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3"/>
  </p:notesMasterIdLst>
  <p:sldIdLst>
    <p:sldId id="1193" r:id="rId5"/>
    <p:sldId id="1271" r:id="rId6"/>
    <p:sldId id="1892" r:id="rId7"/>
    <p:sldId id="1890" r:id="rId8"/>
    <p:sldId id="1172" r:id="rId9"/>
    <p:sldId id="384" r:id="rId10"/>
    <p:sldId id="1190" r:id="rId11"/>
    <p:sldId id="762" r:id="rId12"/>
    <p:sldId id="764" r:id="rId13"/>
    <p:sldId id="278" r:id="rId14"/>
    <p:sldId id="1891" r:id="rId15"/>
    <p:sldId id="877" r:id="rId16"/>
    <p:sldId id="1179" r:id="rId17"/>
    <p:sldId id="1249" r:id="rId18"/>
    <p:sldId id="1270" r:id="rId19"/>
    <p:sldId id="817" r:id="rId20"/>
    <p:sldId id="1173" r:id="rId21"/>
    <p:sldId id="1218" r:id="rId22"/>
    <p:sldId id="846" r:id="rId23"/>
    <p:sldId id="276" r:id="rId24"/>
    <p:sldId id="291" r:id="rId25"/>
    <p:sldId id="828" r:id="rId26"/>
    <p:sldId id="350" r:id="rId27"/>
    <p:sldId id="1257" r:id="rId28"/>
    <p:sldId id="1275" r:id="rId29"/>
    <p:sldId id="1260" r:id="rId30"/>
    <p:sldId id="286" r:id="rId31"/>
    <p:sldId id="330" r:id="rId32"/>
    <p:sldId id="367" r:id="rId33"/>
    <p:sldId id="1265" r:id="rId34"/>
    <p:sldId id="268" r:id="rId35"/>
    <p:sldId id="259" r:id="rId36"/>
    <p:sldId id="1215" r:id="rId37"/>
    <p:sldId id="1253" r:id="rId38"/>
    <p:sldId id="1175" r:id="rId39"/>
    <p:sldId id="850" r:id="rId40"/>
    <p:sldId id="1170" r:id="rId41"/>
    <p:sldId id="1176" r:id="rId42"/>
    <p:sldId id="1255" r:id="rId43"/>
    <p:sldId id="260" r:id="rId44"/>
    <p:sldId id="261" r:id="rId45"/>
    <p:sldId id="263" r:id="rId46"/>
    <p:sldId id="269" r:id="rId47"/>
    <p:sldId id="861" r:id="rId48"/>
    <p:sldId id="1282" r:id="rId49"/>
    <p:sldId id="280" r:id="rId50"/>
    <p:sldId id="1893" r:id="rId51"/>
    <p:sldId id="820" r:id="rId52"/>
    <p:sldId id="1279" r:id="rId53"/>
    <p:sldId id="1280" r:id="rId54"/>
    <p:sldId id="270" r:id="rId55"/>
    <p:sldId id="751" r:id="rId56"/>
    <p:sldId id="257" r:id="rId57"/>
    <p:sldId id="1117" r:id="rId58"/>
    <p:sldId id="1119" r:id="rId59"/>
    <p:sldId id="1153" r:id="rId60"/>
    <p:sldId id="854" r:id="rId61"/>
    <p:sldId id="1268" r:id="rId6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EAA5F-1FB2-3B44-A4EE-8AB7CF20EA74}" v="74" dt="2023-10-19T09:15:39.37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67"/>
    <p:restoredTop sz="96197"/>
  </p:normalViewPr>
  <p:slideViewPr>
    <p:cSldViewPr snapToGrid="0">
      <p:cViewPr>
        <p:scale>
          <a:sx n="90" d="100"/>
          <a:sy n="90" d="100"/>
        </p:scale>
        <p:origin x="1976" y="920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io Sebastiano Mauro" userId="S::gsmauro@infn.it::fd1c9cb3-005c-4b84-b3fb-3957cc153088" providerId="AD" clId="Web-{1D666857-C623-3CF9-F81E-29C9B522B547}"/>
    <pc:docChg chg="addSld">
      <pc:chgData name="Giorgio Sebastiano Mauro" userId="S::gsmauro@infn.it::fd1c9cb3-005c-4b84-b3fb-3957cc153088" providerId="AD" clId="Web-{1D666857-C623-3CF9-F81E-29C9B522B547}" dt="2022-11-07T15:39:46.937" v="0"/>
      <pc:docMkLst>
        <pc:docMk/>
      </pc:docMkLst>
      <pc:sldChg chg="new">
        <pc:chgData name="Giorgio Sebastiano Mauro" userId="S::gsmauro@infn.it::fd1c9cb3-005c-4b84-b3fb-3957cc153088" providerId="AD" clId="Web-{1D666857-C623-3CF9-F81E-29C9B522B547}" dt="2022-11-07T15:39:46.937" v="0"/>
        <pc:sldMkLst>
          <pc:docMk/>
          <pc:sldMk cId="678105902" sldId="1168"/>
        </pc:sldMkLst>
      </pc:sldChg>
    </pc:docChg>
  </pc:docChgLst>
  <pc:docChgLst>
    <pc:chgData name="Giuseppe Torrisi" userId="S::peppetorrisi@infn.it::7e2d242d-86da-4aa3-bb66-1f88aeb4d0c6" providerId="AD" clId="Web-{19D56683-1495-4495-9772-A2E21586E67B}"/>
    <pc:docChg chg="addSld delSld modSld">
      <pc:chgData name="Giuseppe Torrisi" userId="S::peppetorrisi@infn.it::7e2d242d-86da-4aa3-bb66-1f88aeb4d0c6" providerId="AD" clId="Web-{19D56683-1495-4495-9772-A2E21586E67B}" dt="2022-07-02T17:32:40.032" v="175"/>
      <pc:docMkLst>
        <pc:docMk/>
      </pc:docMkLst>
      <pc:sldChg chg="del">
        <pc:chgData name="Giuseppe Torrisi" userId="S::peppetorrisi@infn.it::7e2d242d-86da-4aa3-bb66-1f88aeb4d0c6" providerId="AD" clId="Web-{19D56683-1495-4495-9772-A2E21586E67B}" dt="2022-07-02T17:26:59.035" v="7"/>
        <pc:sldMkLst>
          <pc:docMk/>
          <pc:sldMk cId="4151694508" sldId="268"/>
        </pc:sldMkLst>
      </pc:sldChg>
      <pc:sldChg chg="del">
        <pc:chgData name="Giuseppe Torrisi" userId="S::peppetorrisi@infn.it::7e2d242d-86da-4aa3-bb66-1f88aeb4d0c6" providerId="AD" clId="Web-{19D56683-1495-4495-9772-A2E21586E67B}" dt="2022-07-02T17:26:59.035" v="4"/>
        <pc:sldMkLst>
          <pc:docMk/>
          <pc:sldMk cId="1485507166" sldId="272"/>
        </pc:sldMkLst>
      </pc:sldChg>
      <pc:sldChg chg="del">
        <pc:chgData name="Giuseppe Torrisi" userId="S::peppetorrisi@infn.it::7e2d242d-86da-4aa3-bb66-1f88aeb4d0c6" providerId="AD" clId="Web-{19D56683-1495-4495-9772-A2E21586E67B}" dt="2022-07-02T17:26:59.019" v="3"/>
        <pc:sldMkLst>
          <pc:docMk/>
          <pc:sldMk cId="2869498889" sldId="273"/>
        </pc:sldMkLst>
      </pc:sldChg>
      <pc:sldChg chg="del">
        <pc:chgData name="Giuseppe Torrisi" userId="S::peppetorrisi@infn.it::7e2d242d-86da-4aa3-bb66-1f88aeb4d0c6" providerId="AD" clId="Web-{19D56683-1495-4495-9772-A2E21586E67B}" dt="2022-07-02T17:26:41.362" v="1"/>
        <pc:sldMkLst>
          <pc:docMk/>
          <pc:sldMk cId="3477453048" sldId="282"/>
        </pc:sldMkLst>
      </pc:sldChg>
      <pc:sldChg chg="del">
        <pc:chgData name="Giuseppe Torrisi" userId="S::peppetorrisi@infn.it::7e2d242d-86da-4aa3-bb66-1f88aeb4d0c6" providerId="AD" clId="Web-{19D56683-1495-4495-9772-A2E21586E67B}" dt="2022-07-02T17:26:59.050" v="10"/>
        <pc:sldMkLst>
          <pc:docMk/>
          <pc:sldMk cId="1844941827" sldId="289"/>
        </pc:sldMkLst>
      </pc:sldChg>
      <pc:sldChg chg="del">
        <pc:chgData name="Giuseppe Torrisi" userId="S::peppetorrisi@infn.it::7e2d242d-86da-4aa3-bb66-1f88aeb4d0c6" providerId="AD" clId="Web-{19D56683-1495-4495-9772-A2E21586E67B}" dt="2022-07-02T17:26:59.035" v="9"/>
        <pc:sldMkLst>
          <pc:docMk/>
          <pc:sldMk cId="2405976215" sldId="304"/>
        </pc:sldMkLst>
      </pc:sldChg>
      <pc:sldChg chg="del">
        <pc:chgData name="Giuseppe Torrisi" userId="S::peppetorrisi@infn.it::7e2d242d-86da-4aa3-bb66-1f88aeb4d0c6" providerId="AD" clId="Web-{19D56683-1495-4495-9772-A2E21586E67B}" dt="2022-07-02T17:26:59.035" v="8"/>
        <pc:sldMkLst>
          <pc:docMk/>
          <pc:sldMk cId="1736349095" sldId="305"/>
        </pc:sldMkLst>
      </pc:sldChg>
      <pc:sldChg chg="del">
        <pc:chgData name="Giuseppe Torrisi" userId="S::peppetorrisi@infn.it::7e2d242d-86da-4aa3-bb66-1f88aeb4d0c6" providerId="AD" clId="Web-{19D56683-1495-4495-9772-A2E21586E67B}" dt="2022-07-02T17:26:59.035" v="6"/>
        <pc:sldMkLst>
          <pc:docMk/>
          <pc:sldMk cId="1981888655" sldId="308"/>
        </pc:sldMkLst>
      </pc:sldChg>
      <pc:sldChg chg="del">
        <pc:chgData name="Giuseppe Torrisi" userId="S::peppetorrisi@infn.it::7e2d242d-86da-4aa3-bb66-1f88aeb4d0c6" providerId="AD" clId="Web-{19D56683-1495-4495-9772-A2E21586E67B}" dt="2022-07-02T17:26:59.035" v="5"/>
        <pc:sldMkLst>
          <pc:docMk/>
          <pc:sldMk cId="3747965739" sldId="309"/>
        </pc:sldMkLst>
      </pc:sldChg>
      <pc:sldChg chg="del">
        <pc:chgData name="Giuseppe Torrisi" userId="S::peppetorrisi@infn.it::7e2d242d-86da-4aa3-bb66-1f88aeb4d0c6" providerId="AD" clId="Web-{19D56683-1495-4495-9772-A2E21586E67B}" dt="2022-07-02T17:26:59.019" v="2"/>
        <pc:sldMkLst>
          <pc:docMk/>
          <pc:sldMk cId="1835407580" sldId="310"/>
        </pc:sldMkLst>
      </pc:sldChg>
      <pc:sldChg chg="del">
        <pc:chgData name="Giuseppe Torrisi" userId="S::peppetorrisi@infn.it::7e2d242d-86da-4aa3-bb66-1f88aeb4d0c6" providerId="AD" clId="Web-{19D56683-1495-4495-9772-A2E21586E67B}" dt="2022-07-02T17:31:01.935" v="88"/>
        <pc:sldMkLst>
          <pc:docMk/>
          <pc:sldMk cId="3845519571" sldId="705"/>
        </pc:sldMkLst>
      </pc:sldChg>
      <pc:sldChg chg="delSp modSp">
        <pc:chgData name="Giuseppe Torrisi" userId="S::peppetorrisi@infn.it::7e2d242d-86da-4aa3-bb66-1f88aeb4d0c6" providerId="AD" clId="Web-{19D56683-1495-4495-9772-A2E21586E67B}" dt="2022-07-02T17:32:40.032" v="175"/>
        <pc:sldMkLst>
          <pc:docMk/>
          <pc:sldMk cId="2997251474" sldId="709"/>
        </pc:sldMkLst>
        <pc:spChg chg="mod">
          <ac:chgData name="Giuseppe Torrisi" userId="S::peppetorrisi@infn.it::7e2d242d-86da-4aa3-bb66-1f88aeb4d0c6" providerId="AD" clId="Web-{19D56683-1495-4495-9772-A2E21586E67B}" dt="2022-07-02T17:32:37.595" v="174" actId="20577"/>
          <ac:spMkLst>
            <pc:docMk/>
            <pc:sldMk cId="2997251474" sldId="709"/>
            <ac:spMk id="3" creationId="{337E9445-F8A0-2149-9FDA-7CFC3CB41EF7}"/>
          </ac:spMkLst>
        </pc:spChg>
        <pc:spChg chg="del">
          <ac:chgData name="Giuseppe Torrisi" userId="S::peppetorrisi@infn.it::7e2d242d-86da-4aa3-bb66-1f88aeb4d0c6" providerId="AD" clId="Web-{19D56683-1495-4495-9772-A2E21586E67B}" dt="2022-07-02T17:32:40.032" v="175"/>
          <ac:spMkLst>
            <pc:docMk/>
            <pc:sldMk cId="2997251474" sldId="709"/>
            <ac:spMk id="4" creationId="{52823DE4-B027-5A46-82CE-E36E786F6715}"/>
          </ac:spMkLst>
        </pc:spChg>
      </pc:sldChg>
      <pc:sldChg chg="del">
        <pc:chgData name="Giuseppe Torrisi" userId="S::peppetorrisi@infn.it::7e2d242d-86da-4aa3-bb66-1f88aeb4d0c6" providerId="AD" clId="Web-{19D56683-1495-4495-9772-A2E21586E67B}" dt="2022-07-02T17:26:37.643" v="0"/>
        <pc:sldMkLst>
          <pc:docMk/>
          <pc:sldMk cId="1844448923" sldId="775"/>
        </pc:sldMkLst>
      </pc:sldChg>
      <pc:sldChg chg="modSp">
        <pc:chgData name="Giuseppe Torrisi" userId="S::peppetorrisi@infn.it::7e2d242d-86da-4aa3-bb66-1f88aeb4d0c6" providerId="AD" clId="Web-{19D56683-1495-4495-9772-A2E21586E67B}" dt="2022-07-02T17:30:50.966" v="87" actId="1076"/>
        <pc:sldMkLst>
          <pc:docMk/>
          <pc:sldMk cId="2921819550" sldId="777"/>
        </pc:sldMkLst>
        <pc:spChg chg="mod">
          <ac:chgData name="Giuseppe Torrisi" userId="S::peppetorrisi@infn.it::7e2d242d-86da-4aa3-bb66-1f88aeb4d0c6" providerId="AD" clId="Web-{19D56683-1495-4495-9772-A2E21586E67B}" dt="2022-07-02T17:30:50.966" v="87" actId="1076"/>
          <ac:spMkLst>
            <pc:docMk/>
            <pc:sldMk cId="2921819550" sldId="777"/>
            <ac:spMk id="3" creationId="{CA92983B-03CD-D4FD-E3F4-02950BBE5CE2}"/>
          </ac:spMkLst>
        </pc:spChg>
        <pc:spChg chg="mod">
          <ac:chgData name="Giuseppe Torrisi" userId="S::peppetorrisi@infn.it::7e2d242d-86da-4aa3-bb66-1f88aeb4d0c6" providerId="AD" clId="Web-{19D56683-1495-4495-9772-A2E21586E67B}" dt="2022-07-02T17:27:56.506" v="21" actId="1076"/>
          <ac:spMkLst>
            <pc:docMk/>
            <pc:sldMk cId="2921819550" sldId="777"/>
            <ac:spMk id="4" creationId="{5C45F97A-609F-7CA9-3864-5A8E25787C5E}"/>
          </ac:spMkLst>
        </pc:spChg>
      </pc:sldChg>
      <pc:sldChg chg="modSp">
        <pc:chgData name="Giuseppe Torrisi" userId="S::peppetorrisi@infn.it::7e2d242d-86da-4aa3-bb66-1f88aeb4d0c6" providerId="AD" clId="Web-{19D56683-1495-4495-9772-A2E21586E67B}" dt="2022-07-02T17:30:40.356" v="86" actId="14100"/>
        <pc:sldMkLst>
          <pc:docMk/>
          <pc:sldMk cId="1306849552" sldId="797"/>
        </pc:sldMkLst>
        <pc:spChg chg="mod">
          <ac:chgData name="Giuseppe Torrisi" userId="S::peppetorrisi@infn.it::7e2d242d-86da-4aa3-bb66-1f88aeb4d0c6" providerId="AD" clId="Web-{19D56683-1495-4495-9772-A2E21586E67B}" dt="2022-07-02T17:30:40.356" v="86" actId="14100"/>
          <ac:spMkLst>
            <pc:docMk/>
            <pc:sldMk cId="1306849552" sldId="797"/>
            <ac:spMk id="5" creationId="{EACD0169-B72A-204A-098E-08784A7E5AD5}"/>
          </ac:spMkLst>
        </pc:spChg>
        <pc:picChg chg="mod">
          <ac:chgData name="Giuseppe Torrisi" userId="S::peppetorrisi@infn.it::7e2d242d-86da-4aa3-bb66-1f88aeb4d0c6" providerId="AD" clId="Web-{19D56683-1495-4495-9772-A2E21586E67B}" dt="2022-07-02T17:29:12.571" v="40" actId="1076"/>
          <ac:picMkLst>
            <pc:docMk/>
            <pc:sldMk cId="1306849552" sldId="797"/>
            <ac:picMk id="3" creationId="{2F7387AA-61B4-6637-65D2-FB8934B4A21A}"/>
          </ac:picMkLst>
        </pc:picChg>
      </pc:sldChg>
      <pc:sldChg chg="add">
        <pc:chgData name="Giuseppe Torrisi" userId="S::peppetorrisi@infn.it::7e2d242d-86da-4aa3-bb66-1f88aeb4d0c6" providerId="AD" clId="Web-{19D56683-1495-4495-9772-A2E21586E67B}" dt="2022-07-02T17:27:23.129" v="11"/>
        <pc:sldMkLst>
          <pc:docMk/>
          <pc:sldMk cId="2544426535" sldId="798"/>
        </pc:sldMkLst>
      </pc:sldChg>
      <pc:sldChg chg="add">
        <pc:chgData name="Giuseppe Torrisi" userId="S::peppetorrisi@infn.it::7e2d242d-86da-4aa3-bb66-1f88aeb4d0c6" providerId="AD" clId="Web-{19D56683-1495-4495-9772-A2E21586E67B}" dt="2022-07-02T17:27:23.364" v="12"/>
        <pc:sldMkLst>
          <pc:docMk/>
          <pc:sldMk cId="2466027363" sldId="799"/>
        </pc:sldMkLst>
      </pc:sldChg>
      <pc:sldChg chg="add">
        <pc:chgData name="Giuseppe Torrisi" userId="S::peppetorrisi@infn.it::7e2d242d-86da-4aa3-bb66-1f88aeb4d0c6" providerId="AD" clId="Web-{19D56683-1495-4495-9772-A2E21586E67B}" dt="2022-07-02T17:27:23.676" v="13"/>
        <pc:sldMkLst>
          <pc:docMk/>
          <pc:sldMk cId="2649323889" sldId="800"/>
        </pc:sldMkLst>
      </pc:sldChg>
      <pc:sldChg chg="add">
        <pc:chgData name="Giuseppe Torrisi" userId="S::peppetorrisi@infn.it::7e2d242d-86da-4aa3-bb66-1f88aeb4d0c6" providerId="AD" clId="Web-{19D56683-1495-4495-9772-A2E21586E67B}" dt="2022-07-02T17:27:23.801" v="14"/>
        <pc:sldMkLst>
          <pc:docMk/>
          <pc:sldMk cId="3907668272" sldId="801"/>
        </pc:sldMkLst>
      </pc:sldChg>
      <pc:sldChg chg="add">
        <pc:chgData name="Giuseppe Torrisi" userId="S::peppetorrisi@infn.it::7e2d242d-86da-4aa3-bb66-1f88aeb4d0c6" providerId="AD" clId="Web-{19D56683-1495-4495-9772-A2E21586E67B}" dt="2022-07-02T17:27:24.051" v="15"/>
        <pc:sldMkLst>
          <pc:docMk/>
          <pc:sldMk cId="72986229" sldId="802"/>
        </pc:sldMkLst>
      </pc:sldChg>
      <pc:sldChg chg="add">
        <pc:chgData name="Giuseppe Torrisi" userId="S::peppetorrisi@infn.it::7e2d242d-86da-4aa3-bb66-1f88aeb4d0c6" providerId="AD" clId="Web-{19D56683-1495-4495-9772-A2E21586E67B}" dt="2022-07-02T17:27:24.239" v="16"/>
        <pc:sldMkLst>
          <pc:docMk/>
          <pc:sldMk cId="2577553328" sldId="803"/>
        </pc:sldMkLst>
      </pc:sldChg>
      <pc:sldChg chg="add">
        <pc:chgData name="Giuseppe Torrisi" userId="S::peppetorrisi@infn.it::7e2d242d-86da-4aa3-bb66-1f88aeb4d0c6" providerId="AD" clId="Web-{19D56683-1495-4495-9772-A2E21586E67B}" dt="2022-07-02T17:27:24.411" v="17"/>
        <pc:sldMkLst>
          <pc:docMk/>
          <pc:sldMk cId="2665156249" sldId="804"/>
        </pc:sldMkLst>
      </pc:sldChg>
      <pc:sldChg chg="add">
        <pc:chgData name="Giuseppe Torrisi" userId="S::peppetorrisi@infn.it::7e2d242d-86da-4aa3-bb66-1f88aeb4d0c6" providerId="AD" clId="Web-{19D56683-1495-4495-9772-A2E21586E67B}" dt="2022-07-02T17:27:24.645" v="18"/>
        <pc:sldMkLst>
          <pc:docMk/>
          <pc:sldMk cId="3904017019" sldId="805"/>
        </pc:sldMkLst>
      </pc:sldChg>
      <pc:sldChg chg="add">
        <pc:chgData name="Giuseppe Torrisi" userId="S::peppetorrisi@infn.it::7e2d242d-86da-4aa3-bb66-1f88aeb4d0c6" providerId="AD" clId="Web-{19D56683-1495-4495-9772-A2E21586E67B}" dt="2022-07-02T17:27:24.801" v="19"/>
        <pc:sldMkLst>
          <pc:docMk/>
          <pc:sldMk cId="566389608" sldId="806"/>
        </pc:sldMkLst>
      </pc:sldChg>
    </pc:docChg>
  </pc:docChgLst>
  <pc:docChgLst>
    <pc:chgData name="Giuseppe Torrisi" userId="7e2d242d-86da-4aa3-bb66-1f88aeb4d0c6" providerId="ADAL" clId="{1BBFCB4B-DFDE-C34D-B9E6-66FD2B050236}"/>
    <pc:docChg chg="undo redo custSel addSld delSld modSld sldOrd">
      <pc:chgData name="Giuseppe Torrisi" userId="7e2d242d-86da-4aa3-bb66-1f88aeb4d0c6" providerId="ADAL" clId="{1BBFCB4B-DFDE-C34D-B9E6-66FD2B050236}" dt="2022-07-05T12:57:34.618" v="6354" actId="478"/>
      <pc:docMkLst>
        <pc:docMk/>
      </pc:docMkLst>
      <pc:sldChg chg="addSp delSp modSp mod">
        <pc:chgData name="Giuseppe Torrisi" userId="7e2d242d-86da-4aa3-bb66-1f88aeb4d0c6" providerId="ADAL" clId="{1BBFCB4B-DFDE-C34D-B9E6-66FD2B050236}" dt="2022-07-03T13:58:06.133" v="4166" actId="1035"/>
        <pc:sldMkLst>
          <pc:docMk/>
          <pc:sldMk cId="917247729" sldId="256"/>
        </pc:sldMkLst>
        <pc:spChg chg="add del mod">
          <ac:chgData name="Giuseppe Torrisi" userId="7e2d242d-86da-4aa3-bb66-1f88aeb4d0c6" providerId="ADAL" clId="{1BBFCB4B-DFDE-C34D-B9E6-66FD2B050236}" dt="2022-07-02T15:02:45.461" v="1281" actId="478"/>
          <ac:spMkLst>
            <pc:docMk/>
            <pc:sldMk cId="917247729" sldId="256"/>
            <ac:spMk id="2" creationId="{240C5702-02EC-279D-F069-8B28AF1DB659}"/>
          </ac:spMkLst>
        </pc:spChg>
        <pc:spChg chg="add del mod">
          <ac:chgData name="Giuseppe Torrisi" userId="7e2d242d-86da-4aa3-bb66-1f88aeb4d0c6" providerId="ADAL" clId="{1BBFCB4B-DFDE-C34D-B9E6-66FD2B050236}" dt="2022-07-02T09:20:47.606" v="252"/>
          <ac:spMkLst>
            <pc:docMk/>
            <pc:sldMk cId="917247729" sldId="256"/>
            <ac:spMk id="2" creationId="{998D8CBF-3E4B-0D0B-357B-55B2DE2E01BB}"/>
          </ac:spMkLst>
        </pc:spChg>
        <pc:spChg chg="add del mod">
          <ac:chgData name="Giuseppe Torrisi" userId="7e2d242d-86da-4aa3-bb66-1f88aeb4d0c6" providerId="ADAL" clId="{1BBFCB4B-DFDE-C34D-B9E6-66FD2B050236}" dt="2022-07-02T09:17:49.453" v="166" actId="478"/>
          <ac:spMkLst>
            <pc:docMk/>
            <pc:sldMk cId="917247729" sldId="256"/>
            <ac:spMk id="3" creationId="{0B93DA07-F490-87FC-3BA6-C857E238C4AB}"/>
          </ac:spMkLst>
        </pc:spChg>
        <pc:spChg chg="add del mod">
          <ac:chgData name="Giuseppe Torrisi" userId="7e2d242d-86da-4aa3-bb66-1f88aeb4d0c6" providerId="ADAL" clId="{1BBFCB4B-DFDE-C34D-B9E6-66FD2B050236}" dt="2022-07-02T15:01:48.438" v="1271"/>
          <ac:spMkLst>
            <pc:docMk/>
            <pc:sldMk cId="917247729" sldId="256"/>
            <ac:spMk id="3" creationId="{D2DCE815-C21B-7F9A-EA21-2C788C1E8D87}"/>
          </ac:spMkLst>
        </pc:spChg>
        <pc:spChg chg="add del">
          <ac:chgData name="Giuseppe Torrisi" userId="7e2d242d-86da-4aa3-bb66-1f88aeb4d0c6" providerId="ADAL" clId="{1BBFCB4B-DFDE-C34D-B9E6-66FD2B050236}" dt="2022-07-02T09:13:22.068" v="71"/>
          <ac:spMkLst>
            <pc:docMk/>
            <pc:sldMk cId="917247729" sldId="256"/>
            <ac:spMk id="4" creationId="{337B7550-FD06-D9C8-8086-BB19BD3CC42D}"/>
          </ac:spMkLst>
        </pc:spChg>
        <pc:spChg chg="mod">
          <ac:chgData name="Giuseppe Torrisi" userId="7e2d242d-86da-4aa3-bb66-1f88aeb4d0c6" providerId="ADAL" clId="{1BBFCB4B-DFDE-C34D-B9E6-66FD2B050236}" dt="2022-07-03T13:57:58.496" v="4159" actId="1036"/>
          <ac:spMkLst>
            <pc:docMk/>
            <pc:sldMk cId="917247729" sldId="256"/>
            <ac:spMk id="7" creationId="{29A5543B-0760-21CA-A9FB-CE48D9219BEE}"/>
          </ac:spMkLst>
        </pc:spChg>
        <pc:spChg chg="add del mod">
          <ac:chgData name="Giuseppe Torrisi" userId="7e2d242d-86da-4aa3-bb66-1f88aeb4d0c6" providerId="ADAL" clId="{1BBFCB4B-DFDE-C34D-B9E6-66FD2B050236}" dt="2022-07-02T09:19:42.147" v="214" actId="478"/>
          <ac:spMkLst>
            <pc:docMk/>
            <pc:sldMk cId="917247729" sldId="256"/>
            <ac:spMk id="9" creationId="{D2877EE6-8652-BD30-4F07-644007ED8D63}"/>
          </ac:spMkLst>
        </pc:spChg>
        <pc:spChg chg="add mod">
          <ac:chgData name="Giuseppe Torrisi" userId="7e2d242d-86da-4aa3-bb66-1f88aeb4d0c6" providerId="ADAL" clId="{1BBFCB4B-DFDE-C34D-B9E6-66FD2B050236}" dt="2022-07-03T13:57:35.914" v="4121" actId="14100"/>
          <ac:spMkLst>
            <pc:docMk/>
            <pc:sldMk cId="917247729" sldId="256"/>
            <ac:spMk id="19" creationId="{22E2BC92-2A60-DBDB-B8F6-41F740D53928}"/>
          </ac:spMkLst>
        </pc:spChg>
        <pc:spChg chg="add del">
          <ac:chgData name="Giuseppe Torrisi" userId="7e2d242d-86da-4aa3-bb66-1f88aeb4d0c6" providerId="ADAL" clId="{1BBFCB4B-DFDE-C34D-B9E6-66FD2B050236}" dt="2022-07-03T13:49:12.702" v="3800" actId="22"/>
          <ac:spMkLst>
            <pc:docMk/>
            <pc:sldMk cId="917247729" sldId="256"/>
            <ac:spMk id="23" creationId="{1AF7490F-56DF-B961-1A92-CFDF933AEE27}"/>
          </ac:spMkLst>
        </pc:spChg>
        <pc:spChg chg="add del mod">
          <ac:chgData name="Giuseppe Torrisi" userId="7e2d242d-86da-4aa3-bb66-1f88aeb4d0c6" providerId="ADAL" clId="{1BBFCB4B-DFDE-C34D-B9E6-66FD2B050236}" dt="2022-07-02T09:19:32.441" v="204" actId="478"/>
          <ac:spMkLst>
            <pc:docMk/>
            <pc:sldMk cId="917247729" sldId="256"/>
            <ac:spMk id="24" creationId="{21DB0005-70D8-36E0-6D8E-C1AB24E5BE65}"/>
          </ac:spMkLst>
        </pc:spChg>
        <pc:spChg chg="add mod">
          <ac:chgData name="Giuseppe Torrisi" userId="7e2d242d-86da-4aa3-bb66-1f88aeb4d0c6" providerId="ADAL" clId="{1BBFCB4B-DFDE-C34D-B9E6-66FD2B050236}" dt="2022-07-03T13:57:58.496" v="4159" actId="1036"/>
          <ac:spMkLst>
            <pc:docMk/>
            <pc:sldMk cId="917247729" sldId="256"/>
            <ac:spMk id="25" creationId="{98822BEC-7438-456F-7F64-50128DB405F8}"/>
          </ac:spMkLst>
        </pc:spChg>
        <pc:spChg chg="add del">
          <ac:chgData name="Giuseppe Torrisi" userId="7e2d242d-86da-4aa3-bb66-1f88aeb4d0c6" providerId="ADAL" clId="{1BBFCB4B-DFDE-C34D-B9E6-66FD2B050236}" dt="2022-07-03T13:51:33.958" v="3817" actId="22"/>
          <ac:spMkLst>
            <pc:docMk/>
            <pc:sldMk cId="917247729" sldId="256"/>
            <ac:spMk id="28" creationId="{A56C73F3-ECAB-DEE5-E9BF-F8770782E88F}"/>
          </ac:spMkLst>
        </pc:spChg>
        <pc:picChg chg="mod modCrop">
          <ac:chgData name="Giuseppe Torrisi" userId="7e2d242d-86da-4aa3-bb66-1f88aeb4d0c6" providerId="ADAL" clId="{1BBFCB4B-DFDE-C34D-B9E6-66FD2B050236}" dt="2022-07-03T13:57:46.664" v="4134" actId="1036"/>
          <ac:picMkLst>
            <pc:docMk/>
            <pc:sldMk cId="917247729" sldId="256"/>
            <ac:picMk id="5" creationId="{9C154898-8D29-71BD-300B-BA6990DB144A}"/>
          </ac:picMkLst>
        </pc:picChg>
        <pc:picChg chg="add mod">
          <ac:chgData name="Giuseppe Torrisi" userId="7e2d242d-86da-4aa3-bb66-1f88aeb4d0c6" providerId="ADAL" clId="{1BBFCB4B-DFDE-C34D-B9E6-66FD2B050236}" dt="2022-07-03T13:57:35.914" v="4121" actId="14100"/>
          <ac:picMkLst>
            <pc:docMk/>
            <pc:sldMk cId="917247729" sldId="256"/>
            <ac:picMk id="6" creationId="{A676C63D-3BE0-0DB5-E4CA-1C8F9CEC020B}"/>
          </ac:picMkLst>
        </pc:picChg>
        <pc:picChg chg="add mod">
          <ac:chgData name="Giuseppe Torrisi" userId="7e2d242d-86da-4aa3-bb66-1f88aeb4d0c6" providerId="ADAL" clId="{1BBFCB4B-DFDE-C34D-B9E6-66FD2B050236}" dt="2022-07-03T13:57:58.496" v="4159" actId="1036"/>
          <ac:picMkLst>
            <pc:docMk/>
            <pc:sldMk cId="917247729" sldId="256"/>
            <ac:picMk id="8" creationId="{63B59976-61F7-A351-7583-8E6E1E1C18B9}"/>
          </ac:picMkLst>
        </pc:picChg>
        <pc:picChg chg="del">
          <ac:chgData name="Giuseppe Torrisi" userId="7e2d242d-86da-4aa3-bb66-1f88aeb4d0c6" providerId="ADAL" clId="{1BBFCB4B-DFDE-C34D-B9E6-66FD2B050236}" dt="2022-07-02T08:39:45.274" v="10" actId="478"/>
          <ac:picMkLst>
            <pc:docMk/>
            <pc:sldMk cId="917247729" sldId="256"/>
            <ac:picMk id="8" creationId="{65EB7D56-D96A-7B6D-7D05-83AB167DC9A7}"/>
          </ac:picMkLst>
        </pc:picChg>
        <pc:picChg chg="add mod">
          <ac:chgData name="Giuseppe Torrisi" userId="7e2d242d-86da-4aa3-bb66-1f88aeb4d0c6" providerId="ADAL" clId="{1BBFCB4B-DFDE-C34D-B9E6-66FD2B050236}" dt="2022-07-03T13:57:58.496" v="4159" actId="1036"/>
          <ac:picMkLst>
            <pc:docMk/>
            <pc:sldMk cId="917247729" sldId="256"/>
            <ac:picMk id="9" creationId="{08EB55AD-466D-D31F-99FD-33959F875BBF}"/>
          </ac:picMkLst>
        </pc:picChg>
        <pc:picChg chg="add mod">
          <ac:chgData name="Giuseppe Torrisi" userId="7e2d242d-86da-4aa3-bb66-1f88aeb4d0c6" providerId="ADAL" clId="{1BBFCB4B-DFDE-C34D-B9E6-66FD2B050236}" dt="2022-07-03T13:57:35.914" v="4121" actId="14100"/>
          <ac:picMkLst>
            <pc:docMk/>
            <pc:sldMk cId="917247729" sldId="256"/>
            <ac:picMk id="10" creationId="{81785C4F-7752-C320-5067-F73F39A25CF4}"/>
          </ac:picMkLst>
        </pc:picChg>
        <pc:picChg chg="add mod">
          <ac:chgData name="Giuseppe Torrisi" userId="7e2d242d-86da-4aa3-bb66-1f88aeb4d0c6" providerId="ADAL" clId="{1BBFCB4B-DFDE-C34D-B9E6-66FD2B050236}" dt="2022-07-03T13:57:35.914" v="4121" actId="14100"/>
          <ac:picMkLst>
            <pc:docMk/>
            <pc:sldMk cId="917247729" sldId="256"/>
            <ac:picMk id="11" creationId="{D6559D26-275F-2E42-C9C6-693E8EA66F9E}"/>
          </ac:picMkLst>
        </pc:picChg>
        <pc:picChg chg="add del mod">
          <ac:chgData name="Giuseppe Torrisi" userId="7e2d242d-86da-4aa3-bb66-1f88aeb4d0c6" providerId="ADAL" clId="{1BBFCB4B-DFDE-C34D-B9E6-66FD2B050236}" dt="2022-07-02T14:59:47.494" v="1213" actId="478"/>
          <ac:picMkLst>
            <pc:docMk/>
            <pc:sldMk cId="917247729" sldId="256"/>
            <ac:picMk id="12" creationId="{0FE8B5AE-F64E-7790-FBE6-84BF24E4031B}"/>
          </ac:picMkLst>
        </pc:picChg>
        <pc:picChg chg="add mod">
          <ac:chgData name="Giuseppe Torrisi" userId="7e2d242d-86da-4aa3-bb66-1f88aeb4d0c6" providerId="ADAL" clId="{1BBFCB4B-DFDE-C34D-B9E6-66FD2B050236}" dt="2022-07-03T13:58:06.133" v="4166" actId="1035"/>
          <ac:picMkLst>
            <pc:docMk/>
            <pc:sldMk cId="917247729" sldId="256"/>
            <ac:picMk id="20" creationId="{9C720CDD-5B14-8A4F-51B4-73C556A5BF45}"/>
          </ac:picMkLst>
        </pc:picChg>
        <pc:picChg chg="add del">
          <ac:chgData name="Giuseppe Torrisi" userId="7e2d242d-86da-4aa3-bb66-1f88aeb4d0c6" providerId="ADAL" clId="{1BBFCB4B-DFDE-C34D-B9E6-66FD2B050236}" dt="2022-07-03T13:49:20.714" v="3802"/>
          <ac:picMkLst>
            <pc:docMk/>
            <pc:sldMk cId="917247729" sldId="256"/>
            <ac:picMk id="22" creationId="{FC866E91-E551-F26A-8655-A550EB87E6DA}"/>
          </ac:picMkLst>
        </pc:picChg>
        <pc:picChg chg="add mod">
          <ac:chgData name="Giuseppe Torrisi" userId="7e2d242d-86da-4aa3-bb66-1f88aeb4d0c6" providerId="ADAL" clId="{1BBFCB4B-DFDE-C34D-B9E6-66FD2B050236}" dt="2022-07-03T13:57:35.914" v="4121" actId="14100"/>
          <ac:picMkLst>
            <pc:docMk/>
            <pc:sldMk cId="917247729" sldId="256"/>
            <ac:picMk id="26" creationId="{28AEA24E-535A-C3AB-6F40-FCAF2C64A4DE}"/>
          </ac:picMkLst>
        </pc:picChg>
        <pc:picChg chg="add mod modCrop">
          <ac:chgData name="Giuseppe Torrisi" userId="7e2d242d-86da-4aa3-bb66-1f88aeb4d0c6" providerId="ADAL" clId="{1BBFCB4B-DFDE-C34D-B9E6-66FD2B050236}" dt="2022-07-03T13:57:39.958" v="4123" actId="1038"/>
          <ac:picMkLst>
            <pc:docMk/>
            <pc:sldMk cId="917247729" sldId="256"/>
            <ac:picMk id="30" creationId="{DBD386EE-7B5F-D2FB-8CD1-A7640028C600}"/>
          </ac:picMkLst>
        </pc:picChg>
        <pc:picChg chg="add del mod">
          <ac:chgData name="Giuseppe Torrisi" userId="7e2d242d-86da-4aa3-bb66-1f88aeb4d0c6" providerId="ADAL" clId="{1BBFCB4B-DFDE-C34D-B9E6-66FD2B050236}" dt="2022-07-03T13:56:11.167" v="4061" actId="478"/>
          <ac:picMkLst>
            <pc:docMk/>
            <pc:sldMk cId="917247729" sldId="256"/>
            <ac:picMk id="33" creationId="{EAD74D10-D623-FACD-982F-E424027E5A69}"/>
          </ac:picMkLst>
        </pc:picChg>
        <pc:picChg chg="add mod">
          <ac:chgData name="Giuseppe Torrisi" userId="7e2d242d-86da-4aa3-bb66-1f88aeb4d0c6" providerId="ADAL" clId="{1BBFCB4B-DFDE-C34D-B9E6-66FD2B050236}" dt="2022-07-03T13:56:37.819" v="4111" actId="1038"/>
          <ac:picMkLst>
            <pc:docMk/>
            <pc:sldMk cId="917247729" sldId="256"/>
            <ac:picMk id="34" creationId="{015A67C8-B36A-C948-54CE-5ECDC15455A1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26" creationId="{9A54F978-7367-786D-9C53-2D0F567FB8A5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27" creationId="{7136BD5F-0530-ED7D-2506-5EE8E26EDF77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28" creationId="{133A59AD-F076-5D0F-1D74-D53FF4C4117E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29" creationId="{93450659-BAA4-D830-EBF1-44255EE35828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0" creationId="{535B553B-8F70-A9FC-E473-1E92EA140557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1" creationId="{4B292A80-D6A8-9349-89A2-71CE5D4C7EA7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2" creationId="{40E1C3FD-8F97-B361-7F60-FD8F9FAD54F9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3" creationId="{CC48B103-9F69-CC9B-529A-EE83A5B71323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4" creationId="{DD940807-7990-AEE4-23F3-540C947AD81A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5" creationId="{15EA75B0-CA32-C09A-D103-CE33A00521D3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6" creationId="{A6051FB2-C1B9-215F-8498-6F832D960B76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7" creationId="{E4F31086-1EEA-FA30-B3A3-AF29A6A92E3F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8" creationId="{02E3800B-DD6A-7648-1C57-8B6408122210}"/>
          </ac:picMkLst>
        </pc:picChg>
        <pc:picChg chg="add del">
          <ac:chgData name="Giuseppe Torrisi" userId="7e2d242d-86da-4aa3-bb66-1f88aeb4d0c6" providerId="ADAL" clId="{1BBFCB4B-DFDE-C34D-B9E6-66FD2B050236}" dt="2022-07-02T09:13:22.068" v="71"/>
          <ac:picMkLst>
            <pc:docMk/>
            <pc:sldMk cId="917247729" sldId="256"/>
            <ac:picMk id="1039" creationId="{693D299E-D4BD-4087-8D9D-698CC5310219}"/>
          </ac:picMkLst>
        </pc:picChg>
        <pc:cxnChg chg="add mod">
          <ac:chgData name="Giuseppe Torrisi" userId="7e2d242d-86da-4aa3-bb66-1f88aeb4d0c6" providerId="ADAL" clId="{1BBFCB4B-DFDE-C34D-B9E6-66FD2B050236}" dt="2022-07-03T13:57:58.496" v="4159" actId="1036"/>
          <ac:cxnSpMkLst>
            <pc:docMk/>
            <pc:sldMk cId="917247729" sldId="256"/>
            <ac:cxnSpMk id="13" creationId="{58CBE658-F7CF-DC3A-8E05-04D1B1D8026F}"/>
          </ac:cxnSpMkLst>
        </pc:cxnChg>
        <pc:cxnChg chg="add mod">
          <ac:chgData name="Giuseppe Torrisi" userId="7e2d242d-86da-4aa3-bb66-1f88aeb4d0c6" providerId="ADAL" clId="{1BBFCB4B-DFDE-C34D-B9E6-66FD2B050236}" dt="2022-07-03T13:57:58.496" v="4159" actId="1036"/>
          <ac:cxnSpMkLst>
            <pc:docMk/>
            <pc:sldMk cId="917247729" sldId="256"/>
            <ac:cxnSpMk id="15" creationId="{44F788CA-8633-7B85-4FBF-F1BD7A9FEF81}"/>
          </ac:cxnSpMkLst>
        </pc:cxnChg>
      </pc:sldChg>
      <pc:sldChg chg="delSp modSp add mod">
        <pc:chgData name="Giuseppe Torrisi" userId="7e2d242d-86da-4aa3-bb66-1f88aeb4d0c6" providerId="ADAL" clId="{1BBFCB4B-DFDE-C34D-B9E6-66FD2B050236}" dt="2022-07-03T15:45:07.162" v="6151" actId="20577"/>
        <pc:sldMkLst>
          <pc:docMk/>
          <pc:sldMk cId="2981589707" sldId="257"/>
        </pc:sldMkLst>
        <pc:spChg chg="del">
          <ac:chgData name="Giuseppe Torrisi" userId="7e2d242d-86da-4aa3-bb66-1f88aeb4d0c6" providerId="ADAL" clId="{1BBFCB4B-DFDE-C34D-B9E6-66FD2B050236}" dt="2022-07-03T09:35:05.853" v="3429" actId="478"/>
          <ac:spMkLst>
            <pc:docMk/>
            <pc:sldMk cId="2981589707" sldId="257"/>
            <ac:spMk id="12" creationId="{04E27F9A-6341-F989-7EE9-A878749710B9}"/>
          </ac:spMkLst>
        </pc:spChg>
        <pc:spChg chg="mod">
          <ac:chgData name="Giuseppe Torrisi" userId="7e2d242d-86da-4aa3-bb66-1f88aeb4d0c6" providerId="ADAL" clId="{1BBFCB4B-DFDE-C34D-B9E6-66FD2B050236}" dt="2022-07-03T15:45:07.162" v="6151" actId="20577"/>
          <ac:spMkLst>
            <pc:docMk/>
            <pc:sldMk cId="2981589707" sldId="257"/>
            <ac:spMk id="14" creationId="{3FC093DB-6F1F-6767-07B4-E55A92286B43}"/>
          </ac:spMkLst>
        </pc:spChg>
      </pc:sldChg>
      <pc:sldChg chg="delSp modSp mod ord modShow">
        <pc:chgData name="Giuseppe Torrisi" userId="7e2d242d-86da-4aa3-bb66-1f88aeb4d0c6" providerId="ADAL" clId="{1BBFCB4B-DFDE-C34D-B9E6-66FD2B050236}" dt="2022-07-04T19:01:47.973" v="6321" actId="729"/>
        <pc:sldMkLst>
          <pc:docMk/>
          <pc:sldMk cId="1285414086" sldId="258"/>
        </pc:sldMkLst>
        <pc:spChg chg="del">
          <ac:chgData name="Giuseppe Torrisi" userId="7e2d242d-86da-4aa3-bb66-1f88aeb4d0c6" providerId="ADAL" clId="{1BBFCB4B-DFDE-C34D-B9E6-66FD2B050236}" dt="2022-07-03T13:58:27.639" v="4168" actId="478"/>
          <ac:spMkLst>
            <pc:docMk/>
            <pc:sldMk cId="1285414086" sldId="258"/>
            <ac:spMk id="2" creationId="{1497AD78-C6D7-4DC8-AF22-42611AC1303F}"/>
          </ac:spMkLst>
        </pc:spChg>
        <pc:spChg chg="mod">
          <ac:chgData name="Giuseppe Torrisi" userId="7e2d242d-86da-4aa3-bb66-1f88aeb4d0c6" providerId="ADAL" clId="{1BBFCB4B-DFDE-C34D-B9E6-66FD2B050236}" dt="2022-07-03T14:00:41.683" v="4228" actId="1076"/>
          <ac:spMkLst>
            <pc:docMk/>
            <pc:sldMk cId="1285414086" sldId="258"/>
            <ac:spMk id="3" creationId="{6FC1E04D-56CB-4D99-9B30-EFE045FC14FE}"/>
          </ac:spMkLst>
        </pc:spChg>
        <pc:spChg chg="mod">
          <ac:chgData name="Giuseppe Torrisi" userId="7e2d242d-86da-4aa3-bb66-1f88aeb4d0c6" providerId="ADAL" clId="{1BBFCB4B-DFDE-C34D-B9E6-66FD2B050236}" dt="2022-07-03T14:00:50.225" v="4236" actId="20577"/>
          <ac:spMkLst>
            <pc:docMk/>
            <pc:sldMk cId="1285414086" sldId="258"/>
            <ac:spMk id="4" creationId="{538ED4FF-BFC4-4D90-9957-F58290FB0C76}"/>
          </ac:spMkLst>
        </pc:spChg>
        <pc:spChg chg="del">
          <ac:chgData name="Giuseppe Torrisi" userId="7e2d242d-86da-4aa3-bb66-1f88aeb4d0c6" providerId="ADAL" clId="{1BBFCB4B-DFDE-C34D-B9E6-66FD2B050236}" dt="2022-07-03T13:58:30.399" v="4169" actId="478"/>
          <ac:spMkLst>
            <pc:docMk/>
            <pc:sldMk cId="1285414086" sldId="258"/>
            <ac:spMk id="5" creationId="{DD6216E6-9C65-4849-BA67-C2C138082951}"/>
          </ac:spMkLst>
        </pc:spChg>
      </pc:sldChg>
      <pc:sldChg chg="addSp delSp modSp add del mod">
        <pc:chgData name="Giuseppe Torrisi" userId="7e2d242d-86da-4aa3-bb66-1f88aeb4d0c6" providerId="ADAL" clId="{1BBFCB4B-DFDE-C34D-B9E6-66FD2B050236}" dt="2022-07-03T19:12:56.684" v="6316" actId="2696"/>
        <pc:sldMkLst>
          <pc:docMk/>
          <pc:sldMk cId="2143664460" sldId="259"/>
        </pc:sldMkLst>
        <pc:spChg chg="add del">
          <ac:chgData name="Giuseppe Torrisi" userId="7e2d242d-86da-4aa3-bb66-1f88aeb4d0c6" providerId="ADAL" clId="{1BBFCB4B-DFDE-C34D-B9E6-66FD2B050236}" dt="2022-07-03T15:33:43.193" v="5887" actId="478"/>
          <ac:spMkLst>
            <pc:docMk/>
            <pc:sldMk cId="2143664460" sldId="259"/>
            <ac:spMk id="4" creationId="{CC321153-3DCE-43DA-9ABB-99FA18D366D5}"/>
          </ac:spMkLst>
        </pc:spChg>
        <pc:spChg chg="add del mod">
          <ac:chgData name="Giuseppe Torrisi" userId="7e2d242d-86da-4aa3-bb66-1f88aeb4d0c6" providerId="ADAL" clId="{1BBFCB4B-DFDE-C34D-B9E6-66FD2B050236}" dt="2022-07-03T15:33:43.193" v="5887" actId="478"/>
          <ac:spMkLst>
            <pc:docMk/>
            <pc:sldMk cId="2143664460" sldId="259"/>
            <ac:spMk id="6" creationId="{BF904B41-76E7-AF41-6051-E09873C6AB3E}"/>
          </ac:spMkLst>
        </pc:spChg>
        <pc:spChg chg="add del mod">
          <ac:chgData name="Giuseppe Torrisi" userId="7e2d242d-86da-4aa3-bb66-1f88aeb4d0c6" providerId="ADAL" clId="{1BBFCB4B-DFDE-C34D-B9E6-66FD2B050236}" dt="2022-07-03T15:33:23.447" v="5877"/>
          <ac:spMkLst>
            <pc:docMk/>
            <pc:sldMk cId="2143664460" sldId="259"/>
            <ac:spMk id="7" creationId="{9F279A7E-9026-283E-D324-F465F5C1D89C}"/>
          </ac:spMkLst>
        </pc:spChg>
        <pc:spChg chg="add del mod">
          <ac:chgData name="Giuseppe Torrisi" userId="7e2d242d-86da-4aa3-bb66-1f88aeb4d0c6" providerId="ADAL" clId="{1BBFCB4B-DFDE-C34D-B9E6-66FD2B050236}" dt="2022-07-03T15:33:42.094" v="5886"/>
          <ac:spMkLst>
            <pc:docMk/>
            <pc:sldMk cId="2143664460" sldId="259"/>
            <ac:spMk id="11" creationId="{794D1000-2EDD-7618-67BC-ACA2EF5FF6FB}"/>
          </ac:spMkLst>
        </pc:spChg>
      </pc:sldChg>
      <pc:sldChg chg="delSp modSp add mod delAnim">
        <pc:chgData name="Giuseppe Torrisi" userId="7e2d242d-86da-4aa3-bb66-1f88aeb4d0c6" providerId="ADAL" clId="{1BBFCB4B-DFDE-C34D-B9E6-66FD2B050236}" dt="2022-07-03T19:13:14.959" v="6320" actId="5793"/>
        <pc:sldMkLst>
          <pc:docMk/>
          <pc:sldMk cId="3561909215" sldId="259"/>
        </pc:sldMkLst>
        <pc:spChg chg="mod">
          <ac:chgData name="Giuseppe Torrisi" userId="7e2d242d-86da-4aa3-bb66-1f88aeb4d0c6" providerId="ADAL" clId="{1BBFCB4B-DFDE-C34D-B9E6-66FD2B050236}" dt="2022-07-03T19:13:14.959" v="6320" actId="5793"/>
          <ac:spMkLst>
            <pc:docMk/>
            <pc:sldMk cId="3561909215" sldId="259"/>
            <ac:spMk id="10" creationId="{02F04ADD-D9D2-4D0A-A5B9-AD1635DF5A9B}"/>
          </ac:spMkLst>
        </pc:spChg>
        <pc:picChg chg="del">
          <ac:chgData name="Giuseppe Torrisi" userId="7e2d242d-86da-4aa3-bb66-1f88aeb4d0c6" providerId="ADAL" clId="{1BBFCB4B-DFDE-C34D-B9E6-66FD2B050236}" dt="2022-07-03T19:13:10.213" v="6318" actId="478"/>
          <ac:picMkLst>
            <pc:docMk/>
            <pc:sldMk cId="3561909215" sldId="259"/>
            <ac:picMk id="8" creationId="{292973D2-1C3E-468D-B3E6-33A48B5E85A7}"/>
          </ac:picMkLst>
        </pc:picChg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3833612396" sldId="259"/>
        </pc:sldMkLst>
        <pc:spChg chg="del">
          <ac:chgData name="Giuseppe Torrisi" userId="7e2d242d-86da-4aa3-bb66-1f88aeb4d0c6" providerId="ADAL" clId="{1BBFCB4B-DFDE-C34D-B9E6-66FD2B050236}" dt="2022-07-02T15:30:08.796" v="1631" actId="478"/>
          <ac:spMkLst>
            <pc:docMk/>
            <pc:sldMk cId="3833612396" sldId="259"/>
            <ac:spMk id="6" creationId="{65DCC665-5A43-465B-B33D-BFA4E4E61956}"/>
          </ac:spMkLst>
        </pc:spChg>
      </pc:sldChg>
      <pc:sldChg chg="addSp delSp modSp add mod">
        <pc:chgData name="Giuseppe Torrisi" userId="7e2d242d-86da-4aa3-bb66-1f88aeb4d0c6" providerId="ADAL" clId="{1BBFCB4B-DFDE-C34D-B9E6-66FD2B050236}" dt="2022-07-03T15:34:51.600" v="5926" actId="113"/>
        <pc:sldMkLst>
          <pc:docMk/>
          <pc:sldMk cId="1516042379" sldId="260"/>
        </pc:sldMkLst>
        <pc:spChg chg="mod">
          <ac:chgData name="Giuseppe Torrisi" userId="7e2d242d-86da-4aa3-bb66-1f88aeb4d0c6" providerId="ADAL" clId="{1BBFCB4B-DFDE-C34D-B9E6-66FD2B050236}" dt="2022-07-03T15:34:46.512" v="5922" actId="1036"/>
          <ac:spMkLst>
            <pc:docMk/>
            <pc:sldMk cId="1516042379" sldId="260"/>
            <ac:spMk id="3" creationId="{1DFEFE2D-71A6-417D-A47A-D4C38E63E388}"/>
          </ac:spMkLst>
        </pc:spChg>
        <pc:spChg chg="mod">
          <ac:chgData name="Giuseppe Torrisi" userId="7e2d242d-86da-4aa3-bb66-1f88aeb4d0c6" providerId="ADAL" clId="{1BBFCB4B-DFDE-C34D-B9E6-66FD2B050236}" dt="2022-07-03T15:34:51.600" v="5926" actId="113"/>
          <ac:spMkLst>
            <pc:docMk/>
            <pc:sldMk cId="1516042379" sldId="260"/>
            <ac:spMk id="4" creationId="{BB0F67C9-B94D-4674-8966-BE474B6980E1}"/>
          </ac:spMkLst>
        </pc:spChg>
        <pc:spChg chg="mod">
          <ac:chgData name="Giuseppe Torrisi" userId="7e2d242d-86da-4aa3-bb66-1f88aeb4d0c6" providerId="ADAL" clId="{1BBFCB4B-DFDE-C34D-B9E6-66FD2B050236}" dt="2022-07-03T15:34:46.512" v="5922" actId="1036"/>
          <ac:spMkLst>
            <pc:docMk/>
            <pc:sldMk cId="1516042379" sldId="260"/>
            <ac:spMk id="11" creationId="{5640C311-7607-41EF-B8B2-CE8A01C4032A}"/>
          </ac:spMkLst>
        </pc:spChg>
        <pc:spChg chg="mod">
          <ac:chgData name="Giuseppe Torrisi" userId="7e2d242d-86da-4aa3-bb66-1f88aeb4d0c6" providerId="ADAL" clId="{1BBFCB4B-DFDE-C34D-B9E6-66FD2B050236}" dt="2022-07-03T15:34:46.512" v="5922" actId="1036"/>
          <ac:spMkLst>
            <pc:docMk/>
            <pc:sldMk cId="1516042379" sldId="260"/>
            <ac:spMk id="17" creationId="{91D72CB5-8960-44F4-9B12-7A93305F6F7F}"/>
          </ac:spMkLst>
        </pc:spChg>
        <pc:spChg chg="add del mod">
          <ac:chgData name="Giuseppe Torrisi" userId="7e2d242d-86da-4aa3-bb66-1f88aeb4d0c6" providerId="ADAL" clId="{1BBFCB4B-DFDE-C34D-B9E6-66FD2B050236}" dt="2022-07-03T15:34:48.129" v="5924"/>
          <ac:spMkLst>
            <pc:docMk/>
            <pc:sldMk cId="1516042379" sldId="260"/>
            <ac:spMk id="18" creationId="{4177FE23-D83C-CFAC-15BE-7304982F4EA3}"/>
          </ac:spMkLst>
        </pc:spChg>
        <pc:spChg chg="mod">
          <ac:chgData name="Giuseppe Torrisi" userId="7e2d242d-86da-4aa3-bb66-1f88aeb4d0c6" providerId="ADAL" clId="{1BBFCB4B-DFDE-C34D-B9E6-66FD2B050236}" dt="2022-07-03T15:34:46.512" v="5922" actId="1036"/>
          <ac:spMkLst>
            <pc:docMk/>
            <pc:sldMk cId="1516042379" sldId="260"/>
            <ac:spMk id="19" creationId="{93E7AACD-D574-4621-9965-0E0478986A31}"/>
          </ac:spMkLst>
        </pc:spChg>
        <pc:spChg chg="mod">
          <ac:chgData name="Giuseppe Torrisi" userId="7e2d242d-86da-4aa3-bb66-1f88aeb4d0c6" providerId="ADAL" clId="{1BBFCB4B-DFDE-C34D-B9E6-66FD2B050236}" dt="2022-07-03T15:34:41.888" v="5909" actId="1076"/>
          <ac:spMkLst>
            <pc:docMk/>
            <pc:sldMk cId="1516042379" sldId="260"/>
            <ac:spMk id="20" creationId="{67B6E063-DEEC-4CEC-9531-70FF2078AE30}"/>
          </ac:spMkLst>
        </pc:spChg>
        <pc:spChg chg="mod">
          <ac:chgData name="Giuseppe Torrisi" userId="7e2d242d-86da-4aa3-bb66-1f88aeb4d0c6" providerId="ADAL" clId="{1BBFCB4B-DFDE-C34D-B9E6-66FD2B050236}" dt="2022-07-03T15:34:46.512" v="5922" actId="1036"/>
          <ac:spMkLst>
            <pc:docMk/>
            <pc:sldMk cId="1516042379" sldId="260"/>
            <ac:spMk id="23" creationId="{F602D233-23FB-4840-B18D-ADBD2AFA37EA}"/>
          </ac:spMkLst>
        </pc:spChg>
        <pc:spChg chg="mod">
          <ac:chgData name="Giuseppe Torrisi" userId="7e2d242d-86da-4aa3-bb66-1f88aeb4d0c6" providerId="ADAL" clId="{1BBFCB4B-DFDE-C34D-B9E6-66FD2B050236}" dt="2022-07-03T15:34:46.512" v="5922" actId="1036"/>
          <ac:spMkLst>
            <pc:docMk/>
            <pc:sldMk cId="1516042379" sldId="260"/>
            <ac:spMk id="24" creationId="{B48BF63E-27D1-48CD-B816-997763BF6D5C}"/>
          </ac:spMkLst>
        </pc:spChg>
        <pc:spChg chg="mod">
          <ac:chgData name="Giuseppe Torrisi" userId="7e2d242d-86da-4aa3-bb66-1f88aeb4d0c6" providerId="ADAL" clId="{1BBFCB4B-DFDE-C34D-B9E6-66FD2B050236}" dt="2022-07-03T15:34:46.512" v="5922" actId="1036"/>
          <ac:spMkLst>
            <pc:docMk/>
            <pc:sldMk cId="1516042379" sldId="260"/>
            <ac:spMk id="27" creationId="{47BCD8FE-9243-4710-822F-1EDA05B07701}"/>
          </ac:spMkLst>
        </pc:spChg>
        <pc:spChg chg="mod">
          <ac:chgData name="Giuseppe Torrisi" userId="7e2d242d-86da-4aa3-bb66-1f88aeb4d0c6" providerId="ADAL" clId="{1BBFCB4B-DFDE-C34D-B9E6-66FD2B050236}" dt="2022-07-03T15:34:46.512" v="5922" actId="1036"/>
          <ac:spMkLst>
            <pc:docMk/>
            <pc:sldMk cId="1516042379" sldId="260"/>
            <ac:spMk id="31" creationId="{B6AC82BF-C030-4F03-9800-933903C3054C}"/>
          </ac:spMkLst>
        </pc:spChg>
        <pc:picChg chg="mod">
          <ac:chgData name="Giuseppe Torrisi" userId="7e2d242d-86da-4aa3-bb66-1f88aeb4d0c6" providerId="ADAL" clId="{1BBFCB4B-DFDE-C34D-B9E6-66FD2B050236}" dt="2022-07-03T15:34:46.512" v="5922" actId="1036"/>
          <ac:picMkLst>
            <pc:docMk/>
            <pc:sldMk cId="1516042379" sldId="260"/>
            <ac:picMk id="9" creationId="{33633EDC-1A40-4CD6-82A4-3C3E7C4058CA}"/>
          </ac:picMkLst>
        </pc:picChg>
        <pc:picChg chg="mod">
          <ac:chgData name="Giuseppe Torrisi" userId="7e2d242d-86da-4aa3-bb66-1f88aeb4d0c6" providerId="ADAL" clId="{1BBFCB4B-DFDE-C34D-B9E6-66FD2B050236}" dt="2022-07-03T15:34:46.512" v="5922" actId="1036"/>
          <ac:picMkLst>
            <pc:docMk/>
            <pc:sldMk cId="1516042379" sldId="260"/>
            <ac:picMk id="10" creationId="{A644DAF0-238C-43C3-BB63-FC329362177E}"/>
          </ac:picMkLst>
        </pc:picChg>
        <pc:picChg chg="mod">
          <ac:chgData name="Giuseppe Torrisi" userId="7e2d242d-86da-4aa3-bb66-1f88aeb4d0c6" providerId="ADAL" clId="{1BBFCB4B-DFDE-C34D-B9E6-66FD2B050236}" dt="2022-07-03T15:34:46.512" v="5922" actId="1036"/>
          <ac:picMkLst>
            <pc:docMk/>
            <pc:sldMk cId="1516042379" sldId="260"/>
            <ac:picMk id="14" creationId="{8480DB42-5B7E-4BBA-9BB0-4246F1423D55}"/>
          </ac:picMkLst>
        </pc:picChg>
        <pc:cxnChg chg="mod">
          <ac:chgData name="Giuseppe Torrisi" userId="7e2d242d-86da-4aa3-bb66-1f88aeb4d0c6" providerId="ADAL" clId="{1BBFCB4B-DFDE-C34D-B9E6-66FD2B050236}" dt="2022-07-03T15:34:46.512" v="5922" actId="1036"/>
          <ac:cxnSpMkLst>
            <pc:docMk/>
            <pc:sldMk cId="1516042379" sldId="260"/>
            <ac:cxnSpMk id="15" creationId="{ADCFBD5D-0EF5-44BD-9F81-AEA089ADF76D}"/>
          </ac:cxnSpMkLst>
        </pc:cxnChg>
        <pc:cxnChg chg="mod">
          <ac:chgData name="Giuseppe Torrisi" userId="7e2d242d-86da-4aa3-bb66-1f88aeb4d0c6" providerId="ADAL" clId="{1BBFCB4B-DFDE-C34D-B9E6-66FD2B050236}" dt="2022-07-03T15:34:46.512" v="5922" actId="1036"/>
          <ac:cxnSpMkLst>
            <pc:docMk/>
            <pc:sldMk cId="1516042379" sldId="260"/>
            <ac:cxnSpMk id="26" creationId="{498147A2-4A55-481B-A41A-D9F15874D549}"/>
          </ac:cxnSpMkLst>
        </pc:cxnChg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3626051426" sldId="260"/>
        </pc:sldMkLst>
        <pc:spChg chg="del">
          <ac:chgData name="Giuseppe Torrisi" userId="7e2d242d-86da-4aa3-bb66-1f88aeb4d0c6" providerId="ADAL" clId="{1BBFCB4B-DFDE-C34D-B9E6-66FD2B050236}" dt="2022-07-02T15:30:14.626" v="1632" actId="478"/>
          <ac:spMkLst>
            <pc:docMk/>
            <pc:sldMk cId="3626051426" sldId="260"/>
            <ac:spMk id="2" creationId="{A2E0F1C1-3E6B-46F3-AB90-E9F93607E687}"/>
          </ac:spMkLst>
        </pc:spChg>
        <pc:spChg chg="del">
          <ac:chgData name="Giuseppe Torrisi" userId="7e2d242d-86da-4aa3-bb66-1f88aeb4d0c6" providerId="ADAL" clId="{1BBFCB4B-DFDE-C34D-B9E6-66FD2B050236}" dt="2022-07-02T15:30:14.626" v="1632" actId="478"/>
          <ac:spMkLst>
            <pc:docMk/>
            <pc:sldMk cId="3626051426" sldId="260"/>
            <ac:spMk id="5" creationId="{97464C90-B505-4654-86D7-B0570E804D30}"/>
          </ac:spMkLst>
        </pc:spChg>
      </pc:sldChg>
      <pc:sldChg chg="delSp modSp add mod">
        <pc:chgData name="Giuseppe Torrisi" userId="7e2d242d-86da-4aa3-bb66-1f88aeb4d0c6" providerId="ADAL" clId="{1BBFCB4B-DFDE-C34D-B9E6-66FD2B050236}" dt="2022-07-03T15:35:02.303" v="5927"/>
        <pc:sldMkLst>
          <pc:docMk/>
          <pc:sldMk cId="2657112223" sldId="261"/>
        </pc:sldMkLst>
        <pc:spChg chg="del">
          <ac:chgData name="Giuseppe Torrisi" userId="7e2d242d-86da-4aa3-bb66-1f88aeb4d0c6" providerId="ADAL" clId="{1BBFCB4B-DFDE-C34D-B9E6-66FD2B050236}" dt="2022-07-02T22:28:47.164" v="2322" actId="478"/>
          <ac:spMkLst>
            <pc:docMk/>
            <pc:sldMk cId="2657112223" sldId="261"/>
            <ac:spMk id="2" creationId="{CFDEE5C0-93DB-4769-B4CB-953DC31E3A10}"/>
          </ac:spMkLst>
        </pc:spChg>
        <pc:spChg chg="del mod">
          <ac:chgData name="Giuseppe Torrisi" userId="7e2d242d-86da-4aa3-bb66-1f88aeb4d0c6" providerId="ADAL" clId="{1BBFCB4B-DFDE-C34D-B9E6-66FD2B050236}" dt="2022-07-02T22:28:41.729" v="2320" actId="478"/>
          <ac:spMkLst>
            <pc:docMk/>
            <pc:sldMk cId="2657112223" sldId="261"/>
            <ac:spMk id="11" creationId="{ECBCEE97-970F-4F64-974A-D68A838E158A}"/>
          </ac:spMkLst>
        </pc:spChg>
        <pc:spChg chg="del mod">
          <ac:chgData name="Giuseppe Torrisi" userId="7e2d242d-86da-4aa3-bb66-1f88aeb4d0c6" providerId="ADAL" clId="{1BBFCB4B-DFDE-C34D-B9E6-66FD2B050236}" dt="2022-07-02T22:28:43.896" v="2321" actId="478"/>
          <ac:spMkLst>
            <pc:docMk/>
            <pc:sldMk cId="2657112223" sldId="261"/>
            <ac:spMk id="12" creationId="{8D3A11CE-040F-4F2E-A1B1-8CF412F49428}"/>
          </ac:spMkLst>
        </pc:spChg>
        <pc:spChg chg="mod">
          <ac:chgData name="Giuseppe Torrisi" userId="7e2d242d-86da-4aa3-bb66-1f88aeb4d0c6" providerId="ADAL" clId="{1BBFCB4B-DFDE-C34D-B9E6-66FD2B050236}" dt="2022-07-03T15:35:02.303" v="5927"/>
          <ac:spMkLst>
            <pc:docMk/>
            <pc:sldMk cId="2657112223" sldId="261"/>
            <ac:spMk id="15" creationId="{5AA55FBF-FED6-4434-A44B-ADD94F2D8761}"/>
          </ac:spMkLst>
        </pc:spChg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3713665486" sldId="261"/>
        </pc:sldMkLst>
        <pc:spChg chg="del">
          <ac:chgData name="Giuseppe Torrisi" userId="7e2d242d-86da-4aa3-bb66-1f88aeb4d0c6" providerId="ADAL" clId="{1BBFCB4B-DFDE-C34D-B9E6-66FD2B050236}" dt="2022-07-02T15:30:20.678" v="1633" actId="478"/>
          <ac:spMkLst>
            <pc:docMk/>
            <pc:sldMk cId="3713665486" sldId="261"/>
            <ac:spMk id="4" creationId="{48507F68-CE3D-4F6E-8DEA-C6180D05A102}"/>
          </ac:spMkLst>
        </pc:spChg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126801119" sldId="262"/>
        </pc:sldMkLst>
        <pc:spChg chg="del">
          <ac:chgData name="Giuseppe Torrisi" userId="7e2d242d-86da-4aa3-bb66-1f88aeb4d0c6" providerId="ADAL" clId="{1BBFCB4B-DFDE-C34D-B9E6-66FD2B050236}" dt="2022-07-02T15:30:23.737" v="1634" actId="478"/>
          <ac:spMkLst>
            <pc:docMk/>
            <pc:sldMk cId="126801119" sldId="262"/>
            <ac:spMk id="8" creationId="{44CEA94E-41DC-44B3-9E5B-422CEA1A545C}"/>
          </ac:spMkLst>
        </pc:spChg>
      </pc:sldChg>
      <pc:sldChg chg="modSp add">
        <pc:chgData name="Giuseppe Torrisi" userId="7e2d242d-86da-4aa3-bb66-1f88aeb4d0c6" providerId="ADAL" clId="{1BBFCB4B-DFDE-C34D-B9E6-66FD2B050236}" dt="2022-07-03T15:35:08.009" v="5928"/>
        <pc:sldMkLst>
          <pc:docMk/>
          <pc:sldMk cId="3552672929" sldId="262"/>
        </pc:sldMkLst>
        <pc:spChg chg="mod">
          <ac:chgData name="Giuseppe Torrisi" userId="7e2d242d-86da-4aa3-bb66-1f88aeb4d0c6" providerId="ADAL" clId="{1BBFCB4B-DFDE-C34D-B9E6-66FD2B050236}" dt="2022-07-03T15:35:08.009" v="5928"/>
          <ac:spMkLst>
            <pc:docMk/>
            <pc:sldMk cId="3552672929" sldId="262"/>
            <ac:spMk id="16" creationId="{015CE0A8-1177-450D-B7D4-E62C4539E622}"/>
          </ac:spMkLst>
        </pc:spChg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507062060" sldId="263"/>
        </pc:sldMkLst>
        <pc:spChg chg="del">
          <ac:chgData name="Giuseppe Torrisi" userId="7e2d242d-86da-4aa3-bb66-1f88aeb4d0c6" providerId="ADAL" clId="{1BBFCB4B-DFDE-C34D-B9E6-66FD2B050236}" dt="2022-07-02T15:30:31.183" v="1635" actId="478"/>
          <ac:spMkLst>
            <pc:docMk/>
            <pc:sldMk cId="507062060" sldId="263"/>
            <ac:spMk id="16" creationId="{78E14B39-4EFD-4E77-A974-C1404129B75C}"/>
          </ac:spMkLst>
        </pc:spChg>
      </pc:sldChg>
      <pc:sldChg chg="add">
        <pc:chgData name="Giuseppe Torrisi" userId="7e2d242d-86da-4aa3-bb66-1f88aeb4d0c6" providerId="ADAL" clId="{1BBFCB4B-DFDE-C34D-B9E6-66FD2B050236}" dt="2022-07-02T16:01:08.150" v="1749"/>
        <pc:sldMkLst>
          <pc:docMk/>
          <pc:sldMk cId="4201934676" sldId="263"/>
        </pc:sldMkLst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2892769103" sldId="264"/>
        </pc:sldMkLst>
        <pc:spChg chg="del">
          <ac:chgData name="Giuseppe Torrisi" userId="7e2d242d-86da-4aa3-bb66-1f88aeb4d0c6" providerId="ADAL" clId="{1BBFCB4B-DFDE-C34D-B9E6-66FD2B050236}" dt="2022-07-02T15:30:37.295" v="1636" actId="478"/>
          <ac:spMkLst>
            <pc:docMk/>
            <pc:sldMk cId="2892769103" sldId="264"/>
            <ac:spMk id="2" creationId="{D1E56463-5F1A-4E92-8E59-64B2B3B35217}"/>
          </ac:spMkLst>
        </pc:spChg>
      </pc:sldChg>
      <pc:sldChg chg="add">
        <pc:chgData name="Giuseppe Torrisi" userId="7e2d242d-86da-4aa3-bb66-1f88aeb4d0c6" providerId="ADAL" clId="{1BBFCB4B-DFDE-C34D-B9E6-66FD2B050236}" dt="2022-07-02T16:01:08.150" v="1749"/>
        <pc:sldMkLst>
          <pc:docMk/>
          <pc:sldMk cId="3194244404" sldId="264"/>
        </pc:sldMkLst>
      </pc:sldChg>
      <pc:sldChg chg="delSp del mod ord modShow">
        <pc:chgData name="Giuseppe Torrisi" userId="7e2d242d-86da-4aa3-bb66-1f88aeb4d0c6" providerId="ADAL" clId="{1BBFCB4B-DFDE-C34D-B9E6-66FD2B050236}" dt="2022-07-03T14:01:29.585" v="4255" actId="2696"/>
        <pc:sldMkLst>
          <pc:docMk/>
          <pc:sldMk cId="3262986752" sldId="265"/>
        </pc:sldMkLst>
        <pc:spChg chg="del">
          <ac:chgData name="Giuseppe Torrisi" userId="7e2d242d-86da-4aa3-bb66-1f88aeb4d0c6" providerId="ADAL" clId="{1BBFCB4B-DFDE-C34D-B9E6-66FD2B050236}" dt="2022-07-02T09:23:47.967" v="304" actId="478"/>
          <ac:spMkLst>
            <pc:docMk/>
            <pc:sldMk cId="3262986752" sldId="265"/>
            <ac:spMk id="2" creationId="{F2214B2A-E6C3-40FC-954A-FF9DA83C4C13}"/>
          </ac:spMkLst>
        </pc:spChg>
      </pc:sldChg>
      <pc:sldChg chg="delSp del mod">
        <pc:chgData name="Giuseppe Torrisi" userId="7e2d242d-86da-4aa3-bb66-1f88aeb4d0c6" providerId="ADAL" clId="{1BBFCB4B-DFDE-C34D-B9E6-66FD2B050236}" dt="2022-07-02T15:30:04.996" v="1630" actId="2696"/>
        <pc:sldMkLst>
          <pc:docMk/>
          <pc:sldMk cId="3355274302" sldId="266"/>
        </pc:sldMkLst>
        <pc:spChg chg="del">
          <ac:chgData name="Giuseppe Torrisi" userId="7e2d242d-86da-4aa3-bb66-1f88aeb4d0c6" providerId="ADAL" clId="{1BBFCB4B-DFDE-C34D-B9E6-66FD2B050236}" dt="2022-07-02T14:44:59.934" v="1120" actId="478"/>
          <ac:spMkLst>
            <pc:docMk/>
            <pc:sldMk cId="3355274302" sldId="266"/>
            <ac:spMk id="4" creationId="{C2A0E04A-E777-4686-B2A5-801D134864BA}"/>
          </ac:spMkLst>
        </pc:spChg>
        <pc:spChg chg="del">
          <ac:chgData name="Giuseppe Torrisi" userId="7e2d242d-86da-4aa3-bb66-1f88aeb4d0c6" providerId="ADAL" clId="{1BBFCB4B-DFDE-C34D-B9E6-66FD2B050236}" dt="2022-07-02T14:45:01.031" v="1121" actId="478"/>
          <ac:spMkLst>
            <pc:docMk/>
            <pc:sldMk cId="3355274302" sldId="266"/>
            <ac:spMk id="5" creationId="{5DC31FCB-3F28-4868-8C6B-3ACBF55D84AD}"/>
          </ac:spMkLst>
        </pc:spChg>
      </pc:sldChg>
      <pc:sldChg chg="add del">
        <pc:chgData name="Giuseppe Torrisi" userId="7e2d242d-86da-4aa3-bb66-1f88aeb4d0c6" providerId="ADAL" clId="{1BBFCB4B-DFDE-C34D-B9E6-66FD2B050236}" dt="2022-07-02T22:16:07.438" v="2038" actId="2696"/>
        <pc:sldMkLst>
          <pc:docMk/>
          <pc:sldMk cId="4085483160" sldId="266"/>
        </pc:sldMkLst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1371113562" sldId="267"/>
        </pc:sldMkLst>
        <pc:spChg chg="del">
          <ac:chgData name="Giuseppe Torrisi" userId="7e2d242d-86da-4aa3-bb66-1f88aeb4d0c6" providerId="ADAL" clId="{1BBFCB4B-DFDE-C34D-B9E6-66FD2B050236}" dt="2022-07-02T15:31:09.249" v="1639" actId="478"/>
          <ac:spMkLst>
            <pc:docMk/>
            <pc:sldMk cId="1371113562" sldId="267"/>
            <ac:spMk id="4" creationId="{E1DA98E3-CB2C-41DC-BF56-4840356707FA}"/>
          </ac:spMkLst>
        </pc:spChg>
      </pc:sldChg>
      <pc:sldChg chg="add del">
        <pc:chgData name="Giuseppe Torrisi" userId="7e2d242d-86da-4aa3-bb66-1f88aeb4d0c6" providerId="ADAL" clId="{1BBFCB4B-DFDE-C34D-B9E6-66FD2B050236}" dt="2022-07-03T15:45:19.917" v="6153" actId="2696"/>
        <pc:sldMkLst>
          <pc:docMk/>
          <pc:sldMk cId="3475774874" sldId="267"/>
        </pc:sldMkLst>
      </pc:sldChg>
      <pc:sldChg chg="modSp add mod">
        <pc:chgData name="Giuseppe Torrisi" userId="7e2d242d-86da-4aa3-bb66-1f88aeb4d0c6" providerId="ADAL" clId="{1BBFCB4B-DFDE-C34D-B9E6-66FD2B050236}" dt="2022-07-01T09:04:32.748" v="3" actId="27636"/>
        <pc:sldMkLst>
          <pc:docMk/>
          <pc:sldMk cId="4151694508" sldId="268"/>
        </pc:sldMkLst>
        <pc:spChg chg="mod">
          <ac:chgData name="Giuseppe Torrisi" userId="7e2d242d-86da-4aa3-bb66-1f88aeb4d0c6" providerId="ADAL" clId="{1BBFCB4B-DFDE-C34D-B9E6-66FD2B050236}" dt="2022-07-01T09:04:32.748" v="3" actId="27636"/>
          <ac:spMkLst>
            <pc:docMk/>
            <pc:sldMk cId="4151694508" sldId="268"/>
            <ac:spMk id="6" creationId="{5A6B31B0-7B84-475D-961F-09C0191F91A2}"/>
          </ac:spMkLst>
        </pc:spChg>
      </pc:sldChg>
      <pc:sldChg chg="add">
        <pc:chgData name="Giuseppe Torrisi" userId="7e2d242d-86da-4aa3-bb66-1f88aeb4d0c6" providerId="ADAL" clId="{1BBFCB4B-DFDE-C34D-B9E6-66FD2B050236}" dt="2022-07-02T16:01:08.150" v="1749"/>
        <pc:sldMkLst>
          <pc:docMk/>
          <pc:sldMk cId="641068351" sldId="269"/>
        </pc:sldMkLst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2903100693" sldId="269"/>
        </pc:sldMkLst>
        <pc:spChg chg="del">
          <ac:chgData name="Giuseppe Torrisi" userId="7e2d242d-86da-4aa3-bb66-1f88aeb4d0c6" providerId="ADAL" clId="{1BBFCB4B-DFDE-C34D-B9E6-66FD2B050236}" dt="2022-07-02T15:30:53.799" v="1637" actId="478"/>
          <ac:spMkLst>
            <pc:docMk/>
            <pc:sldMk cId="2903100693" sldId="269"/>
            <ac:spMk id="4" creationId="{E194BFAF-EBDB-4FDB-98DE-E959DE151141}"/>
          </ac:spMkLst>
        </pc:spChg>
      </pc:sldChg>
      <pc:sldChg chg="add">
        <pc:chgData name="Giuseppe Torrisi" userId="7e2d242d-86da-4aa3-bb66-1f88aeb4d0c6" providerId="ADAL" clId="{1BBFCB4B-DFDE-C34D-B9E6-66FD2B050236}" dt="2022-07-02T16:01:08.150" v="1749"/>
        <pc:sldMkLst>
          <pc:docMk/>
          <pc:sldMk cId="2654981693" sldId="270"/>
        </pc:sldMkLst>
      </pc:sldChg>
      <pc:sldChg chg="delSp del mod">
        <pc:chgData name="Giuseppe Torrisi" userId="7e2d242d-86da-4aa3-bb66-1f88aeb4d0c6" providerId="ADAL" clId="{1BBFCB4B-DFDE-C34D-B9E6-66FD2B050236}" dt="2022-07-02T16:01:04.624" v="1748" actId="2696"/>
        <pc:sldMkLst>
          <pc:docMk/>
          <pc:sldMk cId="3377688139" sldId="270"/>
        </pc:sldMkLst>
        <pc:spChg chg="del">
          <ac:chgData name="Giuseppe Torrisi" userId="7e2d242d-86da-4aa3-bb66-1f88aeb4d0c6" providerId="ADAL" clId="{1BBFCB4B-DFDE-C34D-B9E6-66FD2B050236}" dt="2022-07-02T15:31:04.036" v="1638" actId="478"/>
          <ac:spMkLst>
            <pc:docMk/>
            <pc:sldMk cId="3377688139" sldId="270"/>
            <ac:spMk id="4" creationId="{6DE002AF-3994-4B64-9A25-437D540B7A23}"/>
          </ac:spMkLst>
        </pc:spChg>
      </pc:sldChg>
      <pc:sldChg chg="del">
        <pc:chgData name="Giuseppe Torrisi" userId="7e2d242d-86da-4aa3-bb66-1f88aeb4d0c6" providerId="ADAL" clId="{1BBFCB4B-DFDE-C34D-B9E6-66FD2B050236}" dt="2022-07-02T15:31:12.597" v="1640" actId="2696"/>
        <pc:sldMkLst>
          <pc:docMk/>
          <pc:sldMk cId="906804320" sldId="271"/>
        </pc:sldMkLst>
      </pc:sldChg>
      <pc:sldChg chg="del">
        <pc:chgData name="Giuseppe Torrisi" userId="7e2d242d-86da-4aa3-bb66-1f88aeb4d0c6" providerId="ADAL" clId="{1BBFCB4B-DFDE-C34D-B9E6-66FD2B050236}" dt="2022-07-02T15:31:18.802" v="1641" actId="2696"/>
        <pc:sldMkLst>
          <pc:docMk/>
          <pc:sldMk cId="1466339286" sldId="272"/>
        </pc:sldMkLst>
      </pc:sldChg>
      <pc:sldChg chg="add">
        <pc:chgData name="Giuseppe Torrisi" userId="7e2d242d-86da-4aa3-bb66-1f88aeb4d0c6" providerId="ADAL" clId="{1BBFCB4B-DFDE-C34D-B9E6-66FD2B050236}" dt="2022-07-02T16:00:54.078" v="1747"/>
        <pc:sldMkLst>
          <pc:docMk/>
          <pc:sldMk cId="1485507166" sldId="272"/>
        </pc:sldMkLst>
      </pc:sldChg>
      <pc:sldChg chg="add del">
        <pc:chgData name="Giuseppe Torrisi" userId="7e2d242d-86da-4aa3-bb66-1f88aeb4d0c6" providerId="ADAL" clId="{1BBFCB4B-DFDE-C34D-B9E6-66FD2B050236}" dt="2022-07-02T16:00:43.340" v="1745" actId="2696"/>
        <pc:sldMkLst>
          <pc:docMk/>
          <pc:sldMk cId="2539271376" sldId="272"/>
        </pc:sldMkLst>
      </pc:sldChg>
      <pc:sldChg chg="add">
        <pc:chgData name="Giuseppe Torrisi" userId="7e2d242d-86da-4aa3-bb66-1f88aeb4d0c6" providerId="ADAL" clId="{1BBFCB4B-DFDE-C34D-B9E6-66FD2B050236}" dt="2022-07-02T16:00:54.078" v="1747"/>
        <pc:sldMkLst>
          <pc:docMk/>
          <pc:sldMk cId="2869498889" sldId="273"/>
        </pc:sldMkLst>
      </pc:sldChg>
      <pc:sldChg chg="add del">
        <pc:chgData name="Giuseppe Torrisi" userId="7e2d242d-86da-4aa3-bb66-1f88aeb4d0c6" providerId="ADAL" clId="{1BBFCB4B-DFDE-C34D-B9E6-66FD2B050236}" dt="2022-07-02T16:00:43.340" v="1745" actId="2696"/>
        <pc:sldMkLst>
          <pc:docMk/>
          <pc:sldMk cId="3181262097" sldId="273"/>
        </pc:sldMkLst>
      </pc:sldChg>
      <pc:sldChg chg="add del">
        <pc:chgData name="Giuseppe Torrisi" userId="7e2d242d-86da-4aa3-bb66-1f88aeb4d0c6" providerId="ADAL" clId="{1BBFCB4B-DFDE-C34D-B9E6-66FD2B050236}" dt="2022-07-02T22:09:51.158" v="1994" actId="2696"/>
        <pc:sldMkLst>
          <pc:docMk/>
          <pc:sldMk cId="3737433024" sldId="274"/>
        </pc:sldMkLst>
      </pc:sldChg>
      <pc:sldChg chg="add del">
        <pc:chgData name="Giuseppe Torrisi" userId="7e2d242d-86da-4aa3-bb66-1f88aeb4d0c6" providerId="ADAL" clId="{1BBFCB4B-DFDE-C34D-B9E6-66FD2B050236}" dt="2022-07-02T22:09:56.303" v="2000" actId="2696"/>
        <pc:sldMkLst>
          <pc:docMk/>
          <pc:sldMk cId="4200111099" sldId="275"/>
        </pc:sldMkLst>
      </pc:sldChg>
      <pc:sldChg chg="add del">
        <pc:chgData name="Giuseppe Torrisi" userId="7e2d242d-86da-4aa3-bb66-1f88aeb4d0c6" providerId="ADAL" clId="{1BBFCB4B-DFDE-C34D-B9E6-66FD2B050236}" dt="2022-07-02T22:09:51.817" v="1995" actId="2696"/>
        <pc:sldMkLst>
          <pc:docMk/>
          <pc:sldMk cId="2269323408" sldId="276"/>
        </pc:sldMkLst>
      </pc:sldChg>
      <pc:sldChg chg="add del">
        <pc:chgData name="Giuseppe Torrisi" userId="7e2d242d-86da-4aa3-bb66-1f88aeb4d0c6" providerId="ADAL" clId="{1BBFCB4B-DFDE-C34D-B9E6-66FD2B050236}" dt="2022-07-02T22:09:54.787" v="1999" actId="2696"/>
        <pc:sldMkLst>
          <pc:docMk/>
          <pc:sldMk cId="3444686130" sldId="277"/>
        </pc:sldMkLst>
      </pc:sldChg>
      <pc:sldChg chg="addSp modSp add mod">
        <pc:chgData name="Giuseppe Torrisi" userId="7e2d242d-86da-4aa3-bb66-1f88aeb4d0c6" providerId="ADAL" clId="{1BBFCB4B-DFDE-C34D-B9E6-66FD2B050236}" dt="2022-07-03T14:13:37.703" v="4448" actId="1076"/>
        <pc:sldMkLst>
          <pc:docMk/>
          <pc:sldMk cId="303167940" sldId="278"/>
        </pc:sldMkLst>
        <pc:spChg chg="add mod">
          <ac:chgData name="Giuseppe Torrisi" userId="7e2d242d-86da-4aa3-bb66-1f88aeb4d0c6" providerId="ADAL" clId="{1BBFCB4B-DFDE-C34D-B9E6-66FD2B050236}" dt="2022-07-03T14:13:37.703" v="4448" actId="1076"/>
          <ac:spMkLst>
            <pc:docMk/>
            <pc:sldMk cId="303167940" sldId="278"/>
            <ac:spMk id="4" creationId="{97F2A9D8-BDB1-115F-0BB5-35D4E5773FCE}"/>
          </ac:spMkLst>
        </pc:spChg>
        <pc:spChg chg="add mod">
          <ac:chgData name="Giuseppe Torrisi" userId="7e2d242d-86da-4aa3-bb66-1f88aeb4d0c6" providerId="ADAL" clId="{1BBFCB4B-DFDE-C34D-B9E6-66FD2B050236}" dt="2022-07-03T14:13:08.944" v="4442" actId="1076"/>
          <ac:spMkLst>
            <pc:docMk/>
            <pc:sldMk cId="303167940" sldId="278"/>
            <ac:spMk id="27" creationId="{166CF652-3F04-F0FE-D9DD-E2B8F08F3C7A}"/>
          </ac:spMkLst>
        </pc:spChg>
        <pc:spChg chg="add mod">
          <ac:chgData name="Giuseppe Torrisi" userId="7e2d242d-86da-4aa3-bb66-1f88aeb4d0c6" providerId="ADAL" clId="{1BBFCB4B-DFDE-C34D-B9E6-66FD2B050236}" dt="2022-07-03T14:13:22.118" v="4444" actId="1076"/>
          <ac:spMkLst>
            <pc:docMk/>
            <pc:sldMk cId="303167940" sldId="278"/>
            <ac:spMk id="28" creationId="{D5F1634E-7E6C-B2BB-1F69-462C5F20F5BF}"/>
          </ac:spMkLst>
        </pc:spChg>
      </pc:sldChg>
      <pc:sldChg chg="add del">
        <pc:chgData name="Giuseppe Torrisi" userId="7e2d242d-86da-4aa3-bb66-1f88aeb4d0c6" providerId="ADAL" clId="{1BBFCB4B-DFDE-C34D-B9E6-66FD2B050236}" dt="2022-07-02T22:09:53.858" v="1998" actId="2696"/>
        <pc:sldMkLst>
          <pc:docMk/>
          <pc:sldMk cId="150326474" sldId="279"/>
        </pc:sldMkLst>
      </pc:sldChg>
      <pc:sldChg chg="addSp delSp modSp add mod setBg">
        <pc:chgData name="Giuseppe Torrisi" userId="7e2d242d-86da-4aa3-bb66-1f88aeb4d0c6" providerId="ADAL" clId="{1BBFCB4B-DFDE-C34D-B9E6-66FD2B050236}" dt="2022-07-03T14:44:19.901" v="5849" actId="1076"/>
        <pc:sldMkLst>
          <pc:docMk/>
          <pc:sldMk cId="1667114574" sldId="280"/>
        </pc:sldMkLst>
        <pc:spChg chg="del">
          <ac:chgData name="Giuseppe Torrisi" userId="7e2d242d-86da-4aa3-bb66-1f88aeb4d0c6" providerId="ADAL" clId="{1BBFCB4B-DFDE-C34D-B9E6-66FD2B050236}" dt="2022-07-02T22:10:46.479" v="2003" actId="478"/>
          <ac:spMkLst>
            <pc:docMk/>
            <pc:sldMk cId="1667114574" sldId="280"/>
            <ac:spMk id="2" creationId="{00000000-0000-0000-0000-000000000000}"/>
          </ac:spMkLst>
        </pc:spChg>
        <pc:spChg chg="add mod">
          <ac:chgData name="Giuseppe Torrisi" userId="7e2d242d-86da-4aa3-bb66-1f88aeb4d0c6" providerId="ADAL" clId="{1BBFCB4B-DFDE-C34D-B9E6-66FD2B050236}" dt="2022-07-03T14:42:11.229" v="5668" actId="114"/>
          <ac:spMkLst>
            <pc:docMk/>
            <pc:sldMk cId="1667114574" sldId="280"/>
            <ac:spMk id="2" creationId="{2663C6D9-9239-03E7-636B-4C8041383F98}"/>
          </ac:spMkLst>
        </pc:spChg>
        <pc:spChg chg="add del mod">
          <ac:chgData name="Giuseppe Torrisi" userId="7e2d242d-86da-4aa3-bb66-1f88aeb4d0c6" providerId="ADAL" clId="{1BBFCB4B-DFDE-C34D-B9E6-66FD2B050236}" dt="2022-07-03T08:09:41.227" v="2743"/>
          <ac:spMkLst>
            <pc:docMk/>
            <pc:sldMk cId="1667114574" sldId="280"/>
            <ac:spMk id="2" creationId="{9894B533-550D-DE53-940E-1A7ACA1C7748}"/>
          </ac:spMkLst>
        </pc:spChg>
        <pc:spChg chg="add mod">
          <ac:chgData name="Giuseppe Torrisi" userId="7e2d242d-86da-4aa3-bb66-1f88aeb4d0c6" providerId="ADAL" clId="{1BBFCB4B-DFDE-C34D-B9E6-66FD2B050236}" dt="2022-07-03T14:43:28.595" v="5769" actId="14100"/>
          <ac:spMkLst>
            <pc:docMk/>
            <pc:sldMk cId="1667114574" sldId="280"/>
            <ac:spMk id="3" creationId="{71F1E019-9251-90F3-850E-339E6A7A5E9B}"/>
          </ac:spMkLst>
        </pc:spChg>
        <pc:spChg chg="add mod">
          <ac:chgData name="Giuseppe Torrisi" userId="7e2d242d-86da-4aa3-bb66-1f88aeb4d0c6" providerId="ADAL" clId="{1BBFCB4B-DFDE-C34D-B9E6-66FD2B050236}" dt="2022-07-03T14:43:28.595" v="5769" actId="14100"/>
          <ac:spMkLst>
            <pc:docMk/>
            <pc:sldMk cId="1667114574" sldId="280"/>
            <ac:spMk id="4" creationId="{B59143EA-EA56-D6A7-F5AA-3C1A184FAF70}"/>
          </ac:spMkLst>
        </pc:spChg>
        <pc:spChg chg="add mod">
          <ac:chgData name="Giuseppe Torrisi" userId="7e2d242d-86da-4aa3-bb66-1f88aeb4d0c6" providerId="ADAL" clId="{1BBFCB4B-DFDE-C34D-B9E6-66FD2B050236}" dt="2022-07-03T14:44:04.618" v="5844" actId="1076"/>
          <ac:spMkLst>
            <pc:docMk/>
            <pc:sldMk cId="1667114574" sldId="280"/>
            <ac:spMk id="5" creationId="{3652CDD5-47E3-D38E-FF29-353D09EC922D}"/>
          </ac:spMkLst>
        </pc:spChg>
        <pc:spChg chg="add mod">
          <ac:chgData name="Giuseppe Torrisi" userId="7e2d242d-86da-4aa3-bb66-1f88aeb4d0c6" providerId="ADAL" clId="{1BBFCB4B-DFDE-C34D-B9E6-66FD2B050236}" dt="2022-07-03T14:43:28.595" v="5769" actId="14100"/>
          <ac:spMkLst>
            <pc:docMk/>
            <pc:sldMk cId="1667114574" sldId="280"/>
            <ac:spMk id="10" creationId="{8AC2C810-F4E0-590E-FB1E-FAF55E16ED72}"/>
          </ac:spMkLst>
        </pc:spChg>
        <pc:spChg chg="add del mod">
          <ac:chgData name="Giuseppe Torrisi" userId="7e2d242d-86da-4aa3-bb66-1f88aeb4d0c6" providerId="ADAL" clId="{1BBFCB4B-DFDE-C34D-B9E6-66FD2B050236}" dt="2022-07-02T22:24:41.550" v="2234" actId="478"/>
          <ac:spMkLst>
            <pc:docMk/>
            <pc:sldMk cId="1667114574" sldId="280"/>
            <ac:spMk id="10" creationId="{B3F2F32C-1D9B-63A0-4660-EFE6BA2EB412}"/>
          </ac:spMkLst>
        </pc:spChg>
        <pc:spChg chg="add mod">
          <ac:chgData name="Giuseppe Torrisi" userId="7e2d242d-86da-4aa3-bb66-1f88aeb4d0c6" providerId="ADAL" clId="{1BBFCB4B-DFDE-C34D-B9E6-66FD2B050236}" dt="2022-07-03T14:43:28.595" v="5769" actId="14100"/>
          <ac:spMkLst>
            <pc:docMk/>
            <pc:sldMk cId="1667114574" sldId="280"/>
            <ac:spMk id="12" creationId="{171673BF-85C5-16D9-B795-87DAD6C35D5A}"/>
          </ac:spMkLst>
        </pc:spChg>
        <pc:spChg chg="add mod">
          <ac:chgData name="Giuseppe Torrisi" userId="7e2d242d-86da-4aa3-bb66-1f88aeb4d0c6" providerId="ADAL" clId="{1BBFCB4B-DFDE-C34D-B9E6-66FD2B050236}" dt="2022-07-03T14:43:51.560" v="5841" actId="1035"/>
          <ac:spMkLst>
            <pc:docMk/>
            <pc:sldMk cId="1667114574" sldId="280"/>
            <ac:spMk id="13" creationId="{1DB6912C-4645-5FE7-C578-EDB4B0BEC145}"/>
          </ac:spMkLst>
        </pc:spChg>
        <pc:spChg chg="add mod">
          <ac:chgData name="Giuseppe Torrisi" userId="7e2d242d-86da-4aa3-bb66-1f88aeb4d0c6" providerId="ADAL" clId="{1BBFCB4B-DFDE-C34D-B9E6-66FD2B050236}" dt="2022-07-03T14:43:51.560" v="5841" actId="1035"/>
          <ac:spMkLst>
            <pc:docMk/>
            <pc:sldMk cId="1667114574" sldId="280"/>
            <ac:spMk id="14" creationId="{17E20202-BF64-3068-3812-51DC16208CE8}"/>
          </ac:spMkLst>
        </pc:spChg>
        <pc:spChg chg="add mod">
          <ac:chgData name="Giuseppe Torrisi" userId="7e2d242d-86da-4aa3-bb66-1f88aeb4d0c6" providerId="ADAL" clId="{1BBFCB4B-DFDE-C34D-B9E6-66FD2B050236}" dt="2022-07-03T14:43:51.560" v="5841" actId="1035"/>
          <ac:spMkLst>
            <pc:docMk/>
            <pc:sldMk cId="1667114574" sldId="280"/>
            <ac:spMk id="15" creationId="{B865335D-1B3C-045B-7546-76FD53B5E155}"/>
          </ac:spMkLst>
        </pc:spChg>
        <pc:spChg chg="add mod">
          <ac:chgData name="Giuseppe Torrisi" userId="7e2d242d-86da-4aa3-bb66-1f88aeb4d0c6" providerId="ADAL" clId="{1BBFCB4B-DFDE-C34D-B9E6-66FD2B050236}" dt="2022-07-03T14:43:28.595" v="5769" actId="14100"/>
          <ac:spMkLst>
            <pc:docMk/>
            <pc:sldMk cId="1667114574" sldId="280"/>
            <ac:spMk id="16" creationId="{10049883-6A9B-B634-19B8-35436409B6D4}"/>
          </ac:spMkLst>
        </pc:spChg>
        <pc:spChg chg="add del">
          <ac:chgData name="Giuseppe Torrisi" userId="7e2d242d-86da-4aa3-bb66-1f88aeb4d0c6" providerId="ADAL" clId="{1BBFCB4B-DFDE-C34D-B9E6-66FD2B050236}" dt="2022-07-02T22:39:59.892" v="2451" actId="26606"/>
          <ac:spMkLst>
            <pc:docMk/>
            <pc:sldMk cId="1667114574" sldId="280"/>
            <ac:spMk id="16" creationId="{747A2B8E-A021-4487-9BF6-069FF8C55506}"/>
          </ac:spMkLst>
        </pc:spChg>
        <pc:spChg chg="add mod">
          <ac:chgData name="Giuseppe Torrisi" userId="7e2d242d-86da-4aa3-bb66-1f88aeb4d0c6" providerId="ADAL" clId="{1BBFCB4B-DFDE-C34D-B9E6-66FD2B050236}" dt="2022-07-03T14:43:51.560" v="5841" actId="1035"/>
          <ac:spMkLst>
            <pc:docMk/>
            <pc:sldMk cId="1667114574" sldId="280"/>
            <ac:spMk id="17" creationId="{8E5A5B2C-FB0F-07BE-3025-9EDE2DE17E1C}"/>
          </ac:spMkLst>
        </pc:spChg>
        <pc:spChg chg="add mod">
          <ac:chgData name="Giuseppe Torrisi" userId="7e2d242d-86da-4aa3-bb66-1f88aeb4d0c6" providerId="ADAL" clId="{1BBFCB4B-DFDE-C34D-B9E6-66FD2B050236}" dt="2022-07-03T14:43:51.560" v="5841" actId="1035"/>
          <ac:spMkLst>
            <pc:docMk/>
            <pc:sldMk cId="1667114574" sldId="280"/>
            <ac:spMk id="18" creationId="{EFD12329-D0A9-4BE8-A99A-2E9B732E075F}"/>
          </ac:spMkLst>
        </pc:spChg>
        <pc:spChg chg="add mod">
          <ac:chgData name="Giuseppe Torrisi" userId="7e2d242d-86da-4aa3-bb66-1f88aeb4d0c6" providerId="ADAL" clId="{1BBFCB4B-DFDE-C34D-B9E6-66FD2B050236}" dt="2022-07-03T14:44:00.606" v="5843" actId="1076"/>
          <ac:spMkLst>
            <pc:docMk/>
            <pc:sldMk cId="1667114574" sldId="280"/>
            <ac:spMk id="24" creationId="{378CA878-C0AB-3D9B-2BCF-097726A2EC65}"/>
          </ac:spMkLst>
        </pc:spChg>
        <pc:spChg chg="add del mod">
          <ac:chgData name="Giuseppe Torrisi" userId="7e2d242d-86da-4aa3-bb66-1f88aeb4d0c6" providerId="ADAL" clId="{1BBFCB4B-DFDE-C34D-B9E6-66FD2B050236}" dt="2022-07-03T14:42:16.640" v="5672"/>
          <ac:spMkLst>
            <pc:docMk/>
            <pc:sldMk cId="1667114574" sldId="280"/>
            <ac:spMk id="27" creationId="{10417594-B26E-0B57-7049-45884055C039}"/>
          </ac:spMkLst>
        </pc:spChg>
        <pc:spChg chg="add mod">
          <ac:chgData name="Giuseppe Torrisi" userId="7e2d242d-86da-4aa3-bb66-1f88aeb4d0c6" providerId="ADAL" clId="{1BBFCB4B-DFDE-C34D-B9E6-66FD2B050236}" dt="2022-07-03T14:44:16.489" v="5847" actId="1076"/>
          <ac:spMkLst>
            <pc:docMk/>
            <pc:sldMk cId="1667114574" sldId="280"/>
            <ac:spMk id="28" creationId="{636EF7F0-AFED-3091-E872-011A1070F05D}"/>
          </ac:spMkLst>
        </pc:spChg>
        <pc:spChg chg="add del mod">
          <ac:chgData name="Giuseppe Torrisi" userId="7e2d242d-86da-4aa3-bb66-1f88aeb4d0c6" providerId="ADAL" clId="{1BBFCB4B-DFDE-C34D-B9E6-66FD2B050236}" dt="2022-07-03T08:13:57.717" v="2894" actId="478"/>
          <ac:spMkLst>
            <pc:docMk/>
            <pc:sldMk cId="1667114574" sldId="280"/>
            <ac:spMk id="28" creationId="{736BEEB5-0E6E-5CDF-3A7D-C69D96FD0E74}"/>
          </ac:spMkLst>
        </pc:spChg>
        <pc:spChg chg="add del mod">
          <ac:chgData name="Giuseppe Torrisi" userId="7e2d242d-86da-4aa3-bb66-1f88aeb4d0c6" providerId="ADAL" clId="{1BBFCB4B-DFDE-C34D-B9E6-66FD2B050236}" dt="2022-07-03T14:43:41.914" v="5776"/>
          <ac:spMkLst>
            <pc:docMk/>
            <pc:sldMk cId="1667114574" sldId="280"/>
            <ac:spMk id="29" creationId="{3AE480B3-ED24-4385-25B8-AFE3A9151129}"/>
          </ac:spMkLst>
        </pc:spChg>
        <pc:spChg chg="add del mod">
          <ac:chgData name="Giuseppe Torrisi" userId="7e2d242d-86da-4aa3-bb66-1f88aeb4d0c6" providerId="ADAL" clId="{1BBFCB4B-DFDE-C34D-B9E6-66FD2B050236}" dt="2022-07-03T09:21:56.329" v="3284"/>
          <ac:spMkLst>
            <pc:docMk/>
            <pc:sldMk cId="1667114574" sldId="280"/>
            <ac:spMk id="30" creationId="{E1F242DC-F523-896D-F1D7-4B64563B27EC}"/>
          </ac:spMkLst>
        </pc:spChg>
        <pc:picChg chg="del mod">
          <ac:chgData name="Giuseppe Torrisi" userId="7e2d242d-86da-4aa3-bb66-1f88aeb4d0c6" providerId="ADAL" clId="{1BBFCB4B-DFDE-C34D-B9E6-66FD2B050236}" dt="2022-07-02T22:24:24.925" v="2233" actId="478"/>
          <ac:picMkLst>
            <pc:docMk/>
            <pc:sldMk cId="1667114574" sldId="280"/>
            <ac:picMk id="4" creationId="{00000000-0000-0000-0000-000000000000}"/>
          </ac:picMkLst>
        </pc:picChg>
        <pc:picChg chg="add mod ord">
          <ac:chgData name="Giuseppe Torrisi" userId="7e2d242d-86da-4aa3-bb66-1f88aeb4d0c6" providerId="ADAL" clId="{1BBFCB4B-DFDE-C34D-B9E6-66FD2B050236}" dt="2022-07-03T14:44:17.810" v="5848" actId="1076"/>
          <ac:picMkLst>
            <pc:docMk/>
            <pc:sldMk cId="1667114574" sldId="280"/>
            <ac:picMk id="6" creationId="{068C7005-9C01-C3D8-0D9C-7150D50A508F}"/>
          </ac:picMkLst>
        </pc:picChg>
        <pc:picChg chg="add mod ord">
          <ac:chgData name="Giuseppe Torrisi" userId="7e2d242d-86da-4aa3-bb66-1f88aeb4d0c6" providerId="ADAL" clId="{1BBFCB4B-DFDE-C34D-B9E6-66FD2B050236}" dt="2022-07-03T14:44:19.901" v="5849" actId="1076"/>
          <ac:picMkLst>
            <pc:docMk/>
            <pc:sldMk cId="1667114574" sldId="280"/>
            <ac:picMk id="7" creationId="{10995A07-3818-2800-F373-7AB4E1DF1009}"/>
          </ac:picMkLst>
        </pc:picChg>
        <pc:picChg chg="add del mod">
          <ac:chgData name="Giuseppe Torrisi" userId="7e2d242d-86da-4aa3-bb66-1f88aeb4d0c6" providerId="ADAL" clId="{1BBFCB4B-DFDE-C34D-B9E6-66FD2B050236}" dt="2022-07-02T22:39:46.060" v="2445" actId="478"/>
          <ac:picMkLst>
            <pc:docMk/>
            <pc:sldMk cId="1667114574" sldId="280"/>
            <ac:picMk id="8" creationId="{25DDD8A5-C8E7-6461-4B10-0FAFE0A5262D}"/>
          </ac:picMkLst>
        </pc:picChg>
        <pc:picChg chg="add del mod">
          <ac:chgData name="Giuseppe Torrisi" userId="7e2d242d-86da-4aa3-bb66-1f88aeb4d0c6" providerId="ADAL" clId="{1BBFCB4B-DFDE-C34D-B9E6-66FD2B050236}" dt="2022-07-03T08:13:43.695" v="2893" actId="478"/>
          <ac:picMkLst>
            <pc:docMk/>
            <pc:sldMk cId="1667114574" sldId="280"/>
            <ac:picMk id="8" creationId="{984644B4-6B04-47FE-574C-703FD3785D80}"/>
          </ac:picMkLst>
        </pc:picChg>
        <pc:picChg chg="add del mod modCrop">
          <ac:chgData name="Giuseppe Torrisi" userId="7e2d242d-86da-4aa3-bb66-1f88aeb4d0c6" providerId="ADAL" clId="{1BBFCB4B-DFDE-C34D-B9E6-66FD2B050236}" dt="2022-07-03T08:13:42.330" v="2892" actId="478"/>
          <ac:picMkLst>
            <pc:docMk/>
            <pc:sldMk cId="1667114574" sldId="280"/>
            <ac:picMk id="9" creationId="{A5321DA3-D8CD-7579-C6F3-DF225704016A}"/>
          </ac:picMkLst>
        </pc:picChg>
        <pc:picChg chg="add mod">
          <ac:chgData name="Giuseppe Torrisi" userId="7e2d242d-86da-4aa3-bb66-1f88aeb4d0c6" providerId="ADAL" clId="{1BBFCB4B-DFDE-C34D-B9E6-66FD2B050236}" dt="2022-07-03T14:43:38.553" v="5774" actId="1076"/>
          <ac:picMkLst>
            <pc:docMk/>
            <pc:sldMk cId="1667114574" sldId="280"/>
            <ac:picMk id="11" creationId="{3CB1BFDC-D005-A2AA-52D7-92654B3CF6E0}"/>
          </ac:picMkLst>
        </pc:picChg>
        <pc:cxnChg chg="add mod">
          <ac:chgData name="Giuseppe Torrisi" userId="7e2d242d-86da-4aa3-bb66-1f88aeb4d0c6" providerId="ADAL" clId="{1BBFCB4B-DFDE-C34D-B9E6-66FD2B050236}" dt="2022-07-03T14:43:28.595" v="5769" actId="14100"/>
          <ac:cxnSpMkLst>
            <pc:docMk/>
            <pc:sldMk cId="1667114574" sldId="280"/>
            <ac:cxnSpMk id="20" creationId="{A525CDE5-FA6B-A8AA-F1CD-48B0840412AF}"/>
          </ac:cxnSpMkLst>
        </pc:cxnChg>
        <pc:cxnChg chg="add mod">
          <ac:chgData name="Giuseppe Torrisi" userId="7e2d242d-86da-4aa3-bb66-1f88aeb4d0c6" providerId="ADAL" clId="{1BBFCB4B-DFDE-C34D-B9E6-66FD2B050236}" dt="2022-07-03T14:43:28.595" v="5769" actId="14100"/>
          <ac:cxnSpMkLst>
            <pc:docMk/>
            <pc:sldMk cId="1667114574" sldId="280"/>
            <ac:cxnSpMk id="21" creationId="{8D59EC66-A576-8908-E2E3-9CF68B51369C}"/>
          </ac:cxnSpMkLst>
        </pc:cxnChg>
        <pc:cxnChg chg="add mod">
          <ac:chgData name="Giuseppe Torrisi" userId="7e2d242d-86da-4aa3-bb66-1f88aeb4d0c6" providerId="ADAL" clId="{1BBFCB4B-DFDE-C34D-B9E6-66FD2B050236}" dt="2022-07-03T14:43:51.560" v="5841" actId="1035"/>
          <ac:cxnSpMkLst>
            <pc:docMk/>
            <pc:sldMk cId="1667114574" sldId="280"/>
            <ac:cxnSpMk id="22" creationId="{386C3A7C-305E-DD10-9D99-CA365413EC90}"/>
          </ac:cxnSpMkLst>
        </pc:cxnChg>
        <pc:cxnChg chg="add mod">
          <ac:chgData name="Giuseppe Torrisi" userId="7e2d242d-86da-4aa3-bb66-1f88aeb4d0c6" providerId="ADAL" clId="{1BBFCB4B-DFDE-C34D-B9E6-66FD2B050236}" dt="2022-07-03T14:43:51.560" v="5841" actId="1035"/>
          <ac:cxnSpMkLst>
            <pc:docMk/>
            <pc:sldMk cId="1667114574" sldId="280"/>
            <ac:cxnSpMk id="23" creationId="{B25517DD-2192-866D-1A8E-647BCDDAC7C3}"/>
          </ac:cxnSpMkLst>
        </pc:cxnChg>
        <pc:cxnChg chg="add mod">
          <ac:chgData name="Giuseppe Torrisi" userId="7e2d242d-86da-4aa3-bb66-1f88aeb4d0c6" providerId="ADAL" clId="{1BBFCB4B-DFDE-C34D-B9E6-66FD2B050236}" dt="2022-07-03T14:43:28.595" v="5769" actId="14100"/>
          <ac:cxnSpMkLst>
            <pc:docMk/>
            <pc:sldMk cId="1667114574" sldId="280"/>
            <ac:cxnSpMk id="25" creationId="{7199740A-CAC6-5BA0-09E8-6317D7924F16}"/>
          </ac:cxnSpMkLst>
        </pc:cxnChg>
        <pc:cxnChg chg="add mod">
          <ac:chgData name="Giuseppe Torrisi" userId="7e2d242d-86da-4aa3-bb66-1f88aeb4d0c6" providerId="ADAL" clId="{1BBFCB4B-DFDE-C34D-B9E6-66FD2B050236}" dt="2022-07-03T14:43:56.734" v="5842" actId="14100"/>
          <ac:cxnSpMkLst>
            <pc:docMk/>
            <pc:sldMk cId="1667114574" sldId="280"/>
            <ac:cxnSpMk id="26" creationId="{70D7B7F8-9005-9E81-EAB3-4AAD6D7D77EE}"/>
          </ac:cxnSpMkLst>
        </pc:cxnChg>
      </pc:sldChg>
      <pc:sldChg chg="add del">
        <pc:chgData name="Giuseppe Torrisi" userId="7e2d242d-86da-4aa3-bb66-1f88aeb4d0c6" providerId="ADAL" clId="{1BBFCB4B-DFDE-C34D-B9E6-66FD2B050236}" dt="2022-07-02T22:09:52.747" v="1996" actId="2696"/>
        <pc:sldMkLst>
          <pc:docMk/>
          <pc:sldMk cId="2580494436" sldId="281"/>
        </pc:sldMkLst>
      </pc:sldChg>
      <pc:sldChg chg="add">
        <pc:chgData name="Giuseppe Torrisi" userId="7e2d242d-86da-4aa3-bb66-1f88aeb4d0c6" providerId="ADAL" clId="{1BBFCB4B-DFDE-C34D-B9E6-66FD2B050236}" dt="2022-07-01T09:04:32.488" v="0"/>
        <pc:sldMkLst>
          <pc:docMk/>
          <pc:sldMk cId="3477453048" sldId="282"/>
        </pc:sldMkLst>
      </pc:sldChg>
      <pc:sldChg chg="addSp delSp modSp add del mod setBg">
        <pc:chgData name="Giuseppe Torrisi" userId="7e2d242d-86da-4aa3-bb66-1f88aeb4d0c6" providerId="ADAL" clId="{1BBFCB4B-DFDE-C34D-B9E6-66FD2B050236}" dt="2022-07-02T22:39:06.248" v="2429" actId="2696"/>
        <pc:sldMkLst>
          <pc:docMk/>
          <pc:sldMk cId="2960444315" sldId="283"/>
        </pc:sldMkLst>
        <pc:spChg chg="mod ord">
          <ac:chgData name="Giuseppe Torrisi" userId="7e2d242d-86da-4aa3-bb66-1f88aeb4d0c6" providerId="ADAL" clId="{1BBFCB4B-DFDE-C34D-B9E6-66FD2B050236}" dt="2022-07-02T22:38:54.052" v="2424" actId="26606"/>
          <ac:spMkLst>
            <pc:docMk/>
            <pc:sldMk cId="2960444315" sldId="283"/>
            <ac:spMk id="2" creationId="{00000000-0000-0000-0000-000000000000}"/>
          </ac:spMkLst>
        </pc:spChg>
        <pc:spChg chg="add del">
          <ac:chgData name="Giuseppe Torrisi" userId="7e2d242d-86da-4aa3-bb66-1f88aeb4d0c6" providerId="ADAL" clId="{1BBFCB4B-DFDE-C34D-B9E6-66FD2B050236}" dt="2022-07-02T22:38:54.060" v="2425" actId="26606"/>
          <ac:spMkLst>
            <pc:docMk/>
            <pc:sldMk cId="2960444315" sldId="283"/>
            <ac:spMk id="10" creationId="{823AC064-BC96-4F32-8AE1-B2FD38754823}"/>
          </ac:spMkLst>
        </pc:spChg>
        <pc:spChg chg="add del">
          <ac:chgData name="Giuseppe Torrisi" userId="7e2d242d-86da-4aa3-bb66-1f88aeb4d0c6" providerId="ADAL" clId="{1BBFCB4B-DFDE-C34D-B9E6-66FD2B050236}" dt="2022-07-02T22:38:50.114" v="2422" actId="26606"/>
          <ac:spMkLst>
            <pc:docMk/>
            <pc:sldMk cId="2960444315" sldId="283"/>
            <ac:spMk id="19" creationId="{C4879EFC-8E62-4E00-973C-C45EE9EC676D}"/>
          </ac:spMkLst>
        </pc:spChg>
        <pc:spChg chg="add del">
          <ac:chgData name="Giuseppe Torrisi" userId="7e2d242d-86da-4aa3-bb66-1f88aeb4d0c6" providerId="ADAL" clId="{1BBFCB4B-DFDE-C34D-B9E6-66FD2B050236}" dt="2022-07-02T22:38:50.114" v="2422" actId="26606"/>
          <ac:spMkLst>
            <pc:docMk/>
            <pc:sldMk cId="2960444315" sldId="283"/>
            <ac:spMk id="21" creationId="{D6A9C53F-5F90-40A5-8C85-5412D39C8C68}"/>
          </ac:spMkLst>
        </pc:spChg>
        <pc:spChg chg="add del">
          <ac:chgData name="Giuseppe Torrisi" userId="7e2d242d-86da-4aa3-bb66-1f88aeb4d0c6" providerId="ADAL" clId="{1BBFCB4B-DFDE-C34D-B9E6-66FD2B050236}" dt="2022-07-02T22:38:54.052" v="2424" actId="26606"/>
          <ac:spMkLst>
            <pc:docMk/>
            <pc:sldMk cId="2960444315" sldId="283"/>
            <ac:spMk id="23" creationId="{73DE2CFE-42F2-48F0-8706-5264E012B10C}"/>
          </ac:spMkLst>
        </pc:spChg>
        <pc:spChg chg="add">
          <ac:chgData name="Giuseppe Torrisi" userId="7e2d242d-86da-4aa3-bb66-1f88aeb4d0c6" providerId="ADAL" clId="{1BBFCB4B-DFDE-C34D-B9E6-66FD2B050236}" dt="2022-07-02T22:38:54.060" v="2425" actId="26606"/>
          <ac:spMkLst>
            <pc:docMk/>
            <pc:sldMk cId="2960444315" sldId="283"/>
            <ac:spMk id="25" creationId="{823AC064-BC96-4F32-8AE1-B2FD38754823}"/>
          </ac:spMkLst>
        </pc:spChg>
        <pc:picChg chg="mod">
          <ac:chgData name="Giuseppe Torrisi" userId="7e2d242d-86da-4aa3-bb66-1f88aeb4d0c6" providerId="ADAL" clId="{1BBFCB4B-DFDE-C34D-B9E6-66FD2B050236}" dt="2022-07-02T22:38:54.052" v="2424" actId="26606"/>
          <ac:picMkLst>
            <pc:docMk/>
            <pc:sldMk cId="2960444315" sldId="283"/>
            <ac:picMk id="4" creationId="{00000000-0000-0000-0000-000000000000}"/>
          </ac:picMkLst>
        </pc:picChg>
        <pc:picChg chg="add mod">
          <ac:chgData name="Giuseppe Torrisi" userId="7e2d242d-86da-4aa3-bb66-1f88aeb4d0c6" providerId="ADAL" clId="{1BBFCB4B-DFDE-C34D-B9E6-66FD2B050236}" dt="2022-07-02T22:38:54.052" v="2424" actId="26606"/>
          <ac:picMkLst>
            <pc:docMk/>
            <pc:sldMk cId="2960444315" sldId="283"/>
            <ac:picMk id="5" creationId="{67447F5C-9AFE-714E-969C-18B5CDBFC905}"/>
          </ac:picMkLst>
        </pc:picChg>
        <pc:cxnChg chg="add del">
          <ac:chgData name="Giuseppe Torrisi" userId="7e2d242d-86da-4aa3-bb66-1f88aeb4d0c6" providerId="ADAL" clId="{1BBFCB4B-DFDE-C34D-B9E6-66FD2B050236}" dt="2022-07-02T22:38:54.060" v="2425" actId="26606"/>
          <ac:cxnSpMkLst>
            <pc:docMk/>
            <pc:sldMk cId="2960444315" sldId="283"/>
            <ac:cxnSpMk id="12" creationId="{7E7C77BC-7138-40B1-A15B-20F57A494629}"/>
          </ac:cxnSpMkLst>
        </pc:cxnChg>
        <pc:cxnChg chg="add del">
          <ac:chgData name="Giuseppe Torrisi" userId="7e2d242d-86da-4aa3-bb66-1f88aeb4d0c6" providerId="ADAL" clId="{1BBFCB4B-DFDE-C34D-B9E6-66FD2B050236}" dt="2022-07-02T22:38:54.060" v="2425" actId="26606"/>
          <ac:cxnSpMkLst>
            <pc:docMk/>
            <pc:sldMk cId="2960444315" sldId="283"/>
            <ac:cxnSpMk id="14" creationId="{DB146403-F3D6-484B-B2ED-97F9565D0370}"/>
          </ac:cxnSpMkLst>
        </pc:cxnChg>
        <pc:cxnChg chg="add">
          <ac:chgData name="Giuseppe Torrisi" userId="7e2d242d-86da-4aa3-bb66-1f88aeb4d0c6" providerId="ADAL" clId="{1BBFCB4B-DFDE-C34D-B9E6-66FD2B050236}" dt="2022-07-02T22:38:54.060" v="2425" actId="26606"/>
          <ac:cxnSpMkLst>
            <pc:docMk/>
            <pc:sldMk cId="2960444315" sldId="283"/>
            <ac:cxnSpMk id="26" creationId="{7E7C77BC-7138-40B1-A15B-20F57A494629}"/>
          </ac:cxnSpMkLst>
        </pc:cxnChg>
        <pc:cxnChg chg="add">
          <ac:chgData name="Giuseppe Torrisi" userId="7e2d242d-86da-4aa3-bb66-1f88aeb4d0c6" providerId="ADAL" clId="{1BBFCB4B-DFDE-C34D-B9E6-66FD2B050236}" dt="2022-07-02T22:38:54.060" v="2425" actId="26606"/>
          <ac:cxnSpMkLst>
            <pc:docMk/>
            <pc:sldMk cId="2960444315" sldId="283"/>
            <ac:cxnSpMk id="27" creationId="{DB146403-F3D6-484B-B2ED-97F9565D0370}"/>
          </ac:cxnSpMkLst>
        </pc:cxnChg>
      </pc:sldChg>
      <pc:sldChg chg="add del">
        <pc:chgData name="Giuseppe Torrisi" userId="7e2d242d-86da-4aa3-bb66-1f88aeb4d0c6" providerId="ADAL" clId="{1BBFCB4B-DFDE-C34D-B9E6-66FD2B050236}" dt="2022-07-02T22:16:33.764" v="2044" actId="2696"/>
        <pc:sldMkLst>
          <pc:docMk/>
          <pc:sldMk cId="2414044826" sldId="284"/>
        </pc:sldMkLst>
      </pc:sldChg>
      <pc:sldChg chg="add del">
        <pc:chgData name="Giuseppe Torrisi" userId="7e2d242d-86da-4aa3-bb66-1f88aeb4d0c6" providerId="ADAL" clId="{1BBFCB4B-DFDE-C34D-B9E6-66FD2B050236}" dt="2022-07-02T22:16:13.706" v="2041" actId="2696"/>
        <pc:sldMkLst>
          <pc:docMk/>
          <pc:sldMk cId="2975047317" sldId="285"/>
        </pc:sldMkLst>
      </pc:sldChg>
      <pc:sldChg chg="add del">
        <pc:chgData name="Giuseppe Torrisi" userId="7e2d242d-86da-4aa3-bb66-1f88aeb4d0c6" providerId="ADAL" clId="{1BBFCB4B-DFDE-C34D-B9E6-66FD2B050236}" dt="2022-07-02T22:09:45.939" v="1986" actId="2696"/>
        <pc:sldMkLst>
          <pc:docMk/>
          <pc:sldMk cId="3353252033" sldId="287"/>
        </pc:sldMkLst>
      </pc:sldChg>
      <pc:sldChg chg="add del">
        <pc:chgData name="Giuseppe Torrisi" userId="7e2d242d-86da-4aa3-bb66-1f88aeb4d0c6" providerId="ADAL" clId="{1BBFCB4B-DFDE-C34D-B9E6-66FD2B050236}" dt="2022-07-02T22:09:46.626" v="1987" actId="2696"/>
        <pc:sldMkLst>
          <pc:docMk/>
          <pc:sldMk cId="1580370321" sldId="288"/>
        </pc:sldMkLst>
      </pc:sldChg>
      <pc:sldChg chg="add">
        <pc:chgData name="Giuseppe Torrisi" userId="7e2d242d-86da-4aa3-bb66-1f88aeb4d0c6" providerId="ADAL" clId="{1BBFCB4B-DFDE-C34D-B9E6-66FD2B050236}" dt="2022-07-01T09:04:32.488" v="0"/>
        <pc:sldMkLst>
          <pc:docMk/>
          <pc:sldMk cId="1844941827" sldId="289"/>
        </pc:sldMkLst>
      </pc:sldChg>
      <pc:sldChg chg="add del">
        <pc:chgData name="Giuseppe Torrisi" userId="7e2d242d-86da-4aa3-bb66-1f88aeb4d0c6" providerId="ADAL" clId="{1BBFCB4B-DFDE-C34D-B9E6-66FD2B050236}" dt="2022-07-02T22:09:48.916" v="1991" actId="2696"/>
        <pc:sldMkLst>
          <pc:docMk/>
          <pc:sldMk cId="3171520024" sldId="290"/>
        </pc:sldMkLst>
      </pc:sldChg>
      <pc:sldChg chg="add del">
        <pc:chgData name="Giuseppe Torrisi" userId="7e2d242d-86da-4aa3-bb66-1f88aeb4d0c6" providerId="ADAL" clId="{1BBFCB4B-DFDE-C34D-B9E6-66FD2B050236}" dt="2022-07-02T22:09:49.380" v="1992" actId="2696"/>
        <pc:sldMkLst>
          <pc:docMk/>
          <pc:sldMk cId="1394644492" sldId="291"/>
        </pc:sldMkLst>
      </pc:sldChg>
      <pc:sldChg chg="add del">
        <pc:chgData name="Giuseppe Torrisi" userId="7e2d242d-86da-4aa3-bb66-1f88aeb4d0c6" providerId="ADAL" clId="{1BBFCB4B-DFDE-C34D-B9E6-66FD2B050236}" dt="2022-07-02T22:09:48.313" v="1990" actId="2696"/>
        <pc:sldMkLst>
          <pc:docMk/>
          <pc:sldMk cId="1165169783" sldId="292"/>
        </pc:sldMkLst>
      </pc:sldChg>
      <pc:sldChg chg="add del">
        <pc:chgData name="Giuseppe Torrisi" userId="7e2d242d-86da-4aa3-bb66-1f88aeb4d0c6" providerId="ADAL" clId="{1BBFCB4B-DFDE-C34D-B9E6-66FD2B050236}" dt="2022-07-02T22:09:47.604" v="1989" actId="2696"/>
        <pc:sldMkLst>
          <pc:docMk/>
          <pc:sldMk cId="1979273805" sldId="293"/>
        </pc:sldMkLst>
      </pc:sldChg>
      <pc:sldChg chg="add del">
        <pc:chgData name="Giuseppe Torrisi" userId="7e2d242d-86da-4aa3-bb66-1f88aeb4d0c6" providerId="ADAL" clId="{1BBFCB4B-DFDE-C34D-B9E6-66FD2B050236}" dt="2022-07-02T22:19:03.081" v="2054" actId="2696"/>
        <pc:sldMkLst>
          <pc:docMk/>
          <pc:sldMk cId="2893473557" sldId="295"/>
        </pc:sldMkLst>
      </pc:sldChg>
      <pc:sldChg chg="add del">
        <pc:chgData name="Giuseppe Torrisi" userId="7e2d242d-86da-4aa3-bb66-1f88aeb4d0c6" providerId="ADAL" clId="{1BBFCB4B-DFDE-C34D-B9E6-66FD2B050236}" dt="2022-07-02T22:19:06.562" v="2055" actId="2696"/>
        <pc:sldMkLst>
          <pc:docMk/>
          <pc:sldMk cId="3003362544" sldId="297"/>
        </pc:sldMkLst>
      </pc:sldChg>
      <pc:sldChg chg="add del">
        <pc:chgData name="Giuseppe Torrisi" userId="7e2d242d-86da-4aa3-bb66-1f88aeb4d0c6" providerId="ADAL" clId="{1BBFCB4B-DFDE-C34D-B9E6-66FD2B050236}" dt="2022-07-02T22:19:13.254" v="2056" actId="2696"/>
        <pc:sldMkLst>
          <pc:docMk/>
          <pc:sldMk cId="3223531891" sldId="298"/>
        </pc:sldMkLst>
      </pc:sldChg>
      <pc:sldChg chg="add del">
        <pc:chgData name="Giuseppe Torrisi" userId="7e2d242d-86da-4aa3-bb66-1f88aeb4d0c6" providerId="ADAL" clId="{1BBFCB4B-DFDE-C34D-B9E6-66FD2B050236}" dt="2022-07-02T15:31:22.558" v="1642" actId="2696"/>
        <pc:sldMkLst>
          <pc:docMk/>
          <pc:sldMk cId="140665232" sldId="299"/>
        </pc:sldMkLst>
      </pc:sldChg>
      <pc:sldChg chg="add del">
        <pc:chgData name="Giuseppe Torrisi" userId="7e2d242d-86da-4aa3-bb66-1f88aeb4d0c6" providerId="ADAL" clId="{1BBFCB4B-DFDE-C34D-B9E6-66FD2B050236}" dt="2022-07-02T15:31:23.943" v="1643" actId="2696"/>
        <pc:sldMkLst>
          <pc:docMk/>
          <pc:sldMk cId="1738561688" sldId="300"/>
        </pc:sldMkLst>
      </pc:sldChg>
      <pc:sldChg chg="add del">
        <pc:chgData name="Giuseppe Torrisi" userId="7e2d242d-86da-4aa3-bb66-1f88aeb4d0c6" providerId="ADAL" clId="{1BBFCB4B-DFDE-C34D-B9E6-66FD2B050236}" dt="2022-07-02T15:31:24.964" v="1644" actId="2696"/>
        <pc:sldMkLst>
          <pc:docMk/>
          <pc:sldMk cId="2121178069" sldId="301"/>
        </pc:sldMkLst>
      </pc:sldChg>
      <pc:sldChg chg="add del">
        <pc:chgData name="Giuseppe Torrisi" userId="7e2d242d-86da-4aa3-bb66-1f88aeb4d0c6" providerId="ADAL" clId="{1BBFCB4B-DFDE-C34D-B9E6-66FD2B050236}" dt="2022-07-02T15:31:25.887" v="1645" actId="2696"/>
        <pc:sldMkLst>
          <pc:docMk/>
          <pc:sldMk cId="1593920805" sldId="302"/>
        </pc:sldMkLst>
      </pc:sldChg>
      <pc:sldChg chg="modSp add del mod">
        <pc:chgData name="Giuseppe Torrisi" userId="7e2d242d-86da-4aa3-bb66-1f88aeb4d0c6" providerId="ADAL" clId="{1BBFCB4B-DFDE-C34D-B9E6-66FD2B050236}" dt="2022-07-02T16:00:48.656" v="1746" actId="2696"/>
        <pc:sldMkLst>
          <pc:docMk/>
          <pc:sldMk cId="1346372204" sldId="303"/>
        </pc:sldMkLst>
        <pc:spChg chg="mod">
          <ac:chgData name="Giuseppe Torrisi" userId="7e2d242d-86da-4aa3-bb66-1f88aeb4d0c6" providerId="ADAL" clId="{1BBFCB4B-DFDE-C34D-B9E6-66FD2B050236}" dt="2022-07-01T09:04:32.580" v="2" actId="27636"/>
          <ac:spMkLst>
            <pc:docMk/>
            <pc:sldMk cId="1346372204" sldId="303"/>
            <ac:spMk id="2" creationId="{537E1C88-627C-4655-A4FB-0BB02EDB078A}"/>
          </ac:spMkLst>
        </pc:spChg>
        <pc:spChg chg="mod">
          <ac:chgData name="Giuseppe Torrisi" userId="7e2d242d-86da-4aa3-bb66-1f88aeb4d0c6" providerId="ADAL" clId="{1BBFCB4B-DFDE-C34D-B9E6-66FD2B050236}" dt="2022-07-01T09:04:32.576" v="1" actId="27636"/>
          <ac:spMkLst>
            <pc:docMk/>
            <pc:sldMk cId="1346372204" sldId="303"/>
            <ac:spMk id="3" creationId="{033634FE-ADF0-4BC3-A0A9-447EA9DD096B}"/>
          </ac:spMkLst>
        </pc:spChg>
      </pc:sldChg>
      <pc:sldChg chg="add">
        <pc:chgData name="Giuseppe Torrisi" userId="7e2d242d-86da-4aa3-bb66-1f88aeb4d0c6" providerId="ADAL" clId="{1BBFCB4B-DFDE-C34D-B9E6-66FD2B050236}" dt="2022-07-01T09:04:32.488" v="0"/>
        <pc:sldMkLst>
          <pc:docMk/>
          <pc:sldMk cId="2405976215" sldId="304"/>
        </pc:sldMkLst>
      </pc:sldChg>
      <pc:sldChg chg="add">
        <pc:chgData name="Giuseppe Torrisi" userId="7e2d242d-86da-4aa3-bb66-1f88aeb4d0c6" providerId="ADAL" clId="{1BBFCB4B-DFDE-C34D-B9E6-66FD2B050236}" dt="2022-07-01T09:04:32.488" v="0"/>
        <pc:sldMkLst>
          <pc:docMk/>
          <pc:sldMk cId="1736349095" sldId="305"/>
        </pc:sldMkLst>
      </pc:sldChg>
      <pc:sldChg chg="add del">
        <pc:chgData name="Giuseppe Torrisi" userId="7e2d242d-86da-4aa3-bb66-1f88aeb4d0c6" providerId="ADAL" clId="{1BBFCB4B-DFDE-C34D-B9E6-66FD2B050236}" dt="2022-07-02T22:19:18.393" v="2057" actId="2696"/>
        <pc:sldMkLst>
          <pc:docMk/>
          <pc:sldMk cId="3152120154" sldId="306"/>
        </pc:sldMkLst>
      </pc:sldChg>
      <pc:sldChg chg="addSp delSp modSp new del mod">
        <pc:chgData name="Giuseppe Torrisi" userId="7e2d242d-86da-4aa3-bb66-1f88aeb4d0c6" providerId="ADAL" clId="{1BBFCB4B-DFDE-C34D-B9E6-66FD2B050236}" dt="2022-07-02T09:23:34.693" v="303" actId="2696"/>
        <pc:sldMkLst>
          <pc:docMk/>
          <pc:sldMk cId="1007242285" sldId="307"/>
        </pc:sldMkLst>
        <pc:spChg chg="del">
          <ac:chgData name="Giuseppe Torrisi" userId="7e2d242d-86da-4aa3-bb66-1f88aeb4d0c6" providerId="ADAL" clId="{1BBFCB4B-DFDE-C34D-B9E6-66FD2B050236}" dt="2022-07-02T09:13:42.039" v="75" actId="478"/>
          <ac:spMkLst>
            <pc:docMk/>
            <pc:sldMk cId="1007242285" sldId="307"/>
            <ac:spMk id="3" creationId="{A4E86F7C-E153-247D-7D09-16BC9F474764}"/>
          </ac:spMkLst>
        </pc:spChg>
        <pc:spChg chg="add mod">
          <ac:chgData name="Giuseppe Torrisi" userId="7e2d242d-86da-4aa3-bb66-1f88aeb4d0c6" providerId="ADAL" clId="{1BBFCB4B-DFDE-C34D-B9E6-66FD2B050236}" dt="2022-07-02T09:17:33.508" v="165" actId="20577"/>
          <ac:spMkLst>
            <pc:docMk/>
            <pc:sldMk cId="1007242285" sldId="307"/>
            <ac:spMk id="4" creationId="{EB942CD5-1E89-A5C8-6AE0-56407CEF5B4F}"/>
          </ac:spMkLst>
        </pc:spChg>
        <pc:spChg chg="add del mod">
          <ac:chgData name="Giuseppe Torrisi" userId="7e2d242d-86da-4aa3-bb66-1f88aeb4d0c6" providerId="ADAL" clId="{1BBFCB4B-DFDE-C34D-B9E6-66FD2B050236}" dt="2022-07-02T09:20:47.608" v="254"/>
          <ac:spMkLst>
            <pc:docMk/>
            <pc:sldMk cId="1007242285" sldId="307"/>
            <ac:spMk id="5" creationId="{84783302-2D11-13D7-BBFD-C8022DDB2997}"/>
          </ac:spMkLst>
        </pc:spChg>
        <pc:spChg chg="add mod">
          <ac:chgData name="Giuseppe Torrisi" userId="7e2d242d-86da-4aa3-bb66-1f88aeb4d0c6" providerId="ADAL" clId="{1BBFCB4B-DFDE-C34D-B9E6-66FD2B050236}" dt="2022-07-02T09:17:12.602" v="163" actId="20577"/>
          <ac:spMkLst>
            <pc:docMk/>
            <pc:sldMk cId="1007242285" sldId="307"/>
            <ac:spMk id="6" creationId="{0DF5BB74-D6ED-CDD0-B2D4-C02C96BE4286}"/>
          </ac:spMkLst>
        </pc:spChg>
      </pc:sldChg>
      <pc:sldChg chg="add">
        <pc:chgData name="Giuseppe Torrisi" userId="7e2d242d-86da-4aa3-bb66-1f88aeb4d0c6" providerId="ADAL" clId="{1BBFCB4B-DFDE-C34D-B9E6-66FD2B050236}" dt="2022-07-02T16:00:54.078" v="1747"/>
        <pc:sldMkLst>
          <pc:docMk/>
          <pc:sldMk cId="1981888655" sldId="308"/>
        </pc:sldMkLst>
      </pc:sldChg>
      <pc:sldChg chg="add del">
        <pc:chgData name="Giuseppe Torrisi" userId="7e2d242d-86da-4aa3-bb66-1f88aeb4d0c6" providerId="ADAL" clId="{1BBFCB4B-DFDE-C34D-B9E6-66FD2B050236}" dt="2022-07-02T16:00:43.340" v="1745" actId="2696"/>
        <pc:sldMkLst>
          <pc:docMk/>
          <pc:sldMk cId="2057218703" sldId="308"/>
        </pc:sldMkLst>
      </pc:sldChg>
      <pc:sldChg chg="add del">
        <pc:chgData name="Giuseppe Torrisi" userId="7e2d242d-86da-4aa3-bb66-1f88aeb4d0c6" providerId="ADAL" clId="{1BBFCB4B-DFDE-C34D-B9E6-66FD2B050236}" dt="2022-07-02T16:00:43.340" v="1745" actId="2696"/>
        <pc:sldMkLst>
          <pc:docMk/>
          <pc:sldMk cId="1575818342" sldId="309"/>
        </pc:sldMkLst>
      </pc:sldChg>
      <pc:sldChg chg="add">
        <pc:chgData name="Giuseppe Torrisi" userId="7e2d242d-86da-4aa3-bb66-1f88aeb4d0c6" providerId="ADAL" clId="{1BBFCB4B-DFDE-C34D-B9E6-66FD2B050236}" dt="2022-07-02T16:00:54.078" v="1747"/>
        <pc:sldMkLst>
          <pc:docMk/>
          <pc:sldMk cId="3747965739" sldId="309"/>
        </pc:sldMkLst>
      </pc:sldChg>
      <pc:sldChg chg="add del">
        <pc:chgData name="Giuseppe Torrisi" userId="7e2d242d-86da-4aa3-bb66-1f88aeb4d0c6" providerId="ADAL" clId="{1BBFCB4B-DFDE-C34D-B9E6-66FD2B050236}" dt="2022-07-02T16:00:43.340" v="1745" actId="2696"/>
        <pc:sldMkLst>
          <pc:docMk/>
          <pc:sldMk cId="903219521" sldId="310"/>
        </pc:sldMkLst>
      </pc:sldChg>
      <pc:sldChg chg="add">
        <pc:chgData name="Giuseppe Torrisi" userId="7e2d242d-86da-4aa3-bb66-1f88aeb4d0c6" providerId="ADAL" clId="{1BBFCB4B-DFDE-C34D-B9E6-66FD2B050236}" dt="2022-07-02T16:00:54.078" v="1747"/>
        <pc:sldMkLst>
          <pc:docMk/>
          <pc:sldMk cId="1835407580" sldId="310"/>
        </pc:sldMkLst>
      </pc:sldChg>
      <pc:sldChg chg="delSp add del mod">
        <pc:chgData name="Giuseppe Torrisi" userId="7e2d242d-86da-4aa3-bb66-1f88aeb4d0c6" providerId="ADAL" clId="{1BBFCB4B-DFDE-C34D-B9E6-66FD2B050236}" dt="2022-07-02T22:27:43.097" v="2314" actId="2696"/>
        <pc:sldMkLst>
          <pc:docMk/>
          <pc:sldMk cId="1842514822" sldId="328"/>
        </pc:sldMkLst>
        <pc:spChg chg="del">
          <ac:chgData name="Giuseppe Torrisi" userId="7e2d242d-86da-4aa3-bb66-1f88aeb4d0c6" providerId="ADAL" clId="{1BBFCB4B-DFDE-C34D-B9E6-66FD2B050236}" dt="2022-07-02T22:08:06.679" v="1981" actId="478"/>
          <ac:spMkLst>
            <pc:docMk/>
            <pc:sldMk cId="1842514822" sldId="328"/>
            <ac:spMk id="10" creationId="{209B9B7D-220E-4743-AEA7-EC2B873E0402}"/>
          </ac:spMkLst>
        </pc:spChg>
      </pc:sldChg>
      <pc:sldChg chg="add del">
        <pc:chgData name="Giuseppe Torrisi" userId="7e2d242d-86da-4aa3-bb66-1f88aeb4d0c6" providerId="ADAL" clId="{1BBFCB4B-DFDE-C34D-B9E6-66FD2B050236}" dt="2022-07-02T22:18:26.216" v="2052" actId="2696"/>
        <pc:sldMkLst>
          <pc:docMk/>
          <pc:sldMk cId="1030776543" sldId="693"/>
        </pc:sldMkLst>
      </pc:sldChg>
      <pc:sldChg chg="add del">
        <pc:chgData name="Giuseppe Torrisi" userId="7e2d242d-86da-4aa3-bb66-1f88aeb4d0c6" providerId="ADAL" clId="{1BBFCB4B-DFDE-C34D-B9E6-66FD2B050236}" dt="2022-07-02T22:09:00.664" v="1983" actId="2696"/>
        <pc:sldMkLst>
          <pc:docMk/>
          <pc:sldMk cId="1802843277" sldId="699"/>
        </pc:sldMkLst>
      </pc:sldChg>
      <pc:sldChg chg="add del">
        <pc:chgData name="Giuseppe Torrisi" userId="7e2d242d-86da-4aa3-bb66-1f88aeb4d0c6" providerId="ADAL" clId="{1BBFCB4B-DFDE-C34D-B9E6-66FD2B050236}" dt="2022-07-02T15:05:48.855" v="1328" actId="2696"/>
        <pc:sldMkLst>
          <pc:docMk/>
          <pc:sldMk cId="4073756493" sldId="701"/>
        </pc:sldMkLst>
      </pc:sldChg>
      <pc:sldChg chg="add del">
        <pc:chgData name="Giuseppe Torrisi" userId="7e2d242d-86da-4aa3-bb66-1f88aeb4d0c6" providerId="ADAL" clId="{1BBFCB4B-DFDE-C34D-B9E6-66FD2B050236}" dt="2022-07-02T22:27:52.340" v="2315" actId="2696"/>
        <pc:sldMkLst>
          <pc:docMk/>
          <pc:sldMk cId="4161037227" sldId="702"/>
        </pc:sldMkLst>
      </pc:sldChg>
      <pc:sldChg chg="add del">
        <pc:chgData name="Giuseppe Torrisi" userId="7e2d242d-86da-4aa3-bb66-1f88aeb4d0c6" providerId="ADAL" clId="{1BBFCB4B-DFDE-C34D-B9E6-66FD2B050236}" dt="2022-07-02T15:28:32.245" v="1620" actId="2696"/>
        <pc:sldMkLst>
          <pc:docMk/>
          <pc:sldMk cId="135723807" sldId="704"/>
        </pc:sldMkLst>
      </pc:sldChg>
      <pc:sldChg chg="add del">
        <pc:chgData name="Giuseppe Torrisi" userId="7e2d242d-86da-4aa3-bb66-1f88aeb4d0c6" providerId="ADAL" clId="{1BBFCB4B-DFDE-C34D-B9E6-66FD2B050236}" dt="2022-07-02T15:29:43.170" v="1628" actId="2696"/>
        <pc:sldMkLst>
          <pc:docMk/>
          <pc:sldMk cId="168716102" sldId="705"/>
        </pc:sldMkLst>
      </pc:sldChg>
      <pc:sldChg chg="add">
        <pc:chgData name="Giuseppe Torrisi" userId="7e2d242d-86da-4aa3-bb66-1f88aeb4d0c6" providerId="ADAL" clId="{1BBFCB4B-DFDE-C34D-B9E6-66FD2B050236}" dt="2022-07-02T15:29:45.954" v="1629"/>
        <pc:sldMkLst>
          <pc:docMk/>
          <pc:sldMk cId="3845519571" sldId="705"/>
        </pc:sldMkLst>
      </pc:sldChg>
      <pc:sldChg chg="add del">
        <pc:chgData name="Giuseppe Torrisi" userId="7e2d242d-86da-4aa3-bb66-1f88aeb4d0c6" providerId="ADAL" clId="{1BBFCB4B-DFDE-C34D-B9E6-66FD2B050236}" dt="2022-07-02T15:29:11.811" v="1625" actId="2696"/>
        <pc:sldMkLst>
          <pc:docMk/>
          <pc:sldMk cId="3728231086" sldId="706"/>
        </pc:sldMkLst>
      </pc:sldChg>
      <pc:sldChg chg="add del">
        <pc:chgData name="Giuseppe Torrisi" userId="7e2d242d-86da-4aa3-bb66-1f88aeb4d0c6" providerId="ADAL" clId="{1BBFCB4B-DFDE-C34D-B9E6-66FD2B050236}" dt="2022-07-02T22:41:15.457" v="2456" actId="2696"/>
        <pc:sldMkLst>
          <pc:docMk/>
          <pc:sldMk cId="1753841132" sldId="707"/>
        </pc:sldMkLst>
      </pc:sldChg>
      <pc:sldChg chg="add del">
        <pc:chgData name="Giuseppe Torrisi" userId="7e2d242d-86da-4aa3-bb66-1f88aeb4d0c6" providerId="ADAL" clId="{1BBFCB4B-DFDE-C34D-B9E6-66FD2B050236}" dt="2022-07-02T15:29:19.074" v="1626" actId="2696"/>
        <pc:sldMkLst>
          <pc:docMk/>
          <pc:sldMk cId="2946335491" sldId="707"/>
        </pc:sldMkLst>
      </pc:sldChg>
      <pc:sldChg chg="add del">
        <pc:chgData name="Giuseppe Torrisi" userId="7e2d242d-86da-4aa3-bb66-1f88aeb4d0c6" providerId="ADAL" clId="{1BBFCB4B-DFDE-C34D-B9E6-66FD2B050236}" dt="2022-07-02T15:29:43.170" v="1628" actId="2696"/>
        <pc:sldMkLst>
          <pc:docMk/>
          <pc:sldMk cId="523305925" sldId="709"/>
        </pc:sldMkLst>
      </pc:sldChg>
      <pc:sldChg chg="addSp modSp add del mod">
        <pc:chgData name="Giuseppe Torrisi" userId="7e2d242d-86da-4aa3-bb66-1f88aeb4d0c6" providerId="ADAL" clId="{1BBFCB4B-DFDE-C34D-B9E6-66FD2B050236}" dt="2022-07-03T15:49:48.622" v="6257" actId="2696"/>
        <pc:sldMkLst>
          <pc:docMk/>
          <pc:sldMk cId="2997251474" sldId="709"/>
        </pc:sldMkLst>
        <pc:spChg chg="add mod">
          <ac:chgData name="Giuseppe Torrisi" userId="7e2d242d-86da-4aa3-bb66-1f88aeb4d0c6" providerId="ADAL" clId="{1BBFCB4B-DFDE-C34D-B9E6-66FD2B050236}" dt="2022-07-03T15:48:24.808" v="6244" actId="1076"/>
          <ac:spMkLst>
            <pc:docMk/>
            <pc:sldMk cId="2997251474" sldId="709"/>
            <ac:spMk id="2" creationId="{AF5277C8-62FA-0A02-BA26-09F5E4B9F587}"/>
          </ac:spMkLst>
        </pc:spChg>
        <pc:spChg chg="mod">
          <ac:chgData name="Giuseppe Torrisi" userId="7e2d242d-86da-4aa3-bb66-1f88aeb4d0c6" providerId="ADAL" clId="{1BBFCB4B-DFDE-C34D-B9E6-66FD2B050236}" dt="2022-07-03T15:48:31.782" v="6245" actId="21"/>
          <ac:spMkLst>
            <pc:docMk/>
            <pc:sldMk cId="2997251474" sldId="709"/>
            <ac:spMk id="3" creationId="{337E9445-F8A0-2149-9FDA-7CFC3CB41EF7}"/>
          </ac:spMkLst>
        </pc:spChg>
        <pc:spChg chg="add">
          <ac:chgData name="Giuseppe Torrisi" userId="7e2d242d-86da-4aa3-bb66-1f88aeb4d0c6" providerId="ADAL" clId="{1BBFCB4B-DFDE-C34D-B9E6-66FD2B050236}" dt="2022-07-03T15:48:44.105" v="6247" actId="22"/>
          <ac:spMkLst>
            <pc:docMk/>
            <pc:sldMk cId="2997251474" sldId="709"/>
            <ac:spMk id="5" creationId="{98885015-964D-1443-1554-0C731F376D8B}"/>
          </ac:spMkLst>
        </pc:spChg>
      </pc:sldChg>
      <pc:sldChg chg="modSp add del mod">
        <pc:chgData name="Giuseppe Torrisi" userId="7e2d242d-86da-4aa3-bb66-1f88aeb4d0c6" providerId="ADAL" clId="{1BBFCB4B-DFDE-C34D-B9E6-66FD2B050236}" dt="2022-07-04T20:27:41.653" v="6353" actId="2696"/>
        <pc:sldMkLst>
          <pc:docMk/>
          <pc:sldMk cId="4120160478" sldId="711"/>
        </pc:sldMkLst>
        <pc:spChg chg="mod">
          <ac:chgData name="Giuseppe Torrisi" userId="7e2d242d-86da-4aa3-bb66-1f88aeb4d0c6" providerId="ADAL" clId="{1BBFCB4B-DFDE-C34D-B9E6-66FD2B050236}" dt="2022-07-03T15:46:41.644" v="6203" actId="20577"/>
          <ac:spMkLst>
            <pc:docMk/>
            <pc:sldMk cId="4120160478" sldId="711"/>
            <ac:spMk id="649" creationId="{00000000-0000-0000-0000-000000000000}"/>
          </ac:spMkLst>
        </pc:spChg>
      </pc:sldChg>
      <pc:sldChg chg="add del">
        <pc:chgData name="Giuseppe Torrisi" userId="7e2d242d-86da-4aa3-bb66-1f88aeb4d0c6" providerId="ADAL" clId="{1BBFCB4B-DFDE-C34D-B9E6-66FD2B050236}" dt="2022-07-02T22:29:30.429" v="2325" actId="2696"/>
        <pc:sldMkLst>
          <pc:docMk/>
          <pc:sldMk cId="1580951506" sldId="718"/>
        </pc:sldMkLst>
      </pc:sldChg>
      <pc:sldChg chg="addSp delSp modSp add del mod ord">
        <pc:chgData name="Giuseppe Torrisi" userId="7e2d242d-86da-4aa3-bb66-1f88aeb4d0c6" providerId="ADAL" clId="{1BBFCB4B-DFDE-C34D-B9E6-66FD2B050236}" dt="2022-07-04T19:02:20.388" v="6337" actId="2696"/>
        <pc:sldMkLst>
          <pc:docMk/>
          <pc:sldMk cId="804484328" sldId="733"/>
        </pc:sldMkLst>
        <pc:spChg chg="del">
          <ac:chgData name="Giuseppe Torrisi" userId="7e2d242d-86da-4aa3-bb66-1f88aeb4d0c6" providerId="ADAL" clId="{1BBFCB4B-DFDE-C34D-B9E6-66FD2B050236}" dt="2022-07-04T19:02:08.072" v="6334" actId="478"/>
          <ac:spMkLst>
            <pc:docMk/>
            <pc:sldMk cId="804484328" sldId="733"/>
            <ac:spMk id="8" creationId="{5737B726-7AEC-7144-81AF-3E38A5C684F4}"/>
          </ac:spMkLst>
        </pc:spChg>
        <pc:spChg chg="mod">
          <ac:chgData name="Giuseppe Torrisi" userId="7e2d242d-86da-4aa3-bb66-1f88aeb4d0c6" providerId="ADAL" clId="{1BBFCB4B-DFDE-C34D-B9E6-66FD2B050236}" dt="2022-07-02T09:25:11.346" v="316" actId="1076"/>
          <ac:spMkLst>
            <pc:docMk/>
            <pc:sldMk cId="804484328" sldId="733"/>
            <ac:spMk id="12" creationId="{F76C8887-705F-E240-876F-FEB4D4ECB1D9}"/>
          </ac:spMkLst>
        </pc:spChg>
        <pc:spChg chg="mod">
          <ac:chgData name="Giuseppe Torrisi" userId="7e2d242d-86da-4aa3-bb66-1f88aeb4d0c6" providerId="ADAL" clId="{1BBFCB4B-DFDE-C34D-B9E6-66FD2B050236}" dt="2022-07-02T09:25:01.316" v="310" actId="1076"/>
          <ac:spMkLst>
            <pc:docMk/>
            <pc:sldMk cId="804484328" sldId="733"/>
            <ac:spMk id="13" creationId="{796DD57B-A791-2D44-A69C-90617DF24FB3}"/>
          </ac:spMkLst>
        </pc:spChg>
        <pc:spChg chg="add mod">
          <ac:chgData name="Giuseppe Torrisi" userId="7e2d242d-86da-4aa3-bb66-1f88aeb4d0c6" providerId="ADAL" clId="{1BBFCB4B-DFDE-C34D-B9E6-66FD2B050236}" dt="2022-07-03T14:00:55.226" v="4240" actId="20577"/>
          <ac:spMkLst>
            <pc:docMk/>
            <pc:sldMk cId="804484328" sldId="733"/>
            <ac:spMk id="16" creationId="{6C13847E-D9C8-3919-3A0E-9992E713C3C3}"/>
          </ac:spMkLst>
        </pc:spChg>
        <pc:spChg chg="del">
          <ac:chgData name="Giuseppe Torrisi" userId="7e2d242d-86da-4aa3-bb66-1f88aeb4d0c6" providerId="ADAL" clId="{1BBFCB4B-DFDE-C34D-B9E6-66FD2B050236}" dt="2022-07-02T09:24:55.509" v="307" actId="478"/>
          <ac:spMkLst>
            <pc:docMk/>
            <pc:sldMk cId="804484328" sldId="733"/>
            <ac:spMk id="20" creationId="{CF6FF9FF-0D78-3A49-A5C8-E3D7A0D5B3E0}"/>
          </ac:spMkLst>
        </pc:spChg>
        <pc:spChg chg="del">
          <ac:chgData name="Giuseppe Torrisi" userId="7e2d242d-86da-4aa3-bb66-1f88aeb4d0c6" providerId="ADAL" clId="{1BBFCB4B-DFDE-C34D-B9E6-66FD2B050236}" dt="2022-07-02T10:04:55.682" v="611" actId="478"/>
          <ac:spMkLst>
            <pc:docMk/>
            <pc:sldMk cId="804484328" sldId="733"/>
            <ac:spMk id="21" creationId="{7FE46E40-2D74-F94D-8C46-D4B2BF708CDA}"/>
          </ac:spMkLst>
        </pc:spChg>
        <pc:spChg chg="del">
          <ac:chgData name="Giuseppe Torrisi" userId="7e2d242d-86da-4aa3-bb66-1f88aeb4d0c6" providerId="ADAL" clId="{1BBFCB4B-DFDE-C34D-B9E6-66FD2B050236}" dt="2022-07-02T09:25:03.426" v="311" actId="478"/>
          <ac:spMkLst>
            <pc:docMk/>
            <pc:sldMk cId="804484328" sldId="733"/>
            <ac:spMk id="24" creationId="{917E884C-7510-E544-A9A2-E4646501041D}"/>
          </ac:spMkLst>
        </pc:spChg>
        <pc:spChg chg="mod">
          <ac:chgData name="Giuseppe Torrisi" userId="7e2d242d-86da-4aa3-bb66-1f88aeb4d0c6" providerId="ADAL" clId="{1BBFCB4B-DFDE-C34D-B9E6-66FD2B050236}" dt="2022-07-02T09:25:12.643" v="318" actId="20577"/>
          <ac:spMkLst>
            <pc:docMk/>
            <pc:sldMk cId="804484328" sldId="733"/>
            <ac:spMk id="25" creationId="{217675EA-3AE8-B641-A24A-BB1109167BD9}"/>
          </ac:spMkLst>
        </pc:spChg>
        <pc:picChg chg="del">
          <ac:chgData name="Giuseppe Torrisi" userId="7e2d242d-86da-4aa3-bb66-1f88aeb4d0c6" providerId="ADAL" clId="{1BBFCB4B-DFDE-C34D-B9E6-66FD2B050236}" dt="2022-07-02T09:24:57.808" v="308" actId="478"/>
          <ac:picMkLst>
            <pc:docMk/>
            <pc:sldMk cId="804484328" sldId="733"/>
            <ac:picMk id="17" creationId="{C468B3FB-5F18-304F-982C-0658C381A54F}"/>
          </ac:picMkLst>
        </pc:picChg>
      </pc:sldChg>
      <pc:sldChg chg="delSp add del setBg delDesignElem">
        <pc:chgData name="Giuseppe Torrisi" userId="7e2d242d-86da-4aa3-bb66-1f88aeb4d0c6" providerId="ADAL" clId="{1BBFCB4B-DFDE-C34D-B9E6-66FD2B050236}" dt="2022-07-02T15:48:58.130" v="1672" actId="2696"/>
        <pc:sldMkLst>
          <pc:docMk/>
          <pc:sldMk cId="960236287" sldId="735"/>
        </pc:sldMkLst>
        <pc:spChg chg="del">
          <ac:chgData name="Giuseppe Torrisi" userId="7e2d242d-86da-4aa3-bb66-1f88aeb4d0c6" providerId="ADAL" clId="{1BBFCB4B-DFDE-C34D-B9E6-66FD2B050236}" dt="2022-07-02T15:48:22.872" v="1662"/>
          <ac:spMkLst>
            <pc:docMk/>
            <pc:sldMk cId="960236287" sldId="735"/>
            <ac:spMk id="28" creationId="{33E72FA3-BD00-444A-AD9B-E6C3D069CDE3}"/>
          </ac:spMkLst>
        </pc:spChg>
      </pc:sldChg>
      <pc:sldChg chg="delSp add del mod">
        <pc:chgData name="Giuseppe Torrisi" userId="7e2d242d-86da-4aa3-bb66-1f88aeb4d0c6" providerId="ADAL" clId="{1BBFCB4B-DFDE-C34D-B9E6-66FD2B050236}" dt="2022-07-02T16:11:06.830" v="1826" actId="2696"/>
        <pc:sldMkLst>
          <pc:docMk/>
          <pc:sldMk cId="2879245510" sldId="737"/>
        </pc:sldMkLst>
        <pc:spChg chg="del">
          <ac:chgData name="Giuseppe Torrisi" userId="7e2d242d-86da-4aa3-bb66-1f88aeb4d0c6" providerId="ADAL" clId="{1BBFCB4B-DFDE-C34D-B9E6-66FD2B050236}" dt="2022-07-02T16:11:00.250" v="1825" actId="478"/>
          <ac:spMkLst>
            <pc:docMk/>
            <pc:sldMk cId="2879245510" sldId="737"/>
            <ac:spMk id="10" creationId="{7F103661-50DC-D435-4D6B-3C52776E1463}"/>
          </ac:spMkLst>
        </pc:spChg>
      </pc:sldChg>
      <pc:sldChg chg="add del">
        <pc:chgData name="Giuseppe Torrisi" userId="7e2d242d-86da-4aa3-bb66-1f88aeb4d0c6" providerId="ADAL" clId="{1BBFCB4B-DFDE-C34D-B9E6-66FD2B050236}" dt="2022-07-02T22:29:31.320" v="2326" actId="2696"/>
        <pc:sldMkLst>
          <pc:docMk/>
          <pc:sldMk cId="1970710325" sldId="739"/>
        </pc:sldMkLst>
      </pc:sldChg>
      <pc:sldChg chg="delSp add mod">
        <pc:chgData name="Giuseppe Torrisi" userId="7e2d242d-86da-4aa3-bb66-1f88aeb4d0c6" providerId="ADAL" clId="{1BBFCB4B-DFDE-C34D-B9E6-66FD2B050236}" dt="2022-07-02T16:10:56.771" v="1824" actId="478"/>
        <pc:sldMkLst>
          <pc:docMk/>
          <pc:sldMk cId="3152681789" sldId="751"/>
        </pc:sldMkLst>
        <pc:spChg chg="del">
          <ac:chgData name="Giuseppe Torrisi" userId="7e2d242d-86da-4aa3-bb66-1f88aeb4d0c6" providerId="ADAL" clId="{1BBFCB4B-DFDE-C34D-B9E6-66FD2B050236}" dt="2022-07-02T16:10:56.771" v="1824" actId="478"/>
          <ac:spMkLst>
            <pc:docMk/>
            <pc:sldMk cId="3152681789" sldId="751"/>
            <ac:spMk id="5" creationId="{5270E4B5-BC74-001D-2A75-AAB12B92EC5D}"/>
          </ac:spMkLst>
        </pc:spChg>
        <pc:spChg chg="del">
          <ac:chgData name="Giuseppe Torrisi" userId="7e2d242d-86da-4aa3-bb66-1f88aeb4d0c6" providerId="ADAL" clId="{1BBFCB4B-DFDE-C34D-B9E6-66FD2B050236}" dt="2022-07-02T16:10:53.915" v="1823" actId="478"/>
          <ac:spMkLst>
            <pc:docMk/>
            <pc:sldMk cId="3152681789" sldId="751"/>
            <ac:spMk id="12" creationId="{40D23F28-5AD4-00D4-0E85-F88A4AA9C61A}"/>
          </ac:spMkLst>
        </pc:spChg>
      </pc:sldChg>
      <pc:sldChg chg="delSp add mod">
        <pc:chgData name="Giuseppe Torrisi" userId="7e2d242d-86da-4aa3-bb66-1f88aeb4d0c6" providerId="ADAL" clId="{1BBFCB4B-DFDE-C34D-B9E6-66FD2B050236}" dt="2022-07-02T16:11:17.187" v="1828" actId="478"/>
        <pc:sldMkLst>
          <pc:docMk/>
          <pc:sldMk cId="1077473354" sldId="752"/>
        </pc:sldMkLst>
        <pc:spChg chg="del">
          <ac:chgData name="Giuseppe Torrisi" userId="7e2d242d-86da-4aa3-bb66-1f88aeb4d0c6" providerId="ADAL" clId="{1BBFCB4B-DFDE-C34D-B9E6-66FD2B050236}" dt="2022-07-02T16:11:17.187" v="1828" actId="478"/>
          <ac:spMkLst>
            <pc:docMk/>
            <pc:sldMk cId="1077473354" sldId="752"/>
            <ac:spMk id="14" creationId="{0F5C261F-E99B-2345-90F6-6DBBE01FCD07}"/>
          </ac:spMkLst>
        </pc:spChg>
      </pc:sldChg>
      <pc:sldChg chg="delSp modSp add mod">
        <pc:chgData name="Giuseppe Torrisi" userId="7e2d242d-86da-4aa3-bb66-1f88aeb4d0c6" providerId="ADAL" clId="{1BBFCB4B-DFDE-C34D-B9E6-66FD2B050236}" dt="2022-07-03T15:45:24.107" v="6154" actId="478"/>
        <pc:sldMkLst>
          <pc:docMk/>
          <pc:sldMk cId="2258093479" sldId="753"/>
        </pc:sldMkLst>
        <pc:spChg chg="del">
          <ac:chgData name="Giuseppe Torrisi" userId="7e2d242d-86da-4aa3-bb66-1f88aeb4d0c6" providerId="ADAL" clId="{1BBFCB4B-DFDE-C34D-B9E6-66FD2B050236}" dt="2022-07-02T22:29:10.469" v="2323" actId="478"/>
          <ac:spMkLst>
            <pc:docMk/>
            <pc:sldMk cId="2258093479" sldId="753"/>
            <ac:spMk id="3" creationId="{274F9AC7-9BD7-5DFC-E2C3-1D0BF7F03780}"/>
          </ac:spMkLst>
        </pc:spChg>
        <pc:spChg chg="del mod">
          <ac:chgData name="Giuseppe Torrisi" userId="7e2d242d-86da-4aa3-bb66-1f88aeb4d0c6" providerId="ADAL" clId="{1BBFCB4B-DFDE-C34D-B9E6-66FD2B050236}" dt="2022-07-03T15:45:24.107" v="6154" actId="478"/>
          <ac:spMkLst>
            <pc:docMk/>
            <pc:sldMk cId="2258093479" sldId="753"/>
            <ac:spMk id="4" creationId="{5ADDACC1-5D09-E21B-FD3A-43D1AE366540}"/>
          </ac:spMkLst>
        </pc:spChg>
      </pc:sldChg>
      <pc:sldChg chg="add del">
        <pc:chgData name="Giuseppe Torrisi" userId="7e2d242d-86da-4aa3-bb66-1f88aeb4d0c6" providerId="ADAL" clId="{1BBFCB4B-DFDE-C34D-B9E6-66FD2B050236}" dt="2022-07-02T10:04:37.786" v="603" actId="2696"/>
        <pc:sldMkLst>
          <pc:docMk/>
          <pc:sldMk cId="1836143209" sldId="754"/>
        </pc:sldMkLst>
      </pc:sldChg>
      <pc:sldChg chg="addSp delSp modSp add mod ord">
        <pc:chgData name="Giuseppe Torrisi" userId="7e2d242d-86da-4aa3-bb66-1f88aeb4d0c6" providerId="ADAL" clId="{1BBFCB4B-DFDE-C34D-B9E6-66FD2B050236}" dt="2022-07-04T19:50:03.127" v="6351" actId="20577"/>
        <pc:sldMkLst>
          <pc:docMk/>
          <pc:sldMk cId="3609951497" sldId="755"/>
        </pc:sldMkLst>
        <pc:spChg chg="add mod">
          <ac:chgData name="Giuseppe Torrisi" userId="7e2d242d-86da-4aa3-bb66-1f88aeb4d0c6" providerId="ADAL" clId="{1BBFCB4B-DFDE-C34D-B9E6-66FD2B050236}" dt="2022-07-04T19:49:59.119" v="6347" actId="20577"/>
          <ac:spMkLst>
            <pc:docMk/>
            <pc:sldMk cId="3609951497" sldId="755"/>
            <ac:spMk id="2" creationId="{7EB640C8-3C03-2DDD-E52B-2952C220BF35}"/>
          </ac:spMkLst>
        </pc:spChg>
        <pc:spChg chg="add del mod">
          <ac:chgData name="Giuseppe Torrisi" userId="7e2d242d-86da-4aa3-bb66-1f88aeb4d0c6" providerId="ADAL" clId="{1BBFCB4B-DFDE-C34D-B9E6-66FD2B050236}" dt="2022-07-02T09:42:02.065" v="401" actId="478"/>
          <ac:spMkLst>
            <pc:docMk/>
            <pc:sldMk cId="3609951497" sldId="755"/>
            <ac:spMk id="3" creationId="{4F0B313E-C06E-E41F-A4A0-ED3A1810AE9F}"/>
          </ac:spMkLst>
        </pc:spChg>
        <pc:spChg chg="add mod">
          <ac:chgData name="Giuseppe Torrisi" userId="7e2d242d-86da-4aa3-bb66-1f88aeb4d0c6" providerId="ADAL" clId="{1BBFCB4B-DFDE-C34D-B9E6-66FD2B050236}" dt="2022-07-04T19:50:03.127" v="6351" actId="20577"/>
          <ac:spMkLst>
            <pc:docMk/>
            <pc:sldMk cId="3609951497" sldId="755"/>
            <ac:spMk id="4" creationId="{F585538F-738F-D3E4-CBB9-A144BAD9D4AD}"/>
          </ac:spMkLst>
        </pc:spChg>
        <pc:spChg chg="add del mod">
          <ac:chgData name="Giuseppe Torrisi" userId="7e2d242d-86da-4aa3-bb66-1f88aeb4d0c6" providerId="ADAL" clId="{1BBFCB4B-DFDE-C34D-B9E6-66FD2B050236}" dt="2022-07-02T09:42:02.967" v="403"/>
          <ac:spMkLst>
            <pc:docMk/>
            <pc:sldMk cId="3609951497" sldId="755"/>
            <ac:spMk id="5" creationId="{97FC9B2E-71CF-04AA-372D-D520A3F44E24}"/>
          </ac:spMkLst>
        </pc:spChg>
        <pc:spChg chg="del">
          <ac:chgData name="Giuseppe Torrisi" userId="7e2d242d-86da-4aa3-bb66-1f88aeb4d0c6" providerId="ADAL" clId="{1BBFCB4B-DFDE-C34D-B9E6-66FD2B050236}" dt="2022-07-04T19:02:25.635" v="6338" actId="478"/>
          <ac:spMkLst>
            <pc:docMk/>
            <pc:sldMk cId="3609951497" sldId="755"/>
            <ac:spMk id="8" creationId="{5737B726-7AEC-7144-81AF-3E38A5C684F4}"/>
          </ac:spMkLst>
        </pc:spChg>
        <pc:spChg chg="add mod">
          <ac:chgData name="Giuseppe Torrisi" userId="7e2d242d-86da-4aa3-bb66-1f88aeb4d0c6" providerId="ADAL" clId="{1BBFCB4B-DFDE-C34D-B9E6-66FD2B050236}" dt="2022-07-02T09:25:34.927" v="320"/>
          <ac:spMkLst>
            <pc:docMk/>
            <pc:sldMk cId="3609951497" sldId="755"/>
            <ac:spMk id="16" creationId="{DBB7F14F-825D-B2EB-6CB0-6FD92924FF40}"/>
          </ac:spMkLst>
        </pc:spChg>
        <pc:spChg chg="add mod">
          <ac:chgData name="Giuseppe Torrisi" userId="7e2d242d-86da-4aa3-bb66-1f88aeb4d0c6" providerId="ADAL" clId="{1BBFCB4B-DFDE-C34D-B9E6-66FD2B050236}" dt="2022-07-02T09:25:34.927" v="320"/>
          <ac:spMkLst>
            <pc:docMk/>
            <pc:sldMk cId="3609951497" sldId="755"/>
            <ac:spMk id="17" creationId="{3A7FD2CA-9120-A6E1-DC6A-F1FF0ED8C5E9}"/>
          </ac:spMkLst>
        </pc:spChg>
        <pc:spChg chg="add mod">
          <ac:chgData name="Giuseppe Torrisi" userId="7e2d242d-86da-4aa3-bb66-1f88aeb4d0c6" providerId="ADAL" clId="{1BBFCB4B-DFDE-C34D-B9E6-66FD2B050236}" dt="2022-07-02T09:53:59.519" v="584" actId="108"/>
          <ac:spMkLst>
            <pc:docMk/>
            <pc:sldMk cId="3609951497" sldId="755"/>
            <ac:spMk id="19" creationId="{99B750A1-EB93-2AC2-FADB-9751A30FCC78}"/>
          </ac:spMkLst>
        </pc:spChg>
        <pc:spChg chg="add del mod">
          <ac:chgData name="Giuseppe Torrisi" userId="7e2d242d-86da-4aa3-bb66-1f88aeb4d0c6" providerId="ADAL" clId="{1BBFCB4B-DFDE-C34D-B9E6-66FD2B050236}" dt="2022-07-04T19:49:42.185" v="6340" actId="478"/>
          <ac:spMkLst>
            <pc:docMk/>
            <pc:sldMk cId="3609951497" sldId="755"/>
            <ac:spMk id="20" creationId="{135B9773-2020-279D-E1F8-DDF765484598}"/>
          </ac:spMkLst>
        </pc:spChg>
        <pc:spChg chg="del mod">
          <ac:chgData name="Giuseppe Torrisi" userId="7e2d242d-86da-4aa3-bb66-1f88aeb4d0c6" providerId="ADAL" clId="{1BBFCB4B-DFDE-C34D-B9E6-66FD2B050236}" dt="2022-07-03T14:01:06.236" v="4243" actId="478"/>
          <ac:spMkLst>
            <pc:docMk/>
            <pc:sldMk cId="3609951497" sldId="755"/>
            <ac:spMk id="21" creationId="{7FE46E40-2D74-F94D-8C46-D4B2BF708CDA}"/>
          </ac:spMkLst>
        </pc:spChg>
        <pc:spChg chg="add del mod">
          <ac:chgData name="Giuseppe Torrisi" userId="7e2d242d-86da-4aa3-bb66-1f88aeb4d0c6" providerId="ADAL" clId="{1BBFCB4B-DFDE-C34D-B9E6-66FD2B050236}" dt="2022-07-04T19:49:40.937" v="6339" actId="478"/>
          <ac:spMkLst>
            <pc:docMk/>
            <pc:sldMk cId="3609951497" sldId="755"/>
            <ac:spMk id="22" creationId="{0EC86DB5-2CA7-065A-5A6B-653F3E10D862}"/>
          </ac:spMkLst>
        </pc:spChg>
        <pc:spChg chg="add mod">
          <ac:chgData name="Giuseppe Torrisi" userId="7e2d242d-86da-4aa3-bb66-1f88aeb4d0c6" providerId="ADAL" clId="{1BBFCB4B-DFDE-C34D-B9E6-66FD2B050236}" dt="2022-07-02T09:39:54.844" v="389" actId="1036"/>
          <ac:spMkLst>
            <pc:docMk/>
            <pc:sldMk cId="3609951497" sldId="755"/>
            <ac:spMk id="24" creationId="{FF3E3024-1BAD-E1F3-A151-BC1C15550899}"/>
          </ac:spMkLst>
        </pc:spChg>
        <pc:spChg chg="add mod">
          <ac:chgData name="Giuseppe Torrisi" userId="7e2d242d-86da-4aa3-bb66-1f88aeb4d0c6" providerId="ADAL" clId="{1BBFCB4B-DFDE-C34D-B9E6-66FD2B050236}" dt="2022-07-03T14:01:06.680" v="4244"/>
          <ac:spMkLst>
            <pc:docMk/>
            <pc:sldMk cId="3609951497" sldId="755"/>
            <ac:spMk id="26" creationId="{90A96D7F-F2F2-26A8-0D12-447B52549749}"/>
          </ac:spMkLst>
        </pc:spChg>
      </pc:sldChg>
      <pc:sldChg chg="addSp delSp modSp add mod ord">
        <pc:chgData name="Giuseppe Torrisi" userId="7e2d242d-86da-4aa3-bb66-1f88aeb4d0c6" providerId="ADAL" clId="{1BBFCB4B-DFDE-C34D-B9E6-66FD2B050236}" dt="2022-07-04T19:02:17.413" v="6336" actId="478"/>
        <pc:sldMkLst>
          <pc:docMk/>
          <pc:sldMk cId="1373535366" sldId="756"/>
        </pc:sldMkLst>
        <pc:spChg chg="del">
          <ac:chgData name="Giuseppe Torrisi" userId="7e2d242d-86da-4aa3-bb66-1f88aeb4d0c6" providerId="ADAL" clId="{1BBFCB4B-DFDE-C34D-B9E6-66FD2B050236}" dt="2022-07-04T19:02:17.413" v="6336" actId="478"/>
          <ac:spMkLst>
            <pc:docMk/>
            <pc:sldMk cId="1373535366" sldId="756"/>
            <ac:spMk id="8" creationId="{5737B726-7AEC-7144-81AF-3E38A5C684F4}"/>
          </ac:spMkLst>
        </pc:spChg>
        <pc:spChg chg="mod">
          <ac:chgData name="Giuseppe Torrisi" userId="7e2d242d-86da-4aa3-bb66-1f88aeb4d0c6" providerId="ADAL" clId="{1BBFCB4B-DFDE-C34D-B9E6-66FD2B050236}" dt="2022-07-02T09:49:34.290" v="459" actId="20577"/>
          <ac:spMkLst>
            <pc:docMk/>
            <pc:sldMk cId="1373535366" sldId="756"/>
            <ac:spMk id="19" creationId="{99B750A1-EB93-2AC2-FADB-9751A30FCC78}"/>
          </ac:spMkLst>
        </pc:spChg>
        <pc:spChg chg="add mod">
          <ac:chgData name="Giuseppe Torrisi" userId="7e2d242d-86da-4aa3-bb66-1f88aeb4d0c6" providerId="ADAL" clId="{1BBFCB4B-DFDE-C34D-B9E6-66FD2B050236}" dt="2022-07-02T09:49:18.650" v="455" actId="1076"/>
          <ac:spMkLst>
            <pc:docMk/>
            <pc:sldMk cId="1373535366" sldId="756"/>
            <ac:spMk id="20" creationId="{4D600CD8-188E-BDB8-B296-AD2981C5DDE4}"/>
          </ac:spMkLst>
        </pc:spChg>
        <pc:spChg chg="add mod">
          <ac:chgData name="Giuseppe Torrisi" userId="7e2d242d-86da-4aa3-bb66-1f88aeb4d0c6" providerId="ADAL" clId="{1BBFCB4B-DFDE-C34D-B9E6-66FD2B050236}" dt="2022-07-03T14:01:02.600" v="4242"/>
          <ac:spMkLst>
            <pc:docMk/>
            <pc:sldMk cId="1373535366" sldId="756"/>
            <ac:spMk id="21" creationId="{67901084-2ECA-F024-1431-18E9409BD7A5}"/>
          </ac:spMkLst>
        </pc:spChg>
        <pc:spChg chg="del">
          <ac:chgData name="Giuseppe Torrisi" userId="7e2d242d-86da-4aa3-bb66-1f88aeb4d0c6" providerId="ADAL" clId="{1BBFCB4B-DFDE-C34D-B9E6-66FD2B050236}" dt="2022-07-02T10:04:52.008" v="610" actId="478"/>
          <ac:spMkLst>
            <pc:docMk/>
            <pc:sldMk cId="1373535366" sldId="756"/>
            <ac:spMk id="21" creationId="{7FE46E40-2D74-F94D-8C46-D4B2BF708CDA}"/>
          </ac:spMkLst>
        </pc:spChg>
        <pc:spChg chg="add del mod">
          <ac:chgData name="Giuseppe Torrisi" userId="7e2d242d-86da-4aa3-bb66-1f88aeb4d0c6" providerId="ADAL" clId="{1BBFCB4B-DFDE-C34D-B9E6-66FD2B050236}" dt="2022-07-03T14:01:02.207" v="4241" actId="478"/>
          <ac:spMkLst>
            <pc:docMk/>
            <pc:sldMk cId="1373535366" sldId="756"/>
            <ac:spMk id="22" creationId="{A98494A3-D549-0080-E2B9-62CFBE62BAE8}"/>
          </ac:spMkLst>
        </pc:spChg>
      </pc:sldChg>
      <pc:sldChg chg="addSp delSp modSp new mod">
        <pc:chgData name="Giuseppe Torrisi" userId="7e2d242d-86da-4aa3-bb66-1f88aeb4d0c6" providerId="ADAL" clId="{1BBFCB4B-DFDE-C34D-B9E6-66FD2B050236}" dt="2022-07-03T14:07:24.418" v="4317"/>
        <pc:sldMkLst>
          <pc:docMk/>
          <pc:sldMk cId="1295659724" sldId="757"/>
        </pc:sldMkLst>
        <pc:spChg chg="mod">
          <ac:chgData name="Giuseppe Torrisi" userId="7e2d242d-86da-4aa3-bb66-1f88aeb4d0c6" providerId="ADAL" clId="{1BBFCB4B-DFDE-C34D-B9E6-66FD2B050236}" dt="2022-07-02T14:37:59.057" v="933" actId="113"/>
          <ac:spMkLst>
            <pc:docMk/>
            <pc:sldMk cId="1295659724" sldId="757"/>
            <ac:spMk id="2" creationId="{081A6B46-5D9A-6337-8FE8-3E4AD8B2D6FE}"/>
          </ac:spMkLst>
        </pc:spChg>
        <pc:spChg chg="mod">
          <ac:chgData name="Giuseppe Torrisi" userId="7e2d242d-86da-4aa3-bb66-1f88aeb4d0c6" providerId="ADAL" clId="{1BBFCB4B-DFDE-C34D-B9E6-66FD2B050236}" dt="2022-07-02T14:18:30.105" v="803" actId="14100"/>
          <ac:spMkLst>
            <pc:docMk/>
            <pc:sldMk cId="1295659724" sldId="757"/>
            <ac:spMk id="3" creationId="{9A6B7C00-9564-8BDE-D0E9-0BBEC7FB539B}"/>
          </ac:spMkLst>
        </pc:spChg>
        <pc:spChg chg="add del mod">
          <ac:chgData name="Giuseppe Torrisi" userId="7e2d242d-86da-4aa3-bb66-1f88aeb4d0c6" providerId="ADAL" clId="{1BBFCB4B-DFDE-C34D-B9E6-66FD2B050236}" dt="2022-07-02T22:07:22.798" v="1965" actId="478"/>
          <ac:spMkLst>
            <pc:docMk/>
            <pc:sldMk cId="1295659724" sldId="757"/>
            <ac:spMk id="4" creationId="{C7B8489A-5A06-7BDB-E108-5D076E4869CF}"/>
          </ac:spMkLst>
        </pc:spChg>
        <pc:spChg chg="add del mod">
          <ac:chgData name="Giuseppe Torrisi" userId="7e2d242d-86da-4aa3-bb66-1f88aeb4d0c6" providerId="ADAL" clId="{1BBFCB4B-DFDE-C34D-B9E6-66FD2B050236}" dt="2022-07-02T22:07:17.669" v="1964" actId="478"/>
          <ac:spMkLst>
            <pc:docMk/>
            <pc:sldMk cId="1295659724" sldId="757"/>
            <ac:spMk id="5" creationId="{4F321ED2-8A1A-0112-7B81-099FA52D56CB}"/>
          </ac:spMkLst>
        </pc:spChg>
        <pc:spChg chg="add del mod">
          <ac:chgData name="Giuseppe Torrisi" userId="7e2d242d-86da-4aa3-bb66-1f88aeb4d0c6" providerId="ADAL" clId="{1BBFCB4B-DFDE-C34D-B9E6-66FD2B050236}" dt="2022-07-02T14:21:49.728" v="864"/>
          <ac:spMkLst>
            <pc:docMk/>
            <pc:sldMk cId="1295659724" sldId="757"/>
            <ac:spMk id="6" creationId="{0229720C-7532-FCEE-FD4F-C2964305D0EA}"/>
          </ac:spMkLst>
        </pc:spChg>
        <pc:spChg chg="add mod">
          <ac:chgData name="Giuseppe Torrisi" userId="7e2d242d-86da-4aa3-bb66-1f88aeb4d0c6" providerId="ADAL" clId="{1BBFCB4B-DFDE-C34D-B9E6-66FD2B050236}" dt="2022-07-03T14:03:50.184" v="4315" actId="1076"/>
          <ac:spMkLst>
            <pc:docMk/>
            <pc:sldMk cId="1295659724" sldId="757"/>
            <ac:spMk id="7" creationId="{BA151876-21B0-320E-4AF5-DDA90FBA948B}"/>
          </ac:spMkLst>
        </pc:spChg>
        <pc:spChg chg="add del mod">
          <ac:chgData name="Giuseppe Torrisi" userId="7e2d242d-86da-4aa3-bb66-1f88aeb4d0c6" providerId="ADAL" clId="{1BBFCB4B-DFDE-C34D-B9E6-66FD2B050236}" dt="2022-07-02T14:18:56.326" v="806" actId="478"/>
          <ac:spMkLst>
            <pc:docMk/>
            <pc:sldMk cId="1295659724" sldId="757"/>
            <ac:spMk id="8" creationId="{1186197A-6B99-AA02-AE52-89BD55F267AE}"/>
          </ac:spMkLst>
        </pc:spChg>
        <pc:spChg chg="add mod">
          <ac:chgData name="Giuseppe Torrisi" userId="7e2d242d-86da-4aa3-bb66-1f88aeb4d0c6" providerId="ADAL" clId="{1BBFCB4B-DFDE-C34D-B9E6-66FD2B050236}" dt="2022-07-03T14:03:28.127" v="4310" actId="1076"/>
          <ac:spMkLst>
            <pc:docMk/>
            <pc:sldMk cId="1295659724" sldId="757"/>
            <ac:spMk id="9" creationId="{BAE100D4-5728-4D44-1A5A-C3376FDC6515}"/>
          </ac:spMkLst>
        </pc:spChg>
        <pc:spChg chg="add mod">
          <ac:chgData name="Giuseppe Torrisi" userId="7e2d242d-86da-4aa3-bb66-1f88aeb4d0c6" providerId="ADAL" clId="{1BBFCB4B-DFDE-C34D-B9E6-66FD2B050236}" dt="2022-07-03T14:03:24.529" v="4309" actId="1076"/>
          <ac:spMkLst>
            <pc:docMk/>
            <pc:sldMk cId="1295659724" sldId="757"/>
            <ac:spMk id="10" creationId="{5418648C-B999-50E2-8E31-A23F4E32DDF0}"/>
          </ac:spMkLst>
        </pc:spChg>
        <pc:spChg chg="add mod">
          <ac:chgData name="Giuseppe Torrisi" userId="7e2d242d-86da-4aa3-bb66-1f88aeb4d0c6" providerId="ADAL" clId="{1BBFCB4B-DFDE-C34D-B9E6-66FD2B050236}" dt="2022-07-02T14:37:17.880" v="917" actId="21"/>
          <ac:spMkLst>
            <pc:docMk/>
            <pc:sldMk cId="1295659724" sldId="757"/>
            <ac:spMk id="14" creationId="{0FA7C954-922B-E846-2561-968064A62DC6}"/>
          </ac:spMkLst>
        </pc:spChg>
        <pc:spChg chg="add mod">
          <ac:chgData name="Giuseppe Torrisi" userId="7e2d242d-86da-4aa3-bb66-1f88aeb4d0c6" providerId="ADAL" clId="{1BBFCB4B-DFDE-C34D-B9E6-66FD2B050236}" dt="2022-07-03T14:03:40.018" v="4311" actId="113"/>
          <ac:spMkLst>
            <pc:docMk/>
            <pc:sldMk cId="1295659724" sldId="757"/>
            <ac:spMk id="16" creationId="{BACE985F-5DAE-877D-592D-189EE55F5658}"/>
          </ac:spMkLst>
        </pc:spChg>
        <pc:grpChg chg="add mod">
          <ac:chgData name="Giuseppe Torrisi" userId="7e2d242d-86da-4aa3-bb66-1f88aeb4d0c6" providerId="ADAL" clId="{1BBFCB4B-DFDE-C34D-B9E6-66FD2B050236}" dt="2022-07-03T14:02:15.683" v="4276" actId="20577"/>
          <ac:grpSpMkLst>
            <pc:docMk/>
            <pc:sldMk cId="1295659724" sldId="757"/>
            <ac:grpSpMk id="13" creationId="{2DA81991-D5E9-863E-AF5B-89DA6F0B89E5}"/>
          </ac:grpSpMkLst>
        </pc:grpChg>
        <pc:picChg chg="add mod modCrop">
          <ac:chgData name="Giuseppe Torrisi" userId="7e2d242d-86da-4aa3-bb66-1f88aeb4d0c6" providerId="ADAL" clId="{1BBFCB4B-DFDE-C34D-B9E6-66FD2B050236}" dt="2022-07-03T14:02:15.683" v="4276" actId="20577"/>
          <ac:picMkLst>
            <pc:docMk/>
            <pc:sldMk cId="1295659724" sldId="757"/>
            <ac:picMk id="12" creationId="{D43FAB43-FE6E-5CAC-0EBD-4109B7ABF590}"/>
          </ac:picMkLst>
        </pc:picChg>
        <pc:picChg chg="add mod">
          <ac:chgData name="Giuseppe Torrisi" userId="7e2d242d-86da-4aa3-bb66-1f88aeb4d0c6" providerId="ADAL" clId="{1BBFCB4B-DFDE-C34D-B9E6-66FD2B050236}" dt="2022-07-02T14:42:49.791" v="1063" actId="1038"/>
          <ac:picMkLst>
            <pc:docMk/>
            <pc:sldMk cId="1295659724" sldId="757"/>
            <ac:picMk id="15" creationId="{44DD4443-7AF4-6165-B7FB-F0CEC05A99DC}"/>
          </ac:picMkLst>
        </pc:picChg>
        <pc:picChg chg="add del">
          <ac:chgData name="Giuseppe Torrisi" userId="7e2d242d-86da-4aa3-bb66-1f88aeb4d0c6" providerId="ADAL" clId="{1BBFCB4B-DFDE-C34D-B9E6-66FD2B050236}" dt="2022-07-03T14:07:24.418" v="4317"/>
          <ac:picMkLst>
            <pc:docMk/>
            <pc:sldMk cId="1295659724" sldId="757"/>
            <ac:picMk id="1025" creationId="{DEFC60B2-9E0A-BC2B-2183-8286CADD1A44}"/>
          </ac:picMkLst>
        </pc:picChg>
        <pc:picChg chg="add del">
          <ac:chgData name="Giuseppe Torrisi" userId="7e2d242d-86da-4aa3-bb66-1f88aeb4d0c6" providerId="ADAL" clId="{1BBFCB4B-DFDE-C34D-B9E6-66FD2B050236}" dt="2022-07-03T14:07:24.418" v="4317"/>
          <ac:picMkLst>
            <pc:docMk/>
            <pc:sldMk cId="1295659724" sldId="757"/>
            <ac:picMk id="1026" creationId="{762E794D-7FA5-DB48-371D-AD83949BAC40}"/>
          </ac:picMkLst>
        </pc:picChg>
      </pc:sldChg>
      <pc:sldChg chg="addSp delSp modSp new mod">
        <pc:chgData name="Giuseppe Torrisi" userId="7e2d242d-86da-4aa3-bb66-1f88aeb4d0c6" providerId="ADAL" clId="{1BBFCB4B-DFDE-C34D-B9E6-66FD2B050236}" dt="2022-07-02T22:07:59.410" v="1980" actId="1076"/>
        <pc:sldMkLst>
          <pc:docMk/>
          <pc:sldMk cId="3566580629" sldId="758"/>
        </pc:sldMkLst>
        <pc:spChg chg="mod">
          <ac:chgData name="Giuseppe Torrisi" userId="7e2d242d-86da-4aa3-bb66-1f88aeb4d0c6" providerId="ADAL" clId="{1BBFCB4B-DFDE-C34D-B9E6-66FD2B050236}" dt="2022-07-02T22:07:59.410" v="1980" actId="1076"/>
          <ac:spMkLst>
            <pc:docMk/>
            <pc:sldMk cId="3566580629" sldId="758"/>
            <ac:spMk id="2" creationId="{7F69BC99-A623-3F86-C8BE-B173ABD621A7}"/>
          </ac:spMkLst>
        </pc:spChg>
        <pc:spChg chg="del">
          <ac:chgData name="Giuseppe Torrisi" userId="7e2d242d-86da-4aa3-bb66-1f88aeb4d0c6" providerId="ADAL" clId="{1BBFCB4B-DFDE-C34D-B9E6-66FD2B050236}" dt="2022-07-02T10:23:06.197" v="641" actId="478"/>
          <ac:spMkLst>
            <pc:docMk/>
            <pc:sldMk cId="3566580629" sldId="758"/>
            <ac:spMk id="3" creationId="{28DFDBC4-E3C0-B046-9026-038DC121D7C4}"/>
          </ac:spMkLst>
        </pc:spChg>
        <pc:spChg chg="add mod">
          <ac:chgData name="Giuseppe Torrisi" userId="7e2d242d-86da-4aa3-bb66-1f88aeb4d0c6" providerId="ADAL" clId="{1BBFCB4B-DFDE-C34D-B9E6-66FD2B050236}" dt="2022-07-02T22:07:54.044" v="1979" actId="20577"/>
          <ac:spMkLst>
            <pc:docMk/>
            <pc:sldMk cId="3566580629" sldId="758"/>
            <ac:spMk id="5" creationId="{DF391F82-F4E3-BC92-5DF0-A996C8E1C161}"/>
          </ac:spMkLst>
        </pc:spChg>
        <pc:graphicFrameChg chg="add mod modGraphic">
          <ac:chgData name="Giuseppe Torrisi" userId="7e2d242d-86da-4aa3-bb66-1f88aeb4d0c6" providerId="ADAL" clId="{1BBFCB4B-DFDE-C34D-B9E6-66FD2B050236}" dt="2022-07-02T15:55:05.369" v="1710" actId="14734"/>
          <ac:graphicFrameMkLst>
            <pc:docMk/>
            <pc:sldMk cId="3566580629" sldId="758"/>
            <ac:graphicFrameMk id="4" creationId="{64ACEFBB-7AB6-9BD5-D337-0D8D5AAAA26A}"/>
          </ac:graphicFrameMkLst>
        </pc:graphicFrameChg>
        <pc:picChg chg="add mod">
          <ac:chgData name="Giuseppe Torrisi" userId="7e2d242d-86da-4aa3-bb66-1f88aeb4d0c6" providerId="ADAL" clId="{1BBFCB4B-DFDE-C34D-B9E6-66FD2B050236}" dt="2022-07-02T15:55:37.435" v="1725" actId="1036"/>
          <ac:picMkLst>
            <pc:docMk/>
            <pc:sldMk cId="3566580629" sldId="758"/>
            <ac:picMk id="6" creationId="{2090D56C-437E-9744-CB66-90F536691BA7}"/>
          </ac:picMkLst>
        </pc:picChg>
      </pc:sldChg>
      <pc:sldChg chg="addSp delSp modSp add mod">
        <pc:chgData name="Giuseppe Torrisi" userId="7e2d242d-86da-4aa3-bb66-1f88aeb4d0c6" providerId="ADAL" clId="{1BBFCB4B-DFDE-C34D-B9E6-66FD2B050236}" dt="2022-07-03T14:09:04.358" v="4360" actId="1076"/>
        <pc:sldMkLst>
          <pc:docMk/>
          <pc:sldMk cId="641133002" sldId="759"/>
        </pc:sldMkLst>
        <pc:spChg chg="del mod">
          <ac:chgData name="Giuseppe Torrisi" userId="7e2d242d-86da-4aa3-bb66-1f88aeb4d0c6" providerId="ADAL" clId="{1BBFCB4B-DFDE-C34D-B9E6-66FD2B050236}" dt="2022-07-03T14:07:55.988" v="4325" actId="478"/>
          <ac:spMkLst>
            <pc:docMk/>
            <pc:sldMk cId="641133002" sldId="759"/>
            <ac:spMk id="3" creationId="{9A6B7C00-9564-8BDE-D0E9-0BBEC7FB539B}"/>
          </ac:spMkLst>
        </pc:spChg>
        <pc:spChg chg="del mod">
          <ac:chgData name="Giuseppe Torrisi" userId="7e2d242d-86da-4aa3-bb66-1f88aeb4d0c6" providerId="ADAL" clId="{1BBFCB4B-DFDE-C34D-B9E6-66FD2B050236}" dt="2022-07-03T14:07:59.114" v="4327" actId="478"/>
          <ac:spMkLst>
            <pc:docMk/>
            <pc:sldMk cId="641133002" sldId="759"/>
            <ac:spMk id="4" creationId="{C7B8489A-5A06-7BDB-E108-5D076E4869CF}"/>
          </ac:spMkLst>
        </pc:spChg>
        <pc:spChg chg="mod">
          <ac:chgData name="Giuseppe Torrisi" userId="7e2d242d-86da-4aa3-bb66-1f88aeb4d0c6" providerId="ADAL" clId="{1BBFCB4B-DFDE-C34D-B9E6-66FD2B050236}" dt="2022-07-02T14:40:42.579" v="993" actId="404"/>
          <ac:spMkLst>
            <pc:docMk/>
            <pc:sldMk cId="641133002" sldId="759"/>
            <ac:spMk id="5" creationId="{4F321ED2-8A1A-0112-7B81-099FA52D56CB}"/>
          </ac:spMkLst>
        </pc:spChg>
        <pc:spChg chg="add mod">
          <ac:chgData name="Giuseppe Torrisi" userId="7e2d242d-86da-4aa3-bb66-1f88aeb4d0c6" providerId="ADAL" clId="{1BBFCB4B-DFDE-C34D-B9E6-66FD2B050236}" dt="2022-07-02T14:41:01.801" v="998" actId="113"/>
          <ac:spMkLst>
            <pc:docMk/>
            <pc:sldMk cId="641133002" sldId="759"/>
            <ac:spMk id="6" creationId="{FA622F0F-CA7E-241B-C287-BF8321B497E5}"/>
          </ac:spMkLst>
        </pc:spChg>
        <pc:spChg chg="del mod">
          <ac:chgData name="Giuseppe Torrisi" userId="7e2d242d-86da-4aa3-bb66-1f88aeb4d0c6" providerId="ADAL" clId="{1BBFCB4B-DFDE-C34D-B9E6-66FD2B050236}" dt="2022-07-03T14:07:59.114" v="4327" actId="478"/>
          <ac:spMkLst>
            <pc:docMk/>
            <pc:sldMk cId="641133002" sldId="759"/>
            <ac:spMk id="7" creationId="{BA151876-21B0-320E-4AF5-DDA90FBA948B}"/>
          </ac:spMkLst>
        </pc:spChg>
        <pc:spChg chg="del">
          <ac:chgData name="Giuseppe Torrisi" userId="7e2d242d-86da-4aa3-bb66-1f88aeb4d0c6" providerId="ADAL" clId="{1BBFCB4B-DFDE-C34D-B9E6-66FD2B050236}" dt="2022-07-02T14:38:06.314" v="935" actId="478"/>
          <ac:spMkLst>
            <pc:docMk/>
            <pc:sldMk cId="641133002" sldId="759"/>
            <ac:spMk id="9" creationId="{BAE100D4-5728-4D44-1A5A-C3376FDC6515}"/>
          </ac:spMkLst>
        </pc:spChg>
        <pc:spChg chg="add del mod">
          <ac:chgData name="Giuseppe Torrisi" userId="7e2d242d-86da-4aa3-bb66-1f88aeb4d0c6" providerId="ADAL" clId="{1BBFCB4B-DFDE-C34D-B9E6-66FD2B050236}" dt="2022-07-03T14:07:57.563" v="4326" actId="478"/>
          <ac:spMkLst>
            <pc:docMk/>
            <pc:sldMk cId="641133002" sldId="759"/>
            <ac:spMk id="9" creationId="{BC5E82AF-1E50-0FDC-1422-C744793536AF}"/>
          </ac:spMkLst>
        </pc:spChg>
        <pc:spChg chg="add mod">
          <ac:chgData name="Giuseppe Torrisi" userId="7e2d242d-86da-4aa3-bb66-1f88aeb4d0c6" providerId="ADAL" clId="{1BBFCB4B-DFDE-C34D-B9E6-66FD2B050236}" dt="2022-07-03T14:09:04.358" v="4360" actId="1076"/>
          <ac:spMkLst>
            <pc:docMk/>
            <pc:sldMk cId="641133002" sldId="759"/>
            <ac:spMk id="10" creationId="{EA0B069C-8808-11B3-0464-9827A14CA8FD}"/>
          </ac:spMkLst>
        </pc:spChg>
        <pc:spChg chg="add del mod">
          <ac:chgData name="Giuseppe Torrisi" userId="7e2d242d-86da-4aa3-bb66-1f88aeb4d0c6" providerId="ADAL" clId="{1BBFCB4B-DFDE-C34D-B9E6-66FD2B050236}" dt="2022-07-02T14:42:55.616" v="1065"/>
          <ac:spMkLst>
            <pc:docMk/>
            <pc:sldMk cId="641133002" sldId="759"/>
            <ac:spMk id="11" creationId="{6D5D2046-8DA5-29F0-F593-09458F45A0BA}"/>
          </ac:spMkLst>
        </pc:spChg>
        <pc:spChg chg="del mod">
          <ac:chgData name="Giuseppe Torrisi" userId="7e2d242d-86da-4aa3-bb66-1f88aeb4d0c6" providerId="ADAL" clId="{1BBFCB4B-DFDE-C34D-B9E6-66FD2B050236}" dt="2022-07-02T14:41:26.618" v="1013" actId="478"/>
          <ac:spMkLst>
            <pc:docMk/>
            <pc:sldMk cId="641133002" sldId="759"/>
            <ac:spMk id="14" creationId="{0FA7C954-922B-E846-2561-968064A62DC6}"/>
          </ac:spMkLst>
        </pc:spChg>
        <pc:spChg chg="del mod">
          <ac:chgData name="Giuseppe Torrisi" userId="7e2d242d-86da-4aa3-bb66-1f88aeb4d0c6" providerId="ADAL" clId="{1BBFCB4B-DFDE-C34D-B9E6-66FD2B050236}" dt="2022-07-03T14:07:59.114" v="4327" actId="478"/>
          <ac:spMkLst>
            <pc:docMk/>
            <pc:sldMk cId="641133002" sldId="759"/>
            <ac:spMk id="16" creationId="{BACE985F-5DAE-877D-592D-189EE55F5658}"/>
          </ac:spMkLst>
        </pc:spChg>
        <pc:spChg chg="add mod">
          <ac:chgData name="Giuseppe Torrisi" userId="7e2d242d-86da-4aa3-bb66-1f88aeb4d0c6" providerId="ADAL" clId="{1BBFCB4B-DFDE-C34D-B9E6-66FD2B050236}" dt="2022-07-02T14:40:42.579" v="993" actId="404"/>
          <ac:spMkLst>
            <pc:docMk/>
            <pc:sldMk cId="641133002" sldId="759"/>
            <ac:spMk id="17" creationId="{5B0FB763-A459-F91C-E76D-C1DE6E0F51C1}"/>
          </ac:spMkLst>
        </pc:spChg>
        <pc:grpChg chg="del">
          <ac:chgData name="Giuseppe Torrisi" userId="7e2d242d-86da-4aa3-bb66-1f88aeb4d0c6" providerId="ADAL" clId="{1BBFCB4B-DFDE-C34D-B9E6-66FD2B050236}" dt="2022-07-02T14:38:08.470" v="936" actId="478"/>
          <ac:grpSpMkLst>
            <pc:docMk/>
            <pc:sldMk cId="641133002" sldId="759"/>
            <ac:grpSpMk id="13" creationId="{2DA81991-D5E9-863E-AF5B-89DA6F0B89E5}"/>
          </ac:grpSpMkLst>
        </pc:grpChg>
        <pc:picChg chg="add mod">
          <ac:chgData name="Giuseppe Torrisi" userId="7e2d242d-86da-4aa3-bb66-1f88aeb4d0c6" providerId="ADAL" clId="{1BBFCB4B-DFDE-C34D-B9E6-66FD2B050236}" dt="2022-07-03T14:08:02.918" v="4332" actId="1037"/>
          <ac:picMkLst>
            <pc:docMk/>
            <pc:sldMk cId="641133002" sldId="759"/>
            <ac:picMk id="13" creationId="{6E295893-FBC0-B548-0293-485A549C268C}"/>
          </ac:picMkLst>
        </pc:picChg>
        <pc:picChg chg="del">
          <ac:chgData name="Giuseppe Torrisi" userId="7e2d242d-86da-4aa3-bb66-1f88aeb4d0c6" providerId="ADAL" clId="{1BBFCB4B-DFDE-C34D-B9E6-66FD2B050236}" dt="2022-07-02T14:38:09.625" v="937" actId="478"/>
          <ac:picMkLst>
            <pc:docMk/>
            <pc:sldMk cId="641133002" sldId="759"/>
            <ac:picMk id="15" creationId="{44DD4443-7AF4-6165-B7FB-F0CEC05A99DC}"/>
          </ac:picMkLst>
        </pc:picChg>
        <pc:picChg chg="add mod">
          <ac:chgData name="Giuseppe Torrisi" userId="7e2d242d-86da-4aa3-bb66-1f88aeb4d0c6" providerId="ADAL" clId="{1BBFCB4B-DFDE-C34D-B9E6-66FD2B050236}" dt="2022-07-02T14:43:02.471" v="1076" actId="1036"/>
          <ac:picMkLst>
            <pc:docMk/>
            <pc:sldMk cId="641133002" sldId="759"/>
            <ac:picMk id="18" creationId="{C4108813-E6C9-A9BC-182E-3A1850ABB192}"/>
          </ac:picMkLst>
        </pc:picChg>
      </pc:sldChg>
      <pc:sldChg chg="add del">
        <pc:chgData name="Giuseppe Torrisi" userId="7e2d242d-86da-4aa3-bb66-1f88aeb4d0c6" providerId="ADAL" clId="{1BBFCB4B-DFDE-C34D-B9E6-66FD2B050236}" dt="2022-07-02T15:05:50.603" v="1330" actId="2696"/>
        <pc:sldMkLst>
          <pc:docMk/>
          <pc:sldMk cId="1514687259" sldId="760"/>
        </pc:sldMkLst>
      </pc:sldChg>
      <pc:sldChg chg="delSp modSp add del mod">
        <pc:chgData name="Giuseppe Torrisi" userId="7e2d242d-86da-4aa3-bb66-1f88aeb4d0c6" providerId="ADAL" clId="{1BBFCB4B-DFDE-C34D-B9E6-66FD2B050236}" dt="2022-07-02T14:56:13.207" v="1130" actId="2696"/>
        <pc:sldMkLst>
          <pc:docMk/>
          <pc:sldMk cId="3836003424" sldId="760"/>
        </pc:sldMkLst>
        <pc:spChg chg="mod">
          <ac:chgData name="Giuseppe Torrisi" userId="7e2d242d-86da-4aa3-bb66-1f88aeb4d0c6" providerId="ADAL" clId="{1BBFCB4B-DFDE-C34D-B9E6-66FD2B050236}" dt="2022-07-02T14:46:03.767" v="1126" actId="115"/>
          <ac:spMkLst>
            <pc:docMk/>
            <pc:sldMk cId="3836003424" sldId="760"/>
            <ac:spMk id="7" creationId="{29A5543B-0760-21CA-A9FB-CE48D9219BEE}"/>
          </ac:spMkLst>
        </pc:spChg>
        <pc:spChg chg="del">
          <ac:chgData name="Giuseppe Torrisi" userId="7e2d242d-86da-4aa3-bb66-1f88aeb4d0c6" providerId="ADAL" clId="{1BBFCB4B-DFDE-C34D-B9E6-66FD2B050236}" dt="2022-07-02T14:45:52.834" v="1123" actId="478"/>
          <ac:spMkLst>
            <pc:docMk/>
            <pc:sldMk cId="3836003424" sldId="760"/>
            <ac:spMk id="25" creationId="{98822BEC-7438-456F-7F64-50128DB405F8}"/>
          </ac:spMkLst>
        </pc:spChg>
        <pc:picChg chg="del">
          <ac:chgData name="Giuseppe Torrisi" userId="7e2d242d-86da-4aa3-bb66-1f88aeb4d0c6" providerId="ADAL" clId="{1BBFCB4B-DFDE-C34D-B9E6-66FD2B050236}" dt="2022-07-02T14:45:52.834" v="1123" actId="478"/>
          <ac:picMkLst>
            <pc:docMk/>
            <pc:sldMk cId="3836003424" sldId="760"/>
            <ac:picMk id="5" creationId="{9C154898-8D29-71BD-300B-BA6990DB144A}"/>
          </ac:picMkLst>
        </pc:picChg>
      </pc:sldChg>
      <pc:sldChg chg="add del">
        <pc:chgData name="Giuseppe Torrisi" userId="7e2d242d-86da-4aa3-bb66-1f88aeb4d0c6" providerId="ADAL" clId="{1BBFCB4B-DFDE-C34D-B9E6-66FD2B050236}" dt="2022-07-02T15:27:23.643" v="1619" actId="2696"/>
        <pc:sldMkLst>
          <pc:docMk/>
          <pc:sldMk cId="3275519645" sldId="761"/>
        </pc:sldMkLst>
      </pc:sldChg>
      <pc:sldChg chg="addSp delSp modSp add mod">
        <pc:chgData name="Giuseppe Torrisi" userId="7e2d242d-86da-4aa3-bb66-1f88aeb4d0c6" providerId="ADAL" clId="{1BBFCB4B-DFDE-C34D-B9E6-66FD2B050236}" dt="2022-07-03T14:12:06.376" v="4398" actId="1036"/>
        <pc:sldMkLst>
          <pc:docMk/>
          <pc:sldMk cId="1174199194" sldId="762"/>
        </pc:sldMkLst>
        <pc:spChg chg="mod">
          <ac:chgData name="Giuseppe Torrisi" userId="7e2d242d-86da-4aa3-bb66-1f88aeb4d0c6" providerId="ADAL" clId="{1BBFCB4B-DFDE-C34D-B9E6-66FD2B050236}" dt="2022-07-03T14:10:27.296" v="4370" actId="1076"/>
          <ac:spMkLst>
            <pc:docMk/>
            <pc:sldMk cId="1174199194" sldId="762"/>
            <ac:spMk id="6" creationId="{F006B9F6-EC73-C74C-879D-AF270DF645FF}"/>
          </ac:spMkLst>
        </pc:spChg>
        <pc:spChg chg="mod">
          <ac:chgData name="Giuseppe Torrisi" userId="7e2d242d-86da-4aa3-bb66-1f88aeb4d0c6" providerId="ADAL" clId="{1BBFCB4B-DFDE-C34D-B9E6-66FD2B050236}" dt="2022-07-03T14:10:30.054" v="4376" actId="1036"/>
          <ac:spMkLst>
            <pc:docMk/>
            <pc:sldMk cId="1174199194" sldId="762"/>
            <ac:spMk id="11" creationId="{E8AAA808-3837-9040-BF57-31CF32F7E2A2}"/>
          </ac:spMkLst>
        </pc:spChg>
        <pc:spChg chg="add del mod">
          <ac:chgData name="Giuseppe Torrisi" userId="7e2d242d-86da-4aa3-bb66-1f88aeb4d0c6" providerId="ADAL" clId="{1BBFCB4B-DFDE-C34D-B9E6-66FD2B050236}" dt="2022-07-03T14:10:14.477" v="4365" actId="478"/>
          <ac:spMkLst>
            <pc:docMk/>
            <pc:sldMk cId="1174199194" sldId="762"/>
            <ac:spMk id="34" creationId="{D64AE785-9018-C84B-C580-F46E13147B4F}"/>
          </ac:spMkLst>
        </pc:spChg>
        <pc:spChg chg="add mod">
          <ac:chgData name="Giuseppe Torrisi" userId="7e2d242d-86da-4aa3-bb66-1f88aeb4d0c6" providerId="ADAL" clId="{1BBFCB4B-DFDE-C34D-B9E6-66FD2B050236}" dt="2022-07-03T14:12:06.376" v="4398" actId="1036"/>
          <ac:spMkLst>
            <pc:docMk/>
            <pc:sldMk cId="1174199194" sldId="762"/>
            <ac:spMk id="35" creationId="{C60F306C-A066-BB51-6BA4-37CA26E673B5}"/>
          </ac:spMkLst>
        </pc:spChg>
        <pc:picChg chg="mod">
          <ac:chgData name="Giuseppe Torrisi" userId="7e2d242d-86da-4aa3-bb66-1f88aeb4d0c6" providerId="ADAL" clId="{1BBFCB4B-DFDE-C34D-B9E6-66FD2B050236}" dt="2022-07-03T14:10:24.991" v="4369" actId="1076"/>
          <ac:picMkLst>
            <pc:docMk/>
            <pc:sldMk cId="1174199194" sldId="762"/>
            <ac:picMk id="12" creationId="{BDCFA227-9ACE-D542-BE4D-D3808D8D9755}"/>
          </ac:picMkLst>
        </pc:picChg>
      </pc:sldChg>
      <pc:sldChg chg="addSp delSp modSp add mod">
        <pc:chgData name="Giuseppe Torrisi" userId="7e2d242d-86da-4aa3-bb66-1f88aeb4d0c6" providerId="ADAL" clId="{1BBFCB4B-DFDE-C34D-B9E6-66FD2B050236}" dt="2022-07-03T14:12:53.019" v="4440" actId="1036"/>
        <pc:sldMkLst>
          <pc:docMk/>
          <pc:sldMk cId="1851211811" sldId="763"/>
        </pc:sldMkLst>
        <pc:spChg chg="add del mod">
          <ac:chgData name="Giuseppe Torrisi" userId="7e2d242d-86da-4aa3-bb66-1f88aeb4d0c6" providerId="ADAL" clId="{1BBFCB4B-DFDE-C34D-B9E6-66FD2B050236}" dt="2022-07-03T14:12:37.077" v="4418" actId="478"/>
          <ac:spMkLst>
            <pc:docMk/>
            <pc:sldMk cId="1851211811" sldId="763"/>
            <ac:spMk id="4" creationId="{2D2E1B1C-E49F-F786-480B-25EEA23475A4}"/>
          </ac:spMkLst>
        </pc:spChg>
        <pc:spChg chg="add del mod">
          <ac:chgData name="Giuseppe Torrisi" userId="7e2d242d-86da-4aa3-bb66-1f88aeb4d0c6" providerId="ADAL" clId="{1BBFCB4B-DFDE-C34D-B9E6-66FD2B050236}" dt="2022-07-03T14:12:40.604" v="4420" actId="478"/>
          <ac:spMkLst>
            <pc:docMk/>
            <pc:sldMk cId="1851211811" sldId="763"/>
            <ac:spMk id="6" creationId="{DF50B7F3-2E28-14CD-AAEF-3DA541EF34DD}"/>
          </ac:spMkLst>
        </pc:spChg>
        <pc:spChg chg="mod">
          <ac:chgData name="Giuseppe Torrisi" userId="7e2d242d-86da-4aa3-bb66-1f88aeb4d0c6" providerId="ADAL" clId="{1BBFCB4B-DFDE-C34D-B9E6-66FD2B050236}" dt="2022-07-03T14:12:49.018" v="4430" actId="1036"/>
          <ac:spMkLst>
            <pc:docMk/>
            <pc:sldMk cId="1851211811" sldId="763"/>
            <ac:spMk id="11" creationId="{524158A2-3EED-3C4E-8077-AC6F003FE857}"/>
          </ac:spMkLst>
        </pc:spChg>
        <pc:spChg chg="mod">
          <ac:chgData name="Giuseppe Torrisi" userId="7e2d242d-86da-4aa3-bb66-1f88aeb4d0c6" providerId="ADAL" clId="{1BBFCB4B-DFDE-C34D-B9E6-66FD2B050236}" dt="2022-07-03T14:12:49.018" v="4430" actId="1036"/>
          <ac:spMkLst>
            <pc:docMk/>
            <pc:sldMk cId="1851211811" sldId="763"/>
            <ac:spMk id="12" creationId="{BA2A7202-066C-AC46-9090-5B3B22243BE9}"/>
          </ac:spMkLst>
        </pc:spChg>
        <pc:spChg chg="add del mod">
          <ac:chgData name="Giuseppe Torrisi" userId="7e2d242d-86da-4aa3-bb66-1f88aeb4d0c6" providerId="ADAL" clId="{1BBFCB4B-DFDE-C34D-B9E6-66FD2B050236}" dt="2022-07-03T14:10:44.775" v="4378" actId="478"/>
          <ac:spMkLst>
            <pc:docMk/>
            <pc:sldMk cId="1851211811" sldId="763"/>
            <ac:spMk id="13" creationId="{9CDA950A-B2FF-95EA-EC42-E51D61345B40}"/>
          </ac:spMkLst>
        </pc:spChg>
        <pc:spChg chg="add mod">
          <ac:chgData name="Giuseppe Torrisi" userId="7e2d242d-86da-4aa3-bb66-1f88aeb4d0c6" providerId="ADAL" clId="{1BBFCB4B-DFDE-C34D-B9E6-66FD2B050236}" dt="2022-07-03T14:12:53.019" v="4440" actId="1036"/>
          <ac:spMkLst>
            <pc:docMk/>
            <pc:sldMk cId="1851211811" sldId="763"/>
            <ac:spMk id="14" creationId="{3A646BF8-B7A6-7556-9CB3-3F433B57F093}"/>
          </ac:spMkLst>
        </pc:spChg>
        <pc:spChg chg="mod">
          <ac:chgData name="Giuseppe Torrisi" userId="7e2d242d-86da-4aa3-bb66-1f88aeb4d0c6" providerId="ADAL" clId="{1BBFCB4B-DFDE-C34D-B9E6-66FD2B050236}" dt="2022-07-03T14:12:49.018" v="4430" actId="1036"/>
          <ac:spMkLst>
            <pc:docMk/>
            <pc:sldMk cId="1851211811" sldId="763"/>
            <ac:spMk id="571" creationId="{00000000-0000-0000-0000-000000000000}"/>
          </ac:spMkLst>
        </pc:spChg>
        <pc:spChg chg="add del mod">
          <ac:chgData name="Giuseppe Torrisi" userId="7e2d242d-86da-4aa3-bb66-1f88aeb4d0c6" providerId="ADAL" clId="{1BBFCB4B-DFDE-C34D-B9E6-66FD2B050236}" dt="2022-07-03T14:12:49.018" v="4430" actId="1036"/>
          <ac:spMkLst>
            <pc:docMk/>
            <pc:sldMk cId="1851211811" sldId="763"/>
            <ac:spMk id="572" creationId="{00000000-0000-0000-0000-000000000000}"/>
          </ac:spMkLst>
        </pc:spChg>
        <pc:spChg chg="mod">
          <ac:chgData name="Giuseppe Torrisi" userId="7e2d242d-86da-4aa3-bb66-1f88aeb4d0c6" providerId="ADAL" clId="{1BBFCB4B-DFDE-C34D-B9E6-66FD2B050236}" dt="2022-07-03T14:12:31.841" v="4416" actId="404"/>
          <ac:spMkLst>
            <pc:docMk/>
            <pc:sldMk cId="1851211811" sldId="763"/>
            <ac:spMk id="573" creationId="{00000000-0000-0000-0000-000000000000}"/>
          </ac:spMkLst>
        </pc:spChg>
        <pc:spChg chg="del mod">
          <ac:chgData name="Giuseppe Torrisi" userId="7e2d242d-86da-4aa3-bb66-1f88aeb4d0c6" providerId="ADAL" clId="{1BBFCB4B-DFDE-C34D-B9E6-66FD2B050236}" dt="2022-07-03T14:12:35.348" v="4417" actId="478"/>
          <ac:spMkLst>
            <pc:docMk/>
            <pc:sldMk cId="1851211811" sldId="763"/>
            <ac:spMk id="577" creationId="{00000000-0000-0000-0000-000000000000}"/>
          </ac:spMkLst>
        </pc:spChg>
        <pc:grpChg chg="del mod">
          <ac:chgData name="Giuseppe Torrisi" userId="7e2d242d-86da-4aa3-bb66-1f88aeb4d0c6" providerId="ADAL" clId="{1BBFCB4B-DFDE-C34D-B9E6-66FD2B050236}" dt="2022-07-03T14:12:37.077" v="4418" actId="478"/>
          <ac:grpSpMkLst>
            <pc:docMk/>
            <pc:sldMk cId="1851211811" sldId="763"/>
            <ac:grpSpMk id="576" creationId="{00000000-0000-0000-0000-000000000000}"/>
          </ac:grpSpMkLst>
        </pc:grpChg>
      </pc:sldChg>
      <pc:sldChg chg="addSp delSp modSp add mod">
        <pc:chgData name="Giuseppe Torrisi" userId="7e2d242d-86da-4aa3-bb66-1f88aeb4d0c6" providerId="ADAL" clId="{1BBFCB4B-DFDE-C34D-B9E6-66FD2B050236}" dt="2022-07-03T14:11:18.062" v="4385" actId="1076"/>
        <pc:sldMkLst>
          <pc:docMk/>
          <pc:sldMk cId="785019332" sldId="764"/>
        </pc:sldMkLst>
        <pc:spChg chg="mod">
          <ac:chgData name="Giuseppe Torrisi" userId="7e2d242d-86da-4aa3-bb66-1f88aeb4d0c6" providerId="ADAL" clId="{1BBFCB4B-DFDE-C34D-B9E6-66FD2B050236}" dt="2022-07-03T14:11:15.521" v="4384" actId="1076"/>
          <ac:spMkLst>
            <pc:docMk/>
            <pc:sldMk cId="785019332" sldId="764"/>
            <ac:spMk id="48" creationId="{64D171C6-A427-E649-9506-4EB0C2E7A29D}"/>
          </ac:spMkLst>
        </pc:spChg>
        <pc:spChg chg="add del mod">
          <ac:chgData name="Giuseppe Torrisi" userId="7e2d242d-86da-4aa3-bb66-1f88aeb4d0c6" providerId="ADAL" clId="{1BBFCB4B-DFDE-C34D-B9E6-66FD2B050236}" dt="2022-07-03T14:10:52.581" v="4381"/>
          <ac:spMkLst>
            <pc:docMk/>
            <pc:sldMk cId="785019332" sldId="764"/>
            <ac:spMk id="63" creationId="{2EE84DF2-0012-699C-6185-1AC63F16F513}"/>
          </ac:spMkLst>
        </pc:spChg>
        <pc:spChg chg="add mod">
          <ac:chgData name="Giuseppe Torrisi" userId="7e2d242d-86da-4aa3-bb66-1f88aeb4d0c6" providerId="ADAL" clId="{1BBFCB4B-DFDE-C34D-B9E6-66FD2B050236}" dt="2022-07-03T14:11:18.062" v="4385" actId="1076"/>
          <ac:spMkLst>
            <pc:docMk/>
            <pc:sldMk cId="785019332" sldId="764"/>
            <ac:spMk id="64" creationId="{6991463E-531A-C16F-A739-21E84F3D1AB1}"/>
          </ac:spMkLst>
        </pc:spChg>
      </pc:sldChg>
      <pc:sldChg chg="add ord">
        <pc:chgData name="Giuseppe Torrisi" userId="7e2d242d-86da-4aa3-bb66-1f88aeb4d0c6" providerId="ADAL" clId="{1BBFCB4B-DFDE-C34D-B9E6-66FD2B050236}" dt="2022-07-02T22:08:58.980" v="1982" actId="20578"/>
        <pc:sldMkLst>
          <pc:docMk/>
          <pc:sldMk cId="2120682579" sldId="765"/>
        </pc:sldMkLst>
      </pc:sldChg>
      <pc:sldChg chg="addSp delSp modSp add mod">
        <pc:chgData name="Giuseppe Torrisi" userId="7e2d242d-86da-4aa3-bb66-1f88aeb4d0c6" providerId="ADAL" clId="{1BBFCB4B-DFDE-C34D-B9E6-66FD2B050236}" dt="2022-07-04T19:51:09.906" v="6352" actId="478"/>
        <pc:sldMkLst>
          <pc:docMk/>
          <pc:sldMk cId="2703088480" sldId="766"/>
        </pc:sldMkLst>
        <pc:spChg chg="del">
          <ac:chgData name="Giuseppe Torrisi" userId="7e2d242d-86da-4aa3-bb66-1f88aeb4d0c6" providerId="ADAL" clId="{1BBFCB4B-DFDE-C34D-B9E6-66FD2B050236}" dt="2022-07-04T19:51:09.906" v="6352" actId="478"/>
          <ac:spMkLst>
            <pc:docMk/>
            <pc:sldMk cId="2703088480" sldId="766"/>
            <ac:spMk id="8" creationId="{5737B726-7AEC-7144-81AF-3E38A5C684F4}"/>
          </ac:spMkLst>
        </pc:spChg>
        <pc:spChg chg="mod">
          <ac:chgData name="Giuseppe Torrisi" userId="7e2d242d-86da-4aa3-bb66-1f88aeb4d0c6" providerId="ADAL" clId="{1BBFCB4B-DFDE-C34D-B9E6-66FD2B050236}" dt="2022-07-03T14:01:21.375" v="4252" actId="1035"/>
          <ac:spMkLst>
            <pc:docMk/>
            <pc:sldMk cId="2703088480" sldId="766"/>
            <ac:spMk id="11" creationId="{4A06862B-E5F8-9046-8E7F-61AC8B577ADC}"/>
          </ac:spMkLst>
        </pc:spChg>
        <pc:spChg chg="add del mod">
          <ac:chgData name="Giuseppe Torrisi" userId="7e2d242d-86da-4aa3-bb66-1f88aeb4d0c6" providerId="ADAL" clId="{1BBFCB4B-DFDE-C34D-B9E6-66FD2B050236}" dt="2022-07-03T14:01:21.740" v="4253"/>
          <ac:spMkLst>
            <pc:docMk/>
            <pc:sldMk cId="2703088480" sldId="766"/>
            <ac:spMk id="21" creationId="{CA028490-54E1-CA10-0E5C-93039DCD2DCB}"/>
          </ac:spMkLst>
        </pc:spChg>
        <pc:spChg chg="del">
          <ac:chgData name="Giuseppe Torrisi" userId="7e2d242d-86da-4aa3-bb66-1f88aeb4d0c6" providerId="ADAL" clId="{1BBFCB4B-DFDE-C34D-B9E6-66FD2B050236}" dt="2022-07-03T14:01:16.526" v="4245" actId="478"/>
          <ac:spMkLst>
            <pc:docMk/>
            <pc:sldMk cId="2703088480" sldId="766"/>
            <ac:spMk id="22" creationId="{A98494A3-D549-0080-E2B9-62CFBE62BAE8}"/>
          </ac:spMkLst>
        </pc:spChg>
        <pc:spChg chg="add mod">
          <ac:chgData name="Giuseppe Torrisi" userId="7e2d242d-86da-4aa3-bb66-1f88aeb4d0c6" providerId="ADAL" clId="{1BBFCB4B-DFDE-C34D-B9E6-66FD2B050236}" dt="2022-07-03T14:01:22.499" v="4254"/>
          <ac:spMkLst>
            <pc:docMk/>
            <pc:sldMk cId="2703088480" sldId="766"/>
            <ac:spMk id="24" creationId="{961278CE-EA9F-186C-ABD9-4CE7679FF6F2}"/>
          </ac:spMkLst>
        </pc:spChg>
      </pc:sldChg>
      <pc:sldChg chg="addSp delSp modSp add mod">
        <pc:chgData name="Giuseppe Torrisi" userId="7e2d242d-86da-4aa3-bb66-1f88aeb4d0c6" providerId="ADAL" clId="{1BBFCB4B-DFDE-C34D-B9E6-66FD2B050236}" dt="2022-07-03T14:12:15.423" v="4400" actId="478"/>
        <pc:sldMkLst>
          <pc:docMk/>
          <pc:sldMk cId="1868404649" sldId="767"/>
        </pc:sldMkLst>
        <pc:spChg chg="add mod">
          <ac:chgData name="Giuseppe Torrisi" userId="7e2d242d-86da-4aa3-bb66-1f88aeb4d0c6" providerId="ADAL" clId="{1BBFCB4B-DFDE-C34D-B9E6-66FD2B050236}" dt="2022-07-02T15:16:12.338" v="1530" actId="1076"/>
          <ac:spMkLst>
            <pc:docMk/>
            <pc:sldMk cId="1868404649" sldId="767"/>
            <ac:spMk id="2" creationId="{0745F660-107E-C73E-45C8-24293852D3F9}"/>
          </ac:spMkLst>
        </pc:spChg>
        <pc:spChg chg="add mod">
          <ac:chgData name="Giuseppe Torrisi" userId="7e2d242d-86da-4aa3-bb66-1f88aeb4d0c6" providerId="ADAL" clId="{1BBFCB4B-DFDE-C34D-B9E6-66FD2B050236}" dt="2022-07-02T15:15:55.591" v="1527" actId="1076"/>
          <ac:spMkLst>
            <pc:docMk/>
            <pc:sldMk cId="1868404649" sldId="767"/>
            <ac:spMk id="3" creationId="{B522C0F9-75F0-096A-F232-873C1E755B49}"/>
          </ac:spMkLst>
        </pc:spChg>
        <pc:spChg chg="add mod">
          <ac:chgData name="Giuseppe Torrisi" userId="7e2d242d-86da-4aa3-bb66-1f88aeb4d0c6" providerId="ADAL" clId="{1BBFCB4B-DFDE-C34D-B9E6-66FD2B050236}" dt="2022-07-03T14:09:20.853" v="4363" actId="1076"/>
          <ac:spMkLst>
            <pc:docMk/>
            <pc:sldMk cId="1868404649" sldId="767"/>
            <ac:spMk id="4" creationId="{B6B97E85-B434-46C7-D993-653FACC2E0AC}"/>
          </ac:spMkLst>
        </pc:spChg>
        <pc:spChg chg="mod">
          <ac:chgData name="Giuseppe Torrisi" userId="7e2d242d-86da-4aa3-bb66-1f88aeb4d0c6" providerId="ADAL" clId="{1BBFCB4B-DFDE-C34D-B9E6-66FD2B050236}" dt="2022-07-02T15:09:40.865" v="1381" actId="1076"/>
          <ac:spMkLst>
            <pc:docMk/>
            <pc:sldMk cId="1868404649" sldId="767"/>
            <ac:spMk id="7" creationId="{29A5543B-0760-21CA-A9FB-CE48D9219BEE}"/>
          </ac:spMkLst>
        </pc:spChg>
        <pc:spChg chg="add mod">
          <ac:chgData name="Giuseppe Torrisi" userId="7e2d242d-86da-4aa3-bb66-1f88aeb4d0c6" providerId="ADAL" clId="{1BBFCB4B-DFDE-C34D-B9E6-66FD2B050236}" dt="2022-07-03T14:12:09.902" v="4399" actId="108"/>
          <ac:spMkLst>
            <pc:docMk/>
            <pc:sldMk cId="1868404649" sldId="767"/>
            <ac:spMk id="14" creationId="{702C4153-799B-AE2B-47C9-8250AB8F2CD7}"/>
          </ac:spMkLst>
        </pc:spChg>
        <pc:spChg chg="add del mod">
          <ac:chgData name="Giuseppe Torrisi" userId="7e2d242d-86da-4aa3-bb66-1f88aeb4d0c6" providerId="ADAL" clId="{1BBFCB4B-DFDE-C34D-B9E6-66FD2B050236}" dt="2022-07-02T15:18:51.160" v="1610" actId="478"/>
          <ac:spMkLst>
            <pc:docMk/>
            <pc:sldMk cId="1868404649" sldId="767"/>
            <ac:spMk id="16" creationId="{F022F91F-9F5B-5843-69C6-8CEF2185264F}"/>
          </ac:spMkLst>
        </pc:spChg>
        <pc:spChg chg="add mod">
          <ac:chgData name="Giuseppe Torrisi" userId="7e2d242d-86da-4aa3-bb66-1f88aeb4d0c6" providerId="ADAL" clId="{1BBFCB4B-DFDE-C34D-B9E6-66FD2B050236}" dt="2022-07-02T15:17:39.223" v="1559" actId="1076"/>
          <ac:spMkLst>
            <pc:docMk/>
            <pc:sldMk cId="1868404649" sldId="767"/>
            <ac:spMk id="17" creationId="{7A1DB42F-940D-46EC-00B9-3542B1335F72}"/>
          </ac:spMkLst>
        </pc:spChg>
        <pc:spChg chg="del">
          <ac:chgData name="Giuseppe Torrisi" userId="7e2d242d-86da-4aa3-bb66-1f88aeb4d0c6" providerId="ADAL" clId="{1BBFCB4B-DFDE-C34D-B9E6-66FD2B050236}" dt="2022-07-02T15:07:41.812" v="1333" actId="478"/>
          <ac:spMkLst>
            <pc:docMk/>
            <pc:sldMk cId="1868404649" sldId="767"/>
            <ac:spMk id="25" creationId="{98822BEC-7438-456F-7F64-50128DB405F8}"/>
          </ac:spMkLst>
        </pc:spChg>
        <pc:spChg chg="mod">
          <ac:chgData name="Giuseppe Torrisi" userId="7e2d242d-86da-4aa3-bb66-1f88aeb4d0c6" providerId="ADAL" clId="{1BBFCB4B-DFDE-C34D-B9E6-66FD2B050236}" dt="2022-07-02T15:09:33.248" v="1380"/>
          <ac:spMkLst>
            <pc:docMk/>
            <pc:sldMk cId="1868404649" sldId="767"/>
            <ac:spMk id="28" creationId="{CCC5092E-6767-0941-DF5F-FF6171E07970}"/>
          </ac:spMkLst>
        </pc:spChg>
        <pc:spChg chg="mod">
          <ac:chgData name="Giuseppe Torrisi" userId="7e2d242d-86da-4aa3-bb66-1f88aeb4d0c6" providerId="ADAL" clId="{1BBFCB4B-DFDE-C34D-B9E6-66FD2B050236}" dt="2022-07-02T15:09:33.248" v="1380"/>
          <ac:spMkLst>
            <pc:docMk/>
            <pc:sldMk cId="1868404649" sldId="767"/>
            <ac:spMk id="29" creationId="{969D90EF-AA42-4061-60A9-B79B1B059BE7}"/>
          </ac:spMkLst>
        </pc:spChg>
        <pc:spChg chg="mod">
          <ac:chgData name="Giuseppe Torrisi" userId="7e2d242d-86da-4aa3-bb66-1f88aeb4d0c6" providerId="ADAL" clId="{1BBFCB4B-DFDE-C34D-B9E6-66FD2B050236}" dt="2022-07-02T15:09:33.248" v="1380"/>
          <ac:spMkLst>
            <pc:docMk/>
            <pc:sldMk cId="1868404649" sldId="767"/>
            <ac:spMk id="35" creationId="{52BD9822-2CF6-4ACE-D677-3D1FADD24917}"/>
          </ac:spMkLst>
        </pc:spChg>
        <pc:spChg chg="mod">
          <ac:chgData name="Giuseppe Torrisi" userId="7e2d242d-86da-4aa3-bb66-1f88aeb4d0c6" providerId="ADAL" clId="{1BBFCB4B-DFDE-C34D-B9E6-66FD2B050236}" dt="2022-07-02T15:09:33.248" v="1380"/>
          <ac:spMkLst>
            <pc:docMk/>
            <pc:sldMk cId="1868404649" sldId="767"/>
            <ac:spMk id="36" creationId="{C55AE484-BCE0-3CC3-DB1D-651C657B12C9}"/>
          </ac:spMkLst>
        </pc:spChg>
        <pc:spChg chg="add mod">
          <ac:chgData name="Giuseppe Torrisi" userId="7e2d242d-86da-4aa3-bb66-1f88aeb4d0c6" providerId="ADAL" clId="{1BBFCB4B-DFDE-C34D-B9E6-66FD2B050236}" dt="2022-07-03T09:02:31.421" v="3102" actId="1076"/>
          <ac:spMkLst>
            <pc:docMk/>
            <pc:sldMk cId="1868404649" sldId="767"/>
            <ac:spMk id="39" creationId="{E73C9FBB-59D1-9830-C6AC-4A05F9825A2D}"/>
          </ac:spMkLst>
        </pc:spChg>
        <pc:spChg chg="add mod">
          <ac:chgData name="Giuseppe Torrisi" userId="7e2d242d-86da-4aa3-bb66-1f88aeb4d0c6" providerId="ADAL" clId="{1BBFCB4B-DFDE-C34D-B9E6-66FD2B050236}" dt="2022-07-03T09:02:27.804" v="3101" actId="1076"/>
          <ac:spMkLst>
            <pc:docMk/>
            <pc:sldMk cId="1868404649" sldId="767"/>
            <ac:spMk id="40" creationId="{AD3C158B-95CA-E06D-2DEF-BB69421F6B11}"/>
          </ac:spMkLst>
        </pc:spChg>
        <pc:spChg chg="add mod">
          <ac:chgData name="Giuseppe Torrisi" userId="7e2d242d-86da-4aa3-bb66-1f88aeb4d0c6" providerId="ADAL" clId="{1BBFCB4B-DFDE-C34D-B9E6-66FD2B050236}" dt="2022-07-02T15:17:39.223" v="1559" actId="1076"/>
          <ac:spMkLst>
            <pc:docMk/>
            <pc:sldMk cId="1868404649" sldId="767"/>
            <ac:spMk id="44" creationId="{C3DECA8A-E728-FF95-7B7A-05095952570E}"/>
          </ac:spMkLst>
        </pc:spChg>
        <pc:spChg chg="add mod">
          <ac:chgData name="Giuseppe Torrisi" userId="7e2d242d-86da-4aa3-bb66-1f88aeb4d0c6" providerId="ADAL" clId="{1BBFCB4B-DFDE-C34D-B9E6-66FD2B050236}" dt="2022-07-02T15:17:39.223" v="1559" actId="1076"/>
          <ac:spMkLst>
            <pc:docMk/>
            <pc:sldMk cId="1868404649" sldId="767"/>
            <ac:spMk id="45" creationId="{0B475FCF-DC6D-160C-C75D-B6C0B80E09E8}"/>
          </ac:spMkLst>
        </pc:spChg>
        <pc:spChg chg="add del mod">
          <ac:chgData name="Giuseppe Torrisi" userId="7e2d242d-86da-4aa3-bb66-1f88aeb4d0c6" providerId="ADAL" clId="{1BBFCB4B-DFDE-C34D-B9E6-66FD2B050236}" dt="2022-07-02T15:17:21.245" v="1555"/>
          <ac:spMkLst>
            <pc:docMk/>
            <pc:sldMk cId="1868404649" sldId="767"/>
            <ac:spMk id="53" creationId="{BFA1590E-DDD3-EC76-6ADF-1FFDDFC7EA39}"/>
          </ac:spMkLst>
        </pc:spChg>
        <pc:spChg chg="add del mod">
          <ac:chgData name="Giuseppe Torrisi" userId="7e2d242d-86da-4aa3-bb66-1f88aeb4d0c6" providerId="ADAL" clId="{1BBFCB4B-DFDE-C34D-B9E6-66FD2B050236}" dt="2022-07-02T15:17:21.245" v="1555"/>
          <ac:spMkLst>
            <pc:docMk/>
            <pc:sldMk cId="1868404649" sldId="767"/>
            <ac:spMk id="54" creationId="{1B28AC26-D315-4AF3-395B-F23F3CE72D9F}"/>
          </ac:spMkLst>
        </pc:spChg>
        <pc:spChg chg="add del mod">
          <ac:chgData name="Giuseppe Torrisi" userId="7e2d242d-86da-4aa3-bb66-1f88aeb4d0c6" providerId="ADAL" clId="{1BBFCB4B-DFDE-C34D-B9E6-66FD2B050236}" dt="2022-07-02T15:17:21.245" v="1555"/>
          <ac:spMkLst>
            <pc:docMk/>
            <pc:sldMk cId="1868404649" sldId="767"/>
            <ac:spMk id="56" creationId="{79A02358-73A7-6C47-C5E0-2855343E77AF}"/>
          </ac:spMkLst>
        </pc:spChg>
        <pc:spChg chg="add del mod">
          <ac:chgData name="Giuseppe Torrisi" userId="7e2d242d-86da-4aa3-bb66-1f88aeb4d0c6" providerId="ADAL" clId="{1BBFCB4B-DFDE-C34D-B9E6-66FD2B050236}" dt="2022-07-02T15:17:50.268" v="1561"/>
          <ac:spMkLst>
            <pc:docMk/>
            <pc:sldMk cId="1868404649" sldId="767"/>
            <ac:spMk id="62" creationId="{5D9741EF-8415-9266-95F1-40A62B2B1DE9}"/>
          </ac:spMkLst>
        </pc:spChg>
        <pc:spChg chg="add mod">
          <ac:chgData name="Giuseppe Torrisi" userId="7e2d242d-86da-4aa3-bb66-1f88aeb4d0c6" providerId="ADAL" clId="{1BBFCB4B-DFDE-C34D-B9E6-66FD2B050236}" dt="2022-07-02T15:18:48.921" v="1609" actId="1076"/>
          <ac:spMkLst>
            <pc:docMk/>
            <pc:sldMk cId="1868404649" sldId="767"/>
            <ac:spMk id="64" creationId="{495902E9-D75A-76E4-59B8-1249A50D0431}"/>
          </ac:spMkLst>
        </pc:spChg>
        <pc:spChg chg="add mod">
          <ac:chgData name="Giuseppe Torrisi" userId="7e2d242d-86da-4aa3-bb66-1f88aeb4d0c6" providerId="ADAL" clId="{1BBFCB4B-DFDE-C34D-B9E6-66FD2B050236}" dt="2022-07-02T15:18:48.921" v="1609" actId="1076"/>
          <ac:spMkLst>
            <pc:docMk/>
            <pc:sldMk cId="1868404649" sldId="767"/>
            <ac:spMk id="65" creationId="{554B0EF7-4BAE-33ED-E814-1C9CCA24539B}"/>
          </ac:spMkLst>
        </pc:spChg>
        <pc:spChg chg="add mod">
          <ac:chgData name="Giuseppe Torrisi" userId="7e2d242d-86da-4aa3-bb66-1f88aeb4d0c6" providerId="ADAL" clId="{1BBFCB4B-DFDE-C34D-B9E6-66FD2B050236}" dt="2022-07-02T15:18:48.921" v="1609" actId="1076"/>
          <ac:spMkLst>
            <pc:docMk/>
            <pc:sldMk cId="1868404649" sldId="767"/>
            <ac:spMk id="67" creationId="{343A6603-6E79-6B4B-3595-A06EE17A3945}"/>
          </ac:spMkLst>
        </pc:spChg>
        <pc:spChg chg="add del mod">
          <ac:chgData name="Giuseppe Torrisi" userId="7e2d242d-86da-4aa3-bb66-1f88aeb4d0c6" providerId="ADAL" clId="{1BBFCB4B-DFDE-C34D-B9E6-66FD2B050236}" dt="2022-07-02T15:26:54.653" v="1618"/>
          <ac:spMkLst>
            <pc:docMk/>
            <pc:sldMk cId="1868404649" sldId="767"/>
            <ac:spMk id="76" creationId="{89756A8B-A9C6-ECE2-804C-CAF4D34D7AEB}"/>
          </ac:spMkLst>
        </pc:spChg>
        <pc:spChg chg="add del mod">
          <ac:chgData name="Giuseppe Torrisi" userId="7e2d242d-86da-4aa3-bb66-1f88aeb4d0c6" providerId="ADAL" clId="{1BBFCB4B-DFDE-C34D-B9E6-66FD2B050236}" dt="2022-07-02T15:26:54.653" v="1618"/>
          <ac:spMkLst>
            <pc:docMk/>
            <pc:sldMk cId="1868404649" sldId="767"/>
            <ac:spMk id="77" creationId="{856639EA-EA7D-BE37-2269-FFDD81BCDF3C}"/>
          </ac:spMkLst>
        </pc:spChg>
        <pc:spChg chg="add del mod">
          <ac:chgData name="Giuseppe Torrisi" userId="7e2d242d-86da-4aa3-bb66-1f88aeb4d0c6" providerId="ADAL" clId="{1BBFCB4B-DFDE-C34D-B9E6-66FD2B050236}" dt="2022-07-02T15:26:54.653" v="1618"/>
          <ac:spMkLst>
            <pc:docMk/>
            <pc:sldMk cId="1868404649" sldId="767"/>
            <ac:spMk id="79" creationId="{18DB0323-FE59-4EB5-1F69-4ABDB16C3092}"/>
          </ac:spMkLst>
        </pc:spChg>
        <pc:grpChg chg="add mod">
          <ac:chgData name="Giuseppe Torrisi" userId="7e2d242d-86da-4aa3-bb66-1f88aeb4d0c6" providerId="ADAL" clId="{1BBFCB4B-DFDE-C34D-B9E6-66FD2B050236}" dt="2022-07-03T09:02:27.804" v="3101" actId="1076"/>
          <ac:grpSpMkLst>
            <pc:docMk/>
            <pc:sldMk cId="1868404649" sldId="767"/>
            <ac:grpSpMk id="20" creationId="{104B9762-D095-B386-62B9-BFFB6335B8AA}"/>
          </ac:grpSpMkLst>
        </pc:grpChg>
        <pc:grpChg chg="add mod">
          <ac:chgData name="Giuseppe Torrisi" userId="7e2d242d-86da-4aa3-bb66-1f88aeb4d0c6" providerId="ADAL" clId="{1BBFCB4B-DFDE-C34D-B9E6-66FD2B050236}" dt="2022-07-02T15:10:19.601" v="1440" actId="1037"/>
          <ac:grpSpMkLst>
            <pc:docMk/>
            <pc:sldMk cId="1868404649" sldId="767"/>
            <ac:grpSpMk id="24" creationId="{72432087-B807-3D8E-EC50-93E1DD1A2853}"/>
          </ac:grpSpMkLst>
        </pc:grpChg>
        <pc:grpChg chg="mod">
          <ac:chgData name="Giuseppe Torrisi" userId="7e2d242d-86da-4aa3-bb66-1f88aeb4d0c6" providerId="ADAL" clId="{1BBFCB4B-DFDE-C34D-B9E6-66FD2B050236}" dt="2022-07-02T15:09:33.248" v="1380"/>
          <ac:grpSpMkLst>
            <pc:docMk/>
            <pc:sldMk cId="1868404649" sldId="767"/>
            <ac:grpSpMk id="27" creationId="{6ABFC969-852C-E267-25AB-2368593B0993}"/>
          </ac:grpSpMkLst>
        </pc:grpChg>
        <pc:grpChg chg="add mod">
          <ac:chgData name="Giuseppe Torrisi" userId="7e2d242d-86da-4aa3-bb66-1f88aeb4d0c6" providerId="ADAL" clId="{1BBFCB4B-DFDE-C34D-B9E6-66FD2B050236}" dt="2022-07-02T15:10:19.601" v="1440" actId="1037"/>
          <ac:grpSpMkLst>
            <pc:docMk/>
            <pc:sldMk cId="1868404649" sldId="767"/>
            <ac:grpSpMk id="33" creationId="{9BF61DA0-A686-6D8B-AFAB-A1994E193149}"/>
          </ac:grpSpMkLst>
        </pc:grpChg>
        <pc:grpChg chg="add del mod">
          <ac:chgData name="Giuseppe Torrisi" userId="7e2d242d-86da-4aa3-bb66-1f88aeb4d0c6" providerId="ADAL" clId="{1BBFCB4B-DFDE-C34D-B9E6-66FD2B050236}" dt="2022-07-02T15:14:16.704" v="1516" actId="165"/>
          <ac:grpSpMkLst>
            <pc:docMk/>
            <pc:sldMk cId="1868404649" sldId="767"/>
            <ac:grpSpMk id="41" creationId="{D5397E52-54C8-7FBF-BD65-4F89C0260F71}"/>
          </ac:grpSpMkLst>
        </pc:grpChg>
        <pc:picChg chg="del">
          <ac:chgData name="Giuseppe Torrisi" userId="7e2d242d-86da-4aa3-bb66-1f88aeb4d0c6" providerId="ADAL" clId="{1BBFCB4B-DFDE-C34D-B9E6-66FD2B050236}" dt="2022-07-02T15:07:50.409" v="1338" actId="478"/>
          <ac:picMkLst>
            <pc:docMk/>
            <pc:sldMk cId="1868404649" sldId="767"/>
            <ac:picMk id="5" creationId="{9C154898-8D29-71BD-300B-BA6990DB144A}"/>
          </ac:picMkLst>
        </pc:picChg>
        <pc:picChg chg="del">
          <ac:chgData name="Giuseppe Torrisi" userId="7e2d242d-86da-4aa3-bb66-1f88aeb4d0c6" providerId="ADAL" clId="{1BBFCB4B-DFDE-C34D-B9E6-66FD2B050236}" dt="2022-07-03T14:12:15.423" v="4400" actId="478"/>
          <ac:picMkLst>
            <pc:docMk/>
            <pc:sldMk cId="1868404649" sldId="767"/>
            <ac:picMk id="6" creationId="{A676C63D-3BE0-0DB5-E4CA-1C8F9CEC020B}"/>
          </ac:picMkLst>
        </pc:picChg>
        <pc:picChg chg="del">
          <ac:chgData name="Giuseppe Torrisi" userId="7e2d242d-86da-4aa3-bb66-1f88aeb4d0c6" providerId="ADAL" clId="{1BBFCB4B-DFDE-C34D-B9E6-66FD2B050236}" dt="2022-07-02T15:07:45.100" v="1334" actId="478"/>
          <ac:picMkLst>
            <pc:docMk/>
            <pc:sldMk cId="1868404649" sldId="767"/>
            <ac:picMk id="8" creationId="{63B59976-61F7-A351-7583-8E6E1E1C18B9}"/>
          </ac:picMkLst>
        </pc:picChg>
        <pc:picChg chg="del">
          <ac:chgData name="Giuseppe Torrisi" userId="7e2d242d-86da-4aa3-bb66-1f88aeb4d0c6" providerId="ADAL" clId="{1BBFCB4B-DFDE-C34D-B9E6-66FD2B050236}" dt="2022-07-02T15:07:45.100" v="1334" actId="478"/>
          <ac:picMkLst>
            <pc:docMk/>
            <pc:sldMk cId="1868404649" sldId="767"/>
            <ac:picMk id="9" creationId="{08EB55AD-466D-D31F-99FD-33959F875BBF}"/>
          </ac:picMkLst>
        </pc:picChg>
        <pc:picChg chg="del">
          <ac:chgData name="Giuseppe Torrisi" userId="7e2d242d-86da-4aa3-bb66-1f88aeb4d0c6" providerId="ADAL" clId="{1BBFCB4B-DFDE-C34D-B9E6-66FD2B050236}" dt="2022-07-02T15:07:54.283" v="1339" actId="478"/>
          <ac:picMkLst>
            <pc:docMk/>
            <pc:sldMk cId="1868404649" sldId="767"/>
            <ac:picMk id="10" creationId="{81785C4F-7752-C320-5067-F73F39A25CF4}"/>
          </ac:picMkLst>
        </pc:picChg>
        <pc:picChg chg="del">
          <ac:chgData name="Giuseppe Torrisi" userId="7e2d242d-86da-4aa3-bb66-1f88aeb4d0c6" providerId="ADAL" clId="{1BBFCB4B-DFDE-C34D-B9E6-66FD2B050236}" dt="2022-07-02T15:07:54.283" v="1339" actId="478"/>
          <ac:picMkLst>
            <pc:docMk/>
            <pc:sldMk cId="1868404649" sldId="767"/>
            <ac:picMk id="11" creationId="{D6559D26-275F-2E42-C9C6-693E8EA66F9E}"/>
          </ac:picMkLst>
        </pc:picChg>
        <pc:picChg chg="add mod">
          <ac:chgData name="Giuseppe Torrisi" userId="7e2d242d-86da-4aa3-bb66-1f88aeb4d0c6" providerId="ADAL" clId="{1BBFCB4B-DFDE-C34D-B9E6-66FD2B050236}" dt="2022-07-02T15:17:39.223" v="1559" actId="1076"/>
          <ac:picMkLst>
            <pc:docMk/>
            <pc:sldMk cId="1868404649" sldId="767"/>
            <ac:picMk id="18" creationId="{BE0CBEB6-371F-EB5E-3B0C-AB9DCDBF31D8}"/>
          </ac:picMkLst>
        </pc:picChg>
        <pc:picChg chg="add del mod">
          <ac:chgData name="Giuseppe Torrisi" userId="7e2d242d-86da-4aa3-bb66-1f88aeb4d0c6" providerId="ADAL" clId="{1BBFCB4B-DFDE-C34D-B9E6-66FD2B050236}" dt="2022-07-02T15:11:04.024" v="1454" actId="478"/>
          <ac:picMkLst>
            <pc:docMk/>
            <pc:sldMk cId="1868404649" sldId="767"/>
            <ac:picMk id="19" creationId="{F1F8327C-3981-D2CD-C5CB-85C338311037}"/>
          </ac:picMkLst>
        </pc:picChg>
        <pc:picChg chg="add mod">
          <ac:chgData name="Giuseppe Torrisi" userId="7e2d242d-86da-4aa3-bb66-1f88aeb4d0c6" providerId="ADAL" clId="{1BBFCB4B-DFDE-C34D-B9E6-66FD2B050236}" dt="2022-07-02T15:17:39.223" v="1559" actId="1076"/>
          <ac:picMkLst>
            <pc:docMk/>
            <pc:sldMk cId="1868404649" sldId="767"/>
            <ac:picMk id="23" creationId="{FE06ED18-BF35-2D34-0FDA-568B856FB798}"/>
          </ac:picMkLst>
        </pc:picChg>
        <pc:picChg chg="mod">
          <ac:chgData name="Giuseppe Torrisi" userId="7e2d242d-86da-4aa3-bb66-1f88aeb4d0c6" providerId="ADAL" clId="{1BBFCB4B-DFDE-C34D-B9E6-66FD2B050236}" dt="2022-07-02T15:09:33.248" v="1380"/>
          <ac:picMkLst>
            <pc:docMk/>
            <pc:sldMk cId="1868404649" sldId="767"/>
            <ac:picMk id="26" creationId="{53571DB3-1669-E6DC-FEDE-5AC995043F1A}"/>
          </ac:picMkLst>
        </pc:picChg>
        <pc:picChg chg="mod">
          <ac:chgData name="Giuseppe Torrisi" userId="7e2d242d-86da-4aa3-bb66-1f88aeb4d0c6" providerId="ADAL" clId="{1BBFCB4B-DFDE-C34D-B9E6-66FD2B050236}" dt="2022-07-02T15:16:29.029" v="1543" actId="1037"/>
          <ac:picMkLst>
            <pc:docMk/>
            <pc:sldMk cId="1868404649" sldId="767"/>
            <ac:picMk id="34" creationId="{58ADF109-2C32-127E-A58C-D490FD3C5C15}"/>
          </ac:picMkLst>
        </pc:picChg>
        <pc:picChg chg="add del mod">
          <ac:chgData name="Giuseppe Torrisi" userId="7e2d242d-86da-4aa3-bb66-1f88aeb4d0c6" providerId="ADAL" clId="{1BBFCB4B-DFDE-C34D-B9E6-66FD2B050236}" dt="2022-07-02T15:17:21.245" v="1555"/>
          <ac:picMkLst>
            <pc:docMk/>
            <pc:sldMk cId="1868404649" sldId="767"/>
            <ac:picMk id="52" creationId="{BD7C6842-CE53-FA25-B051-579E9BD3F9FF}"/>
          </ac:picMkLst>
        </pc:picChg>
        <pc:picChg chg="add mod">
          <ac:chgData name="Giuseppe Torrisi" userId="7e2d242d-86da-4aa3-bb66-1f88aeb4d0c6" providerId="ADAL" clId="{1BBFCB4B-DFDE-C34D-B9E6-66FD2B050236}" dt="2022-07-02T15:18:48.921" v="1609" actId="1076"/>
          <ac:picMkLst>
            <pc:docMk/>
            <pc:sldMk cId="1868404649" sldId="767"/>
            <ac:picMk id="63" creationId="{8D6C6F75-B71B-8CEB-5A2A-236133F59E3B}"/>
          </ac:picMkLst>
        </pc:picChg>
        <pc:picChg chg="add del mod">
          <ac:chgData name="Giuseppe Torrisi" userId="7e2d242d-86da-4aa3-bb66-1f88aeb4d0c6" providerId="ADAL" clId="{1BBFCB4B-DFDE-C34D-B9E6-66FD2B050236}" dt="2022-07-02T15:26:54.653" v="1618"/>
          <ac:picMkLst>
            <pc:docMk/>
            <pc:sldMk cId="1868404649" sldId="767"/>
            <ac:picMk id="75" creationId="{C7C93912-3B60-813B-1C91-C5CBF6EB01F2}"/>
          </ac:picMkLst>
        </pc:picChg>
        <pc:cxnChg chg="del">
          <ac:chgData name="Giuseppe Torrisi" userId="7e2d242d-86da-4aa3-bb66-1f88aeb4d0c6" providerId="ADAL" clId="{1BBFCB4B-DFDE-C34D-B9E6-66FD2B050236}" dt="2022-07-02T15:07:45.100" v="1334" actId="478"/>
          <ac:cxnSpMkLst>
            <pc:docMk/>
            <pc:sldMk cId="1868404649" sldId="767"/>
            <ac:cxnSpMk id="13" creationId="{58CBE658-F7CF-DC3A-8E05-04D1B1D8026F}"/>
          </ac:cxnSpMkLst>
        </pc:cxnChg>
        <pc:cxnChg chg="del">
          <ac:chgData name="Giuseppe Torrisi" userId="7e2d242d-86da-4aa3-bb66-1f88aeb4d0c6" providerId="ADAL" clId="{1BBFCB4B-DFDE-C34D-B9E6-66FD2B050236}" dt="2022-07-02T15:07:45.100" v="1334" actId="478"/>
          <ac:cxnSpMkLst>
            <pc:docMk/>
            <pc:sldMk cId="1868404649" sldId="767"/>
            <ac:cxnSpMk id="15" creationId="{44F788CA-8633-7B85-4FBF-F1BD7A9FEF81}"/>
          </ac:cxnSpMkLst>
        </pc:cxnChg>
        <pc:cxnChg chg="mod">
          <ac:chgData name="Giuseppe Torrisi" userId="7e2d242d-86da-4aa3-bb66-1f88aeb4d0c6" providerId="ADAL" clId="{1BBFCB4B-DFDE-C34D-B9E6-66FD2B050236}" dt="2022-07-02T15:12:00.370" v="1460" actId="692"/>
          <ac:cxnSpMkLst>
            <pc:docMk/>
            <pc:sldMk cId="1868404649" sldId="767"/>
            <ac:cxnSpMk id="21" creationId="{A071041E-0C0F-2A5B-CC35-B897956ACC72}"/>
          </ac:cxnSpMkLst>
        </pc:cxnChg>
        <pc:cxnChg chg="mod">
          <ac:chgData name="Giuseppe Torrisi" userId="7e2d242d-86da-4aa3-bb66-1f88aeb4d0c6" providerId="ADAL" clId="{1BBFCB4B-DFDE-C34D-B9E6-66FD2B050236}" dt="2022-07-02T15:12:09.862" v="1463" actId="1037"/>
          <ac:cxnSpMkLst>
            <pc:docMk/>
            <pc:sldMk cId="1868404649" sldId="767"/>
            <ac:cxnSpMk id="22" creationId="{BDC9C63C-FAE3-C739-3FE4-00CDB8229396}"/>
          </ac:cxnSpMkLst>
        </pc:cxnChg>
        <pc:cxnChg chg="mod">
          <ac:chgData name="Giuseppe Torrisi" userId="7e2d242d-86da-4aa3-bb66-1f88aeb4d0c6" providerId="ADAL" clId="{1BBFCB4B-DFDE-C34D-B9E6-66FD2B050236}" dt="2022-07-02T15:13:40.022" v="1506" actId="14100"/>
          <ac:cxnSpMkLst>
            <pc:docMk/>
            <pc:sldMk cId="1868404649" sldId="767"/>
            <ac:cxnSpMk id="30" creationId="{43310437-521B-02FD-17B2-6A2AB76F6861}"/>
          </ac:cxnSpMkLst>
        </pc:cxnChg>
        <pc:cxnChg chg="mod">
          <ac:chgData name="Giuseppe Torrisi" userId="7e2d242d-86da-4aa3-bb66-1f88aeb4d0c6" providerId="ADAL" clId="{1BBFCB4B-DFDE-C34D-B9E6-66FD2B050236}" dt="2022-07-02T15:12:29.816" v="1473" actId="692"/>
          <ac:cxnSpMkLst>
            <pc:docMk/>
            <pc:sldMk cId="1868404649" sldId="767"/>
            <ac:cxnSpMk id="31" creationId="{662072F8-0BDB-E689-4DC5-4D73092A6C37}"/>
          </ac:cxnSpMkLst>
        </pc:cxnChg>
        <pc:cxnChg chg="mod">
          <ac:chgData name="Giuseppe Torrisi" userId="7e2d242d-86da-4aa3-bb66-1f88aeb4d0c6" providerId="ADAL" clId="{1BBFCB4B-DFDE-C34D-B9E6-66FD2B050236}" dt="2022-07-02T15:11:38.495" v="1456" actId="692"/>
          <ac:cxnSpMkLst>
            <pc:docMk/>
            <pc:sldMk cId="1868404649" sldId="767"/>
            <ac:cxnSpMk id="32" creationId="{40CA006D-83D8-8ABF-6ABF-FE1CBE8DE292}"/>
          </ac:cxnSpMkLst>
        </pc:cxnChg>
        <pc:cxnChg chg="mod">
          <ac:chgData name="Giuseppe Torrisi" userId="7e2d242d-86da-4aa3-bb66-1f88aeb4d0c6" providerId="ADAL" clId="{1BBFCB4B-DFDE-C34D-B9E6-66FD2B050236}" dt="2022-07-02T15:13:32.041" v="1504" actId="1076"/>
          <ac:cxnSpMkLst>
            <pc:docMk/>
            <pc:sldMk cId="1868404649" sldId="767"/>
            <ac:cxnSpMk id="37" creationId="{6BEEE1AB-973A-DA77-5367-A5408C29BB55}"/>
          </ac:cxnSpMkLst>
        </pc:cxnChg>
        <pc:cxnChg chg="mod">
          <ac:chgData name="Giuseppe Torrisi" userId="7e2d242d-86da-4aa3-bb66-1f88aeb4d0c6" providerId="ADAL" clId="{1BBFCB4B-DFDE-C34D-B9E6-66FD2B050236}" dt="2022-07-02T15:13:34.744" v="1505" actId="14100"/>
          <ac:cxnSpMkLst>
            <pc:docMk/>
            <pc:sldMk cId="1868404649" sldId="767"/>
            <ac:cxnSpMk id="38" creationId="{09F270A0-20D6-CDF5-1BF4-E7F9F9A3CF03}"/>
          </ac:cxnSpMkLst>
        </pc:cxnChg>
        <pc:cxnChg chg="mod topLvl">
          <ac:chgData name="Giuseppe Torrisi" userId="7e2d242d-86da-4aa3-bb66-1f88aeb4d0c6" providerId="ADAL" clId="{1BBFCB4B-DFDE-C34D-B9E6-66FD2B050236}" dt="2022-07-02T15:17:39.223" v="1559" actId="1076"/>
          <ac:cxnSpMkLst>
            <pc:docMk/>
            <pc:sldMk cId="1868404649" sldId="767"/>
            <ac:cxnSpMk id="42" creationId="{27573152-C32C-7825-FA0F-0BDB6AC13CEA}"/>
          </ac:cxnSpMkLst>
        </pc:cxnChg>
        <pc:cxnChg chg="mod topLvl">
          <ac:chgData name="Giuseppe Torrisi" userId="7e2d242d-86da-4aa3-bb66-1f88aeb4d0c6" providerId="ADAL" clId="{1BBFCB4B-DFDE-C34D-B9E6-66FD2B050236}" dt="2022-07-02T15:17:39.223" v="1559" actId="1076"/>
          <ac:cxnSpMkLst>
            <pc:docMk/>
            <pc:sldMk cId="1868404649" sldId="767"/>
            <ac:cxnSpMk id="43" creationId="{C7EA66FF-9110-886A-0980-E2EBE5604A02}"/>
          </ac:cxnSpMkLst>
        </pc:cxnChg>
        <pc:cxnChg chg="add del mod">
          <ac:chgData name="Giuseppe Torrisi" userId="7e2d242d-86da-4aa3-bb66-1f88aeb4d0c6" providerId="ADAL" clId="{1BBFCB4B-DFDE-C34D-B9E6-66FD2B050236}" dt="2022-07-02T15:14:00.690" v="1508" actId="478"/>
          <ac:cxnSpMkLst>
            <pc:docMk/>
            <pc:sldMk cId="1868404649" sldId="767"/>
            <ac:cxnSpMk id="47" creationId="{DF811335-2283-D2DC-0B04-FE56D603297B}"/>
          </ac:cxnSpMkLst>
        </pc:cxnChg>
        <pc:cxnChg chg="add del mod">
          <ac:chgData name="Giuseppe Torrisi" userId="7e2d242d-86da-4aa3-bb66-1f88aeb4d0c6" providerId="ADAL" clId="{1BBFCB4B-DFDE-C34D-B9E6-66FD2B050236}" dt="2022-07-02T15:14:10.100" v="1513" actId="478"/>
          <ac:cxnSpMkLst>
            <pc:docMk/>
            <pc:sldMk cId="1868404649" sldId="767"/>
            <ac:cxnSpMk id="48" creationId="{16AE6EA4-5BB8-980C-CD06-A5BFBA7D7480}"/>
          </ac:cxnSpMkLst>
        </pc:cxnChg>
        <pc:cxnChg chg="add mod">
          <ac:chgData name="Giuseppe Torrisi" userId="7e2d242d-86da-4aa3-bb66-1f88aeb4d0c6" providerId="ADAL" clId="{1BBFCB4B-DFDE-C34D-B9E6-66FD2B050236}" dt="2022-07-02T15:17:39.223" v="1559" actId="1076"/>
          <ac:cxnSpMkLst>
            <pc:docMk/>
            <pc:sldMk cId="1868404649" sldId="767"/>
            <ac:cxnSpMk id="49" creationId="{5507894E-F76A-1241-FFCB-EE968E8996B4}"/>
          </ac:cxnSpMkLst>
        </pc:cxnChg>
        <pc:cxnChg chg="add del mod">
          <ac:chgData name="Giuseppe Torrisi" userId="7e2d242d-86da-4aa3-bb66-1f88aeb4d0c6" providerId="ADAL" clId="{1BBFCB4B-DFDE-C34D-B9E6-66FD2B050236}" dt="2022-07-02T15:17:21.245" v="1555"/>
          <ac:cxnSpMkLst>
            <pc:docMk/>
            <pc:sldMk cId="1868404649" sldId="767"/>
            <ac:cxnSpMk id="55" creationId="{61F5D107-F4AF-22F7-A385-464C7872C674}"/>
          </ac:cxnSpMkLst>
        </pc:cxnChg>
        <pc:cxnChg chg="add del mod">
          <ac:chgData name="Giuseppe Torrisi" userId="7e2d242d-86da-4aa3-bb66-1f88aeb4d0c6" providerId="ADAL" clId="{1BBFCB4B-DFDE-C34D-B9E6-66FD2B050236}" dt="2022-07-02T15:17:21.245" v="1555"/>
          <ac:cxnSpMkLst>
            <pc:docMk/>
            <pc:sldMk cId="1868404649" sldId="767"/>
            <ac:cxnSpMk id="57" creationId="{4166253C-42C0-37C6-8DF7-E3F497D43BF3}"/>
          </ac:cxnSpMkLst>
        </pc:cxnChg>
        <pc:cxnChg chg="add del mod">
          <ac:chgData name="Giuseppe Torrisi" userId="7e2d242d-86da-4aa3-bb66-1f88aeb4d0c6" providerId="ADAL" clId="{1BBFCB4B-DFDE-C34D-B9E6-66FD2B050236}" dt="2022-07-02T15:17:21.245" v="1555"/>
          <ac:cxnSpMkLst>
            <pc:docMk/>
            <pc:sldMk cId="1868404649" sldId="767"/>
            <ac:cxnSpMk id="58" creationId="{AE58FDBC-4116-FB93-44C5-DAC7EF709010}"/>
          </ac:cxnSpMkLst>
        </pc:cxnChg>
        <pc:cxnChg chg="add del mod">
          <ac:chgData name="Giuseppe Torrisi" userId="7e2d242d-86da-4aa3-bb66-1f88aeb4d0c6" providerId="ADAL" clId="{1BBFCB4B-DFDE-C34D-B9E6-66FD2B050236}" dt="2022-07-02T15:17:21.245" v="1555"/>
          <ac:cxnSpMkLst>
            <pc:docMk/>
            <pc:sldMk cId="1868404649" sldId="767"/>
            <ac:cxnSpMk id="59" creationId="{5DFF45B9-F1D5-DA37-F744-D275E1C387A2}"/>
          </ac:cxnSpMkLst>
        </pc:cxnChg>
        <pc:cxnChg chg="add del mod">
          <ac:chgData name="Giuseppe Torrisi" userId="7e2d242d-86da-4aa3-bb66-1f88aeb4d0c6" providerId="ADAL" clId="{1BBFCB4B-DFDE-C34D-B9E6-66FD2B050236}" dt="2022-07-02T15:17:21.245" v="1555"/>
          <ac:cxnSpMkLst>
            <pc:docMk/>
            <pc:sldMk cId="1868404649" sldId="767"/>
            <ac:cxnSpMk id="60" creationId="{614E6700-1598-A49D-00C7-D44AEB316CC7}"/>
          </ac:cxnSpMkLst>
        </pc:cxnChg>
        <pc:cxnChg chg="add del mod">
          <ac:chgData name="Giuseppe Torrisi" userId="7e2d242d-86da-4aa3-bb66-1f88aeb4d0c6" providerId="ADAL" clId="{1BBFCB4B-DFDE-C34D-B9E6-66FD2B050236}" dt="2022-07-02T15:17:21.245" v="1555"/>
          <ac:cxnSpMkLst>
            <pc:docMk/>
            <pc:sldMk cId="1868404649" sldId="767"/>
            <ac:cxnSpMk id="61" creationId="{8C90129E-6CBD-61A1-4391-B359064CC598}"/>
          </ac:cxnSpMkLst>
        </pc:cxnChg>
        <pc:cxnChg chg="add mod">
          <ac:chgData name="Giuseppe Torrisi" userId="7e2d242d-86da-4aa3-bb66-1f88aeb4d0c6" providerId="ADAL" clId="{1BBFCB4B-DFDE-C34D-B9E6-66FD2B050236}" dt="2022-07-02T15:18:48.921" v="1609" actId="1076"/>
          <ac:cxnSpMkLst>
            <pc:docMk/>
            <pc:sldMk cId="1868404649" sldId="767"/>
            <ac:cxnSpMk id="66" creationId="{778B6DDD-FDE8-6971-CC10-9023DFD778B2}"/>
          </ac:cxnSpMkLst>
        </pc:cxnChg>
        <pc:cxnChg chg="add mod">
          <ac:chgData name="Giuseppe Torrisi" userId="7e2d242d-86da-4aa3-bb66-1f88aeb4d0c6" providerId="ADAL" clId="{1BBFCB4B-DFDE-C34D-B9E6-66FD2B050236}" dt="2022-07-02T15:18:48.921" v="1609" actId="1076"/>
          <ac:cxnSpMkLst>
            <pc:docMk/>
            <pc:sldMk cId="1868404649" sldId="767"/>
            <ac:cxnSpMk id="68" creationId="{1CE61D67-1300-3C91-9FDB-DC08B5C916B3}"/>
          </ac:cxnSpMkLst>
        </pc:cxnChg>
        <pc:cxnChg chg="add mod">
          <ac:chgData name="Giuseppe Torrisi" userId="7e2d242d-86da-4aa3-bb66-1f88aeb4d0c6" providerId="ADAL" clId="{1BBFCB4B-DFDE-C34D-B9E6-66FD2B050236}" dt="2022-07-02T15:18:48.921" v="1609" actId="1076"/>
          <ac:cxnSpMkLst>
            <pc:docMk/>
            <pc:sldMk cId="1868404649" sldId="767"/>
            <ac:cxnSpMk id="69" creationId="{9E7FA37B-6FF1-3AD8-3D4B-7650037CB90B}"/>
          </ac:cxnSpMkLst>
        </pc:cxnChg>
        <pc:cxnChg chg="add mod">
          <ac:chgData name="Giuseppe Torrisi" userId="7e2d242d-86da-4aa3-bb66-1f88aeb4d0c6" providerId="ADAL" clId="{1BBFCB4B-DFDE-C34D-B9E6-66FD2B050236}" dt="2022-07-02T15:18:48.921" v="1609" actId="1076"/>
          <ac:cxnSpMkLst>
            <pc:docMk/>
            <pc:sldMk cId="1868404649" sldId="767"/>
            <ac:cxnSpMk id="70" creationId="{C8D52F81-2012-BD67-CE08-5A02C044D2E2}"/>
          </ac:cxnSpMkLst>
        </pc:cxnChg>
        <pc:cxnChg chg="add mod">
          <ac:chgData name="Giuseppe Torrisi" userId="7e2d242d-86da-4aa3-bb66-1f88aeb4d0c6" providerId="ADAL" clId="{1BBFCB4B-DFDE-C34D-B9E6-66FD2B050236}" dt="2022-07-02T15:18:48.921" v="1609" actId="1076"/>
          <ac:cxnSpMkLst>
            <pc:docMk/>
            <pc:sldMk cId="1868404649" sldId="767"/>
            <ac:cxnSpMk id="71" creationId="{18883552-FCB0-B560-69CA-318316B785C0}"/>
          </ac:cxnSpMkLst>
        </pc:cxnChg>
        <pc:cxnChg chg="add mod">
          <ac:chgData name="Giuseppe Torrisi" userId="7e2d242d-86da-4aa3-bb66-1f88aeb4d0c6" providerId="ADAL" clId="{1BBFCB4B-DFDE-C34D-B9E6-66FD2B050236}" dt="2022-07-02T15:18:48.921" v="1609" actId="1076"/>
          <ac:cxnSpMkLst>
            <pc:docMk/>
            <pc:sldMk cId="1868404649" sldId="767"/>
            <ac:cxnSpMk id="72" creationId="{2F41D24A-8D90-F7B1-C2B2-B9DCD4DB7291}"/>
          </ac:cxnSpMkLst>
        </pc:cxnChg>
        <pc:cxnChg chg="add mod">
          <ac:chgData name="Giuseppe Torrisi" userId="7e2d242d-86da-4aa3-bb66-1f88aeb4d0c6" providerId="ADAL" clId="{1BBFCB4B-DFDE-C34D-B9E6-66FD2B050236}" dt="2022-07-02T15:18:48.921" v="1609" actId="1076"/>
          <ac:cxnSpMkLst>
            <pc:docMk/>
            <pc:sldMk cId="1868404649" sldId="767"/>
            <ac:cxnSpMk id="73" creationId="{FCD3D148-C838-D9E7-DA74-9D109470263D}"/>
          </ac:cxnSpMkLst>
        </pc:cxnChg>
        <pc:cxnChg chg="add mod">
          <ac:chgData name="Giuseppe Torrisi" userId="7e2d242d-86da-4aa3-bb66-1f88aeb4d0c6" providerId="ADAL" clId="{1BBFCB4B-DFDE-C34D-B9E6-66FD2B050236}" dt="2022-07-02T15:18:48.921" v="1609" actId="1076"/>
          <ac:cxnSpMkLst>
            <pc:docMk/>
            <pc:sldMk cId="1868404649" sldId="767"/>
            <ac:cxnSpMk id="74" creationId="{238F633B-6693-C923-6FF8-9FB63C322949}"/>
          </ac:cxnSpMkLst>
        </pc:cxnChg>
        <pc:cxnChg chg="add del mod">
          <ac:chgData name="Giuseppe Torrisi" userId="7e2d242d-86da-4aa3-bb66-1f88aeb4d0c6" providerId="ADAL" clId="{1BBFCB4B-DFDE-C34D-B9E6-66FD2B050236}" dt="2022-07-02T15:26:54.653" v="1618"/>
          <ac:cxnSpMkLst>
            <pc:docMk/>
            <pc:sldMk cId="1868404649" sldId="767"/>
            <ac:cxnSpMk id="78" creationId="{4FF2A38F-9CB4-8BF8-5B47-D3C7EA569F2D}"/>
          </ac:cxnSpMkLst>
        </pc:cxnChg>
        <pc:cxnChg chg="add del mod">
          <ac:chgData name="Giuseppe Torrisi" userId="7e2d242d-86da-4aa3-bb66-1f88aeb4d0c6" providerId="ADAL" clId="{1BBFCB4B-DFDE-C34D-B9E6-66FD2B050236}" dt="2022-07-02T15:26:54.653" v="1618"/>
          <ac:cxnSpMkLst>
            <pc:docMk/>
            <pc:sldMk cId="1868404649" sldId="767"/>
            <ac:cxnSpMk id="80" creationId="{92DB7B37-5930-23B1-E164-89DAC48A9B92}"/>
          </ac:cxnSpMkLst>
        </pc:cxnChg>
        <pc:cxnChg chg="add del mod">
          <ac:chgData name="Giuseppe Torrisi" userId="7e2d242d-86da-4aa3-bb66-1f88aeb4d0c6" providerId="ADAL" clId="{1BBFCB4B-DFDE-C34D-B9E6-66FD2B050236}" dt="2022-07-02T15:26:54.653" v="1618"/>
          <ac:cxnSpMkLst>
            <pc:docMk/>
            <pc:sldMk cId="1868404649" sldId="767"/>
            <ac:cxnSpMk id="81" creationId="{DD051AAC-9116-E2B4-5471-ADF886D169AC}"/>
          </ac:cxnSpMkLst>
        </pc:cxnChg>
        <pc:cxnChg chg="add del mod">
          <ac:chgData name="Giuseppe Torrisi" userId="7e2d242d-86da-4aa3-bb66-1f88aeb4d0c6" providerId="ADAL" clId="{1BBFCB4B-DFDE-C34D-B9E6-66FD2B050236}" dt="2022-07-02T15:26:54.653" v="1618"/>
          <ac:cxnSpMkLst>
            <pc:docMk/>
            <pc:sldMk cId="1868404649" sldId="767"/>
            <ac:cxnSpMk id="82" creationId="{E6130E0B-12E8-D18F-0FC3-A7A431F67019}"/>
          </ac:cxnSpMkLst>
        </pc:cxnChg>
        <pc:cxnChg chg="add del mod">
          <ac:chgData name="Giuseppe Torrisi" userId="7e2d242d-86da-4aa3-bb66-1f88aeb4d0c6" providerId="ADAL" clId="{1BBFCB4B-DFDE-C34D-B9E6-66FD2B050236}" dt="2022-07-02T15:26:54.653" v="1618"/>
          <ac:cxnSpMkLst>
            <pc:docMk/>
            <pc:sldMk cId="1868404649" sldId="767"/>
            <ac:cxnSpMk id="83" creationId="{58BA658E-1334-8319-EC7A-11C2022E7D24}"/>
          </ac:cxnSpMkLst>
        </pc:cxnChg>
        <pc:cxnChg chg="add del mod">
          <ac:chgData name="Giuseppe Torrisi" userId="7e2d242d-86da-4aa3-bb66-1f88aeb4d0c6" providerId="ADAL" clId="{1BBFCB4B-DFDE-C34D-B9E6-66FD2B050236}" dt="2022-07-02T15:26:54.653" v="1618"/>
          <ac:cxnSpMkLst>
            <pc:docMk/>
            <pc:sldMk cId="1868404649" sldId="767"/>
            <ac:cxnSpMk id="84" creationId="{EE34D4CD-4285-4F1A-DF65-DCE3C8B326E9}"/>
          </ac:cxnSpMkLst>
        </pc:cxnChg>
        <pc:cxnChg chg="add del mod">
          <ac:chgData name="Giuseppe Torrisi" userId="7e2d242d-86da-4aa3-bb66-1f88aeb4d0c6" providerId="ADAL" clId="{1BBFCB4B-DFDE-C34D-B9E6-66FD2B050236}" dt="2022-07-02T15:26:54.653" v="1618"/>
          <ac:cxnSpMkLst>
            <pc:docMk/>
            <pc:sldMk cId="1868404649" sldId="767"/>
            <ac:cxnSpMk id="85" creationId="{23C1B3B1-1DFE-717F-6652-35D28ED246B7}"/>
          </ac:cxnSpMkLst>
        </pc:cxnChg>
      </pc:sldChg>
      <pc:sldChg chg="new del">
        <pc:chgData name="Giuseppe Torrisi" userId="7e2d242d-86da-4aa3-bb66-1f88aeb4d0c6" providerId="ADAL" clId="{1BBFCB4B-DFDE-C34D-B9E6-66FD2B050236}" dt="2022-07-02T15:05:51.935" v="1331" actId="2696"/>
        <pc:sldMkLst>
          <pc:docMk/>
          <pc:sldMk cId="4038758107" sldId="767"/>
        </pc:sldMkLst>
      </pc:sldChg>
      <pc:sldChg chg="addSp delSp modSp add mod">
        <pc:chgData name="Giuseppe Torrisi" userId="7e2d242d-86da-4aa3-bb66-1f88aeb4d0c6" providerId="ADAL" clId="{1BBFCB4B-DFDE-C34D-B9E6-66FD2B050236}" dt="2022-07-03T14:16:13.633" v="4458" actId="20577"/>
        <pc:sldMkLst>
          <pc:docMk/>
          <pc:sldMk cId="4251080162" sldId="768"/>
        </pc:sldMkLst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2" creationId="{0745F660-107E-C73E-45C8-24293852D3F9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3" creationId="{B522C0F9-75F0-096A-F232-873C1E755B49}"/>
          </ac:spMkLst>
        </pc:spChg>
        <pc:spChg chg="mod">
          <ac:chgData name="Giuseppe Torrisi" userId="7e2d242d-86da-4aa3-bb66-1f88aeb4d0c6" providerId="ADAL" clId="{1BBFCB4B-DFDE-C34D-B9E6-66FD2B050236}" dt="2022-07-03T14:15:28.301" v="4451" actId="1076"/>
          <ac:spMkLst>
            <pc:docMk/>
            <pc:sldMk cId="4251080162" sldId="768"/>
            <ac:spMk id="4" creationId="{B6B97E85-B434-46C7-D993-653FACC2E0AC}"/>
          </ac:spMkLst>
        </pc:spChg>
        <pc:spChg chg="mod">
          <ac:chgData name="Giuseppe Torrisi" userId="7e2d242d-86da-4aa3-bb66-1f88aeb4d0c6" providerId="ADAL" clId="{1BBFCB4B-DFDE-C34D-B9E6-66FD2B050236}" dt="2022-07-02T15:48:49.231" v="1670" actId="1076"/>
          <ac:spMkLst>
            <pc:docMk/>
            <pc:sldMk cId="4251080162" sldId="768"/>
            <ac:spMk id="7" creationId="{29A5543B-0760-21CA-A9FB-CE48D9219BEE}"/>
          </ac:spMkLst>
        </pc:spChg>
        <pc:spChg chg="add mod">
          <ac:chgData name="Giuseppe Torrisi" userId="7e2d242d-86da-4aa3-bb66-1f88aeb4d0c6" providerId="ADAL" clId="{1BBFCB4B-DFDE-C34D-B9E6-66FD2B050236}" dt="2022-07-03T14:16:10.547" v="4456" actId="1076"/>
          <ac:spMkLst>
            <pc:docMk/>
            <pc:sldMk cId="4251080162" sldId="768"/>
            <ac:spMk id="8" creationId="{429EBCF2-275F-947A-D4C9-600FC54C9DFD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14" creationId="{702C4153-799B-AE2B-47C9-8250AB8F2CD7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17" creationId="{7A1DB42F-940D-46EC-00B9-3542B1335F72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39" creationId="{E73C9FBB-59D1-9830-C6AC-4A05F9825A2D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40" creationId="{AD3C158B-95CA-E06D-2DEF-BB69421F6B11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44" creationId="{C3DECA8A-E728-FF95-7B7A-05095952570E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45" creationId="{0B475FCF-DC6D-160C-C75D-B6C0B80E09E8}"/>
          </ac:spMkLst>
        </pc:spChg>
        <pc:spChg chg="add del mod">
          <ac:chgData name="Giuseppe Torrisi" userId="7e2d242d-86da-4aa3-bb66-1f88aeb4d0c6" providerId="ADAL" clId="{1BBFCB4B-DFDE-C34D-B9E6-66FD2B050236}" dt="2022-07-02T15:56:51.881" v="1737" actId="478"/>
          <ac:spMkLst>
            <pc:docMk/>
            <pc:sldMk cId="4251080162" sldId="768"/>
            <ac:spMk id="48" creationId="{E20A108B-2AF1-5905-4D50-CC2A00FA873D}"/>
          </ac:spMkLst>
        </pc:spChg>
        <pc:spChg chg="add del mod">
          <ac:chgData name="Giuseppe Torrisi" userId="7e2d242d-86da-4aa3-bb66-1f88aeb4d0c6" providerId="ADAL" clId="{1BBFCB4B-DFDE-C34D-B9E6-66FD2B050236}" dt="2022-07-02T15:56:51.881" v="1737" actId="478"/>
          <ac:spMkLst>
            <pc:docMk/>
            <pc:sldMk cId="4251080162" sldId="768"/>
            <ac:spMk id="54" creationId="{A7400B93-5094-67F8-F319-2B6B96F59C46}"/>
          </ac:spMkLst>
        </pc:spChg>
        <pc:spChg chg="add del mod">
          <ac:chgData name="Giuseppe Torrisi" userId="7e2d242d-86da-4aa3-bb66-1f88aeb4d0c6" providerId="ADAL" clId="{1BBFCB4B-DFDE-C34D-B9E6-66FD2B050236}" dt="2022-07-02T15:56:51.881" v="1737" actId="478"/>
          <ac:spMkLst>
            <pc:docMk/>
            <pc:sldMk cId="4251080162" sldId="768"/>
            <ac:spMk id="55" creationId="{CA6989E7-D51C-7D3D-B7C1-9A39EFD0FEC9}"/>
          </ac:spMkLst>
        </pc:spChg>
        <pc:spChg chg="add del mod">
          <ac:chgData name="Giuseppe Torrisi" userId="7e2d242d-86da-4aa3-bb66-1f88aeb4d0c6" providerId="ADAL" clId="{1BBFCB4B-DFDE-C34D-B9E6-66FD2B050236}" dt="2022-07-02T15:56:49.442" v="1736" actId="478"/>
          <ac:spMkLst>
            <pc:docMk/>
            <pc:sldMk cId="4251080162" sldId="768"/>
            <ac:spMk id="56" creationId="{EBD7AF70-31F9-5C96-32EA-F4FF8CC203FC}"/>
          </ac:spMkLst>
        </pc:spChg>
        <pc:spChg chg="add mod">
          <ac:chgData name="Giuseppe Torrisi" userId="7e2d242d-86da-4aa3-bb66-1f88aeb4d0c6" providerId="ADAL" clId="{1BBFCB4B-DFDE-C34D-B9E6-66FD2B050236}" dt="2022-07-03T14:16:13.633" v="4458" actId="20577"/>
          <ac:spMkLst>
            <pc:docMk/>
            <pc:sldMk cId="4251080162" sldId="768"/>
            <ac:spMk id="61" creationId="{0BD84296-3A61-FA7B-EB22-6FFCAB23B6B6}"/>
          </ac:spMkLst>
        </pc:spChg>
        <pc:spChg chg="add mod">
          <ac:chgData name="Giuseppe Torrisi" userId="7e2d242d-86da-4aa3-bb66-1f88aeb4d0c6" providerId="ADAL" clId="{1BBFCB4B-DFDE-C34D-B9E6-66FD2B050236}" dt="2022-07-03T14:15:59.034" v="4452" actId="1076"/>
          <ac:spMkLst>
            <pc:docMk/>
            <pc:sldMk cId="4251080162" sldId="768"/>
            <ac:spMk id="62" creationId="{B06F7EC6-7D9D-A30B-72F4-6BE08DB3A9BD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64" creationId="{495902E9-D75A-76E4-59B8-1249A50D0431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65" creationId="{554B0EF7-4BAE-33ED-E814-1C9CCA24539B}"/>
          </ac:spMkLst>
        </pc:spChg>
        <pc:spChg chg="del">
          <ac:chgData name="Giuseppe Torrisi" userId="7e2d242d-86da-4aa3-bb66-1f88aeb4d0c6" providerId="ADAL" clId="{1BBFCB4B-DFDE-C34D-B9E6-66FD2B050236}" dt="2022-07-02T15:47:37.430" v="1659" actId="478"/>
          <ac:spMkLst>
            <pc:docMk/>
            <pc:sldMk cId="4251080162" sldId="768"/>
            <ac:spMk id="67" creationId="{343A6603-6E79-6B4B-3595-A06EE17A3945}"/>
          </ac:spMkLst>
        </pc:spChg>
        <pc:grpChg chg="del">
          <ac:chgData name="Giuseppe Torrisi" userId="7e2d242d-86da-4aa3-bb66-1f88aeb4d0c6" providerId="ADAL" clId="{1BBFCB4B-DFDE-C34D-B9E6-66FD2B050236}" dt="2022-07-02T15:47:37.430" v="1659" actId="478"/>
          <ac:grpSpMkLst>
            <pc:docMk/>
            <pc:sldMk cId="4251080162" sldId="768"/>
            <ac:grpSpMk id="20" creationId="{104B9762-D095-B386-62B9-BFFB6335B8AA}"/>
          </ac:grpSpMkLst>
        </pc:grpChg>
        <pc:grpChg chg="del">
          <ac:chgData name="Giuseppe Torrisi" userId="7e2d242d-86da-4aa3-bb66-1f88aeb4d0c6" providerId="ADAL" clId="{1BBFCB4B-DFDE-C34D-B9E6-66FD2B050236}" dt="2022-07-02T15:47:37.430" v="1659" actId="478"/>
          <ac:grpSpMkLst>
            <pc:docMk/>
            <pc:sldMk cId="4251080162" sldId="768"/>
            <ac:grpSpMk id="24" creationId="{72432087-B807-3D8E-EC50-93E1DD1A2853}"/>
          </ac:grpSpMkLst>
        </pc:grpChg>
        <pc:grpChg chg="del">
          <ac:chgData name="Giuseppe Torrisi" userId="7e2d242d-86da-4aa3-bb66-1f88aeb4d0c6" providerId="ADAL" clId="{1BBFCB4B-DFDE-C34D-B9E6-66FD2B050236}" dt="2022-07-02T15:47:40.512" v="1660" actId="478"/>
          <ac:grpSpMkLst>
            <pc:docMk/>
            <pc:sldMk cId="4251080162" sldId="768"/>
            <ac:grpSpMk id="33" creationId="{9BF61DA0-A686-6D8B-AFAB-A1994E193149}"/>
          </ac:grpSpMkLst>
        </pc:grpChg>
        <pc:picChg chg="mod">
          <ac:chgData name="Giuseppe Torrisi" userId="7e2d242d-86da-4aa3-bb66-1f88aeb4d0c6" providerId="ADAL" clId="{1BBFCB4B-DFDE-C34D-B9E6-66FD2B050236}" dt="2022-07-02T15:48:34.375" v="1665" actId="1076"/>
          <ac:picMkLst>
            <pc:docMk/>
            <pc:sldMk cId="4251080162" sldId="768"/>
            <ac:picMk id="6" creationId="{A676C63D-3BE0-0DB5-E4CA-1C8F9CEC020B}"/>
          </ac:picMkLst>
        </pc:picChg>
        <pc:picChg chg="del">
          <ac:chgData name="Giuseppe Torrisi" userId="7e2d242d-86da-4aa3-bb66-1f88aeb4d0c6" providerId="ADAL" clId="{1BBFCB4B-DFDE-C34D-B9E6-66FD2B050236}" dt="2022-07-02T15:47:37.430" v="1659" actId="478"/>
          <ac:picMkLst>
            <pc:docMk/>
            <pc:sldMk cId="4251080162" sldId="768"/>
            <ac:picMk id="18" creationId="{BE0CBEB6-371F-EB5E-3B0C-AB9DCDBF31D8}"/>
          </ac:picMkLst>
        </pc:picChg>
        <pc:picChg chg="del">
          <ac:chgData name="Giuseppe Torrisi" userId="7e2d242d-86da-4aa3-bb66-1f88aeb4d0c6" providerId="ADAL" clId="{1BBFCB4B-DFDE-C34D-B9E6-66FD2B050236}" dt="2022-07-02T15:47:37.430" v="1659" actId="478"/>
          <ac:picMkLst>
            <pc:docMk/>
            <pc:sldMk cId="4251080162" sldId="768"/>
            <ac:picMk id="23" creationId="{FE06ED18-BF35-2D34-0FDA-568B856FB798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47" creationId="{0D68AF2D-C576-A2B6-6BC3-6CF70E66DA1C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50" creationId="{6980445B-528B-A45C-94AA-94A73601B10C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51" creationId="{A4F45BF2-84DF-EDAA-FF9B-2174A46149C8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52" creationId="{F116EFD6-827B-7668-5FB6-EDA3BE10E964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53" creationId="{A52F6B03-8E7F-247E-F5E9-3E548D6E60B7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57" creationId="{74092BC5-E415-1030-6368-781E5BA3A0DD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58" creationId="{0447FEB9-3E55-3581-0239-4A6BEB10C09E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59" creationId="{C425D992-FFF1-3AA0-1F50-D9B108B84DB7}"/>
          </ac:picMkLst>
        </pc:picChg>
        <pc:picChg chg="add del mod">
          <ac:chgData name="Giuseppe Torrisi" userId="7e2d242d-86da-4aa3-bb66-1f88aeb4d0c6" providerId="ADAL" clId="{1BBFCB4B-DFDE-C34D-B9E6-66FD2B050236}" dt="2022-07-02T15:56:49.442" v="1736" actId="478"/>
          <ac:picMkLst>
            <pc:docMk/>
            <pc:sldMk cId="4251080162" sldId="768"/>
            <ac:picMk id="60" creationId="{016551FC-4AC8-4B3E-B92B-6E06898632A1}"/>
          </ac:picMkLst>
        </pc:picChg>
        <pc:picChg chg="del">
          <ac:chgData name="Giuseppe Torrisi" userId="7e2d242d-86da-4aa3-bb66-1f88aeb4d0c6" providerId="ADAL" clId="{1BBFCB4B-DFDE-C34D-B9E6-66FD2B050236}" dt="2022-07-02T15:47:37.430" v="1659" actId="478"/>
          <ac:picMkLst>
            <pc:docMk/>
            <pc:sldMk cId="4251080162" sldId="768"/>
            <ac:picMk id="63" creationId="{8D6C6F75-B71B-8CEB-5A2A-236133F59E3B}"/>
          </ac:picMkLst>
        </pc:picChg>
        <pc:cxnChg chg="mod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30" creationId="{43310437-521B-02FD-17B2-6A2AB76F6861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42" creationId="{27573152-C32C-7825-FA0F-0BDB6AC13CEA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43" creationId="{C7EA66FF-9110-886A-0980-E2EBE5604A02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49" creationId="{5507894E-F76A-1241-FFCB-EE968E8996B4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66" creationId="{778B6DDD-FDE8-6971-CC10-9023DFD778B2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68" creationId="{1CE61D67-1300-3C91-9FDB-DC08B5C916B3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69" creationId="{9E7FA37B-6FF1-3AD8-3D4B-7650037CB90B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70" creationId="{C8D52F81-2012-BD67-CE08-5A02C044D2E2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71" creationId="{18883552-FCB0-B560-69CA-318316B785C0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72" creationId="{2F41D24A-8D90-F7B1-C2B2-B9DCD4DB7291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73" creationId="{FCD3D148-C838-D9E7-DA74-9D109470263D}"/>
          </ac:cxnSpMkLst>
        </pc:cxnChg>
        <pc:cxnChg chg="del">
          <ac:chgData name="Giuseppe Torrisi" userId="7e2d242d-86da-4aa3-bb66-1f88aeb4d0c6" providerId="ADAL" clId="{1BBFCB4B-DFDE-C34D-B9E6-66FD2B050236}" dt="2022-07-02T15:47:37.430" v="1659" actId="478"/>
          <ac:cxnSpMkLst>
            <pc:docMk/>
            <pc:sldMk cId="4251080162" sldId="768"/>
            <ac:cxnSpMk id="74" creationId="{238F633B-6693-C923-6FF8-9FB63C322949}"/>
          </ac:cxnSpMkLst>
        </pc:cxnChg>
      </pc:sldChg>
      <pc:sldChg chg="addSp delSp modSp new del mod ord">
        <pc:chgData name="Giuseppe Torrisi" userId="7e2d242d-86da-4aa3-bb66-1f88aeb4d0c6" providerId="ADAL" clId="{1BBFCB4B-DFDE-C34D-B9E6-66FD2B050236}" dt="2022-07-03T14:45:26.506" v="5857" actId="2696"/>
        <pc:sldMkLst>
          <pc:docMk/>
          <pc:sldMk cId="1231555508" sldId="769"/>
        </pc:sldMkLst>
        <pc:spChg chg="mod">
          <ac:chgData name="Giuseppe Torrisi" userId="7e2d242d-86da-4aa3-bb66-1f88aeb4d0c6" providerId="ADAL" clId="{1BBFCB4B-DFDE-C34D-B9E6-66FD2B050236}" dt="2022-07-03T08:17:37.628" v="3090" actId="313"/>
          <ac:spMkLst>
            <pc:docMk/>
            <pc:sldMk cId="1231555508" sldId="769"/>
            <ac:spMk id="2" creationId="{1F148E0C-7117-321A-48EE-B59A7D94A997}"/>
          </ac:spMkLst>
        </pc:spChg>
        <pc:spChg chg="del mod">
          <ac:chgData name="Giuseppe Torrisi" userId="7e2d242d-86da-4aa3-bb66-1f88aeb4d0c6" providerId="ADAL" clId="{1BBFCB4B-DFDE-C34D-B9E6-66FD2B050236}" dt="2022-07-02T15:53:14.546" v="1686" actId="478"/>
          <ac:spMkLst>
            <pc:docMk/>
            <pc:sldMk cId="1231555508" sldId="769"/>
            <ac:spMk id="3" creationId="{4503FB4C-894F-AF5D-E699-ABDB66C81B9F}"/>
          </ac:spMkLst>
        </pc:spChg>
        <pc:spChg chg="add mod">
          <ac:chgData name="Giuseppe Torrisi" userId="7e2d242d-86da-4aa3-bb66-1f88aeb4d0c6" providerId="ADAL" clId="{1BBFCB4B-DFDE-C34D-B9E6-66FD2B050236}" dt="2022-07-03T09:27:02.964" v="3345" actId="1076"/>
          <ac:spMkLst>
            <pc:docMk/>
            <pc:sldMk cId="1231555508" sldId="769"/>
            <ac:spMk id="7" creationId="{E671546A-7426-5675-1E41-D112C60CFF45}"/>
          </ac:spMkLst>
        </pc:spChg>
        <pc:spChg chg="add mod">
          <ac:chgData name="Giuseppe Torrisi" userId="7e2d242d-86da-4aa3-bb66-1f88aeb4d0c6" providerId="ADAL" clId="{1BBFCB4B-DFDE-C34D-B9E6-66FD2B050236}" dt="2022-07-03T09:28:04.796" v="3364" actId="20577"/>
          <ac:spMkLst>
            <pc:docMk/>
            <pc:sldMk cId="1231555508" sldId="769"/>
            <ac:spMk id="8" creationId="{A38EB8F7-BDC2-056E-16BA-0D13923A58CE}"/>
          </ac:spMkLst>
        </pc:spChg>
        <pc:picChg chg="add del mod">
          <ac:chgData name="Giuseppe Torrisi" userId="7e2d242d-86da-4aa3-bb66-1f88aeb4d0c6" providerId="ADAL" clId="{1BBFCB4B-DFDE-C34D-B9E6-66FD2B050236}" dt="2022-07-03T08:15:49.258" v="3002" actId="478"/>
          <ac:picMkLst>
            <pc:docMk/>
            <pc:sldMk cId="1231555508" sldId="769"/>
            <ac:picMk id="4" creationId="{27828C1F-EF95-FB62-8496-59A6090C4A21}"/>
          </ac:picMkLst>
        </pc:picChg>
        <pc:picChg chg="add del mod">
          <ac:chgData name="Giuseppe Torrisi" userId="7e2d242d-86da-4aa3-bb66-1f88aeb4d0c6" providerId="ADAL" clId="{1BBFCB4B-DFDE-C34D-B9E6-66FD2B050236}" dt="2022-07-03T09:28:21.586" v="3369" actId="478"/>
          <ac:picMkLst>
            <pc:docMk/>
            <pc:sldMk cId="1231555508" sldId="769"/>
            <ac:picMk id="5" creationId="{CBF23A02-8D5C-564E-ABC2-E194C4DECB33}"/>
          </ac:picMkLst>
        </pc:picChg>
        <pc:picChg chg="add mod">
          <ac:chgData name="Giuseppe Torrisi" userId="7e2d242d-86da-4aa3-bb66-1f88aeb4d0c6" providerId="ADAL" clId="{1BBFCB4B-DFDE-C34D-B9E6-66FD2B050236}" dt="2022-07-03T08:17:00.625" v="3009" actId="1076"/>
          <ac:picMkLst>
            <pc:docMk/>
            <pc:sldMk cId="1231555508" sldId="769"/>
            <ac:picMk id="6" creationId="{1BC43439-1711-32C1-F520-B004874981A5}"/>
          </ac:picMkLst>
        </pc:picChg>
        <pc:picChg chg="add mod">
          <ac:chgData name="Giuseppe Torrisi" userId="7e2d242d-86da-4aa3-bb66-1f88aeb4d0c6" providerId="ADAL" clId="{1BBFCB4B-DFDE-C34D-B9E6-66FD2B050236}" dt="2022-07-03T09:28:24.936" v="3378" actId="1076"/>
          <ac:picMkLst>
            <pc:docMk/>
            <pc:sldMk cId="1231555508" sldId="769"/>
            <ac:picMk id="10" creationId="{907C89DC-798B-8211-3A71-9502E254CCF6}"/>
          </ac:picMkLst>
        </pc:picChg>
      </pc:sldChg>
      <pc:sldChg chg="new del">
        <pc:chgData name="Giuseppe Torrisi" userId="7e2d242d-86da-4aa3-bb66-1f88aeb4d0c6" providerId="ADAL" clId="{1BBFCB4B-DFDE-C34D-B9E6-66FD2B050236}" dt="2022-07-02T15:53:03.398" v="1674" actId="2696"/>
        <pc:sldMkLst>
          <pc:docMk/>
          <pc:sldMk cId="1736681548" sldId="769"/>
        </pc:sldMkLst>
      </pc:sldChg>
      <pc:sldChg chg="addSp delSp modSp add mod">
        <pc:chgData name="Giuseppe Torrisi" userId="7e2d242d-86da-4aa3-bb66-1f88aeb4d0c6" providerId="ADAL" clId="{1BBFCB4B-DFDE-C34D-B9E6-66FD2B050236}" dt="2022-07-03T18:52:31.938" v="6266" actId="14826"/>
        <pc:sldMkLst>
          <pc:docMk/>
          <pc:sldMk cId="2697127147" sldId="769"/>
        </pc:sldMkLst>
        <pc:spChg chg="mod">
          <ac:chgData name="Giuseppe Torrisi" userId="7e2d242d-86da-4aa3-bb66-1f88aeb4d0c6" providerId="ADAL" clId="{1BBFCB4B-DFDE-C34D-B9E6-66FD2B050236}" dt="2022-07-03T15:39:05.383" v="5988" actId="113"/>
          <ac:spMkLst>
            <pc:docMk/>
            <pc:sldMk cId="2697127147" sldId="769"/>
            <ac:spMk id="2" creationId="{1F148E0C-7117-321A-48EE-B59A7D94A997}"/>
          </ac:spMkLst>
        </pc:spChg>
        <pc:spChg chg="mod">
          <ac:chgData name="Giuseppe Torrisi" userId="7e2d242d-86da-4aa3-bb66-1f88aeb4d0c6" providerId="ADAL" clId="{1BBFCB4B-DFDE-C34D-B9E6-66FD2B050236}" dt="2022-07-03T15:38:34" v="5974" actId="20577"/>
          <ac:spMkLst>
            <pc:docMk/>
            <pc:sldMk cId="2697127147" sldId="769"/>
            <ac:spMk id="7" creationId="{E671546A-7426-5675-1E41-D112C60CFF45}"/>
          </ac:spMkLst>
        </pc:spChg>
        <pc:spChg chg="mod">
          <ac:chgData name="Giuseppe Torrisi" userId="7e2d242d-86da-4aa3-bb66-1f88aeb4d0c6" providerId="ADAL" clId="{1BBFCB4B-DFDE-C34D-B9E6-66FD2B050236}" dt="2022-07-03T15:38:56.979" v="5986" actId="20577"/>
          <ac:spMkLst>
            <pc:docMk/>
            <pc:sldMk cId="2697127147" sldId="769"/>
            <ac:spMk id="8" creationId="{A38EB8F7-BDC2-056E-16BA-0D13923A58CE}"/>
          </ac:spMkLst>
        </pc:spChg>
        <pc:picChg chg="add mod modCrop">
          <ac:chgData name="Giuseppe Torrisi" userId="7e2d242d-86da-4aa3-bb66-1f88aeb4d0c6" providerId="ADAL" clId="{1BBFCB4B-DFDE-C34D-B9E6-66FD2B050236}" dt="2022-07-03T15:38:20.367" v="5960" actId="1076"/>
          <ac:picMkLst>
            <pc:docMk/>
            <pc:sldMk cId="2697127147" sldId="769"/>
            <ac:picMk id="4" creationId="{1001053F-FB6F-CC2B-5A5E-C0C0EEA89473}"/>
          </ac:picMkLst>
        </pc:picChg>
        <pc:picChg chg="del mod modCrop">
          <ac:chgData name="Giuseppe Torrisi" userId="7e2d242d-86da-4aa3-bb66-1f88aeb4d0c6" providerId="ADAL" clId="{1BBFCB4B-DFDE-C34D-B9E6-66FD2B050236}" dt="2022-07-03T15:35:51.769" v="5931" actId="478"/>
          <ac:picMkLst>
            <pc:docMk/>
            <pc:sldMk cId="2697127147" sldId="769"/>
            <ac:picMk id="6" creationId="{1BC43439-1711-32C1-F520-B004874981A5}"/>
          </ac:picMkLst>
        </pc:picChg>
        <pc:picChg chg="mod">
          <ac:chgData name="Giuseppe Torrisi" userId="7e2d242d-86da-4aa3-bb66-1f88aeb4d0c6" providerId="ADAL" clId="{1BBFCB4B-DFDE-C34D-B9E6-66FD2B050236}" dt="2022-07-03T18:52:31.938" v="6266" actId="14826"/>
          <ac:picMkLst>
            <pc:docMk/>
            <pc:sldMk cId="2697127147" sldId="769"/>
            <ac:picMk id="10" creationId="{907C89DC-798B-8211-3A71-9502E254CCF6}"/>
          </ac:picMkLst>
        </pc:picChg>
      </pc:sldChg>
      <pc:sldChg chg="addSp delSp modSp add mod">
        <pc:chgData name="Giuseppe Torrisi" userId="7e2d242d-86da-4aa3-bb66-1f88aeb4d0c6" providerId="ADAL" clId="{1BBFCB4B-DFDE-C34D-B9E6-66FD2B050236}" dt="2022-07-03T14:19:37.584" v="4546" actId="20577"/>
        <pc:sldMkLst>
          <pc:docMk/>
          <pc:sldMk cId="480401173" sldId="770"/>
        </pc:sldMkLst>
        <pc:spChg chg="add del mod">
          <ac:chgData name="Giuseppe Torrisi" userId="7e2d242d-86da-4aa3-bb66-1f88aeb4d0c6" providerId="ADAL" clId="{1BBFCB4B-DFDE-C34D-B9E6-66FD2B050236}" dt="2022-07-03T09:10:40.508" v="3145" actId="478"/>
          <ac:spMkLst>
            <pc:docMk/>
            <pc:sldMk cId="480401173" sldId="770"/>
            <ac:spMk id="2" creationId="{564E9B45-EA79-1E1B-1472-2B51559BD648}"/>
          </ac:spMkLst>
        </pc:spChg>
        <pc:spChg chg="add del mod">
          <ac:chgData name="Giuseppe Torrisi" userId="7e2d242d-86da-4aa3-bb66-1f88aeb4d0c6" providerId="ADAL" clId="{1BBFCB4B-DFDE-C34D-B9E6-66FD2B050236}" dt="2022-07-03T14:18:51.213" v="4521" actId="478"/>
          <ac:spMkLst>
            <pc:docMk/>
            <pc:sldMk cId="480401173" sldId="770"/>
            <ac:spMk id="3" creationId="{B27CA156-A4FE-7B81-5BCD-1D95AF91B205}"/>
          </ac:spMkLst>
        </pc:spChg>
        <pc:spChg chg="mod">
          <ac:chgData name="Giuseppe Torrisi" userId="7e2d242d-86da-4aa3-bb66-1f88aeb4d0c6" providerId="ADAL" clId="{1BBFCB4B-DFDE-C34D-B9E6-66FD2B050236}" dt="2022-07-03T14:18:05.712" v="4516" actId="1076"/>
          <ac:spMkLst>
            <pc:docMk/>
            <pc:sldMk cId="480401173" sldId="770"/>
            <ac:spMk id="4" creationId="{B6B97E85-B434-46C7-D993-653FACC2E0AC}"/>
          </ac:spMkLst>
        </pc:spChg>
        <pc:spChg chg="add del mod">
          <ac:chgData name="Giuseppe Torrisi" userId="7e2d242d-86da-4aa3-bb66-1f88aeb4d0c6" providerId="ADAL" clId="{1BBFCB4B-DFDE-C34D-B9E6-66FD2B050236}" dt="2022-07-03T09:10:38.181" v="3144" actId="478"/>
          <ac:spMkLst>
            <pc:docMk/>
            <pc:sldMk cId="480401173" sldId="770"/>
            <ac:spMk id="5" creationId="{4F06EAEA-543C-1073-74A8-9227EC3A36D0}"/>
          </ac:spMkLst>
        </pc:spChg>
        <pc:spChg chg="mod">
          <ac:chgData name="Giuseppe Torrisi" userId="7e2d242d-86da-4aa3-bb66-1f88aeb4d0c6" providerId="ADAL" clId="{1BBFCB4B-DFDE-C34D-B9E6-66FD2B050236}" dt="2022-07-03T14:19:37.584" v="4546" actId="20577"/>
          <ac:spMkLst>
            <pc:docMk/>
            <pc:sldMk cId="480401173" sldId="770"/>
            <ac:spMk id="48" creationId="{E20A108B-2AF1-5905-4D50-CC2A00FA873D}"/>
          </ac:spMkLst>
        </pc:spChg>
        <pc:spChg chg="mod">
          <ac:chgData name="Giuseppe Torrisi" userId="7e2d242d-86da-4aa3-bb66-1f88aeb4d0c6" providerId="ADAL" clId="{1BBFCB4B-DFDE-C34D-B9E6-66FD2B050236}" dt="2022-07-03T14:19:29.861" v="4540" actId="20577"/>
          <ac:spMkLst>
            <pc:docMk/>
            <pc:sldMk cId="480401173" sldId="770"/>
            <ac:spMk id="54" creationId="{A7400B93-5094-67F8-F319-2B6B96F59C46}"/>
          </ac:spMkLst>
        </pc:spChg>
        <pc:spChg chg="mod">
          <ac:chgData name="Giuseppe Torrisi" userId="7e2d242d-86da-4aa3-bb66-1f88aeb4d0c6" providerId="ADAL" clId="{1BBFCB4B-DFDE-C34D-B9E6-66FD2B050236}" dt="2022-07-03T14:19:35.395" v="4545" actId="20577"/>
          <ac:spMkLst>
            <pc:docMk/>
            <pc:sldMk cId="480401173" sldId="770"/>
            <ac:spMk id="55" creationId="{CA6989E7-D51C-7D3D-B7C1-9A39EFD0FEC9}"/>
          </ac:spMkLst>
        </pc:spChg>
        <pc:spChg chg="del">
          <ac:chgData name="Giuseppe Torrisi" userId="7e2d242d-86da-4aa3-bb66-1f88aeb4d0c6" providerId="ADAL" clId="{1BBFCB4B-DFDE-C34D-B9E6-66FD2B050236}" dt="2022-07-03T14:18:51.213" v="4521" actId="478"/>
          <ac:spMkLst>
            <pc:docMk/>
            <pc:sldMk cId="480401173" sldId="770"/>
            <ac:spMk id="56" creationId="{EBD7AF70-31F9-5C96-32EA-F4FF8CC203FC}"/>
          </ac:spMkLst>
        </pc:sp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47" creationId="{0D68AF2D-C576-A2B6-6BC3-6CF70E66DA1C}"/>
          </ac:picMkLst>
        </pc:pic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50" creationId="{6980445B-528B-A45C-94AA-94A73601B10C}"/>
          </ac:picMkLst>
        </pc:pic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51" creationId="{A4F45BF2-84DF-EDAA-FF9B-2174A46149C8}"/>
          </ac:picMkLst>
        </pc:pic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52" creationId="{F116EFD6-827B-7668-5FB6-EDA3BE10E964}"/>
          </ac:picMkLst>
        </pc:pic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53" creationId="{A52F6B03-8E7F-247E-F5E9-3E548D6E60B7}"/>
          </ac:picMkLst>
        </pc:pic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57" creationId="{74092BC5-E415-1030-6368-781E5BA3A0DD}"/>
          </ac:picMkLst>
        </pc:pic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58" creationId="{0447FEB9-3E55-3581-0239-4A6BEB10C09E}"/>
          </ac:picMkLst>
        </pc:pic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59" creationId="{C425D992-FFF1-3AA0-1F50-D9B108B84DB7}"/>
          </ac:picMkLst>
        </pc:picChg>
        <pc:picChg chg="del">
          <ac:chgData name="Giuseppe Torrisi" userId="7e2d242d-86da-4aa3-bb66-1f88aeb4d0c6" providerId="ADAL" clId="{1BBFCB4B-DFDE-C34D-B9E6-66FD2B050236}" dt="2022-07-03T14:18:51.213" v="4521" actId="478"/>
          <ac:picMkLst>
            <pc:docMk/>
            <pc:sldMk cId="480401173" sldId="770"/>
            <ac:picMk id="60" creationId="{016551FC-4AC8-4B3E-B92B-6E06898632A1}"/>
          </ac:picMkLst>
        </pc:picChg>
      </pc:sldChg>
      <pc:sldChg chg="addSp delSp modSp add del mod">
        <pc:chgData name="Giuseppe Torrisi" userId="7e2d242d-86da-4aa3-bb66-1f88aeb4d0c6" providerId="ADAL" clId="{1BBFCB4B-DFDE-C34D-B9E6-66FD2B050236}" dt="2022-07-03T14:16:19.520" v="4459" actId="2696"/>
        <pc:sldMkLst>
          <pc:docMk/>
          <pc:sldMk cId="194883322" sldId="771"/>
        </pc:sldMkLst>
        <pc:spChg chg="del">
          <ac:chgData name="Giuseppe Torrisi" userId="7e2d242d-86da-4aa3-bb66-1f88aeb4d0c6" providerId="ADAL" clId="{1BBFCB4B-DFDE-C34D-B9E6-66FD2B050236}" dt="2022-07-02T22:28:05.780" v="2316" actId="478"/>
          <ac:spMkLst>
            <pc:docMk/>
            <pc:sldMk cId="194883322" sldId="771"/>
            <ac:spMk id="2" creationId="{00000000-0000-0000-0000-000000000000}"/>
          </ac:spMkLst>
        </pc:spChg>
        <pc:spChg chg="add mod">
          <ac:chgData name="Giuseppe Torrisi" userId="7e2d242d-86da-4aa3-bb66-1f88aeb4d0c6" providerId="ADAL" clId="{1BBFCB4B-DFDE-C34D-B9E6-66FD2B050236}" dt="2022-07-02T22:28:05.780" v="2316" actId="478"/>
          <ac:spMkLst>
            <pc:docMk/>
            <pc:sldMk cId="194883322" sldId="771"/>
            <ac:spMk id="7" creationId="{7AD51FC8-C966-4DFD-39C0-6EAE535C910D}"/>
          </ac:spMkLst>
        </pc:spChg>
      </pc:sldChg>
      <pc:sldChg chg="addSp delSp modSp add mod">
        <pc:chgData name="Giuseppe Torrisi" userId="7e2d242d-86da-4aa3-bb66-1f88aeb4d0c6" providerId="ADAL" clId="{1BBFCB4B-DFDE-C34D-B9E6-66FD2B050236}" dt="2022-07-03T14:17:48.813" v="4515" actId="20577"/>
        <pc:sldMkLst>
          <pc:docMk/>
          <pc:sldMk cId="3050019240" sldId="772"/>
        </pc:sldMkLst>
        <pc:spChg chg="del">
          <ac:chgData name="Giuseppe Torrisi" userId="7e2d242d-86da-4aa3-bb66-1f88aeb4d0c6" providerId="ADAL" clId="{1BBFCB4B-DFDE-C34D-B9E6-66FD2B050236}" dt="2022-07-02T22:28:09.537" v="2317" actId="478"/>
          <ac:spMkLst>
            <pc:docMk/>
            <pc:sldMk cId="3050019240" sldId="772"/>
            <ac:spMk id="2" creationId="{00000000-0000-0000-0000-000000000000}"/>
          </ac:spMkLst>
        </pc:spChg>
        <pc:spChg chg="mod">
          <ac:chgData name="Giuseppe Torrisi" userId="7e2d242d-86da-4aa3-bb66-1f88aeb4d0c6" providerId="ADAL" clId="{1BBFCB4B-DFDE-C34D-B9E6-66FD2B050236}" dt="2022-07-03T14:17:48.813" v="4515" actId="20577"/>
          <ac:spMkLst>
            <pc:docMk/>
            <pc:sldMk cId="3050019240" sldId="772"/>
            <ac:spMk id="3" creationId="{00000000-0000-0000-0000-000000000000}"/>
          </ac:spMkLst>
        </pc:spChg>
        <pc:spChg chg="mod">
          <ac:chgData name="Giuseppe Torrisi" userId="7e2d242d-86da-4aa3-bb66-1f88aeb4d0c6" providerId="ADAL" clId="{1BBFCB4B-DFDE-C34D-B9E6-66FD2B050236}" dt="2022-07-03T14:17:05.483" v="4471" actId="1076"/>
          <ac:spMkLst>
            <pc:docMk/>
            <pc:sldMk cId="3050019240" sldId="772"/>
            <ac:spMk id="7" creationId="{00000000-0000-0000-0000-000000000000}"/>
          </ac:spMkLst>
        </pc:spChg>
        <pc:spChg chg="add del mod">
          <ac:chgData name="Giuseppe Torrisi" userId="7e2d242d-86da-4aa3-bb66-1f88aeb4d0c6" providerId="ADAL" clId="{1BBFCB4B-DFDE-C34D-B9E6-66FD2B050236}" dt="2022-07-03T14:16:59.201" v="4468" actId="478"/>
          <ac:spMkLst>
            <pc:docMk/>
            <pc:sldMk cId="3050019240" sldId="772"/>
            <ac:spMk id="8" creationId="{BDDF6B26-23F6-C245-1C69-B331FC6B49E8}"/>
          </ac:spMkLst>
        </pc:spChg>
        <pc:spChg chg="add mod">
          <ac:chgData name="Giuseppe Torrisi" userId="7e2d242d-86da-4aa3-bb66-1f88aeb4d0c6" providerId="ADAL" clId="{1BBFCB4B-DFDE-C34D-B9E6-66FD2B050236}" dt="2022-07-03T14:16:59.491" v="4469"/>
          <ac:spMkLst>
            <pc:docMk/>
            <pc:sldMk cId="3050019240" sldId="772"/>
            <ac:spMk id="9" creationId="{46BD52D1-E5D2-E19E-1ACE-3BC58EC8B59E}"/>
          </ac:spMkLst>
        </pc:spChg>
        <pc:spChg chg="add mod">
          <ac:chgData name="Giuseppe Torrisi" userId="7e2d242d-86da-4aa3-bb66-1f88aeb4d0c6" providerId="ADAL" clId="{1BBFCB4B-DFDE-C34D-B9E6-66FD2B050236}" dt="2022-07-03T14:16:59.491" v="4469"/>
          <ac:spMkLst>
            <pc:docMk/>
            <pc:sldMk cId="3050019240" sldId="772"/>
            <ac:spMk id="11" creationId="{E0DF139E-6D00-A07D-30C7-160B52D18479}"/>
          </ac:spMkLst>
        </pc:spChg>
        <pc:picChg chg="mod">
          <ac:chgData name="Giuseppe Torrisi" userId="7e2d242d-86da-4aa3-bb66-1f88aeb4d0c6" providerId="ADAL" clId="{1BBFCB4B-DFDE-C34D-B9E6-66FD2B050236}" dt="2022-07-03T14:17:02.491" v="4470" actId="1076"/>
          <ac:picMkLst>
            <pc:docMk/>
            <pc:sldMk cId="3050019240" sldId="772"/>
            <ac:picMk id="6" creationId="{00000000-0000-0000-0000-000000000000}"/>
          </ac:picMkLst>
        </pc:picChg>
        <pc:picChg chg="add mod">
          <ac:chgData name="Giuseppe Torrisi" userId="7e2d242d-86da-4aa3-bb66-1f88aeb4d0c6" providerId="ADAL" clId="{1BBFCB4B-DFDE-C34D-B9E6-66FD2B050236}" dt="2022-07-03T14:16:59.491" v="4469"/>
          <ac:picMkLst>
            <pc:docMk/>
            <pc:sldMk cId="3050019240" sldId="772"/>
            <ac:picMk id="10" creationId="{89E88A93-CF6F-AE42-AC42-0B47635F18E7}"/>
          </ac:picMkLst>
        </pc:picChg>
      </pc:sldChg>
      <pc:sldChg chg="addSp delSp modSp add mod ord">
        <pc:chgData name="Giuseppe Torrisi" userId="7e2d242d-86da-4aa3-bb66-1f88aeb4d0c6" providerId="ADAL" clId="{1BBFCB4B-DFDE-C34D-B9E6-66FD2B050236}" dt="2022-07-03T14:26:45.282" v="4733" actId="20577"/>
        <pc:sldMkLst>
          <pc:docMk/>
          <pc:sldMk cId="1976486946" sldId="773"/>
        </pc:sldMkLst>
        <pc:spChg chg="mod">
          <ac:chgData name="Giuseppe Torrisi" userId="7e2d242d-86da-4aa3-bb66-1f88aeb4d0c6" providerId="ADAL" clId="{1BBFCB4B-DFDE-C34D-B9E6-66FD2B050236}" dt="2022-07-03T14:26:30.121" v="4728" actId="122"/>
          <ac:spMkLst>
            <pc:docMk/>
            <pc:sldMk cId="1976486946" sldId="773"/>
            <ac:spMk id="2" creationId="{DCE390ED-458F-C194-EF9B-77F22E53FF7C}"/>
          </ac:spMkLst>
        </pc:spChg>
        <pc:spChg chg="add mod">
          <ac:chgData name="Giuseppe Torrisi" userId="7e2d242d-86da-4aa3-bb66-1f88aeb4d0c6" providerId="ADAL" clId="{1BBFCB4B-DFDE-C34D-B9E6-66FD2B050236}" dt="2022-07-03T14:26:45.282" v="4733" actId="20577"/>
          <ac:spMkLst>
            <pc:docMk/>
            <pc:sldMk cId="1976486946" sldId="773"/>
            <ac:spMk id="4" creationId="{BABFD2E4-A49A-02A9-8F41-0905860AA13B}"/>
          </ac:spMkLst>
        </pc:spChg>
        <pc:spChg chg="del">
          <ac:chgData name="Giuseppe Torrisi" userId="7e2d242d-86da-4aa3-bb66-1f88aeb4d0c6" providerId="ADAL" clId="{1BBFCB4B-DFDE-C34D-B9E6-66FD2B050236}" dt="2022-07-02T16:02:26.941" v="1751" actId="478"/>
          <ac:spMkLst>
            <pc:docMk/>
            <pc:sldMk cId="1976486946" sldId="773"/>
            <ac:spMk id="8" creationId="{4E841F4B-BC5C-85D4-DDC6-31645490BD62}"/>
          </ac:spMkLst>
        </pc:spChg>
        <pc:spChg chg="del">
          <ac:chgData name="Giuseppe Torrisi" userId="7e2d242d-86da-4aa3-bb66-1f88aeb4d0c6" providerId="ADAL" clId="{1BBFCB4B-DFDE-C34D-B9E6-66FD2B050236}" dt="2022-07-02T16:02:26.941" v="1751" actId="478"/>
          <ac:spMkLst>
            <pc:docMk/>
            <pc:sldMk cId="1976486946" sldId="773"/>
            <ac:spMk id="9" creationId="{115F2C46-57AB-B33C-025B-9205AFD631AD}"/>
          </ac:spMkLst>
        </pc:spChg>
        <pc:spChg chg="add mod">
          <ac:chgData name="Giuseppe Torrisi" userId="7e2d242d-86da-4aa3-bb66-1f88aeb4d0c6" providerId="ADAL" clId="{1BBFCB4B-DFDE-C34D-B9E6-66FD2B050236}" dt="2022-07-03T14:20:23.177" v="4553"/>
          <ac:spMkLst>
            <pc:docMk/>
            <pc:sldMk cId="1976486946" sldId="773"/>
            <ac:spMk id="9" creationId="{ADC20241-8075-91E4-7107-A9776F22550B}"/>
          </ac:spMkLst>
        </pc:spChg>
        <pc:spChg chg="add mod">
          <ac:chgData name="Giuseppe Torrisi" userId="7e2d242d-86da-4aa3-bb66-1f88aeb4d0c6" providerId="ADAL" clId="{1BBFCB4B-DFDE-C34D-B9E6-66FD2B050236}" dt="2022-07-03T14:21:23.837" v="4645" actId="403"/>
          <ac:spMkLst>
            <pc:docMk/>
            <pc:sldMk cId="1976486946" sldId="773"/>
            <ac:spMk id="10" creationId="{AAD7AF8E-6703-CD68-375D-4FEDD3AF7FD1}"/>
          </ac:spMkLst>
        </pc:spChg>
        <pc:spChg chg="del">
          <ac:chgData name="Giuseppe Torrisi" userId="7e2d242d-86da-4aa3-bb66-1f88aeb4d0c6" providerId="ADAL" clId="{1BBFCB4B-DFDE-C34D-B9E6-66FD2B050236}" dt="2022-07-02T16:02:26.941" v="1751" actId="478"/>
          <ac:spMkLst>
            <pc:docMk/>
            <pc:sldMk cId="1976486946" sldId="773"/>
            <ac:spMk id="10" creationId="{BE7B4E2C-32B3-F35B-10BD-55FBD8B218A6}"/>
          </ac:spMkLst>
        </pc:spChg>
        <pc:spChg chg="add mod">
          <ac:chgData name="Giuseppe Torrisi" userId="7e2d242d-86da-4aa3-bb66-1f88aeb4d0c6" providerId="ADAL" clId="{1BBFCB4B-DFDE-C34D-B9E6-66FD2B050236}" dt="2022-07-03T14:26:34.877" v="4730" actId="403"/>
          <ac:spMkLst>
            <pc:docMk/>
            <pc:sldMk cId="1976486946" sldId="773"/>
            <ac:spMk id="14" creationId="{4FB66A89-0BF3-3CA6-18F1-61D667285E45}"/>
          </ac:spMkLst>
        </pc:spChg>
        <pc:spChg chg="mod">
          <ac:chgData name="Giuseppe Torrisi" userId="7e2d242d-86da-4aa3-bb66-1f88aeb4d0c6" providerId="ADAL" clId="{1BBFCB4B-DFDE-C34D-B9E6-66FD2B050236}" dt="2022-07-03T14:25:59.216" v="4700" actId="1037"/>
          <ac:spMkLst>
            <pc:docMk/>
            <pc:sldMk cId="1976486946" sldId="773"/>
            <ac:spMk id="24" creationId="{1AEC0759-DCB1-7DD9-D17E-29E5F502B6EB}"/>
          </ac:spMkLst>
        </pc:spChg>
        <pc:spChg chg="mod">
          <ac:chgData name="Giuseppe Torrisi" userId="7e2d242d-86da-4aa3-bb66-1f88aeb4d0c6" providerId="ADAL" clId="{1BBFCB4B-DFDE-C34D-B9E6-66FD2B050236}" dt="2022-07-03T14:26:08.625" v="4701" actId="1076"/>
          <ac:spMkLst>
            <pc:docMk/>
            <pc:sldMk cId="1976486946" sldId="773"/>
            <ac:spMk id="25" creationId="{33F5BC27-C411-E6B6-17C6-21544326E6AC}"/>
          </ac:spMkLst>
        </pc:spChg>
        <pc:spChg chg="del mod">
          <ac:chgData name="Giuseppe Torrisi" userId="7e2d242d-86da-4aa3-bb66-1f88aeb4d0c6" providerId="ADAL" clId="{1BBFCB4B-DFDE-C34D-B9E6-66FD2B050236}" dt="2022-07-03T14:25:22.141" v="4676" actId="478"/>
          <ac:spMkLst>
            <pc:docMk/>
            <pc:sldMk cId="1976486946" sldId="773"/>
            <ac:spMk id="26" creationId="{50322880-FB23-8821-3731-BAB41E915EF8}"/>
          </ac:spMkLst>
        </pc:spChg>
        <pc:picChg chg="mod">
          <ac:chgData name="Giuseppe Torrisi" userId="7e2d242d-86da-4aa3-bb66-1f88aeb4d0c6" providerId="ADAL" clId="{1BBFCB4B-DFDE-C34D-B9E6-66FD2B050236}" dt="2022-07-03T14:26:08.625" v="4701" actId="1076"/>
          <ac:picMkLst>
            <pc:docMk/>
            <pc:sldMk cId="1976486946" sldId="773"/>
            <ac:picMk id="3" creationId="{831F31B7-2274-E814-FFF7-7022DA0BA279}"/>
          </ac:picMkLst>
        </pc:picChg>
        <pc:picChg chg="add mod">
          <ac:chgData name="Giuseppe Torrisi" userId="7e2d242d-86da-4aa3-bb66-1f88aeb4d0c6" providerId="ADAL" clId="{1BBFCB4B-DFDE-C34D-B9E6-66FD2B050236}" dt="2022-07-02T16:02:36.165" v="1752"/>
          <ac:picMkLst>
            <pc:docMk/>
            <pc:sldMk cId="1976486946" sldId="773"/>
            <ac:picMk id="11" creationId="{C0990D0C-8E02-1138-4EAD-EB6392E6A526}"/>
          </ac:picMkLst>
        </pc:picChg>
        <pc:picChg chg="add mod">
          <ac:chgData name="Giuseppe Torrisi" userId="7e2d242d-86da-4aa3-bb66-1f88aeb4d0c6" providerId="ADAL" clId="{1BBFCB4B-DFDE-C34D-B9E6-66FD2B050236}" dt="2022-07-03T14:26:22.774" v="4726" actId="1036"/>
          <ac:picMkLst>
            <pc:docMk/>
            <pc:sldMk cId="1976486946" sldId="773"/>
            <ac:picMk id="12" creationId="{EB31ABB0-CFCF-0147-71A2-151B412F2441}"/>
          </ac:picMkLst>
        </pc:picChg>
        <pc:picChg chg="add mod">
          <ac:chgData name="Giuseppe Torrisi" userId="7e2d242d-86da-4aa3-bb66-1f88aeb4d0c6" providerId="ADAL" clId="{1BBFCB4B-DFDE-C34D-B9E6-66FD2B050236}" dt="2022-07-03T14:26:22.774" v="4726" actId="1036"/>
          <ac:picMkLst>
            <pc:docMk/>
            <pc:sldMk cId="1976486946" sldId="773"/>
            <ac:picMk id="13" creationId="{7B6DF165-3F27-21F6-A331-E450BBC660A8}"/>
          </ac:picMkLst>
        </pc:picChg>
        <pc:picChg chg="del">
          <ac:chgData name="Giuseppe Torrisi" userId="7e2d242d-86da-4aa3-bb66-1f88aeb4d0c6" providerId="ADAL" clId="{1BBFCB4B-DFDE-C34D-B9E6-66FD2B050236}" dt="2022-07-03T14:20:58.973" v="4611" actId="478"/>
          <ac:picMkLst>
            <pc:docMk/>
            <pc:sldMk cId="1976486946" sldId="773"/>
            <ac:picMk id="15" creationId="{2F1FD088-D532-EDB2-1DFD-001DD4EC3A06}"/>
          </ac:picMkLst>
        </pc:picChg>
        <pc:picChg chg="add mod">
          <ac:chgData name="Giuseppe Torrisi" userId="7e2d242d-86da-4aa3-bb66-1f88aeb4d0c6" providerId="ADAL" clId="{1BBFCB4B-DFDE-C34D-B9E6-66FD2B050236}" dt="2022-07-03T14:25:09.676" v="4673" actId="1076"/>
          <ac:picMkLst>
            <pc:docMk/>
            <pc:sldMk cId="1976486946" sldId="773"/>
            <ac:picMk id="16" creationId="{0B9FF1F0-D046-546A-6D4D-3AEF97690001}"/>
          </ac:picMkLst>
        </pc:picChg>
      </pc:sldChg>
      <pc:sldChg chg="modSp add del mod">
        <pc:chgData name="Giuseppe Torrisi" userId="7e2d242d-86da-4aa3-bb66-1f88aeb4d0c6" providerId="ADAL" clId="{1BBFCB4B-DFDE-C34D-B9E6-66FD2B050236}" dt="2022-07-02T16:03:05.272" v="1764"/>
        <pc:sldMkLst>
          <pc:docMk/>
          <pc:sldMk cId="24305093" sldId="774"/>
        </pc:sldMkLst>
        <pc:spChg chg="mod">
          <ac:chgData name="Giuseppe Torrisi" userId="7e2d242d-86da-4aa3-bb66-1f88aeb4d0c6" providerId="ADAL" clId="{1BBFCB4B-DFDE-C34D-B9E6-66FD2B050236}" dt="2022-07-02T16:03:04.527" v="1763" actId="14100"/>
          <ac:spMkLst>
            <pc:docMk/>
            <pc:sldMk cId="24305093" sldId="774"/>
            <ac:spMk id="48" creationId="{E20A108B-2AF1-5905-4D50-CC2A00FA873D}"/>
          </ac:spMkLst>
        </pc:spChg>
        <pc:spChg chg="mod">
          <ac:chgData name="Giuseppe Torrisi" userId="7e2d242d-86da-4aa3-bb66-1f88aeb4d0c6" providerId="ADAL" clId="{1BBFCB4B-DFDE-C34D-B9E6-66FD2B050236}" dt="2022-07-02T16:03:04.527" v="1763" actId="14100"/>
          <ac:spMkLst>
            <pc:docMk/>
            <pc:sldMk cId="24305093" sldId="774"/>
            <ac:spMk id="54" creationId="{A7400B93-5094-67F8-F319-2B6B96F59C46}"/>
          </ac:spMkLst>
        </pc:spChg>
        <pc:spChg chg="mod">
          <ac:chgData name="Giuseppe Torrisi" userId="7e2d242d-86da-4aa3-bb66-1f88aeb4d0c6" providerId="ADAL" clId="{1BBFCB4B-DFDE-C34D-B9E6-66FD2B050236}" dt="2022-07-02T16:03:04.527" v="1763" actId="14100"/>
          <ac:spMkLst>
            <pc:docMk/>
            <pc:sldMk cId="24305093" sldId="774"/>
            <ac:spMk id="55" creationId="{CA6989E7-D51C-7D3D-B7C1-9A39EFD0FEC9}"/>
          </ac:spMkLst>
        </pc:spChg>
        <pc:spChg chg="mod">
          <ac:chgData name="Giuseppe Torrisi" userId="7e2d242d-86da-4aa3-bb66-1f88aeb4d0c6" providerId="ADAL" clId="{1BBFCB4B-DFDE-C34D-B9E6-66FD2B050236}" dt="2022-07-02T16:03:04.527" v="1763" actId="14100"/>
          <ac:spMkLst>
            <pc:docMk/>
            <pc:sldMk cId="24305093" sldId="774"/>
            <ac:spMk id="56" creationId="{EBD7AF70-31F9-5C96-32EA-F4FF8CC203FC}"/>
          </ac:spMkLst>
        </pc:sp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47" creationId="{0D68AF2D-C576-A2B6-6BC3-6CF70E66DA1C}"/>
          </ac:picMkLst>
        </pc:pic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50" creationId="{6980445B-528B-A45C-94AA-94A73601B10C}"/>
          </ac:picMkLst>
        </pc:pic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51" creationId="{A4F45BF2-84DF-EDAA-FF9B-2174A46149C8}"/>
          </ac:picMkLst>
        </pc:pic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52" creationId="{F116EFD6-827B-7668-5FB6-EDA3BE10E964}"/>
          </ac:picMkLst>
        </pc:pic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53" creationId="{A52F6B03-8E7F-247E-F5E9-3E548D6E60B7}"/>
          </ac:picMkLst>
        </pc:pic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57" creationId="{74092BC5-E415-1030-6368-781E5BA3A0DD}"/>
          </ac:picMkLst>
        </pc:pic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58" creationId="{0447FEB9-3E55-3581-0239-4A6BEB10C09E}"/>
          </ac:picMkLst>
        </pc:pic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59" creationId="{C425D992-FFF1-3AA0-1F50-D9B108B84DB7}"/>
          </ac:picMkLst>
        </pc:picChg>
        <pc:picChg chg="mod">
          <ac:chgData name="Giuseppe Torrisi" userId="7e2d242d-86da-4aa3-bb66-1f88aeb4d0c6" providerId="ADAL" clId="{1BBFCB4B-DFDE-C34D-B9E6-66FD2B050236}" dt="2022-07-02T16:03:04.527" v="1763" actId="14100"/>
          <ac:picMkLst>
            <pc:docMk/>
            <pc:sldMk cId="24305093" sldId="774"/>
            <ac:picMk id="60" creationId="{016551FC-4AC8-4B3E-B92B-6E06898632A1}"/>
          </ac:picMkLst>
        </pc:picChg>
      </pc:sldChg>
      <pc:sldChg chg="addSp delSp modSp add del mod modShow">
        <pc:chgData name="Giuseppe Torrisi" userId="7e2d242d-86da-4aa3-bb66-1f88aeb4d0c6" providerId="ADAL" clId="{1BBFCB4B-DFDE-C34D-B9E6-66FD2B050236}" dt="2022-07-03T14:26:52.506" v="4734" actId="2696"/>
        <pc:sldMkLst>
          <pc:docMk/>
          <pc:sldMk cId="3333966636" sldId="774"/>
        </pc:sldMkLst>
        <pc:spChg chg="add mod">
          <ac:chgData name="Giuseppe Torrisi" userId="7e2d242d-86da-4aa3-bb66-1f88aeb4d0c6" providerId="ADAL" clId="{1BBFCB4B-DFDE-C34D-B9E6-66FD2B050236}" dt="2022-07-03T14:21:33.293" v="4646" actId="20577"/>
          <ac:spMkLst>
            <pc:docMk/>
            <pc:sldMk cId="3333966636" sldId="774"/>
            <ac:spMk id="3" creationId="{9050E232-705C-6058-B315-FB3B5F15C9D2}"/>
          </ac:spMkLst>
        </pc:spChg>
        <pc:spChg chg="mod topLvl">
          <ac:chgData name="Giuseppe Torrisi" userId="7e2d242d-86da-4aa3-bb66-1f88aeb4d0c6" providerId="ADAL" clId="{1BBFCB4B-DFDE-C34D-B9E6-66FD2B050236}" dt="2022-07-03T14:20:29.406" v="4554" actId="14100"/>
          <ac:spMkLst>
            <pc:docMk/>
            <pc:sldMk cId="3333966636" sldId="774"/>
            <ac:spMk id="4" creationId="{B6B97E85-B434-46C7-D993-653FACC2E0AC}"/>
          </ac:spMkLst>
        </pc:spChg>
        <pc:spChg chg="topLvl">
          <ac:chgData name="Giuseppe Torrisi" userId="7e2d242d-86da-4aa3-bb66-1f88aeb4d0c6" providerId="ADAL" clId="{1BBFCB4B-DFDE-C34D-B9E6-66FD2B050236}" dt="2022-07-02T16:06:07.014" v="1804" actId="165"/>
          <ac:spMkLst>
            <pc:docMk/>
            <pc:sldMk cId="3333966636" sldId="774"/>
            <ac:spMk id="48" creationId="{E20A108B-2AF1-5905-4D50-CC2A00FA873D}"/>
          </ac:spMkLst>
        </pc:spChg>
        <pc:spChg chg="topLvl">
          <ac:chgData name="Giuseppe Torrisi" userId="7e2d242d-86da-4aa3-bb66-1f88aeb4d0c6" providerId="ADAL" clId="{1BBFCB4B-DFDE-C34D-B9E6-66FD2B050236}" dt="2022-07-02T16:06:07.014" v="1804" actId="165"/>
          <ac:spMkLst>
            <pc:docMk/>
            <pc:sldMk cId="3333966636" sldId="774"/>
            <ac:spMk id="54" creationId="{A7400B93-5094-67F8-F319-2B6B96F59C46}"/>
          </ac:spMkLst>
        </pc:spChg>
        <pc:spChg chg="topLvl">
          <ac:chgData name="Giuseppe Torrisi" userId="7e2d242d-86da-4aa3-bb66-1f88aeb4d0c6" providerId="ADAL" clId="{1BBFCB4B-DFDE-C34D-B9E6-66FD2B050236}" dt="2022-07-02T16:06:07.014" v="1804" actId="165"/>
          <ac:spMkLst>
            <pc:docMk/>
            <pc:sldMk cId="3333966636" sldId="774"/>
            <ac:spMk id="55" creationId="{CA6989E7-D51C-7D3D-B7C1-9A39EFD0FEC9}"/>
          </ac:spMkLst>
        </pc:spChg>
        <pc:spChg chg="del mod topLvl">
          <ac:chgData name="Giuseppe Torrisi" userId="7e2d242d-86da-4aa3-bb66-1f88aeb4d0c6" providerId="ADAL" clId="{1BBFCB4B-DFDE-C34D-B9E6-66FD2B050236}" dt="2022-07-02T22:18:45.061" v="2053" actId="478"/>
          <ac:spMkLst>
            <pc:docMk/>
            <pc:sldMk cId="3333966636" sldId="774"/>
            <ac:spMk id="56" creationId="{EBD7AF70-31F9-5C96-32EA-F4FF8CC203FC}"/>
          </ac:spMkLst>
        </pc:spChg>
        <pc:grpChg chg="add del mod">
          <ac:chgData name="Giuseppe Torrisi" userId="7e2d242d-86da-4aa3-bb66-1f88aeb4d0c6" providerId="ADAL" clId="{1BBFCB4B-DFDE-C34D-B9E6-66FD2B050236}" dt="2022-07-02T16:06:07.014" v="1804" actId="165"/>
          <ac:grpSpMkLst>
            <pc:docMk/>
            <pc:sldMk cId="3333966636" sldId="774"/>
            <ac:grpSpMk id="2" creationId="{879C7851-CFBF-CE67-ECD9-6C18EEBC89E3}"/>
          </ac:grpSpMkLst>
        </pc:grpChg>
        <pc:picChg chg="add mod">
          <ac:chgData name="Giuseppe Torrisi" userId="7e2d242d-86da-4aa3-bb66-1f88aeb4d0c6" providerId="ADAL" clId="{1BBFCB4B-DFDE-C34D-B9E6-66FD2B050236}" dt="2022-07-02T16:06:18.182" v="1811" actId="14100"/>
          <ac:picMkLst>
            <pc:docMk/>
            <pc:sldMk cId="3333966636" sldId="774"/>
            <ac:picMk id="19" creationId="{87E28919-0A60-318D-4895-75212E13F32D}"/>
          </ac:picMkLst>
        </pc:picChg>
        <pc:picChg chg="add mod">
          <ac:chgData name="Giuseppe Torrisi" userId="7e2d242d-86da-4aa3-bb66-1f88aeb4d0c6" providerId="ADAL" clId="{1BBFCB4B-DFDE-C34D-B9E6-66FD2B050236}" dt="2022-07-02T16:06:22.632" v="1816" actId="1076"/>
          <ac:picMkLst>
            <pc:docMk/>
            <pc:sldMk cId="3333966636" sldId="774"/>
            <ac:picMk id="20" creationId="{9F5EBFA1-197D-B7AC-313D-4560E3E5BA0C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47" creationId="{0D68AF2D-C576-A2B6-6BC3-6CF70E66DA1C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50" creationId="{6980445B-528B-A45C-94AA-94A73601B10C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51" creationId="{A4F45BF2-84DF-EDAA-FF9B-2174A46149C8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52" creationId="{F116EFD6-827B-7668-5FB6-EDA3BE10E964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53" creationId="{A52F6B03-8E7F-247E-F5E9-3E548D6E60B7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57" creationId="{74092BC5-E415-1030-6368-781E5BA3A0DD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58" creationId="{0447FEB9-3E55-3581-0239-4A6BEB10C09E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59" creationId="{C425D992-FFF1-3AA0-1F50-D9B108B84DB7}"/>
          </ac:picMkLst>
        </pc:picChg>
        <pc:picChg chg="mod topLvl">
          <ac:chgData name="Giuseppe Torrisi" userId="7e2d242d-86da-4aa3-bb66-1f88aeb4d0c6" providerId="ADAL" clId="{1BBFCB4B-DFDE-C34D-B9E6-66FD2B050236}" dt="2022-07-02T16:06:13.197" v="1805" actId="1076"/>
          <ac:picMkLst>
            <pc:docMk/>
            <pc:sldMk cId="3333966636" sldId="774"/>
            <ac:picMk id="60" creationId="{016551FC-4AC8-4B3E-B92B-6E06898632A1}"/>
          </ac:picMkLst>
        </pc:picChg>
      </pc:sldChg>
      <pc:sldChg chg="addSp delSp modSp new mod">
        <pc:chgData name="Giuseppe Torrisi" userId="7e2d242d-86da-4aa3-bb66-1f88aeb4d0c6" providerId="ADAL" clId="{1BBFCB4B-DFDE-C34D-B9E6-66FD2B050236}" dt="2022-07-02T16:05:47.275" v="1793" actId="14100"/>
        <pc:sldMkLst>
          <pc:docMk/>
          <pc:sldMk cId="1844448923" sldId="775"/>
        </pc:sldMkLst>
        <pc:spChg chg="del">
          <ac:chgData name="Giuseppe Torrisi" userId="7e2d242d-86da-4aa3-bb66-1f88aeb4d0c6" providerId="ADAL" clId="{1BBFCB4B-DFDE-C34D-B9E6-66FD2B050236}" dt="2022-07-02T16:05:16.734" v="1772" actId="478"/>
          <ac:spMkLst>
            <pc:docMk/>
            <pc:sldMk cId="1844448923" sldId="775"/>
            <ac:spMk id="2" creationId="{1A8CC664-CAB8-97B9-5B78-62999AFD3C2E}"/>
          </ac:spMkLst>
        </pc:spChg>
        <pc:spChg chg="del">
          <ac:chgData name="Giuseppe Torrisi" userId="7e2d242d-86da-4aa3-bb66-1f88aeb4d0c6" providerId="ADAL" clId="{1BBFCB4B-DFDE-C34D-B9E6-66FD2B050236}" dt="2022-07-02T16:05:16.734" v="1772" actId="478"/>
          <ac:spMkLst>
            <pc:docMk/>
            <pc:sldMk cId="1844448923" sldId="775"/>
            <ac:spMk id="3" creationId="{E04CF996-CD9E-6465-9802-C52991E04BC6}"/>
          </ac:spMkLst>
        </pc:spChg>
        <pc:picChg chg="add mod modCrop">
          <ac:chgData name="Giuseppe Torrisi" userId="7e2d242d-86da-4aa3-bb66-1f88aeb4d0c6" providerId="ADAL" clId="{1BBFCB4B-DFDE-C34D-B9E6-66FD2B050236}" dt="2022-07-02T16:05:47.275" v="1793" actId="14100"/>
          <ac:picMkLst>
            <pc:docMk/>
            <pc:sldMk cId="1844448923" sldId="775"/>
            <ac:picMk id="5" creationId="{FFF93F95-80CE-6D9F-4CF3-820B9235AB07}"/>
          </ac:picMkLst>
        </pc:picChg>
        <pc:picChg chg="add mod">
          <ac:chgData name="Giuseppe Torrisi" userId="7e2d242d-86da-4aa3-bb66-1f88aeb4d0c6" providerId="ADAL" clId="{1BBFCB4B-DFDE-C34D-B9E6-66FD2B050236}" dt="2022-07-02T16:05:44.434" v="1790" actId="14100"/>
          <ac:picMkLst>
            <pc:docMk/>
            <pc:sldMk cId="1844448923" sldId="775"/>
            <ac:picMk id="7" creationId="{449E3C1F-A505-CB1F-EE72-0C78868B685F}"/>
          </ac:picMkLst>
        </pc:picChg>
      </pc:sldChg>
      <pc:sldChg chg="delSp modSp add mod">
        <pc:chgData name="Giuseppe Torrisi" userId="7e2d242d-86da-4aa3-bb66-1f88aeb4d0c6" providerId="ADAL" clId="{1BBFCB4B-DFDE-C34D-B9E6-66FD2B050236}" dt="2022-07-03T15:45:12.036" v="6152" actId="20577"/>
        <pc:sldMkLst>
          <pc:docMk/>
          <pc:sldMk cId="3759135446" sldId="776"/>
        </pc:sldMkLst>
        <pc:spChg chg="del">
          <ac:chgData name="Giuseppe Torrisi" userId="7e2d242d-86da-4aa3-bb66-1f88aeb4d0c6" providerId="ADAL" clId="{1BBFCB4B-DFDE-C34D-B9E6-66FD2B050236}" dt="2022-07-02T16:11:12.243" v="1827" actId="478"/>
          <ac:spMkLst>
            <pc:docMk/>
            <pc:sldMk cId="3759135446" sldId="776"/>
            <ac:spMk id="25" creationId="{DCB5186A-5A7A-9FC6-C4A8-603E51D251C4}"/>
          </ac:spMkLst>
        </pc:spChg>
        <pc:spChg chg="mod">
          <ac:chgData name="Giuseppe Torrisi" userId="7e2d242d-86da-4aa3-bb66-1f88aeb4d0c6" providerId="ADAL" clId="{1BBFCB4B-DFDE-C34D-B9E6-66FD2B050236}" dt="2022-07-03T15:45:12.036" v="6152" actId="20577"/>
          <ac:spMkLst>
            <pc:docMk/>
            <pc:sldMk cId="3759135446" sldId="776"/>
            <ac:spMk id="27" creationId="{DF44075F-C454-B23D-2992-1925BC69FD5F}"/>
          </ac:spMkLst>
        </pc:spChg>
      </pc:sldChg>
      <pc:sldChg chg="addSp modSp new mod">
        <pc:chgData name="Giuseppe Torrisi" userId="7e2d242d-86da-4aa3-bb66-1f88aeb4d0c6" providerId="ADAL" clId="{1BBFCB4B-DFDE-C34D-B9E6-66FD2B050236}" dt="2022-07-03T15:49:34.488" v="6256" actId="1076"/>
        <pc:sldMkLst>
          <pc:docMk/>
          <pc:sldMk cId="2921819550" sldId="777"/>
        </pc:sldMkLst>
        <pc:spChg chg="add mod">
          <ac:chgData name="Giuseppe Torrisi" userId="7e2d242d-86da-4aa3-bb66-1f88aeb4d0c6" providerId="ADAL" clId="{1BBFCB4B-DFDE-C34D-B9E6-66FD2B050236}" dt="2022-07-03T15:48:37.869" v="6246" actId="1076"/>
          <ac:spMkLst>
            <pc:docMk/>
            <pc:sldMk cId="2921819550" sldId="777"/>
            <ac:spMk id="3" creationId="{CA92983B-03CD-D4FD-E3F4-02950BBE5CE2}"/>
          </ac:spMkLst>
        </pc:spChg>
        <pc:spChg chg="add mod">
          <ac:chgData name="Giuseppe Torrisi" userId="7e2d242d-86da-4aa3-bb66-1f88aeb4d0c6" providerId="ADAL" clId="{1BBFCB4B-DFDE-C34D-B9E6-66FD2B050236}" dt="2022-07-03T15:48:37.869" v="6246" actId="1076"/>
          <ac:spMkLst>
            <pc:docMk/>
            <pc:sldMk cId="2921819550" sldId="777"/>
            <ac:spMk id="4" creationId="{5C45F97A-609F-7CA9-3864-5A8E25787C5E}"/>
          </ac:spMkLst>
        </pc:spChg>
        <pc:spChg chg="add mod">
          <ac:chgData name="Giuseppe Torrisi" userId="7e2d242d-86da-4aa3-bb66-1f88aeb4d0c6" providerId="ADAL" clId="{1BBFCB4B-DFDE-C34D-B9E6-66FD2B050236}" dt="2022-07-03T15:47:54.054" v="6237" actId="14100"/>
          <ac:spMkLst>
            <pc:docMk/>
            <pc:sldMk cId="2921819550" sldId="777"/>
            <ac:spMk id="8" creationId="{ECECB591-97E9-0A40-6F91-F7CCF146356B}"/>
          </ac:spMkLst>
        </pc:spChg>
        <pc:spChg chg="add mod">
          <ac:chgData name="Giuseppe Torrisi" userId="7e2d242d-86da-4aa3-bb66-1f88aeb4d0c6" providerId="ADAL" clId="{1BBFCB4B-DFDE-C34D-B9E6-66FD2B050236}" dt="2022-07-03T15:48:53.733" v="6249" actId="1076"/>
          <ac:spMkLst>
            <pc:docMk/>
            <pc:sldMk cId="2921819550" sldId="777"/>
            <ac:spMk id="9" creationId="{2348970E-1BF0-7949-F6A7-C677F1D821DD}"/>
          </ac:spMkLst>
        </pc:spChg>
        <pc:spChg chg="add mod">
          <ac:chgData name="Giuseppe Torrisi" userId="7e2d242d-86da-4aa3-bb66-1f88aeb4d0c6" providerId="ADAL" clId="{1BBFCB4B-DFDE-C34D-B9E6-66FD2B050236}" dt="2022-07-03T15:49:09.087" v="6251" actId="1076"/>
          <ac:spMkLst>
            <pc:docMk/>
            <pc:sldMk cId="2921819550" sldId="777"/>
            <ac:spMk id="11" creationId="{0CA19C03-25FC-47F9-63AB-325D02607690}"/>
          </ac:spMkLst>
        </pc:spChg>
        <pc:spChg chg="add mod">
          <ac:chgData name="Giuseppe Torrisi" userId="7e2d242d-86da-4aa3-bb66-1f88aeb4d0c6" providerId="ADAL" clId="{1BBFCB4B-DFDE-C34D-B9E6-66FD2B050236}" dt="2022-07-03T15:49:34.488" v="6256" actId="1076"/>
          <ac:spMkLst>
            <pc:docMk/>
            <pc:sldMk cId="2921819550" sldId="777"/>
            <ac:spMk id="13" creationId="{CD6C67C9-F035-F82A-9197-F0AD95139347}"/>
          </ac:spMkLst>
        </pc:spChg>
        <pc:grpChg chg="add mod">
          <ac:chgData name="Giuseppe Torrisi" userId="7e2d242d-86da-4aa3-bb66-1f88aeb4d0c6" providerId="ADAL" clId="{1BBFCB4B-DFDE-C34D-B9E6-66FD2B050236}" dt="2022-07-03T15:47:56.997" v="6238" actId="1076"/>
          <ac:grpSpMkLst>
            <pc:docMk/>
            <pc:sldMk cId="2921819550" sldId="777"/>
            <ac:grpSpMk id="5" creationId="{DF52B72B-B8C7-00AF-3C97-AB3567B27CB6}"/>
          </ac:grpSpMkLst>
        </pc:grpChg>
        <pc:picChg chg="mod">
          <ac:chgData name="Giuseppe Torrisi" userId="7e2d242d-86da-4aa3-bb66-1f88aeb4d0c6" providerId="ADAL" clId="{1BBFCB4B-DFDE-C34D-B9E6-66FD2B050236}" dt="2022-07-02T16:38:54.935" v="1950"/>
          <ac:picMkLst>
            <pc:docMk/>
            <pc:sldMk cId="2921819550" sldId="777"/>
            <ac:picMk id="6" creationId="{F276425F-E931-7C85-EB25-17D057C518B9}"/>
          </ac:picMkLst>
        </pc:picChg>
        <pc:picChg chg="mod">
          <ac:chgData name="Giuseppe Torrisi" userId="7e2d242d-86da-4aa3-bb66-1f88aeb4d0c6" providerId="ADAL" clId="{1BBFCB4B-DFDE-C34D-B9E6-66FD2B050236}" dt="2022-07-02T16:38:54.935" v="1950"/>
          <ac:picMkLst>
            <pc:docMk/>
            <pc:sldMk cId="2921819550" sldId="777"/>
            <ac:picMk id="7" creationId="{82D8FE4C-1749-1566-9F40-AA0C4FB98ADE}"/>
          </ac:picMkLst>
        </pc:picChg>
        <pc:picChg chg="add mod">
          <ac:chgData name="Giuseppe Torrisi" userId="7e2d242d-86da-4aa3-bb66-1f88aeb4d0c6" providerId="ADAL" clId="{1BBFCB4B-DFDE-C34D-B9E6-66FD2B050236}" dt="2022-07-03T15:49:11.845" v="6252" actId="1076"/>
          <ac:picMkLst>
            <pc:docMk/>
            <pc:sldMk cId="2921819550" sldId="777"/>
            <ac:picMk id="10" creationId="{F44A7AA1-6B61-A0EA-83F4-9D2C7781822C}"/>
          </ac:picMkLst>
        </pc:picChg>
        <pc:picChg chg="add mod">
          <ac:chgData name="Giuseppe Torrisi" userId="7e2d242d-86da-4aa3-bb66-1f88aeb4d0c6" providerId="ADAL" clId="{1BBFCB4B-DFDE-C34D-B9E6-66FD2B050236}" dt="2022-07-03T15:49:23.037" v="6254" actId="1076"/>
          <ac:picMkLst>
            <pc:docMk/>
            <pc:sldMk cId="2921819550" sldId="777"/>
            <ac:picMk id="12" creationId="{23AB3E99-F36B-5654-6C39-34255657088B}"/>
          </ac:picMkLst>
        </pc:picChg>
      </pc:sldChg>
      <pc:sldChg chg="modSp add del mod">
        <pc:chgData name="Giuseppe Torrisi" userId="7e2d242d-86da-4aa3-bb66-1f88aeb4d0c6" providerId="ADAL" clId="{1BBFCB4B-DFDE-C34D-B9E6-66FD2B050236}" dt="2022-07-02T22:09:44.840" v="1985" actId="2696"/>
        <pc:sldMkLst>
          <pc:docMk/>
          <pc:sldMk cId="334468474" sldId="778"/>
        </pc:sldMkLst>
        <pc:spChg chg="mod">
          <ac:chgData name="Giuseppe Torrisi" userId="7e2d242d-86da-4aa3-bb66-1f88aeb4d0c6" providerId="ADAL" clId="{1BBFCB4B-DFDE-C34D-B9E6-66FD2B050236}" dt="2022-07-02T16:18:01.368" v="1837" actId="27636"/>
          <ac:spMkLst>
            <pc:docMk/>
            <pc:sldMk cId="334468474" sldId="778"/>
            <ac:spMk id="3" creationId="{00000000-0000-0000-0000-000000000000}"/>
          </ac:spMkLst>
        </pc:spChg>
      </pc:sldChg>
      <pc:sldChg chg="add del">
        <pc:chgData name="Giuseppe Torrisi" userId="7e2d242d-86da-4aa3-bb66-1f88aeb4d0c6" providerId="ADAL" clId="{1BBFCB4B-DFDE-C34D-B9E6-66FD2B050236}" dt="2022-07-02T22:09:47.137" v="1988" actId="2696"/>
        <pc:sldMkLst>
          <pc:docMk/>
          <pc:sldMk cId="3670743702" sldId="779"/>
        </pc:sldMkLst>
      </pc:sldChg>
      <pc:sldChg chg="add del">
        <pc:chgData name="Giuseppe Torrisi" userId="7e2d242d-86da-4aa3-bb66-1f88aeb4d0c6" providerId="ADAL" clId="{1BBFCB4B-DFDE-C34D-B9E6-66FD2B050236}" dt="2022-07-02T22:09:49.950" v="1993" actId="2696"/>
        <pc:sldMkLst>
          <pc:docMk/>
          <pc:sldMk cId="3183610422" sldId="780"/>
        </pc:sldMkLst>
      </pc:sldChg>
      <pc:sldChg chg="add del">
        <pc:chgData name="Giuseppe Torrisi" userId="7e2d242d-86da-4aa3-bb66-1f88aeb4d0c6" providerId="ADAL" clId="{1BBFCB4B-DFDE-C34D-B9E6-66FD2B050236}" dt="2022-07-02T22:09:53.430" v="1997" actId="2696"/>
        <pc:sldMkLst>
          <pc:docMk/>
          <pc:sldMk cId="91017218" sldId="781"/>
        </pc:sldMkLst>
      </pc:sldChg>
      <pc:sldChg chg="addSp delSp modSp add mod setBg">
        <pc:chgData name="Giuseppe Torrisi" userId="7e2d242d-86da-4aa3-bb66-1f88aeb4d0c6" providerId="ADAL" clId="{1BBFCB4B-DFDE-C34D-B9E6-66FD2B050236}" dt="2022-07-03T19:11:07.865" v="6287" actId="1076"/>
        <pc:sldMkLst>
          <pc:docMk/>
          <pc:sldMk cId="239656748" sldId="782"/>
        </pc:sldMkLst>
        <pc:spChg chg="mod">
          <ac:chgData name="Giuseppe Torrisi" userId="7e2d242d-86da-4aa3-bb66-1f88aeb4d0c6" providerId="ADAL" clId="{1BBFCB4B-DFDE-C34D-B9E6-66FD2B050236}" dt="2022-07-03T14:32:16.352" v="5191" actId="14100"/>
          <ac:spMkLst>
            <pc:docMk/>
            <pc:sldMk cId="239656748" sldId="782"/>
            <ac:spMk id="2" creationId="{00000000-0000-0000-0000-000000000000}"/>
          </ac:spMkLst>
        </pc:spChg>
        <pc:spChg chg="add mod">
          <ac:chgData name="Giuseppe Torrisi" userId="7e2d242d-86da-4aa3-bb66-1f88aeb4d0c6" providerId="ADAL" clId="{1BBFCB4B-DFDE-C34D-B9E6-66FD2B050236}" dt="2022-07-03T14:33:21.068" v="5234" actId="1076"/>
          <ac:spMkLst>
            <pc:docMk/>
            <pc:sldMk cId="239656748" sldId="782"/>
            <ac:spMk id="3" creationId="{68768035-3D6C-1F3D-66F2-282B0164BDE6}"/>
          </ac:spMkLst>
        </pc:spChg>
        <pc:spChg chg="add del mod">
          <ac:chgData name="Giuseppe Torrisi" userId="7e2d242d-86da-4aa3-bb66-1f88aeb4d0c6" providerId="ADAL" clId="{1BBFCB4B-DFDE-C34D-B9E6-66FD2B050236}" dt="2022-07-02T22:36:56.774" v="2399" actId="478"/>
          <ac:spMkLst>
            <pc:docMk/>
            <pc:sldMk cId="239656748" sldId="782"/>
            <ac:spMk id="5" creationId="{6BA7D23D-2B8B-E5FC-A7F6-991563D9C6FC}"/>
          </ac:spMkLst>
        </pc:spChg>
        <pc:spChg chg="add mod">
          <ac:chgData name="Giuseppe Torrisi" userId="7e2d242d-86da-4aa3-bb66-1f88aeb4d0c6" providerId="ADAL" clId="{1BBFCB4B-DFDE-C34D-B9E6-66FD2B050236}" dt="2022-07-03T14:37:28.725" v="5466" actId="20577"/>
          <ac:spMkLst>
            <pc:docMk/>
            <pc:sldMk cId="239656748" sldId="782"/>
            <ac:spMk id="10" creationId="{94377021-F761-7A5C-36F6-C3BC90BCD962}"/>
          </ac:spMkLst>
        </pc:spChg>
        <pc:spChg chg="add mod">
          <ac:chgData name="Giuseppe Torrisi" userId="7e2d242d-86da-4aa3-bb66-1f88aeb4d0c6" providerId="ADAL" clId="{1BBFCB4B-DFDE-C34D-B9E6-66FD2B050236}" dt="2022-07-03T14:38:46.361" v="5522" actId="313"/>
          <ac:spMkLst>
            <pc:docMk/>
            <pc:sldMk cId="239656748" sldId="782"/>
            <ac:spMk id="11" creationId="{AB614634-0186-5418-40B8-225197D606AE}"/>
          </ac:spMkLst>
        </pc:spChg>
        <pc:spChg chg="add mod">
          <ac:chgData name="Giuseppe Torrisi" userId="7e2d242d-86da-4aa3-bb66-1f88aeb4d0c6" providerId="ADAL" clId="{1BBFCB4B-DFDE-C34D-B9E6-66FD2B050236}" dt="2022-07-03T14:39:03.974" v="5526" actId="20577"/>
          <ac:spMkLst>
            <pc:docMk/>
            <pc:sldMk cId="239656748" sldId="782"/>
            <ac:spMk id="13" creationId="{BB057D28-578D-E5F2-646E-6E1CD6F7F7D9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14" creationId="{B4D3D850-2041-4B7C-AED9-54DA385B14F7}"/>
          </ac:spMkLst>
        </pc:spChg>
        <pc:spChg chg="add del mod">
          <ac:chgData name="Giuseppe Torrisi" userId="7e2d242d-86da-4aa3-bb66-1f88aeb4d0c6" providerId="ADAL" clId="{1BBFCB4B-DFDE-C34D-B9E6-66FD2B050236}" dt="2022-07-03T19:10:58.217" v="6284" actId="478"/>
          <ac:spMkLst>
            <pc:docMk/>
            <pc:sldMk cId="239656748" sldId="782"/>
            <ac:spMk id="14" creationId="{E8279383-0431-34CE-DB22-44ECD9178695}"/>
          </ac:spMkLst>
        </pc:spChg>
        <pc:spChg chg="add mod">
          <ac:chgData name="Giuseppe Torrisi" userId="7e2d242d-86da-4aa3-bb66-1f88aeb4d0c6" providerId="ADAL" clId="{1BBFCB4B-DFDE-C34D-B9E6-66FD2B050236}" dt="2022-07-03T19:11:07.865" v="6287" actId="1076"/>
          <ac:spMkLst>
            <pc:docMk/>
            <pc:sldMk cId="239656748" sldId="782"/>
            <ac:spMk id="15" creationId="{7DBCC455-F5E6-C444-73A9-96EAA89698A7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16" creationId="{5707F116-8EC0-4822-9067-186AC8C96EB8}"/>
          </ac:spMkLst>
        </pc:spChg>
        <pc:spChg chg="add del mod">
          <ac:chgData name="Giuseppe Torrisi" userId="7e2d242d-86da-4aa3-bb66-1f88aeb4d0c6" providerId="ADAL" clId="{1BBFCB4B-DFDE-C34D-B9E6-66FD2B050236}" dt="2022-07-03T19:10:56.175" v="6283" actId="478"/>
          <ac:spMkLst>
            <pc:docMk/>
            <pc:sldMk cId="239656748" sldId="782"/>
            <ac:spMk id="16" creationId="{D7BB0F1A-DFD3-ABA6-13A3-BD4D9ECDADD7}"/>
          </ac:spMkLst>
        </pc:spChg>
        <pc:spChg chg="add del mod">
          <ac:chgData name="Giuseppe Torrisi" userId="7e2d242d-86da-4aa3-bb66-1f88aeb4d0c6" providerId="ADAL" clId="{1BBFCB4B-DFDE-C34D-B9E6-66FD2B050236}" dt="2022-07-03T14:37:33.905" v="5467" actId="478"/>
          <ac:spMkLst>
            <pc:docMk/>
            <pc:sldMk cId="239656748" sldId="782"/>
            <ac:spMk id="17" creationId="{53295334-CB10-7236-1491-4128D62F6CCB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18" creationId="{49F1A7E4-819D-4D21-8E8B-32671A9F9853}"/>
          </ac:spMkLst>
        </pc:spChg>
        <pc:spChg chg="add mod">
          <ac:chgData name="Giuseppe Torrisi" userId="7e2d242d-86da-4aa3-bb66-1f88aeb4d0c6" providerId="ADAL" clId="{1BBFCB4B-DFDE-C34D-B9E6-66FD2B050236}" dt="2022-07-03T14:39:17.024" v="5530" actId="1076"/>
          <ac:spMkLst>
            <pc:docMk/>
            <pc:sldMk cId="239656748" sldId="782"/>
            <ac:spMk id="19" creationId="{F12335D7-B466-42A5-0B8E-69E6AF7F4D71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20" creationId="{CB64814D-A361-44E1-8D97-B83E41C8B280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22" creationId="{852A6879-032A-4946-9CCA-44D38BEDF5F5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24" creationId="{56AB08D7-F0FB-4965-B730-8B874214C283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26" creationId="{148D9297-49FA-43ED-AC6B-E2F153B3A5A6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28" creationId="{77C2D141-F73C-4BF3-B3DF-D3BA74B8BE29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30" creationId="{DB456AC5-2DFE-4E00-B0CE-30AAA2A3D676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32" creationId="{D3EB41F8-8868-4FC3-8553-94FEE5A8B818}"/>
          </ac:spMkLst>
        </pc:spChg>
        <pc:spChg chg="add del">
          <ac:chgData name="Giuseppe Torrisi" userId="7e2d242d-86da-4aa3-bb66-1f88aeb4d0c6" providerId="ADAL" clId="{1BBFCB4B-DFDE-C34D-B9E6-66FD2B050236}" dt="2022-07-02T22:39:31.653" v="2443" actId="26606"/>
          <ac:spMkLst>
            <pc:docMk/>
            <pc:sldMk cId="239656748" sldId="782"/>
            <ac:spMk id="34" creationId="{39671820-9967-4806-B0A7-4944C2A4A5F1}"/>
          </ac:spMkLst>
        </pc:spChg>
        <pc:picChg chg="add del mod">
          <ac:chgData name="Giuseppe Torrisi" userId="7e2d242d-86da-4aa3-bb66-1f88aeb4d0c6" providerId="ADAL" clId="{1BBFCB4B-DFDE-C34D-B9E6-66FD2B050236}" dt="2022-07-02T22:19:47.420" v="2059" actId="21"/>
          <ac:picMkLst>
            <pc:docMk/>
            <pc:sldMk cId="239656748" sldId="782"/>
            <ac:picMk id="3" creationId="{F461B8B8-EA0E-252B-8EC9-94FBA293D489}"/>
          </ac:picMkLst>
        </pc:picChg>
        <pc:picChg chg="mod modCrop">
          <ac:chgData name="Giuseppe Torrisi" userId="7e2d242d-86da-4aa3-bb66-1f88aeb4d0c6" providerId="ADAL" clId="{1BBFCB4B-DFDE-C34D-B9E6-66FD2B050236}" dt="2022-07-03T14:32:29.147" v="5193" actId="14100"/>
          <ac:picMkLst>
            <pc:docMk/>
            <pc:sldMk cId="239656748" sldId="782"/>
            <ac:picMk id="4" creationId="{00000000-0000-0000-0000-000000000000}"/>
          </ac:picMkLst>
        </pc:picChg>
        <pc:picChg chg="add del mod">
          <ac:chgData name="Giuseppe Torrisi" userId="7e2d242d-86da-4aa3-bb66-1f88aeb4d0c6" providerId="ADAL" clId="{1BBFCB4B-DFDE-C34D-B9E6-66FD2B050236}" dt="2022-07-02T22:19:47.420" v="2059" actId="21"/>
          <ac:picMkLst>
            <pc:docMk/>
            <pc:sldMk cId="239656748" sldId="782"/>
            <ac:picMk id="6" creationId="{55B2830D-CF0E-DA11-3CCD-913C7489339A}"/>
          </ac:picMkLst>
        </pc:picChg>
        <pc:picChg chg="add del">
          <ac:chgData name="Giuseppe Torrisi" userId="7e2d242d-86da-4aa3-bb66-1f88aeb4d0c6" providerId="ADAL" clId="{1BBFCB4B-DFDE-C34D-B9E6-66FD2B050236}" dt="2022-07-02T22:19:47.420" v="2059" actId="21"/>
          <ac:picMkLst>
            <pc:docMk/>
            <pc:sldMk cId="239656748" sldId="782"/>
            <ac:picMk id="7" creationId="{0C32CC56-8FC0-1678-F466-C55EC222B8E0}"/>
          </ac:picMkLst>
        </pc:picChg>
        <pc:picChg chg="add mod ord modCrop">
          <ac:chgData name="Giuseppe Torrisi" userId="7e2d242d-86da-4aa3-bb66-1f88aeb4d0c6" providerId="ADAL" clId="{1BBFCB4B-DFDE-C34D-B9E6-66FD2B050236}" dt="2022-07-03T14:32:35.998" v="5212" actId="1036"/>
          <ac:picMkLst>
            <pc:docMk/>
            <pc:sldMk cId="239656748" sldId="782"/>
            <ac:picMk id="8" creationId="{5B066FE5-278B-323F-F36E-3C181B67CA05}"/>
          </ac:picMkLst>
        </pc:picChg>
        <pc:picChg chg="add mod modCrop">
          <ac:chgData name="Giuseppe Torrisi" userId="7e2d242d-86da-4aa3-bb66-1f88aeb4d0c6" providerId="ADAL" clId="{1BBFCB4B-DFDE-C34D-B9E6-66FD2B050236}" dt="2022-07-03T14:39:07.915" v="5527" actId="1076"/>
          <ac:picMkLst>
            <pc:docMk/>
            <pc:sldMk cId="239656748" sldId="782"/>
            <ac:picMk id="9" creationId="{8CBC66C8-857F-1A8E-936D-C3AB21353F24}"/>
          </ac:picMkLst>
        </pc:picChg>
        <pc:picChg chg="add del mod">
          <ac:chgData name="Giuseppe Torrisi" userId="7e2d242d-86da-4aa3-bb66-1f88aeb4d0c6" providerId="ADAL" clId="{1BBFCB4B-DFDE-C34D-B9E6-66FD2B050236}" dt="2022-07-03T09:16:05.296" v="3150" actId="478"/>
          <ac:picMkLst>
            <pc:docMk/>
            <pc:sldMk cId="239656748" sldId="782"/>
            <ac:picMk id="10" creationId="{BA3AA6A3-5F83-7433-237B-F0E7DC483276}"/>
          </ac:picMkLst>
        </pc:picChg>
        <pc:picChg chg="add del mod">
          <ac:chgData name="Giuseppe Torrisi" userId="7e2d242d-86da-4aa3-bb66-1f88aeb4d0c6" providerId="ADAL" clId="{1BBFCB4B-DFDE-C34D-B9E6-66FD2B050236}" dt="2022-07-03T08:08:05.435" v="2634" actId="478"/>
          <ac:picMkLst>
            <pc:docMk/>
            <pc:sldMk cId="239656748" sldId="782"/>
            <ac:picMk id="11" creationId="{41561A84-8F27-896C-BF9C-35ACA4758A51}"/>
          </ac:picMkLst>
        </pc:picChg>
        <pc:picChg chg="add mod">
          <ac:chgData name="Giuseppe Torrisi" userId="7e2d242d-86da-4aa3-bb66-1f88aeb4d0c6" providerId="ADAL" clId="{1BBFCB4B-DFDE-C34D-B9E6-66FD2B050236}" dt="2022-07-03T14:33:26.723" v="5238" actId="1035"/>
          <ac:picMkLst>
            <pc:docMk/>
            <pc:sldMk cId="239656748" sldId="782"/>
            <ac:picMk id="12" creationId="{9899C364-56A8-51B7-2A35-BB1527714F66}"/>
          </ac:picMkLst>
        </pc:picChg>
        <pc:picChg chg="add mod modCrop">
          <ac:chgData name="Giuseppe Torrisi" userId="7e2d242d-86da-4aa3-bb66-1f88aeb4d0c6" providerId="ADAL" clId="{1BBFCB4B-DFDE-C34D-B9E6-66FD2B050236}" dt="2022-07-03T14:39:18.922" v="5531" actId="1076"/>
          <ac:picMkLst>
            <pc:docMk/>
            <pc:sldMk cId="239656748" sldId="782"/>
            <ac:picMk id="18" creationId="{FB590B74-144E-4E9A-F7D0-5882FA39045C}"/>
          </ac:picMkLst>
        </pc:picChg>
        <pc:cxnChg chg="add mod">
          <ac:chgData name="Giuseppe Torrisi" userId="7e2d242d-86da-4aa3-bb66-1f88aeb4d0c6" providerId="ADAL" clId="{1BBFCB4B-DFDE-C34D-B9E6-66FD2B050236}" dt="2022-07-03T14:32:29.147" v="5193" actId="14100"/>
          <ac:cxnSpMkLst>
            <pc:docMk/>
            <pc:sldMk cId="239656748" sldId="782"/>
            <ac:cxnSpMk id="5" creationId="{1DED9426-6017-1609-373B-38102296974C}"/>
          </ac:cxnSpMkLst>
        </pc:cxnChg>
        <pc:cxnChg chg="add del mod">
          <ac:chgData name="Giuseppe Torrisi" userId="7e2d242d-86da-4aa3-bb66-1f88aeb4d0c6" providerId="ADAL" clId="{1BBFCB4B-DFDE-C34D-B9E6-66FD2B050236}" dt="2022-07-03T14:33:45.533" v="5246" actId="478"/>
          <ac:cxnSpMkLst>
            <pc:docMk/>
            <pc:sldMk cId="239656748" sldId="782"/>
            <ac:cxnSpMk id="7" creationId="{864CF841-B822-B201-9BBF-6F62205F8202}"/>
          </ac:cxnSpMkLst>
        </pc:cxnChg>
        <pc:cxnChg chg="add del mod">
          <ac:chgData name="Giuseppe Torrisi" userId="7e2d242d-86da-4aa3-bb66-1f88aeb4d0c6" providerId="ADAL" clId="{1BBFCB4B-DFDE-C34D-B9E6-66FD2B050236}" dt="2022-07-03T14:33:43.562" v="5245" actId="478"/>
          <ac:cxnSpMkLst>
            <pc:docMk/>
            <pc:sldMk cId="239656748" sldId="782"/>
            <ac:cxnSpMk id="16" creationId="{F01147F2-675E-870A-DEC1-7A04AD5609C8}"/>
          </ac:cxnSpMkLst>
        </pc:cxnChg>
      </pc:sldChg>
      <pc:sldChg chg="addSp modSp add del mod setBg">
        <pc:chgData name="Giuseppe Torrisi" userId="7e2d242d-86da-4aa3-bb66-1f88aeb4d0c6" providerId="ADAL" clId="{1BBFCB4B-DFDE-C34D-B9E6-66FD2B050236}" dt="2022-07-03T09:16:39.684" v="3190" actId="2696"/>
        <pc:sldMkLst>
          <pc:docMk/>
          <pc:sldMk cId="1677856448" sldId="783"/>
        </pc:sldMkLst>
        <pc:spChg chg="mod">
          <ac:chgData name="Giuseppe Torrisi" userId="7e2d242d-86da-4aa3-bb66-1f88aeb4d0c6" providerId="ADAL" clId="{1BBFCB4B-DFDE-C34D-B9E6-66FD2B050236}" dt="2022-07-02T22:37:47.713" v="2407" actId="1076"/>
          <ac:spMkLst>
            <pc:docMk/>
            <pc:sldMk cId="1677856448" sldId="783"/>
            <ac:spMk id="2" creationId="{00000000-0000-0000-0000-000000000000}"/>
          </ac:spMkLst>
        </pc:spChg>
        <pc:spChg chg="add mod">
          <ac:chgData name="Giuseppe Torrisi" userId="7e2d242d-86da-4aa3-bb66-1f88aeb4d0c6" providerId="ADAL" clId="{1BBFCB4B-DFDE-C34D-B9E6-66FD2B050236}" dt="2022-07-02T22:37:52.541" v="2408" actId="1076"/>
          <ac:spMkLst>
            <pc:docMk/>
            <pc:sldMk cId="1677856448" sldId="783"/>
            <ac:spMk id="5" creationId="{08AD9102-38B6-B8CD-1DCB-8B0FD2BCA2D3}"/>
          </ac:spMkLst>
        </pc:spChg>
        <pc:spChg chg="add">
          <ac:chgData name="Giuseppe Torrisi" userId="7e2d242d-86da-4aa3-bb66-1f88aeb4d0c6" providerId="ADAL" clId="{1BBFCB4B-DFDE-C34D-B9E6-66FD2B050236}" dt="2022-07-02T22:15:33.126" v="2025" actId="26606"/>
          <ac:spMkLst>
            <pc:docMk/>
            <pc:sldMk cId="1677856448" sldId="783"/>
            <ac:spMk id="11" creationId="{8761DDFE-071F-4200-B0AA-394476C2D2D6}"/>
          </ac:spMkLst>
        </pc:spChg>
        <pc:picChg chg="mod ord modCrop">
          <ac:chgData name="Giuseppe Torrisi" userId="7e2d242d-86da-4aa3-bb66-1f88aeb4d0c6" providerId="ADAL" clId="{1BBFCB4B-DFDE-C34D-B9E6-66FD2B050236}" dt="2022-07-03T08:05:29.886" v="2487" actId="1036"/>
          <ac:picMkLst>
            <pc:docMk/>
            <pc:sldMk cId="1677856448" sldId="783"/>
            <ac:picMk id="4" creationId="{00000000-0000-0000-0000-000000000000}"/>
          </ac:picMkLst>
        </pc:picChg>
        <pc:picChg chg="add mod modCrop">
          <ac:chgData name="Giuseppe Torrisi" userId="7e2d242d-86da-4aa3-bb66-1f88aeb4d0c6" providerId="ADAL" clId="{1BBFCB4B-DFDE-C34D-B9E6-66FD2B050236}" dt="2022-07-02T22:37:25.844" v="2403" actId="732"/>
          <ac:picMkLst>
            <pc:docMk/>
            <pc:sldMk cId="1677856448" sldId="783"/>
            <ac:picMk id="6" creationId="{98C090F7-E409-B0DD-F286-01B79E5D890E}"/>
          </ac:picMkLst>
        </pc:picChg>
      </pc:sldChg>
      <pc:sldChg chg="add del">
        <pc:chgData name="Giuseppe Torrisi" userId="7e2d242d-86da-4aa3-bb66-1f88aeb4d0c6" providerId="ADAL" clId="{1BBFCB4B-DFDE-C34D-B9E6-66FD2B050236}" dt="2022-07-02T22:15:39.419" v="2030" actId="2696"/>
        <pc:sldMkLst>
          <pc:docMk/>
          <pc:sldMk cId="4219730260" sldId="784"/>
        </pc:sldMkLst>
      </pc:sldChg>
      <pc:sldChg chg="addSp delSp modSp add del mod setBg">
        <pc:chgData name="Giuseppe Torrisi" userId="7e2d242d-86da-4aa3-bb66-1f88aeb4d0c6" providerId="ADAL" clId="{1BBFCB4B-DFDE-C34D-B9E6-66FD2B050236}" dt="2022-07-02T22:38:39.469" v="2420" actId="2696"/>
        <pc:sldMkLst>
          <pc:docMk/>
          <pc:sldMk cId="4051634210" sldId="785"/>
        </pc:sldMkLst>
        <pc:spChg chg="mod">
          <ac:chgData name="Giuseppe Torrisi" userId="7e2d242d-86da-4aa3-bb66-1f88aeb4d0c6" providerId="ADAL" clId="{1BBFCB4B-DFDE-C34D-B9E6-66FD2B050236}" dt="2022-07-02T22:38:24.855" v="2415" actId="26606"/>
          <ac:spMkLst>
            <pc:docMk/>
            <pc:sldMk cId="4051634210" sldId="785"/>
            <ac:spMk id="2" creationId="{00000000-0000-0000-0000-000000000000}"/>
          </ac:spMkLst>
        </pc:spChg>
        <pc:spChg chg="add del mod">
          <ac:chgData name="Giuseppe Torrisi" userId="7e2d242d-86da-4aa3-bb66-1f88aeb4d0c6" providerId="ADAL" clId="{1BBFCB4B-DFDE-C34D-B9E6-66FD2B050236}" dt="2022-07-02T22:38:09.690" v="2413"/>
          <ac:spMkLst>
            <pc:docMk/>
            <pc:sldMk cId="4051634210" sldId="785"/>
            <ac:spMk id="3" creationId="{447044A2-8BA8-8EAF-29FB-CF55FF696EAA}"/>
          </ac:spMkLst>
        </pc:spChg>
        <pc:spChg chg="add del mod">
          <ac:chgData name="Giuseppe Torrisi" userId="7e2d242d-86da-4aa3-bb66-1f88aeb4d0c6" providerId="ADAL" clId="{1BBFCB4B-DFDE-C34D-B9E6-66FD2B050236}" dt="2022-07-02T22:38:27.834" v="2416" actId="478"/>
          <ac:spMkLst>
            <pc:docMk/>
            <pc:sldMk cId="4051634210" sldId="785"/>
            <ac:spMk id="7" creationId="{C6E5473B-3C07-5746-4B01-852811F0E34E}"/>
          </ac:spMkLst>
        </pc:spChg>
        <pc:spChg chg="add del">
          <ac:chgData name="Giuseppe Torrisi" userId="7e2d242d-86da-4aa3-bb66-1f88aeb4d0c6" providerId="ADAL" clId="{1BBFCB4B-DFDE-C34D-B9E6-66FD2B050236}" dt="2022-07-02T22:38:24.855" v="2415" actId="26606"/>
          <ac:spMkLst>
            <pc:docMk/>
            <pc:sldMk cId="4051634210" sldId="785"/>
            <ac:spMk id="10" creationId="{823AC064-BC96-4F32-8AE1-B2FD38754823}"/>
          </ac:spMkLst>
        </pc:spChg>
        <pc:spChg chg="add">
          <ac:chgData name="Giuseppe Torrisi" userId="7e2d242d-86da-4aa3-bb66-1f88aeb4d0c6" providerId="ADAL" clId="{1BBFCB4B-DFDE-C34D-B9E6-66FD2B050236}" dt="2022-07-02T22:38:24.855" v="2415" actId="26606"/>
          <ac:spMkLst>
            <pc:docMk/>
            <pc:sldMk cId="4051634210" sldId="785"/>
            <ac:spMk id="19" creationId="{2B566528-1B12-4246-9431-5C2D7D081168}"/>
          </ac:spMkLst>
        </pc:spChg>
        <pc:spChg chg="add">
          <ac:chgData name="Giuseppe Torrisi" userId="7e2d242d-86da-4aa3-bb66-1f88aeb4d0c6" providerId="ADAL" clId="{1BBFCB4B-DFDE-C34D-B9E6-66FD2B050236}" dt="2022-07-02T22:38:24.855" v="2415" actId="26606"/>
          <ac:spMkLst>
            <pc:docMk/>
            <pc:sldMk cId="4051634210" sldId="785"/>
            <ac:spMk id="21" creationId="{2E80C965-DB6D-4F81-9E9E-B027384D0BD6}"/>
          </ac:spMkLst>
        </pc:spChg>
        <pc:spChg chg="add">
          <ac:chgData name="Giuseppe Torrisi" userId="7e2d242d-86da-4aa3-bb66-1f88aeb4d0c6" providerId="ADAL" clId="{1BBFCB4B-DFDE-C34D-B9E6-66FD2B050236}" dt="2022-07-02T22:38:24.855" v="2415" actId="26606"/>
          <ac:spMkLst>
            <pc:docMk/>
            <pc:sldMk cId="4051634210" sldId="785"/>
            <ac:spMk id="23" creationId="{A580F890-B085-4E95-96AA-55AEBEC5CE6E}"/>
          </ac:spMkLst>
        </pc:spChg>
        <pc:spChg chg="add">
          <ac:chgData name="Giuseppe Torrisi" userId="7e2d242d-86da-4aa3-bb66-1f88aeb4d0c6" providerId="ADAL" clId="{1BBFCB4B-DFDE-C34D-B9E6-66FD2B050236}" dt="2022-07-02T22:38:24.855" v="2415" actId="26606"/>
          <ac:spMkLst>
            <pc:docMk/>
            <pc:sldMk cId="4051634210" sldId="785"/>
            <ac:spMk id="25" creationId="{D3F51FEB-38FB-4F6C-9F7B-2F2AFAB65463}"/>
          </ac:spMkLst>
        </pc:spChg>
        <pc:spChg chg="add">
          <ac:chgData name="Giuseppe Torrisi" userId="7e2d242d-86da-4aa3-bb66-1f88aeb4d0c6" providerId="ADAL" clId="{1BBFCB4B-DFDE-C34D-B9E6-66FD2B050236}" dt="2022-07-02T22:38:24.855" v="2415" actId="26606"/>
          <ac:spMkLst>
            <pc:docMk/>
            <pc:sldMk cId="4051634210" sldId="785"/>
            <ac:spMk id="27" creationId="{1E547BA6-BAE0-43BB-A7CA-60F69CE252F0}"/>
          </ac:spMkLst>
        </pc:spChg>
        <pc:picChg chg="del mod">
          <ac:chgData name="Giuseppe Torrisi" userId="7e2d242d-86da-4aa3-bb66-1f88aeb4d0c6" providerId="ADAL" clId="{1BBFCB4B-DFDE-C34D-B9E6-66FD2B050236}" dt="2022-07-02T22:38:15.371" v="2414" actId="21"/>
          <ac:picMkLst>
            <pc:docMk/>
            <pc:sldMk cId="4051634210" sldId="785"/>
            <ac:picMk id="4" creationId="{00000000-0000-0000-0000-000000000000}"/>
          </ac:picMkLst>
        </pc:picChg>
        <pc:picChg chg="add del mod">
          <ac:chgData name="Giuseppe Torrisi" userId="7e2d242d-86da-4aa3-bb66-1f88aeb4d0c6" providerId="ADAL" clId="{1BBFCB4B-DFDE-C34D-B9E6-66FD2B050236}" dt="2022-07-02T22:38:15.371" v="2414" actId="21"/>
          <ac:picMkLst>
            <pc:docMk/>
            <pc:sldMk cId="4051634210" sldId="785"/>
            <ac:picMk id="5" creationId="{A231CC6A-0AEB-54A0-BE10-0BA2350F61D4}"/>
          </ac:picMkLst>
        </pc:picChg>
        <pc:cxnChg chg="add del">
          <ac:chgData name="Giuseppe Torrisi" userId="7e2d242d-86da-4aa3-bb66-1f88aeb4d0c6" providerId="ADAL" clId="{1BBFCB4B-DFDE-C34D-B9E6-66FD2B050236}" dt="2022-07-02T22:38:24.855" v="2415" actId="26606"/>
          <ac:cxnSpMkLst>
            <pc:docMk/>
            <pc:sldMk cId="4051634210" sldId="785"/>
            <ac:cxnSpMk id="12" creationId="{7E7C77BC-7138-40B1-A15B-20F57A494629}"/>
          </ac:cxnSpMkLst>
        </pc:cxnChg>
        <pc:cxnChg chg="add del">
          <ac:chgData name="Giuseppe Torrisi" userId="7e2d242d-86da-4aa3-bb66-1f88aeb4d0c6" providerId="ADAL" clId="{1BBFCB4B-DFDE-C34D-B9E6-66FD2B050236}" dt="2022-07-02T22:38:24.855" v="2415" actId="26606"/>
          <ac:cxnSpMkLst>
            <pc:docMk/>
            <pc:sldMk cId="4051634210" sldId="785"/>
            <ac:cxnSpMk id="14" creationId="{DB146403-F3D6-484B-B2ED-97F9565D0370}"/>
          </ac:cxnSpMkLst>
        </pc:cxnChg>
      </pc:sldChg>
      <pc:sldChg chg="addSp delSp modSp add del mod setBg">
        <pc:chgData name="Giuseppe Torrisi" userId="7e2d242d-86da-4aa3-bb66-1f88aeb4d0c6" providerId="ADAL" clId="{1BBFCB4B-DFDE-C34D-B9E6-66FD2B050236}" dt="2022-07-02T22:15:58.813" v="2035" actId="2696"/>
        <pc:sldMkLst>
          <pc:docMk/>
          <pc:sldMk cId="1444630834" sldId="786"/>
        </pc:sldMkLst>
        <pc:spChg chg="mod">
          <ac:chgData name="Giuseppe Torrisi" userId="7e2d242d-86da-4aa3-bb66-1f88aeb4d0c6" providerId="ADAL" clId="{1BBFCB4B-DFDE-C34D-B9E6-66FD2B050236}" dt="2022-07-02T22:15:53.863" v="2033" actId="26606"/>
          <ac:spMkLst>
            <pc:docMk/>
            <pc:sldMk cId="1444630834" sldId="786"/>
            <ac:spMk id="2" creationId="{00000000-0000-0000-0000-000000000000}"/>
          </ac:spMkLst>
        </pc:spChg>
        <pc:spChg chg="add del">
          <ac:chgData name="Giuseppe Torrisi" userId="7e2d242d-86da-4aa3-bb66-1f88aeb4d0c6" providerId="ADAL" clId="{1BBFCB4B-DFDE-C34D-B9E6-66FD2B050236}" dt="2022-07-02T22:15:53.863" v="2033" actId="26606"/>
          <ac:spMkLst>
            <pc:docMk/>
            <pc:sldMk cId="1444630834" sldId="786"/>
            <ac:spMk id="11" creationId="{7F57BEA8-497D-4AA8-8A18-BDCD696B25FE}"/>
          </ac:spMkLst>
        </pc:spChg>
        <pc:picChg chg="mod">
          <ac:chgData name="Giuseppe Torrisi" userId="7e2d242d-86da-4aa3-bb66-1f88aeb4d0c6" providerId="ADAL" clId="{1BBFCB4B-DFDE-C34D-B9E6-66FD2B050236}" dt="2022-07-02T22:15:53.863" v="2033" actId="26606"/>
          <ac:picMkLst>
            <pc:docMk/>
            <pc:sldMk cId="1444630834" sldId="786"/>
            <ac:picMk id="4" creationId="{00000000-0000-0000-0000-000000000000}"/>
          </ac:picMkLst>
        </pc:picChg>
        <pc:cxnChg chg="add del">
          <ac:chgData name="Giuseppe Torrisi" userId="7e2d242d-86da-4aa3-bb66-1f88aeb4d0c6" providerId="ADAL" clId="{1BBFCB4B-DFDE-C34D-B9E6-66FD2B050236}" dt="2022-07-02T22:15:53.863" v="2033" actId="26606"/>
          <ac:cxnSpMkLst>
            <pc:docMk/>
            <pc:sldMk cId="1444630834" sldId="786"/>
            <ac:cxnSpMk id="9" creationId="{D2E961F1-4A28-4A5F-BBD4-6E400E5E6C75}"/>
          </ac:cxnSpMkLst>
        </pc:cxnChg>
        <pc:cxnChg chg="add del">
          <ac:chgData name="Giuseppe Torrisi" userId="7e2d242d-86da-4aa3-bb66-1f88aeb4d0c6" providerId="ADAL" clId="{1BBFCB4B-DFDE-C34D-B9E6-66FD2B050236}" dt="2022-07-02T22:15:53.863" v="2033" actId="26606"/>
          <ac:cxnSpMkLst>
            <pc:docMk/>
            <pc:sldMk cId="1444630834" sldId="786"/>
            <ac:cxnSpMk id="13" creationId="{A82415D3-DDE5-4D63-8CB3-23A5EC581B27}"/>
          </ac:cxnSpMkLst>
        </pc:cxnChg>
        <pc:cxnChg chg="add del">
          <ac:chgData name="Giuseppe Torrisi" userId="7e2d242d-86da-4aa3-bb66-1f88aeb4d0c6" providerId="ADAL" clId="{1BBFCB4B-DFDE-C34D-B9E6-66FD2B050236}" dt="2022-07-02T22:15:53.863" v="2033" actId="26606"/>
          <ac:cxnSpMkLst>
            <pc:docMk/>
            <pc:sldMk cId="1444630834" sldId="786"/>
            <ac:cxnSpMk id="15" creationId="{AD7193FB-6AE6-4B3B-8F89-56B55DD63B4D}"/>
          </ac:cxnSpMkLst>
        </pc:cxnChg>
      </pc:sldChg>
      <pc:sldChg chg="add del">
        <pc:chgData name="Giuseppe Torrisi" userId="7e2d242d-86da-4aa3-bb66-1f88aeb4d0c6" providerId="ADAL" clId="{1BBFCB4B-DFDE-C34D-B9E6-66FD2B050236}" dt="2022-07-02T22:16:03.723" v="2036" actId="2696"/>
        <pc:sldMkLst>
          <pc:docMk/>
          <pc:sldMk cId="35050198" sldId="787"/>
        </pc:sldMkLst>
      </pc:sldChg>
      <pc:sldChg chg="add del">
        <pc:chgData name="Giuseppe Torrisi" userId="7e2d242d-86da-4aa3-bb66-1f88aeb4d0c6" providerId="ADAL" clId="{1BBFCB4B-DFDE-C34D-B9E6-66FD2B050236}" dt="2022-07-02T22:16:06.930" v="2037" actId="2696"/>
        <pc:sldMkLst>
          <pc:docMk/>
          <pc:sldMk cId="3105798493" sldId="788"/>
        </pc:sldMkLst>
      </pc:sldChg>
      <pc:sldChg chg="add del">
        <pc:chgData name="Giuseppe Torrisi" userId="7e2d242d-86da-4aa3-bb66-1f88aeb4d0c6" providerId="ADAL" clId="{1BBFCB4B-DFDE-C34D-B9E6-66FD2B050236}" dt="2022-07-02T22:16:08.021" v="2039" actId="2696"/>
        <pc:sldMkLst>
          <pc:docMk/>
          <pc:sldMk cId="1775589657" sldId="789"/>
        </pc:sldMkLst>
      </pc:sldChg>
      <pc:sldChg chg="add del">
        <pc:chgData name="Giuseppe Torrisi" userId="7e2d242d-86da-4aa3-bb66-1f88aeb4d0c6" providerId="ADAL" clId="{1BBFCB4B-DFDE-C34D-B9E6-66FD2B050236}" dt="2022-07-02T22:16:08.519" v="2040" actId="2696"/>
        <pc:sldMkLst>
          <pc:docMk/>
          <pc:sldMk cId="4275682826" sldId="790"/>
        </pc:sldMkLst>
      </pc:sldChg>
      <pc:sldChg chg="add del">
        <pc:chgData name="Giuseppe Torrisi" userId="7e2d242d-86da-4aa3-bb66-1f88aeb4d0c6" providerId="ADAL" clId="{1BBFCB4B-DFDE-C34D-B9E6-66FD2B050236}" dt="2022-07-02T22:10:21" v="2001" actId="2696"/>
        <pc:sldMkLst>
          <pc:docMk/>
          <pc:sldMk cId="2164191450" sldId="791"/>
        </pc:sldMkLst>
      </pc:sldChg>
      <pc:sldChg chg="add del">
        <pc:chgData name="Giuseppe Torrisi" userId="7e2d242d-86da-4aa3-bb66-1f88aeb4d0c6" providerId="ADAL" clId="{1BBFCB4B-DFDE-C34D-B9E6-66FD2B050236}" dt="2022-07-02T22:10:22.103" v="2002" actId="2696"/>
        <pc:sldMkLst>
          <pc:docMk/>
          <pc:sldMk cId="1236691243" sldId="792"/>
        </pc:sldMkLst>
      </pc:sldChg>
      <pc:sldChg chg="add del">
        <pc:chgData name="Giuseppe Torrisi" userId="7e2d242d-86da-4aa3-bb66-1f88aeb4d0c6" providerId="ADAL" clId="{1BBFCB4B-DFDE-C34D-B9E6-66FD2B050236}" dt="2022-07-02T22:19:38.768" v="2058" actId="2696"/>
        <pc:sldMkLst>
          <pc:docMk/>
          <pc:sldMk cId="3467120293" sldId="793"/>
        </pc:sldMkLst>
      </pc:sldChg>
      <pc:sldChg chg="add del">
        <pc:chgData name="Giuseppe Torrisi" userId="7e2d242d-86da-4aa3-bb66-1f88aeb4d0c6" providerId="ADAL" clId="{1BBFCB4B-DFDE-C34D-B9E6-66FD2B050236}" dt="2022-07-02T22:16:38.301" v="2045" actId="2696"/>
        <pc:sldMkLst>
          <pc:docMk/>
          <pc:sldMk cId="1357353589" sldId="794"/>
        </pc:sldMkLst>
      </pc:sldChg>
      <pc:sldChg chg="delSp modSp add mod">
        <pc:chgData name="Giuseppe Torrisi" userId="7e2d242d-86da-4aa3-bb66-1f88aeb4d0c6" providerId="ADAL" clId="{1BBFCB4B-DFDE-C34D-B9E6-66FD2B050236}" dt="2022-07-03T15:46:23.306" v="6174" actId="478"/>
        <pc:sldMkLst>
          <pc:docMk/>
          <pc:sldMk cId="1709976104" sldId="795"/>
        </pc:sldMkLst>
        <pc:spChg chg="del mod">
          <ac:chgData name="Giuseppe Torrisi" userId="7e2d242d-86da-4aa3-bb66-1f88aeb4d0c6" providerId="ADAL" clId="{1BBFCB4B-DFDE-C34D-B9E6-66FD2B050236}" dt="2022-07-03T15:46:23.306" v="6174" actId="478"/>
          <ac:spMkLst>
            <pc:docMk/>
            <pc:sldMk cId="1709976104" sldId="795"/>
            <ac:spMk id="6" creationId="{7AF22E8D-D4A9-0943-9A4C-B889CD402F8F}"/>
          </ac:spMkLst>
        </pc:spChg>
      </pc:sldChg>
      <pc:sldChg chg="addSp delSp modSp add del mod">
        <pc:chgData name="Giuseppe Torrisi" userId="7e2d242d-86da-4aa3-bb66-1f88aeb4d0c6" providerId="ADAL" clId="{1BBFCB4B-DFDE-C34D-B9E6-66FD2B050236}" dt="2022-07-03T09:42:03.016" v="3481" actId="2696"/>
        <pc:sldMkLst>
          <pc:docMk/>
          <pc:sldMk cId="3120928112" sldId="796"/>
        </pc:sldMkLst>
        <pc:spChg chg="add del mod">
          <ac:chgData name="Giuseppe Torrisi" userId="7e2d242d-86da-4aa3-bb66-1f88aeb4d0c6" providerId="ADAL" clId="{1BBFCB4B-DFDE-C34D-B9E6-66FD2B050236}" dt="2022-07-03T09:42:00.292" v="3480" actId="478"/>
          <ac:spMkLst>
            <pc:docMk/>
            <pc:sldMk cId="3120928112" sldId="796"/>
            <ac:spMk id="2" creationId="{EF4E6BB7-B53E-FCB1-F7F9-C624753E3172}"/>
          </ac:spMkLst>
        </pc:spChg>
        <pc:spChg chg="add del mod">
          <ac:chgData name="Giuseppe Torrisi" userId="7e2d242d-86da-4aa3-bb66-1f88aeb4d0c6" providerId="ADAL" clId="{1BBFCB4B-DFDE-C34D-B9E6-66FD2B050236}" dt="2022-07-02T22:36:57.615" v="2401"/>
          <ac:spMkLst>
            <pc:docMk/>
            <pc:sldMk cId="3120928112" sldId="796"/>
            <ac:spMk id="3" creationId="{B9178432-532E-14F9-63A5-86578E087F87}"/>
          </ac:spMkLst>
        </pc:spChg>
        <pc:spChg chg="del">
          <ac:chgData name="Giuseppe Torrisi" userId="7e2d242d-86da-4aa3-bb66-1f88aeb4d0c6" providerId="ADAL" clId="{1BBFCB4B-DFDE-C34D-B9E6-66FD2B050236}" dt="2022-07-03T09:42:00.292" v="3480" actId="478"/>
          <ac:spMkLst>
            <pc:docMk/>
            <pc:sldMk cId="3120928112" sldId="796"/>
            <ac:spMk id="8" creationId="{B4698935-9500-A143-8BA7-06ACC3471ACB}"/>
          </ac:spMkLst>
        </pc:spChg>
        <pc:grpChg chg="add del">
          <ac:chgData name="Giuseppe Torrisi" userId="7e2d242d-86da-4aa3-bb66-1f88aeb4d0c6" providerId="ADAL" clId="{1BBFCB4B-DFDE-C34D-B9E6-66FD2B050236}" dt="2022-07-02T22:29:45.573" v="2327" actId="478"/>
          <ac:grpSpMkLst>
            <pc:docMk/>
            <pc:sldMk cId="3120928112" sldId="796"/>
            <ac:grpSpMk id="13" creationId="{52CFA017-9AB1-E840-B40E-C568C2955C06}"/>
          </ac:grpSpMkLst>
        </pc:grpChg>
        <pc:picChg chg="add del mod modCrop">
          <ac:chgData name="Giuseppe Torrisi" userId="7e2d242d-86da-4aa3-bb66-1f88aeb4d0c6" providerId="ADAL" clId="{1BBFCB4B-DFDE-C34D-B9E6-66FD2B050236}" dt="2022-07-03T09:42:00.292" v="3480" actId="478"/>
          <ac:picMkLst>
            <pc:docMk/>
            <pc:sldMk cId="3120928112" sldId="796"/>
            <ac:picMk id="4" creationId="{EFC6FF99-4F15-532A-5F24-DFEB8F14DB7A}"/>
          </ac:picMkLst>
        </pc:picChg>
        <pc:picChg chg="add del mod modCrop">
          <ac:chgData name="Giuseppe Torrisi" userId="7e2d242d-86da-4aa3-bb66-1f88aeb4d0c6" providerId="ADAL" clId="{1BBFCB4B-DFDE-C34D-B9E6-66FD2B050236}" dt="2022-07-03T09:42:00.292" v="3480" actId="478"/>
          <ac:picMkLst>
            <pc:docMk/>
            <pc:sldMk cId="3120928112" sldId="796"/>
            <ac:picMk id="6" creationId="{91877D7C-256F-C492-56E6-334C4CD1EF32}"/>
          </ac:picMkLst>
        </pc:picChg>
        <pc:picChg chg="add mod modCrop">
          <ac:chgData name="Giuseppe Torrisi" userId="7e2d242d-86da-4aa3-bb66-1f88aeb4d0c6" providerId="ADAL" clId="{1BBFCB4B-DFDE-C34D-B9E6-66FD2B050236}" dt="2022-07-02T16:38:41.756" v="1947" actId="1076"/>
          <ac:picMkLst>
            <pc:docMk/>
            <pc:sldMk cId="3120928112" sldId="796"/>
            <ac:picMk id="9" creationId="{3EB7206F-B28C-A4B9-FE30-D957F73DBF12}"/>
          </ac:picMkLst>
        </pc:picChg>
        <pc:picChg chg="add del mod">
          <ac:chgData name="Giuseppe Torrisi" userId="7e2d242d-86da-4aa3-bb66-1f88aeb4d0c6" providerId="ADAL" clId="{1BBFCB4B-DFDE-C34D-B9E6-66FD2B050236}" dt="2022-07-02T22:29:46.610" v="2328" actId="478"/>
          <ac:picMkLst>
            <pc:docMk/>
            <pc:sldMk cId="3120928112" sldId="796"/>
            <ac:picMk id="11" creationId="{4DC3ED5B-C6D7-C72D-71D6-1C893DF6AEC7}"/>
          </ac:picMkLst>
        </pc:picChg>
        <pc:picChg chg="add mod modCrop">
          <ac:chgData name="Giuseppe Torrisi" userId="7e2d242d-86da-4aa3-bb66-1f88aeb4d0c6" providerId="ADAL" clId="{1BBFCB4B-DFDE-C34D-B9E6-66FD2B050236}" dt="2022-07-02T16:38:27.210" v="1945" actId="732"/>
          <ac:picMkLst>
            <pc:docMk/>
            <pc:sldMk cId="3120928112" sldId="796"/>
            <ac:picMk id="15" creationId="{98061AD4-D06E-8C7D-4A89-CBAE4E17ABC9}"/>
          </ac:picMkLst>
        </pc:picChg>
        <pc:picChg chg="add del mod">
          <ac:chgData name="Giuseppe Torrisi" userId="7e2d242d-86da-4aa3-bb66-1f88aeb4d0c6" providerId="ADAL" clId="{1BBFCB4B-DFDE-C34D-B9E6-66FD2B050236}" dt="2022-07-02T22:30:34.377" v="2344" actId="478"/>
          <ac:picMkLst>
            <pc:docMk/>
            <pc:sldMk cId="3120928112" sldId="796"/>
            <ac:picMk id="16" creationId="{08F2CBD1-9E18-FA84-2704-B3360954BB9E}"/>
          </ac:picMkLst>
        </pc:picChg>
        <pc:picChg chg="add del mod">
          <ac:chgData name="Giuseppe Torrisi" userId="7e2d242d-86da-4aa3-bb66-1f88aeb4d0c6" providerId="ADAL" clId="{1BBFCB4B-DFDE-C34D-B9E6-66FD2B050236}" dt="2022-07-03T09:42:00.292" v="3480" actId="478"/>
          <ac:picMkLst>
            <pc:docMk/>
            <pc:sldMk cId="3120928112" sldId="796"/>
            <ac:picMk id="17" creationId="{13997650-CAFE-FA8D-D5A1-86BC718A13A8}"/>
          </ac:picMkLst>
        </pc:picChg>
      </pc:sldChg>
      <pc:sldChg chg="addSp delSp modSp add del mod">
        <pc:chgData name="Giuseppe Torrisi" userId="7e2d242d-86da-4aa3-bb66-1f88aeb4d0c6" providerId="ADAL" clId="{1BBFCB4B-DFDE-C34D-B9E6-66FD2B050236}" dt="2022-07-03T15:46:06.875" v="6173" actId="2696"/>
        <pc:sldMkLst>
          <pc:docMk/>
          <pc:sldMk cId="1306849552" sldId="797"/>
        </pc:sldMkLst>
        <pc:spChg chg="del mod">
          <ac:chgData name="Giuseppe Torrisi" userId="7e2d242d-86da-4aa3-bb66-1f88aeb4d0c6" providerId="ADAL" clId="{1BBFCB4B-DFDE-C34D-B9E6-66FD2B050236}" dt="2022-07-03T15:46:04.941" v="6172" actId="478"/>
          <ac:spMkLst>
            <pc:docMk/>
            <pc:sldMk cId="1306849552" sldId="797"/>
            <ac:spMk id="5" creationId="{EACD0169-B72A-204A-098E-08784A7E5AD5}"/>
          </ac:spMkLst>
        </pc:spChg>
        <pc:spChg chg="add mod">
          <ac:chgData name="Giuseppe Torrisi" userId="7e2d242d-86da-4aa3-bb66-1f88aeb4d0c6" providerId="ADAL" clId="{1BBFCB4B-DFDE-C34D-B9E6-66FD2B050236}" dt="2022-07-02T16:39:30.273" v="1960" actId="1076"/>
          <ac:spMkLst>
            <pc:docMk/>
            <pc:sldMk cId="1306849552" sldId="797"/>
            <ac:spMk id="8" creationId="{CA2DAF12-3102-83D1-E10D-8F81B803E3C8}"/>
          </ac:spMkLst>
        </pc:spChg>
        <pc:grpChg chg="add del mod">
          <ac:chgData name="Giuseppe Torrisi" userId="7e2d242d-86da-4aa3-bb66-1f88aeb4d0c6" providerId="ADAL" clId="{1BBFCB4B-DFDE-C34D-B9E6-66FD2B050236}" dt="2022-07-02T16:39:31.981" v="1962" actId="478"/>
          <ac:grpSpMkLst>
            <pc:docMk/>
            <pc:sldMk cId="1306849552" sldId="797"/>
            <ac:grpSpMk id="4" creationId="{D9A9FC7B-5749-A50A-A131-51584C297A54}"/>
          </ac:grpSpMkLst>
        </pc:grpChg>
        <pc:picChg chg="add mod">
          <ac:chgData name="Giuseppe Torrisi" userId="7e2d242d-86da-4aa3-bb66-1f88aeb4d0c6" providerId="ADAL" clId="{1BBFCB4B-DFDE-C34D-B9E6-66FD2B050236}" dt="2022-07-02T16:38:50.366" v="1949"/>
          <ac:picMkLst>
            <pc:docMk/>
            <pc:sldMk cId="1306849552" sldId="797"/>
            <ac:picMk id="3" creationId="{2F7387AA-61B4-6637-65D2-FB8934B4A21A}"/>
          </ac:picMkLst>
        </pc:picChg>
        <pc:picChg chg="mod">
          <ac:chgData name="Giuseppe Torrisi" userId="7e2d242d-86da-4aa3-bb66-1f88aeb4d0c6" providerId="ADAL" clId="{1BBFCB4B-DFDE-C34D-B9E6-66FD2B050236}" dt="2022-07-02T16:38:50.366" v="1949"/>
          <ac:picMkLst>
            <pc:docMk/>
            <pc:sldMk cId="1306849552" sldId="797"/>
            <ac:picMk id="6" creationId="{89C5E06F-C704-E85B-D992-3139D089A301}"/>
          </ac:picMkLst>
        </pc:picChg>
        <pc:picChg chg="mod">
          <ac:chgData name="Giuseppe Torrisi" userId="7e2d242d-86da-4aa3-bb66-1f88aeb4d0c6" providerId="ADAL" clId="{1BBFCB4B-DFDE-C34D-B9E6-66FD2B050236}" dt="2022-07-02T16:38:50.366" v="1949"/>
          <ac:picMkLst>
            <pc:docMk/>
            <pc:sldMk cId="1306849552" sldId="797"/>
            <ac:picMk id="7" creationId="{D4175E3E-25D9-7CCC-6C31-EEA21A0C65CB}"/>
          </ac:picMkLst>
        </pc:picChg>
      </pc:sldChg>
      <pc:sldChg chg="addSp delSp modSp new del mod">
        <pc:chgData name="Giuseppe Torrisi" userId="7e2d242d-86da-4aa3-bb66-1f88aeb4d0c6" providerId="ADAL" clId="{1BBFCB4B-DFDE-C34D-B9E6-66FD2B050236}" dt="2022-07-02T16:34:10.132" v="1914" actId="2696"/>
        <pc:sldMkLst>
          <pc:docMk/>
          <pc:sldMk cId="3833650227" sldId="797"/>
        </pc:sldMkLst>
        <pc:spChg chg="del">
          <ac:chgData name="Giuseppe Torrisi" userId="7e2d242d-86da-4aa3-bb66-1f88aeb4d0c6" providerId="ADAL" clId="{1BBFCB4B-DFDE-C34D-B9E6-66FD2B050236}" dt="2022-07-02T16:31:59.400" v="1882" actId="478"/>
          <ac:spMkLst>
            <pc:docMk/>
            <pc:sldMk cId="3833650227" sldId="797"/>
            <ac:spMk id="2" creationId="{9C3738B7-2B1D-C300-1272-F54697859FEE}"/>
          </ac:spMkLst>
        </pc:spChg>
        <pc:spChg chg="del">
          <ac:chgData name="Giuseppe Torrisi" userId="7e2d242d-86da-4aa3-bb66-1f88aeb4d0c6" providerId="ADAL" clId="{1BBFCB4B-DFDE-C34D-B9E6-66FD2B050236}" dt="2022-07-02T16:31:59.400" v="1882" actId="478"/>
          <ac:spMkLst>
            <pc:docMk/>
            <pc:sldMk cId="3833650227" sldId="797"/>
            <ac:spMk id="3" creationId="{A4D8B1F6-ACE2-EE06-C9EE-8EEBFC184652}"/>
          </ac:spMkLst>
        </pc:spChg>
        <pc:spChg chg="add mod">
          <ac:chgData name="Giuseppe Torrisi" userId="7e2d242d-86da-4aa3-bb66-1f88aeb4d0c6" providerId="ADAL" clId="{1BBFCB4B-DFDE-C34D-B9E6-66FD2B050236}" dt="2022-07-02T16:33:54.024" v="1913" actId="20577"/>
          <ac:spMkLst>
            <pc:docMk/>
            <pc:sldMk cId="3833650227" sldId="797"/>
            <ac:spMk id="5" creationId="{EACD0169-B72A-204A-098E-08784A7E5AD5}"/>
          </ac:spMkLst>
        </pc:spChg>
      </pc:sldChg>
      <pc:sldChg chg="addSp delSp modSp mod">
        <pc:chgData name="Giuseppe Torrisi" userId="7e2d242d-86da-4aa3-bb66-1f88aeb4d0c6" providerId="ADAL" clId="{1BBFCB4B-DFDE-C34D-B9E6-66FD2B050236}" dt="2022-07-03T19:12:42.329" v="6315" actId="478"/>
        <pc:sldMkLst>
          <pc:docMk/>
          <pc:sldMk cId="2544426535" sldId="798"/>
        </pc:sldMkLst>
        <pc:spChg chg="add del mod">
          <ac:chgData name="Giuseppe Torrisi" userId="7e2d242d-86da-4aa3-bb66-1f88aeb4d0c6" providerId="ADAL" clId="{1BBFCB4B-DFDE-C34D-B9E6-66FD2B050236}" dt="2022-07-03T19:12:42.329" v="6315" actId="478"/>
          <ac:spMkLst>
            <pc:docMk/>
            <pc:sldMk cId="2544426535" sldId="798"/>
            <ac:spMk id="7" creationId="{A447AA63-58B1-3FEF-9E7B-663E03482479}"/>
          </ac:spMkLst>
        </pc:spChg>
        <pc:spChg chg="add del mod">
          <ac:chgData name="Giuseppe Torrisi" userId="7e2d242d-86da-4aa3-bb66-1f88aeb4d0c6" providerId="ADAL" clId="{1BBFCB4B-DFDE-C34D-B9E6-66FD2B050236}" dt="2022-07-03T19:12:40.712" v="6313" actId="478"/>
          <ac:spMkLst>
            <pc:docMk/>
            <pc:sldMk cId="2544426535" sldId="798"/>
            <ac:spMk id="9" creationId="{8A692E1F-20C0-4A24-43E1-01B43F14D48E}"/>
          </ac:spMkLst>
        </pc:spChg>
        <pc:spChg chg="add mod">
          <ac:chgData name="Giuseppe Torrisi" userId="7e2d242d-86da-4aa3-bb66-1f88aeb4d0c6" providerId="ADAL" clId="{1BBFCB4B-DFDE-C34D-B9E6-66FD2B050236}" dt="2022-07-03T19:12:37.953" v="6312" actId="1076"/>
          <ac:spMkLst>
            <pc:docMk/>
            <pc:sldMk cId="2544426535" sldId="798"/>
            <ac:spMk id="10" creationId="{85C03F9F-14B6-1F86-306F-59076BE35CD1}"/>
          </ac:spMkLst>
        </pc:spChg>
      </pc:sldChg>
      <pc:sldChg chg="addSp delSp modSp mod">
        <pc:chgData name="Giuseppe Torrisi" userId="7e2d242d-86da-4aa3-bb66-1f88aeb4d0c6" providerId="ADAL" clId="{1BBFCB4B-DFDE-C34D-B9E6-66FD2B050236}" dt="2022-07-03T19:12:32.058" v="6310" actId="478"/>
        <pc:sldMkLst>
          <pc:docMk/>
          <pc:sldMk cId="2466027363" sldId="799"/>
        </pc:sldMkLst>
        <pc:spChg chg="add del mod">
          <ac:chgData name="Giuseppe Torrisi" userId="7e2d242d-86da-4aa3-bb66-1f88aeb4d0c6" providerId="ADAL" clId="{1BBFCB4B-DFDE-C34D-B9E6-66FD2B050236}" dt="2022-07-03T19:12:32.058" v="6310" actId="478"/>
          <ac:spMkLst>
            <pc:docMk/>
            <pc:sldMk cId="2466027363" sldId="799"/>
            <ac:spMk id="11" creationId="{560ACBCD-2577-6232-7DCB-AC25BD5D30A3}"/>
          </ac:spMkLst>
        </pc:spChg>
        <pc:spChg chg="add del mod">
          <ac:chgData name="Giuseppe Torrisi" userId="7e2d242d-86da-4aa3-bb66-1f88aeb4d0c6" providerId="ADAL" clId="{1BBFCB4B-DFDE-C34D-B9E6-66FD2B050236}" dt="2022-07-03T19:12:31.050" v="6309" actId="478"/>
          <ac:spMkLst>
            <pc:docMk/>
            <pc:sldMk cId="2466027363" sldId="799"/>
            <ac:spMk id="12" creationId="{1F2E96DE-EDBA-8878-E2D1-2A9A5346A664}"/>
          </ac:spMkLst>
        </pc:spChg>
        <pc:spChg chg="add mod">
          <ac:chgData name="Giuseppe Torrisi" userId="7e2d242d-86da-4aa3-bb66-1f88aeb4d0c6" providerId="ADAL" clId="{1BBFCB4B-DFDE-C34D-B9E6-66FD2B050236}" dt="2022-07-03T19:12:27.997" v="6308" actId="1076"/>
          <ac:spMkLst>
            <pc:docMk/>
            <pc:sldMk cId="2466027363" sldId="799"/>
            <ac:spMk id="13" creationId="{BB17D1D9-929F-6D63-666D-8E39022B9CC7}"/>
          </ac:spMkLst>
        </pc:spChg>
      </pc:sldChg>
      <pc:sldChg chg="addSp delSp modSp mod">
        <pc:chgData name="Giuseppe Torrisi" userId="7e2d242d-86da-4aa3-bb66-1f88aeb4d0c6" providerId="ADAL" clId="{1BBFCB4B-DFDE-C34D-B9E6-66FD2B050236}" dt="2022-07-03T19:12:02.155" v="6306" actId="478"/>
        <pc:sldMkLst>
          <pc:docMk/>
          <pc:sldMk cId="2649323889" sldId="800"/>
        </pc:sldMkLst>
        <pc:spChg chg="add del mod">
          <ac:chgData name="Giuseppe Torrisi" userId="7e2d242d-86da-4aa3-bb66-1f88aeb4d0c6" providerId="ADAL" clId="{1BBFCB4B-DFDE-C34D-B9E6-66FD2B050236}" dt="2022-07-03T19:12:02.155" v="6306" actId="478"/>
          <ac:spMkLst>
            <pc:docMk/>
            <pc:sldMk cId="2649323889" sldId="800"/>
            <ac:spMk id="19" creationId="{74DDDCA4-1326-0283-DDFF-7FDD0E691A79}"/>
          </ac:spMkLst>
        </pc:spChg>
        <pc:spChg chg="add del mod">
          <ac:chgData name="Giuseppe Torrisi" userId="7e2d242d-86da-4aa3-bb66-1f88aeb4d0c6" providerId="ADAL" clId="{1BBFCB4B-DFDE-C34D-B9E6-66FD2B050236}" dt="2022-07-03T19:12:02.155" v="6306" actId="478"/>
          <ac:spMkLst>
            <pc:docMk/>
            <pc:sldMk cId="2649323889" sldId="800"/>
            <ac:spMk id="20" creationId="{DCBCF7C9-CCC7-F6F1-46AE-2CA8C2165E89}"/>
          </ac:spMkLst>
        </pc:spChg>
        <pc:spChg chg="add mod">
          <ac:chgData name="Giuseppe Torrisi" userId="7e2d242d-86da-4aa3-bb66-1f88aeb4d0c6" providerId="ADAL" clId="{1BBFCB4B-DFDE-C34D-B9E6-66FD2B050236}" dt="2022-07-03T19:11:59.313" v="6305" actId="1076"/>
          <ac:spMkLst>
            <pc:docMk/>
            <pc:sldMk cId="2649323889" sldId="800"/>
            <ac:spMk id="22" creationId="{AA02272F-AA3B-AC7D-EFEC-06C3109CFE6B}"/>
          </ac:spMkLst>
        </pc:spChg>
      </pc:sldChg>
      <pc:sldChg chg="addSp delSp modSp mod">
        <pc:chgData name="Giuseppe Torrisi" userId="7e2d242d-86da-4aa3-bb66-1f88aeb4d0c6" providerId="ADAL" clId="{1BBFCB4B-DFDE-C34D-B9E6-66FD2B050236}" dt="2022-07-03T19:11:54.749" v="6303" actId="478"/>
        <pc:sldMkLst>
          <pc:docMk/>
          <pc:sldMk cId="3907668272" sldId="801"/>
        </pc:sldMkLst>
        <pc:spChg chg="mod">
          <ac:chgData name="Giuseppe Torrisi" userId="7e2d242d-86da-4aa3-bb66-1f88aeb4d0c6" providerId="ADAL" clId="{1BBFCB4B-DFDE-C34D-B9E6-66FD2B050236}" dt="2022-07-03T15:32:57.575" v="5875" actId="20577"/>
          <ac:spMkLst>
            <pc:docMk/>
            <pc:sldMk cId="3907668272" sldId="801"/>
            <ac:spMk id="3" creationId="{00000000-0000-0000-0000-000000000000}"/>
          </ac:spMkLst>
        </pc:spChg>
        <pc:spChg chg="add del mod">
          <ac:chgData name="Giuseppe Torrisi" userId="7e2d242d-86da-4aa3-bb66-1f88aeb4d0c6" providerId="ADAL" clId="{1BBFCB4B-DFDE-C34D-B9E6-66FD2B050236}" dt="2022-07-03T19:11:54.749" v="6303" actId="478"/>
          <ac:spMkLst>
            <pc:docMk/>
            <pc:sldMk cId="3907668272" sldId="801"/>
            <ac:spMk id="9" creationId="{DE556419-5E5E-CB3D-216F-8ADBEE9830D4}"/>
          </ac:spMkLst>
        </pc:spChg>
        <pc:spChg chg="add del mod">
          <ac:chgData name="Giuseppe Torrisi" userId="7e2d242d-86da-4aa3-bb66-1f88aeb4d0c6" providerId="ADAL" clId="{1BBFCB4B-DFDE-C34D-B9E6-66FD2B050236}" dt="2022-07-03T19:11:53.469" v="6302" actId="478"/>
          <ac:spMkLst>
            <pc:docMk/>
            <pc:sldMk cId="3907668272" sldId="801"/>
            <ac:spMk id="10" creationId="{7071CECE-8C72-E938-36BC-4E67588C42C7}"/>
          </ac:spMkLst>
        </pc:spChg>
        <pc:spChg chg="add mod">
          <ac:chgData name="Giuseppe Torrisi" userId="7e2d242d-86da-4aa3-bb66-1f88aeb4d0c6" providerId="ADAL" clId="{1BBFCB4B-DFDE-C34D-B9E6-66FD2B050236}" dt="2022-07-03T19:11:50.698" v="6301" actId="1076"/>
          <ac:spMkLst>
            <pc:docMk/>
            <pc:sldMk cId="3907668272" sldId="801"/>
            <ac:spMk id="11" creationId="{B9268E70-53B5-6965-35E3-EDA3A84E7B64}"/>
          </ac:spMkLst>
        </pc:spChg>
      </pc:sldChg>
      <pc:sldChg chg="addSp modSp mod">
        <pc:chgData name="Giuseppe Torrisi" userId="7e2d242d-86da-4aa3-bb66-1f88aeb4d0c6" providerId="ADAL" clId="{1BBFCB4B-DFDE-C34D-B9E6-66FD2B050236}" dt="2022-07-03T19:11:44.277" v="6299" actId="404"/>
        <pc:sldMkLst>
          <pc:docMk/>
          <pc:sldMk cId="72986229" sldId="802"/>
        </pc:sldMkLst>
        <pc:spChg chg="mod">
          <ac:chgData name="Giuseppe Torrisi" userId="7e2d242d-86da-4aa3-bb66-1f88aeb4d0c6" providerId="ADAL" clId="{1BBFCB4B-DFDE-C34D-B9E6-66FD2B050236}" dt="2022-07-03T19:11:44.277" v="6299" actId="404"/>
          <ac:spMkLst>
            <pc:docMk/>
            <pc:sldMk cId="72986229" sldId="802"/>
            <ac:spMk id="2" creationId="{00000000-0000-0000-0000-000000000000}"/>
          </ac:spMkLst>
        </pc:spChg>
        <pc:spChg chg="mod">
          <ac:chgData name="Giuseppe Torrisi" userId="7e2d242d-86da-4aa3-bb66-1f88aeb4d0c6" providerId="ADAL" clId="{1BBFCB4B-DFDE-C34D-B9E6-66FD2B050236}" dt="2022-07-03T19:11:32.687" v="6294" actId="1076"/>
          <ac:spMkLst>
            <pc:docMk/>
            <pc:sldMk cId="72986229" sldId="802"/>
            <ac:spMk id="3" creationId="{00000000-0000-0000-0000-000000000000}"/>
          </ac:spMkLst>
        </pc:spChg>
        <pc:spChg chg="add mod">
          <ac:chgData name="Giuseppe Torrisi" userId="7e2d242d-86da-4aa3-bb66-1f88aeb4d0c6" providerId="ADAL" clId="{1BBFCB4B-DFDE-C34D-B9E6-66FD2B050236}" dt="2022-07-03T19:11:39.450" v="6297" actId="1076"/>
          <ac:spMkLst>
            <pc:docMk/>
            <pc:sldMk cId="72986229" sldId="802"/>
            <ac:spMk id="10" creationId="{6ECE1540-D682-FF67-94BC-846591D8AEB6}"/>
          </ac:spMkLst>
        </pc:spChg>
      </pc:sldChg>
      <pc:sldChg chg="add del">
        <pc:chgData name="Giuseppe Torrisi" userId="7e2d242d-86da-4aa3-bb66-1f88aeb4d0c6" providerId="ADAL" clId="{1BBFCB4B-DFDE-C34D-B9E6-66FD2B050236}" dt="2022-07-02T22:17:29.993" v="2050" actId="2696"/>
        <pc:sldMkLst>
          <pc:docMk/>
          <pc:sldMk cId="2577553328" sldId="803"/>
        </pc:sldMkLst>
      </pc:sldChg>
      <pc:sldChg chg="del">
        <pc:chgData name="Giuseppe Torrisi" userId="7e2d242d-86da-4aa3-bb66-1f88aeb4d0c6" providerId="ADAL" clId="{1BBFCB4B-DFDE-C34D-B9E6-66FD2B050236}" dt="2022-07-02T22:17:43.442" v="2051" actId="2696"/>
        <pc:sldMkLst>
          <pc:docMk/>
          <pc:sldMk cId="2665156249" sldId="804"/>
        </pc:sldMkLst>
      </pc:sldChg>
      <pc:sldChg chg="addSp delSp modSp mod">
        <pc:chgData name="Giuseppe Torrisi" userId="7e2d242d-86da-4aa3-bb66-1f88aeb4d0c6" providerId="ADAL" clId="{1BBFCB4B-DFDE-C34D-B9E6-66FD2B050236}" dt="2022-07-03T15:32:18.967" v="5867" actId="478"/>
        <pc:sldMkLst>
          <pc:docMk/>
          <pc:sldMk cId="3904017019" sldId="805"/>
        </pc:sldMkLst>
        <pc:spChg chg="del">
          <ac:chgData name="Giuseppe Torrisi" userId="7e2d242d-86da-4aa3-bb66-1f88aeb4d0c6" providerId="ADAL" clId="{1BBFCB4B-DFDE-C34D-B9E6-66FD2B050236}" dt="2022-07-03T14:46:09.358" v="5860" actId="478"/>
          <ac:spMkLst>
            <pc:docMk/>
            <pc:sldMk cId="3904017019" sldId="805"/>
            <ac:spMk id="2" creationId="{75031FE9-9059-4FE8-B4AC-9771F23A1B89}"/>
          </ac:spMkLst>
        </pc:spChg>
        <pc:spChg chg="add del mod">
          <ac:chgData name="Giuseppe Torrisi" userId="7e2d242d-86da-4aa3-bb66-1f88aeb4d0c6" providerId="ADAL" clId="{1BBFCB4B-DFDE-C34D-B9E6-66FD2B050236}" dt="2022-07-03T15:32:18.967" v="5867" actId="478"/>
          <ac:spMkLst>
            <pc:docMk/>
            <pc:sldMk cId="3904017019" sldId="805"/>
            <ac:spMk id="4" creationId="{F48865B0-E1BE-FB76-35A1-0F9E7CB4C0FF}"/>
          </ac:spMkLst>
        </pc:spChg>
        <pc:spChg chg="add mod">
          <ac:chgData name="Giuseppe Torrisi" userId="7e2d242d-86da-4aa3-bb66-1f88aeb4d0c6" providerId="ADAL" clId="{1BBFCB4B-DFDE-C34D-B9E6-66FD2B050236}" dt="2022-07-03T14:46:21.163" v="5866" actId="14100"/>
          <ac:spMkLst>
            <pc:docMk/>
            <pc:sldMk cId="3904017019" sldId="805"/>
            <ac:spMk id="19" creationId="{DEC2958F-2916-8F4D-99AC-FED755905FEB}"/>
          </ac:spMkLst>
        </pc:spChg>
      </pc:sldChg>
      <pc:sldChg chg="addSp delSp modSp add del mod">
        <pc:chgData name="Giuseppe Torrisi" userId="7e2d242d-86da-4aa3-bb66-1f88aeb4d0c6" providerId="ADAL" clId="{1BBFCB4B-DFDE-C34D-B9E6-66FD2B050236}" dt="2022-07-03T19:11:20.659" v="6293" actId="478"/>
        <pc:sldMkLst>
          <pc:docMk/>
          <pc:sldMk cId="566389608" sldId="806"/>
        </pc:sldMkLst>
        <pc:spChg chg="del">
          <ac:chgData name="Giuseppe Torrisi" userId="7e2d242d-86da-4aa3-bb66-1f88aeb4d0c6" providerId="ADAL" clId="{1BBFCB4B-DFDE-C34D-B9E6-66FD2B050236}" dt="2022-07-03T18:50:09.499" v="6262" actId="478"/>
          <ac:spMkLst>
            <pc:docMk/>
            <pc:sldMk cId="566389608" sldId="806"/>
            <ac:spMk id="2" creationId="{75031FE9-9059-4FE8-B4AC-9771F23A1B89}"/>
          </ac:spMkLst>
        </pc:spChg>
        <pc:spChg chg="del">
          <ac:chgData name="Giuseppe Torrisi" userId="7e2d242d-86da-4aa3-bb66-1f88aeb4d0c6" providerId="ADAL" clId="{1BBFCB4B-DFDE-C34D-B9E6-66FD2B050236}" dt="2022-07-03T18:50:05.034" v="6261" actId="478"/>
          <ac:spMkLst>
            <pc:docMk/>
            <pc:sldMk cId="566389608" sldId="806"/>
            <ac:spMk id="4" creationId="{AC1C80FB-53F9-42EE-B1E6-D0F998EC5DFA}"/>
          </ac:spMkLst>
        </pc:spChg>
        <pc:spChg chg="add del mod">
          <ac:chgData name="Giuseppe Torrisi" userId="7e2d242d-86da-4aa3-bb66-1f88aeb4d0c6" providerId="ADAL" clId="{1BBFCB4B-DFDE-C34D-B9E6-66FD2B050236}" dt="2022-07-03T19:11:20.659" v="6293" actId="478"/>
          <ac:spMkLst>
            <pc:docMk/>
            <pc:sldMk cId="566389608" sldId="806"/>
            <ac:spMk id="5" creationId="{1BC6F885-CF27-7E2E-1281-5F9B6CD6628F}"/>
          </ac:spMkLst>
        </pc:spChg>
        <pc:spChg chg="add del mod">
          <ac:chgData name="Giuseppe Torrisi" userId="7e2d242d-86da-4aa3-bb66-1f88aeb4d0c6" providerId="ADAL" clId="{1BBFCB4B-DFDE-C34D-B9E6-66FD2B050236}" dt="2022-07-03T18:50:11.807" v="6263" actId="478"/>
          <ac:spMkLst>
            <pc:docMk/>
            <pc:sldMk cId="566389608" sldId="806"/>
            <ac:spMk id="7" creationId="{382DCD95-296E-914B-CDD2-92752BFDC2F4}"/>
          </ac:spMkLst>
        </pc:spChg>
        <pc:spChg chg="del">
          <ac:chgData name="Giuseppe Torrisi" userId="7e2d242d-86da-4aa3-bb66-1f88aeb4d0c6" providerId="ADAL" clId="{1BBFCB4B-DFDE-C34D-B9E6-66FD2B050236}" dt="2022-07-03T18:50:16.977" v="6265" actId="478"/>
          <ac:spMkLst>
            <pc:docMk/>
            <pc:sldMk cId="566389608" sldId="806"/>
            <ac:spMk id="14" creationId="{7D4F6EE4-5863-4172-B5F3-42A7D7FEEC5A}"/>
          </ac:spMkLst>
        </pc:spChg>
        <pc:spChg chg="add del mod">
          <ac:chgData name="Giuseppe Torrisi" userId="7e2d242d-86da-4aa3-bb66-1f88aeb4d0c6" providerId="ADAL" clId="{1BBFCB4B-DFDE-C34D-B9E6-66FD2B050236}" dt="2022-07-03T19:11:19.344" v="6292" actId="478"/>
          <ac:spMkLst>
            <pc:docMk/>
            <pc:sldMk cId="566389608" sldId="806"/>
            <ac:spMk id="15" creationId="{91FB7E62-A274-AB46-E503-4E301D8061F4}"/>
          </ac:spMkLst>
        </pc:spChg>
        <pc:spChg chg="add del mod">
          <ac:chgData name="Giuseppe Torrisi" userId="7e2d242d-86da-4aa3-bb66-1f88aeb4d0c6" providerId="ADAL" clId="{1BBFCB4B-DFDE-C34D-B9E6-66FD2B050236}" dt="2022-07-03T19:11:17.725" v="6291" actId="478"/>
          <ac:spMkLst>
            <pc:docMk/>
            <pc:sldMk cId="566389608" sldId="806"/>
            <ac:spMk id="16" creationId="{B6A1E2AF-EB4F-F280-4C52-400226814316}"/>
          </ac:spMkLst>
        </pc:spChg>
        <pc:spChg chg="del">
          <ac:chgData name="Giuseppe Torrisi" userId="7e2d242d-86da-4aa3-bb66-1f88aeb4d0c6" providerId="ADAL" clId="{1BBFCB4B-DFDE-C34D-B9E6-66FD2B050236}" dt="2022-07-03T18:50:14.022" v="6264" actId="478"/>
          <ac:spMkLst>
            <pc:docMk/>
            <pc:sldMk cId="566389608" sldId="806"/>
            <ac:spMk id="17" creationId="{CE327AAB-B2A6-42EF-BA50-A936CB14F10A}"/>
          </ac:spMkLst>
        </pc:spChg>
        <pc:spChg chg="add del mod">
          <ac:chgData name="Giuseppe Torrisi" userId="7e2d242d-86da-4aa3-bb66-1f88aeb4d0c6" providerId="ADAL" clId="{1BBFCB4B-DFDE-C34D-B9E6-66FD2B050236}" dt="2022-07-03T19:11:15.430" v="6290" actId="478"/>
          <ac:spMkLst>
            <pc:docMk/>
            <pc:sldMk cId="566389608" sldId="806"/>
            <ac:spMk id="18" creationId="{86F252E2-FAEA-5CB2-7060-38050372EC55}"/>
          </ac:spMkLst>
        </pc:spChg>
        <pc:spChg chg="del">
          <ac:chgData name="Giuseppe Torrisi" userId="7e2d242d-86da-4aa3-bb66-1f88aeb4d0c6" providerId="ADAL" clId="{1BBFCB4B-DFDE-C34D-B9E6-66FD2B050236}" dt="2022-07-03T18:49:57.539" v="6260" actId="478"/>
          <ac:spMkLst>
            <pc:docMk/>
            <pc:sldMk cId="566389608" sldId="806"/>
            <ac:spMk id="20" creationId="{A74D661B-510C-4CF2-BF77-3EAFB649883D}"/>
          </ac:spMkLst>
        </pc:spChg>
        <pc:spChg chg="del">
          <ac:chgData name="Giuseppe Torrisi" userId="7e2d242d-86da-4aa3-bb66-1f88aeb4d0c6" providerId="ADAL" clId="{1BBFCB4B-DFDE-C34D-B9E6-66FD2B050236}" dt="2022-07-03T18:49:57.539" v="6260" actId="478"/>
          <ac:spMkLst>
            <pc:docMk/>
            <pc:sldMk cId="566389608" sldId="806"/>
            <ac:spMk id="22" creationId="{5D1BD041-3428-4D62-934F-F3FF6D36F90F}"/>
          </ac:spMkLst>
        </pc:spChg>
      </pc:sldChg>
      <pc:sldChg chg="addSp delSp modSp add del mod">
        <pc:chgData name="Giuseppe Torrisi" userId="7e2d242d-86da-4aa3-bb66-1f88aeb4d0c6" providerId="ADAL" clId="{1BBFCB4B-DFDE-C34D-B9E6-66FD2B050236}" dt="2022-07-03T14:27:22.541" v="4741" actId="2696"/>
        <pc:sldMkLst>
          <pc:docMk/>
          <pc:sldMk cId="2408428044" sldId="807"/>
        </pc:sldMkLst>
        <pc:spChg chg="add mod">
          <ac:chgData name="Giuseppe Torrisi" userId="7e2d242d-86da-4aa3-bb66-1f88aeb4d0c6" providerId="ADAL" clId="{1BBFCB4B-DFDE-C34D-B9E6-66FD2B050236}" dt="2022-07-02T22:22:37.163" v="2125" actId="2085"/>
          <ac:spMkLst>
            <pc:docMk/>
            <pc:sldMk cId="2408428044" sldId="807"/>
            <ac:spMk id="2" creationId="{DEE97166-BBBB-120A-F4E2-4DB5866B779B}"/>
          </ac:spMkLst>
        </pc:spChg>
        <pc:picChg chg="del mod">
          <ac:chgData name="Giuseppe Torrisi" userId="7e2d242d-86da-4aa3-bb66-1f88aeb4d0c6" providerId="ADAL" clId="{1BBFCB4B-DFDE-C34D-B9E6-66FD2B050236}" dt="2022-07-03T14:27:00.829" v="4737" actId="478"/>
          <ac:picMkLst>
            <pc:docMk/>
            <pc:sldMk cId="2408428044" sldId="807"/>
            <ac:picMk id="60" creationId="{016551FC-4AC8-4B3E-B92B-6E06898632A1}"/>
          </ac:picMkLst>
        </pc:picChg>
      </pc:sldChg>
      <pc:sldChg chg="addSp modSp add del mod">
        <pc:chgData name="Giuseppe Torrisi" userId="7e2d242d-86da-4aa3-bb66-1f88aeb4d0c6" providerId="ADAL" clId="{1BBFCB4B-DFDE-C34D-B9E6-66FD2B050236}" dt="2022-07-03T14:27:20.756" v="4740" actId="2696"/>
        <pc:sldMkLst>
          <pc:docMk/>
          <pc:sldMk cId="1703387018" sldId="808"/>
        </pc:sldMkLst>
        <pc:spChg chg="mod">
          <ac:chgData name="Giuseppe Torrisi" userId="7e2d242d-86da-4aa3-bb66-1f88aeb4d0c6" providerId="ADAL" clId="{1BBFCB4B-DFDE-C34D-B9E6-66FD2B050236}" dt="2022-07-02T22:23:19.193" v="2176" actId="1036"/>
          <ac:spMkLst>
            <pc:docMk/>
            <pc:sldMk cId="1703387018" sldId="808"/>
            <ac:spMk id="2" creationId="{DEE97166-BBBB-120A-F4E2-4DB5866B779B}"/>
          </ac:spMkLst>
        </pc:spChg>
        <pc:spChg chg="add mod">
          <ac:chgData name="Giuseppe Torrisi" userId="7e2d242d-86da-4aa3-bb66-1f88aeb4d0c6" providerId="ADAL" clId="{1BBFCB4B-DFDE-C34D-B9E6-66FD2B050236}" dt="2022-07-02T22:23:14.052" v="2157" actId="1036"/>
          <ac:spMkLst>
            <pc:docMk/>
            <pc:sldMk cId="1703387018" sldId="808"/>
            <ac:spMk id="19" creationId="{B4F8D922-356B-B35D-B857-B8F5C48F9118}"/>
          </ac:spMkLst>
        </pc:spChg>
      </pc:sldChg>
      <pc:sldChg chg="modSp add del mod">
        <pc:chgData name="Giuseppe Torrisi" userId="7e2d242d-86da-4aa3-bb66-1f88aeb4d0c6" providerId="ADAL" clId="{1BBFCB4B-DFDE-C34D-B9E6-66FD2B050236}" dt="2022-07-03T14:27:19.269" v="4739" actId="2696"/>
        <pc:sldMkLst>
          <pc:docMk/>
          <pc:sldMk cId="643046623" sldId="809"/>
        </pc:sldMkLst>
        <pc:picChg chg="mod">
          <ac:chgData name="Giuseppe Torrisi" userId="7e2d242d-86da-4aa3-bb66-1f88aeb4d0c6" providerId="ADAL" clId="{1BBFCB4B-DFDE-C34D-B9E6-66FD2B050236}" dt="2022-07-03T14:27:15.703" v="4738" actId="1076"/>
          <ac:picMkLst>
            <pc:docMk/>
            <pc:sldMk cId="643046623" sldId="809"/>
            <ac:picMk id="60" creationId="{016551FC-4AC8-4B3E-B92B-6E06898632A1}"/>
          </ac:picMkLst>
        </pc:picChg>
      </pc:sldChg>
      <pc:sldChg chg="delSp modSp add del mod">
        <pc:chgData name="Giuseppe Torrisi" userId="7e2d242d-86da-4aa3-bb66-1f88aeb4d0c6" providerId="ADAL" clId="{1BBFCB4B-DFDE-C34D-B9E6-66FD2B050236}" dt="2022-07-02T22:23:34.240" v="2182" actId="2696"/>
        <pc:sldMkLst>
          <pc:docMk/>
          <pc:sldMk cId="2253071409" sldId="810"/>
        </pc:sldMkLst>
        <pc:spChg chg="mod">
          <ac:chgData name="Giuseppe Torrisi" userId="7e2d242d-86da-4aa3-bb66-1f88aeb4d0c6" providerId="ADAL" clId="{1BBFCB4B-DFDE-C34D-B9E6-66FD2B050236}" dt="2022-07-02T22:23:29.921" v="2181" actId="14100"/>
          <ac:spMkLst>
            <pc:docMk/>
            <pc:sldMk cId="2253071409" sldId="810"/>
            <ac:spMk id="2" creationId="{DEE97166-BBBB-120A-F4E2-4DB5866B779B}"/>
          </ac:spMkLst>
        </pc:spChg>
        <pc:spChg chg="del mod">
          <ac:chgData name="Giuseppe Torrisi" userId="7e2d242d-86da-4aa3-bb66-1f88aeb4d0c6" providerId="ADAL" clId="{1BBFCB4B-DFDE-C34D-B9E6-66FD2B050236}" dt="2022-07-02T22:23:26.520" v="2180" actId="478"/>
          <ac:spMkLst>
            <pc:docMk/>
            <pc:sldMk cId="2253071409" sldId="810"/>
            <ac:spMk id="19" creationId="{B4F8D922-356B-B35D-B857-B8F5C48F9118}"/>
          </ac:spMkLst>
        </pc:spChg>
      </pc:sldChg>
      <pc:sldChg chg="modSp add mod">
        <pc:chgData name="Giuseppe Torrisi" userId="7e2d242d-86da-4aa3-bb66-1f88aeb4d0c6" providerId="ADAL" clId="{1BBFCB4B-DFDE-C34D-B9E6-66FD2B050236}" dt="2022-07-02T22:23:46.227" v="2222" actId="207"/>
        <pc:sldMkLst>
          <pc:docMk/>
          <pc:sldMk cId="3614151875" sldId="810"/>
        </pc:sldMkLst>
        <pc:spChg chg="mod">
          <ac:chgData name="Giuseppe Torrisi" userId="7e2d242d-86da-4aa3-bb66-1f88aeb4d0c6" providerId="ADAL" clId="{1BBFCB4B-DFDE-C34D-B9E6-66FD2B050236}" dt="2022-07-02T22:23:46.227" v="2222" actId="207"/>
          <ac:spMkLst>
            <pc:docMk/>
            <pc:sldMk cId="3614151875" sldId="810"/>
            <ac:spMk id="2" creationId="{DEE97166-BBBB-120A-F4E2-4DB5866B779B}"/>
          </ac:spMkLst>
        </pc:spChg>
      </pc:sldChg>
      <pc:sldChg chg="addSp delSp modSp add del mod">
        <pc:chgData name="Giuseppe Torrisi" userId="7e2d242d-86da-4aa3-bb66-1f88aeb4d0c6" providerId="ADAL" clId="{1BBFCB4B-DFDE-C34D-B9E6-66FD2B050236}" dt="2022-07-03T14:45:26.506" v="5857" actId="2696"/>
        <pc:sldMkLst>
          <pc:docMk/>
          <pc:sldMk cId="3748726470" sldId="811"/>
        </pc:sldMkLst>
        <pc:spChg chg="add mod">
          <ac:chgData name="Giuseppe Torrisi" userId="7e2d242d-86da-4aa3-bb66-1f88aeb4d0c6" providerId="ADAL" clId="{1BBFCB4B-DFDE-C34D-B9E6-66FD2B050236}" dt="2022-07-03T09:28:50.723" v="3382" actId="14100"/>
          <ac:spMkLst>
            <pc:docMk/>
            <pc:sldMk cId="3748726470" sldId="811"/>
            <ac:spMk id="3" creationId="{1ED1ECEF-7D66-9D18-5B6B-1BCEEFCDBA5B}"/>
          </ac:spMkLst>
        </pc:spChg>
        <pc:spChg chg="add mod">
          <ac:chgData name="Giuseppe Torrisi" userId="7e2d242d-86da-4aa3-bb66-1f88aeb4d0c6" providerId="ADAL" clId="{1BBFCB4B-DFDE-C34D-B9E6-66FD2B050236}" dt="2022-07-03T09:29:21.769" v="3389" actId="1076"/>
          <ac:spMkLst>
            <pc:docMk/>
            <pc:sldMk cId="3748726470" sldId="811"/>
            <ac:spMk id="6" creationId="{15183A9D-FAE0-9053-8136-8304B64F2B7C}"/>
          </ac:spMkLst>
        </pc:spChg>
        <pc:spChg chg="add del mod">
          <ac:chgData name="Giuseppe Torrisi" userId="7e2d242d-86da-4aa3-bb66-1f88aeb4d0c6" providerId="ADAL" clId="{1BBFCB4B-DFDE-C34D-B9E6-66FD2B050236}" dt="2022-07-03T09:26:42.914" v="3336"/>
          <ac:spMkLst>
            <pc:docMk/>
            <pc:sldMk cId="3748726470" sldId="811"/>
            <ac:spMk id="8" creationId="{9817BBED-8C37-387C-D44E-2A94156941AF}"/>
          </ac:spMkLst>
        </pc:spChg>
        <pc:spChg chg="add mod">
          <ac:chgData name="Giuseppe Torrisi" userId="7e2d242d-86da-4aa3-bb66-1f88aeb4d0c6" providerId="ADAL" clId="{1BBFCB4B-DFDE-C34D-B9E6-66FD2B050236}" dt="2022-07-03T09:29:23.892" v="3390" actId="1076"/>
          <ac:spMkLst>
            <pc:docMk/>
            <pc:sldMk cId="3748726470" sldId="811"/>
            <ac:spMk id="9" creationId="{E402136D-3C98-AC27-F0EA-899D03544D68}"/>
          </ac:spMkLst>
        </pc:spChg>
        <pc:spChg chg="add mod">
          <ac:chgData name="Giuseppe Torrisi" userId="7e2d242d-86da-4aa3-bb66-1f88aeb4d0c6" providerId="ADAL" clId="{1BBFCB4B-DFDE-C34D-B9E6-66FD2B050236}" dt="2022-07-03T09:29:01.758" v="3385" actId="14100"/>
          <ac:spMkLst>
            <pc:docMk/>
            <pc:sldMk cId="3748726470" sldId="811"/>
            <ac:spMk id="10" creationId="{47760956-439C-9F43-5951-1F7D0EE35A9E}"/>
          </ac:spMkLst>
        </pc:spChg>
        <pc:spChg chg="add mod">
          <ac:chgData name="Giuseppe Torrisi" userId="7e2d242d-86da-4aa3-bb66-1f88aeb4d0c6" providerId="ADAL" clId="{1BBFCB4B-DFDE-C34D-B9E6-66FD2B050236}" dt="2022-07-03T09:26:53.882" v="3344" actId="20577"/>
          <ac:spMkLst>
            <pc:docMk/>
            <pc:sldMk cId="3748726470" sldId="811"/>
            <ac:spMk id="11" creationId="{D89D4797-E63C-A362-C125-EBE7C9E84484}"/>
          </ac:spMkLst>
        </pc:spChg>
        <pc:picChg chg="mod">
          <ac:chgData name="Giuseppe Torrisi" userId="7e2d242d-86da-4aa3-bb66-1f88aeb4d0c6" providerId="ADAL" clId="{1BBFCB4B-DFDE-C34D-B9E6-66FD2B050236}" dt="2022-07-02T22:25:15.243" v="2259" actId="1076"/>
          <ac:picMkLst>
            <pc:docMk/>
            <pc:sldMk cId="3748726470" sldId="811"/>
            <ac:picMk id="4" creationId="{27828C1F-EF95-FB62-8496-59A6090C4A21}"/>
          </ac:picMkLst>
        </pc:picChg>
        <pc:picChg chg="mod">
          <ac:chgData name="Giuseppe Torrisi" userId="7e2d242d-86da-4aa3-bb66-1f88aeb4d0c6" providerId="ADAL" clId="{1BBFCB4B-DFDE-C34D-B9E6-66FD2B050236}" dt="2022-07-03T09:28:33.732" v="3379" actId="14826"/>
          <ac:picMkLst>
            <pc:docMk/>
            <pc:sldMk cId="3748726470" sldId="811"/>
            <ac:picMk id="5" creationId="{CBF23A02-8D5C-564E-ABC2-E194C4DECB33}"/>
          </ac:picMkLst>
        </pc:picChg>
        <pc:picChg chg="add del mod">
          <ac:chgData name="Giuseppe Torrisi" userId="7e2d242d-86da-4aa3-bb66-1f88aeb4d0c6" providerId="ADAL" clId="{1BBFCB4B-DFDE-C34D-B9E6-66FD2B050236}" dt="2022-07-03T09:25:41.115" v="3313"/>
          <ac:picMkLst>
            <pc:docMk/>
            <pc:sldMk cId="3748726470" sldId="811"/>
            <ac:picMk id="7" creationId="{597021BA-A2F3-C5F0-A3F5-88BCECD00D9B}"/>
          </ac:picMkLst>
        </pc:picChg>
      </pc:sldChg>
      <pc:sldChg chg="addSp delSp modSp add mod">
        <pc:chgData name="Giuseppe Torrisi" userId="7e2d242d-86da-4aa3-bb66-1f88aeb4d0c6" providerId="ADAL" clId="{1BBFCB4B-DFDE-C34D-B9E6-66FD2B050236}" dt="2022-07-03T18:55:12.802" v="6281" actId="1076"/>
        <pc:sldMkLst>
          <pc:docMk/>
          <pc:sldMk cId="3802960415" sldId="811"/>
        </pc:sldMkLst>
        <pc:spChg chg="del">
          <ac:chgData name="Giuseppe Torrisi" userId="7e2d242d-86da-4aa3-bb66-1f88aeb4d0c6" providerId="ADAL" clId="{1BBFCB4B-DFDE-C34D-B9E6-66FD2B050236}" dt="2022-07-03T15:39:12.997" v="5989" actId="478"/>
          <ac:spMkLst>
            <pc:docMk/>
            <pc:sldMk cId="3802960415" sldId="811"/>
            <ac:spMk id="2" creationId="{1F148E0C-7117-321A-48EE-B59A7D94A997}"/>
          </ac:spMkLst>
        </pc:spChg>
        <pc:spChg chg="mod">
          <ac:chgData name="Giuseppe Torrisi" userId="7e2d242d-86da-4aa3-bb66-1f88aeb4d0c6" providerId="ADAL" clId="{1BBFCB4B-DFDE-C34D-B9E6-66FD2B050236}" dt="2022-07-03T18:55:09.139" v="6280" actId="1035"/>
          <ac:spMkLst>
            <pc:docMk/>
            <pc:sldMk cId="3802960415" sldId="811"/>
            <ac:spMk id="3" creationId="{1ED1ECEF-7D66-9D18-5B6B-1BCEEFCDBA5B}"/>
          </ac:spMkLst>
        </pc:spChg>
        <pc:spChg chg="mod">
          <ac:chgData name="Giuseppe Torrisi" userId="7e2d242d-86da-4aa3-bb66-1f88aeb4d0c6" providerId="ADAL" clId="{1BBFCB4B-DFDE-C34D-B9E6-66FD2B050236}" dt="2022-07-03T15:44:06.105" v="6121" actId="20577"/>
          <ac:spMkLst>
            <pc:docMk/>
            <pc:sldMk cId="3802960415" sldId="811"/>
            <ac:spMk id="6" creationId="{15183A9D-FAE0-9053-8136-8304B64F2B7C}"/>
          </ac:spMkLst>
        </pc:spChg>
        <pc:spChg chg="add del mod">
          <ac:chgData name="Giuseppe Torrisi" userId="7e2d242d-86da-4aa3-bb66-1f88aeb4d0c6" providerId="ADAL" clId="{1BBFCB4B-DFDE-C34D-B9E6-66FD2B050236}" dt="2022-07-03T15:39:16.109" v="5990" actId="478"/>
          <ac:spMkLst>
            <pc:docMk/>
            <pc:sldMk cId="3802960415" sldId="811"/>
            <ac:spMk id="8" creationId="{A880FC28-CA4D-30DD-493B-8FA9EB1721B0}"/>
          </ac:spMkLst>
        </pc:spChg>
        <pc:spChg chg="mod">
          <ac:chgData name="Giuseppe Torrisi" userId="7e2d242d-86da-4aa3-bb66-1f88aeb4d0c6" providerId="ADAL" clId="{1BBFCB4B-DFDE-C34D-B9E6-66FD2B050236}" dt="2022-07-03T15:44:29.358" v="6130" actId="1076"/>
          <ac:spMkLst>
            <pc:docMk/>
            <pc:sldMk cId="3802960415" sldId="811"/>
            <ac:spMk id="9" creationId="{E402136D-3C98-AC27-F0EA-899D03544D68}"/>
          </ac:spMkLst>
        </pc:spChg>
        <pc:spChg chg="mod">
          <ac:chgData name="Giuseppe Torrisi" userId="7e2d242d-86da-4aa3-bb66-1f88aeb4d0c6" providerId="ADAL" clId="{1BBFCB4B-DFDE-C34D-B9E6-66FD2B050236}" dt="2022-07-03T18:53:34.609" v="6274" actId="14100"/>
          <ac:spMkLst>
            <pc:docMk/>
            <pc:sldMk cId="3802960415" sldId="811"/>
            <ac:spMk id="10" creationId="{47760956-439C-9F43-5951-1F7D0EE35A9E}"/>
          </ac:spMkLst>
        </pc:spChg>
        <pc:spChg chg="del">
          <ac:chgData name="Giuseppe Torrisi" userId="7e2d242d-86da-4aa3-bb66-1f88aeb4d0c6" providerId="ADAL" clId="{1BBFCB4B-DFDE-C34D-B9E6-66FD2B050236}" dt="2022-07-03T15:39:25.614" v="6000" actId="478"/>
          <ac:spMkLst>
            <pc:docMk/>
            <pc:sldMk cId="3802960415" sldId="811"/>
            <ac:spMk id="11" creationId="{D89D4797-E63C-A362-C125-EBE7C9E84484}"/>
          </ac:spMkLst>
        </pc:spChg>
        <pc:spChg chg="add mod">
          <ac:chgData name="Giuseppe Torrisi" userId="7e2d242d-86da-4aa3-bb66-1f88aeb4d0c6" providerId="ADAL" clId="{1BBFCB4B-DFDE-C34D-B9E6-66FD2B050236}" dt="2022-07-03T15:39:28.971" v="6001" actId="1076"/>
          <ac:spMkLst>
            <pc:docMk/>
            <pc:sldMk cId="3802960415" sldId="811"/>
            <ac:spMk id="12" creationId="{289EB104-67DB-CB8B-6076-389949C7506D}"/>
          </ac:spMkLst>
        </pc:spChg>
        <pc:spChg chg="add mod">
          <ac:chgData name="Giuseppe Torrisi" userId="7e2d242d-86da-4aa3-bb66-1f88aeb4d0c6" providerId="ADAL" clId="{1BBFCB4B-DFDE-C34D-B9E6-66FD2B050236}" dt="2022-07-03T18:55:12.802" v="6281" actId="1076"/>
          <ac:spMkLst>
            <pc:docMk/>
            <pc:sldMk cId="3802960415" sldId="811"/>
            <ac:spMk id="13" creationId="{24DE73A8-CEB5-3211-4003-32BE8D079225}"/>
          </ac:spMkLst>
        </pc:spChg>
        <pc:spChg chg="add del mod">
          <ac:chgData name="Giuseppe Torrisi" userId="7e2d242d-86da-4aa3-bb66-1f88aeb4d0c6" providerId="ADAL" clId="{1BBFCB4B-DFDE-C34D-B9E6-66FD2B050236}" dt="2022-07-03T15:44:18.732" v="6127"/>
          <ac:spMkLst>
            <pc:docMk/>
            <pc:sldMk cId="3802960415" sldId="811"/>
            <ac:spMk id="14" creationId="{42715F80-461B-342A-D62F-75701316CD9C}"/>
          </ac:spMkLst>
        </pc:spChg>
        <pc:spChg chg="add mod">
          <ac:chgData name="Giuseppe Torrisi" userId="7e2d242d-86da-4aa3-bb66-1f88aeb4d0c6" providerId="ADAL" clId="{1BBFCB4B-DFDE-C34D-B9E6-66FD2B050236}" dt="2022-07-03T15:44:22.476" v="6128" actId="1076"/>
          <ac:spMkLst>
            <pc:docMk/>
            <pc:sldMk cId="3802960415" sldId="811"/>
            <ac:spMk id="15" creationId="{2C469B6C-31CE-0771-CFDE-D84EEED55BAC}"/>
          </ac:spMkLst>
        </pc:spChg>
        <pc:picChg chg="mod">
          <ac:chgData name="Giuseppe Torrisi" userId="7e2d242d-86da-4aa3-bb66-1f88aeb4d0c6" providerId="ADAL" clId="{1BBFCB4B-DFDE-C34D-B9E6-66FD2B050236}" dt="2022-07-03T15:41:24.669" v="6044" actId="1076"/>
          <ac:picMkLst>
            <pc:docMk/>
            <pc:sldMk cId="3802960415" sldId="811"/>
            <ac:picMk id="4" creationId="{27828C1F-EF95-FB62-8496-59A6090C4A21}"/>
          </ac:picMkLst>
        </pc:picChg>
        <pc:picChg chg="mod">
          <ac:chgData name="Giuseppe Torrisi" userId="7e2d242d-86da-4aa3-bb66-1f88aeb4d0c6" providerId="ADAL" clId="{1BBFCB4B-DFDE-C34D-B9E6-66FD2B050236}" dt="2022-07-03T18:53:19.299" v="6267" actId="14826"/>
          <ac:picMkLst>
            <pc:docMk/>
            <pc:sldMk cId="3802960415" sldId="811"/>
            <ac:picMk id="5" creationId="{CBF23A02-8D5C-564E-ABC2-E194C4DECB33}"/>
          </ac:picMkLst>
        </pc:picChg>
      </pc:sldChg>
      <pc:sldChg chg="addSp delSp modSp new mod">
        <pc:chgData name="Giuseppe Torrisi" userId="7e2d242d-86da-4aa3-bb66-1f88aeb4d0c6" providerId="ADAL" clId="{1BBFCB4B-DFDE-C34D-B9E6-66FD2B050236}" dt="2022-07-03T14:40:20.965" v="5547" actId="122"/>
        <pc:sldMkLst>
          <pc:docMk/>
          <pc:sldMk cId="2157074973" sldId="812"/>
        </pc:sldMkLst>
        <pc:spChg chg="del">
          <ac:chgData name="Giuseppe Torrisi" userId="7e2d242d-86da-4aa3-bb66-1f88aeb4d0c6" providerId="ADAL" clId="{1BBFCB4B-DFDE-C34D-B9E6-66FD2B050236}" dt="2022-07-02T22:38:36.331" v="2418" actId="478"/>
          <ac:spMkLst>
            <pc:docMk/>
            <pc:sldMk cId="2157074973" sldId="812"/>
            <ac:spMk id="2" creationId="{1A1ACDA1-7828-4C2B-BD4B-6FCA4D97C77B}"/>
          </ac:spMkLst>
        </pc:spChg>
        <pc:spChg chg="add mod">
          <ac:chgData name="Giuseppe Torrisi" userId="7e2d242d-86da-4aa3-bb66-1f88aeb4d0c6" providerId="ADAL" clId="{1BBFCB4B-DFDE-C34D-B9E6-66FD2B050236}" dt="2022-07-03T14:39:53.511" v="5540" actId="1076"/>
          <ac:spMkLst>
            <pc:docMk/>
            <pc:sldMk cId="2157074973" sldId="812"/>
            <ac:spMk id="2" creationId="{340E5498-6FD3-01A6-E06B-4260F57D2315}"/>
          </ac:spMkLst>
        </pc:spChg>
        <pc:spChg chg="del">
          <ac:chgData name="Giuseppe Torrisi" userId="7e2d242d-86da-4aa3-bb66-1f88aeb4d0c6" providerId="ADAL" clId="{1BBFCB4B-DFDE-C34D-B9E6-66FD2B050236}" dt="2022-07-02T22:38:36.331" v="2418" actId="478"/>
          <ac:spMkLst>
            <pc:docMk/>
            <pc:sldMk cId="2157074973" sldId="812"/>
            <ac:spMk id="3" creationId="{14AAA74C-A0B6-59BA-EF44-7CF30FC78AD0}"/>
          </ac:spMkLst>
        </pc:spChg>
        <pc:spChg chg="add mod">
          <ac:chgData name="Giuseppe Torrisi" userId="7e2d242d-86da-4aa3-bb66-1f88aeb4d0c6" providerId="ADAL" clId="{1BBFCB4B-DFDE-C34D-B9E6-66FD2B050236}" dt="2022-07-03T14:40:20.965" v="5547" actId="122"/>
          <ac:spMkLst>
            <pc:docMk/>
            <pc:sldMk cId="2157074973" sldId="812"/>
            <ac:spMk id="3" creationId="{6775C7BE-A7B1-C512-5178-1E5C16A01D44}"/>
          </ac:spMkLst>
        </pc:spChg>
        <pc:spChg chg="add mod">
          <ac:chgData name="Giuseppe Torrisi" userId="7e2d242d-86da-4aa3-bb66-1f88aeb4d0c6" providerId="ADAL" clId="{1BBFCB4B-DFDE-C34D-B9E6-66FD2B050236}" dt="2022-07-03T14:39:58.053" v="5541" actId="1076"/>
          <ac:spMkLst>
            <pc:docMk/>
            <pc:sldMk cId="2157074973" sldId="812"/>
            <ac:spMk id="6" creationId="{73178D19-9C7D-7CC8-9AA3-3DDE9DCA1D52}"/>
          </ac:spMkLst>
        </pc:spChg>
        <pc:picChg chg="add mod modCrop">
          <ac:chgData name="Giuseppe Torrisi" userId="7e2d242d-86da-4aa3-bb66-1f88aeb4d0c6" providerId="ADAL" clId="{1BBFCB4B-DFDE-C34D-B9E6-66FD2B050236}" dt="2022-07-03T14:39:53.511" v="5540" actId="1076"/>
          <ac:picMkLst>
            <pc:docMk/>
            <pc:sldMk cId="2157074973" sldId="812"/>
            <ac:picMk id="4" creationId="{1B2CA147-C3BE-1E43-5AD8-B52851FFAB27}"/>
          </ac:picMkLst>
        </pc:picChg>
        <pc:picChg chg="add mod modCrop">
          <ac:chgData name="Giuseppe Torrisi" userId="7e2d242d-86da-4aa3-bb66-1f88aeb4d0c6" providerId="ADAL" clId="{1BBFCB4B-DFDE-C34D-B9E6-66FD2B050236}" dt="2022-07-03T14:39:49.142" v="5539" actId="1076"/>
          <ac:picMkLst>
            <pc:docMk/>
            <pc:sldMk cId="2157074973" sldId="812"/>
            <ac:picMk id="5" creationId="{7942FFBE-D41F-CD89-5E07-191B84860457}"/>
          </ac:picMkLst>
        </pc:picChg>
        <pc:cxnChg chg="add del mod">
          <ac:chgData name="Giuseppe Torrisi" userId="7e2d242d-86da-4aa3-bb66-1f88aeb4d0c6" providerId="ADAL" clId="{1BBFCB4B-DFDE-C34D-B9E6-66FD2B050236}" dt="2022-07-03T14:35:28.909" v="5304"/>
          <ac:cxnSpMkLst>
            <pc:docMk/>
            <pc:sldMk cId="2157074973" sldId="812"/>
            <ac:cxnSpMk id="7" creationId="{F416FF27-EC39-19F2-AA7F-7B75E8D9C609}"/>
          </ac:cxnSpMkLst>
        </pc:cxnChg>
        <pc:cxnChg chg="add del mod">
          <ac:chgData name="Giuseppe Torrisi" userId="7e2d242d-86da-4aa3-bb66-1f88aeb4d0c6" providerId="ADAL" clId="{1BBFCB4B-DFDE-C34D-B9E6-66FD2B050236}" dt="2022-07-03T14:35:30.718" v="5306"/>
          <ac:cxnSpMkLst>
            <pc:docMk/>
            <pc:sldMk cId="2157074973" sldId="812"/>
            <ac:cxnSpMk id="8" creationId="{33144F83-43C9-054F-4D45-8DCAFD46FA4A}"/>
          </ac:cxnSpMkLst>
        </pc:cxnChg>
      </pc:sldChg>
      <pc:sldChg chg="addSp delSp modSp new del mod">
        <pc:chgData name="Giuseppe Torrisi" userId="7e2d242d-86da-4aa3-bb66-1f88aeb4d0c6" providerId="ADAL" clId="{1BBFCB4B-DFDE-C34D-B9E6-66FD2B050236}" dt="2022-07-02T22:39:35.989" v="2444" actId="2696"/>
        <pc:sldMkLst>
          <pc:docMk/>
          <pc:sldMk cId="2237894897" sldId="813"/>
        </pc:sldMkLst>
        <pc:spChg chg="del">
          <ac:chgData name="Giuseppe Torrisi" userId="7e2d242d-86da-4aa3-bb66-1f88aeb4d0c6" providerId="ADAL" clId="{1BBFCB4B-DFDE-C34D-B9E6-66FD2B050236}" dt="2022-07-02T22:39:03.932" v="2427" actId="478"/>
          <ac:spMkLst>
            <pc:docMk/>
            <pc:sldMk cId="2237894897" sldId="813"/>
            <ac:spMk id="2" creationId="{350F7E45-0AEC-DB4D-67DB-78CD56BABA71}"/>
          </ac:spMkLst>
        </pc:spChg>
        <pc:spChg chg="del">
          <ac:chgData name="Giuseppe Torrisi" userId="7e2d242d-86da-4aa3-bb66-1f88aeb4d0c6" providerId="ADAL" clId="{1BBFCB4B-DFDE-C34D-B9E6-66FD2B050236}" dt="2022-07-02T22:39:03.932" v="2427" actId="478"/>
          <ac:spMkLst>
            <pc:docMk/>
            <pc:sldMk cId="2237894897" sldId="813"/>
            <ac:spMk id="3" creationId="{81055699-CA2F-4F6A-B6AB-B1CBA5598DF5}"/>
          </ac:spMkLst>
        </pc:spChg>
        <pc:spChg chg="add del mod">
          <ac:chgData name="Giuseppe Torrisi" userId="7e2d242d-86da-4aa3-bb66-1f88aeb4d0c6" providerId="ADAL" clId="{1BBFCB4B-DFDE-C34D-B9E6-66FD2B050236}" dt="2022-07-02T22:39:14.312" v="2432"/>
          <ac:spMkLst>
            <pc:docMk/>
            <pc:sldMk cId="2237894897" sldId="813"/>
            <ac:spMk id="6" creationId="{269AD23C-CCC5-EFBA-5097-F22CB3700F56}"/>
          </ac:spMkLst>
        </pc:spChg>
        <pc:spChg chg="add mod">
          <ac:chgData name="Giuseppe Torrisi" userId="7e2d242d-86da-4aa3-bb66-1f88aeb4d0c6" providerId="ADAL" clId="{1BBFCB4B-DFDE-C34D-B9E6-66FD2B050236}" dt="2022-07-02T22:39:19.154" v="2433" actId="21"/>
          <ac:spMkLst>
            <pc:docMk/>
            <pc:sldMk cId="2237894897" sldId="813"/>
            <ac:spMk id="8" creationId="{45167F27-C081-1228-68AA-E4BA14523CED}"/>
          </ac:spMkLst>
        </pc:spChg>
        <pc:picChg chg="add del mod">
          <ac:chgData name="Giuseppe Torrisi" userId="7e2d242d-86da-4aa3-bb66-1f88aeb4d0c6" providerId="ADAL" clId="{1BBFCB4B-DFDE-C34D-B9E6-66FD2B050236}" dt="2022-07-02T22:39:19.154" v="2433" actId="21"/>
          <ac:picMkLst>
            <pc:docMk/>
            <pc:sldMk cId="2237894897" sldId="813"/>
            <ac:picMk id="4" creationId="{C34601BC-AF75-1F08-5680-962C82922BC0}"/>
          </ac:picMkLst>
        </pc:picChg>
        <pc:picChg chg="add del mod">
          <ac:chgData name="Giuseppe Torrisi" userId="7e2d242d-86da-4aa3-bb66-1f88aeb4d0c6" providerId="ADAL" clId="{1BBFCB4B-DFDE-C34D-B9E6-66FD2B050236}" dt="2022-07-02T22:39:19.154" v="2433" actId="21"/>
          <ac:picMkLst>
            <pc:docMk/>
            <pc:sldMk cId="2237894897" sldId="813"/>
            <ac:picMk id="5" creationId="{3DBBFA64-11A0-A30C-95C7-43D0CE4CFDD0}"/>
          </ac:picMkLst>
        </pc:picChg>
      </pc:sldChg>
      <pc:sldChg chg="addSp delSp modSp add del mod">
        <pc:chgData name="Giuseppe Torrisi" userId="7e2d242d-86da-4aa3-bb66-1f88aeb4d0c6" providerId="ADAL" clId="{1BBFCB4B-DFDE-C34D-B9E6-66FD2B050236}" dt="2022-07-03T15:49:54.208" v="6258" actId="2696"/>
        <pc:sldMkLst>
          <pc:docMk/>
          <pc:sldMk cId="2782940741" sldId="813"/>
        </pc:sldMkLst>
        <pc:spChg chg="mod">
          <ac:chgData name="Giuseppe Torrisi" userId="7e2d242d-86da-4aa3-bb66-1f88aeb4d0c6" providerId="ADAL" clId="{1BBFCB4B-DFDE-C34D-B9E6-66FD2B050236}" dt="2022-07-03T09:49:30.175" v="3647" actId="20577"/>
          <ac:spMkLst>
            <pc:docMk/>
            <pc:sldMk cId="2782940741" sldId="813"/>
            <ac:spMk id="7" creationId="{29A5543B-0760-21CA-A9FB-CE48D9219BEE}"/>
          </ac:spMkLst>
        </pc:spChg>
        <pc:spChg chg="add mod">
          <ac:chgData name="Giuseppe Torrisi" userId="7e2d242d-86da-4aa3-bb66-1f88aeb4d0c6" providerId="ADAL" clId="{1BBFCB4B-DFDE-C34D-B9E6-66FD2B050236}" dt="2022-07-02T22:41:08.568" v="2455" actId="1076"/>
          <ac:spMkLst>
            <pc:docMk/>
            <pc:sldMk cId="2782940741" sldId="813"/>
            <ac:spMk id="12" creationId="{C0BCF635-286B-71A0-C67B-4C3BB6D04AE6}"/>
          </ac:spMkLst>
        </pc:spChg>
        <pc:spChg chg="mod">
          <ac:chgData name="Giuseppe Torrisi" userId="7e2d242d-86da-4aa3-bb66-1f88aeb4d0c6" providerId="ADAL" clId="{1BBFCB4B-DFDE-C34D-B9E6-66FD2B050236}" dt="2022-07-03T09:46:52.556" v="3646" actId="1076"/>
          <ac:spMkLst>
            <pc:docMk/>
            <pc:sldMk cId="2782940741" sldId="813"/>
            <ac:spMk id="25" creationId="{98822BEC-7438-456F-7F64-50128DB405F8}"/>
          </ac:spMkLst>
        </pc:spChg>
        <pc:picChg chg="del">
          <ac:chgData name="Giuseppe Torrisi" userId="7e2d242d-86da-4aa3-bb66-1f88aeb4d0c6" providerId="ADAL" clId="{1BBFCB4B-DFDE-C34D-B9E6-66FD2B050236}" dt="2022-07-02T22:41:05.929" v="2453" actId="478"/>
          <ac:picMkLst>
            <pc:docMk/>
            <pc:sldMk cId="2782940741" sldId="813"/>
            <ac:picMk id="8" creationId="{63B59976-61F7-A351-7583-8E6E1E1C18B9}"/>
          </ac:picMkLst>
        </pc:picChg>
        <pc:picChg chg="del">
          <ac:chgData name="Giuseppe Torrisi" userId="7e2d242d-86da-4aa3-bb66-1f88aeb4d0c6" providerId="ADAL" clId="{1BBFCB4B-DFDE-C34D-B9E6-66FD2B050236}" dt="2022-07-02T22:41:05.929" v="2453" actId="478"/>
          <ac:picMkLst>
            <pc:docMk/>
            <pc:sldMk cId="2782940741" sldId="813"/>
            <ac:picMk id="9" creationId="{08EB55AD-466D-D31F-99FD-33959F875BBF}"/>
          </ac:picMkLst>
        </pc:picChg>
        <pc:cxnChg chg="del">
          <ac:chgData name="Giuseppe Torrisi" userId="7e2d242d-86da-4aa3-bb66-1f88aeb4d0c6" providerId="ADAL" clId="{1BBFCB4B-DFDE-C34D-B9E6-66FD2B050236}" dt="2022-07-02T22:41:05.929" v="2453" actId="478"/>
          <ac:cxnSpMkLst>
            <pc:docMk/>
            <pc:sldMk cId="2782940741" sldId="813"/>
            <ac:cxnSpMk id="13" creationId="{58CBE658-F7CF-DC3A-8E05-04D1B1D8026F}"/>
          </ac:cxnSpMkLst>
        </pc:cxnChg>
        <pc:cxnChg chg="del">
          <ac:chgData name="Giuseppe Torrisi" userId="7e2d242d-86da-4aa3-bb66-1f88aeb4d0c6" providerId="ADAL" clId="{1BBFCB4B-DFDE-C34D-B9E6-66FD2B050236}" dt="2022-07-02T22:41:05.929" v="2453" actId="478"/>
          <ac:cxnSpMkLst>
            <pc:docMk/>
            <pc:sldMk cId="2782940741" sldId="813"/>
            <ac:cxnSpMk id="15" creationId="{44F788CA-8633-7B85-4FBF-F1BD7A9FEF81}"/>
          </ac:cxnSpMkLst>
        </pc:cxnChg>
      </pc:sldChg>
      <pc:sldChg chg="addSp modSp add del mod">
        <pc:chgData name="Giuseppe Torrisi" userId="7e2d242d-86da-4aa3-bb66-1f88aeb4d0c6" providerId="ADAL" clId="{1BBFCB4B-DFDE-C34D-B9E6-66FD2B050236}" dt="2022-07-03T14:45:26.506" v="5857" actId="2696"/>
        <pc:sldMkLst>
          <pc:docMk/>
          <pc:sldMk cId="13594847" sldId="814"/>
        </pc:sldMkLst>
        <pc:spChg chg="mod">
          <ac:chgData name="Giuseppe Torrisi" userId="7e2d242d-86da-4aa3-bb66-1f88aeb4d0c6" providerId="ADAL" clId="{1BBFCB4B-DFDE-C34D-B9E6-66FD2B050236}" dt="2022-07-03T09:31:40.817" v="3395" actId="14100"/>
          <ac:spMkLst>
            <pc:docMk/>
            <pc:sldMk cId="13594847" sldId="814"/>
            <ac:spMk id="3" creationId="{1ED1ECEF-7D66-9D18-5B6B-1BCEEFCDBA5B}"/>
          </ac:spMkLst>
        </pc:spChg>
        <pc:spChg chg="add mod">
          <ac:chgData name="Giuseppe Torrisi" userId="7e2d242d-86da-4aa3-bb66-1f88aeb4d0c6" providerId="ADAL" clId="{1BBFCB4B-DFDE-C34D-B9E6-66FD2B050236}" dt="2022-07-03T09:32:02.807" v="3404" actId="1076"/>
          <ac:spMkLst>
            <pc:docMk/>
            <pc:sldMk cId="13594847" sldId="814"/>
            <ac:spMk id="7" creationId="{DA78559A-C72C-396B-2006-8DCAB012F325}"/>
          </ac:spMkLst>
        </pc:spChg>
        <pc:spChg chg="mod">
          <ac:chgData name="Giuseppe Torrisi" userId="7e2d242d-86da-4aa3-bb66-1f88aeb4d0c6" providerId="ADAL" clId="{1BBFCB4B-DFDE-C34D-B9E6-66FD2B050236}" dt="2022-07-03T09:31:44.623" v="3396" actId="14100"/>
          <ac:spMkLst>
            <pc:docMk/>
            <pc:sldMk cId="13594847" sldId="814"/>
            <ac:spMk id="10" creationId="{47760956-439C-9F43-5951-1F7D0EE35A9E}"/>
          </ac:spMkLst>
        </pc:spChg>
        <pc:spChg chg="add mod">
          <ac:chgData name="Giuseppe Torrisi" userId="7e2d242d-86da-4aa3-bb66-1f88aeb4d0c6" providerId="ADAL" clId="{1BBFCB4B-DFDE-C34D-B9E6-66FD2B050236}" dt="2022-07-03T09:31:53.329" v="3397"/>
          <ac:spMkLst>
            <pc:docMk/>
            <pc:sldMk cId="13594847" sldId="814"/>
            <ac:spMk id="12" creationId="{61AB2341-C8EE-C2DB-9FF5-B45320DE50BA}"/>
          </ac:spMkLst>
        </pc:spChg>
        <pc:spChg chg="add mod">
          <ac:chgData name="Giuseppe Torrisi" userId="7e2d242d-86da-4aa3-bb66-1f88aeb4d0c6" providerId="ADAL" clId="{1BBFCB4B-DFDE-C34D-B9E6-66FD2B050236}" dt="2022-07-03T09:31:53.329" v="3397"/>
          <ac:spMkLst>
            <pc:docMk/>
            <pc:sldMk cId="13594847" sldId="814"/>
            <ac:spMk id="13" creationId="{EF972D54-730C-6768-21BB-3293445C6334}"/>
          </ac:spMkLst>
        </pc:spChg>
      </pc:sldChg>
      <pc:sldChg chg="delSp modSp add mod modShow">
        <pc:chgData name="Giuseppe Torrisi" userId="7e2d242d-86da-4aa3-bb66-1f88aeb4d0c6" providerId="ADAL" clId="{1BBFCB4B-DFDE-C34D-B9E6-66FD2B050236}" dt="2022-07-03T15:44:43.225" v="6133" actId="20577"/>
        <pc:sldMkLst>
          <pc:docMk/>
          <pc:sldMk cId="188938102" sldId="814"/>
        </pc:sldMkLst>
        <pc:spChg chg="mod">
          <ac:chgData name="Giuseppe Torrisi" userId="7e2d242d-86da-4aa3-bb66-1f88aeb4d0c6" providerId="ADAL" clId="{1BBFCB4B-DFDE-C34D-B9E6-66FD2B050236}" dt="2022-07-03T15:44:43.225" v="6133" actId="20577"/>
          <ac:spMkLst>
            <pc:docMk/>
            <pc:sldMk cId="188938102" sldId="814"/>
            <ac:spMk id="2" creationId="{1F148E0C-7117-321A-48EE-B59A7D94A997}"/>
          </ac:spMkLst>
        </pc:spChg>
        <pc:spChg chg="del">
          <ac:chgData name="Giuseppe Torrisi" userId="7e2d242d-86da-4aa3-bb66-1f88aeb4d0c6" providerId="ADAL" clId="{1BBFCB4B-DFDE-C34D-B9E6-66FD2B050236}" dt="2022-07-03T15:44:41.175" v="6132" actId="478"/>
          <ac:spMkLst>
            <pc:docMk/>
            <pc:sldMk cId="188938102" sldId="814"/>
            <ac:spMk id="11" creationId="{D89D4797-E63C-A362-C125-EBE7C9E84484}"/>
          </ac:spMkLst>
        </pc:spChg>
      </pc:sldChg>
      <pc:sldChg chg="addSp modSp add del mod">
        <pc:chgData name="Giuseppe Torrisi" userId="7e2d242d-86da-4aa3-bb66-1f88aeb4d0c6" providerId="ADAL" clId="{1BBFCB4B-DFDE-C34D-B9E6-66FD2B050236}" dt="2022-07-03T14:46:06.878" v="5859" actId="2696"/>
        <pc:sldMkLst>
          <pc:docMk/>
          <pc:sldMk cId="1228004440" sldId="815"/>
        </pc:sldMkLst>
        <pc:spChg chg="add mod">
          <ac:chgData name="Giuseppe Torrisi" userId="7e2d242d-86da-4aa3-bb66-1f88aeb4d0c6" providerId="ADAL" clId="{1BBFCB4B-DFDE-C34D-B9E6-66FD2B050236}" dt="2022-07-03T09:33:10.443" v="3428" actId="20577"/>
          <ac:spMkLst>
            <pc:docMk/>
            <pc:sldMk cId="1228004440" sldId="815"/>
            <ac:spMk id="3" creationId="{9589031B-DA55-8085-B0F5-8432792FC515}"/>
          </ac:spMkLst>
        </pc:spChg>
      </pc:sldChg>
      <pc:sldChg chg="addSp delSp new del mod">
        <pc:chgData name="Giuseppe Torrisi" userId="7e2d242d-86da-4aa3-bb66-1f88aeb4d0c6" providerId="ADAL" clId="{1BBFCB4B-DFDE-C34D-B9E6-66FD2B050236}" dt="2022-07-03T15:50:06.911" v="6259" actId="2696"/>
        <pc:sldMkLst>
          <pc:docMk/>
          <pc:sldMk cId="1142816940" sldId="816"/>
        </pc:sldMkLst>
        <pc:spChg chg="del">
          <ac:chgData name="Giuseppe Torrisi" userId="7e2d242d-86da-4aa3-bb66-1f88aeb4d0c6" providerId="ADAL" clId="{1BBFCB4B-DFDE-C34D-B9E6-66FD2B050236}" dt="2022-07-03T14:07:27.479" v="4319" actId="478"/>
          <ac:spMkLst>
            <pc:docMk/>
            <pc:sldMk cId="1142816940" sldId="816"/>
            <ac:spMk id="2" creationId="{9F0F933B-A9C9-05EA-2F5C-6295D4F16B6E}"/>
          </ac:spMkLst>
        </pc:spChg>
        <pc:spChg chg="del">
          <ac:chgData name="Giuseppe Torrisi" userId="7e2d242d-86da-4aa3-bb66-1f88aeb4d0c6" providerId="ADAL" clId="{1BBFCB4B-DFDE-C34D-B9E6-66FD2B050236}" dt="2022-07-03T14:07:27.479" v="4319" actId="478"/>
          <ac:spMkLst>
            <pc:docMk/>
            <pc:sldMk cId="1142816940" sldId="816"/>
            <ac:spMk id="3" creationId="{DEA55280-2BF8-3B55-4639-8960B11A768B}"/>
          </ac:spMkLst>
        </pc:spChg>
        <pc:picChg chg="add del">
          <ac:chgData name="Giuseppe Torrisi" userId="7e2d242d-86da-4aa3-bb66-1f88aeb4d0c6" providerId="ADAL" clId="{1BBFCB4B-DFDE-C34D-B9E6-66FD2B050236}" dt="2022-07-03T14:07:35.246" v="4323" actId="478"/>
          <ac:picMkLst>
            <pc:docMk/>
            <pc:sldMk cId="1142816940" sldId="816"/>
            <ac:picMk id="2049" creationId="{A57CECDE-A9B2-C8E6-AC93-82DCFED7B488}"/>
          </ac:picMkLst>
        </pc:picChg>
        <pc:picChg chg="add del">
          <ac:chgData name="Giuseppe Torrisi" userId="7e2d242d-86da-4aa3-bb66-1f88aeb4d0c6" providerId="ADAL" clId="{1BBFCB4B-DFDE-C34D-B9E6-66FD2B050236}" dt="2022-07-03T14:07:37.091" v="4324" actId="21"/>
          <ac:picMkLst>
            <pc:docMk/>
            <pc:sldMk cId="1142816940" sldId="816"/>
            <ac:picMk id="2050" creationId="{17BD4423-1993-13A0-E869-3FDD39F916C3}"/>
          </ac:picMkLst>
        </pc:picChg>
      </pc:sldChg>
      <pc:sldChg chg="addSp delSp modSp add mod">
        <pc:chgData name="Giuseppe Torrisi" userId="7e2d242d-86da-4aa3-bb66-1f88aeb4d0c6" providerId="ADAL" clId="{1BBFCB4B-DFDE-C34D-B9E6-66FD2B050236}" dt="2022-07-03T14:19:53.708" v="4552" actId="403"/>
        <pc:sldMkLst>
          <pc:docMk/>
          <pc:sldMk cId="1681636775" sldId="817"/>
        </pc:sldMkLst>
        <pc:spChg chg="mod">
          <ac:chgData name="Giuseppe Torrisi" userId="7e2d242d-86da-4aa3-bb66-1f88aeb4d0c6" providerId="ADAL" clId="{1BBFCB4B-DFDE-C34D-B9E6-66FD2B050236}" dt="2022-07-03T14:19:53.708" v="4552" actId="403"/>
          <ac:spMkLst>
            <pc:docMk/>
            <pc:sldMk cId="1681636775" sldId="817"/>
            <ac:spMk id="4" creationId="{B6B97E85-B434-46C7-D993-653FACC2E0AC}"/>
          </ac:spMkLst>
        </pc:spChg>
        <pc:spChg chg="add mod">
          <ac:chgData name="Giuseppe Torrisi" userId="7e2d242d-86da-4aa3-bb66-1f88aeb4d0c6" providerId="ADAL" clId="{1BBFCB4B-DFDE-C34D-B9E6-66FD2B050236}" dt="2022-07-03T14:19:20.635" v="4536"/>
          <ac:spMkLst>
            <pc:docMk/>
            <pc:sldMk cId="1681636775" sldId="817"/>
            <ac:spMk id="19" creationId="{3C594B75-BB28-62E3-CF8F-54B8FB930AE4}"/>
          </ac:spMkLst>
        </pc:spChg>
        <pc:spChg chg="add mod">
          <ac:chgData name="Giuseppe Torrisi" userId="7e2d242d-86da-4aa3-bb66-1f88aeb4d0c6" providerId="ADAL" clId="{1BBFCB4B-DFDE-C34D-B9E6-66FD2B050236}" dt="2022-07-03T14:19:20.635" v="4536"/>
          <ac:spMkLst>
            <pc:docMk/>
            <pc:sldMk cId="1681636775" sldId="817"/>
            <ac:spMk id="20" creationId="{555175D8-DD3C-E88C-29D0-0EFEEBBBAA0F}"/>
          </ac:spMkLst>
        </pc:spChg>
        <pc:spChg chg="add mod">
          <ac:chgData name="Giuseppe Torrisi" userId="7e2d242d-86da-4aa3-bb66-1f88aeb4d0c6" providerId="ADAL" clId="{1BBFCB4B-DFDE-C34D-B9E6-66FD2B050236}" dt="2022-07-03T14:19:20.635" v="4536"/>
          <ac:spMkLst>
            <pc:docMk/>
            <pc:sldMk cId="1681636775" sldId="817"/>
            <ac:spMk id="21" creationId="{694D9308-DA53-D242-B3CC-EA39D8966A20}"/>
          </ac:spMkLst>
        </pc:spChg>
        <pc:spChg chg="del">
          <ac:chgData name="Giuseppe Torrisi" userId="7e2d242d-86da-4aa3-bb66-1f88aeb4d0c6" providerId="ADAL" clId="{1BBFCB4B-DFDE-C34D-B9E6-66FD2B050236}" dt="2022-07-03T14:19:20.095" v="4535" actId="478"/>
          <ac:spMkLst>
            <pc:docMk/>
            <pc:sldMk cId="1681636775" sldId="817"/>
            <ac:spMk id="48" creationId="{E20A108B-2AF1-5905-4D50-CC2A00FA873D}"/>
          </ac:spMkLst>
        </pc:spChg>
        <pc:spChg chg="del">
          <ac:chgData name="Giuseppe Torrisi" userId="7e2d242d-86da-4aa3-bb66-1f88aeb4d0c6" providerId="ADAL" clId="{1BBFCB4B-DFDE-C34D-B9E6-66FD2B050236}" dt="2022-07-03T14:19:20.095" v="4535" actId="478"/>
          <ac:spMkLst>
            <pc:docMk/>
            <pc:sldMk cId="1681636775" sldId="817"/>
            <ac:spMk id="54" creationId="{A7400B93-5094-67F8-F319-2B6B96F59C46}"/>
          </ac:spMkLst>
        </pc:spChg>
        <pc:spChg chg="del">
          <ac:chgData name="Giuseppe Torrisi" userId="7e2d242d-86da-4aa3-bb66-1f88aeb4d0c6" providerId="ADAL" clId="{1BBFCB4B-DFDE-C34D-B9E6-66FD2B050236}" dt="2022-07-03T14:19:20.095" v="4535" actId="478"/>
          <ac:spMkLst>
            <pc:docMk/>
            <pc:sldMk cId="1681636775" sldId="817"/>
            <ac:spMk id="55" creationId="{CA6989E7-D51C-7D3D-B7C1-9A39EFD0FEC9}"/>
          </ac:spMkLst>
        </pc:spChg>
        <pc:picChg chg="mod">
          <ac:chgData name="Giuseppe Torrisi" userId="7e2d242d-86da-4aa3-bb66-1f88aeb4d0c6" providerId="ADAL" clId="{1BBFCB4B-DFDE-C34D-B9E6-66FD2B050236}" dt="2022-07-03T14:19:47.155" v="4551" actId="1037"/>
          <ac:picMkLst>
            <pc:docMk/>
            <pc:sldMk cId="1681636775" sldId="817"/>
            <ac:picMk id="53" creationId="{A52F6B03-8E7F-247E-F5E9-3E548D6E60B7}"/>
          </ac:picMkLst>
        </pc:picChg>
      </pc:sldChg>
      <pc:sldChg chg="addSp modSp add mod">
        <pc:chgData name="Giuseppe Torrisi" userId="7e2d242d-86da-4aa3-bb66-1f88aeb4d0c6" providerId="ADAL" clId="{1BBFCB4B-DFDE-C34D-B9E6-66FD2B050236}" dt="2022-07-03T14:28:35.330" v="4951" actId="207"/>
        <pc:sldMkLst>
          <pc:docMk/>
          <pc:sldMk cId="2364010852" sldId="818"/>
        </pc:sldMkLst>
        <pc:spChg chg="add mod">
          <ac:chgData name="Giuseppe Torrisi" userId="7e2d242d-86da-4aa3-bb66-1f88aeb4d0c6" providerId="ADAL" clId="{1BBFCB4B-DFDE-C34D-B9E6-66FD2B050236}" dt="2022-07-03T14:28:35.330" v="4951" actId="207"/>
          <ac:spMkLst>
            <pc:docMk/>
            <pc:sldMk cId="2364010852" sldId="818"/>
            <ac:spMk id="2" creationId="{A50325AC-7796-4E8A-90BA-BABAEA9D278B}"/>
          </ac:spMkLst>
        </pc:spChg>
      </pc:sldChg>
      <pc:sldChg chg="addSp modSp add mod">
        <pc:chgData name="Giuseppe Torrisi" userId="7e2d242d-86da-4aa3-bb66-1f88aeb4d0c6" providerId="ADAL" clId="{1BBFCB4B-DFDE-C34D-B9E6-66FD2B050236}" dt="2022-07-03T14:45:09.066" v="5856" actId="14100"/>
        <pc:sldMkLst>
          <pc:docMk/>
          <pc:sldMk cId="1698196787" sldId="819"/>
        </pc:sldMkLst>
        <pc:spChg chg="mod">
          <ac:chgData name="Giuseppe Torrisi" userId="7e2d242d-86da-4aa3-bb66-1f88aeb4d0c6" providerId="ADAL" clId="{1BBFCB4B-DFDE-C34D-B9E6-66FD2B050236}" dt="2022-07-03T14:45:09.066" v="5856" actId="14100"/>
          <ac:spMkLst>
            <pc:docMk/>
            <pc:sldMk cId="1698196787" sldId="819"/>
            <ac:spMk id="2" creationId="{A50325AC-7796-4E8A-90BA-BABAEA9D278B}"/>
          </ac:spMkLst>
        </pc:spChg>
        <pc:spChg chg="add mod">
          <ac:chgData name="Giuseppe Torrisi" userId="7e2d242d-86da-4aa3-bb66-1f88aeb4d0c6" providerId="ADAL" clId="{1BBFCB4B-DFDE-C34D-B9E6-66FD2B050236}" dt="2022-07-03T14:44:59.943" v="5854" actId="1076"/>
          <ac:spMkLst>
            <pc:docMk/>
            <pc:sldMk cId="1698196787" sldId="819"/>
            <ac:spMk id="22" creationId="{5DCCE3E4-A128-FF32-81AC-76ACF8CD643F}"/>
          </ac:spMkLst>
        </pc:spChg>
      </pc:sldChg>
      <pc:sldChg chg="delSp modSp new mod">
        <pc:chgData name="Giuseppe Torrisi" userId="7e2d242d-86da-4aa3-bb66-1f88aeb4d0c6" providerId="ADAL" clId="{1BBFCB4B-DFDE-C34D-B9E6-66FD2B050236}" dt="2022-07-03T15:45:01.907" v="6150" actId="478"/>
        <pc:sldMkLst>
          <pc:docMk/>
          <pc:sldMk cId="1007967069" sldId="820"/>
        </pc:sldMkLst>
        <pc:spChg chg="mod">
          <ac:chgData name="Giuseppe Torrisi" userId="7e2d242d-86da-4aa3-bb66-1f88aeb4d0c6" providerId="ADAL" clId="{1BBFCB4B-DFDE-C34D-B9E6-66FD2B050236}" dt="2022-07-03T15:44:59.994" v="6149" actId="122"/>
          <ac:spMkLst>
            <pc:docMk/>
            <pc:sldMk cId="1007967069" sldId="820"/>
            <ac:spMk id="2" creationId="{8C1AE16A-FD56-633D-AE96-023035D010F1}"/>
          </ac:spMkLst>
        </pc:spChg>
        <pc:spChg chg="del">
          <ac:chgData name="Giuseppe Torrisi" userId="7e2d242d-86da-4aa3-bb66-1f88aeb4d0c6" providerId="ADAL" clId="{1BBFCB4B-DFDE-C34D-B9E6-66FD2B050236}" dt="2022-07-03T15:45:01.907" v="6150" actId="478"/>
          <ac:spMkLst>
            <pc:docMk/>
            <pc:sldMk cId="1007967069" sldId="820"/>
            <ac:spMk id="3" creationId="{D91E5C4D-F81C-6883-316C-56E40B82D65B}"/>
          </ac:spMkLst>
        </pc:spChg>
      </pc:sldChg>
      <pc:sldChg chg="addSp delSp modSp add mod">
        <pc:chgData name="Giuseppe Torrisi" userId="7e2d242d-86da-4aa3-bb66-1f88aeb4d0c6" providerId="ADAL" clId="{1BBFCB4B-DFDE-C34D-B9E6-66FD2B050236}" dt="2022-07-03T15:47:27.860" v="6233" actId="1037"/>
        <pc:sldMkLst>
          <pc:docMk/>
          <pc:sldMk cId="1797895913" sldId="821"/>
        </pc:sldMkLst>
        <pc:spChg chg="mod">
          <ac:chgData name="Giuseppe Torrisi" userId="7e2d242d-86da-4aa3-bb66-1f88aeb4d0c6" providerId="ADAL" clId="{1BBFCB4B-DFDE-C34D-B9E6-66FD2B050236}" dt="2022-07-03T15:47:22.061" v="6224" actId="1036"/>
          <ac:spMkLst>
            <pc:docMk/>
            <pc:sldMk cId="1797895913" sldId="821"/>
            <ac:spMk id="7" creationId="{29A5543B-0760-21CA-A9FB-CE48D9219BEE}"/>
          </ac:spMkLst>
        </pc:spChg>
        <pc:spChg chg="add mod">
          <ac:chgData name="Giuseppe Torrisi" userId="7e2d242d-86da-4aa3-bb66-1f88aeb4d0c6" providerId="ADAL" clId="{1BBFCB4B-DFDE-C34D-B9E6-66FD2B050236}" dt="2022-07-03T15:47:27.860" v="6233" actId="1037"/>
          <ac:spMkLst>
            <pc:docMk/>
            <pc:sldMk cId="1797895913" sldId="821"/>
            <ac:spMk id="17" creationId="{A53A2B1C-772C-5265-BDFA-0558D908A61A}"/>
          </ac:spMkLst>
        </pc:spChg>
        <pc:spChg chg="add del">
          <ac:chgData name="Giuseppe Torrisi" userId="7e2d242d-86da-4aa3-bb66-1f88aeb4d0c6" providerId="ADAL" clId="{1BBFCB4B-DFDE-C34D-B9E6-66FD2B050236}" dt="2022-07-03T15:47:13.307" v="6208" actId="478"/>
          <ac:spMkLst>
            <pc:docMk/>
            <pc:sldMk cId="1797895913" sldId="821"/>
            <ac:spMk id="25" creationId="{98822BEC-7438-456F-7F64-50128DB405F8}"/>
          </ac:spMkLst>
        </pc:spChg>
      </pc:sldChg>
      <pc:sldChg chg="delSp mod">
        <pc:chgData name="Giuseppe Torrisi" userId="7e2d242d-86da-4aa3-bb66-1f88aeb4d0c6" providerId="ADAL" clId="{1BBFCB4B-DFDE-C34D-B9E6-66FD2B050236}" dt="2022-07-05T12:57:34.618" v="6354" actId="478"/>
        <pc:sldMkLst>
          <pc:docMk/>
          <pc:sldMk cId="118246684" sldId="829"/>
        </pc:sldMkLst>
        <pc:spChg chg="del">
          <ac:chgData name="Giuseppe Torrisi" userId="7e2d242d-86da-4aa3-bb66-1f88aeb4d0c6" providerId="ADAL" clId="{1BBFCB4B-DFDE-C34D-B9E6-66FD2B050236}" dt="2022-07-05T12:57:34.618" v="6354" actId="478"/>
          <ac:spMkLst>
            <pc:docMk/>
            <pc:sldMk cId="118246684" sldId="829"/>
            <ac:spMk id="3" creationId="{B27CA156-A4FE-7B81-5BCD-1D95AF91B205}"/>
          </ac:spMkLst>
        </pc:spChg>
      </pc:sldChg>
      <pc:sldChg chg="delSp modSp add mod">
        <pc:chgData name="Giuseppe Torrisi" userId="7e2d242d-86da-4aa3-bb66-1f88aeb4d0c6" providerId="ADAL" clId="{1BBFCB4B-DFDE-C34D-B9E6-66FD2B050236}" dt="2022-07-04T19:02:03.965" v="6333" actId="478"/>
        <pc:sldMkLst>
          <pc:docMk/>
          <pc:sldMk cId="2342287595" sldId="831"/>
        </pc:sldMkLst>
        <pc:spChg chg="del mod">
          <ac:chgData name="Giuseppe Torrisi" userId="7e2d242d-86da-4aa3-bb66-1f88aeb4d0c6" providerId="ADAL" clId="{1BBFCB4B-DFDE-C34D-B9E6-66FD2B050236}" dt="2022-07-04T19:02:03.965" v="6333" actId="478"/>
          <ac:spMkLst>
            <pc:docMk/>
            <pc:sldMk cId="2342287595" sldId="831"/>
            <ac:spMk id="8" creationId="{5737B726-7AEC-7144-81AF-3E38A5C684F4}"/>
          </ac:spMkLst>
        </pc:spChg>
        <pc:spChg chg="del">
          <ac:chgData name="Giuseppe Torrisi" userId="7e2d242d-86da-4aa3-bb66-1f88aeb4d0c6" providerId="ADAL" clId="{1BBFCB4B-DFDE-C34D-B9E6-66FD2B050236}" dt="2022-07-04T19:01:56.773" v="6323" actId="478"/>
          <ac:spMkLst>
            <pc:docMk/>
            <pc:sldMk cId="2342287595" sldId="831"/>
            <ac:spMk id="12" creationId="{F76C8887-705F-E240-876F-FEB4D4ECB1D9}"/>
          </ac:spMkLst>
        </pc:spChg>
      </pc:sldChg>
      <pc:sldMasterChg chg="delSldLayout">
        <pc:chgData name="Giuseppe Torrisi" userId="7e2d242d-86da-4aa3-bb66-1f88aeb4d0c6" providerId="ADAL" clId="{1BBFCB4B-DFDE-C34D-B9E6-66FD2B050236}" dt="2022-07-02T22:19:18.393" v="2057" actId="2696"/>
        <pc:sldMasterMkLst>
          <pc:docMk/>
          <pc:sldMasterMk cId="2300508833" sldId="2147483648"/>
        </pc:sldMasterMkLst>
        <pc:sldLayoutChg chg="del">
          <pc:chgData name="Giuseppe Torrisi" userId="7e2d242d-86da-4aa3-bb66-1f88aeb4d0c6" providerId="ADAL" clId="{1BBFCB4B-DFDE-C34D-B9E6-66FD2B050236}" dt="2022-07-02T15:31:23.943" v="1643" actId="2696"/>
          <pc:sldLayoutMkLst>
            <pc:docMk/>
            <pc:sldMasterMk cId="2300508833" sldId="2147483648"/>
            <pc:sldLayoutMk cId="1894679627" sldId="2147483660"/>
          </pc:sldLayoutMkLst>
        </pc:sldLayoutChg>
        <pc:sldLayoutChg chg="del">
          <pc:chgData name="Giuseppe Torrisi" userId="7e2d242d-86da-4aa3-bb66-1f88aeb4d0c6" providerId="ADAL" clId="{1BBFCB4B-DFDE-C34D-B9E6-66FD2B050236}" dt="2022-07-02T22:17:43.442" v="2051" actId="2696"/>
          <pc:sldLayoutMkLst>
            <pc:docMk/>
            <pc:sldMasterMk cId="2300508833" sldId="2147483648"/>
            <pc:sldLayoutMk cId="2507896448" sldId="2147483661"/>
          </pc:sldLayoutMkLst>
        </pc:sldLayoutChg>
        <pc:sldLayoutChg chg="del">
          <pc:chgData name="Giuseppe Torrisi" userId="7e2d242d-86da-4aa3-bb66-1f88aeb4d0c6" providerId="ADAL" clId="{1BBFCB4B-DFDE-C34D-B9E6-66FD2B050236}" dt="2022-07-02T15:31:25.887" v="1645" actId="2696"/>
          <pc:sldLayoutMkLst>
            <pc:docMk/>
            <pc:sldMasterMk cId="2300508833" sldId="2147483648"/>
            <pc:sldLayoutMk cId="1744383213" sldId="2147483662"/>
          </pc:sldLayoutMkLst>
        </pc:sldLayoutChg>
        <pc:sldLayoutChg chg="del">
          <pc:chgData name="Giuseppe Torrisi" userId="7e2d242d-86da-4aa3-bb66-1f88aeb4d0c6" providerId="ADAL" clId="{1BBFCB4B-DFDE-C34D-B9E6-66FD2B050236}" dt="2022-07-02T22:19:18.393" v="2057" actId="2696"/>
          <pc:sldLayoutMkLst>
            <pc:docMk/>
            <pc:sldMasterMk cId="2300508833" sldId="2147483648"/>
            <pc:sldLayoutMk cId="4250377139" sldId="2147483665"/>
          </pc:sldLayoutMkLst>
        </pc:sldLayoutChg>
      </pc:sldMasterChg>
    </pc:docChg>
  </pc:docChgLst>
  <pc:docChgLst>
    <pc:chgData name="Giuseppe Torrisi" userId="7e2d242d-86da-4aa3-bb66-1f88aeb4d0c6" providerId="ADAL" clId="{A4628964-D3B9-A243-9236-A9A7DA763D0B}"/>
    <pc:docChg chg="undo redo custSel addSld delSld modSld sldOrd">
      <pc:chgData name="Giuseppe Torrisi" userId="7e2d242d-86da-4aa3-bb66-1f88aeb4d0c6" providerId="ADAL" clId="{A4628964-D3B9-A243-9236-A9A7DA763D0B}" dt="2022-11-14T15:51:23.572" v="11995" actId="14100"/>
      <pc:docMkLst>
        <pc:docMk/>
      </pc:docMkLst>
      <pc:sldChg chg="addSp delSp modSp del mod setBg modNotesTx">
        <pc:chgData name="Giuseppe Torrisi" userId="7e2d242d-86da-4aa3-bb66-1f88aeb4d0c6" providerId="ADAL" clId="{A4628964-D3B9-A243-9236-A9A7DA763D0B}" dt="2022-11-14T15:36:11.240" v="11758" actId="2696"/>
        <pc:sldMkLst>
          <pc:docMk/>
          <pc:sldMk cId="917247729" sldId="256"/>
        </pc:sldMkLst>
        <pc:spChg chg="mod">
          <ac:chgData name="Giuseppe Torrisi" userId="7e2d242d-86da-4aa3-bb66-1f88aeb4d0c6" providerId="ADAL" clId="{A4628964-D3B9-A243-9236-A9A7DA763D0B}" dt="2022-11-03T08:28:42.309" v="801" actId="114"/>
          <ac:spMkLst>
            <pc:docMk/>
            <pc:sldMk cId="917247729" sldId="256"/>
            <ac:spMk id="3" creationId="{59B631CB-A646-C490-6E41-8BD70040E420}"/>
          </ac:spMkLst>
        </pc:spChg>
        <pc:spChg chg="add del mod topLvl">
          <ac:chgData name="Giuseppe Torrisi" userId="7e2d242d-86da-4aa3-bb66-1f88aeb4d0c6" providerId="ADAL" clId="{A4628964-D3B9-A243-9236-A9A7DA763D0B}" dt="2022-11-03T08:26:07.311" v="775" actId="21"/>
          <ac:spMkLst>
            <pc:docMk/>
            <pc:sldMk cId="917247729" sldId="256"/>
            <ac:spMk id="4" creationId="{DFC310FB-A5F1-B04A-76F2-0C98FE2725C4}"/>
          </ac:spMkLst>
        </pc:spChg>
        <pc:spChg chg="mod">
          <ac:chgData name="Giuseppe Torrisi" userId="7e2d242d-86da-4aa3-bb66-1f88aeb4d0c6" providerId="ADAL" clId="{A4628964-D3B9-A243-9236-A9A7DA763D0B}" dt="2022-11-10T14:32:43.933" v="8123" actId="1076"/>
          <ac:spMkLst>
            <pc:docMk/>
            <pc:sldMk cId="917247729" sldId="256"/>
            <ac:spMk id="5" creationId="{EBCF0146-9EB7-06FF-22E2-56DB3F6C012A}"/>
          </ac:spMkLst>
        </pc:spChg>
        <pc:spChg chg="mod">
          <ac:chgData name="Giuseppe Torrisi" userId="7e2d242d-86da-4aa3-bb66-1f88aeb4d0c6" providerId="ADAL" clId="{A4628964-D3B9-A243-9236-A9A7DA763D0B}" dt="2022-11-10T14:32:37.947" v="8122" actId="403"/>
          <ac:spMkLst>
            <pc:docMk/>
            <pc:sldMk cId="917247729" sldId="256"/>
            <ac:spMk id="7" creationId="{29A5543B-0760-21CA-A9FB-CE48D9219BEE}"/>
          </ac:spMkLst>
        </pc:spChg>
        <pc:spChg chg="add del mod">
          <ac:chgData name="Giuseppe Torrisi" userId="7e2d242d-86da-4aa3-bb66-1f88aeb4d0c6" providerId="ADAL" clId="{A4628964-D3B9-A243-9236-A9A7DA763D0B}" dt="2022-11-03T08:53:39.463" v="815" actId="207"/>
          <ac:spMkLst>
            <pc:docMk/>
            <pc:sldMk cId="917247729" sldId="256"/>
            <ac:spMk id="10" creationId="{879E7778-9765-C100-9B03-F683E3372A74}"/>
          </ac:spMkLst>
        </pc:spChg>
        <pc:grpChg chg="add del mod">
          <ac:chgData name="Giuseppe Torrisi" userId="7e2d242d-86da-4aa3-bb66-1f88aeb4d0c6" providerId="ADAL" clId="{A4628964-D3B9-A243-9236-A9A7DA763D0B}" dt="2022-11-03T08:25:59.756" v="772" actId="21"/>
          <ac:grpSpMkLst>
            <pc:docMk/>
            <pc:sldMk cId="917247729" sldId="256"/>
            <ac:grpSpMk id="6" creationId="{B8CCF62E-540A-1DB4-E6C8-DAF657237813}"/>
          </ac:grpSpMkLst>
        </pc:grpChg>
        <pc:grpChg chg="add">
          <ac:chgData name="Giuseppe Torrisi" userId="7e2d242d-86da-4aa3-bb66-1f88aeb4d0c6" providerId="ADAL" clId="{A4628964-D3B9-A243-9236-A9A7DA763D0B}" dt="2022-11-03T08:11:41.548" v="660" actId="164"/>
          <ac:grpSpMkLst>
            <pc:docMk/>
            <pc:sldMk cId="917247729" sldId="256"/>
            <ac:grpSpMk id="12" creationId="{4F435789-BBEC-654C-3CB5-7BC5147E2CF0}"/>
          </ac:grpSpMkLst>
        </pc:grpChg>
        <pc:picChg chg="add del mod topLvl">
          <ac:chgData name="Giuseppe Torrisi" userId="7e2d242d-86da-4aa3-bb66-1f88aeb4d0c6" providerId="ADAL" clId="{A4628964-D3B9-A243-9236-A9A7DA763D0B}" dt="2022-11-03T08:25:59.756" v="772" actId="21"/>
          <ac:picMkLst>
            <pc:docMk/>
            <pc:sldMk cId="917247729" sldId="256"/>
            <ac:picMk id="2" creationId="{1F62EB2E-770F-8E82-6733-791BAD705B4C}"/>
          </ac:picMkLst>
        </pc:picChg>
        <pc:picChg chg="del">
          <ac:chgData name="Giuseppe Torrisi" userId="7e2d242d-86da-4aa3-bb66-1f88aeb4d0c6" providerId="ADAL" clId="{A4628964-D3B9-A243-9236-A9A7DA763D0B}" dt="2022-11-03T08:26:38.626" v="778" actId="21"/>
          <ac:picMkLst>
            <pc:docMk/>
            <pc:sldMk cId="917247729" sldId="256"/>
            <ac:picMk id="8" creationId="{63B59976-61F7-A351-7583-8E6E1E1C18B9}"/>
          </ac:picMkLst>
        </pc:picChg>
        <pc:picChg chg="del">
          <ac:chgData name="Giuseppe Torrisi" userId="7e2d242d-86da-4aa3-bb66-1f88aeb4d0c6" providerId="ADAL" clId="{A4628964-D3B9-A243-9236-A9A7DA763D0B}" dt="2022-11-03T08:26:38.626" v="778" actId="21"/>
          <ac:picMkLst>
            <pc:docMk/>
            <pc:sldMk cId="917247729" sldId="256"/>
            <ac:picMk id="9" creationId="{08EB55AD-466D-D31F-99FD-33959F875BBF}"/>
          </ac:picMkLst>
        </pc:picChg>
        <pc:picChg chg="add mod">
          <ac:chgData name="Giuseppe Torrisi" userId="7e2d242d-86da-4aa3-bb66-1f88aeb4d0c6" providerId="ADAL" clId="{A4628964-D3B9-A243-9236-A9A7DA763D0B}" dt="2022-11-03T08:11:36.055" v="659" actId="1076"/>
          <ac:picMkLst>
            <pc:docMk/>
            <pc:sldMk cId="917247729" sldId="256"/>
            <ac:picMk id="11" creationId="{2815CA37-EF79-65A0-17B6-7186D9D17AFF}"/>
          </ac:picMkLst>
        </pc:picChg>
        <pc:picChg chg="mod">
          <ac:chgData name="Giuseppe Torrisi" userId="7e2d242d-86da-4aa3-bb66-1f88aeb4d0c6" providerId="ADAL" clId="{A4628964-D3B9-A243-9236-A9A7DA763D0B}" dt="2022-11-10T21:34:02.981" v="8305" actId="1076"/>
          <ac:picMkLst>
            <pc:docMk/>
            <pc:sldMk cId="917247729" sldId="256"/>
            <ac:picMk id="34" creationId="{015A67C8-B36A-C948-54CE-5ECDC15455A1}"/>
          </ac:picMkLst>
        </pc:picChg>
        <pc:cxnChg chg="del">
          <ac:chgData name="Giuseppe Torrisi" userId="7e2d242d-86da-4aa3-bb66-1f88aeb4d0c6" providerId="ADAL" clId="{A4628964-D3B9-A243-9236-A9A7DA763D0B}" dt="2022-11-03T08:26:38.626" v="778" actId="21"/>
          <ac:cxnSpMkLst>
            <pc:docMk/>
            <pc:sldMk cId="917247729" sldId="256"/>
            <ac:cxnSpMk id="13" creationId="{58CBE658-F7CF-DC3A-8E05-04D1B1D8026F}"/>
          </ac:cxnSpMkLst>
        </pc:cxnChg>
        <pc:cxnChg chg="del">
          <ac:chgData name="Giuseppe Torrisi" userId="7e2d242d-86da-4aa3-bb66-1f88aeb4d0c6" providerId="ADAL" clId="{A4628964-D3B9-A243-9236-A9A7DA763D0B}" dt="2022-11-03T08:26:38.626" v="778" actId="21"/>
          <ac:cxnSpMkLst>
            <pc:docMk/>
            <pc:sldMk cId="917247729" sldId="256"/>
            <ac:cxnSpMk id="15" creationId="{44F788CA-8633-7B85-4FBF-F1BD7A9FEF81}"/>
          </ac:cxnSpMkLst>
        </pc:cxnChg>
      </pc:sldChg>
      <pc:sldChg chg="addSp delSp modSp add mod">
        <pc:chgData name="Giuseppe Torrisi" userId="7e2d242d-86da-4aa3-bb66-1f88aeb4d0c6" providerId="ADAL" clId="{A4628964-D3B9-A243-9236-A9A7DA763D0B}" dt="2022-11-09T21:45:20.029" v="8030"/>
        <pc:sldMkLst>
          <pc:docMk/>
          <pc:sldMk cId="2488188169" sldId="257"/>
        </pc:sldMkLst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6" creationId="{9C690FA7-1436-ACDC-C8DE-65EF750B65AE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7" creationId="{A927C1AC-5A7E-C765-C6A2-9DE8F20A5870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8" creationId="{8A0BE5E9-0D57-509D-5891-5FEB0902BB8B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12" creationId="{99B5BE98-63AE-326A-0C9A-4CDBFB2F67E4}"/>
          </ac:spMkLst>
        </pc:spChg>
        <pc:spChg chg="del">
          <ac:chgData name="Giuseppe Torrisi" userId="7e2d242d-86da-4aa3-bb66-1f88aeb4d0c6" providerId="ADAL" clId="{A4628964-D3B9-A243-9236-A9A7DA763D0B}" dt="2022-11-08T23:07:44.418" v="7144" actId="478"/>
          <ac:spMkLst>
            <pc:docMk/>
            <pc:sldMk cId="2488188169" sldId="257"/>
            <ac:spMk id="14" creationId="{3FC093DB-6F1F-6767-07B4-E55A92286B43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15" creationId="{992706EC-71DB-20F8-02FA-AB74D8112B44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16" creationId="{CA59443E-ED20-71A2-D6D2-78CF3EAC2255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17" creationId="{53549EC8-1496-3E6E-AF32-5CBEE918F0C6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18" creationId="{85FB3E9C-F53B-D91C-68DF-D9EA4D7167D4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19" creationId="{1C7FA425-DCD3-2A17-0964-65D9E40B9B70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20" creationId="{84735BC5-287B-F36A-E6C0-04CE126C9695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21" creationId="{008671F3-DE87-B50D-D1F3-06F8A4B23C14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22" creationId="{15D455BA-0103-C50D-2503-E175B0864A24}"/>
          </ac:spMkLst>
        </pc:spChg>
        <pc:spChg chg="mod">
          <ac:chgData name="Giuseppe Torrisi" userId="7e2d242d-86da-4aa3-bb66-1f88aeb4d0c6" providerId="ADAL" clId="{A4628964-D3B9-A243-9236-A9A7DA763D0B}" dt="2022-11-08T23:07:44.896" v="7145"/>
          <ac:spMkLst>
            <pc:docMk/>
            <pc:sldMk cId="2488188169" sldId="257"/>
            <ac:spMk id="23" creationId="{44D5B42D-4467-EB33-D4AA-379E811E343B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25" creationId="{0E27B20F-FFDE-7235-725E-D2FC28C14E7B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26" creationId="{502A7040-DC64-6C64-B0B1-E0D491276F58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27" creationId="{20397A52-4490-1254-63C3-6EAFD89B632F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28" creationId="{018BDAF0-DA47-3699-47D6-BA29F37392AB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0" creationId="{5850BBD6-12C9-D1E6-97E6-A7D8C1C64E97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1" creationId="{981A2BDE-276A-FA9D-4C3C-C72BA8980CF0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2" creationId="{78785D8B-8365-F4EB-A0C5-EFE1F5AD7EA8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3" creationId="{BA325BA5-9E1F-1642-765E-72932F9807E3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4" creationId="{DABB9C68-3054-C008-5DF3-7D8374F7C7EB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5" creationId="{F84FB979-DB5B-1160-C828-A2A9A2140D53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6" creationId="{13FC8962-6679-8DFE-6ED8-0D68CA053FE9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7" creationId="{C06B302F-6043-D7E9-B92C-826B6A757322}"/>
          </ac:spMkLst>
        </pc:spChg>
        <pc:spChg chg="mod">
          <ac:chgData name="Giuseppe Torrisi" userId="7e2d242d-86da-4aa3-bb66-1f88aeb4d0c6" providerId="ADAL" clId="{A4628964-D3B9-A243-9236-A9A7DA763D0B}" dt="2022-11-09T21:45:20.029" v="8030"/>
          <ac:spMkLst>
            <pc:docMk/>
            <pc:sldMk cId="2488188169" sldId="257"/>
            <ac:spMk id="38" creationId="{0E1D522A-7364-9B70-7BA2-7AA59C74B915}"/>
          </ac:spMkLst>
        </pc:spChg>
        <pc:grpChg chg="add del mod">
          <ac:chgData name="Giuseppe Torrisi" userId="7e2d242d-86da-4aa3-bb66-1f88aeb4d0c6" providerId="ADAL" clId="{A4628964-D3B9-A243-9236-A9A7DA763D0B}" dt="2022-11-09T21:45:19.324" v="8029" actId="478"/>
          <ac:grpSpMkLst>
            <pc:docMk/>
            <pc:sldMk cId="2488188169" sldId="257"/>
            <ac:grpSpMk id="2" creationId="{D52BB3EE-2B5D-C88E-DDE2-76786C2E66F7}"/>
          </ac:grpSpMkLst>
        </pc:grpChg>
        <pc:grpChg chg="mod">
          <ac:chgData name="Giuseppe Torrisi" userId="7e2d242d-86da-4aa3-bb66-1f88aeb4d0c6" providerId="ADAL" clId="{A4628964-D3B9-A243-9236-A9A7DA763D0B}" dt="2022-11-08T23:07:44.896" v="7145"/>
          <ac:grpSpMkLst>
            <pc:docMk/>
            <pc:sldMk cId="2488188169" sldId="257"/>
            <ac:grpSpMk id="3" creationId="{BEBD8F61-6BEB-A686-A499-018C67666658}"/>
          </ac:grpSpMkLst>
        </pc:grpChg>
        <pc:grpChg chg="mod">
          <ac:chgData name="Giuseppe Torrisi" userId="7e2d242d-86da-4aa3-bb66-1f88aeb4d0c6" providerId="ADAL" clId="{A4628964-D3B9-A243-9236-A9A7DA763D0B}" dt="2022-11-08T23:07:44.896" v="7145"/>
          <ac:grpSpMkLst>
            <pc:docMk/>
            <pc:sldMk cId="2488188169" sldId="257"/>
            <ac:grpSpMk id="13" creationId="{6E7E0F3D-03EC-43C6-13E9-C0E5D4794ACD}"/>
          </ac:grpSpMkLst>
        </pc:grpChg>
        <pc:grpChg chg="add mod">
          <ac:chgData name="Giuseppe Torrisi" userId="7e2d242d-86da-4aa3-bb66-1f88aeb4d0c6" providerId="ADAL" clId="{A4628964-D3B9-A243-9236-A9A7DA763D0B}" dt="2022-11-09T21:45:20.029" v="8030"/>
          <ac:grpSpMkLst>
            <pc:docMk/>
            <pc:sldMk cId="2488188169" sldId="257"/>
            <ac:grpSpMk id="14" creationId="{0A7EA582-C684-5C70-AA08-86BF8843643E}"/>
          </ac:grpSpMkLst>
        </pc:grpChg>
        <pc:grpChg chg="mod">
          <ac:chgData name="Giuseppe Torrisi" userId="7e2d242d-86da-4aa3-bb66-1f88aeb4d0c6" providerId="ADAL" clId="{A4628964-D3B9-A243-9236-A9A7DA763D0B}" dt="2022-11-09T21:45:20.029" v="8030"/>
          <ac:grpSpMkLst>
            <pc:docMk/>
            <pc:sldMk cId="2488188169" sldId="257"/>
            <ac:grpSpMk id="24" creationId="{EBE5D7D0-3F01-0BCA-9231-7E0DCD89788E}"/>
          </ac:grpSpMkLst>
        </pc:grpChg>
        <pc:grpChg chg="mod">
          <ac:chgData name="Giuseppe Torrisi" userId="7e2d242d-86da-4aa3-bb66-1f88aeb4d0c6" providerId="ADAL" clId="{A4628964-D3B9-A243-9236-A9A7DA763D0B}" dt="2022-11-09T21:45:20.029" v="8030"/>
          <ac:grpSpMkLst>
            <pc:docMk/>
            <pc:sldMk cId="2488188169" sldId="257"/>
            <ac:grpSpMk id="29" creationId="{DF3B491D-5F99-DD6E-323A-1C5E9DD95AD4}"/>
          </ac:grpSpMkLst>
        </pc:grpChg>
      </pc:sldChg>
      <pc:sldChg chg="del">
        <pc:chgData name="Giuseppe Torrisi" userId="7e2d242d-86da-4aa3-bb66-1f88aeb4d0c6" providerId="ADAL" clId="{A4628964-D3B9-A243-9236-A9A7DA763D0B}" dt="2022-11-06T16:17:38.756" v="4820" actId="2696"/>
        <pc:sldMkLst>
          <pc:docMk/>
          <pc:sldMk cId="2981589707" sldId="257"/>
        </pc:sldMkLst>
      </pc:sldChg>
      <pc:sldChg chg="del">
        <pc:chgData name="Giuseppe Torrisi" userId="7e2d242d-86da-4aa3-bb66-1f88aeb4d0c6" providerId="ADAL" clId="{A4628964-D3B9-A243-9236-A9A7DA763D0B}" dt="2022-11-05T10:10:45.857" v="2780" actId="2696"/>
        <pc:sldMkLst>
          <pc:docMk/>
          <pc:sldMk cId="1285414086" sldId="258"/>
        </pc:sldMkLst>
      </pc:sldChg>
      <pc:sldChg chg="addSp modSp add mod ord modShow">
        <pc:chgData name="Giuseppe Torrisi" userId="7e2d242d-86da-4aa3-bb66-1f88aeb4d0c6" providerId="ADAL" clId="{A4628964-D3B9-A243-9236-A9A7DA763D0B}" dt="2022-11-14T15:41:23.520" v="11856" actId="108"/>
        <pc:sldMkLst>
          <pc:docMk/>
          <pc:sldMk cId="4271602610" sldId="258"/>
        </pc:sldMkLst>
        <pc:spChg chg="mod">
          <ac:chgData name="Giuseppe Torrisi" userId="7e2d242d-86da-4aa3-bb66-1f88aeb4d0c6" providerId="ADAL" clId="{A4628964-D3B9-A243-9236-A9A7DA763D0B}" dt="2022-11-14T15:41:23.520" v="11856" actId="108"/>
          <ac:spMkLst>
            <pc:docMk/>
            <pc:sldMk cId="4271602610" sldId="258"/>
            <ac:spMk id="3" creationId="{6FC1E04D-56CB-4D99-9B30-EFE045FC14FE}"/>
          </ac:spMkLst>
        </pc:spChg>
        <pc:spChg chg="mod">
          <ac:chgData name="Giuseppe Torrisi" userId="7e2d242d-86da-4aa3-bb66-1f88aeb4d0c6" providerId="ADAL" clId="{A4628964-D3B9-A243-9236-A9A7DA763D0B}" dt="2022-11-08T22:28:29.298" v="6231" actId="1076"/>
          <ac:spMkLst>
            <pc:docMk/>
            <pc:sldMk cId="4271602610" sldId="258"/>
            <ac:spMk id="4" creationId="{538ED4FF-BFC4-4D90-9957-F58290FB0C76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6" creationId="{6381E722-3B44-D2A3-A8F2-2D4148E6CAC2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7" creationId="{2A9954C0-DAE4-5EBE-2DB8-DF3AB7151E23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8" creationId="{C80FC09E-6F19-FF38-B057-9708D6F384C8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9" creationId="{5652BEB9-6671-8F35-32CE-29D2EDC8A85F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10" creationId="{CE09E776-8EB5-626C-5546-38FFF1F8260B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11" creationId="{DB0CB5E2-3C73-4143-35AA-221F0497B83C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12" creationId="{5D4A317D-6A7F-C919-1B70-AF07A33DD262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13" creationId="{6D35C310-E05A-AA88-6ACD-17B4FC98E8BD}"/>
          </ac:spMkLst>
        </pc:spChg>
        <pc:spChg chg="mod">
          <ac:chgData name="Giuseppe Torrisi" userId="7e2d242d-86da-4aa3-bb66-1f88aeb4d0c6" providerId="ADAL" clId="{A4628964-D3B9-A243-9236-A9A7DA763D0B}" dt="2022-11-08T22:28:21.372" v="6230"/>
          <ac:spMkLst>
            <pc:docMk/>
            <pc:sldMk cId="4271602610" sldId="258"/>
            <ac:spMk id="14" creationId="{6C2FE7C2-2CD9-6731-ADA8-99299593E767}"/>
          </ac:spMkLst>
        </pc:spChg>
        <pc:grpChg chg="add mod">
          <ac:chgData name="Giuseppe Torrisi" userId="7e2d242d-86da-4aa3-bb66-1f88aeb4d0c6" providerId="ADAL" clId="{A4628964-D3B9-A243-9236-A9A7DA763D0B}" dt="2022-11-08T22:28:21.372" v="6230"/>
          <ac:grpSpMkLst>
            <pc:docMk/>
            <pc:sldMk cId="4271602610" sldId="258"/>
            <ac:grpSpMk id="2" creationId="{94979D79-465A-E34B-3417-5A9132FA23E4}"/>
          </ac:grpSpMkLst>
        </pc:grpChg>
        <pc:grpChg chg="mod">
          <ac:chgData name="Giuseppe Torrisi" userId="7e2d242d-86da-4aa3-bb66-1f88aeb4d0c6" providerId="ADAL" clId="{A4628964-D3B9-A243-9236-A9A7DA763D0B}" dt="2022-11-08T22:28:21.372" v="6230"/>
          <ac:grpSpMkLst>
            <pc:docMk/>
            <pc:sldMk cId="4271602610" sldId="258"/>
            <ac:grpSpMk id="5" creationId="{D00EEF49-F511-8E04-7B99-689D1A7FB164}"/>
          </ac:grpSpMkLst>
        </pc:grpChg>
        <pc:picChg chg="add mod">
          <ac:chgData name="Giuseppe Torrisi" userId="7e2d242d-86da-4aa3-bb66-1f88aeb4d0c6" providerId="ADAL" clId="{A4628964-D3B9-A243-9236-A9A7DA763D0B}" dt="2022-11-10T21:39:10.226" v="8411"/>
          <ac:picMkLst>
            <pc:docMk/>
            <pc:sldMk cId="4271602610" sldId="258"/>
            <ac:picMk id="15" creationId="{4510EF76-A2D6-4AC2-975E-6A832F19BDE6}"/>
          </ac:picMkLst>
        </pc:picChg>
      </pc:sldChg>
      <pc:sldChg chg="add del mod modShow">
        <pc:chgData name="Giuseppe Torrisi" userId="7e2d242d-86da-4aa3-bb66-1f88aeb4d0c6" providerId="ADAL" clId="{A4628964-D3B9-A243-9236-A9A7DA763D0B}" dt="2022-11-12T16:40:34.071" v="11193" actId="2696"/>
        <pc:sldMkLst>
          <pc:docMk/>
          <pc:sldMk cId="998842207" sldId="259"/>
        </pc:sldMkLst>
      </pc:sldChg>
      <pc:sldChg chg="del">
        <pc:chgData name="Giuseppe Torrisi" userId="7e2d242d-86da-4aa3-bb66-1f88aeb4d0c6" providerId="ADAL" clId="{A4628964-D3B9-A243-9236-A9A7DA763D0B}" dt="2022-10-29T17:16:59.547" v="230" actId="2696"/>
        <pc:sldMkLst>
          <pc:docMk/>
          <pc:sldMk cId="3561909215" sldId="259"/>
        </pc:sldMkLst>
      </pc:sldChg>
      <pc:sldChg chg="addSp delSp modSp mod">
        <pc:chgData name="Giuseppe Torrisi" userId="7e2d242d-86da-4aa3-bb66-1f88aeb4d0c6" providerId="ADAL" clId="{A4628964-D3B9-A243-9236-A9A7DA763D0B}" dt="2022-11-12T16:55:50.297" v="11540" actId="113"/>
        <pc:sldMkLst>
          <pc:docMk/>
          <pc:sldMk cId="1516042379" sldId="260"/>
        </pc:sldMkLst>
        <pc:spChg chg="mod">
          <ac:chgData name="Giuseppe Torrisi" userId="7e2d242d-86da-4aa3-bb66-1f88aeb4d0c6" providerId="ADAL" clId="{A4628964-D3B9-A243-9236-A9A7DA763D0B}" dt="2022-11-12T16:55:41.970" v="11539" actId="2711"/>
          <ac:spMkLst>
            <pc:docMk/>
            <pc:sldMk cId="1516042379" sldId="260"/>
            <ac:spMk id="3" creationId="{1DFEFE2D-71A6-417D-A47A-D4C38E63E388}"/>
          </ac:spMkLst>
        </pc:spChg>
        <pc:spChg chg="mod">
          <ac:chgData name="Giuseppe Torrisi" userId="7e2d242d-86da-4aa3-bb66-1f88aeb4d0c6" providerId="ADAL" clId="{A4628964-D3B9-A243-9236-A9A7DA763D0B}" dt="2022-11-08T23:01:46.736" v="6922" actId="1076"/>
          <ac:spMkLst>
            <pc:docMk/>
            <pc:sldMk cId="1516042379" sldId="260"/>
            <ac:spMk id="4" creationId="{BB0F67C9-B94D-4674-8966-BE474B6980E1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6" creationId="{84DCFDBE-056B-0F29-3F5D-78E8828EEBAE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7" creationId="{2338926B-01B4-67F4-11D4-24E1EB11DEEC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8" creationId="{9D729D09-B432-C29B-9F72-E857A946494C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12" creationId="{2553A993-BEAF-BB0C-6D68-9E88B31A894B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16" creationId="{E1CEA22F-AD1C-D254-6DBE-6A59F50F3D86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18" creationId="{0A59DF01-D3BC-14EA-B6CE-FFB307DA95A4}"/>
          </ac:spMkLst>
        </pc:spChg>
        <pc:spChg chg="mod">
          <ac:chgData name="Giuseppe Torrisi" userId="7e2d242d-86da-4aa3-bb66-1f88aeb4d0c6" providerId="ADAL" clId="{A4628964-D3B9-A243-9236-A9A7DA763D0B}" dt="2022-11-12T16:55:50.297" v="11540" actId="113"/>
          <ac:spMkLst>
            <pc:docMk/>
            <pc:sldMk cId="1516042379" sldId="260"/>
            <ac:spMk id="20" creationId="{67B6E063-DEEC-4CEC-9531-70FF2078AE30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21" creationId="{6B274FC9-9002-C059-9933-1E4C6318D3D8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22" creationId="{36C062E9-EF25-2BDC-2C4C-AC8DF9DCDCC9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25" creationId="{7F3656EC-60A1-DA65-0637-342FFFF13C5D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28" creationId="{88CC24B2-B0A2-D79B-4174-3A946504F3E9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29" creationId="{9245E066-95FF-5BDF-8F33-313A56F0EDF7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30" creationId="{8A05873B-1349-A118-0831-D4D7924ECD7E}"/>
          </ac:spMkLst>
        </pc:spChg>
        <pc:spChg chg="mod">
          <ac:chgData name="Giuseppe Torrisi" userId="7e2d242d-86da-4aa3-bb66-1f88aeb4d0c6" providerId="ADAL" clId="{A4628964-D3B9-A243-9236-A9A7DA763D0B}" dt="2022-11-08T23:01:46.910" v="6923"/>
          <ac:spMkLst>
            <pc:docMk/>
            <pc:sldMk cId="1516042379" sldId="260"/>
            <ac:spMk id="32" creationId="{6BB90138-69B7-E84F-4B0A-6369642BB42E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35" creationId="{1632E04F-20A7-B38F-296E-201FC20F4F0D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36" creationId="{2506E10E-932F-CE44-EAC0-63E362DEA7AE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37" creationId="{A40A2F46-0EFB-1C5B-5839-38B4B8A7B1BE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38" creationId="{718D67FF-3C36-3D37-BAA2-29BA4AF98257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0" creationId="{BE31FA1E-3EC8-7B0F-F479-1A3FEE7E6AB9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1" creationId="{D46F0F07-2ED8-3F22-EDBD-6658960D25C6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2" creationId="{9DE1B641-A3FF-75DF-5286-6499AEA48ED3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3" creationId="{F6D6CBB8-CEFB-6AD4-63DF-7FFCA360B238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4" creationId="{EE34135C-240F-1498-AC8D-37E8563DF3E1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5" creationId="{03FEE099-B169-B9CE-E14F-E5DFE0BE1024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6" creationId="{05E29ADD-DE09-EFFB-3D38-6EBE4E744E15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7" creationId="{54DD0BDD-10E4-4121-C62F-D446716D9A8A}"/>
          </ac:spMkLst>
        </pc:spChg>
        <pc:spChg chg="mod">
          <ac:chgData name="Giuseppe Torrisi" userId="7e2d242d-86da-4aa3-bb66-1f88aeb4d0c6" providerId="ADAL" clId="{A4628964-D3B9-A243-9236-A9A7DA763D0B}" dt="2022-11-09T21:43:59.736" v="7999"/>
          <ac:spMkLst>
            <pc:docMk/>
            <pc:sldMk cId="1516042379" sldId="260"/>
            <ac:spMk id="48" creationId="{A4644EB4-E59C-2E72-5180-3DFF9DDF11F6}"/>
          </ac:spMkLst>
        </pc:spChg>
        <pc:grpChg chg="add del mod">
          <ac:chgData name="Giuseppe Torrisi" userId="7e2d242d-86da-4aa3-bb66-1f88aeb4d0c6" providerId="ADAL" clId="{A4628964-D3B9-A243-9236-A9A7DA763D0B}" dt="2022-11-09T21:43:59.349" v="7998" actId="478"/>
          <ac:grpSpMkLst>
            <pc:docMk/>
            <pc:sldMk cId="1516042379" sldId="260"/>
            <ac:grpSpMk id="2" creationId="{4BAF2593-3CE6-7778-2F04-9CEF1E8086E8}"/>
          </ac:grpSpMkLst>
        </pc:grpChg>
        <pc:grpChg chg="mod">
          <ac:chgData name="Giuseppe Torrisi" userId="7e2d242d-86da-4aa3-bb66-1f88aeb4d0c6" providerId="ADAL" clId="{A4628964-D3B9-A243-9236-A9A7DA763D0B}" dt="2022-11-08T23:01:46.910" v="6923"/>
          <ac:grpSpMkLst>
            <pc:docMk/>
            <pc:sldMk cId="1516042379" sldId="260"/>
            <ac:grpSpMk id="5" creationId="{8B6D6C76-4267-B4A8-5D92-C51949781848}"/>
          </ac:grpSpMkLst>
        </pc:grpChg>
        <pc:grpChg chg="mod">
          <ac:chgData name="Giuseppe Torrisi" userId="7e2d242d-86da-4aa3-bb66-1f88aeb4d0c6" providerId="ADAL" clId="{A4628964-D3B9-A243-9236-A9A7DA763D0B}" dt="2022-11-08T23:01:46.910" v="6923"/>
          <ac:grpSpMkLst>
            <pc:docMk/>
            <pc:sldMk cId="1516042379" sldId="260"/>
            <ac:grpSpMk id="13" creationId="{5C0427EF-F906-AB77-6647-2C1D1A29B28D}"/>
          </ac:grpSpMkLst>
        </pc:grpChg>
        <pc:grpChg chg="add mod">
          <ac:chgData name="Giuseppe Torrisi" userId="7e2d242d-86da-4aa3-bb66-1f88aeb4d0c6" providerId="ADAL" clId="{A4628964-D3B9-A243-9236-A9A7DA763D0B}" dt="2022-11-09T21:43:59.736" v="7999"/>
          <ac:grpSpMkLst>
            <pc:docMk/>
            <pc:sldMk cId="1516042379" sldId="260"/>
            <ac:grpSpMk id="33" creationId="{BBC3F667-C9EE-B64B-B694-F458D74EAFAD}"/>
          </ac:grpSpMkLst>
        </pc:grpChg>
        <pc:grpChg chg="mod">
          <ac:chgData name="Giuseppe Torrisi" userId="7e2d242d-86da-4aa3-bb66-1f88aeb4d0c6" providerId="ADAL" clId="{A4628964-D3B9-A243-9236-A9A7DA763D0B}" dt="2022-11-09T21:43:59.736" v="7999"/>
          <ac:grpSpMkLst>
            <pc:docMk/>
            <pc:sldMk cId="1516042379" sldId="260"/>
            <ac:grpSpMk id="34" creationId="{526B87CC-0DFE-DA06-F152-5BA17C90FB9F}"/>
          </ac:grpSpMkLst>
        </pc:grpChg>
        <pc:grpChg chg="mod">
          <ac:chgData name="Giuseppe Torrisi" userId="7e2d242d-86da-4aa3-bb66-1f88aeb4d0c6" providerId="ADAL" clId="{A4628964-D3B9-A243-9236-A9A7DA763D0B}" dt="2022-11-09T21:43:59.736" v="7999"/>
          <ac:grpSpMkLst>
            <pc:docMk/>
            <pc:sldMk cId="1516042379" sldId="260"/>
            <ac:grpSpMk id="39" creationId="{9AE49E2E-E211-5953-86A3-DEFECA3D0B41}"/>
          </ac:grpSpMkLst>
        </pc:grpChg>
      </pc:sldChg>
      <pc:sldChg chg="addSp delSp modSp mod">
        <pc:chgData name="Giuseppe Torrisi" userId="7e2d242d-86da-4aa3-bb66-1f88aeb4d0c6" providerId="ADAL" clId="{A4628964-D3B9-A243-9236-A9A7DA763D0B}" dt="2022-11-12T16:55:57.932" v="11541" actId="2711"/>
        <pc:sldMkLst>
          <pc:docMk/>
          <pc:sldMk cId="2657112223" sldId="261"/>
        </pc:sldMkLst>
        <pc:spChg chg="add del mod">
          <ac:chgData name="Giuseppe Torrisi" userId="7e2d242d-86da-4aa3-bb66-1f88aeb4d0c6" providerId="ADAL" clId="{A4628964-D3B9-A243-9236-A9A7DA763D0B}" dt="2022-11-08T23:01:53.608" v="6926" actId="478"/>
          <ac:spMkLst>
            <pc:docMk/>
            <pc:sldMk cId="2657112223" sldId="261"/>
            <ac:spMk id="4" creationId="{6378676C-2533-9625-CEF6-68966680AF59}"/>
          </ac:spMkLst>
        </pc:spChg>
        <pc:spChg chg="mod">
          <ac:chgData name="Giuseppe Torrisi" userId="7e2d242d-86da-4aa3-bb66-1f88aeb4d0c6" providerId="ADAL" clId="{A4628964-D3B9-A243-9236-A9A7DA763D0B}" dt="2022-11-12T16:55:57.932" v="11541" actId="2711"/>
          <ac:spMkLst>
            <pc:docMk/>
            <pc:sldMk cId="2657112223" sldId="261"/>
            <ac:spMk id="5" creationId="{9D62C4A2-AE76-4BB8-BA6F-E3BA4D4A744F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9" creationId="{0AE8880F-7C82-9BC2-EE75-F15308CCD4A7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10" creationId="{9A9BA94B-F751-5E0C-81C9-4ED9B8019F63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11" creationId="{FF7B4774-9BD7-F8B2-40B8-B01C9D9988AC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12" creationId="{B8A352CD-FF59-425B-61F7-BDC3CB705473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15" creationId="{1A413BB3-2BC8-3618-3044-719C43E64198}"/>
          </ac:spMkLst>
        </pc:spChg>
        <pc:spChg chg="del">
          <ac:chgData name="Giuseppe Torrisi" userId="7e2d242d-86da-4aa3-bb66-1f88aeb4d0c6" providerId="ADAL" clId="{A4628964-D3B9-A243-9236-A9A7DA763D0B}" dt="2022-11-08T23:01:51.701" v="6924" actId="478"/>
          <ac:spMkLst>
            <pc:docMk/>
            <pc:sldMk cId="2657112223" sldId="261"/>
            <ac:spMk id="15" creationId="{5AA55FBF-FED6-4434-A44B-ADD94F2D8761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16" creationId="{6DF27084-8B19-16E1-91AF-83103F75AEF7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17" creationId="{1F97CC12-96EE-989E-EDB2-3B4537CB73C8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19" creationId="{04144565-73E5-CE9D-C81D-360CF9F8E67B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20" creationId="{1D41AD1A-66C3-43BD-D08F-A1BE8B56E226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21" creationId="{D919F47C-79EF-9AAF-BEC0-25E88A256DCD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23" creationId="{E1BCEE77-4B3D-C0D4-B8C3-483E0EE01AF8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24" creationId="{1FF448EE-F9C0-EC8A-902B-F639E3B6784D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25" creationId="{4C859520-9139-EEC6-EC0A-0FF7F03958C4}"/>
          </ac:spMkLst>
        </pc:spChg>
        <pc:spChg chg="mod">
          <ac:chgData name="Giuseppe Torrisi" userId="7e2d242d-86da-4aa3-bb66-1f88aeb4d0c6" providerId="ADAL" clId="{A4628964-D3B9-A243-9236-A9A7DA763D0B}" dt="2022-11-08T23:01:52.182" v="6925"/>
          <ac:spMkLst>
            <pc:docMk/>
            <pc:sldMk cId="2657112223" sldId="261"/>
            <ac:spMk id="26" creationId="{7CD0A5AD-31E8-F049-5633-697F8026E821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27" creationId="{8C63BBA4-4E5A-E688-77AC-B150A541C2AF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28" creationId="{A4901CE2-A8DA-895C-E567-4B1A0126B6BB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29" creationId="{FB4A39BD-4234-31FC-87CD-C33DECC8710B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1" creationId="{004DE726-06A7-C080-0F22-C235FA0AD4BF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2" creationId="{11768730-1A52-10D6-B595-7BE2240B0453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3" creationId="{D3F85EEF-06E7-9068-DAAC-544D6839ED28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4" creationId="{F3F8A09B-97BB-9570-152C-BE7F8B1A8125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5" creationId="{C54D8BFB-E87B-A390-DD59-8DC227720598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6" creationId="{3F1F3A8F-5DC0-E4DF-1042-47508E2A2535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7" creationId="{EB388CE1-4931-CD89-EC05-83E0DA5123CE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8" creationId="{510E31F3-35EA-0BE4-B759-833D6169F8D3}"/>
          </ac:spMkLst>
        </pc:spChg>
        <pc:spChg chg="mod">
          <ac:chgData name="Giuseppe Torrisi" userId="7e2d242d-86da-4aa3-bb66-1f88aeb4d0c6" providerId="ADAL" clId="{A4628964-D3B9-A243-9236-A9A7DA763D0B}" dt="2022-11-09T21:44:03.098" v="8001"/>
          <ac:spMkLst>
            <pc:docMk/>
            <pc:sldMk cId="2657112223" sldId="261"/>
            <ac:spMk id="39" creationId="{5800A4BA-1510-4FDA-1DDE-4321ABA863D1}"/>
          </ac:spMkLst>
        </pc:spChg>
        <pc:grpChg chg="add mod">
          <ac:chgData name="Giuseppe Torrisi" userId="7e2d242d-86da-4aa3-bb66-1f88aeb4d0c6" providerId="ADAL" clId="{A4628964-D3B9-A243-9236-A9A7DA763D0B}" dt="2022-11-09T21:44:03.098" v="8001"/>
          <ac:grpSpMkLst>
            <pc:docMk/>
            <pc:sldMk cId="2657112223" sldId="261"/>
            <ac:grpSpMk id="2" creationId="{D6FDB89B-E924-0D4E-C727-5CC19D2CCA6B}"/>
          </ac:grpSpMkLst>
        </pc:grpChg>
        <pc:grpChg chg="mod">
          <ac:chgData name="Giuseppe Torrisi" userId="7e2d242d-86da-4aa3-bb66-1f88aeb4d0c6" providerId="ADAL" clId="{A4628964-D3B9-A243-9236-A9A7DA763D0B}" dt="2022-11-09T21:44:03.098" v="8001"/>
          <ac:grpSpMkLst>
            <pc:docMk/>
            <pc:sldMk cId="2657112223" sldId="261"/>
            <ac:grpSpMk id="4" creationId="{8541EFE5-84EF-9659-1DB2-2A25BE260BA4}"/>
          </ac:grpSpMkLst>
        </pc:grpChg>
        <pc:grpChg chg="add del mod">
          <ac:chgData name="Giuseppe Torrisi" userId="7e2d242d-86da-4aa3-bb66-1f88aeb4d0c6" providerId="ADAL" clId="{A4628964-D3B9-A243-9236-A9A7DA763D0B}" dt="2022-11-09T21:44:02.749" v="8000" actId="478"/>
          <ac:grpSpMkLst>
            <pc:docMk/>
            <pc:sldMk cId="2657112223" sldId="261"/>
            <ac:grpSpMk id="7" creationId="{D56867D1-CAE2-1742-3E91-62213F23B844}"/>
          </ac:grpSpMkLst>
        </pc:grpChg>
        <pc:grpChg chg="mod">
          <ac:chgData name="Giuseppe Torrisi" userId="7e2d242d-86da-4aa3-bb66-1f88aeb4d0c6" providerId="ADAL" clId="{A4628964-D3B9-A243-9236-A9A7DA763D0B}" dt="2022-11-08T23:01:52.182" v="6925"/>
          <ac:grpSpMkLst>
            <pc:docMk/>
            <pc:sldMk cId="2657112223" sldId="261"/>
            <ac:grpSpMk id="8" creationId="{6BC362ED-B42E-D87C-CF1E-2133810D389F}"/>
          </ac:grpSpMkLst>
        </pc:grpChg>
        <pc:grpChg chg="mod">
          <ac:chgData name="Giuseppe Torrisi" userId="7e2d242d-86da-4aa3-bb66-1f88aeb4d0c6" providerId="ADAL" clId="{A4628964-D3B9-A243-9236-A9A7DA763D0B}" dt="2022-11-08T23:01:52.182" v="6925"/>
          <ac:grpSpMkLst>
            <pc:docMk/>
            <pc:sldMk cId="2657112223" sldId="261"/>
            <ac:grpSpMk id="14" creationId="{C666D9B8-8467-66FB-B714-DB67C44F2FEE}"/>
          </ac:grpSpMkLst>
        </pc:grpChg>
        <pc:grpChg chg="mod">
          <ac:chgData name="Giuseppe Torrisi" userId="7e2d242d-86da-4aa3-bb66-1f88aeb4d0c6" providerId="ADAL" clId="{A4628964-D3B9-A243-9236-A9A7DA763D0B}" dt="2022-11-09T21:44:03.098" v="8001"/>
          <ac:grpSpMkLst>
            <pc:docMk/>
            <pc:sldMk cId="2657112223" sldId="261"/>
            <ac:grpSpMk id="30" creationId="{C3FE6CEC-2324-48E0-B6BB-7C8572EEBF6A}"/>
          </ac:grpSpMkLst>
        </pc:grpChg>
      </pc:sldChg>
      <pc:sldChg chg="addSp delSp modSp mod">
        <pc:chgData name="Giuseppe Torrisi" userId="7e2d242d-86da-4aa3-bb66-1f88aeb4d0c6" providerId="ADAL" clId="{A4628964-D3B9-A243-9236-A9A7DA763D0B}" dt="2022-11-12T16:56:21.673" v="11557" actId="478"/>
        <pc:sldMkLst>
          <pc:docMk/>
          <pc:sldMk cId="3552672929" sldId="262"/>
        </pc:sldMkLst>
        <pc:spChg chg="del mod">
          <ac:chgData name="Giuseppe Torrisi" userId="7e2d242d-86da-4aa3-bb66-1f88aeb4d0c6" providerId="ADAL" clId="{A4628964-D3B9-A243-9236-A9A7DA763D0B}" dt="2022-11-12T16:56:21.673" v="11557" actId="478"/>
          <ac:spMkLst>
            <pc:docMk/>
            <pc:sldMk cId="3552672929" sldId="262"/>
            <ac:spMk id="2" creationId="{D72DFDCF-102E-4387-A5B4-4BAF0B7D45C3}"/>
          </ac:spMkLst>
        </pc:spChg>
        <pc:spChg chg="mod">
          <ac:chgData name="Giuseppe Torrisi" userId="7e2d242d-86da-4aa3-bb66-1f88aeb4d0c6" providerId="ADAL" clId="{A4628964-D3B9-A243-9236-A9A7DA763D0B}" dt="2022-11-12T16:56:03.793" v="11542" actId="2711"/>
          <ac:spMkLst>
            <pc:docMk/>
            <pc:sldMk cId="3552672929" sldId="262"/>
            <ac:spMk id="4" creationId="{7A5CB74F-1F2A-4C3F-A588-0CC2C18E2C72}"/>
          </ac:spMkLst>
        </pc:spChg>
        <pc:spChg chg="add mod">
          <ac:chgData name="Giuseppe Torrisi" userId="7e2d242d-86da-4aa3-bb66-1f88aeb4d0c6" providerId="ADAL" clId="{A4628964-D3B9-A243-9236-A9A7DA763D0B}" dt="2022-11-12T16:56:17.054" v="11556" actId="1036"/>
          <ac:spMkLst>
            <pc:docMk/>
            <pc:sldMk cId="3552672929" sldId="262"/>
            <ac:spMk id="6" creationId="{BBE965AE-EE0E-3973-4357-036B1ED93D3F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8" creationId="{3ACB72A2-9684-4D8B-4299-CDD1CD55257F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9" creationId="{9239BDC8-3AF3-2C6A-3A70-7B863FCC3836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10" creationId="{FDC6264A-637C-BFAD-C0C4-13CA2F008D95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11" creationId="{A1059FD7-C516-723F-3309-DDCA5C120953}"/>
          </ac:spMkLst>
        </pc:spChg>
        <pc:spChg chg="mod">
          <ac:chgData name="Giuseppe Torrisi" userId="7e2d242d-86da-4aa3-bb66-1f88aeb4d0c6" providerId="ADAL" clId="{A4628964-D3B9-A243-9236-A9A7DA763D0B}" dt="2022-11-12T16:56:12.388" v="11543" actId="2711"/>
          <ac:spMkLst>
            <pc:docMk/>
            <pc:sldMk cId="3552672929" sldId="262"/>
            <ac:spMk id="13" creationId="{3C5B3791-E5EF-496D-A586-EA6F25E9E007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14" creationId="{5907197D-291A-C63C-A842-E289ECCAE6DF}"/>
          </ac:spMkLst>
        </pc:spChg>
        <pc:spChg chg="mod">
          <ac:chgData name="Giuseppe Torrisi" userId="7e2d242d-86da-4aa3-bb66-1f88aeb4d0c6" providerId="ADAL" clId="{A4628964-D3B9-A243-9236-A9A7DA763D0B}" dt="2022-11-08T23:01:56.922" v="6927" actId="1076"/>
          <ac:spMkLst>
            <pc:docMk/>
            <pc:sldMk cId="3552672929" sldId="262"/>
            <ac:spMk id="16" creationId="{015CE0A8-1177-450D-B7D4-E62C4539E622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17" creationId="{B6D6BA30-4DEF-C0F9-FBCC-0DCAD9C9C0B0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18" creationId="{3EDF10F2-11DF-0ED2-75E7-2121BC91B9C8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19" creationId="{240C4FB1-9559-2EC9-6131-B1E6608C1321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21" creationId="{77A9BF4F-2A35-5CCA-8F9D-0038EA6D4237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23" creationId="{BA379135-9252-FA8E-0EE0-3A5C4F3D0C6A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24" creationId="{4467EA22-8FDC-C2A8-0A5B-AF9FB23FBABC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25" creationId="{01A1C734-84F4-5021-6BC7-6F4E4D550BF7}"/>
          </ac:spMkLst>
        </pc:spChg>
        <pc:spChg chg="mod">
          <ac:chgData name="Giuseppe Torrisi" userId="7e2d242d-86da-4aa3-bb66-1f88aeb4d0c6" providerId="ADAL" clId="{A4628964-D3B9-A243-9236-A9A7DA763D0B}" dt="2022-11-12T16:56:12.388" v="11543" actId="2711"/>
          <ac:spMkLst>
            <pc:docMk/>
            <pc:sldMk cId="3552672929" sldId="262"/>
            <ac:spMk id="26" creationId="{19E8EF89-96C4-4A25-905D-3A088513168B}"/>
          </ac:spMkLst>
        </pc:spChg>
        <pc:spChg chg="mod">
          <ac:chgData name="Giuseppe Torrisi" userId="7e2d242d-86da-4aa3-bb66-1f88aeb4d0c6" providerId="ADAL" clId="{A4628964-D3B9-A243-9236-A9A7DA763D0B}" dt="2022-11-08T23:01:57.366" v="6928"/>
          <ac:spMkLst>
            <pc:docMk/>
            <pc:sldMk cId="3552672929" sldId="262"/>
            <ac:spMk id="27" creationId="{42773CF5-D35D-DD2F-076D-A06ED9B8EAE9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0" creationId="{BD242803-272D-6EDD-7B1C-0E3C62664292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1" creationId="{DD0532EA-4A0B-0FF1-C060-E93EB4345B2F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2" creationId="{21A81447-D526-43D5-EF84-3E46535979BC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3" creationId="{F3922242-188C-C154-D032-973C3E00DAF5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5" creationId="{55C8E01B-8A3B-3CA9-1B7F-396634FE2E6E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6" creationId="{F3639046-BEDB-612D-3C4E-BB1898931C21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7" creationId="{5BCB4CC3-388C-B9E0-112E-42CE2330EBF6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8" creationId="{FA102B42-1744-D5EC-69E4-629642C87FA6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39" creationId="{05C2D320-DEAB-91C4-D838-45F9F2194359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40" creationId="{0C9697EB-A59E-977F-008A-18B9C2D6723A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41" creationId="{C69A54F2-631F-2D2E-354C-9189CC7A07CD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42" creationId="{EEEE0C6F-BAF5-5543-85A6-0BD1EF3CE858}"/>
          </ac:spMkLst>
        </pc:spChg>
        <pc:spChg chg="mod">
          <ac:chgData name="Giuseppe Torrisi" userId="7e2d242d-86da-4aa3-bb66-1f88aeb4d0c6" providerId="ADAL" clId="{A4628964-D3B9-A243-9236-A9A7DA763D0B}" dt="2022-11-09T21:44:06.936" v="8004"/>
          <ac:spMkLst>
            <pc:docMk/>
            <pc:sldMk cId="3552672929" sldId="262"/>
            <ac:spMk id="43" creationId="{2A4D78BA-86B4-3E23-1594-421245DD7F2A}"/>
          </ac:spMkLst>
        </pc:spChg>
        <pc:grpChg chg="add del mod">
          <ac:chgData name="Giuseppe Torrisi" userId="7e2d242d-86da-4aa3-bb66-1f88aeb4d0c6" providerId="ADAL" clId="{A4628964-D3B9-A243-9236-A9A7DA763D0B}" dt="2022-11-09T21:44:06.584" v="8003" actId="478"/>
          <ac:grpSpMkLst>
            <pc:docMk/>
            <pc:sldMk cId="3552672929" sldId="262"/>
            <ac:grpSpMk id="5" creationId="{FF85EB87-2B4C-5A46-093E-867849B3E5EC}"/>
          </ac:grpSpMkLst>
        </pc:grpChg>
        <pc:grpChg chg="mod">
          <ac:chgData name="Giuseppe Torrisi" userId="7e2d242d-86da-4aa3-bb66-1f88aeb4d0c6" providerId="ADAL" clId="{A4628964-D3B9-A243-9236-A9A7DA763D0B}" dt="2022-11-08T23:01:57.366" v="6928"/>
          <ac:grpSpMkLst>
            <pc:docMk/>
            <pc:sldMk cId="3552672929" sldId="262"/>
            <ac:grpSpMk id="6" creationId="{2DDD230A-B939-7A1B-AA8F-5E36FE3D34D5}"/>
          </ac:grpSpMkLst>
        </pc:grpChg>
        <pc:grpChg chg="mod">
          <ac:chgData name="Giuseppe Torrisi" userId="7e2d242d-86da-4aa3-bb66-1f88aeb4d0c6" providerId="ADAL" clId="{A4628964-D3B9-A243-9236-A9A7DA763D0B}" dt="2022-11-08T23:01:57.366" v="6928"/>
          <ac:grpSpMkLst>
            <pc:docMk/>
            <pc:sldMk cId="3552672929" sldId="262"/>
            <ac:grpSpMk id="12" creationId="{565C20B5-38A8-E3DE-E849-A6B3B70804E2}"/>
          </ac:grpSpMkLst>
        </pc:grpChg>
        <pc:grpChg chg="add mod">
          <ac:chgData name="Giuseppe Torrisi" userId="7e2d242d-86da-4aa3-bb66-1f88aeb4d0c6" providerId="ADAL" clId="{A4628964-D3B9-A243-9236-A9A7DA763D0B}" dt="2022-11-09T21:44:06.936" v="8004"/>
          <ac:grpSpMkLst>
            <pc:docMk/>
            <pc:sldMk cId="3552672929" sldId="262"/>
            <ac:grpSpMk id="28" creationId="{5141AFDE-E449-2946-EF34-EF55E89A3EFD}"/>
          </ac:grpSpMkLst>
        </pc:grpChg>
        <pc:grpChg chg="mod">
          <ac:chgData name="Giuseppe Torrisi" userId="7e2d242d-86da-4aa3-bb66-1f88aeb4d0c6" providerId="ADAL" clId="{A4628964-D3B9-A243-9236-A9A7DA763D0B}" dt="2022-11-09T21:44:06.936" v="8004"/>
          <ac:grpSpMkLst>
            <pc:docMk/>
            <pc:sldMk cId="3552672929" sldId="262"/>
            <ac:grpSpMk id="29" creationId="{13352E31-F1B8-8A96-8B43-D2F9A305DDDC}"/>
          </ac:grpSpMkLst>
        </pc:grpChg>
        <pc:grpChg chg="mod">
          <ac:chgData name="Giuseppe Torrisi" userId="7e2d242d-86da-4aa3-bb66-1f88aeb4d0c6" providerId="ADAL" clId="{A4628964-D3B9-A243-9236-A9A7DA763D0B}" dt="2022-11-09T21:44:06.936" v="8004"/>
          <ac:grpSpMkLst>
            <pc:docMk/>
            <pc:sldMk cId="3552672929" sldId="262"/>
            <ac:grpSpMk id="34" creationId="{88F2D8A0-0CFE-DFE8-667D-B6776FEFA4D5}"/>
          </ac:grpSpMkLst>
        </pc:grpChg>
      </pc:sldChg>
      <pc:sldChg chg="addSp delSp modSp mod">
        <pc:chgData name="Giuseppe Torrisi" userId="7e2d242d-86da-4aa3-bb66-1f88aeb4d0c6" providerId="ADAL" clId="{A4628964-D3B9-A243-9236-A9A7DA763D0B}" dt="2022-11-12T16:56:27.526" v="11558" actId="2711"/>
        <pc:sldMkLst>
          <pc:docMk/>
          <pc:sldMk cId="4201934676" sldId="263"/>
        </pc:sldMkLst>
        <pc:spChg chg="del mod">
          <ac:chgData name="Giuseppe Torrisi" userId="7e2d242d-86da-4aa3-bb66-1f88aeb4d0c6" providerId="ADAL" clId="{A4628964-D3B9-A243-9236-A9A7DA763D0B}" dt="2022-11-08T23:02:08.939" v="6949" actId="478"/>
          <ac:spMkLst>
            <pc:docMk/>
            <pc:sldMk cId="4201934676" sldId="263"/>
            <ac:spMk id="2" creationId="{0614AE63-3FB9-4F5B-B192-B62F5121FE6F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5" creationId="{A7D62F0A-0D60-3A4B-42B9-F88DB9247F98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7" creationId="{2A81D4EB-259A-B8A2-949E-EADDA42FE06B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8" creationId="{94E353E3-9FE2-E06C-C298-9331013CDEBF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9" creationId="{67902337-840D-8E8A-4211-D7C512000AD1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11" creationId="{50A40E2A-37C5-51D5-7246-AF37D037D03E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12" creationId="{39FA4EB5-360D-1D0C-7239-285EA8072EF9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13" creationId="{2D72EF66-C7F9-41D2-8C5B-E2CE45A7D27D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14" creationId="{171DC7CC-22E7-548C-DC35-003FF0C64AEA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16" creationId="{B23317DE-3A33-E4F8-0FC6-40D6DD12B618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17" creationId="{08495255-4964-4019-9BAA-B658BEAE64E8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18" creationId="{ED8B2C6F-1D5B-C2B0-8CB1-B4B61857951C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19" creationId="{67E042A2-2EDE-416E-AA22-E8314B3CD850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20" creationId="{EAFBC350-2045-4C28-81D2-C86F861AB9A9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21" creationId="{C6C08C23-CCAC-90E0-F7C6-BDB845F51B62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22" creationId="{084C26C0-595D-5B67-FA2A-A3E27C34D6E2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23" creationId="{D7B00E93-9E0C-CA59-0805-AD2C185DA0C3}"/>
          </ac:spMkLst>
        </pc:spChg>
        <pc:spChg chg="mod">
          <ac:chgData name="Giuseppe Torrisi" userId="7e2d242d-86da-4aa3-bb66-1f88aeb4d0c6" providerId="ADAL" clId="{A4628964-D3B9-A243-9236-A9A7DA763D0B}" dt="2022-11-08T23:02:07.067" v="6947"/>
          <ac:spMkLst>
            <pc:docMk/>
            <pc:sldMk cId="4201934676" sldId="263"/>
            <ac:spMk id="24" creationId="{642051B6-63D6-C94A-E6F7-D252A516718E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26" creationId="{626754BA-EC23-D55B-1D6E-0AD724C8617F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27" creationId="{2EEC94CA-628D-828C-4024-227172FA8D08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28" creationId="{4A1F6BCD-56AF-D861-3858-5387BA9654D4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29" creationId="{AAC64E52-D312-1AD0-78BD-735CC0380E77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1" creationId="{EDB11070-4A73-F51D-CB07-E7A485386066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2" creationId="{566AC686-BF68-B9A9-100D-CC737AA63BB4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3" creationId="{5E4A7241-C713-B752-FC68-9BA9C3BE4EC8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4" creationId="{5BBF0413-FD57-9019-35A8-935766F95839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5" creationId="{738C453C-59BF-F9CE-F1CC-9BD3A2F3AAEE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6" creationId="{D6881AF7-9AE7-E4B9-1A8E-AC9151C3217E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7" creationId="{40A59135-617A-0AD9-9167-1C3CDF3B38F7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8" creationId="{745CE50D-3EC0-B2B5-1589-AD4A4DC482E0}"/>
          </ac:spMkLst>
        </pc:spChg>
        <pc:spChg chg="mod">
          <ac:chgData name="Giuseppe Torrisi" userId="7e2d242d-86da-4aa3-bb66-1f88aeb4d0c6" providerId="ADAL" clId="{A4628964-D3B9-A243-9236-A9A7DA763D0B}" dt="2022-11-12T16:56:27.526" v="11558" actId="2711"/>
          <ac:spMkLst>
            <pc:docMk/>
            <pc:sldMk cId="4201934676" sldId="263"/>
            <ac:spMk id="39" creationId="{4F7E1C9A-EA88-76B4-BB7D-8A55CF0719EC}"/>
          </ac:spMkLst>
        </pc:spChg>
        <pc:grpChg chg="add mod">
          <ac:chgData name="Giuseppe Torrisi" userId="7e2d242d-86da-4aa3-bb66-1f88aeb4d0c6" providerId="ADAL" clId="{A4628964-D3B9-A243-9236-A9A7DA763D0B}" dt="2022-11-09T21:44:10.450" v="8006"/>
          <ac:grpSpMkLst>
            <pc:docMk/>
            <pc:sldMk cId="4201934676" sldId="263"/>
            <ac:grpSpMk id="2" creationId="{A2DA58A8-68B9-58F1-FA46-5499746554BB}"/>
          </ac:grpSpMkLst>
        </pc:grpChg>
        <pc:grpChg chg="add del mod">
          <ac:chgData name="Giuseppe Torrisi" userId="7e2d242d-86da-4aa3-bb66-1f88aeb4d0c6" providerId="ADAL" clId="{A4628964-D3B9-A243-9236-A9A7DA763D0B}" dt="2022-11-09T21:44:09.950" v="8005" actId="478"/>
          <ac:grpSpMkLst>
            <pc:docMk/>
            <pc:sldMk cId="4201934676" sldId="263"/>
            <ac:grpSpMk id="3" creationId="{D020B95D-A569-8A0B-3384-6CB39C8B3C14}"/>
          </ac:grpSpMkLst>
        </pc:grpChg>
        <pc:grpChg chg="mod">
          <ac:chgData name="Giuseppe Torrisi" userId="7e2d242d-86da-4aa3-bb66-1f88aeb4d0c6" providerId="ADAL" clId="{A4628964-D3B9-A243-9236-A9A7DA763D0B}" dt="2022-11-08T23:02:07.067" v="6947"/>
          <ac:grpSpMkLst>
            <pc:docMk/>
            <pc:sldMk cId="4201934676" sldId="263"/>
            <ac:grpSpMk id="4" creationId="{0E74E164-679D-8496-98A8-5C2DCEDC9A31}"/>
          </ac:grpSpMkLst>
        </pc:grpChg>
        <pc:grpChg chg="mod">
          <ac:chgData name="Giuseppe Torrisi" userId="7e2d242d-86da-4aa3-bb66-1f88aeb4d0c6" providerId="ADAL" clId="{A4628964-D3B9-A243-9236-A9A7DA763D0B}" dt="2022-11-08T23:02:07.067" v="6947"/>
          <ac:grpSpMkLst>
            <pc:docMk/>
            <pc:sldMk cId="4201934676" sldId="263"/>
            <ac:grpSpMk id="10" creationId="{93994951-FABA-6224-1343-EE137EEEFDCD}"/>
          </ac:grpSpMkLst>
        </pc:grpChg>
        <pc:grpChg chg="mod">
          <ac:chgData name="Giuseppe Torrisi" userId="7e2d242d-86da-4aa3-bb66-1f88aeb4d0c6" providerId="ADAL" clId="{A4628964-D3B9-A243-9236-A9A7DA763D0B}" dt="2022-11-09T21:44:10.450" v="8006"/>
          <ac:grpSpMkLst>
            <pc:docMk/>
            <pc:sldMk cId="4201934676" sldId="263"/>
            <ac:grpSpMk id="25" creationId="{19F0D1D8-2612-E837-C031-6546C9ED21D7}"/>
          </ac:grpSpMkLst>
        </pc:grpChg>
        <pc:grpChg chg="mod">
          <ac:chgData name="Giuseppe Torrisi" userId="7e2d242d-86da-4aa3-bb66-1f88aeb4d0c6" providerId="ADAL" clId="{A4628964-D3B9-A243-9236-A9A7DA763D0B}" dt="2022-11-09T21:44:10.450" v="8006"/>
          <ac:grpSpMkLst>
            <pc:docMk/>
            <pc:sldMk cId="4201934676" sldId="263"/>
            <ac:grpSpMk id="30" creationId="{8F03A167-F836-B9AB-D48E-869B693FDFF4}"/>
          </ac:grpSpMkLst>
        </pc:grpChg>
        <pc:picChg chg="mod">
          <ac:chgData name="Giuseppe Torrisi" userId="7e2d242d-86da-4aa3-bb66-1f88aeb4d0c6" providerId="ADAL" clId="{A4628964-D3B9-A243-9236-A9A7DA763D0B}" dt="2022-11-08T23:02:06.588" v="6946" actId="1036"/>
          <ac:picMkLst>
            <pc:docMk/>
            <pc:sldMk cId="4201934676" sldId="263"/>
            <ac:picMk id="6" creationId="{52C6299D-1ACA-4950-9760-48AA07E204EE}"/>
          </ac:picMkLst>
        </pc:picChg>
        <pc:picChg chg="mod">
          <ac:chgData name="Giuseppe Torrisi" userId="7e2d242d-86da-4aa3-bb66-1f88aeb4d0c6" providerId="ADAL" clId="{A4628964-D3B9-A243-9236-A9A7DA763D0B}" dt="2022-11-08T23:02:06.588" v="6946" actId="1036"/>
          <ac:picMkLst>
            <pc:docMk/>
            <pc:sldMk cId="4201934676" sldId="263"/>
            <ac:picMk id="15" creationId="{78D75E06-7406-4DA2-B546-AB1F70A3F8DE}"/>
          </ac:picMkLst>
        </pc:picChg>
      </pc:sldChg>
      <pc:sldChg chg="addSp delSp modSp mod">
        <pc:chgData name="Giuseppe Torrisi" userId="7e2d242d-86da-4aa3-bb66-1f88aeb4d0c6" providerId="ADAL" clId="{A4628964-D3B9-A243-9236-A9A7DA763D0B}" dt="2022-11-12T16:56:46.005" v="11559" actId="2711"/>
        <pc:sldMkLst>
          <pc:docMk/>
          <pc:sldMk cId="3194244404" sldId="264"/>
        </pc:sldMkLst>
        <pc:spChg chg="mod">
          <ac:chgData name="Giuseppe Torrisi" userId="7e2d242d-86da-4aa3-bb66-1f88aeb4d0c6" providerId="ADAL" clId="{A4628964-D3B9-A243-9236-A9A7DA763D0B}" dt="2022-11-12T16:56:46.005" v="11559" actId="2711"/>
          <ac:spMkLst>
            <pc:docMk/>
            <pc:sldMk cId="3194244404" sldId="264"/>
            <ac:spMk id="3" creationId="{D8ACAC83-61CD-4C6A-AED5-CAF66B24E1F4}"/>
          </ac:spMkLst>
        </pc:spChg>
        <pc:spChg chg="del mod">
          <ac:chgData name="Giuseppe Torrisi" userId="7e2d242d-86da-4aa3-bb66-1f88aeb4d0c6" providerId="ADAL" clId="{A4628964-D3B9-A243-9236-A9A7DA763D0B}" dt="2022-11-08T23:02:20.140" v="6967" actId="478"/>
          <ac:spMkLst>
            <pc:docMk/>
            <pc:sldMk cId="3194244404" sldId="264"/>
            <ac:spMk id="4" creationId="{66181C75-0C15-4BE1-B381-C058614B2283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6" creationId="{EAD1C98E-20CA-8340-A626-874DBD7B8AED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7" creationId="{93CCB9FD-ECD5-D67E-C827-5F0CB3395E19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8" creationId="{E14B9C0F-218D-6861-195A-CF930B3F5AA0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9" creationId="{B11CAB9F-4C65-4AE3-F16E-322E7BB69B3D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11" creationId="{E1D949CC-F66F-D492-3A7E-D9F9B38A3BFA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12" creationId="{4BB17BCE-804A-F7DA-1F10-97D7D4B26871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13" creationId="{C6EF3A18-8864-2BD5-FCCB-8ACEF85B1DB2}"/>
          </ac:spMkLst>
        </pc:spChg>
        <pc:spChg chg="mod">
          <ac:chgData name="Giuseppe Torrisi" userId="7e2d242d-86da-4aa3-bb66-1f88aeb4d0c6" providerId="ADAL" clId="{A4628964-D3B9-A243-9236-A9A7DA763D0B}" dt="2022-11-08T23:02:15.679" v="6965" actId="1036"/>
          <ac:spMkLst>
            <pc:docMk/>
            <pc:sldMk cId="3194244404" sldId="264"/>
            <ac:spMk id="14" creationId="{A4F36E53-3370-4E32-9D68-09083A3B84C3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15" creationId="{0D9DB471-D1ED-B9E4-08B3-387503C478CC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16" creationId="{40D59CB2-75F1-C715-5EB2-87CD81410771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17" creationId="{7C521DFE-11E2-2F20-1401-3520378D2299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18" creationId="{245B2B97-C907-71B3-D60E-DCC86CD33DDC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19" creationId="{F9FE895B-1BDF-A08F-1097-70A7F62D7F0B}"/>
          </ac:spMkLst>
        </pc:spChg>
        <pc:spChg chg="mod">
          <ac:chgData name="Giuseppe Torrisi" userId="7e2d242d-86da-4aa3-bb66-1f88aeb4d0c6" providerId="ADAL" clId="{A4628964-D3B9-A243-9236-A9A7DA763D0B}" dt="2022-11-08T23:02:16.845" v="6966"/>
          <ac:spMkLst>
            <pc:docMk/>
            <pc:sldMk cId="3194244404" sldId="264"/>
            <ac:spMk id="20" creationId="{E7AC98E9-5EB8-0D92-A285-3AB31B4308C8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23" creationId="{DA8C247C-EE81-062C-2ACD-E168F32CDD7E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24" creationId="{B295D42B-FD06-F32D-8241-9DC6A96497DE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25" creationId="{AF7B3DB3-D3F5-73AA-A31C-087F8A4E167D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26" creationId="{05EA60C4-A1FF-072C-22A2-8ED547BC9C56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28" creationId="{0689D3D0-A258-ED66-BE17-1A3F624706FA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29" creationId="{CB9E9208-562D-4A9F-B85E-A5DF8B169172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30" creationId="{9780FAA5-738D-B5A6-BA15-EAF1BD6C2AD2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31" creationId="{7CB71D89-83D6-609E-80B6-54CC51DE75B0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32" creationId="{090D5A9F-9F61-48F0-CEE3-400D273FE3C9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33" creationId="{93E6EA6C-66F9-680A-FD5D-CC0CE9CF3F9F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34" creationId="{34C6D9E4-E319-D6DF-F001-D757B5976511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35" creationId="{CDA2DC4A-C1A4-5150-3CC7-2C14B88FAEB8}"/>
          </ac:spMkLst>
        </pc:spChg>
        <pc:spChg chg="mod">
          <ac:chgData name="Giuseppe Torrisi" userId="7e2d242d-86da-4aa3-bb66-1f88aeb4d0c6" providerId="ADAL" clId="{A4628964-D3B9-A243-9236-A9A7DA763D0B}" dt="2022-11-09T21:44:13.978" v="8009"/>
          <ac:spMkLst>
            <pc:docMk/>
            <pc:sldMk cId="3194244404" sldId="264"/>
            <ac:spMk id="36" creationId="{AECB1B81-AFA7-5FC5-8466-F7CF56EA7AF1}"/>
          </ac:spMkLst>
        </pc:spChg>
        <pc:grpChg chg="add del mod">
          <ac:chgData name="Giuseppe Torrisi" userId="7e2d242d-86da-4aa3-bb66-1f88aeb4d0c6" providerId="ADAL" clId="{A4628964-D3B9-A243-9236-A9A7DA763D0B}" dt="2022-11-09T21:44:13.595" v="8008" actId="478"/>
          <ac:grpSpMkLst>
            <pc:docMk/>
            <pc:sldMk cId="3194244404" sldId="264"/>
            <ac:grpSpMk id="2" creationId="{82FF93A9-14F2-3BCC-E195-65DD3AF2CE99}"/>
          </ac:grpSpMkLst>
        </pc:grpChg>
        <pc:grpChg chg="add mod">
          <ac:chgData name="Giuseppe Torrisi" userId="7e2d242d-86da-4aa3-bb66-1f88aeb4d0c6" providerId="ADAL" clId="{A4628964-D3B9-A243-9236-A9A7DA763D0B}" dt="2022-11-09T21:44:13.978" v="8009"/>
          <ac:grpSpMkLst>
            <pc:docMk/>
            <pc:sldMk cId="3194244404" sldId="264"/>
            <ac:grpSpMk id="4" creationId="{56CD2C90-B36B-A5D0-BE2C-F601C3944E91}"/>
          </ac:grpSpMkLst>
        </pc:grpChg>
        <pc:grpChg chg="mod">
          <ac:chgData name="Giuseppe Torrisi" userId="7e2d242d-86da-4aa3-bb66-1f88aeb4d0c6" providerId="ADAL" clId="{A4628964-D3B9-A243-9236-A9A7DA763D0B}" dt="2022-11-08T23:02:16.845" v="6966"/>
          <ac:grpSpMkLst>
            <pc:docMk/>
            <pc:sldMk cId="3194244404" sldId="264"/>
            <ac:grpSpMk id="5" creationId="{5EEFB1E3-EAAC-F514-ECC2-F84F5FA126D5}"/>
          </ac:grpSpMkLst>
        </pc:grpChg>
        <pc:grpChg chg="mod">
          <ac:chgData name="Giuseppe Torrisi" userId="7e2d242d-86da-4aa3-bb66-1f88aeb4d0c6" providerId="ADAL" clId="{A4628964-D3B9-A243-9236-A9A7DA763D0B}" dt="2022-11-08T23:02:16.845" v="6966"/>
          <ac:grpSpMkLst>
            <pc:docMk/>
            <pc:sldMk cId="3194244404" sldId="264"/>
            <ac:grpSpMk id="10" creationId="{2850CE95-864D-ADDB-955D-F122C0981E41}"/>
          </ac:grpSpMkLst>
        </pc:grpChg>
        <pc:grpChg chg="mod">
          <ac:chgData name="Giuseppe Torrisi" userId="7e2d242d-86da-4aa3-bb66-1f88aeb4d0c6" providerId="ADAL" clId="{A4628964-D3B9-A243-9236-A9A7DA763D0B}" dt="2022-11-09T21:44:13.978" v="8009"/>
          <ac:grpSpMkLst>
            <pc:docMk/>
            <pc:sldMk cId="3194244404" sldId="264"/>
            <ac:grpSpMk id="21" creationId="{0CE06741-F1AD-C41E-AF82-687E5F57D9EA}"/>
          </ac:grpSpMkLst>
        </pc:grpChg>
        <pc:grpChg chg="mod">
          <ac:chgData name="Giuseppe Torrisi" userId="7e2d242d-86da-4aa3-bb66-1f88aeb4d0c6" providerId="ADAL" clId="{A4628964-D3B9-A243-9236-A9A7DA763D0B}" dt="2022-11-09T21:44:13.978" v="8009"/>
          <ac:grpSpMkLst>
            <pc:docMk/>
            <pc:sldMk cId="3194244404" sldId="264"/>
            <ac:grpSpMk id="27" creationId="{D96E875D-575C-0857-968B-03D62F128CF4}"/>
          </ac:grpSpMkLst>
        </pc:grpChg>
        <pc:picChg chg="mod">
          <ac:chgData name="Giuseppe Torrisi" userId="7e2d242d-86da-4aa3-bb66-1f88aeb4d0c6" providerId="ADAL" clId="{A4628964-D3B9-A243-9236-A9A7DA763D0B}" dt="2022-11-08T23:02:15.679" v="6965" actId="1036"/>
          <ac:picMkLst>
            <pc:docMk/>
            <pc:sldMk cId="3194244404" sldId="264"/>
            <ac:picMk id="22" creationId="{4883D00A-584E-423B-8392-CBD06D7CF4CB}"/>
          </ac:picMkLst>
        </pc:pic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962594727" sldId="265"/>
        </pc:sldMkLst>
      </pc:sldChg>
      <pc:sldChg chg="add del">
        <pc:chgData name="Giuseppe Torrisi" userId="7e2d242d-86da-4aa3-bb66-1f88aeb4d0c6" providerId="ADAL" clId="{A4628964-D3B9-A243-9236-A9A7DA763D0B}" dt="2022-10-29T16:40:07.373" v="173" actId="2696"/>
        <pc:sldMkLst>
          <pc:docMk/>
          <pc:sldMk cId="3335840635" sldId="265"/>
        </pc:sldMkLst>
      </pc:sldChg>
      <pc:sldChg chg="addSp delSp modSp mod">
        <pc:chgData name="Giuseppe Torrisi" userId="7e2d242d-86da-4aa3-bb66-1f88aeb4d0c6" providerId="ADAL" clId="{A4628964-D3B9-A243-9236-A9A7DA763D0B}" dt="2022-11-13T08:43:38.130" v="11749" actId="123"/>
        <pc:sldMkLst>
          <pc:docMk/>
          <pc:sldMk cId="641068351" sldId="269"/>
        </pc:sldMkLst>
        <pc:spChg chg="mod">
          <ac:chgData name="Giuseppe Torrisi" userId="7e2d242d-86da-4aa3-bb66-1f88aeb4d0c6" providerId="ADAL" clId="{A4628964-D3B9-A243-9236-A9A7DA763D0B}" dt="2022-11-12T16:56:51.421" v="11560" actId="2711"/>
          <ac:spMkLst>
            <pc:docMk/>
            <pc:sldMk cId="641068351" sldId="269"/>
            <ac:spMk id="3" creationId="{9C2A20D7-D9A7-4E89-8576-BC28A9C62C0C}"/>
          </ac:spMkLst>
        </pc:spChg>
        <pc:spChg chg="add mod">
          <ac:chgData name="Giuseppe Torrisi" userId="7e2d242d-86da-4aa3-bb66-1f88aeb4d0c6" providerId="ADAL" clId="{A4628964-D3B9-A243-9236-A9A7DA763D0B}" dt="2022-11-13T08:43:38.130" v="11749" actId="123"/>
          <ac:spMkLst>
            <pc:docMk/>
            <pc:sldMk cId="641068351" sldId="269"/>
            <ac:spMk id="4" creationId="{E58D506D-C4A7-7FEF-7900-7D985E7572FE}"/>
          </ac:spMkLst>
        </pc:spChg>
        <pc:spChg chg="del mod">
          <ac:chgData name="Giuseppe Torrisi" userId="7e2d242d-86da-4aa3-bb66-1f88aeb4d0c6" providerId="ADAL" clId="{A4628964-D3B9-A243-9236-A9A7DA763D0B}" dt="2022-11-08T23:02:31.494" v="6970" actId="478"/>
          <ac:spMkLst>
            <pc:docMk/>
            <pc:sldMk cId="641068351" sldId="269"/>
            <ac:spMk id="5" creationId="{04035CA9-4561-4DC8-9BB9-C3E68E4092EB}"/>
          </ac:spMkLst>
        </pc:spChg>
        <pc:spChg chg="mod">
          <ac:chgData name="Giuseppe Torrisi" userId="7e2d242d-86da-4aa3-bb66-1f88aeb4d0c6" providerId="ADAL" clId="{A4628964-D3B9-A243-9236-A9A7DA763D0B}" dt="2022-11-12T16:56:51.421" v="11560" actId="2711"/>
          <ac:spMkLst>
            <pc:docMk/>
            <pc:sldMk cId="641068351" sldId="269"/>
            <ac:spMk id="6" creationId="{F67E9566-2ECC-4556-AD29-534838559E1E}"/>
          </ac:spMkLst>
        </pc:spChg>
        <pc:spChg chg="mod">
          <ac:chgData name="Giuseppe Torrisi" userId="7e2d242d-86da-4aa3-bb66-1f88aeb4d0c6" providerId="ADAL" clId="{A4628964-D3B9-A243-9236-A9A7DA763D0B}" dt="2022-11-08T23:02:27.612" v="6968" actId="1076"/>
          <ac:spMkLst>
            <pc:docMk/>
            <pc:sldMk cId="641068351" sldId="269"/>
            <ac:spMk id="7" creationId="{2261D24E-102F-46D3-856A-F1F0AACFF469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8" creationId="{2A7AA718-69C3-0CF6-9C72-7079A4E8F545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10" creationId="{081E616E-596A-7460-0CAF-C87E4748ADD7}"/>
          </ac:spMkLst>
        </pc:spChg>
        <pc:spChg chg="mod">
          <ac:chgData name="Giuseppe Torrisi" userId="7e2d242d-86da-4aa3-bb66-1f88aeb4d0c6" providerId="ADAL" clId="{A4628964-D3B9-A243-9236-A9A7DA763D0B}" dt="2022-11-12T16:56:51.421" v="11560" actId="2711"/>
          <ac:spMkLst>
            <pc:docMk/>
            <pc:sldMk cId="641068351" sldId="269"/>
            <ac:spMk id="12" creationId="{45A0BA61-F20F-4AD9-ABE5-D3192703E33E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13" creationId="{1BA53B20-D8D1-435C-0EBF-60A19AC73EC0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15" creationId="{253BF27B-749F-B9B2-D141-64B5EBBFB3C4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17" creationId="{81C0D71C-8B78-31EC-B25D-E4243C42C26C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18" creationId="{B8C43B06-5816-C3F0-36AC-0B9505D1B5C3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19" creationId="{E2B8010E-FF61-0F9A-F183-5D1EE7E72A28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20" creationId="{2F88F869-D7F7-922C-E3AF-0435095BEBB7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21" creationId="{B288814C-74C1-D805-A109-A6480F1CCCD7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22" creationId="{03A6955D-B86B-5228-8BF9-90EFAC687542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23" creationId="{3E1FE635-CB9E-5AB0-9EDA-39BD1C77C474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24" creationId="{DAE3D7B9-A0F1-B6F3-85F2-57564E8A9750}"/>
          </ac:spMkLst>
        </pc:spChg>
        <pc:spChg chg="mod">
          <ac:chgData name="Giuseppe Torrisi" userId="7e2d242d-86da-4aa3-bb66-1f88aeb4d0c6" providerId="ADAL" clId="{A4628964-D3B9-A243-9236-A9A7DA763D0B}" dt="2022-11-08T23:02:29.068" v="6969"/>
          <ac:spMkLst>
            <pc:docMk/>
            <pc:sldMk cId="641068351" sldId="269"/>
            <ac:spMk id="25" creationId="{2B262211-CF42-D104-24D7-FBCD9C7C8597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27" creationId="{A94365A7-9287-5D5C-1C20-A8EB8109C212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28" creationId="{C8721CDC-F86B-5C4A-A45F-C662CC1D2316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29" creationId="{F477B3F8-7EB6-1DFB-C8F0-46A6559777A1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0" creationId="{17C03C7D-1959-E46A-8E91-3D7097C350E5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2" creationId="{835041D9-EEEE-7DED-68AE-80909961CFE4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3" creationId="{6DDE8A20-3E88-5F57-572D-482024475CBE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4" creationId="{6B4F8748-2A88-E334-4FD2-9768E6C4E495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5" creationId="{F1C16FA2-01C2-AE41-6690-1E98A5553352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6" creationId="{B1DBE453-6ED1-A767-DBFA-D612AE07477D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7" creationId="{28045439-5553-F6B5-A9F8-07A22837DCE5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8" creationId="{10D127F6-17D9-7F27-94C7-338F6DD7430E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39" creationId="{8F0F8943-FD5F-3FF3-F757-3FDE2E7A1FB3}"/>
          </ac:spMkLst>
        </pc:spChg>
        <pc:spChg chg="mod">
          <ac:chgData name="Giuseppe Torrisi" userId="7e2d242d-86da-4aa3-bb66-1f88aeb4d0c6" providerId="ADAL" clId="{A4628964-D3B9-A243-9236-A9A7DA763D0B}" dt="2022-11-09T21:44:17.180" v="8012"/>
          <ac:spMkLst>
            <pc:docMk/>
            <pc:sldMk cId="641068351" sldId="269"/>
            <ac:spMk id="40" creationId="{EF2BE875-31CF-43C1-7B5E-7ABD7158AB78}"/>
          </ac:spMkLst>
        </pc:spChg>
        <pc:grpChg chg="add del mod">
          <ac:chgData name="Giuseppe Torrisi" userId="7e2d242d-86da-4aa3-bb66-1f88aeb4d0c6" providerId="ADAL" clId="{A4628964-D3B9-A243-9236-A9A7DA763D0B}" dt="2022-11-09T21:44:16.701" v="8011" actId="478"/>
          <ac:grpSpMkLst>
            <pc:docMk/>
            <pc:sldMk cId="641068351" sldId="269"/>
            <ac:grpSpMk id="2" creationId="{5A7FA2CD-B9CD-F880-2FB0-2109609EDEBC}"/>
          </ac:grpSpMkLst>
        </pc:grpChg>
        <pc:grpChg chg="mod">
          <ac:chgData name="Giuseppe Torrisi" userId="7e2d242d-86da-4aa3-bb66-1f88aeb4d0c6" providerId="ADAL" clId="{A4628964-D3B9-A243-9236-A9A7DA763D0B}" dt="2022-11-08T23:02:29.068" v="6969"/>
          <ac:grpSpMkLst>
            <pc:docMk/>
            <pc:sldMk cId="641068351" sldId="269"/>
            <ac:grpSpMk id="4" creationId="{ED118C98-7EF3-1D03-D849-C385D85537B6}"/>
          </ac:grpSpMkLst>
        </pc:grpChg>
        <pc:grpChg chg="add mod">
          <ac:chgData name="Giuseppe Torrisi" userId="7e2d242d-86da-4aa3-bb66-1f88aeb4d0c6" providerId="ADAL" clId="{A4628964-D3B9-A243-9236-A9A7DA763D0B}" dt="2022-11-09T21:44:17.180" v="8012"/>
          <ac:grpSpMkLst>
            <pc:docMk/>
            <pc:sldMk cId="641068351" sldId="269"/>
            <ac:grpSpMk id="5" creationId="{C3180961-1EBE-4652-E5B3-3C70DEB916DE}"/>
          </ac:grpSpMkLst>
        </pc:grpChg>
        <pc:grpChg chg="mod">
          <ac:chgData name="Giuseppe Torrisi" userId="7e2d242d-86da-4aa3-bb66-1f88aeb4d0c6" providerId="ADAL" clId="{A4628964-D3B9-A243-9236-A9A7DA763D0B}" dt="2022-11-08T23:02:29.068" v="6969"/>
          <ac:grpSpMkLst>
            <pc:docMk/>
            <pc:sldMk cId="641068351" sldId="269"/>
            <ac:grpSpMk id="16" creationId="{02645C70-0EC2-C1B2-273E-80A30E70E787}"/>
          </ac:grpSpMkLst>
        </pc:grpChg>
        <pc:grpChg chg="mod">
          <ac:chgData name="Giuseppe Torrisi" userId="7e2d242d-86da-4aa3-bb66-1f88aeb4d0c6" providerId="ADAL" clId="{A4628964-D3B9-A243-9236-A9A7DA763D0B}" dt="2022-11-09T21:44:17.180" v="8012"/>
          <ac:grpSpMkLst>
            <pc:docMk/>
            <pc:sldMk cId="641068351" sldId="269"/>
            <ac:grpSpMk id="26" creationId="{B1DA4659-217B-6C1C-A81C-16164193BD51}"/>
          </ac:grpSpMkLst>
        </pc:grpChg>
        <pc:grpChg chg="mod">
          <ac:chgData name="Giuseppe Torrisi" userId="7e2d242d-86da-4aa3-bb66-1f88aeb4d0c6" providerId="ADAL" clId="{A4628964-D3B9-A243-9236-A9A7DA763D0B}" dt="2022-11-09T21:44:17.180" v="8012"/>
          <ac:grpSpMkLst>
            <pc:docMk/>
            <pc:sldMk cId="641068351" sldId="269"/>
            <ac:grpSpMk id="31" creationId="{93762955-C14B-83B4-A3B7-62BF67873796}"/>
          </ac:grpSpMkLst>
        </pc:grpChg>
        <pc:picChg chg="mod">
          <ac:chgData name="Giuseppe Torrisi" userId="7e2d242d-86da-4aa3-bb66-1f88aeb4d0c6" providerId="ADAL" clId="{A4628964-D3B9-A243-9236-A9A7DA763D0B}" dt="2022-11-08T23:02:27.612" v="6968" actId="1076"/>
          <ac:picMkLst>
            <pc:docMk/>
            <pc:sldMk cId="641068351" sldId="269"/>
            <ac:picMk id="9" creationId="{4671A04B-570C-4ECF-A521-A3C0A6A4EA5A}"/>
          </ac:picMkLst>
        </pc:picChg>
        <pc:picChg chg="mod">
          <ac:chgData name="Giuseppe Torrisi" userId="7e2d242d-86da-4aa3-bb66-1f88aeb4d0c6" providerId="ADAL" clId="{A4628964-D3B9-A243-9236-A9A7DA763D0B}" dt="2022-11-08T23:02:27.612" v="6968" actId="1076"/>
          <ac:picMkLst>
            <pc:docMk/>
            <pc:sldMk cId="641068351" sldId="269"/>
            <ac:picMk id="11" creationId="{186AE1B9-E8ED-4858-B365-D25956DFC237}"/>
          </ac:picMkLst>
        </pc:picChg>
        <pc:picChg chg="mod">
          <ac:chgData name="Giuseppe Torrisi" userId="7e2d242d-86da-4aa3-bb66-1f88aeb4d0c6" providerId="ADAL" clId="{A4628964-D3B9-A243-9236-A9A7DA763D0B}" dt="2022-11-08T23:02:27.612" v="6968" actId="1076"/>
          <ac:picMkLst>
            <pc:docMk/>
            <pc:sldMk cId="641068351" sldId="269"/>
            <ac:picMk id="14" creationId="{5C197428-B1D5-4FFF-86D4-4E6515AAD989}"/>
          </ac:picMkLst>
        </pc:picChg>
      </pc:sldChg>
      <pc:sldChg chg="modSp add mod">
        <pc:chgData name="Giuseppe Torrisi" userId="7e2d242d-86da-4aa3-bb66-1f88aeb4d0c6" providerId="ADAL" clId="{A4628964-D3B9-A243-9236-A9A7DA763D0B}" dt="2022-11-06T16:19:51.527" v="4835" actId="20577"/>
        <pc:sldMkLst>
          <pc:docMk/>
          <pc:sldMk cId="2204268352" sldId="270"/>
        </pc:sldMkLst>
        <pc:spChg chg="mod">
          <ac:chgData name="Giuseppe Torrisi" userId="7e2d242d-86da-4aa3-bb66-1f88aeb4d0c6" providerId="ADAL" clId="{A4628964-D3B9-A243-9236-A9A7DA763D0B}" dt="2022-11-06T16:19:51.527" v="4835" actId="20577"/>
          <ac:spMkLst>
            <pc:docMk/>
            <pc:sldMk cId="2204268352" sldId="270"/>
            <ac:spMk id="3" creationId="{96189EAA-CC05-411C-83DB-83110716B342}"/>
          </ac:spMkLst>
        </pc:spChg>
      </pc:sldChg>
      <pc:sldChg chg="del">
        <pc:chgData name="Giuseppe Torrisi" userId="7e2d242d-86da-4aa3-bb66-1f88aeb4d0c6" providerId="ADAL" clId="{A4628964-D3B9-A243-9236-A9A7DA763D0B}" dt="2022-11-06T16:17:38.756" v="4820" actId="2696"/>
        <pc:sldMkLst>
          <pc:docMk/>
          <pc:sldMk cId="2654981693" sldId="270"/>
        </pc:sldMkLst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414713668" sldId="271"/>
        </pc:sldMkLst>
      </pc:sldChg>
      <pc:sldChg chg="add del">
        <pc:chgData name="Giuseppe Torrisi" userId="7e2d242d-86da-4aa3-bb66-1f88aeb4d0c6" providerId="ADAL" clId="{A4628964-D3B9-A243-9236-A9A7DA763D0B}" dt="2022-11-04T16:40:16.688" v="1934" actId="2696"/>
        <pc:sldMkLst>
          <pc:docMk/>
          <pc:sldMk cId="515287433" sldId="271"/>
        </pc:sldMkLst>
      </pc:sldChg>
      <pc:sldChg chg="addSp delSp modSp add mod ord setBg setClrOvrMap modShow modNotesTx">
        <pc:chgData name="Giuseppe Torrisi" userId="7e2d242d-86da-4aa3-bb66-1f88aeb4d0c6" providerId="ADAL" clId="{A4628964-D3B9-A243-9236-A9A7DA763D0B}" dt="2022-11-12T16:07:07.317" v="10683" actId="20577"/>
        <pc:sldMkLst>
          <pc:docMk/>
          <pc:sldMk cId="4064753068" sldId="271"/>
        </pc:sldMkLst>
        <pc:spChg chg="mod ord">
          <ac:chgData name="Giuseppe Torrisi" userId="7e2d242d-86da-4aa3-bb66-1f88aeb4d0c6" providerId="ADAL" clId="{A4628964-D3B9-A243-9236-A9A7DA763D0B}" dt="2022-11-07T11:14:01.351" v="5196" actId="166"/>
          <ac:spMkLst>
            <pc:docMk/>
            <pc:sldMk cId="4064753068" sldId="271"/>
            <ac:spMk id="2" creationId="{00000000-0000-0000-0000-000000000000}"/>
          </ac:spMkLst>
        </pc:spChg>
        <pc:spChg chg="add del mod">
          <ac:chgData name="Giuseppe Torrisi" userId="7e2d242d-86da-4aa3-bb66-1f88aeb4d0c6" providerId="ADAL" clId="{A4628964-D3B9-A243-9236-A9A7DA763D0B}" dt="2022-11-06T15:47:00.891" v="4695"/>
          <ac:spMkLst>
            <pc:docMk/>
            <pc:sldMk cId="4064753068" sldId="271"/>
            <ac:spMk id="3" creationId="{AD827855-A7E2-746F-A356-41CB1419DE6E}"/>
          </ac:spMkLst>
        </pc:spChg>
        <pc:spChg chg="del">
          <ac:chgData name="Giuseppe Torrisi" userId="7e2d242d-86da-4aa3-bb66-1f88aeb4d0c6" providerId="ADAL" clId="{A4628964-D3B9-A243-9236-A9A7DA763D0B}" dt="2022-11-04T16:51:02.096" v="2057" actId="478"/>
          <ac:spMkLst>
            <pc:docMk/>
            <pc:sldMk cId="4064753068" sldId="271"/>
            <ac:spMk id="7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7" creationId="{BB025658-3663-E9BF-79CE-507AA02E0BFE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7" creationId="{EEC5E6E1-9295-7D15-AA11-B69FA0F506B5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9" creationId="{0ACD29E7-2685-60DB-E4A3-E69EE85CC118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9" creationId="{B34BDFCA-3144-9309-A997-AC98E9FFF5D8}"/>
          </ac:spMkLst>
        </pc:spChg>
        <pc:spChg chg="del">
          <ac:chgData name="Giuseppe Torrisi" userId="7e2d242d-86da-4aa3-bb66-1f88aeb4d0c6" providerId="ADAL" clId="{A4628964-D3B9-A243-9236-A9A7DA763D0B}" dt="2022-11-04T16:50:57.891" v="2056" actId="478"/>
          <ac:spMkLst>
            <pc:docMk/>
            <pc:sldMk cId="4064753068" sldId="271"/>
            <ac:spMk id="11" creationId="{00000000-0000-0000-0000-000000000000}"/>
          </ac:spMkLst>
        </pc:spChg>
        <pc:spChg chg="add mod">
          <ac:chgData name="Giuseppe Torrisi" userId="7e2d242d-86da-4aa3-bb66-1f88aeb4d0c6" providerId="ADAL" clId="{A4628964-D3B9-A243-9236-A9A7DA763D0B}" dt="2022-11-06T15:47:21.824" v="4701" actId="767"/>
          <ac:spMkLst>
            <pc:docMk/>
            <pc:sldMk cId="4064753068" sldId="271"/>
            <ac:spMk id="11" creationId="{FAFFB548-7526-CDE3-9EF9-E3454E49B05C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12" creationId="{4CAD3A1D-AB9D-A4AF-1DB7-192F924F6A56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12" creationId="{937F1359-2093-5B93-9EDC-00650F4747AA}"/>
          </ac:spMkLst>
        </pc:spChg>
        <pc:spChg chg="add del">
          <ac:chgData name="Giuseppe Torrisi" userId="7e2d242d-86da-4aa3-bb66-1f88aeb4d0c6" providerId="ADAL" clId="{A4628964-D3B9-A243-9236-A9A7DA763D0B}" dt="2022-11-06T15:46:55.961" v="4693" actId="26606"/>
          <ac:spMkLst>
            <pc:docMk/>
            <pc:sldMk cId="4064753068" sldId="271"/>
            <ac:spMk id="12" creationId="{B497CCB5-5FC2-473C-AFCC-2430CEF1DF71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13" creationId="{069722D5-3081-042E-05F3-972B27A23B8B}"/>
          </ac:spMkLst>
        </pc:spChg>
        <pc:spChg chg="add del">
          <ac:chgData name="Giuseppe Torrisi" userId="7e2d242d-86da-4aa3-bb66-1f88aeb4d0c6" providerId="ADAL" clId="{A4628964-D3B9-A243-9236-A9A7DA763D0B}" dt="2022-11-06T15:46:55.961" v="4693" actId="26606"/>
          <ac:spMkLst>
            <pc:docMk/>
            <pc:sldMk cId="4064753068" sldId="271"/>
            <ac:spMk id="13" creationId="{599C8C75-BFDF-44E7-A028-EEB5EDD58817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13" creationId="{FC3EA484-487D-8933-0AC2-8CDEEEB5F905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14" creationId="{1191B577-15AE-DB47-F311-EF01B61C473F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14" creationId="{3338715A-E5A7-DF78-E5BE-D76487706C69}"/>
          </ac:spMkLst>
        </pc:spChg>
        <pc:spChg chg="add del mod">
          <ac:chgData name="Giuseppe Torrisi" userId="7e2d242d-86da-4aa3-bb66-1f88aeb4d0c6" providerId="ADAL" clId="{A4628964-D3B9-A243-9236-A9A7DA763D0B}" dt="2022-11-07T11:13:04.428" v="5181" actId="767"/>
          <ac:spMkLst>
            <pc:docMk/>
            <pc:sldMk cId="4064753068" sldId="271"/>
            <ac:spMk id="14" creationId="{D28F5F64-19F6-652A-62D4-9FABC800431B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15" creationId="{3B248E9E-FEF8-4C20-91AA-AE755A4D7388}"/>
          </ac:spMkLst>
        </pc:spChg>
        <pc:spChg chg="add del">
          <ac:chgData name="Giuseppe Torrisi" userId="7e2d242d-86da-4aa3-bb66-1f88aeb4d0c6" providerId="ADAL" clId="{A4628964-D3B9-A243-9236-A9A7DA763D0B}" dt="2022-11-06T15:44:51.624" v="4606" actId="26606"/>
          <ac:spMkLst>
            <pc:docMk/>
            <pc:sldMk cId="4064753068" sldId="271"/>
            <ac:spMk id="15" creationId="{B497CCB5-5FC2-473C-AFCC-2430CEF1DF71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15" creationId="{F8FA6366-6136-059B-9AB1-2183BB79B58F}"/>
          </ac:spMkLst>
        </pc:spChg>
        <pc:spChg chg="add mod">
          <ac:chgData name="Giuseppe Torrisi" userId="7e2d242d-86da-4aa3-bb66-1f88aeb4d0c6" providerId="ADAL" clId="{A4628964-D3B9-A243-9236-A9A7DA763D0B}" dt="2022-11-07T11:13:38.119" v="5190" actId="767"/>
          <ac:spMkLst>
            <pc:docMk/>
            <pc:sldMk cId="4064753068" sldId="271"/>
            <ac:spMk id="16" creationId="{E085BFF0-923E-B024-A050-709B392108F5}"/>
          </ac:spMkLst>
        </pc:spChg>
        <pc:spChg chg="add del">
          <ac:chgData name="Giuseppe Torrisi" userId="7e2d242d-86da-4aa3-bb66-1f88aeb4d0c6" providerId="ADAL" clId="{A4628964-D3B9-A243-9236-A9A7DA763D0B}" dt="2022-11-06T15:44:51.624" v="4606" actId="26606"/>
          <ac:spMkLst>
            <pc:docMk/>
            <pc:sldMk cId="4064753068" sldId="271"/>
            <ac:spMk id="17" creationId="{599C8C75-BFDF-44E7-A028-EEB5EDD58817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17" creationId="{B811C702-D641-2649-1DA9-5BBC93356098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17" creationId="{D5907866-45FD-9F0D-F991-98654E072E70}"/>
          </ac:spMkLst>
        </pc:spChg>
        <pc:spChg chg="add del">
          <ac:chgData name="Giuseppe Torrisi" userId="7e2d242d-86da-4aa3-bb66-1f88aeb4d0c6" providerId="ADAL" clId="{A4628964-D3B9-A243-9236-A9A7DA763D0B}" dt="2022-11-07T11:13:05.487" v="5182" actId="26606"/>
          <ac:spMkLst>
            <pc:docMk/>
            <pc:sldMk cId="4064753068" sldId="271"/>
            <ac:spMk id="18" creationId="{2BE2D1B8-0887-4D2B-8C42-999040132B03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19" creationId="{621AA707-EBD6-D6BB-E9A4-DA492B06D0B2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19" creationId="{C1C83328-AA69-6D7D-5B70-B4F7E276C572}"/>
          </ac:spMkLst>
        </pc:spChg>
        <pc:spChg chg="add del">
          <ac:chgData name="Giuseppe Torrisi" userId="7e2d242d-86da-4aa3-bb66-1f88aeb4d0c6" providerId="ADAL" clId="{A4628964-D3B9-A243-9236-A9A7DA763D0B}" dt="2022-11-07T11:13:05.487" v="5182" actId="26606"/>
          <ac:spMkLst>
            <pc:docMk/>
            <pc:sldMk cId="4064753068" sldId="271"/>
            <ac:spMk id="20" creationId="{FA085277-BAF7-40CC-A608-B030CA969FE9}"/>
          </ac:spMkLst>
        </pc:spChg>
        <pc:spChg chg="mod">
          <ac:chgData name="Giuseppe Torrisi" userId="7e2d242d-86da-4aa3-bb66-1f88aeb4d0c6" providerId="ADAL" clId="{A4628964-D3B9-A243-9236-A9A7DA763D0B}" dt="2022-11-10T14:39:42.093" v="8227"/>
          <ac:spMkLst>
            <pc:docMk/>
            <pc:sldMk cId="4064753068" sldId="271"/>
            <ac:spMk id="21" creationId="{3293FCE6-C562-416E-BE26-973F47546D4F}"/>
          </ac:spMkLst>
        </pc:spChg>
        <pc:spChg chg="mod">
          <ac:chgData name="Giuseppe Torrisi" userId="7e2d242d-86da-4aa3-bb66-1f88aeb4d0c6" providerId="ADAL" clId="{A4628964-D3B9-A243-9236-A9A7DA763D0B}" dt="2022-11-08T22:27:31.245" v="6212"/>
          <ac:spMkLst>
            <pc:docMk/>
            <pc:sldMk cId="4064753068" sldId="271"/>
            <ac:spMk id="21" creationId="{9B43BB1E-70B5-E2B3-C09D-E1330CBC851A}"/>
          </ac:spMkLst>
        </pc:spChg>
        <pc:spChg chg="add del">
          <ac:chgData name="Giuseppe Torrisi" userId="7e2d242d-86da-4aa3-bb66-1f88aeb4d0c6" providerId="ADAL" clId="{A4628964-D3B9-A243-9236-A9A7DA763D0B}" dt="2022-11-07T11:13:05.487" v="5182" actId="26606"/>
          <ac:spMkLst>
            <pc:docMk/>
            <pc:sldMk cId="4064753068" sldId="271"/>
            <ac:spMk id="22" creationId="{64009F90-86BF-44AE-B0EB-D68140E0E0DA}"/>
          </ac:spMkLst>
        </pc:spChg>
        <pc:spChg chg="add del">
          <ac:chgData name="Giuseppe Torrisi" userId="7e2d242d-86da-4aa3-bb66-1f88aeb4d0c6" providerId="ADAL" clId="{A4628964-D3B9-A243-9236-A9A7DA763D0B}" dt="2022-11-10T22:09:50.065" v="8837" actId="21"/>
          <ac:spMkLst>
            <pc:docMk/>
            <pc:sldMk cId="4064753068" sldId="271"/>
            <ac:spMk id="26" creationId="{3F34E9E6-E547-5A9D-615B-EF38FA8B226E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26" creationId="{96DFE30B-D9FB-A6E4-CC57-845830E7BBCE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27" creationId="{1AD6E456-13F3-A3FD-33CA-1C511E0A7FB1}"/>
          </ac:spMkLst>
        </pc:spChg>
        <pc:spChg chg="add del">
          <ac:chgData name="Giuseppe Torrisi" userId="7e2d242d-86da-4aa3-bb66-1f88aeb4d0c6" providerId="ADAL" clId="{A4628964-D3B9-A243-9236-A9A7DA763D0B}" dt="2022-11-07T11:12:40.042" v="5172" actId="26606"/>
          <ac:spMkLst>
            <pc:docMk/>
            <pc:sldMk cId="4064753068" sldId="271"/>
            <ac:spMk id="28" creationId="{000217CF-5690-D0E5-8145-5020438ACD01}"/>
          </ac:spMkLst>
        </pc:spChg>
        <pc:spChg chg="add mod">
          <ac:chgData name="Giuseppe Torrisi" userId="7e2d242d-86da-4aa3-bb66-1f88aeb4d0c6" providerId="ADAL" clId="{A4628964-D3B9-A243-9236-A9A7DA763D0B}" dt="2022-11-12T16:07:07.317" v="10683" actId="20577"/>
          <ac:spMkLst>
            <pc:docMk/>
            <pc:sldMk cId="4064753068" sldId="271"/>
            <ac:spMk id="28" creationId="{126E5D8C-5896-CE01-438F-3BFEA3B5F6AB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28" creationId="{F28F5D3D-F97E-91E5-51A0-F4C00B01F590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29" creationId="{65627D5F-C86A-08F4-8B58-D56D2E511372}"/>
          </ac:spMkLst>
        </pc:spChg>
        <pc:spChg chg="add del">
          <ac:chgData name="Giuseppe Torrisi" userId="7e2d242d-86da-4aa3-bb66-1f88aeb4d0c6" providerId="ADAL" clId="{A4628964-D3B9-A243-9236-A9A7DA763D0B}" dt="2022-11-07T11:12:42.285" v="5174" actId="26606"/>
          <ac:spMkLst>
            <pc:docMk/>
            <pc:sldMk cId="4064753068" sldId="271"/>
            <ac:spMk id="29" creationId="{9584E7D4-A2F5-41A9-A4AE-B84BD1346A6E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30" creationId="{55BBA2DD-4977-262C-AB51-1E7BC5CD6870}"/>
          </ac:spMkLst>
        </pc:spChg>
        <pc:spChg chg="add del">
          <ac:chgData name="Giuseppe Torrisi" userId="7e2d242d-86da-4aa3-bb66-1f88aeb4d0c6" providerId="ADAL" clId="{A4628964-D3B9-A243-9236-A9A7DA763D0B}" dt="2022-11-07T11:12:40.042" v="5172" actId="26606"/>
          <ac:spMkLst>
            <pc:docMk/>
            <pc:sldMk cId="4064753068" sldId="271"/>
            <ac:spMk id="31" creationId="{33CD251C-A887-4D2F-925B-FC097198538B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31" creationId="{445138A4-D99F-847B-269A-9A9E75F12D9E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32" creationId="{49B5590D-A068-0823-C1A5-A28B4EFAE466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33" creationId="{794B78A1-37EF-6783-0CC3-2E23259D0EA5}"/>
          </ac:spMkLst>
        </pc:spChg>
        <pc:spChg chg="mod">
          <ac:chgData name="Giuseppe Torrisi" userId="7e2d242d-86da-4aa3-bb66-1f88aeb4d0c6" providerId="ADAL" clId="{A4628964-D3B9-A243-9236-A9A7DA763D0B}" dt="2022-11-09T21:37:55.039" v="7949"/>
          <ac:spMkLst>
            <pc:docMk/>
            <pc:sldMk cId="4064753068" sldId="271"/>
            <ac:spMk id="34" creationId="{0DDD3457-B52A-8A73-13FF-DEA767D2F246}"/>
          </ac:spMkLst>
        </pc:spChg>
        <pc:spChg chg="add del">
          <ac:chgData name="Giuseppe Torrisi" userId="7e2d242d-86da-4aa3-bb66-1f88aeb4d0c6" providerId="ADAL" clId="{A4628964-D3B9-A243-9236-A9A7DA763D0B}" dt="2022-11-07T11:13:05.487" v="5182" actId="26606"/>
          <ac:spMkLst>
            <pc:docMk/>
            <pc:sldMk cId="4064753068" sldId="271"/>
            <ac:spMk id="35" creationId="{6283FBD2-A663-469F-855C-06D86E3C1161}"/>
          </ac:spMkLst>
        </pc:spChg>
        <pc:spChg chg="add del">
          <ac:chgData name="Giuseppe Torrisi" userId="7e2d242d-86da-4aa3-bb66-1f88aeb4d0c6" providerId="ADAL" clId="{A4628964-D3B9-A243-9236-A9A7DA763D0B}" dt="2022-11-07T11:12:42.285" v="5174" actId="26606"/>
          <ac:spMkLst>
            <pc:docMk/>
            <pc:sldMk cId="4064753068" sldId="271"/>
            <ac:spMk id="38" creationId="{912531D6-F318-49BD-859A-0B2B7159485B}"/>
          </ac:spMkLst>
        </pc:spChg>
        <pc:spChg chg="add del">
          <ac:chgData name="Giuseppe Torrisi" userId="7e2d242d-86da-4aa3-bb66-1f88aeb4d0c6" providerId="ADAL" clId="{A4628964-D3B9-A243-9236-A9A7DA763D0B}" dt="2022-11-07T11:12:42.285" v="5174" actId="26606"/>
          <ac:spMkLst>
            <pc:docMk/>
            <pc:sldMk cId="4064753068" sldId="271"/>
            <ac:spMk id="39" creationId="{BEC760C0-2D8A-4DE5-9990-FA96D59E535F}"/>
          </ac:spMkLst>
        </pc:spChg>
        <pc:spChg chg="add del">
          <ac:chgData name="Giuseppe Torrisi" userId="7e2d242d-86da-4aa3-bb66-1f88aeb4d0c6" providerId="ADAL" clId="{A4628964-D3B9-A243-9236-A9A7DA763D0B}" dt="2022-11-07T11:12:42.285" v="5174" actId="26606"/>
          <ac:spMkLst>
            <pc:docMk/>
            <pc:sldMk cId="4064753068" sldId="271"/>
            <ac:spMk id="40" creationId="{C3A78525-353D-47EB-B839-E380DBD7DE18}"/>
          </ac:spMkLst>
        </pc:spChg>
        <pc:spChg chg="add del">
          <ac:chgData name="Giuseppe Torrisi" userId="7e2d242d-86da-4aa3-bb66-1f88aeb4d0c6" providerId="ADAL" clId="{A4628964-D3B9-A243-9236-A9A7DA763D0B}" dt="2022-11-07T11:12:42.285" v="5174" actId="26606"/>
          <ac:spMkLst>
            <pc:docMk/>
            <pc:sldMk cId="4064753068" sldId="271"/>
            <ac:spMk id="41" creationId="{6436C932-B8B8-4A70-8A0D-1A4AD0A9F20E}"/>
          </ac:spMkLst>
        </pc:spChg>
        <pc:spChg chg="add del">
          <ac:chgData name="Giuseppe Torrisi" userId="7e2d242d-86da-4aa3-bb66-1f88aeb4d0c6" providerId="ADAL" clId="{A4628964-D3B9-A243-9236-A9A7DA763D0B}" dt="2022-11-07T11:13:05.487" v="5182" actId="26606"/>
          <ac:spMkLst>
            <pc:docMk/>
            <pc:sldMk cId="4064753068" sldId="271"/>
            <ac:spMk id="43" creationId="{93062723-6941-4ABE-8146-AC6FA530BA4C}"/>
          </ac:spMkLst>
        </pc:spChg>
        <pc:spChg chg="add del">
          <ac:chgData name="Giuseppe Torrisi" userId="7e2d242d-86da-4aa3-bb66-1f88aeb4d0c6" providerId="ADAL" clId="{A4628964-D3B9-A243-9236-A9A7DA763D0B}" dt="2022-11-07T11:13:05.487" v="5182" actId="26606"/>
          <ac:spMkLst>
            <pc:docMk/>
            <pc:sldMk cId="4064753068" sldId="271"/>
            <ac:spMk id="44" creationId="{917859B3-4C91-478D-929D-BB6433F90849}"/>
          </ac:spMkLst>
        </pc:spChg>
        <pc:spChg chg="add del">
          <ac:chgData name="Giuseppe Torrisi" userId="7e2d242d-86da-4aa3-bb66-1f88aeb4d0c6" providerId="ADAL" clId="{A4628964-D3B9-A243-9236-A9A7DA763D0B}" dt="2022-11-07T11:13:05.487" v="5182" actId="26606"/>
          <ac:spMkLst>
            <pc:docMk/>
            <pc:sldMk cId="4064753068" sldId="271"/>
            <ac:spMk id="45" creationId="{8A1279FC-7441-4E55-B082-2774E6316482}"/>
          </ac:spMkLst>
        </pc:spChg>
        <pc:spChg chg="add del">
          <ac:chgData name="Giuseppe Torrisi" userId="7e2d242d-86da-4aa3-bb66-1f88aeb4d0c6" providerId="ADAL" clId="{A4628964-D3B9-A243-9236-A9A7DA763D0B}" dt="2022-11-07T11:13:05.487" v="5182" actId="26606"/>
          <ac:spMkLst>
            <pc:docMk/>
            <pc:sldMk cId="4064753068" sldId="271"/>
            <ac:spMk id="46" creationId="{68453F4B-9A1A-7A1E-EAC1-4F4252C99046}"/>
          </ac:spMkLst>
        </pc:spChg>
        <pc:grpChg chg="add del mod">
          <ac:chgData name="Giuseppe Torrisi" userId="7e2d242d-86da-4aa3-bb66-1f88aeb4d0c6" providerId="ADAL" clId="{A4628964-D3B9-A243-9236-A9A7DA763D0B}" dt="2022-11-09T21:37:54.567" v="7948" actId="478"/>
          <ac:grpSpMkLst>
            <pc:docMk/>
            <pc:sldMk cId="4064753068" sldId="271"/>
            <ac:grpSpMk id="3" creationId="{1EF93A13-5BFD-EB04-D098-C56CB0A0CB47}"/>
          </ac:grpSpMkLst>
        </pc:grpChg>
        <pc:grpChg chg="add del mod">
          <ac:chgData name="Giuseppe Torrisi" userId="7e2d242d-86da-4aa3-bb66-1f88aeb4d0c6" providerId="ADAL" clId="{A4628964-D3B9-A243-9236-A9A7DA763D0B}" dt="2022-11-10T14:39:43.628" v="8228"/>
          <ac:grpSpMkLst>
            <pc:docMk/>
            <pc:sldMk cId="4064753068" sldId="271"/>
            <ac:grpSpMk id="3" creationId="{51B5AE8B-1B68-CD89-10A7-A93B3A2B960E}"/>
          </ac:grpSpMkLst>
        </pc:grpChg>
        <pc:grpChg chg="mod">
          <ac:chgData name="Giuseppe Torrisi" userId="7e2d242d-86da-4aa3-bb66-1f88aeb4d0c6" providerId="ADAL" clId="{A4628964-D3B9-A243-9236-A9A7DA763D0B}" dt="2022-11-08T22:27:31.245" v="6212"/>
          <ac:grpSpMkLst>
            <pc:docMk/>
            <pc:sldMk cId="4064753068" sldId="271"/>
            <ac:grpSpMk id="6" creationId="{70447685-E721-29AE-AEFA-DD78E3A73A48}"/>
          </ac:grpSpMkLst>
        </pc:grpChg>
        <pc:grpChg chg="mod">
          <ac:chgData name="Giuseppe Torrisi" userId="7e2d242d-86da-4aa3-bb66-1f88aeb4d0c6" providerId="ADAL" clId="{A4628964-D3B9-A243-9236-A9A7DA763D0B}" dt="2022-11-10T14:39:42.093" v="8227"/>
          <ac:grpSpMkLst>
            <pc:docMk/>
            <pc:sldMk cId="4064753068" sldId="271"/>
            <ac:grpSpMk id="6" creationId="{F3F9F30F-4CEC-EB92-8C03-AF9AF4D5FBB6}"/>
          </ac:grpSpMkLst>
        </pc:grpChg>
        <pc:grpChg chg="add del mod">
          <ac:chgData name="Giuseppe Torrisi" userId="7e2d242d-86da-4aa3-bb66-1f88aeb4d0c6" providerId="ADAL" clId="{A4628964-D3B9-A243-9236-A9A7DA763D0B}" dt="2022-11-09T21:38:08.421" v="7954" actId="478"/>
          <ac:grpSpMkLst>
            <pc:docMk/>
            <pc:sldMk cId="4064753068" sldId="271"/>
            <ac:grpSpMk id="23" creationId="{8CEE3D5F-385A-9D1A-048C-4FE0F0A7D5B6}"/>
          </ac:grpSpMkLst>
        </pc:grpChg>
        <pc:grpChg chg="mod">
          <ac:chgData name="Giuseppe Torrisi" userId="7e2d242d-86da-4aa3-bb66-1f88aeb4d0c6" providerId="ADAL" clId="{A4628964-D3B9-A243-9236-A9A7DA763D0B}" dt="2022-11-09T21:37:55.039" v="7949"/>
          <ac:grpSpMkLst>
            <pc:docMk/>
            <pc:sldMk cId="4064753068" sldId="271"/>
            <ac:grpSpMk id="25" creationId="{23B03345-51A7-753F-3DDE-29FF5521CBA1}"/>
          </ac:grpSpMkLst>
        </pc:grpChg>
        <pc:grpChg chg="add del">
          <ac:chgData name="Giuseppe Torrisi" userId="7e2d242d-86da-4aa3-bb66-1f88aeb4d0c6" providerId="ADAL" clId="{A4628964-D3B9-A243-9236-A9A7DA763D0B}" dt="2022-11-07T11:12:40.042" v="5172" actId="26606"/>
          <ac:grpSpMkLst>
            <pc:docMk/>
            <pc:sldMk cId="4064753068" sldId="271"/>
            <ac:grpSpMk id="33" creationId="{770AE191-D2EA-45C9-A44D-830C188F74CB}"/>
          </ac:grpSpMkLst>
        </pc:grpChg>
        <pc:picChg chg="mod ord modCrop">
          <ac:chgData name="Giuseppe Torrisi" userId="7e2d242d-86da-4aa3-bb66-1f88aeb4d0c6" providerId="ADAL" clId="{A4628964-D3B9-A243-9236-A9A7DA763D0B}" dt="2022-11-08T14:17:52.067" v="5988" actId="1076"/>
          <ac:picMkLst>
            <pc:docMk/>
            <pc:sldMk cId="4064753068" sldId="271"/>
            <ac:picMk id="4" creationId="{00000000-0000-0000-0000-000000000000}"/>
          </ac:picMkLst>
        </pc:picChg>
        <pc:picChg chg="add del">
          <ac:chgData name="Giuseppe Torrisi" userId="7e2d242d-86da-4aa3-bb66-1f88aeb4d0c6" providerId="ADAL" clId="{A4628964-D3B9-A243-9236-A9A7DA763D0B}" dt="2022-11-07T11:13:05.487" v="5182" actId="26606"/>
          <ac:picMkLst>
            <pc:docMk/>
            <pc:sldMk cId="4064753068" sldId="271"/>
            <ac:picMk id="5" creationId="{00000000-0000-0000-0000-000000000000}"/>
          </ac:picMkLst>
        </pc:picChg>
        <pc:picChg chg="add del mod">
          <ac:chgData name="Giuseppe Torrisi" userId="7e2d242d-86da-4aa3-bb66-1f88aeb4d0c6" providerId="ADAL" clId="{A4628964-D3B9-A243-9236-A9A7DA763D0B}" dt="2022-11-06T15:44:31.449" v="4602" actId="478"/>
          <ac:picMkLst>
            <pc:docMk/>
            <pc:sldMk cId="4064753068" sldId="271"/>
            <ac:picMk id="6" creationId="{19782B45-E90C-0FFE-C073-680D39AB3324}"/>
          </ac:picMkLst>
        </pc:picChg>
        <pc:picChg chg="add mod ord">
          <ac:chgData name="Giuseppe Torrisi" userId="7e2d242d-86da-4aa3-bb66-1f88aeb4d0c6" providerId="ADAL" clId="{A4628964-D3B9-A243-9236-A9A7DA763D0B}" dt="2022-11-07T11:13:05.487" v="5182" actId="26606"/>
          <ac:picMkLst>
            <pc:docMk/>
            <pc:sldMk cId="4064753068" sldId="271"/>
            <ac:picMk id="8" creationId="{915278AC-F612-F1D0-1DCF-4D2DC097B95A}"/>
          </ac:picMkLst>
        </pc:picChg>
        <pc:picChg chg="add mod ord">
          <ac:chgData name="Giuseppe Torrisi" userId="7e2d242d-86da-4aa3-bb66-1f88aeb4d0c6" providerId="ADAL" clId="{A4628964-D3B9-A243-9236-A9A7DA763D0B}" dt="2022-11-07T11:13:05.487" v="5182" actId="26606"/>
          <ac:picMkLst>
            <pc:docMk/>
            <pc:sldMk cId="4064753068" sldId="271"/>
            <ac:picMk id="10" creationId="{793FCD4D-C219-725E-CD4C-F42104690FE0}"/>
          </ac:picMkLst>
        </pc:picChg>
        <pc:picChg chg="add mod">
          <ac:chgData name="Giuseppe Torrisi" userId="7e2d242d-86da-4aa3-bb66-1f88aeb4d0c6" providerId="ADAL" clId="{A4628964-D3B9-A243-9236-A9A7DA763D0B}" dt="2022-11-10T21:36:44.367" v="8369"/>
          <ac:picMkLst>
            <pc:docMk/>
            <pc:sldMk cId="4064753068" sldId="271"/>
            <ac:picMk id="23" creationId="{EA1B5119-A6CB-0D32-4EF0-7A82ED18E880}"/>
          </ac:picMkLst>
        </pc:picChg>
        <pc:picChg chg="add mod">
          <ac:chgData name="Giuseppe Torrisi" userId="7e2d242d-86da-4aa3-bb66-1f88aeb4d0c6" providerId="ADAL" clId="{A4628964-D3B9-A243-9236-A9A7DA763D0B}" dt="2022-11-10T14:39:48.917" v="8247" actId="1037"/>
          <ac:picMkLst>
            <pc:docMk/>
            <pc:sldMk cId="4064753068" sldId="271"/>
            <ac:picMk id="35" creationId="{8E97E950-EFB0-B49B-CFE0-CB54BA6395CB}"/>
          </ac:picMkLst>
        </pc:picChg>
        <pc:cxnChg chg="add del">
          <ac:chgData name="Giuseppe Torrisi" userId="7e2d242d-86da-4aa3-bb66-1f88aeb4d0c6" providerId="ADAL" clId="{A4628964-D3B9-A243-9236-A9A7DA763D0B}" dt="2022-11-07T11:13:05.487" v="5182" actId="26606"/>
          <ac:cxnSpMkLst>
            <pc:docMk/>
            <pc:sldMk cId="4064753068" sldId="271"/>
            <ac:cxnSpMk id="24" creationId="{14254369-4B26-4D6A-A4CD-BE3438297C30}"/>
          </ac:cxnSpMkLst>
        </pc:cxnChg>
        <pc:cxnChg chg="add del">
          <ac:chgData name="Giuseppe Torrisi" userId="7e2d242d-86da-4aa3-bb66-1f88aeb4d0c6" providerId="ADAL" clId="{A4628964-D3B9-A243-9236-A9A7DA763D0B}" dt="2022-11-07T11:12:42.285" v="5174" actId="26606"/>
          <ac:cxnSpMkLst>
            <pc:docMk/>
            <pc:sldMk cId="4064753068" sldId="271"/>
            <ac:cxnSpMk id="37" creationId="{02AD82C0-24F3-4083-849D-D281174AF259}"/>
          </ac:cxnSpMkLst>
        </pc:cxnChg>
      </pc:sldChg>
      <pc:sldChg chg="modSp add del mod">
        <pc:chgData name="Giuseppe Torrisi" userId="7e2d242d-86da-4aa3-bb66-1f88aeb4d0c6" providerId="ADAL" clId="{A4628964-D3B9-A243-9236-A9A7DA763D0B}" dt="2022-11-06T12:17:35.095" v="4386" actId="2696"/>
        <pc:sldMkLst>
          <pc:docMk/>
          <pc:sldMk cId="0" sldId="273"/>
        </pc:sldMkLst>
        <pc:spChg chg="mod">
          <ac:chgData name="Giuseppe Torrisi" userId="7e2d242d-86da-4aa3-bb66-1f88aeb4d0c6" providerId="ADAL" clId="{A4628964-D3B9-A243-9236-A9A7DA763D0B}" dt="2022-11-06T11:49:21.560" v="3947" actId="27636"/>
          <ac:spMkLst>
            <pc:docMk/>
            <pc:sldMk cId="0" sldId="273"/>
            <ac:spMk id="495" creationId="{00000000-0000-0000-0000-000000000000}"/>
          </ac:spMkLst>
        </pc:spChg>
      </pc:sldChg>
      <pc:sldChg chg="delSp add del mod">
        <pc:chgData name="Giuseppe Torrisi" userId="7e2d242d-86da-4aa3-bb66-1f88aeb4d0c6" providerId="ADAL" clId="{A4628964-D3B9-A243-9236-A9A7DA763D0B}" dt="2022-10-29T17:05:39.770" v="217" actId="2696"/>
        <pc:sldMkLst>
          <pc:docMk/>
          <pc:sldMk cId="313372901" sldId="273"/>
        </pc:sldMkLst>
        <pc:spChg chg="del">
          <ac:chgData name="Giuseppe Torrisi" userId="7e2d242d-86da-4aa3-bb66-1f88aeb4d0c6" providerId="ADAL" clId="{A4628964-D3B9-A243-9236-A9A7DA763D0B}" dt="2022-10-29T16:38:30.512" v="172" actId="478"/>
          <ac:spMkLst>
            <pc:docMk/>
            <pc:sldMk cId="313372901" sldId="273"/>
            <ac:spMk id="4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0-29T16:38:27.662" v="171" actId="478"/>
          <ac:spMkLst>
            <pc:docMk/>
            <pc:sldMk cId="313372901" sldId="273"/>
            <ac:spMk id="5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155222282" sldId="273"/>
        </pc:sldMkLst>
      </pc:sldChg>
      <pc:sldChg chg="modSp add del mod modShow">
        <pc:chgData name="Giuseppe Torrisi" userId="7e2d242d-86da-4aa3-bb66-1f88aeb4d0c6" providerId="ADAL" clId="{A4628964-D3B9-A243-9236-A9A7DA763D0B}" dt="2022-11-06T12:24:38.208" v="4414" actId="2696"/>
        <pc:sldMkLst>
          <pc:docMk/>
          <pc:sldMk cId="1858863986" sldId="274"/>
        </pc:sldMkLst>
        <pc:spChg chg="mod">
          <ac:chgData name="Giuseppe Torrisi" userId="7e2d242d-86da-4aa3-bb66-1f88aeb4d0c6" providerId="ADAL" clId="{A4628964-D3B9-A243-9236-A9A7DA763D0B}" dt="2022-11-01T09:12:00.622" v="606" actId="27636"/>
          <ac:spMkLst>
            <pc:docMk/>
            <pc:sldMk cId="1858863986" sldId="274"/>
            <ac:spMk id="4" creationId="{7B6B115C-D34A-4C0D-BCCA-DFC146FABE59}"/>
          </ac:spMkLst>
        </pc:spChg>
      </pc:sldChg>
      <pc:sldChg chg="add del">
        <pc:chgData name="Giuseppe Torrisi" userId="7e2d242d-86da-4aa3-bb66-1f88aeb4d0c6" providerId="ADAL" clId="{A4628964-D3B9-A243-9236-A9A7DA763D0B}" dt="2022-10-29T17:03:56.797" v="187" actId="2696"/>
        <pc:sldMkLst>
          <pc:docMk/>
          <pc:sldMk cId="1292600210" sldId="276"/>
        </pc:sldMkLst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2939909395" sldId="276"/>
        </pc:sldMkLst>
      </pc:sldChg>
      <pc:sldChg chg="add del">
        <pc:chgData name="Giuseppe Torrisi" userId="7e2d242d-86da-4aa3-bb66-1f88aeb4d0c6" providerId="ADAL" clId="{A4628964-D3B9-A243-9236-A9A7DA763D0B}" dt="2022-10-29T16:37:31.966" v="163" actId="2696"/>
        <pc:sldMkLst>
          <pc:docMk/>
          <pc:sldMk cId="2254078636" sldId="277"/>
        </pc:sldMkLst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2931398764" sldId="277"/>
        </pc:sldMkLst>
      </pc:sldChg>
      <pc:sldChg chg="add del">
        <pc:chgData name="Giuseppe Torrisi" userId="7e2d242d-86da-4aa3-bb66-1f88aeb4d0c6" providerId="ADAL" clId="{A4628964-D3B9-A243-9236-A9A7DA763D0B}" dt="2022-11-06T12:26:05.285" v="4417" actId="2696"/>
        <pc:sldMkLst>
          <pc:docMk/>
          <pc:sldMk cId="303167940" sldId="278"/>
        </pc:sldMkLst>
      </pc:sldChg>
      <pc:sldChg chg="addSp delSp modSp add del mod">
        <pc:chgData name="Giuseppe Torrisi" userId="7e2d242d-86da-4aa3-bb66-1f88aeb4d0c6" providerId="ADAL" clId="{A4628964-D3B9-A243-9236-A9A7DA763D0B}" dt="2022-11-09T11:01:23.204" v="7620" actId="2696"/>
        <pc:sldMkLst>
          <pc:docMk/>
          <pc:sldMk cId="2250935717" sldId="278"/>
        </pc:sldMkLst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2" creationId="{7443F97E-355D-8347-8C5E-D2925B7CC603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3" creationId="{E11C8797-6014-2B47-A1B3-C74F28904018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4" creationId="{97F2A9D8-BDB1-115F-0BB5-35D4E5773FCE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8" creationId="{B7FA2B50-CFF9-084B-BDF3-63610752D5AB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9" creationId="{03AC5F6C-D486-D22B-3D3E-D408D09A3805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10" creationId="{C5E3D6CB-D894-FD85-2F43-E2BE4565C767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11" creationId="{97F22116-6054-5213-AE9A-06F6F2D2B500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14" creationId="{11593430-04A6-CFB3-6D95-60494D928E30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15" creationId="{BAB36290-FFAD-4346-A8B0-3D9146214EA9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19" creationId="{4335563B-0C7A-D541-A5A1-4BA7E527D777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20" creationId="{FB6A0582-A708-2C6D-1F18-842578C9E4B4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21" creationId="{E936A327-E3BE-8317-4424-64C76AE70FF2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22" creationId="{E76A7262-C715-8088-FBC6-8E1CBF1D4244}"/>
          </ac:spMkLst>
        </pc:spChg>
        <pc:spChg chg="mod">
          <ac:chgData name="Giuseppe Torrisi" userId="7e2d242d-86da-4aa3-bb66-1f88aeb4d0c6" providerId="ADAL" clId="{A4628964-D3B9-A243-9236-A9A7DA763D0B}" dt="2022-11-08T23:07:08.389" v="7130" actId="1037"/>
          <ac:spMkLst>
            <pc:docMk/>
            <pc:sldMk cId="2250935717" sldId="278"/>
            <ac:spMk id="23" creationId="{7954CE24-D075-A74F-8524-C8CAF0B8C4F0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24" creationId="{79B7C684-A52C-9FC6-2DBC-947DD6A1AEA3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25" creationId="{64B36022-E2E1-FE4F-6673-F72B92EFAE09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26" creationId="{29928A8B-0C00-D2A4-2DE7-F744BFF4663F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27" creationId="{166CF652-3F04-F0FE-D9DD-E2B8F08F3C7A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28" creationId="{D5F1634E-7E6C-B2BB-1F69-462C5F20F5BF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29" creationId="{74E23E2E-ADEE-54C9-19A5-4D46910BBCB8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30" creationId="{F67980C5-9778-3F07-4A02-68F096AA293F}"/>
          </ac:spMkLst>
        </pc:spChg>
        <pc:spChg chg="mod">
          <ac:chgData name="Giuseppe Torrisi" userId="7e2d242d-86da-4aa3-bb66-1f88aeb4d0c6" providerId="ADAL" clId="{A4628964-D3B9-A243-9236-A9A7DA763D0B}" dt="2022-11-08T23:06:29.985" v="7050"/>
          <ac:spMkLst>
            <pc:docMk/>
            <pc:sldMk cId="2250935717" sldId="278"/>
            <ac:spMk id="31" creationId="{87521C13-551D-14E7-9A4F-1474BA5AAC45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40" creationId="{754FCD76-DFE0-0345-90DF-02E415EC231A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46" creationId="{DA4D7A53-A8D8-214E-A473-E44206D55E30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51" creationId="{283454BC-C1A7-9E44-BC55-D10844DDAA02}"/>
          </ac:spMkLst>
        </pc:spChg>
        <pc:spChg chg="mod">
          <ac:chgData name="Giuseppe Torrisi" userId="7e2d242d-86da-4aa3-bb66-1f88aeb4d0c6" providerId="ADAL" clId="{A4628964-D3B9-A243-9236-A9A7DA763D0B}" dt="2022-11-08T23:06:29.358" v="7049" actId="1036"/>
          <ac:spMkLst>
            <pc:docMk/>
            <pc:sldMk cId="2250935717" sldId="278"/>
            <ac:spMk id="697" creationId="{00000000-0000-0000-0000-000000000000}"/>
          </ac:spMkLst>
        </pc:spChg>
        <pc:spChg chg="del mod">
          <ac:chgData name="Giuseppe Torrisi" userId="7e2d242d-86da-4aa3-bb66-1f88aeb4d0c6" providerId="ADAL" clId="{A4628964-D3B9-A243-9236-A9A7DA763D0B}" dt="2022-11-08T23:06:33.156" v="7051" actId="478"/>
          <ac:spMkLst>
            <pc:docMk/>
            <pc:sldMk cId="2250935717" sldId="278"/>
            <ac:spMk id="699" creationId="{00000000-0000-0000-0000-000000000000}"/>
          </ac:spMkLst>
        </pc:spChg>
        <pc:grpChg chg="add mod">
          <ac:chgData name="Giuseppe Torrisi" userId="7e2d242d-86da-4aa3-bb66-1f88aeb4d0c6" providerId="ADAL" clId="{A4628964-D3B9-A243-9236-A9A7DA763D0B}" dt="2022-11-08T23:06:29.985" v="7050"/>
          <ac:grpSpMkLst>
            <pc:docMk/>
            <pc:sldMk cId="2250935717" sldId="278"/>
            <ac:grpSpMk id="6" creationId="{254E1535-63C6-C195-CD5A-797A6F4BCD3D}"/>
          </ac:grpSpMkLst>
        </pc:grpChg>
        <pc:grpChg chg="mod">
          <ac:chgData name="Giuseppe Torrisi" userId="7e2d242d-86da-4aa3-bb66-1f88aeb4d0c6" providerId="ADAL" clId="{A4628964-D3B9-A243-9236-A9A7DA763D0B}" dt="2022-11-08T23:06:29.985" v="7050"/>
          <ac:grpSpMkLst>
            <pc:docMk/>
            <pc:sldMk cId="2250935717" sldId="278"/>
            <ac:grpSpMk id="7" creationId="{65C725AF-82B7-7104-10F9-EFB60D4A9E28}"/>
          </ac:grpSpMkLst>
        </pc:grpChg>
        <pc:grpChg chg="mod">
          <ac:chgData name="Giuseppe Torrisi" userId="7e2d242d-86da-4aa3-bb66-1f88aeb4d0c6" providerId="ADAL" clId="{A4628964-D3B9-A243-9236-A9A7DA763D0B}" dt="2022-11-08T23:06:29.358" v="7049" actId="1036"/>
          <ac:grpSpMkLst>
            <pc:docMk/>
            <pc:sldMk cId="2250935717" sldId="278"/>
            <ac:grpSpMk id="13" creationId="{FFF1A7B3-F129-394B-9BF4-5C2B2A92290A}"/>
          </ac:grpSpMkLst>
        </pc:grpChg>
        <pc:grpChg chg="mod">
          <ac:chgData name="Giuseppe Torrisi" userId="7e2d242d-86da-4aa3-bb66-1f88aeb4d0c6" providerId="ADAL" clId="{A4628964-D3B9-A243-9236-A9A7DA763D0B}" dt="2022-11-08T23:06:29.985" v="7050"/>
          <ac:grpSpMkLst>
            <pc:docMk/>
            <pc:sldMk cId="2250935717" sldId="278"/>
            <ac:grpSpMk id="17" creationId="{3AED64AB-0560-CECB-2236-DFF8F6DAD7A2}"/>
          </ac:grpSpMkLst>
        </pc:grpChg>
        <pc:grpChg chg="mod">
          <ac:chgData name="Giuseppe Torrisi" userId="7e2d242d-86da-4aa3-bb66-1f88aeb4d0c6" providerId="ADAL" clId="{A4628964-D3B9-A243-9236-A9A7DA763D0B}" dt="2022-11-08T23:06:29.358" v="7049" actId="1036"/>
          <ac:grpSpMkLst>
            <pc:docMk/>
            <pc:sldMk cId="2250935717" sldId="278"/>
            <ac:grpSpMk id="53" creationId="{F931DAC8-16AB-9B43-992D-F5D3902E22F3}"/>
          </ac:grpSpMkLst>
        </pc:grpChg>
        <pc:grpChg chg="mod">
          <ac:chgData name="Giuseppe Torrisi" userId="7e2d242d-86da-4aa3-bb66-1f88aeb4d0c6" providerId="ADAL" clId="{A4628964-D3B9-A243-9236-A9A7DA763D0B}" dt="2022-11-08T23:06:29.358" v="7049" actId="1036"/>
          <ac:grpSpMkLst>
            <pc:docMk/>
            <pc:sldMk cId="2250935717" sldId="278"/>
            <ac:grpSpMk id="89" creationId="{07707D6E-C1BA-AC4F-9FFD-55AB91C512FC}"/>
          </ac:grpSpMkLst>
        </pc:grpChg>
        <pc:picChg chg="mod">
          <ac:chgData name="Giuseppe Torrisi" userId="7e2d242d-86da-4aa3-bb66-1f88aeb4d0c6" providerId="ADAL" clId="{A4628964-D3B9-A243-9236-A9A7DA763D0B}" dt="2022-11-08T23:06:29.358" v="7049" actId="1036"/>
          <ac:picMkLst>
            <pc:docMk/>
            <pc:sldMk cId="2250935717" sldId="278"/>
            <ac:picMk id="16" creationId="{2930A976-1ED2-9845-9FF4-2B2C0008610B}"/>
          </ac:picMkLst>
        </pc:picChg>
        <pc:picChg chg="mod">
          <ac:chgData name="Giuseppe Torrisi" userId="7e2d242d-86da-4aa3-bb66-1f88aeb4d0c6" providerId="ADAL" clId="{A4628964-D3B9-A243-9236-A9A7DA763D0B}" dt="2022-11-08T23:06:29.358" v="7049" actId="1036"/>
          <ac:picMkLst>
            <pc:docMk/>
            <pc:sldMk cId="2250935717" sldId="278"/>
            <ac:picMk id="18" creationId="{63EFFCE0-9D3F-4D44-A7E5-FCEE16E3988D}"/>
          </ac:picMkLst>
        </pc:picChg>
        <pc:picChg chg="mod">
          <ac:chgData name="Giuseppe Torrisi" userId="7e2d242d-86da-4aa3-bb66-1f88aeb4d0c6" providerId="ADAL" clId="{A4628964-D3B9-A243-9236-A9A7DA763D0B}" dt="2022-11-08T23:06:29.358" v="7049" actId="1036"/>
          <ac:picMkLst>
            <pc:docMk/>
            <pc:sldMk cId="2250935717" sldId="278"/>
            <ac:picMk id="705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8T23:06:29.358" v="7049" actId="1036"/>
          <ac:picMkLst>
            <pc:docMk/>
            <pc:sldMk cId="2250935717" sldId="278"/>
            <ac:picMk id="707" creationId="{00000000-0000-0000-0000-000000000000}"/>
          </ac:picMkLst>
        </pc:picChg>
        <pc:cxnChg chg="mod">
          <ac:chgData name="Giuseppe Torrisi" userId="7e2d242d-86da-4aa3-bb66-1f88aeb4d0c6" providerId="ADAL" clId="{A4628964-D3B9-A243-9236-A9A7DA763D0B}" dt="2022-11-08T23:06:29.358" v="7049" actId="1036"/>
          <ac:cxnSpMkLst>
            <pc:docMk/>
            <pc:sldMk cId="2250935717" sldId="278"/>
            <ac:cxnSpMk id="5" creationId="{558C0792-D5AF-5D48-A787-3D0D7CB1461C}"/>
          </ac:cxnSpMkLst>
        </pc:cxnChg>
      </pc:sldChg>
      <pc:sldChg chg="addSp delSp modSp add mod">
        <pc:chgData name="Giuseppe Torrisi" userId="7e2d242d-86da-4aa3-bb66-1f88aeb4d0c6" providerId="ADAL" clId="{A4628964-D3B9-A243-9236-A9A7DA763D0B}" dt="2022-11-09T11:01:49.267" v="7623"/>
        <pc:sldMkLst>
          <pc:docMk/>
          <pc:sldMk cId="3996124795" sldId="278"/>
        </pc:sldMkLst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34" creationId="{A06795BA-82C6-B977-FDB8-76B846578796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35" creationId="{3EFD6D86-F7D5-CDBF-491A-668014BA4E57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36" creationId="{2D64C857-0086-DFE3-74FF-F4CEC719A31E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37" creationId="{F77DB528-86BA-641D-2068-0957B77EF72B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39" creationId="{BCA3D2A2-B96A-5BEB-CE6F-0D5127F43571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41" creationId="{FC1A8890-A9B9-C7FD-7165-4FD6EB2AF793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42" creationId="{411B63FA-9DEE-C89F-AD3C-C6A5DC138064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43" creationId="{CD8DB7DF-AE15-8268-1A15-4242A1529F9C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44" creationId="{0E9A5412-1E98-2AAA-1F25-AC6C322B1E7F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45" creationId="{07D4433D-5DEB-7AAF-9D98-53EF008F213B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47" creationId="{E9255F6A-483C-769E-8215-F191F75E2E4C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48" creationId="{09B31F08-51BA-8BC7-870E-5D215E0B6877}"/>
          </ac:spMkLst>
        </pc:spChg>
        <pc:spChg chg="mod">
          <ac:chgData name="Giuseppe Torrisi" userId="7e2d242d-86da-4aa3-bb66-1f88aeb4d0c6" providerId="ADAL" clId="{A4628964-D3B9-A243-9236-A9A7DA763D0B}" dt="2022-11-09T11:01:49.267" v="7623"/>
          <ac:spMkLst>
            <pc:docMk/>
            <pc:sldMk cId="3996124795" sldId="278"/>
            <ac:spMk id="49" creationId="{FA3CD887-444F-3720-3DF4-0C82281F0E02}"/>
          </ac:spMkLst>
        </pc:spChg>
        <pc:grpChg chg="del">
          <ac:chgData name="Giuseppe Torrisi" userId="7e2d242d-86da-4aa3-bb66-1f88aeb4d0c6" providerId="ADAL" clId="{A4628964-D3B9-A243-9236-A9A7DA763D0B}" dt="2022-11-09T11:01:48.776" v="7622" actId="478"/>
          <ac:grpSpMkLst>
            <pc:docMk/>
            <pc:sldMk cId="3996124795" sldId="278"/>
            <ac:grpSpMk id="6" creationId="{254E1535-63C6-C195-CD5A-797A6F4BCD3D}"/>
          </ac:grpSpMkLst>
        </pc:grpChg>
        <pc:grpChg chg="add mod">
          <ac:chgData name="Giuseppe Torrisi" userId="7e2d242d-86da-4aa3-bb66-1f88aeb4d0c6" providerId="ADAL" clId="{A4628964-D3B9-A243-9236-A9A7DA763D0B}" dt="2022-11-09T11:01:49.267" v="7623"/>
          <ac:grpSpMkLst>
            <pc:docMk/>
            <pc:sldMk cId="3996124795" sldId="278"/>
            <ac:grpSpMk id="32" creationId="{4EE824DF-FBC0-71E7-B80F-7EF5490491A8}"/>
          </ac:grpSpMkLst>
        </pc:grpChg>
        <pc:grpChg chg="mod">
          <ac:chgData name="Giuseppe Torrisi" userId="7e2d242d-86da-4aa3-bb66-1f88aeb4d0c6" providerId="ADAL" clId="{A4628964-D3B9-A243-9236-A9A7DA763D0B}" dt="2022-11-09T11:01:49.267" v="7623"/>
          <ac:grpSpMkLst>
            <pc:docMk/>
            <pc:sldMk cId="3996124795" sldId="278"/>
            <ac:grpSpMk id="33" creationId="{B8F8C066-FE2B-9669-2B43-7688F6EBFA21}"/>
          </ac:grpSpMkLst>
        </pc:grpChg>
        <pc:grpChg chg="mod">
          <ac:chgData name="Giuseppe Torrisi" userId="7e2d242d-86da-4aa3-bb66-1f88aeb4d0c6" providerId="ADAL" clId="{A4628964-D3B9-A243-9236-A9A7DA763D0B}" dt="2022-11-09T11:01:49.267" v="7623"/>
          <ac:grpSpMkLst>
            <pc:docMk/>
            <pc:sldMk cId="3996124795" sldId="278"/>
            <ac:grpSpMk id="38" creationId="{E75E5DAD-81ED-BFA2-0825-D1E357D97C59}"/>
          </ac:grpSpMkLst>
        </pc:grpChg>
      </pc:sldChg>
      <pc:sldChg chg="modSp add del mod">
        <pc:chgData name="Giuseppe Torrisi" userId="7e2d242d-86da-4aa3-bb66-1f88aeb4d0c6" providerId="ADAL" clId="{A4628964-D3B9-A243-9236-A9A7DA763D0B}" dt="2022-10-29T16:25:20.626" v="145" actId="2696"/>
        <pc:sldMkLst>
          <pc:docMk/>
          <pc:sldMk cId="1265452525" sldId="279"/>
        </pc:sldMkLst>
        <pc:spChg chg="mod">
          <ac:chgData name="Giuseppe Torrisi" userId="7e2d242d-86da-4aa3-bb66-1f88aeb4d0c6" providerId="ADAL" clId="{A4628964-D3B9-A243-9236-A9A7DA763D0B}" dt="2022-10-29T16:25:13.779" v="143" actId="21"/>
          <ac:spMkLst>
            <pc:docMk/>
            <pc:sldMk cId="1265452525" sldId="279"/>
            <ac:spMk id="23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5:32.524" v="51" actId="2696"/>
        <pc:sldMkLst>
          <pc:docMk/>
          <pc:sldMk cId="3762104228" sldId="279"/>
        </pc:sldMkLst>
      </pc:sldChg>
      <pc:sldChg chg="addSp delSp modSp mod modNotesTx">
        <pc:chgData name="Giuseppe Torrisi" userId="7e2d242d-86da-4aa3-bb66-1f88aeb4d0c6" providerId="ADAL" clId="{A4628964-D3B9-A243-9236-A9A7DA763D0B}" dt="2022-11-11T15:44:25.621" v="10508" actId="20577"/>
        <pc:sldMkLst>
          <pc:docMk/>
          <pc:sldMk cId="1667114574" sldId="280"/>
        </pc:sldMkLst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3" creationId="{71F1E019-9251-90F3-850E-339E6A7A5E9B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4" creationId="{B59143EA-EA56-D6A7-F5AA-3C1A184FAF70}"/>
          </ac:spMkLst>
        </pc:spChg>
        <pc:spChg chg="mod">
          <ac:chgData name="Giuseppe Torrisi" userId="7e2d242d-86da-4aa3-bb66-1f88aeb4d0c6" providerId="ADAL" clId="{A4628964-D3B9-A243-9236-A9A7DA763D0B}" dt="2022-11-09T11:22:39.920" v="7739" actId="115"/>
          <ac:spMkLst>
            <pc:docMk/>
            <pc:sldMk cId="1667114574" sldId="280"/>
            <ac:spMk id="5" creationId="{3652CDD5-47E3-D38E-FF29-353D09EC922D}"/>
          </ac:spMkLst>
        </pc:spChg>
        <pc:spChg chg="add del mod">
          <ac:chgData name="Giuseppe Torrisi" userId="7e2d242d-86da-4aa3-bb66-1f88aeb4d0c6" providerId="ADAL" clId="{A4628964-D3B9-A243-9236-A9A7DA763D0B}" dt="2022-11-08T22:54:02.704" v="6757"/>
          <ac:spMkLst>
            <pc:docMk/>
            <pc:sldMk cId="1667114574" sldId="280"/>
            <ac:spMk id="7" creationId="{A25CF8B1-5DB7-A7DE-B97C-BC3B7B780BE4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8" creationId="{C632EC6D-58FD-9D70-E0A2-30B99941F6A4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10" creationId="{8AC2C810-F4E0-590E-FB1E-FAF55E16ED72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12" creationId="{171673BF-85C5-16D9-B795-87DAD6C35D5A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13" creationId="{1DB6912C-4645-5FE7-C578-EDB4B0BEC145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14" creationId="{17E20202-BF64-3068-3812-51DC16208CE8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15" creationId="{B865335D-1B3C-045B-7546-76FD53B5E155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16" creationId="{10049883-6A9B-B634-19B8-35436409B6D4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17" creationId="{8E5A5B2C-FB0F-07BE-3025-9EDE2DE17E1C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18" creationId="{EFD12329-D0A9-4BE8-A99A-2E9B732E075F}"/>
          </ac:spMkLst>
        </pc:spChg>
        <pc:spChg chg="mod">
          <ac:chgData name="Giuseppe Torrisi" userId="7e2d242d-86da-4aa3-bb66-1f88aeb4d0c6" providerId="ADAL" clId="{A4628964-D3B9-A243-9236-A9A7DA763D0B}" dt="2022-11-08T22:54:00.213" v="6755" actId="1076"/>
          <ac:spMkLst>
            <pc:docMk/>
            <pc:sldMk cId="1667114574" sldId="280"/>
            <ac:spMk id="24" creationId="{378CA878-C0AB-3D9B-2BCF-097726A2EC65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27" creationId="{27474EF5-945D-A2A3-FD50-7793BDB72252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29" creationId="{6F01A0FB-F03F-089E-1C93-190D4CD1EA8D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0" creationId="{3E09E60E-F946-F356-B659-81408387A05C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1" creationId="{D1BD907F-FC7C-8837-D21C-E84288288654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3" creationId="{8D39F3D7-3D3C-7EA7-6DEE-5362DC743403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4" creationId="{ABEE1CDB-3614-86B2-B81F-F6FCEBED1409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5" creationId="{3C2B4227-02F3-8783-C1AC-9FC77D1382F2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6" creationId="{F149FBB3-B861-0E66-5205-1462A3D8E8BC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7" creationId="{C499C8C8-7C16-DE63-C59D-897C61C6F706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8" creationId="{10C352C4-5D00-F11E-12D7-9F86FF9B172F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39" creationId="{B55CE2AA-71A5-4465-507E-9572FFDD16EA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40" creationId="{B8EB28FA-DA7B-A8F2-54BC-72DBD9649D8D}"/>
          </ac:spMkLst>
        </pc:spChg>
        <pc:spChg chg="mod">
          <ac:chgData name="Giuseppe Torrisi" userId="7e2d242d-86da-4aa3-bb66-1f88aeb4d0c6" providerId="ADAL" clId="{A4628964-D3B9-A243-9236-A9A7DA763D0B}" dt="2022-11-08T22:54:07.664" v="6758"/>
          <ac:spMkLst>
            <pc:docMk/>
            <pc:sldMk cId="1667114574" sldId="280"/>
            <ac:spMk id="41" creationId="{8C7C579B-9888-619C-E1FC-FFFBA82B5DF8}"/>
          </ac:spMkLst>
        </pc:spChg>
        <pc:grpChg chg="add mod">
          <ac:chgData name="Giuseppe Torrisi" userId="7e2d242d-86da-4aa3-bb66-1f88aeb4d0c6" providerId="ADAL" clId="{A4628964-D3B9-A243-9236-A9A7DA763D0B}" dt="2022-11-08T22:54:07.664" v="6758"/>
          <ac:grpSpMkLst>
            <pc:docMk/>
            <pc:sldMk cId="1667114574" sldId="280"/>
            <ac:grpSpMk id="9" creationId="{87B8DCC1-7C2F-71BD-BCB5-D2AC7A4B97D2}"/>
          </ac:grpSpMkLst>
        </pc:grpChg>
        <pc:grpChg chg="mod">
          <ac:chgData name="Giuseppe Torrisi" userId="7e2d242d-86da-4aa3-bb66-1f88aeb4d0c6" providerId="ADAL" clId="{A4628964-D3B9-A243-9236-A9A7DA763D0B}" dt="2022-11-08T22:54:07.664" v="6758"/>
          <ac:grpSpMkLst>
            <pc:docMk/>
            <pc:sldMk cId="1667114574" sldId="280"/>
            <ac:grpSpMk id="19" creationId="{FEDE5DE8-52DC-87C4-D511-F9AA0B65274A}"/>
          </ac:grpSpMkLst>
        </pc:grpChg>
        <pc:grpChg chg="mod">
          <ac:chgData name="Giuseppe Torrisi" userId="7e2d242d-86da-4aa3-bb66-1f88aeb4d0c6" providerId="ADAL" clId="{A4628964-D3B9-A243-9236-A9A7DA763D0B}" dt="2022-11-08T22:54:07.664" v="6758"/>
          <ac:grpSpMkLst>
            <pc:docMk/>
            <pc:sldMk cId="1667114574" sldId="280"/>
            <ac:grpSpMk id="32" creationId="{5BEEB194-8C2C-2C07-C3E9-A1F09CFD5422}"/>
          </ac:grpSpMkLst>
        </pc:grpChg>
        <pc:picChg chg="add del mod">
          <ac:chgData name="Giuseppe Torrisi" userId="7e2d242d-86da-4aa3-bb66-1f88aeb4d0c6" providerId="ADAL" clId="{A4628964-D3B9-A243-9236-A9A7DA763D0B}" dt="2022-11-08T22:54:02.704" v="6757"/>
          <ac:picMkLst>
            <pc:docMk/>
            <pc:sldMk cId="1667114574" sldId="280"/>
            <ac:picMk id="2" creationId="{267970CB-95A9-57D2-7FF6-3993797EE0AC}"/>
          </ac:picMkLst>
        </pc:picChg>
        <pc:picChg chg="mod">
          <ac:chgData name="Giuseppe Torrisi" userId="7e2d242d-86da-4aa3-bb66-1f88aeb4d0c6" providerId="ADAL" clId="{A4628964-D3B9-A243-9236-A9A7DA763D0B}" dt="2022-11-08T22:54:00.213" v="6755" actId="1076"/>
          <ac:picMkLst>
            <pc:docMk/>
            <pc:sldMk cId="1667114574" sldId="280"/>
            <ac:picMk id="11" creationId="{3CB1BFDC-D005-A2AA-52D7-92654B3CF6E0}"/>
          </ac:picMkLst>
        </pc:picChg>
        <pc:cxnChg chg="mod">
          <ac:chgData name="Giuseppe Torrisi" userId="7e2d242d-86da-4aa3-bb66-1f88aeb4d0c6" providerId="ADAL" clId="{A4628964-D3B9-A243-9236-A9A7DA763D0B}" dt="2022-11-08T22:54:00.213" v="6755" actId="1076"/>
          <ac:cxnSpMkLst>
            <pc:docMk/>
            <pc:sldMk cId="1667114574" sldId="280"/>
            <ac:cxnSpMk id="20" creationId="{A525CDE5-FA6B-A8AA-F1CD-48B0840412AF}"/>
          </ac:cxnSpMkLst>
        </pc:cxnChg>
        <pc:cxnChg chg="mod">
          <ac:chgData name="Giuseppe Torrisi" userId="7e2d242d-86da-4aa3-bb66-1f88aeb4d0c6" providerId="ADAL" clId="{A4628964-D3B9-A243-9236-A9A7DA763D0B}" dt="2022-11-08T22:54:00.213" v="6755" actId="1076"/>
          <ac:cxnSpMkLst>
            <pc:docMk/>
            <pc:sldMk cId="1667114574" sldId="280"/>
            <ac:cxnSpMk id="21" creationId="{8D59EC66-A576-8908-E2E3-9CF68B51369C}"/>
          </ac:cxnSpMkLst>
        </pc:cxnChg>
        <pc:cxnChg chg="mod">
          <ac:chgData name="Giuseppe Torrisi" userId="7e2d242d-86da-4aa3-bb66-1f88aeb4d0c6" providerId="ADAL" clId="{A4628964-D3B9-A243-9236-A9A7DA763D0B}" dt="2022-11-08T22:54:00.213" v="6755" actId="1076"/>
          <ac:cxnSpMkLst>
            <pc:docMk/>
            <pc:sldMk cId="1667114574" sldId="280"/>
            <ac:cxnSpMk id="22" creationId="{386C3A7C-305E-DD10-9D99-CA365413EC90}"/>
          </ac:cxnSpMkLst>
        </pc:cxnChg>
        <pc:cxnChg chg="mod">
          <ac:chgData name="Giuseppe Torrisi" userId="7e2d242d-86da-4aa3-bb66-1f88aeb4d0c6" providerId="ADAL" clId="{A4628964-D3B9-A243-9236-A9A7DA763D0B}" dt="2022-11-08T22:54:00.213" v="6755" actId="1076"/>
          <ac:cxnSpMkLst>
            <pc:docMk/>
            <pc:sldMk cId="1667114574" sldId="280"/>
            <ac:cxnSpMk id="23" creationId="{B25517DD-2192-866D-1A8E-647BCDDAC7C3}"/>
          </ac:cxnSpMkLst>
        </pc:cxnChg>
        <pc:cxnChg chg="mod">
          <ac:chgData name="Giuseppe Torrisi" userId="7e2d242d-86da-4aa3-bb66-1f88aeb4d0c6" providerId="ADAL" clId="{A4628964-D3B9-A243-9236-A9A7DA763D0B}" dt="2022-11-08T22:54:00.213" v="6755" actId="1076"/>
          <ac:cxnSpMkLst>
            <pc:docMk/>
            <pc:sldMk cId="1667114574" sldId="280"/>
            <ac:cxnSpMk id="25" creationId="{7199740A-CAC6-5BA0-09E8-6317D7924F16}"/>
          </ac:cxnSpMkLst>
        </pc:cxnChg>
        <pc:cxnChg chg="mod">
          <ac:chgData name="Giuseppe Torrisi" userId="7e2d242d-86da-4aa3-bb66-1f88aeb4d0c6" providerId="ADAL" clId="{A4628964-D3B9-A243-9236-A9A7DA763D0B}" dt="2022-11-08T22:54:00.213" v="6755" actId="1076"/>
          <ac:cxnSpMkLst>
            <pc:docMk/>
            <pc:sldMk cId="1667114574" sldId="280"/>
            <ac:cxnSpMk id="26" creationId="{70D7B7F8-9005-9E81-EAB3-4AAD6D7D77EE}"/>
          </ac:cxnSpMkLst>
        </pc:cxn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205683879" sldId="281"/>
        </pc:sldMkLst>
      </pc:sldChg>
      <pc:sldChg chg="del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3454273084" sldId="281"/>
        </pc:sldMkLst>
        <pc:spChg chg="del">
          <ac:chgData name="Giuseppe Torrisi" userId="7e2d242d-86da-4aa3-bb66-1f88aeb4d0c6" providerId="ADAL" clId="{A4628964-D3B9-A243-9236-A9A7DA763D0B}" dt="2022-10-29T17:04:02.827" v="188" actId="478"/>
          <ac:spMkLst>
            <pc:docMk/>
            <pc:sldMk cId="3454273084" sldId="281"/>
            <ac:spMk id="4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0-29T17:04:05.159" v="189" actId="478"/>
          <ac:spMkLst>
            <pc:docMk/>
            <pc:sldMk cId="3454273084" sldId="281"/>
            <ac:spMk id="5" creationId="{00000000-0000-0000-0000-000000000000}"/>
          </ac:spMkLst>
        </pc:spChg>
      </pc:sldChg>
      <pc:sldChg chg="modSp add del mod ord modShow">
        <pc:chgData name="Giuseppe Torrisi" userId="7e2d242d-86da-4aa3-bb66-1f88aeb4d0c6" providerId="ADAL" clId="{A4628964-D3B9-A243-9236-A9A7DA763D0B}" dt="2022-11-05T10:23:09.682" v="2824" actId="2696"/>
        <pc:sldMkLst>
          <pc:docMk/>
          <pc:sldMk cId="3829676363" sldId="281"/>
        </pc:sldMkLst>
        <pc:spChg chg="mod">
          <ac:chgData name="Giuseppe Torrisi" userId="7e2d242d-86da-4aa3-bb66-1f88aeb4d0c6" providerId="ADAL" clId="{A4628964-D3B9-A243-9236-A9A7DA763D0B}" dt="2022-11-04T16:48:22.953" v="2046" actId="20577"/>
          <ac:spMkLst>
            <pc:docMk/>
            <pc:sldMk cId="3829676363" sldId="281"/>
            <ac:spMk id="6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629596856" sldId="283"/>
        </pc:sldMkLst>
      </pc:sldChg>
      <pc:sldChg chg="add del">
        <pc:chgData name="Giuseppe Torrisi" userId="7e2d242d-86da-4aa3-bb66-1f88aeb4d0c6" providerId="ADAL" clId="{A4628964-D3B9-A243-9236-A9A7DA763D0B}" dt="2022-10-29T16:37:54.520" v="164" actId="2696"/>
        <pc:sldMkLst>
          <pc:docMk/>
          <pc:sldMk cId="2440362153" sldId="283"/>
        </pc:sldMkLst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830213611" sldId="284"/>
        </pc:sldMkLst>
      </pc:sldChg>
      <pc:sldChg chg="add del">
        <pc:chgData name="Giuseppe Torrisi" userId="7e2d242d-86da-4aa3-bb66-1f88aeb4d0c6" providerId="ADAL" clId="{A4628964-D3B9-A243-9236-A9A7DA763D0B}" dt="2022-10-29T16:37:57.376" v="165" actId="2696"/>
        <pc:sldMkLst>
          <pc:docMk/>
          <pc:sldMk cId="1602666616" sldId="284"/>
        </pc:sldMkLst>
      </pc:sldChg>
      <pc:sldChg chg="modSp add del mod ord modShow">
        <pc:chgData name="Giuseppe Torrisi" userId="7e2d242d-86da-4aa3-bb66-1f88aeb4d0c6" providerId="ADAL" clId="{A4628964-D3B9-A243-9236-A9A7DA763D0B}" dt="2022-11-05T10:26:33.353" v="2852" actId="2696"/>
        <pc:sldMkLst>
          <pc:docMk/>
          <pc:sldMk cId="3219599809" sldId="332"/>
        </pc:sldMkLst>
        <pc:spChg chg="mod">
          <ac:chgData name="Giuseppe Torrisi" userId="7e2d242d-86da-4aa3-bb66-1f88aeb4d0c6" providerId="ADAL" clId="{A4628964-D3B9-A243-9236-A9A7DA763D0B}" dt="2022-11-05T10:26:31.154" v="2850" actId="27636"/>
          <ac:spMkLst>
            <pc:docMk/>
            <pc:sldMk cId="3219599809" sldId="332"/>
            <ac:spMk id="5" creationId="{F93DE017-AD8D-0A75-3B4E-7F22A32B2AA0}"/>
          </ac:spMkLst>
        </pc:spChg>
      </pc:sldChg>
      <pc:sldChg chg="addSp delSp modSp add del mod modNotesTx">
        <pc:chgData name="Giuseppe Torrisi" userId="7e2d242d-86da-4aa3-bb66-1f88aeb4d0c6" providerId="ADAL" clId="{A4628964-D3B9-A243-9236-A9A7DA763D0B}" dt="2022-11-12T16:39:01.203" v="11181" actId="2696"/>
        <pc:sldMkLst>
          <pc:docMk/>
          <pc:sldMk cId="1464686707" sldId="337"/>
        </pc:sldMkLst>
        <pc:spChg chg="add del mod">
          <ac:chgData name="Giuseppe Torrisi" userId="7e2d242d-86da-4aa3-bb66-1f88aeb4d0c6" providerId="ADAL" clId="{A4628964-D3B9-A243-9236-A9A7DA763D0B}" dt="2022-11-05T10:26:19.738" v="2847" actId="478"/>
          <ac:spMkLst>
            <pc:docMk/>
            <pc:sldMk cId="1464686707" sldId="337"/>
            <ac:spMk id="2" creationId="{2C9CF28A-9B06-642B-740E-00FF27D28EE8}"/>
          </ac:spMkLst>
        </pc:spChg>
        <pc:spChg chg="add del mod">
          <ac:chgData name="Giuseppe Torrisi" userId="7e2d242d-86da-4aa3-bb66-1f88aeb4d0c6" providerId="ADAL" clId="{A4628964-D3B9-A243-9236-A9A7DA763D0B}" dt="2022-11-05T10:26:03.311" v="2843" actId="478"/>
          <ac:spMkLst>
            <pc:docMk/>
            <pc:sldMk cId="1464686707" sldId="337"/>
            <ac:spMk id="3" creationId="{73BFCB9B-DC1F-1481-E453-67F2C90F8EC0}"/>
          </ac:spMkLst>
        </pc:spChg>
        <pc:spChg chg="add del mod">
          <ac:chgData name="Giuseppe Torrisi" userId="7e2d242d-86da-4aa3-bb66-1f88aeb4d0c6" providerId="ADAL" clId="{A4628964-D3B9-A243-9236-A9A7DA763D0B}" dt="2022-11-05T10:16:14.127" v="2794" actId="478"/>
          <ac:spMkLst>
            <pc:docMk/>
            <pc:sldMk cId="1464686707" sldId="337"/>
            <ac:spMk id="3" creationId="{D20FEB3E-DA09-7672-9646-15726AC8BD71}"/>
          </ac:spMkLst>
        </pc:spChg>
        <pc:spChg chg="mod">
          <ac:chgData name="Giuseppe Torrisi" userId="7e2d242d-86da-4aa3-bb66-1f88aeb4d0c6" providerId="ADAL" clId="{A4628964-D3B9-A243-9236-A9A7DA763D0B}" dt="2022-11-08T22:43:31.430" v="6566" actId="122"/>
          <ac:spMkLst>
            <pc:docMk/>
            <pc:sldMk cId="1464686707" sldId="337"/>
            <ac:spMk id="4" creationId="{AF504EC9-4A9E-DA9A-29D4-6C71DBEAD5BE}"/>
          </ac:spMkLst>
        </pc:spChg>
        <pc:spChg chg="mod">
          <ac:chgData name="Giuseppe Torrisi" userId="7e2d242d-86da-4aa3-bb66-1f88aeb4d0c6" providerId="ADAL" clId="{A4628964-D3B9-A243-9236-A9A7DA763D0B}" dt="2022-11-12T16:28:03.843" v="11090" actId="207"/>
          <ac:spMkLst>
            <pc:docMk/>
            <pc:sldMk cId="1464686707" sldId="337"/>
            <ac:spMk id="5" creationId="{BFAA1BCD-9269-8239-96D5-E806E4BD4D0B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6" creationId="{4D5CBC6A-7964-D51B-45BE-F3F80BF16655}"/>
          </ac:spMkLst>
        </pc:spChg>
        <pc:spChg chg="add mod">
          <ac:chgData name="Giuseppe Torrisi" userId="7e2d242d-86da-4aa3-bb66-1f88aeb4d0c6" providerId="ADAL" clId="{A4628964-D3B9-A243-9236-A9A7DA763D0B}" dt="2022-11-05T10:26:10.739" v="2846" actId="1076"/>
          <ac:spMkLst>
            <pc:docMk/>
            <pc:sldMk cId="1464686707" sldId="337"/>
            <ac:spMk id="7" creationId="{82317D57-3256-675E-7807-C6BCA9EE917E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8" creationId="{EF72EDF2-5BA8-235B-C86F-481642CD9FE7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9" creationId="{2AA6C140-77B4-D9B7-8E02-B29CFBBE2967}"/>
          </ac:spMkLst>
        </pc:spChg>
        <pc:spChg chg="del">
          <ac:chgData name="Giuseppe Torrisi" userId="7e2d242d-86da-4aa3-bb66-1f88aeb4d0c6" providerId="ADAL" clId="{A4628964-D3B9-A243-9236-A9A7DA763D0B}" dt="2022-11-05T10:17:07.822" v="2811" actId="478"/>
          <ac:spMkLst>
            <pc:docMk/>
            <pc:sldMk cId="1464686707" sldId="337"/>
            <ac:spMk id="9" creationId="{CDE679CE-8799-BE84-61F1-E11425CE5746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10" creationId="{12CF119C-5784-A680-F264-9D5D6ECA990D}"/>
          </ac:spMkLst>
        </pc:spChg>
        <pc:spChg chg="add mod">
          <ac:chgData name="Giuseppe Torrisi" userId="7e2d242d-86da-4aa3-bb66-1f88aeb4d0c6" providerId="ADAL" clId="{A4628964-D3B9-A243-9236-A9A7DA763D0B}" dt="2022-11-05T10:16:43.821" v="2804" actId="20577"/>
          <ac:spMkLst>
            <pc:docMk/>
            <pc:sldMk cId="1464686707" sldId="337"/>
            <ac:spMk id="11" creationId="{5C8E03A8-B3E8-58B4-F291-67F141E1831E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12" creationId="{50A351EC-14F1-9307-B153-2DAB0EB94A57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13" creationId="{F92A94EC-7492-7DF5-013C-680FDC4F18E9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14" creationId="{EB469912-D8D9-57F2-D487-96E57181EB88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15" creationId="{0F61BD91-0A3A-8746-523F-515BAEA4D3B2}"/>
          </ac:spMkLst>
        </pc:spChg>
        <pc:spChg chg="mod">
          <ac:chgData name="Giuseppe Torrisi" userId="7e2d242d-86da-4aa3-bb66-1f88aeb4d0c6" providerId="ADAL" clId="{A4628964-D3B9-A243-9236-A9A7DA763D0B}" dt="2022-11-08T22:43:18.860" v="6562"/>
          <ac:spMkLst>
            <pc:docMk/>
            <pc:sldMk cId="1464686707" sldId="337"/>
            <ac:spMk id="16" creationId="{126F4CE4-36C9-2888-537A-0F804CB98884}"/>
          </ac:spMkLst>
        </pc:spChg>
        <pc:grpChg chg="add mod">
          <ac:chgData name="Giuseppe Torrisi" userId="7e2d242d-86da-4aa3-bb66-1f88aeb4d0c6" providerId="ADAL" clId="{A4628964-D3B9-A243-9236-A9A7DA763D0B}" dt="2022-11-08T22:43:18.860" v="6562"/>
          <ac:grpSpMkLst>
            <pc:docMk/>
            <pc:sldMk cId="1464686707" sldId="337"/>
            <ac:grpSpMk id="2" creationId="{40FA031A-A1B6-778E-191C-F8E3724B6ABB}"/>
          </ac:grpSpMkLst>
        </pc:grpChg>
        <pc:grpChg chg="mod">
          <ac:chgData name="Giuseppe Torrisi" userId="7e2d242d-86da-4aa3-bb66-1f88aeb4d0c6" providerId="ADAL" clId="{A4628964-D3B9-A243-9236-A9A7DA763D0B}" dt="2022-11-08T22:43:18.860" v="6562"/>
          <ac:grpSpMkLst>
            <pc:docMk/>
            <pc:sldMk cId="1464686707" sldId="337"/>
            <ac:grpSpMk id="3" creationId="{6E9042D1-9311-C82E-EE9F-E2BA15347B21}"/>
          </ac:grpSpMkLst>
        </pc:grpChg>
        <pc:picChg chg="add del mod">
          <ac:chgData name="Giuseppe Torrisi" userId="7e2d242d-86da-4aa3-bb66-1f88aeb4d0c6" providerId="ADAL" clId="{A4628964-D3B9-A243-9236-A9A7DA763D0B}" dt="2022-11-06T11:56:17.723" v="4129" actId="478"/>
          <ac:picMkLst>
            <pc:docMk/>
            <pc:sldMk cId="1464686707" sldId="337"/>
            <ac:picMk id="6" creationId="{A810A581-3FAC-5883-E7D4-F32B7294A031}"/>
          </ac:picMkLst>
        </pc:picChg>
        <pc:picChg chg="del">
          <ac:chgData name="Giuseppe Torrisi" userId="7e2d242d-86da-4aa3-bb66-1f88aeb4d0c6" providerId="ADAL" clId="{A4628964-D3B9-A243-9236-A9A7DA763D0B}" dt="2022-11-05T10:16:09.973" v="2792" actId="478"/>
          <ac:picMkLst>
            <pc:docMk/>
            <pc:sldMk cId="1464686707" sldId="337"/>
            <ac:picMk id="7" creationId="{5735D624-0BE4-D6B6-1437-64846172AFC9}"/>
          </ac:picMkLst>
        </pc:picChg>
        <pc:picChg chg="add del mod">
          <ac:chgData name="Giuseppe Torrisi" userId="7e2d242d-86da-4aa3-bb66-1f88aeb4d0c6" providerId="ADAL" clId="{A4628964-D3B9-A243-9236-A9A7DA763D0B}" dt="2022-11-05T10:16:11.526" v="2793" actId="478"/>
          <ac:picMkLst>
            <pc:docMk/>
            <pc:sldMk cId="1464686707" sldId="337"/>
            <ac:picMk id="10" creationId="{FD9D0770-161E-0E38-C169-B8A6C7C88B03}"/>
          </ac:picMkLst>
        </pc:picChg>
        <pc:picChg chg="del">
          <ac:chgData name="Giuseppe Torrisi" userId="7e2d242d-86da-4aa3-bb66-1f88aeb4d0c6" providerId="ADAL" clId="{A4628964-D3B9-A243-9236-A9A7DA763D0B}" dt="2022-11-05T10:16:07.399" v="2791" actId="478"/>
          <ac:picMkLst>
            <pc:docMk/>
            <pc:sldMk cId="1464686707" sldId="337"/>
            <ac:picMk id="12" creationId="{459C963B-F59D-6E87-6C3C-3562EDDC25D8}"/>
          </ac:picMkLst>
        </pc:picChg>
        <pc:cxnChg chg="del">
          <ac:chgData name="Giuseppe Torrisi" userId="7e2d242d-86da-4aa3-bb66-1f88aeb4d0c6" providerId="ADAL" clId="{A4628964-D3B9-A243-9236-A9A7DA763D0B}" dt="2022-11-05T10:26:21.517" v="2848" actId="478"/>
          <ac:cxnSpMkLst>
            <pc:docMk/>
            <pc:sldMk cId="1464686707" sldId="337"/>
            <ac:cxnSpMk id="8" creationId="{B5740515-3E4B-B991-4A70-9E5F573C13E4}"/>
          </ac:cxnSpMkLst>
        </pc:cxnChg>
      </pc:sldChg>
      <pc:sldChg chg="modSp add del mod">
        <pc:chgData name="Giuseppe Torrisi" userId="7e2d242d-86da-4aa3-bb66-1f88aeb4d0c6" providerId="ADAL" clId="{A4628964-D3B9-A243-9236-A9A7DA763D0B}" dt="2022-11-05T10:17:32.545" v="2817" actId="2696"/>
        <pc:sldMkLst>
          <pc:docMk/>
          <pc:sldMk cId="709950623" sldId="339"/>
        </pc:sldMkLst>
        <pc:spChg chg="mod">
          <ac:chgData name="Giuseppe Torrisi" userId="7e2d242d-86da-4aa3-bb66-1f88aeb4d0c6" providerId="ADAL" clId="{A4628964-D3B9-A243-9236-A9A7DA763D0B}" dt="2022-11-05T10:17:17.709" v="2812" actId="21"/>
          <ac:spMkLst>
            <pc:docMk/>
            <pc:sldMk cId="709950623" sldId="339"/>
            <ac:spMk id="4" creationId="{894FDF41-E54A-F91E-51C8-A7DBA8403A8E}"/>
          </ac:spMkLst>
        </pc:spChg>
        <pc:spChg chg="mod">
          <ac:chgData name="Giuseppe Torrisi" userId="7e2d242d-86da-4aa3-bb66-1f88aeb4d0c6" providerId="ADAL" clId="{A4628964-D3B9-A243-9236-A9A7DA763D0B}" dt="2022-11-01T09:10:04.770" v="598" actId="27636"/>
          <ac:spMkLst>
            <pc:docMk/>
            <pc:sldMk cId="709950623" sldId="339"/>
            <ac:spMk id="8" creationId="{C57BBE14-0964-F835-B3FA-942E0C158297}"/>
          </ac:spMkLst>
        </pc:spChg>
      </pc:sldChg>
      <pc:sldChg chg="addSp delSp modSp add del">
        <pc:chgData name="Giuseppe Torrisi" userId="7e2d242d-86da-4aa3-bb66-1f88aeb4d0c6" providerId="ADAL" clId="{A4628964-D3B9-A243-9236-A9A7DA763D0B}" dt="2022-11-06T17:23:17.085" v="5148" actId="2696"/>
        <pc:sldMkLst>
          <pc:docMk/>
          <pc:sldMk cId="4248211810" sldId="344"/>
        </pc:sldMkLst>
        <pc:picChg chg="add del mod">
          <ac:chgData name="Giuseppe Torrisi" userId="7e2d242d-86da-4aa3-bb66-1f88aeb4d0c6" providerId="ADAL" clId="{A4628964-D3B9-A243-9236-A9A7DA763D0B}" dt="2022-11-06T12:29:04.441" v="4432"/>
          <ac:picMkLst>
            <pc:docMk/>
            <pc:sldMk cId="4248211810" sldId="344"/>
            <ac:picMk id="10" creationId="{37EE66D7-05BF-5AD9-0226-0B35C9C77561}"/>
          </ac:picMkLst>
        </pc:picChg>
      </pc:sldChg>
      <pc:sldChg chg="add del">
        <pc:chgData name="Giuseppe Torrisi" userId="7e2d242d-86da-4aa3-bb66-1f88aeb4d0c6" providerId="ADAL" clId="{A4628964-D3B9-A243-9236-A9A7DA763D0B}" dt="2022-11-06T17:23:18.210" v="5149" actId="2696"/>
        <pc:sldMkLst>
          <pc:docMk/>
          <pc:sldMk cId="1200424175" sldId="345"/>
        </pc:sldMkLst>
      </pc:sldChg>
      <pc:sldChg chg="add del">
        <pc:chgData name="Giuseppe Torrisi" userId="7e2d242d-86da-4aa3-bb66-1f88aeb4d0c6" providerId="ADAL" clId="{A4628964-D3B9-A243-9236-A9A7DA763D0B}" dt="2022-11-06T17:23:19.246" v="5150" actId="2696"/>
        <pc:sldMkLst>
          <pc:docMk/>
          <pc:sldMk cId="801098488" sldId="346"/>
        </pc:sldMkLst>
      </pc:sldChg>
      <pc:sldChg chg="addSp delSp modSp add mod">
        <pc:chgData name="Giuseppe Torrisi" userId="7e2d242d-86da-4aa3-bb66-1f88aeb4d0c6" providerId="ADAL" clId="{A4628964-D3B9-A243-9236-A9A7DA763D0B}" dt="2022-11-12T17:01:32.174" v="11698" actId="403"/>
        <pc:sldMkLst>
          <pc:docMk/>
          <pc:sldMk cId="27071601" sldId="347"/>
        </pc:sldMkLst>
        <pc:spChg chg="mod">
          <ac:chgData name="Giuseppe Torrisi" userId="7e2d242d-86da-4aa3-bb66-1f88aeb4d0c6" providerId="ADAL" clId="{A4628964-D3B9-A243-9236-A9A7DA763D0B}" dt="2022-11-12T17:01:09.962" v="11694" actId="1036"/>
          <ac:spMkLst>
            <pc:docMk/>
            <pc:sldMk cId="27071601" sldId="347"/>
            <ac:spMk id="2" creationId="{6DB8C73C-3752-BF6F-D346-8F2B071ACFD8}"/>
          </ac:spMkLst>
        </pc:spChg>
        <pc:spChg chg="add mod">
          <ac:chgData name="Giuseppe Torrisi" userId="7e2d242d-86da-4aa3-bb66-1f88aeb4d0c6" providerId="ADAL" clId="{A4628964-D3B9-A243-9236-A9A7DA763D0B}" dt="2022-11-12T17:00:45.299" v="11671" actId="207"/>
          <ac:spMkLst>
            <pc:docMk/>
            <pc:sldMk cId="27071601" sldId="347"/>
            <ac:spMk id="6" creationId="{ABCCB0D0-EA4D-100C-7AE1-80E39A87FF1A}"/>
          </ac:spMkLst>
        </pc:spChg>
        <pc:spChg chg="mod">
          <ac:chgData name="Giuseppe Torrisi" userId="7e2d242d-86da-4aa3-bb66-1f88aeb4d0c6" providerId="ADAL" clId="{A4628964-D3B9-A243-9236-A9A7DA763D0B}" dt="2022-11-12T17:01:32.174" v="11698" actId="403"/>
          <ac:spMkLst>
            <pc:docMk/>
            <pc:sldMk cId="27071601" sldId="347"/>
            <ac:spMk id="7" creationId="{304540B2-D78D-5E35-B89D-8AF638598901}"/>
          </ac:spMkLst>
        </pc:spChg>
        <pc:spChg chg="mod">
          <ac:chgData name="Giuseppe Torrisi" userId="7e2d242d-86da-4aa3-bb66-1f88aeb4d0c6" providerId="ADAL" clId="{A4628964-D3B9-A243-9236-A9A7DA763D0B}" dt="2022-11-12T17:01:05.867" v="11682" actId="1036"/>
          <ac:spMkLst>
            <pc:docMk/>
            <pc:sldMk cId="27071601" sldId="347"/>
            <ac:spMk id="8" creationId="{64230E03-F84A-134C-F2BD-DC58845C722C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9" creationId="{E23D0F2D-2990-51BD-4274-E2274CFB4181}"/>
          </ac:spMkLst>
        </pc:spChg>
        <pc:spChg chg="add mod">
          <ac:chgData name="Giuseppe Torrisi" userId="7e2d242d-86da-4aa3-bb66-1f88aeb4d0c6" providerId="ADAL" clId="{A4628964-D3B9-A243-9236-A9A7DA763D0B}" dt="2022-11-12T17:01:00.467" v="11672" actId="207"/>
          <ac:spMkLst>
            <pc:docMk/>
            <pc:sldMk cId="27071601" sldId="347"/>
            <ac:spMk id="10" creationId="{4AA88DBC-8283-A3C8-E201-EF8689305F55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0" creationId="{7DD6445D-8B5A-22FE-C2F8-FCF0629D1DB9}"/>
          </ac:spMkLst>
        </pc:spChg>
        <pc:spChg chg="add del mod">
          <ac:chgData name="Giuseppe Torrisi" userId="7e2d242d-86da-4aa3-bb66-1f88aeb4d0c6" providerId="ADAL" clId="{A4628964-D3B9-A243-9236-A9A7DA763D0B}" dt="2022-11-10T21:56:17.493" v="8693" actId="478"/>
          <ac:spMkLst>
            <pc:docMk/>
            <pc:sldMk cId="27071601" sldId="347"/>
            <ac:spMk id="11" creationId="{58A3523D-A7BB-4738-E74A-60546D4EC513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1" creationId="{C0272C6B-4074-A89C-F5D5-EA37AFE2DE22}"/>
          </ac:spMkLst>
        </pc:spChg>
        <pc:spChg chg="add mod">
          <ac:chgData name="Giuseppe Torrisi" userId="7e2d242d-86da-4aa3-bb66-1f88aeb4d0c6" providerId="ADAL" clId="{A4628964-D3B9-A243-9236-A9A7DA763D0B}" dt="2022-11-10T22:03:44.400" v="8744" actId="2711"/>
          <ac:spMkLst>
            <pc:docMk/>
            <pc:sldMk cId="27071601" sldId="347"/>
            <ac:spMk id="12" creationId="{34A20E72-A4DC-FD24-8A2E-1698DCB105A3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2" creationId="{C5425D7C-7E7E-BCA0-C907-D1E8F6F18DD3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4" creationId="{B235EBF8-2A2F-4B3C-EE5E-2480CDCD8C92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5" creationId="{6F137D6E-DD2A-4B00-6510-2AA0D31E1C90}"/>
          </ac:spMkLst>
        </pc:spChg>
        <pc:spChg chg="add mod">
          <ac:chgData name="Giuseppe Torrisi" userId="7e2d242d-86da-4aa3-bb66-1f88aeb4d0c6" providerId="ADAL" clId="{A4628964-D3B9-A243-9236-A9A7DA763D0B}" dt="2022-11-12T17:01:05.867" v="11682" actId="1036"/>
          <ac:spMkLst>
            <pc:docMk/>
            <pc:sldMk cId="27071601" sldId="347"/>
            <ac:spMk id="15" creationId="{996C9240-4D5E-0727-5CEA-3BB4FA9F616E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6" creationId="{6FF7F3C0-87F4-D9F7-A011-A782458FBC6D}"/>
          </ac:spMkLst>
        </pc:spChg>
        <pc:spChg chg="add mod">
          <ac:chgData name="Giuseppe Torrisi" userId="7e2d242d-86da-4aa3-bb66-1f88aeb4d0c6" providerId="ADAL" clId="{A4628964-D3B9-A243-9236-A9A7DA763D0B}" dt="2022-11-12T17:01:05.867" v="11682" actId="1036"/>
          <ac:spMkLst>
            <pc:docMk/>
            <pc:sldMk cId="27071601" sldId="347"/>
            <ac:spMk id="16" creationId="{A681326A-99AD-97DA-248B-2D19EC0D2D6E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7" creationId="{E2562A5E-9C24-B729-17F0-4C082828ADFF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8" creationId="{20C78845-8B4F-B40F-AE3C-5CC6329CD0F6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19" creationId="{F3DAF5F3-F2F5-2015-FD45-D734B3EC9BDA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20" creationId="{A29DC852-8EFB-C59C-E10D-A003CCA74EE5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21" creationId="{8F4209DE-7836-9182-2DC7-FE347D3DC0A2}"/>
          </ac:spMkLst>
        </pc:spChg>
        <pc:spChg chg="mod">
          <ac:chgData name="Giuseppe Torrisi" userId="7e2d242d-86da-4aa3-bb66-1f88aeb4d0c6" providerId="ADAL" clId="{A4628964-D3B9-A243-9236-A9A7DA763D0B}" dt="2022-11-08T23:11:10.459" v="7259"/>
          <ac:spMkLst>
            <pc:docMk/>
            <pc:sldMk cId="27071601" sldId="347"/>
            <ac:spMk id="22" creationId="{32B60ACE-112C-0F6C-E6F1-8A91EC61544C}"/>
          </ac:spMkLst>
        </pc:spChg>
        <pc:spChg chg="add del">
          <ac:chgData name="Giuseppe Torrisi" userId="7e2d242d-86da-4aa3-bb66-1f88aeb4d0c6" providerId="ADAL" clId="{A4628964-D3B9-A243-9236-A9A7DA763D0B}" dt="2022-11-10T22:03:57.931" v="8749" actId="478"/>
          <ac:spMkLst>
            <pc:docMk/>
            <pc:sldMk cId="27071601" sldId="347"/>
            <ac:spMk id="22" creationId="{7AE6DABC-88A7-F107-5E75-9F3FD0ADF6CB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25" creationId="{00510A45-D884-2D7C-9000-5960689AD0B7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26" creationId="{40D1B683-683C-088E-A0F9-D19890AB369F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27" creationId="{EEB8F454-42EA-B93F-D822-AFACB109F161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28" creationId="{705D73E5-9786-ED5E-BFA3-40BE4DD92513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29" creationId="{78BEFDA8-7A48-52B9-810D-FD82CD6A8AAF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30" creationId="{B6EDF631-E0D8-A2DD-8344-D5AB2A4DDD9B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31" creationId="{EF277AE7-3D15-FE62-479E-86FFDB12F8CF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32" creationId="{DD54D044-6049-E323-C944-325110E79351}"/>
          </ac:spMkLst>
        </pc:spChg>
        <pc:spChg chg="mod">
          <ac:chgData name="Giuseppe Torrisi" userId="7e2d242d-86da-4aa3-bb66-1f88aeb4d0c6" providerId="ADAL" clId="{A4628964-D3B9-A243-9236-A9A7DA763D0B}" dt="2022-11-09T21:48:08.843" v="8105"/>
          <ac:spMkLst>
            <pc:docMk/>
            <pc:sldMk cId="27071601" sldId="347"/>
            <ac:spMk id="33" creationId="{F4DA88B1-DF68-5247-449E-468F1B2F485E}"/>
          </ac:spMkLst>
        </pc:spChg>
        <pc:grpChg chg="add mod">
          <ac:chgData name="Giuseppe Torrisi" userId="7e2d242d-86da-4aa3-bb66-1f88aeb4d0c6" providerId="ADAL" clId="{A4628964-D3B9-A243-9236-A9A7DA763D0B}" dt="2022-11-10T21:56:35.311" v="8705" actId="1076"/>
          <ac:grpSpMkLst>
            <pc:docMk/>
            <pc:sldMk cId="27071601" sldId="347"/>
            <ac:grpSpMk id="4" creationId="{9508533C-B27A-0C38-BC36-9B68D6CEA619}"/>
          </ac:grpSpMkLst>
        </pc:grpChg>
        <pc:grpChg chg="add del mod">
          <ac:chgData name="Giuseppe Torrisi" userId="7e2d242d-86da-4aa3-bb66-1f88aeb4d0c6" providerId="ADAL" clId="{A4628964-D3B9-A243-9236-A9A7DA763D0B}" dt="2022-11-09T21:48:08.462" v="8104" actId="478"/>
          <ac:grpSpMkLst>
            <pc:docMk/>
            <pc:sldMk cId="27071601" sldId="347"/>
            <ac:grpSpMk id="4" creationId="{B697E935-97A4-BD6C-72F1-D2A927809D94}"/>
          </ac:grpSpMkLst>
        </pc:grpChg>
        <pc:grpChg chg="mod">
          <ac:chgData name="Giuseppe Torrisi" userId="7e2d242d-86da-4aa3-bb66-1f88aeb4d0c6" providerId="ADAL" clId="{A4628964-D3B9-A243-9236-A9A7DA763D0B}" dt="2022-11-08T23:11:10.459" v="7259"/>
          <ac:grpSpMkLst>
            <pc:docMk/>
            <pc:sldMk cId="27071601" sldId="347"/>
            <ac:grpSpMk id="5" creationId="{6B307654-B60B-3BC8-C37B-87E3D3E4BDCF}"/>
          </ac:grpSpMkLst>
        </pc:grpChg>
        <pc:grpChg chg="mod">
          <ac:chgData name="Giuseppe Torrisi" userId="7e2d242d-86da-4aa3-bb66-1f88aeb4d0c6" providerId="ADAL" clId="{A4628964-D3B9-A243-9236-A9A7DA763D0B}" dt="2022-11-08T23:11:10.459" v="7259"/>
          <ac:grpSpMkLst>
            <pc:docMk/>
            <pc:sldMk cId="27071601" sldId="347"/>
            <ac:grpSpMk id="13" creationId="{D8852E18-5592-54B1-2CF4-529B4B04001B}"/>
          </ac:grpSpMkLst>
        </pc:grpChg>
        <pc:grpChg chg="add mod">
          <ac:chgData name="Giuseppe Torrisi" userId="7e2d242d-86da-4aa3-bb66-1f88aeb4d0c6" providerId="ADAL" clId="{A4628964-D3B9-A243-9236-A9A7DA763D0B}" dt="2022-11-09T21:48:08.843" v="8105"/>
          <ac:grpSpMkLst>
            <pc:docMk/>
            <pc:sldMk cId="27071601" sldId="347"/>
            <ac:grpSpMk id="23" creationId="{2EB2F3EC-7901-172F-EB19-82A38981E037}"/>
          </ac:grpSpMkLst>
        </pc:grpChg>
        <pc:grpChg chg="mod">
          <ac:chgData name="Giuseppe Torrisi" userId="7e2d242d-86da-4aa3-bb66-1f88aeb4d0c6" providerId="ADAL" clId="{A4628964-D3B9-A243-9236-A9A7DA763D0B}" dt="2022-11-09T21:48:08.843" v="8105"/>
          <ac:grpSpMkLst>
            <pc:docMk/>
            <pc:sldMk cId="27071601" sldId="347"/>
            <ac:grpSpMk id="24" creationId="{E5F2FBF5-3A0B-CCDF-7C9E-6118F4F4C7F3}"/>
          </ac:grpSpMkLst>
        </pc:grpChg>
        <pc:picChg chg="del mod">
          <ac:chgData name="Giuseppe Torrisi" userId="7e2d242d-86da-4aa3-bb66-1f88aeb4d0c6" providerId="ADAL" clId="{A4628964-D3B9-A243-9236-A9A7DA763D0B}" dt="2022-11-10T21:54:48.167" v="8669" actId="478"/>
          <ac:picMkLst>
            <pc:docMk/>
            <pc:sldMk cId="27071601" sldId="347"/>
            <ac:picMk id="3" creationId="{BC24ACC8-ABB6-5A2B-A2AD-47AB16A2E0F0}"/>
          </ac:picMkLst>
        </pc:picChg>
        <pc:picChg chg="mod">
          <ac:chgData name="Giuseppe Torrisi" userId="7e2d242d-86da-4aa3-bb66-1f88aeb4d0c6" providerId="ADAL" clId="{A4628964-D3B9-A243-9236-A9A7DA763D0B}" dt="2022-11-10T21:55:14.895" v="8672"/>
          <ac:picMkLst>
            <pc:docMk/>
            <pc:sldMk cId="27071601" sldId="347"/>
            <ac:picMk id="5" creationId="{45910CD2-60DC-CEDC-7B89-45453C5EB5C2}"/>
          </ac:picMkLst>
        </pc:picChg>
        <pc:picChg chg="del">
          <ac:chgData name="Giuseppe Torrisi" userId="7e2d242d-86da-4aa3-bb66-1f88aeb4d0c6" providerId="ADAL" clId="{A4628964-D3B9-A243-9236-A9A7DA763D0B}" dt="2022-11-10T21:54:21.092" v="8660" actId="478"/>
          <ac:picMkLst>
            <pc:docMk/>
            <pc:sldMk cId="27071601" sldId="347"/>
            <ac:picMk id="6" creationId="{F2B24950-2BFF-9ADF-9C4F-0FD32CA70CEB}"/>
          </ac:picMkLst>
        </pc:picChg>
        <pc:picChg chg="mod">
          <ac:chgData name="Giuseppe Torrisi" userId="7e2d242d-86da-4aa3-bb66-1f88aeb4d0c6" providerId="ADAL" clId="{A4628964-D3B9-A243-9236-A9A7DA763D0B}" dt="2022-11-10T21:55:14.895" v="8672"/>
          <ac:picMkLst>
            <pc:docMk/>
            <pc:sldMk cId="27071601" sldId="347"/>
            <ac:picMk id="9" creationId="{5DD71834-8247-3EF8-3035-268CC249F485}"/>
          </ac:picMkLst>
        </pc:picChg>
        <pc:picChg chg="add mod modCrop">
          <ac:chgData name="Giuseppe Torrisi" userId="7e2d242d-86da-4aa3-bb66-1f88aeb4d0c6" providerId="ADAL" clId="{A4628964-D3B9-A243-9236-A9A7DA763D0B}" dt="2022-11-12T17:01:05.867" v="11682" actId="1036"/>
          <ac:picMkLst>
            <pc:docMk/>
            <pc:sldMk cId="27071601" sldId="347"/>
            <ac:picMk id="18" creationId="{409E27F1-0098-D7A7-9686-F67DF29596A6}"/>
          </ac:picMkLst>
        </pc:picChg>
        <pc:picChg chg="add mod">
          <ac:chgData name="Giuseppe Torrisi" userId="7e2d242d-86da-4aa3-bb66-1f88aeb4d0c6" providerId="ADAL" clId="{A4628964-D3B9-A243-9236-A9A7DA763D0B}" dt="2022-11-12T17:01:05.867" v="11682" actId="1036"/>
          <ac:picMkLst>
            <pc:docMk/>
            <pc:sldMk cId="27071601" sldId="347"/>
            <ac:picMk id="20" creationId="{AAA0786A-4737-015B-4759-D1ACE4D1BDA4}"/>
          </ac:picMkLst>
        </pc:picChg>
        <pc:cxnChg chg="add mod">
          <ac:chgData name="Giuseppe Torrisi" userId="7e2d242d-86da-4aa3-bb66-1f88aeb4d0c6" providerId="ADAL" clId="{A4628964-D3B9-A243-9236-A9A7DA763D0B}" dt="2022-11-10T21:57:29.919" v="8720" actId="692"/>
          <ac:cxnSpMkLst>
            <pc:docMk/>
            <pc:sldMk cId="27071601" sldId="347"/>
            <ac:cxnSpMk id="14" creationId="{42B5D8C0-5FC6-5498-5852-4BA5F5CE5569}"/>
          </ac:cxnSpMkLst>
        </pc:cxnChg>
      </pc:sldChg>
      <pc:sldChg chg="add del">
        <pc:chgData name="Giuseppe Torrisi" userId="7e2d242d-86da-4aa3-bb66-1f88aeb4d0c6" providerId="ADAL" clId="{A4628964-D3B9-A243-9236-A9A7DA763D0B}" dt="2022-11-06T12:32:01.268" v="4495" actId="2696"/>
        <pc:sldMkLst>
          <pc:docMk/>
          <pc:sldMk cId="2681528334" sldId="348"/>
        </pc:sldMkLst>
      </pc:sldChg>
      <pc:sldChg chg="add del">
        <pc:chgData name="Giuseppe Torrisi" userId="7e2d242d-86da-4aa3-bb66-1f88aeb4d0c6" providerId="ADAL" clId="{A4628964-D3B9-A243-9236-A9A7DA763D0B}" dt="2022-10-29T16:08:32.934" v="112" actId="2696"/>
        <pc:sldMkLst>
          <pc:docMk/>
          <pc:sldMk cId="3880269783" sldId="362"/>
        </pc:sldMkLst>
      </pc:sldChg>
      <pc:sldChg chg="addSp modSp add del mod">
        <pc:chgData name="Giuseppe Torrisi" userId="7e2d242d-86da-4aa3-bb66-1f88aeb4d0c6" providerId="ADAL" clId="{A4628964-D3B9-A243-9236-A9A7DA763D0B}" dt="2022-10-29T16:22:39.031" v="137" actId="2696"/>
        <pc:sldMkLst>
          <pc:docMk/>
          <pc:sldMk cId="3749588419" sldId="363"/>
        </pc:sldMkLst>
        <pc:spChg chg="add mod">
          <ac:chgData name="Giuseppe Torrisi" userId="7e2d242d-86da-4aa3-bb66-1f88aeb4d0c6" providerId="ADAL" clId="{A4628964-D3B9-A243-9236-A9A7DA763D0B}" dt="2022-10-29T16:14:46.222" v="116" actId="1076"/>
          <ac:spMkLst>
            <pc:docMk/>
            <pc:sldMk cId="3749588419" sldId="363"/>
            <ac:spMk id="2" creationId="{184AE416-B3C8-21E2-39E8-E41E508A53F3}"/>
          </ac:spMkLst>
        </pc:spChg>
        <pc:spChg chg="add mod">
          <ac:chgData name="Giuseppe Torrisi" userId="7e2d242d-86da-4aa3-bb66-1f88aeb4d0c6" providerId="ADAL" clId="{A4628964-D3B9-A243-9236-A9A7DA763D0B}" dt="2022-10-29T16:15:02.847" v="123" actId="20577"/>
          <ac:spMkLst>
            <pc:docMk/>
            <pc:sldMk cId="3749588419" sldId="363"/>
            <ac:spMk id="3" creationId="{DAA0450D-5E1B-F1BF-CDDF-672AC7BB81FE}"/>
          </ac:spMkLst>
        </pc:spChg>
        <pc:spChg chg="mod">
          <ac:chgData name="Giuseppe Torrisi" userId="7e2d242d-86da-4aa3-bb66-1f88aeb4d0c6" providerId="ADAL" clId="{A4628964-D3B9-A243-9236-A9A7DA763D0B}" dt="2022-10-29T16:15:10.158" v="126" actId="122"/>
          <ac:spMkLst>
            <pc:docMk/>
            <pc:sldMk cId="3749588419" sldId="363"/>
            <ac:spMk id="5" creationId="{00000000-0000-0000-0000-000000000000}"/>
          </ac:spMkLst>
        </pc:spChg>
      </pc:sldChg>
      <pc:sldChg chg="modSp add del mod">
        <pc:chgData name="Giuseppe Torrisi" userId="7e2d242d-86da-4aa3-bb66-1f88aeb4d0c6" providerId="ADAL" clId="{A4628964-D3B9-A243-9236-A9A7DA763D0B}" dt="2022-10-29T16:55:37.832" v="181" actId="2696"/>
        <pc:sldMkLst>
          <pc:docMk/>
          <pc:sldMk cId="4070639192" sldId="366"/>
        </pc:sldMkLst>
        <pc:spChg chg="mod">
          <ac:chgData name="Giuseppe Torrisi" userId="7e2d242d-86da-4aa3-bb66-1f88aeb4d0c6" providerId="ADAL" clId="{A4628964-D3B9-A243-9236-A9A7DA763D0B}" dt="2022-10-29T16:20:56.640" v="129" actId="14100"/>
          <ac:spMkLst>
            <pc:docMk/>
            <pc:sldMk cId="4070639192" sldId="366"/>
            <ac:spMk id="2" creationId="{00000000-0000-0000-0000-000000000000}"/>
          </ac:spMkLst>
        </pc:spChg>
      </pc:sldChg>
      <pc:sldChg chg="addSp delSp modSp add del mod modNotesTx">
        <pc:chgData name="Giuseppe Torrisi" userId="7e2d242d-86da-4aa3-bb66-1f88aeb4d0c6" providerId="ADAL" clId="{A4628964-D3B9-A243-9236-A9A7DA763D0B}" dt="2022-11-04T16:40:16.688" v="1934" actId="2696"/>
        <pc:sldMkLst>
          <pc:docMk/>
          <pc:sldMk cId="978627854" sldId="369"/>
        </pc:sldMkLst>
        <pc:spChg chg="mod">
          <ac:chgData name="Giuseppe Torrisi" userId="7e2d242d-86da-4aa3-bb66-1f88aeb4d0c6" providerId="ADAL" clId="{A4628964-D3B9-A243-9236-A9A7DA763D0B}" dt="2022-10-29T16:26:44.413" v="150" actId="20577"/>
          <ac:spMkLst>
            <pc:docMk/>
            <pc:sldMk cId="978627854" sldId="369"/>
            <ac:spMk id="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0-29T16:24:52.078" v="139" actId="122"/>
          <ac:spMkLst>
            <pc:docMk/>
            <pc:sldMk cId="978627854" sldId="369"/>
            <ac:spMk id="4" creationId="{00000000-0000-0000-0000-000000000000}"/>
          </ac:spMkLst>
        </pc:spChg>
        <pc:spChg chg="add del mod">
          <ac:chgData name="Giuseppe Torrisi" userId="7e2d242d-86da-4aa3-bb66-1f88aeb4d0c6" providerId="ADAL" clId="{A4628964-D3B9-A243-9236-A9A7DA763D0B}" dt="2022-10-29T16:27:05.268" v="154" actId="478"/>
          <ac:spMkLst>
            <pc:docMk/>
            <pc:sldMk cId="978627854" sldId="369"/>
            <ac:spMk id="6" creationId="{87004174-BF75-2DE3-C4CF-B67153B4450F}"/>
          </ac:spMkLst>
        </pc:spChg>
        <pc:spChg chg="del">
          <ac:chgData name="Giuseppe Torrisi" userId="7e2d242d-86da-4aa3-bb66-1f88aeb4d0c6" providerId="ADAL" clId="{A4628964-D3B9-A243-9236-A9A7DA763D0B}" dt="2022-10-29T16:26:48.769" v="151" actId="478"/>
          <ac:spMkLst>
            <pc:docMk/>
            <pc:sldMk cId="978627854" sldId="369"/>
            <ac:spMk id="11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0-29T16:27:02.256" v="152" actId="478"/>
          <ac:spMkLst>
            <pc:docMk/>
            <pc:sldMk cId="978627854" sldId="369"/>
            <ac:spMk id="18" creationId="{00000000-0000-0000-0000-000000000000}"/>
          </ac:spMkLst>
        </pc:spChg>
      </pc:sldChg>
      <pc:sldChg chg="add del mod modShow">
        <pc:chgData name="Giuseppe Torrisi" userId="7e2d242d-86da-4aa3-bb66-1f88aeb4d0c6" providerId="ADAL" clId="{A4628964-D3B9-A243-9236-A9A7DA763D0B}" dt="2022-11-05T10:23:00.805" v="2821" actId="2696"/>
        <pc:sldMkLst>
          <pc:docMk/>
          <pc:sldMk cId="3872702115" sldId="369"/>
        </pc:sldMkLst>
      </pc:sldChg>
      <pc:sldChg chg="addSp delSp modSp add mod">
        <pc:chgData name="Giuseppe Torrisi" userId="7e2d242d-86da-4aa3-bb66-1f88aeb4d0c6" providerId="ADAL" clId="{A4628964-D3B9-A243-9236-A9A7DA763D0B}" dt="2022-11-12T16:27:22.014" v="11084" actId="1076"/>
        <pc:sldMkLst>
          <pc:docMk/>
          <pc:sldMk cId="814647631" sldId="378"/>
        </pc:sldMkLst>
        <pc:spChg chg="del">
          <ac:chgData name="Giuseppe Torrisi" userId="7e2d242d-86da-4aa3-bb66-1f88aeb4d0c6" providerId="ADAL" clId="{A4628964-D3B9-A243-9236-A9A7DA763D0B}" dt="2022-11-05T20:05:51.706" v="3007" actId="478"/>
          <ac:spMkLst>
            <pc:docMk/>
            <pc:sldMk cId="814647631" sldId="378"/>
            <ac:spMk id="2" creationId="{4E013FDC-2BD3-BC71-EBC4-750603C8DC0C}"/>
          </ac:spMkLst>
        </pc:spChg>
        <pc:spChg chg="mod">
          <ac:chgData name="Giuseppe Torrisi" userId="7e2d242d-86da-4aa3-bb66-1f88aeb4d0c6" providerId="ADAL" clId="{A4628964-D3B9-A243-9236-A9A7DA763D0B}" dt="2022-11-08T22:39:14.585" v="6427" actId="115"/>
          <ac:spMkLst>
            <pc:docMk/>
            <pc:sldMk cId="814647631" sldId="378"/>
            <ac:spMk id="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2T16:27:22.014" v="11084" actId="1076"/>
          <ac:spMkLst>
            <pc:docMk/>
            <pc:sldMk cId="814647631" sldId="378"/>
            <ac:spMk id="4" creationId="{5A608E9F-B8EE-7889-FD95-AFBACC7A093D}"/>
          </ac:spMkLst>
        </pc:spChg>
        <pc:spChg chg="mod">
          <ac:chgData name="Giuseppe Torrisi" userId="7e2d242d-86da-4aa3-bb66-1f88aeb4d0c6" providerId="ADAL" clId="{A4628964-D3B9-A243-9236-A9A7DA763D0B}" dt="2022-11-08T22:38:29.631" v="6407" actId="1076"/>
          <ac:spMkLst>
            <pc:docMk/>
            <pc:sldMk cId="814647631" sldId="378"/>
            <ac:spMk id="6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38:29.631" v="6407" actId="1076"/>
          <ac:spMkLst>
            <pc:docMk/>
            <pc:sldMk cId="814647631" sldId="378"/>
            <ac:spMk id="8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38:29.631" v="6407" actId="1076"/>
          <ac:spMkLst>
            <pc:docMk/>
            <pc:sldMk cId="814647631" sldId="378"/>
            <ac:spMk id="9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38:29.631" v="6407" actId="1076"/>
          <ac:spMkLst>
            <pc:docMk/>
            <pc:sldMk cId="814647631" sldId="378"/>
            <ac:spMk id="10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38:34.619" v="6408" actId="1076"/>
          <ac:spMkLst>
            <pc:docMk/>
            <pc:sldMk cId="814647631" sldId="378"/>
            <ac:spMk id="1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38:34.619" v="6408" actId="1076"/>
          <ac:spMkLst>
            <pc:docMk/>
            <pc:sldMk cId="814647631" sldId="378"/>
            <ac:spMk id="14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38:34.619" v="6408" actId="1076"/>
          <ac:spMkLst>
            <pc:docMk/>
            <pc:sldMk cId="814647631" sldId="378"/>
            <ac:spMk id="15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16" creationId="{04400190-10ED-F184-290A-A9661CA00319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17" creationId="{E4E1A2B2-BDC4-6329-D452-D1D76C0F38DE}"/>
          </ac:spMkLst>
        </pc:spChg>
        <pc:spChg chg="mod">
          <ac:chgData name="Giuseppe Torrisi" userId="7e2d242d-86da-4aa3-bb66-1f88aeb4d0c6" providerId="ADAL" clId="{A4628964-D3B9-A243-9236-A9A7DA763D0B}" dt="2022-11-08T22:38:34.619" v="6408" actId="1076"/>
          <ac:spMkLst>
            <pc:docMk/>
            <pc:sldMk cId="814647631" sldId="378"/>
            <ac:spMk id="18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20" creationId="{E425BF3E-B2DE-3775-3911-E13B7750B7F2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21" creationId="{7F5EBC78-982A-6E8F-55E1-8E0A2B24135A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22" creationId="{49F184FF-2A59-F96C-CFE8-523FFD8F9380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24" creationId="{5927B98E-73DF-2843-A9A5-2FF5B73CFC19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25" creationId="{4E9E3B6E-6408-4F29-B8D9-76221FFFBE0D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26" creationId="{D9D6CD66-24C5-FA72-37BB-F999B8C1B6AD}"/>
          </ac:spMkLst>
        </pc:spChg>
        <pc:spChg chg="mod">
          <ac:chgData name="Giuseppe Torrisi" userId="7e2d242d-86da-4aa3-bb66-1f88aeb4d0c6" providerId="ADAL" clId="{A4628964-D3B9-A243-9236-A9A7DA763D0B}" dt="2022-11-08T22:37:20.378" v="6372"/>
          <ac:spMkLst>
            <pc:docMk/>
            <pc:sldMk cId="814647631" sldId="378"/>
            <ac:spMk id="27" creationId="{127B4873-D9C4-A55E-D72B-32B11776F108}"/>
          </ac:spMkLst>
        </pc:spChg>
        <pc:grpChg chg="add mod">
          <ac:chgData name="Giuseppe Torrisi" userId="7e2d242d-86da-4aa3-bb66-1f88aeb4d0c6" providerId="ADAL" clId="{A4628964-D3B9-A243-9236-A9A7DA763D0B}" dt="2022-11-08T22:37:20.378" v="6372"/>
          <ac:grpSpMkLst>
            <pc:docMk/>
            <pc:sldMk cId="814647631" sldId="378"/>
            <ac:grpSpMk id="2" creationId="{89937A03-95B5-DEBB-D51F-A6E7977412E9}"/>
          </ac:grpSpMkLst>
        </pc:grpChg>
        <pc:grpChg chg="mod">
          <ac:chgData name="Giuseppe Torrisi" userId="7e2d242d-86da-4aa3-bb66-1f88aeb4d0c6" providerId="ADAL" clId="{A4628964-D3B9-A243-9236-A9A7DA763D0B}" dt="2022-11-08T22:37:20.378" v="6372"/>
          <ac:grpSpMkLst>
            <pc:docMk/>
            <pc:sldMk cId="814647631" sldId="378"/>
            <ac:grpSpMk id="5" creationId="{55D5B72F-8682-C01F-BD16-F8E21EC7944B}"/>
          </ac:grpSpMkLst>
        </pc:grpChg>
        <pc:graphicFrameChg chg="mod">
          <ac:chgData name="Giuseppe Torrisi" userId="7e2d242d-86da-4aa3-bb66-1f88aeb4d0c6" providerId="ADAL" clId="{A4628964-D3B9-A243-9236-A9A7DA763D0B}" dt="2022-11-08T22:38:29.631" v="6407" actId="1076"/>
          <ac:graphicFrameMkLst>
            <pc:docMk/>
            <pc:sldMk cId="814647631" sldId="378"/>
            <ac:graphicFrameMk id="7" creationId="{00000000-0000-0000-0000-000000000000}"/>
          </ac:graphicFrameMkLst>
        </pc:graphicFrameChg>
        <pc:picChg chg="mod">
          <ac:chgData name="Giuseppe Torrisi" userId="7e2d242d-86da-4aa3-bb66-1f88aeb4d0c6" providerId="ADAL" clId="{A4628964-D3B9-A243-9236-A9A7DA763D0B}" dt="2022-11-08T22:38:29.631" v="6407" actId="1076"/>
          <ac:picMkLst>
            <pc:docMk/>
            <pc:sldMk cId="814647631" sldId="378"/>
            <ac:picMk id="11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8T22:38:34.619" v="6408" actId="1076"/>
          <ac:picMkLst>
            <pc:docMk/>
            <pc:sldMk cId="814647631" sldId="378"/>
            <ac:picMk id="12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8T22:38:34.619" v="6408" actId="1076"/>
          <ac:picMkLst>
            <pc:docMk/>
            <pc:sldMk cId="814647631" sldId="378"/>
            <ac:picMk id="19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8T22:38:34.619" v="6408" actId="1076"/>
          <ac:picMkLst>
            <pc:docMk/>
            <pc:sldMk cId="814647631" sldId="378"/>
            <ac:picMk id="23" creationId="{00000000-0000-0000-0000-000000000000}"/>
          </ac:picMkLst>
        </pc:picChg>
        <pc:picChg chg="add mod">
          <ac:chgData name="Giuseppe Torrisi" userId="7e2d242d-86da-4aa3-bb66-1f88aeb4d0c6" providerId="ADAL" clId="{A4628964-D3B9-A243-9236-A9A7DA763D0B}" dt="2022-11-10T21:39:24.196" v="8413"/>
          <ac:picMkLst>
            <pc:docMk/>
            <pc:sldMk cId="814647631" sldId="378"/>
            <ac:picMk id="28" creationId="{CD5D39CA-DA58-8A8E-C671-045EE03221BB}"/>
          </ac:picMkLst>
        </pc:picChg>
      </pc:sldChg>
      <pc:sldChg chg="addSp modSp add del mod ord">
        <pc:chgData name="Giuseppe Torrisi" userId="7e2d242d-86da-4aa3-bb66-1f88aeb4d0c6" providerId="ADAL" clId="{A4628964-D3B9-A243-9236-A9A7DA763D0B}" dt="2022-11-05T20:05:09.779" v="2994" actId="2696"/>
        <pc:sldMkLst>
          <pc:docMk/>
          <pc:sldMk cId="2934778879" sldId="378"/>
        </pc:sldMkLst>
        <pc:spChg chg="add mod">
          <ac:chgData name="Giuseppe Torrisi" userId="7e2d242d-86da-4aa3-bb66-1f88aeb4d0c6" providerId="ADAL" clId="{A4628964-D3B9-A243-9236-A9A7DA763D0B}" dt="2022-11-05T10:25:05.133" v="2837"/>
          <ac:spMkLst>
            <pc:docMk/>
            <pc:sldMk cId="2934778879" sldId="378"/>
            <ac:spMk id="2" creationId="{4E013FDC-2BD3-BC71-EBC4-750603C8DC0C}"/>
          </ac:spMkLst>
        </pc:spChg>
        <pc:spChg chg="add mod">
          <ac:chgData name="Giuseppe Torrisi" userId="7e2d242d-86da-4aa3-bb66-1f88aeb4d0c6" providerId="ADAL" clId="{A4628964-D3B9-A243-9236-A9A7DA763D0B}" dt="2022-11-05T10:25:05.133" v="2837"/>
          <ac:spMkLst>
            <pc:docMk/>
            <pc:sldMk cId="2934778879" sldId="378"/>
            <ac:spMk id="4" creationId="{5A608E9F-B8EE-7889-FD95-AFBACC7A093D}"/>
          </ac:spMkLst>
        </pc:spChg>
        <pc:spChg chg="mod">
          <ac:chgData name="Giuseppe Torrisi" userId="7e2d242d-86da-4aa3-bb66-1f88aeb4d0c6" providerId="ADAL" clId="{A4628964-D3B9-A243-9236-A9A7DA763D0B}" dt="2022-11-03T08:14:02.966" v="676" actId="313"/>
          <ac:spMkLst>
            <pc:docMk/>
            <pc:sldMk cId="2934778879" sldId="378"/>
            <ac:spMk id="13" creationId="{00000000-0000-0000-0000-000000000000}"/>
          </ac:spMkLst>
        </pc:spChg>
      </pc:sldChg>
      <pc:sldChg chg="add del">
        <pc:chgData name="Giuseppe Torrisi" userId="7e2d242d-86da-4aa3-bb66-1f88aeb4d0c6" providerId="ADAL" clId="{A4628964-D3B9-A243-9236-A9A7DA763D0B}" dt="2022-11-04T17:09:29.055" v="2103" actId="2696"/>
        <pc:sldMkLst>
          <pc:docMk/>
          <pc:sldMk cId="71019756" sldId="384"/>
        </pc:sldMkLst>
      </pc:sldChg>
      <pc:sldChg chg="addSp delSp modSp add mod ord">
        <pc:chgData name="Giuseppe Torrisi" userId="7e2d242d-86da-4aa3-bb66-1f88aeb4d0c6" providerId="ADAL" clId="{A4628964-D3B9-A243-9236-A9A7DA763D0B}" dt="2022-11-14T15:43:33.120" v="11904" actId="1036"/>
        <pc:sldMkLst>
          <pc:docMk/>
          <pc:sldMk cId="588678486" sldId="384"/>
        </pc:sldMkLst>
        <pc:spChg chg="mod">
          <ac:chgData name="Giuseppe Torrisi" userId="7e2d242d-86da-4aa3-bb66-1f88aeb4d0c6" providerId="ADAL" clId="{A4628964-D3B9-A243-9236-A9A7DA763D0B}" dt="2022-11-08T22:42:03.324" v="6519" actId="1038"/>
          <ac:spMkLst>
            <pc:docMk/>
            <pc:sldMk cId="588678486" sldId="384"/>
            <ac:spMk id="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1:23.174" v="6484" actId="1035"/>
          <ac:spMkLst>
            <pc:docMk/>
            <pc:sldMk cId="588678486" sldId="384"/>
            <ac:spMk id="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7" creationId="{5C0DDB97-9B0F-78A6-96FF-BC1EB2B76D5C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9" creationId="{465AA40D-7987-47B8-B552-4C835FD11620}"/>
          </ac:spMkLst>
        </pc:spChg>
        <pc:spChg chg="mod">
          <ac:chgData name="Giuseppe Torrisi" userId="7e2d242d-86da-4aa3-bb66-1f88aeb4d0c6" providerId="ADAL" clId="{A4628964-D3B9-A243-9236-A9A7DA763D0B}" dt="2022-11-08T22:42:36.060" v="6541" actId="1076"/>
          <ac:spMkLst>
            <pc:docMk/>
            <pc:sldMk cId="588678486" sldId="384"/>
            <ac:spMk id="10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11" creationId="{6FF90569-2D8A-C771-3996-3A0C16D5BB53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12" creationId="{F5099B83-96BB-24EC-2798-95D22B1AA8BF}"/>
          </ac:spMkLst>
        </pc:spChg>
        <pc:spChg chg="mod">
          <ac:chgData name="Giuseppe Torrisi" userId="7e2d242d-86da-4aa3-bb66-1f88aeb4d0c6" providerId="ADAL" clId="{A4628964-D3B9-A243-9236-A9A7DA763D0B}" dt="2022-11-14T15:43:23.658" v="11894" actId="1036"/>
          <ac:spMkLst>
            <pc:docMk/>
            <pc:sldMk cId="588678486" sldId="384"/>
            <ac:spMk id="1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14" creationId="{2044D59C-1170-6194-73E1-40BDDA2E92DB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15" creationId="{68783C68-E7B0-BE7F-8148-6CF1035BC437}"/>
          </ac:spMkLst>
        </pc:spChg>
        <pc:spChg chg="mod">
          <ac:chgData name="Giuseppe Torrisi" userId="7e2d242d-86da-4aa3-bb66-1f88aeb4d0c6" providerId="ADAL" clId="{A4628964-D3B9-A243-9236-A9A7DA763D0B}" dt="2022-11-14T15:43:33.120" v="11904" actId="1036"/>
          <ac:spMkLst>
            <pc:docMk/>
            <pc:sldMk cId="588678486" sldId="384"/>
            <ac:spMk id="16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17" creationId="{9E77379F-5563-7838-6561-F7E7F7F96220}"/>
          </ac:spMkLst>
        </pc:spChg>
        <pc:spChg chg="mod">
          <ac:chgData name="Giuseppe Torrisi" userId="7e2d242d-86da-4aa3-bb66-1f88aeb4d0c6" providerId="ADAL" clId="{A4628964-D3B9-A243-9236-A9A7DA763D0B}" dt="2022-11-08T22:41:23.174" v="6484" actId="1035"/>
          <ac:spMkLst>
            <pc:docMk/>
            <pc:sldMk cId="588678486" sldId="384"/>
            <ac:spMk id="18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19" creationId="{EB9D67CD-64A5-8533-69C3-EDE41F130BEE}"/>
          </ac:spMkLst>
        </pc:spChg>
        <pc:spChg chg="mod">
          <ac:chgData name="Giuseppe Torrisi" userId="7e2d242d-86da-4aa3-bb66-1f88aeb4d0c6" providerId="ADAL" clId="{A4628964-D3B9-A243-9236-A9A7DA763D0B}" dt="2022-11-08T22:41:33.698" v="6489"/>
          <ac:spMkLst>
            <pc:docMk/>
            <pc:sldMk cId="588678486" sldId="384"/>
            <ac:spMk id="20" creationId="{95C12D02-12B8-A6D7-8D55-E74603933CA0}"/>
          </ac:spMkLst>
        </pc:spChg>
        <pc:spChg chg="mod">
          <ac:chgData name="Giuseppe Torrisi" userId="7e2d242d-86da-4aa3-bb66-1f88aeb4d0c6" providerId="ADAL" clId="{A4628964-D3B9-A243-9236-A9A7DA763D0B}" dt="2022-11-08T22:42:03.324" v="6519" actId="1038"/>
          <ac:spMkLst>
            <pc:docMk/>
            <pc:sldMk cId="588678486" sldId="384"/>
            <ac:spMk id="3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4T15:43:27.777" v="11895" actId="1076"/>
          <ac:spMkLst>
            <pc:docMk/>
            <pc:sldMk cId="588678486" sldId="384"/>
            <ac:spMk id="4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2:29.913" v="6540" actId="113"/>
          <ac:spMkLst>
            <pc:docMk/>
            <pc:sldMk cId="588678486" sldId="384"/>
            <ac:spMk id="7170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1:23.174" v="6484" actId="1035"/>
          <ac:spMkLst>
            <pc:docMk/>
            <pc:sldMk cId="588678486" sldId="384"/>
            <ac:spMk id="17424" creationId="{00000000-0000-0000-0000-000000000000}"/>
          </ac:spMkLst>
        </pc:spChg>
        <pc:grpChg chg="add mod">
          <ac:chgData name="Giuseppe Torrisi" userId="7e2d242d-86da-4aa3-bb66-1f88aeb4d0c6" providerId="ADAL" clId="{A4628964-D3B9-A243-9236-A9A7DA763D0B}" dt="2022-11-08T22:42:39.222" v="6543" actId="1076"/>
          <ac:grpSpMkLst>
            <pc:docMk/>
            <pc:sldMk cId="588678486" sldId="384"/>
            <ac:grpSpMk id="4" creationId="{61C43ABE-401E-D5B2-4DE9-A3B48B6BFB3D}"/>
          </ac:grpSpMkLst>
        </pc:grpChg>
        <pc:grpChg chg="mod">
          <ac:chgData name="Giuseppe Torrisi" userId="7e2d242d-86da-4aa3-bb66-1f88aeb4d0c6" providerId="ADAL" clId="{A4628964-D3B9-A243-9236-A9A7DA763D0B}" dt="2022-11-08T22:41:33.698" v="6489"/>
          <ac:grpSpMkLst>
            <pc:docMk/>
            <pc:sldMk cId="588678486" sldId="384"/>
            <ac:grpSpMk id="6" creationId="{DFA1D798-858C-BDC6-A3D0-D335E052E025}"/>
          </ac:grpSpMkLst>
        </pc:grpChg>
        <pc:grpChg chg="mod">
          <ac:chgData name="Giuseppe Torrisi" userId="7e2d242d-86da-4aa3-bb66-1f88aeb4d0c6" providerId="ADAL" clId="{A4628964-D3B9-A243-9236-A9A7DA763D0B}" dt="2022-11-08T22:42:13.602" v="6530" actId="1035"/>
          <ac:grpSpMkLst>
            <pc:docMk/>
            <pc:sldMk cId="588678486" sldId="384"/>
            <ac:grpSpMk id="24" creationId="{00000000-0000-0000-0000-000000000000}"/>
          </ac:grpSpMkLst>
        </pc:grpChg>
        <pc:grpChg chg="mod">
          <ac:chgData name="Giuseppe Torrisi" userId="7e2d242d-86da-4aa3-bb66-1f88aeb4d0c6" providerId="ADAL" clId="{A4628964-D3B9-A243-9236-A9A7DA763D0B}" dt="2022-11-08T22:42:03.324" v="6519" actId="1038"/>
          <ac:grpSpMkLst>
            <pc:docMk/>
            <pc:sldMk cId="588678486" sldId="384"/>
            <ac:grpSpMk id="37" creationId="{00000000-0000-0000-0000-000000000000}"/>
          </ac:grpSpMkLst>
        </pc:grpChg>
        <pc:picChg chg="mod">
          <ac:chgData name="Giuseppe Torrisi" userId="7e2d242d-86da-4aa3-bb66-1f88aeb4d0c6" providerId="ADAL" clId="{A4628964-D3B9-A243-9236-A9A7DA763D0B}" dt="2022-11-14T15:43:30.874" v="11902" actId="1036"/>
          <ac:picMkLst>
            <pc:docMk/>
            <pc:sldMk cId="588678486" sldId="384"/>
            <ac:picMk id="5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8T22:42:03.324" v="6519" actId="1038"/>
          <ac:picMkLst>
            <pc:docMk/>
            <pc:sldMk cId="588678486" sldId="384"/>
            <ac:picMk id="8" creationId="{00000000-0000-0000-0000-000000000000}"/>
          </ac:picMkLst>
        </pc:picChg>
        <pc:picChg chg="add del mod">
          <ac:chgData name="Giuseppe Torrisi" userId="7e2d242d-86da-4aa3-bb66-1f88aeb4d0c6" providerId="ADAL" clId="{A4628964-D3B9-A243-9236-A9A7DA763D0B}" dt="2022-11-10T21:40:14.992" v="8425" actId="478"/>
          <ac:picMkLst>
            <pc:docMk/>
            <pc:sldMk cId="588678486" sldId="384"/>
            <ac:picMk id="21" creationId="{5BFA8851-5541-EC35-ECC8-1F5B795189BA}"/>
          </ac:picMkLst>
        </pc:picChg>
      </pc:sldChg>
      <pc:sldChg chg="delSp add del mod">
        <pc:chgData name="Giuseppe Torrisi" userId="7e2d242d-86da-4aa3-bb66-1f88aeb4d0c6" providerId="ADAL" clId="{A4628964-D3B9-A243-9236-A9A7DA763D0B}" dt="2022-11-05T20:14:03.897" v="3101" actId="2696"/>
        <pc:sldMkLst>
          <pc:docMk/>
          <pc:sldMk cId="3544605009" sldId="384"/>
        </pc:sldMkLst>
        <pc:picChg chg="del">
          <ac:chgData name="Giuseppe Torrisi" userId="7e2d242d-86da-4aa3-bb66-1f88aeb4d0c6" providerId="ADAL" clId="{A4628964-D3B9-A243-9236-A9A7DA763D0B}" dt="2022-11-05T10:18:48.491" v="2818" actId="478"/>
          <ac:picMkLst>
            <pc:docMk/>
            <pc:sldMk cId="3544605009" sldId="384"/>
            <ac:picMk id="11" creationId="{CC7D8D0E-A3C4-B74A-9F87-B1E948FE7247}"/>
          </ac:picMkLst>
        </pc:picChg>
      </pc:sldChg>
      <pc:sldChg chg="add del">
        <pc:chgData name="Giuseppe Torrisi" userId="7e2d242d-86da-4aa3-bb66-1f88aeb4d0c6" providerId="ADAL" clId="{A4628964-D3B9-A243-9236-A9A7DA763D0B}" dt="2022-10-29T16:21:43.144" v="130" actId="2696"/>
        <pc:sldMkLst>
          <pc:docMk/>
          <pc:sldMk cId="3583809136" sldId="394"/>
        </pc:sldMkLst>
      </pc:sldChg>
      <pc:sldChg chg="addSp delSp modSp add del mod modShow">
        <pc:chgData name="Giuseppe Torrisi" userId="7e2d242d-86da-4aa3-bb66-1f88aeb4d0c6" providerId="ADAL" clId="{A4628964-D3B9-A243-9236-A9A7DA763D0B}" dt="2022-11-05T10:25:08.056" v="2838" actId="2696"/>
        <pc:sldMkLst>
          <pc:docMk/>
          <pc:sldMk cId="2592825294" sldId="395"/>
        </pc:sldMkLst>
        <pc:spChg chg="del">
          <ac:chgData name="Giuseppe Torrisi" userId="7e2d242d-86da-4aa3-bb66-1f88aeb4d0c6" providerId="ADAL" clId="{A4628964-D3B9-A243-9236-A9A7DA763D0B}" dt="2022-11-03T08:23:29.629" v="742" actId="21"/>
          <ac:spMkLst>
            <pc:docMk/>
            <pc:sldMk cId="2592825294" sldId="395"/>
            <ac:spMk id="3" creationId="{00000000-0000-0000-0000-000000000000}"/>
          </ac:spMkLst>
        </pc:spChg>
        <pc:spChg chg="add del mod">
          <ac:chgData name="Giuseppe Torrisi" userId="7e2d242d-86da-4aa3-bb66-1f88aeb4d0c6" providerId="ADAL" clId="{A4628964-D3B9-A243-9236-A9A7DA763D0B}" dt="2022-11-03T08:24:14.411" v="765" actId="478"/>
          <ac:spMkLst>
            <pc:docMk/>
            <pc:sldMk cId="2592825294" sldId="395"/>
            <ac:spMk id="7" creationId="{E4A9A502-D7CE-C160-7DCD-DD817124EC37}"/>
          </ac:spMkLst>
        </pc:spChg>
        <pc:spChg chg="add mod">
          <ac:chgData name="Giuseppe Torrisi" userId="7e2d242d-86da-4aa3-bb66-1f88aeb4d0c6" providerId="ADAL" clId="{A4628964-D3B9-A243-9236-A9A7DA763D0B}" dt="2022-11-03T08:26:15.773" v="777" actId="1076"/>
          <ac:spMkLst>
            <pc:docMk/>
            <pc:sldMk cId="2592825294" sldId="395"/>
            <ac:spMk id="9" creationId="{827B51F6-21FB-B465-0DA1-C17DA0ACA2DA}"/>
          </ac:spMkLst>
        </pc:spChg>
        <pc:picChg chg="add mod">
          <ac:chgData name="Giuseppe Torrisi" userId="7e2d242d-86da-4aa3-bb66-1f88aeb4d0c6" providerId="ADAL" clId="{A4628964-D3B9-A243-9236-A9A7DA763D0B}" dt="2022-11-03T08:26:05.040" v="774" actId="1076"/>
          <ac:picMkLst>
            <pc:docMk/>
            <pc:sldMk cId="2592825294" sldId="395"/>
            <ac:picMk id="8" creationId="{DBBF1A4B-76A4-868C-38A6-764374389409}"/>
          </ac:picMkLst>
        </pc:picChg>
      </pc:sldChg>
      <pc:sldChg chg="add del">
        <pc:chgData name="Giuseppe Torrisi" userId="7e2d242d-86da-4aa3-bb66-1f88aeb4d0c6" providerId="ADAL" clId="{A4628964-D3B9-A243-9236-A9A7DA763D0B}" dt="2022-11-01T09:08:51.433" v="596" actId="2696"/>
        <pc:sldMkLst>
          <pc:docMk/>
          <pc:sldMk cId="1319834840" sldId="396"/>
        </pc:sldMkLst>
      </pc:sldChg>
      <pc:sldChg chg="addSp delSp modSp add mod">
        <pc:chgData name="Giuseppe Torrisi" userId="7e2d242d-86da-4aa3-bb66-1f88aeb4d0c6" providerId="ADAL" clId="{A4628964-D3B9-A243-9236-A9A7DA763D0B}" dt="2022-11-10T21:36:22.367" v="8357"/>
        <pc:sldMkLst>
          <pc:docMk/>
          <pc:sldMk cId="2987385494" sldId="408"/>
        </pc:sldMkLst>
        <pc:spChg chg="mod">
          <ac:chgData name="Giuseppe Torrisi" userId="7e2d242d-86da-4aa3-bb66-1f88aeb4d0c6" providerId="ADAL" clId="{A4628964-D3B9-A243-9236-A9A7DA763D0B}" dt="2022-11-08T22:25:10.811" v="6172" actId="1035"/>
          <ac:spMkLst>
            <pc:docMk/>
            <pc:sldMk cId="2987385494" sldId="408"/>
            <ac:spMk id="4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6T10:40:27.935" v="3652" actId="1076"/>
          <ac:spMkLst>
            <pc:docMk/>
            <pc:sldMk cId="2987385494" sldId="408"/>
            <ac:spMk id="5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6T10:40:27.935" v="3652" actId="1076"/>
          <ac:spMkLst>
            <pc:docMk/>
            <pc:sldMk cId="2987385494" sldId="408"/>
            <ac:spMk id="6" creationId="{00000000-0000-0000-0000-000000000000}"/>
          </ac:spMkLst>
        </pc:spChg>
        <pc:spChg chg="del mod">
          <ac:chgData name="Giuseppe Torrisi" userId="7e2d242d-86da-4aa3-bb66-1f88aeb4d0c6" providerId="ADAL" clId="{A4628964-D3B9-A243-9236-A9A7DA763D0B}" dt="2022-11-06T10:40:31.754" v="3653" actId="478"/>
          <ac:spMkLst>
            <pc:docMk/>
            <pc:sldMk cId="2987385494" sldId="408"/>
            <ac:spMk id="7" creationId="{00000000-0000-0000-0000-000000000000}"/>
          </ac:spMkLst>
        </pc:spChg>
        <pc:spChg chg="add mod">
          <ac:chgData name="Giuseppe Torrisi" userId="7e2d242d-86da-4aa3-bb66-1f88aeb4d0c6" providerId="ADAL" clId="{A4628964-D3B9-A243-9236-A9A7DA763D0B}" dt="2022-11-06T10:40:27.935" v="3652" actId="1076"/>
          <ac:spMkLst>
            <pc:docMk/>
            <pc:sldMk cId="2987385494" sldId="408"/>
            <ac:spMk id="8" creationId="{676B58BF-21EC-A097-393F-135972FD0139}"/>
          </ac:spMkLst>
        </pc:spChg>
        <pc:spChg chg="add mod">
          <ac:chgData name="Giuseppe Torrisi" userId="7e2d242d-86da-4aa3-bb66-1f88aeb4d0c6" providerId="ADAL" clId="{A4628964-D3B9-A243-9236-A9A7DA763D0B}" dt="2022-11-06T15:35:41.021" v="4544" actId="1035"/>
          <ac:spMkLst>
            <pc:docMk/>
            <pc:sldMk cId="2987385494" sldId="408"/>
            <ac:spMk id="9" creationId="{DB409050-976F-B529-D21B-4EF6BF6DBDC0}"/>
          </ac:spMkLst>
        </pc:spChg>
        <pc:spChg chg="add mod">
          <ac:chgData name="Giuseppe Torrisi" userId="7e2d242d-86da-4aa3-bb66-1f88aeb4d0c6" providerId="ADAL" clId="{A4628964-D3B9-A243-9236-A9A7DA763D0B}" dt="2022-11-08T22:25:36.766" v="6176" actId="1076"/>
          <ac:spMkLst>
            <pc:docMk/>
            <pc:sldMk cId="2987385494" sldId="408"/>
            <ac:spMk id="10" creationId="{1CAE8DFF-3086-BFC1-84ED-14BAEA1A1BFB}"/>
          </ac:spMkLst>
        </pc:spChg>
        <pc:spChg chg="add mod">
          <ac:chgData name="Giuseppe Torrisi" userId="7e2d242d-86da-4aa3-bb66-1f88aeb4d0c6" providerId="ADAL" clId="{A4628964-D3B9-A243-9236-A9A7DA763D0B}" dt="2022-11-08T22:25:16.982" v="6173" actId="1076"/>
          <ac:spMkLst>
            <pc:docMk/>
            <pc:sldMk cId="2987385494" sldId="408"/>
            <ac:spMk id="11" creationId="{D972BC8C-0ED1-5A1F-2A58-110C0D446DF0}"/>
          </ac:spMkLst>
        </pc:spChg>
        <pc:spChg chg="add mod">
          <ac:chgData name="Giuseppe Torrisi" userId="7e2d242d-86da-4aa3-bb66-1f88aeb4d0c6" providerId="ADAL" clId="{A4628964-D3B9-A243-9236-A9A7DA763D0B}" dt="2022-11-06T10:41:12.843" v="3661" actId="167"/>
          <ac:spMkLst>
            <pc:docMk/>
            <pc:sldMk cId="2987385494" sldId="408"/>
            <ac:spMk id="12" creationId="{0C8B1275-A9BE-1FDB-5F79-F55B873EF676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14" creationId="{E04E82FF-D4B5-8187-1119-B3C860E8341C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15" creationId="{ECCE641D-BE8A-39C3-C93E-4596C6D8FC51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16" creationId="{7DA095F8-AF16-F3AF-72C5-365A11C6FE0A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17" creationId="{99083286-B54A-D4F2-B237-305FA2F5660F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18" creationId="{56B62260-D5D7-56BE-04BE-4E65B9C7B08C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19" creationId="{2BCB82A7-E809-CC0B-9FE4-D87115714EFC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20" creationId="{18DD2442-F52D-1607-B05A-AA07C420A99A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21" creationId="{F8B22D04-9978-2B92-0D54-EAE41C9AD90D}"/>
          </ac:spMkLst>
        </pc:spChg>
        <pc:spChg chg="mod">
          <ac:chgData name="Giuseppe Torrisi" userId="7e2d242d-86da-4aa3-bb66-1f88aeb4d0c6" providerId="ADAL" clId="{A4628964-D3B9-A243-9236-A9A7DA763D0B}" dt="2022-11-08T22:23:43.052" v="6100"/>
          <ac:spMkLst>
            <pc:docMk/>
            <pc:sldMk cId="2987385494" sldId="408"/>
            <ac:spMk id="22" creationId="{2252C8A1-CB78-7EF8-9189-0A46E45B70C8}"/>
          </ac:spMkLst>
        </pc:spChg>
        <pc:grpChg chg="add mod">
          <ac:chgData name="Giuseppe Torrisi" userId="7e2d242d-86da-4aa3-bb66-1f88aeb4d0c6" providerId="ADAL" clId="{A4628964-D3B9-A243-9236-A9A7DA763D0B}" dt="2022-11-08T22:23:47.346" v="6113" actId="1036"/>
          <ac:grpSpMkLst>
            <pc:docMk/>
            <pc:sldMk cId="2987385494" sldId="408"/>
            <ac:grpSpMk id="7" creationId="{176923D7-4306-0912-F3F2-79EC7433179E}"/>
          </ac:grpSpMkLst>
        </pc:grpChg>
        <pc:grpChg chg="mod">
          <ac:chgData name="Giuseppe Torrisi" userId="7e2d242d-86da-4aa3-bb66-1f88aeb4d0c6" providerId="ADAL" clId="{A4628964-D3B9-A243-9236-A9A7DA763D0B}" dt="2022-11-08T22:23:43.052" v="6100"/>
          <ac:grpSpMkLst>
            <pc:docMk/>
            <pc:sldMk cId="2987385494" sldId="408"/>
            <ac:grpSpMk id="13" creationId="{DCB3F880-CF87-EB8F-797D-F0C1E91C38B3}"/>
          </ac:grpSpMkLst>
        </pc:grpChg>
        <pc:picChg chg="mod">
          <ac:chgData name="Giuseppe Torrisi" userId="7e2d242d-86da-4aa3-bb66-1f88aeb4d0c6" providerId="ADAL" clId="{A4628964-D3B9-A243-9236-A9A7DA763D0B}" dt="2022-11-06T15:35:30.816" v="4537" actId="1035"/>
          <ac:picMkLst>
            <pc:docMk/>
            <pc:sldMk cId="2987385494" sldId="408"/>
            <ac:picMk id="2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6T15:35:36.750" v="4539" actId="1036"/>
          <ac:picMkLst>
            <pc:docMk/>
            <pc:sldMk cId="2987385494" sldId="408"/>
            <ac:picMk id="3" creationId="{B421A08B-BE60-9872-7281-090E6D6D594F}"/>
          </ac:picMkLst>
        </pc:picChg>
        <pc:picChg chg="add mod">
          <ac:chgData name="Giuseppe Torrisi" userId="7e2d242d-86da-4aa3-bb66-1f88aeb4d0c6" providerId="ADAL" clId="{A4628964-D3B9-A243-9236-A9A7DA763D0B}" dt="2022-11-10T21:36:22.367" v="8357"/>
          <ac:picMkLst>
            <pc:docMk/>
            <pc:sldMk cId="2987385494" sldId="408"/>
            <ac:picMk id="23" creationId="{5ED8E87C-F777-FD91-04C4-3743110DB503}"/>
          </ac:picMkLst>
        </pc:picChg>
      </pc:sldChg>
      <pc:sldChg chg="delSp del mod or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4219635180" sldId="408"/>
        </pc:sldMkLst>
        <pc:spChg chg="del">
          <ac:chgData name="Giuseppe Torrisi" userId="7e2d242d-86da-4aa3-bb66-1f88aeb4d0c6" providerId="ADAL" clId="{A4628964-D3B9-A243-9236-A9A7DA763D0B}" dt="2022-10-29T15:52:11.289" v="25" actId="478"/>
          <ac:spMkLst>
            <pc:docMk/>
            <pc:sldMk cId="4219635180" sldId="408"/>
            <ac:spMk id="8" creationId="{00000000-0000-0000-0000-000000000000}"/>
          </ac:spMkLst>
        </pc:spChg>
      </pc:sldChg>
      <pc:sldChg chg="add del">
        <pc:chgData name="Giuseppe Torrisi" userId="7e2d242d-86da-4aa3-bb66-1f88aeb4d0c6" providerId="ADAL" clId="{A4628964-D3B9-A243-9236-A9A7DA763D0B}" dt="2022-10-29T16:05:41.169" v="56" actId="2696"/>
        <pc:sldMkLst>
          <pc:docMk/>
          <pc:sldMk cId="208545232" sldId="453"/>
        </pc:sldMkLst>
      </pc:sldChg>
      <pc:sldChg chg="modSp add del mod">
        <pc:chgData name="Giuseppe Torrisi" userId="7e2d242d-86da-4aa3-bb66-1f88aeb4d0c6" providerId="ADAL" clId="{A4628964-D3B9-A243-9236-A9A7DA763D0B}" dt="2022-10-29T16:05:55.430" v="57" actId="2696"/>
        <pc:sldMkLst>
          <pc:docMk/>
          <pc:sldMk cId="4270505468" sldId="454"/>
        </pc:sldMkLst>
        <pc:spChg chg="mod">
          <ac:chgData name="Giuseppe Torrisi" userId="7e2d242d-86da-4aa3-bb66-1f88aeb4d0c6" providerId="ADAL" clId="{A4628964-D3B9-A243-9236-A9A7DA763D0B}" dt="2022-10-29T16:05:14.729" v="55" actId="27636"/>
          <ac:spMkLst>
            <pc:docMk/>
            <pc:sldMk cId="4270505468" sldId="454"/>
            <ac:spMk id="3" creationId="{00000000-0000-0000-0000-000000000000}"/>
          </ac:spMkLst>
        </pc:spChg>
      </pc:sldChg>
      <pc:sldChg chg="addSp modSp del mod modNotesTx">
        <pc:chgData name="Giuseppe Torrisi" userId="7e2d242d-86da-4aa3-bb66-1f88aeb4d0c6" providerId="ADAL" clId="{A4628964-D3B9-A243-9236-A9A7DA763D0B}" dt="2022-11-04T16:40:16.688" v="1934" actId="2696"/>
        <pc:sldMkLst>
          <pc:docMk/>
          <pc:sldMk cId="1431191868" sldId="606"/>
        </pc:sldMkLst>
        <pc:spChg chg="mod">
          <ac:chgData name="Giuseppe Torrisi" userId="7e2d242d-86da-4aa3-bb66-1f88aeb4d0c6" providerId="ADAL" clId="{A4628964-D3B9-A243-9236-A9A7DA763D0B}" dt="2022-10-29T16:08:09.869" v="111"/>
          <ac:spMkLst>
            <pc:docMk/>
            <pc:sldMk cId="1431191868" sldId="606"/>
            <ac:spMk id="11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0-29T15:51:07.774" v="22" actId="114"/>
          <ac:spMkLst>
            <pc:docMk/>
            <pc:sldMk cId="1431191868" sldId="606"/>
            <ac:spMk id="12" creationId="{8199FCBF-EBA1-9864-B12D-6AF51FDC7F67}"/>
          </ac:spMkLst>
        </pc:spChg>
        <pc:spChg chg="add mod">
          <ac:chgData name="Giuseppe Torrisi" userId="7e2d242d-86da-4aa3-bb66-1f88aeb4d0c6" providerId="ADAL" clId="{A4628964-D3B9-A243-9236-A9A7DA763D0B}" dt="2022-10-29T16:07:09.721" v="88" actId="1076"/>
          <ac:spMkLst>
            <pc:docMk/>
            <pc:sldMk cId="1431191868" sldId="606"/>
            <ac:spMk id="14" creationId="{C53CCE81-F9F6-DF8E-551F-EBB172D9240B}"/>
          </ac:spMkLst>
        </pc:spChg>
        <pc:spChg chg="mod">
          <ac:chgData name="Giuseppe Torrisi" userId="7e2d242d-86da-4aa3-bb66-1f88aeb4d0c6" providerId="ADAL" clId="{A4628964-D3B9-A243-9236-A9A7DA763D0B}" dt="2022-10-29T16:07:04.514" v="87" actId="1036"/>
          <ac:spMkLst>
            <pc:docMk/>
            <pc:sldMk cId="1431191868" sldId="606"/>
            <ac:spMk id="17" creationId="{5462D6A5-1D52-472B-B96B-2A524D657728}"/>
          </ac:spMkLst>
        </pc:spChg>
        <pc:spChg chg="add mod">
          <ac:chgData name="Giuseppe Torrisi" userId="7e2d242d-86da-4aa3-bb66-1f88aeb4d0c6" providerId="ADAL" clId="{A4628964-D3B9-A243-9236-A9A7DA763D0B}" dt="2022-10-29T16:07:47.424" v="108" actId="20577"/>
          <ac:spMkLst>
            <pc:docMk/>
            <pc:sldMk cId="1431191868" sldId="606"/>
            <ac:spMk id="18" creationId="{CE160728-55E9-9E09-D450-9B03B60872C4}"/>
          </ac:spMkLst>
        </pc:spChg>
        <pc:picChg chg="mod">
          <ac:chgData name="Giuseppe Torrisi" userId="7e2d242d-86da-4aa3-bb66-1f88aeb4d0c6" providerId="ADAL" clId="{A4628964-D3B9-A243-9236-A9A7DA763D0B}" dt="2022-10-29T16:07:29.877" v="102" actId="1076"/>
          <ac:picMkLst>
            <pc:docMk/>
            <pc:sldMk cId="1431191868" sldId="606"/>
            <ac:picMk id="3" creationId="{F609BC11-DD92-B3BA-170F-55BD32DCA51B}"/>
          </ac:picMkLst>
        </pc:picChg>
        <pc:picChg chg="mod">
          <ac:chgData name="Giuseppe Torrisi" userId="7e2d242d-86da-4aa3-bb66-1f88aeb4d0c6" providerId="ADAL" clId="{A4628964-D3B9-A243-9236-A9A7DA763D0B}" dt="2022-10-29T16:07:04.514" v="87" actId="1036"/>
          <ac:picMkLst>
            <pc:docMk/>
            <pc:sldMk cId="1431191868" sldId="606"/>
            <ac:picMk id="4" creationId="{00000000-0000-0000-0000-000000000000}"/>
          </ac:picMkLst>
        </pc:picChg>
        <pc:cxnChg chg="add mod">
          <ac:chgData name="Giuseppe Torrisi" userId="7e2d242d-86da-4aa3-bb66-1f88aeb4d0c6" providerId="ADAL" clId="{A4628964-D3B9-A243-9236-A9A7DA763D0B}" dt="2022-10-29T16:07:34.898" v="104" actId="14100"/>
          <ac:cxnSpMkLst>
            <pc:docMk/>
            <pc:sldMk cId="1431191868" sldId="606"/>
            <ac:cxnSpMk id="8" creationId="{A97ACD8B-3C14-55CE-8BE0-94058F3B68A3}"/>
          </ac:cxnSpMkLst>
        </pc:cxnChg>
        <pc:cxnChg chg="mod">
          <ac:chgData name="Giuseppe Torrisi" userId="7e2d242d-86da-4aa3-bb66-1f88aeb4d0c6" providerId="ADAL" clId="{A4628964-D3B9-A243-9236-A9A7DA763D0B}" dt="2022-10-29T15:48:04.394" v="18" actId="1037"/>
          <ac:cxnSpMkLst>
            <pc:docMk/>
            <pc:sldMk cId="1431191868" sldId="606"/>
            <ac:cxnSpMk id="16" creationId="{093E9BB9-0042-8C98-CC4C-D07D30AEE961}"/>
          </ac:cxnSpMkLst>
        </pc:cxnChg>
      </pc:sldChg>
      <pc:sldChg chg="addSp delSp modSp add mod">
        <pc:chgData name="Giuseppe Torrisi" userId="7e2d242d-86da-4aa3-bb66-1f88aeb4d0c6" providerId="ADAL" clId="{A4628964-D3B9-A243-9236-A9A7DA763D0B}" dt="2022-11-14T15:38:13.772" v="11797" actId="20577"/>
        <pc:sldMkLst>
          <pc:docMk/>
          <pc:sldMk cId="3806552714" sldId="606"/>
        </pc:sldMkLst>
        <pc:spChg chg="add mod">
          <ac:chgData name="Giuseppe Torrisi" userId="7e2d242d-86da-4aa3-bb66-1f88aeb4d0c6" providerId="ADAL" clId="{A4628964-D3B9-A243-9236-A9A7DA763D0B}" dt="2022-11-05T09:06:13.620" v="2144" actId="1035"/>
          <ac:spMkLst>
            <pc:docMk/>
            <pc:sldMk cId="3806552714" sldId="606"/>
            <ac:spMk id="2" creationId="{D03E4A8E-42BD-9E9A-A5C4-A08D23C4BBCF}"/>
          </ac:spMkLst>
        </pc:spChg>
        <pc:spChg chg="add del mod">
          <ac:chgData name="Giuseppe Torrisi" userId="7e2d242d-86da-4aa3-bb66-1f88aeb4d0c6" providerId="ADAL" clId="{A4628964-D3B9-A243-9236-A9A7DA763D0B}" dt="2022-11-05T09:06:10.905" v="2135" actId="478"/>
          <ac:spMkLst>
            <pc:docMk/>
            <pc:sldMk cId="3806552714" sldId="606"/>
            <ac:spMk id="9" creationId="{EE61C3C5-65B6-9467-907A-A4C06CAD9375}"/>
          </ac:spMkLst>
        </pc:spChg>
        <pc:spChg chg="mod">
          <ac:chgData name="Giuseppe Torrisi" userId="7e2d242d-86da-4aa3-bb66-1f88aeb4d0c6" providerId="ADAL" clId="{A4628964-D3B9-A243-9236-A9A7DA763D0B}" dt="2022-11-10T21:38:08.106" v="8379" actId="20577"/>
          <ac:spMkLst>
            <pc:docMk/>
            <pc:sldMk cId="3806552714" sldId="606"/>
            <ac:spMk id="10" creationId="{4628A5BA-82FC-3BD3-D402-4E44885A7A2E}"/>
          </ac:spMkLst>
        </pc:spChg>
        <pc:spChg chg="mod">
          <ac:chgData name="Giuseppe Torrisi" userId="7e2d242d-86da-4aa3-bb66-1f88aeb4d0c6" providerId="ADAL" clId="{A4628964-D3B9-A243-9236-A9A7DA763D0B}" dt="2022-11-14T15:38:13.772" v="11797" actId="20577"/>
          <ac:spMkLst>
            <pc:docMk/>
            <pc:sldMk cId="3806552714" sldId="606"/>
            <ac:spMk id="11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5T10:01:34.988" v="2725" actId="20577"/>
          <ac:spMkLst>
            <pc:docMk/>
            <pc:sldMk cId="3806552714" sldId="606"/>
            <ac:spMk id="12" creationId="{8199FCBF-EBA1-9864-B12D-6AF51FDC7F67}"/>
          </ac:spMkLst>
        </pc:spChg>
        <pc:spChg chg="mod">
          <ac:chgData name="Giuseppe Torrisi" userId="7e2d242d-86da-4aa3-bb66-1f88aeb4d0c6" providerId="ADAL" clId="{A4628964-D3B9-A243-9236-A9A7DA763D0B}" dt="2022-11-04T16:41:34.437" v="1942" actId="1076"/>
          <ac:spMkLst>
            <pc:docMk/>
            <pc:sldMk cId="3806552714" sldId="606"/>
            <ac:spMk id="14" creationId="{C53CCE81-F9F6-DF8E-551F-EBB172D9240B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15" creationId="{8F890C36-6398-423C-371F-5F44CC4187BD}"/>
          </ac:spMkLst>
        </pc:spChg>
        <pc:spChg chg="mod">
          <ac:chgData name="Giuseppe Torrisi" userId="7e2d242d-86da-4aa3-bb66-1f88aeb4d0c6" providerId="ADAL" clId="{A4628964-D3B9-A243-9236-A9A7DA763D0B}" dt="2022-11-06T10:35:31.823" v="3525" actId="1036"/>
          <ac:spMkLst>
            <pc:docMk/>
            <pc:sldMk cId="3806552714" sldId="606"/>
            <ac:spMk id="17" creationId="{5462D6A5-1D52-472B-B96B-2A524D657728}"/>
          </ac:spMkLst>
        </pc:spChg>
        <pc:spChg chg="mod">
          <ac:chgData name="Giuseppe Torrisi" userId="7e2d242d-86da-4aa3-bb66-1f88aeb4d0c6" providerId="ADAL" clId="{A4628964-D3B9-A243-9236-A9A7DA763D0B}" dt="2022-11-09T11:14:09.106" v="7636" actId="403"/>
          <ac:spMkLst>
            <pc:docMk/>
            <pc:sldMk cId="3806552714" sldId="606"/>
            <ac:spMk id="18" creationId="{CE160728-55E9-9E09-D450-9B03B60872C4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19" creationId="{3FF64EBB-C8BC-F965-4985-E641FDD65858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20" creationId="{E55A2FD9-F3C9-9450-2F07-B7D45547680D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21" creationId="{74AF1D0E-DC49-623D-F924-93D4035073D8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22" creationId="{14B4617D-8712-5C5E-0F8F-F4F8B33B1DD8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23" creationId="{D8BFAA6F-DAA8-E0DC-7A0E-16A83166A6E0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24" creationId="{64EACAE5-42C4-99F2-0441-369957B7EB52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25" creationId="{411BA520-460A-891E-8BBC-FFE7AA2C644D}"/>
          </ac:spMkLst>
        </pc:spChg>
        <pc:spChg chg="mod">
          <ac:chgData name="Giuseppe Torrisi" userId="7e2d242d-86da-4aa3-bb66-1f88aeb4d0c6" providerId="ADAL" clId="{A4628964-D3B9-A243-9236-A9A7DA763D0B}" dt="2022-11-08T22:09:50.848" v="6013"/>
          <ac:spMkLst>
            <pc:docMk/>
            <pc:sldMk cId="3806552714" sldId="606"/>
            <ac:spMk id="26" creationId="{A70A7B8E-EA9D-C302-4E3E-C399E04668CA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29" creationId="{F2A63018-22A4-DAE3-FED9-8828F185ABD4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30" creationId="{47D077F3-0B9D-4658-915F-B5744C8F13B7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31" creationId="{6610ED76-05E6-10EA-3471-5DEC774765AB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32" creationId="{95991EC0-2A84-FEAC-90A7-343FB96690C2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33" creationId="{63E3B2C4-BE71-879F-E694-3FDB87BD9989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34" creationId="{CE3E745A-5A38-4EDF-F65C-C929B294E2E8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35" creationId="{37949168-903C-E57F-D9C4-FE74FD11A5D5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36" creationId="{5478EA92-9A1C-BE58-4155-39198AA895E8}"/>
          </ac:spMkLst>
        </pc:spChg>
        <pc:spChg chg="mod">
          <ac:chgData name="Giuseppe Torrisi" userId="7e2d242d-86da-4aa3-bb66-1f88aeb4d0c6" providerId="ADAL" clId="{A4628964-D3B9-A243-9236-A9A7DA763D0B}" dt="2022-11-08T22:22:22.831" v="6034"/>
          <ac:spMkLst>
            <pc:docMk/>
            <pc:sldMk cId="3806552714" sldId="606"/>
            <ac:spMk id="37" creationId="{C7ECE68C-93FD-C3A9-BA9B-539F284C01AF}"/>
          </ac:spMkLst>
        </pc:spChg>
        <pc:grpChg chg="add del mod">
          <ac:chgData name="Giuseppe Torrisi" userId="7e2d242d-86da-4aa3-bb66-1f88aeb4d0c6" providerId="ADAL" clId="{A4628964-D3B9-A243-9236-A9A7DA763D0B}" dt="2022-11-08T22:22:22.177" v="6033" actId="478"/>
          <ac:grpSpMkLst>
            <pc:docMk/>
            <pc:sldMk cId="3806552714" sldId="606"/>
            <ac:grpSpMk id="9" creationId="{949EA47B-03E5-284A-2FAF-66BFF61720D7}"/>
          </ac:grpSpMkLst>
        </pc:grpChg>
        <pc:grpChg chg="mod">
          <ac:chgData name="Giuseppe Torrisi" userId="7e2d242d-86da-4aa3-bb66-1f88aeb4d0c6" providerId="ADAL" clId="{A4628964-D3B9-A243-9236-A9A7DA763D0B}" dt="2022-11-08T22:09:50.848" v="6013"/>
          <ac:grpSpMkLst>
            <pc:docMk/>
            <pc:sldMk cId="3806552714" sldId="606"/>
            <ac:grpSpMk id="13" creationId="{81E7107C-FAFD-3E82-D9C8-106BC19C348C}"/>
          </ac:grpSpMkLst>
        </pc:grpChg>
        <pc:grpChg chg="add mod">
          <ac:chgData name="Giuseppe Torrisi" userId="7e2d242d-86da-4aa3-bb66-1f88aeb4d0c6" providerId="ADAL" clId="{A4628964-D3B9-A243-9236-A9A7DA763D0B}" dt="2022-11-08T22:22:22.831" v="6034"/>
          <ac:grpSpMkLst>
            <pc:docMk/>
            <pc:sldMk cId="3806552714" sldId="606"/>
            <ac:grpSpMk id="27" creationId="{E7C7A2C1-83A5-9460-D2B5-1233C0590F02}"/>
          </ac:grpSpMkLst>
        </pc:grpChg>
        <pc:grpChg chg="mod">
          <ac:chgData name="Giuseppe Torrisi" userId="7e2d242d-86da-4aa3-bb66-1f88aeb4d0c6" providerId="ADAL" clId="{A4628964-D3B9-A243-9236-A9A7DA763D0B}" dt="2022-11-08T22:22:22.831" v="6034"/>
          <ac:grpSpMkLst>
            <pc:docMk/>
            <pc:sldMk cId="3806552714" sldId="606"/>
            <ac:grpSpMk id="28" creationId="{5C889D36-5FB5-8B9B-B3A4-B398AD314E38}"/>
          </ac:grpSpMkLst>
        </pc:grpChg>
        <pc:picChg chg="mod">
          <ac:chgData name="Giuseppe Torrisi" userId="7e2d242d-86da-4aa3-bb66-1f88aeb4d0c6" providerId="ADAL" clId="{A4628964-D3B9-A243-9236-A9A7DA763D0B}" dt="2022-11-04T16:41:43.539" v="2004" actId="14100"/>
          <ac:picMkLst>
            <pc:docMk/>
            <pc:sldMk cId="3806552714" sldId="606"/>
            <ac:picMk id="4" creationId="{00000000-0000-0000-0000-000000000000}"/>
          </ac:picMkLst>
        </pc:picChg>
        <pc:picChg chg="add mod">
          <ac:chgData name="Giuseppe Torrisi" userId="7e2d242d-86da-4aa3-bb66-1f88aeb4d0c6" providerId="ADAL" clId="{A4628964-D3B9-A243-9236-A9A7DA763D0B}" dt="2022-11-10T21:36:12.728" v="8353"/>
          <ac:picMkLst>
            <pc:docMk/>
            <pc:sldMk cId="3806552714" sldId="606"/>
            <ac:picMk id="7" creationId="{CE065EE6-511F-F4EC-BF1E-51CBBE8199DC}"/>
          </ac:picMkLst>
        </pc:picChg>
        <pc:picChg chg="del">
          <ac:chgData name="Giuseppe Torrisi" userId="7e2d242d-86da-4aa3-bb66-1f88aeb4d0c6" providerId="ADAL" clId="{A4628964-D3B9-A243-9236-A9A7DA763D0B}" dt="2022-11-08T22:22:20.341" v="6032" actId="478"/>
          <ac:picMkLst>
            <pc:docMk/>
            <pc:sldMk cId="3806552714" sldId="606"/>
            <ac:picMk id="7" creationId="{D0DF7A63-B331-4542-9E01-0C73AE92ACC0}"/>
          </ac:picMkLst>
        </pc:picChg>
        <pc:cxnChg chg="mod">
          <ac:chgData name="Giuseppe Torrisi" userId="7e2d242d-86da-4aa3-bb66-1f88aeb4d0c6" providerId="ADAL" clId="{A4628964-D3B9-A243-9236-A9A7DA763D0B}" dt="2022-11-06T10:35:31.823" v="3525" actId="1036"/>
          <ac:cxnSpMkLst>
            <pc:docMk/>
            <pc:sldMk cId="3806552714" sldId="606"/>
            <ac:cxnSpMk id="8" creationId="{A97ACD8B-3C14-55CE-8BE0-94058F3B68A3}"/>
          </ac:cxnSpMkLst>
        </pc:cxnChg>
      </pc:sldChg>
      <pc:sldChg chg="del">
        <pc:chgData name="Giuseppe Torrisi" userId="7e2d242d-86da-4aa3-bb66-1f88aeb4d0c6" providerId="ADAL" clId="{A4628964-D3B9-A243-9236-A9A7DA763D0B}" dt="2022-10-29T17:15:41.528" v="223" actId="2696"/>
        <pc:sldMkLst>
          <pc:docMk/>
          <pc:sldMk cId="2196963889" sldId="610"/>
        </pc:sldMkLst>
      </pc:sldChg>
      <pc:sldChg chg="delSp add del mod">
        <pc:chgData name="Giuseppe Torrisi" userId="7e2d242d-86da-4aa3-bb66-1f88aeb4d0c6" providerId="ADAL" clId="{A4628964-D3B9-A243-9236-A9A7DA763D0B}" dt="2022-10-31T16:06:25.476" v="575" actId="2696"/>
        <pc:sldMkLst>
          <pc:docMk/>
          <pc:sldMk cId="3311897840" sldId="610"/>
        </pc:sldMkLst>
        <pc:spChg chg="del">
          <ac:chgData name="Giuseppe Torrisi" userId="7e2d242d-86da-4aa3-bb66-1f88aeb4d0c6" providerId="ADAL" clId="{A4628964-D3B9-A243-9236-A9A7DA763D0B}" dt="2022-10-29T17:15:49.859" v="226" actId="478"/>
          <ac:spMkLst>
            <pc:docMk/>
            <pc:sldMk cId="3311897840" sldId="610"/>
            <ac:spMk id="3" creationId="{BEA7CE1F-C45B-6248-91EA-CF7CD728C4FC}"/>
          </ac:spMkLst>
        </pc:spChg>
        <pc:spChg chg="del">
          <ac:chgData name="Giuseppe Torrisi" userId="7e2d242d-86da-4aa3-bb66-1f88aeb4d0c6" providerId="ADAL" clId="{A4628964-D3B9-A243-9236-A9A7DA763D0B}" dt="2022-10-29T17:15:47.900" v="225" actId="478"/>
          <ac:spMkLst>
            <pc:docMk/>
            <pc:sldMk cId="3311897840" sldId="610"/>
            <ac:spMk id="8" creationId="{2732C14C-378A-4644-8010-8A12191C461E}"/>
          </ac:spMkLst>
        </pc:spChg>
        <pc:picChg chg="del">
          <ac:chgData name="Giuseppe Torrisi" userId="7e2d242d-86da-4aa3-bb66-1f88aeb4d0c6" providerId="ADAL" clId="{A4628964-D3B9-A243-9236-A9A7DA763D0B}" dt="2022-10-29T17:15:55.557" v="227" actId="478"/>
          <ac:picMkLst>
            <pc:docMk/>
            <pc:sldMk cId="3311897840" sldId="610"/>
            <ac:picMk id="23" creationId="{BB7AF5F0-CE73-B142-9AEA-3105E8A91703}"/>
          </ac:picMkLst>
        </pc:picChg>
      </pc:sldChg>
      <pc:sldChg chg="del">
        <pc:chgData name="Giuseppe Torrisi" userId="7e2d242d-86da-4aa3-bb66-1f88aeb4d0c6" providerId="ADAL" clId="{A4628964-D3B9-A243-9236-A9A7DA763D0B}" dt="2022-10-31T16:08:29.634" v="578" actId="2696"/>
        <pc:sldMkLst>
          <pc:docMk/>
          <pc:sldMk cId="2361967915" sldId="616"/>
        </pc:sldMkLst>
      </pc:sldChg>
      <pc:sldChg chg="addSp delSp modSp add mod">
        <pc:chgData name="Giuseppe Torrisi" userId="7e2d242d-86da-4aa3-bb66-1f88aeb4d0c6" providerId="ADAL" clId="{A4628964-D3B9-A243-9236-A9A7DA763D0B}" dt="2022-11-10T21:38:38.166" v="8406" actId="1076"/>
        <pc:sldMkLst>
          <pc:docMk/>
          <pc:sldMk cId="3202148690" sldId="635"/>
        </pc:sldMkLst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5" creationId="{436D66C5-39E7-93B2-182C-CEB0C3EB2BF1}"/>
          </ac:spMkLst>
        </pc:spChg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6" creationId="{213FD6D2-FD9C-9D88-B7DC-36679514D4A2}"/>
          </ac:spMkLst>
        </pc:spChg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7" creationId="{D14BCC6A-D44D-75D3-D15A-9A15B3D5B424}"/>
          </ac:spMkLst>
        </pc:spChg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8" creationId="{0AF8F58F-AD08-D68E-C445-AAA41B47FF64}"/>
          </ac:spMkLst>
        </pc:spChg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9" creationId="{D66E25EF-FDF9-A004-2E77-CFB3C18F9193}"/>
          </ac:spMkLst>
        </pc:spChg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10" creationId="{A89639A3-D719-F53D-77BF-877212A8E465}"/>
          </ac:spMkLst>
        </pc:spChg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11" creationId="{0A023FF7-F1FE-D632-5E34-CCE79987002D}"/>
          </ac:spMkLst>
        </pc:spChg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12" creationId="{72F59792-5A5D-0940-C624-FD15CB098EB2}"/>
          </ac:spMkLst>
        </pc:spChg>
        <pc:spChg chg="mod">
          <ac:chgData name="Giuseppe Torrisi" userId="7e2d242d-86da-4aa3-bb66-1f88aeb4d0c6" providerId="ADAL" clId="{A4628964-D3B9-A243-9236-A9A7DA763D0B}" dt="2022-11-08T22:10:21.700" v="6019"/>
          <ac:spMkLst>
            <pc:docMk/>
            <pc:sldMk cId="3202148690" sldId="635"/>
            <ac:spMk id="15" creationId="{1FF52659-D3A6-9927-EDD6-0654B44A9343}"/>
          </ac:spMkLst>
        </pc:spChg>
        <pc:spChg chg="add del mod">
          <ac:chgData name="Giuseppe Torrisi" userId="7e2d242d-86da-4aa3-bb66-1f88aeb4d0c6" providerId="ADAL" clId="{A4628964-D3B9-A243-9236-A9A7DA763D0B}" dt="2022-11-08T22:24:44.061" v="6159" actId="478"/>
          <ac:spMkLst>
            <pc:docMk/>
            <pc:sldMk cId="3202148690" sldId="635"/>
            <ac:spMk id="16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19" creationId="{9F7CD4BA-3D17-9689-9224-BEDB089207A3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20" creationId="{1DE55B62-4A9B-CB21-AC97-A7F944831ED2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21" creationId="{C98E45A8-60E7-820F-850B-D00B9D64B905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22" creationId="{D843392C-21DD-DA6E-9A63-B1E1F3C7AECF}"/>
          </ac:spMkLst>
        </pc:spChg>
        <pc:spChg chg="mod">
          <ac:chgData name="Giuseppe Torrisi" userId="7e2d242d-86da-4aa3-bb66-1f88aeb4d0c6" providerId="ADAL" clId="{A4628964-D3B9-A243-9236-A9A7DA763D0B}" dt="2022-11-06T10:37:15.101" v="3551" actId="108"/>
          <ac:spMkLst>
            <pc:docMk/>
            <pc:sldMk cId="3202148690" sldId="635"/>
            <ac:spMk id="26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6T10:37:10.334" v="3550" actId="108"/>
          <ac:spMkLst>
            <pc:docMk/>
            <pc:sldMk cId="3202148690" sldId="635"/>
            <ac:spMk id="27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0T21:38:38.166" v="8406" actId="1076"/>
          <ac:spMkLst>
            <pc:docMk/>
            <pc:sldMk cId="3202148690" sldId="635"/>
            <ac:spMk id="29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30" creationId="{D9114F92-900C-E9E8-D3CD-30E67A10BC24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31" creationId="{66927AF9-90A9-37E2-E866-EC58487BE379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32" creationId="{94EC4589-17D5-1C85-9C04-3AEF82203623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33" creationId="{340009E1-C667-7BF4-2C06-A531617793D5}"/>
          </ac:spMkLst>
        </pc:spChg>
        <pc:spChg chg="mod">
          <ac:chgData name="Giuseppe Torrisi" userId="7e2d242d-86da-4aa3-bb66-1f88aeb4d0c6" providerId="ADAL" clId="{A4628964-D3B9-A243-9236-A9A7DA763D0B}" dt="2022-11-08T22:23:07.119" v="6043"/>
          <ac:spMkLst>
            <pc:docMk/>
            <pc:sldMk cId="3202148690" sldId="635"/>
            <ac:spMk id="34" creationId="{CC46AB3D-37BC-592B-6F79-DCDC012EC547}"/>
          </ac:spMkLst>
        </pc:spChg>
        <pc:grpChg chg="add del mod">
          <ac:chgData name="Giuseppe Torrisi" userId="7e2d242d-86da-4aa3-bb66-1f88aeb4d0c6" providerId="ADAL" clId="{A4628964-D3B9-A243-9236-A9A7DA763D0B}" dt="2022-11-08T22:23:06.303" v="6042" actId="478"/>
          <ac:grpSpMkLst>
            <pc:docMk/>
            <pc:sldMk cId="3202148690" sldId="635"/>
            <ac:grpSpMk id="3" creationId="{21775B50-4052-0C09-3358-A883C02B4E1C}"/>
          </ac:grpSpMkLst>
        </pc:grpChg>
        <pc:grpChg chg="mod">
          <ac:chgData name="Giuseppe Torrisi" userId="7e2d242d-86da-4aa3-bb66-1f88aeb4d0c6" providerId="ADAL" clId="{A4628964-D3B9-A243-9236-A9A7DA763D0B}" dt="2022-11-08T22:10:21.700" v="6019"/>
          <ac:grpSpMkLst>
            <pc:docMk/>
            <pc:sldMk cId="3202148690" sldId="635"/>
            <ac:grpSpMk id="4" creationId="{592C0D02-5EE4-9575-BB2B-3A2FA0F7E2F4}"/>
          </ac:grpSpMkLst>
        </pc:grpChg>
        <pc:grpChg chg="add mod">
          <ac:chgData name="Giuseppe Torrisi" userId="7e2d242d-86da-4aa3-bb66-1f88aeb4d0c6" providerId="ADAL" clId="{A4628964-D3B9-A243-9236-A9A7DA763D0B}" dt="2022-11-08T22:23:07.119" v="6043"/>
          <ac:grpSpMkLst>
            <pc:docMk/>
            <pc:sldMk cId="3202148690" sldId="635"/>
            <ac:grpSpMk id="17" creationId="{104C1D2C-AFBD-DF49-1478-849F9733C032}"/>
          </ac:grpSpMkLst>
        </pc:grpChg>
        <pc:grpChg chg="mod">
          <ac:chgData name="Giuseppe Torrisi" userId="7e2d242d-86da-4aa3-bb66-1f88aeb4d0c6" providerId="ADAL" clId="{A4628964-D3B9-A243-9236-A9A7DA763D0B}" dt="2022-11-08T22:23:07.119" v="6043"/>
          <ac:grpSpMkLst>
            <pc:docMk/>
            <pc:sldMk cId="3202148690" sldId="635"/>
            <ac:grpSpMk id="18" creationId="{9D15167A-0F01-1752-A5C2-2F91B4BBDC3C}"/>
          </ac:grpSpMkLst>
        </pc:grpChg>
        <pc:picChg chg="add mod">
          <ac:chgData name="Giuseppe Torrisi" userId="7e2d242d-86da-4aa3-bb66-1f88aeb4d0c6" providerId="ADAL" clId="{A4628964-D3B9-A243-9236-A9A7DA763D0B}" dt="2022-11-10T21:36:18.550" v="8355"/>
          <ac:picMkLst>
            <pc:docMk/>
            <pc:sldMk cId="3202148690" sldId="635"/>
            <ac:picMk id="3" creationId="{3E974980-E177-3318-D698-9CA922EF2593}"/>
          </ac:picMkLst>
        </pc:picChg>
        <pc:picChg chg="del">
          <ac:chgData name="Giuseppe Torrisi" userId="7e2d242d-86da-4aa3-bb66-1f88aeb4d0c6" providerId="ADAL" clId="{A4628964-D3B9-A243-9236-A9A7DA763D0B}" dt="2022-11-08T22:22:57.699" v="6041" actId="478"/>
          <ac:picMkLst>
            <pc:docMk/>
            <pc:sldMk cId="3202148690" sldId="635"/>
            <ac:picMk id="13" creationId="{D0DF7A63-B331-4542-9E01-0C73AE92ACC0}"/>
          </ac:picMkLst>
        </pc:picChg>
      </pc:sldChg>
      <pc:sldChg chg="addSp modSp del mod or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3983685471" sldId="635"/>
        </pc:sldMkLst>
        <pc:spChg chg="add mod">
          <ac:chgData name="Giuseppe Torrisi" userId="7e2d242d-86da-4aa3-bb66-1f88aeb4d0c6" providerId="ADAL" clId="{A4628964-D3B9-A243-9236-A9A7DA763D0B}" dt="2022-10-31T15:22:08.787" v="330" actId="20577"/>
          <ac:spMkLst>
            <pc:docMk/>
            <pc:sldMk cId="3983685471" sldId="635"/>
            <ac:spMk id="2" creationId="{82E87549-01AD-D1F1-AB2F-2C72534EADC4}"/>
          </ac:spMkLst>
        </pc:spChg>
        <pc:spChg chg="mod">
          <ac:chgData name="Giuseppe Torrisi" userId="7e2d242d-86da-4aa3-bb66-1f88aeb4d0c6" providerId="ADAL" clId="{A4628964-D3B9-A243-9236-A9A7DA763D0B}" dt="2022-10-29T16:22:36.955" v="136" actId="20577"/>
          <ac:spMkLst>
            <pc:docMk/>
            <pc:sldMk cId="3983685471" sldId="635"/>
            <ac:spMk id="16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2:17.934" v="27" actId="2696"/>
        <pc:sldMkLst>
          <pc:docMk/>
          <pc:sldMk cId="178763866" sldId="684"/>
        </pc:sldMkLst>
      </pc:sldChg>
      <pc:sldChg chg="addSp delSp modSp add mod">
        <pc:chgData name="Giuseppe Torrisi" userId="7e2d242d-86da-4aa3-bb66-1f88aeb4d0c6" providerId="ADAL" clId="{A4628964-D3B9-A243-9236-A9A7DA763D0B}" dt="2022-11-09T21:45:11.542" v="8028"/>
        <pc:sldMkLst>
          <pc:docMk/>
          <pc:sldMk cId="2900776814" sldId="751"/>
        </pc:sldMkLst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4" creationId="{9762294D-8A4A-B905-96FA-95ABEB52FCED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5" creationId="{8DD0122C-285F-BF25-418C-5203741428FD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6" creationId="{CBEEC613-8A30-6FCC-AA22-22F01E00D66E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7" creationId="{5BEA2681-9E0A-B815-147A-B669008EA9EE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9" creationId="{DAF6D7F3-A44B-BCC4-8FFB-09E7A95611D0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10" creationId="{3432E365-44EB-9054-56F5-C2DB5A6CDE0C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11" creationId="{04C86EBA-6F8E-0FD8-0883-485ADB55BA1D}"/>
          </ac:spMkLst>
        </pc:spChg>
        <pc:spChg chg="del">
          <ac:chgData name="Giuseppe Torrisi" userId="7e2d242d-86da-4aa3-bb66-1f88aeb4d0c6" providerId="ADAL" clId="{A4628964-D3B9-A243-9236-A9A7DA763D0B}" dt="2022-11-06T16:20:05.887" v="4836" actId="478"/>
          <ac:spMkLst>
            <pc:docMk/>
            <pc:sldMk cId="2900776814" sldId="751"/>
            <ac:spMk id="11" creationId="{8736108D-F979-5C87-7985-F183C500DA71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12" creationId="{69171B71-9F21-D7ED-9F88-5F6BD1E9480F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13" creationId="{1FC54BE1-95DF-4AC5-B762-33038FC54CE1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14" creationId="{74775CA5-DF28-0E58-6816-652FC6F9D62C}"/>
          </ac:spMkLst>
        </pc:spChg>
        <pc:spChg chg="mod">
          <ac:chgData name="Giuseppe Torrisi" userId="7e2d242d-86da-4aa3-bb66-1f88aeb4d0c6" providerId="ADAL" clId="{A4628964-D3B9-A243-9236-A9A7DA763D0B}" dt="2022-11-06T16:20:33.577" v="4849" actId="20577"/>
          <ac:spMkLst>
            <pc:docMk/>
            <pc:sldMk cId="2900776814" sldId="751"/>
            <ac:spMk id="16" creationId="{0288CF31-F982-4F24-8FDA-CA710B7F2F0C}"/>
          </ac:spMkLst>
        </pc:spChg>
        <pc:spChg chg="mod">
          <ac:chgData name="Giuseppe Torrisi" userId="7e2d242d-86da-4aa3-bb66-1f88aeb4d0c6" providerId="ADAL" clId="{A4628964-D3B9-A243-9236-A9A7DA763D0B}" dt="2022-11-06T16:20:23.895" v="4843" actId="20577"/>
          <ac:spMkLst>
            <pc:docMk/>
            <pc:sldMk cId="2900776814" sldId="751"/>
            <ac:spMk id="22" creationId="{9FA59099-3F79-1CC0-FC34-F21725836B22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24" creationId="{F690AA4E-67C4-3923-D24E-85F3893DDA44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25" creationId="{31776AFD-AB1A-829B-3F71-D2A034FF4793}"/>
          </ac:spMkLst>
        </pc:spChg>
        <pc:spChg chg="mod">
          <ac:chgData name="Giuseppe Torrisi" userId="7e2d242d-86da-4aa3-bb66-1f88aeb4d0c6" providerId="ADAL" clId="{A4628964-D3B9-A243-9236-A9A7DA763D0B}" dt="2022-11-08T23:07:39.402" v="7143"/>
          <ac:spMkLst>
            <pc:docMk/>
            <pc:sldMk cId="2900776814" sldId="751"/>
            <ac:spMk id="26" creationId="{5299BCB2-1E24-1029-C69A-859BDDB224AC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29" creationId="{47530AA1-5974-6E5F-9AEA-7FA419020ECC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0" creationId="{3FB1CF7E-A976-E6B5-067D-B0D40E06FB29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1" creationId="{02C2F62D-2345-FECC-6DB7-14CE3CC4F508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2" creationId="{C4D5502C-70DC-C067-1D91-E65F64E204BC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4" creationId="{CF215EA0-CBD4-D152-3811-C67B0D35EEEA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5" creationId="{E48D52EE-FBFD-2E82-C505-DB11EA2D6BD8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6" creationId="{F0D35542-1AF8-E677-D7EB-70DB5D24602C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7" creationId="{6A129EB4-B034-0DB7-1112-95B58DE49226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8" creationId="{E232B919-1303-5A0E-2C50-6B125A1B79F7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39" creationId="{ACC938DB-BCC7-BE37-3976-17695C2DDF3F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40" creationId="{A0D29E00-2CF5-78FD-DB82-D7114F9D9873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41" creationId="{AA2A4407-EBA8-F3B2-3436-97B5321BBC1D}"/>
          </ac:spMkLst>
        </pc:spChg>
        <pc:spChg chg="mod">
          <ac:chgData name="Giuseppe Torrisi" userId="7e2d242d-86da-4aa3-bb66-1f88aeb4d0c6" providerId="ADAL" clId="{A4628964-D3B9-A243-9236-A9A7DA763D0B}" dt="2022-11-09T21:45:11.542" v="8028"/>
          <ac:spMkLst>
            <pc:docMk/>
            <pc:sldMk cId="2900776814" sldId="751"/>
            <ac:spMk id="42" creationId="{477EC33C-3F09-CE46-F152-8C657255E5F5}"/>
          </ac:spMkLst>
        </pc:spChg>
        <pc:grpChg chg="add del mod">
          <ac:chgData name="Giuseppe Torrisi" userId="7e2d242d-86da-4aa3-bb66-1f88aeb4d0c6" providerId="ADAL" clId="{A4628964-D3B9-A243-9236-A9A7DA763D0B}" dt="2022-11-09T21:45:11.036" v="8027" actId="478"/>
          <ac:grpSpMkLst>
            <pc:docMk/>
            <pc:sldMk cId="2900776814" sldId="751"/>
            <ac:grpSpMk id="2" creationId="{352EEC1E-A701-792A-C7CA-C8ED37559A68}"/>
          </ac:grpSpMkLst>
        </pc:grpChg>
        <pc:grpChg chg="mod">
          <ac:chgData name="Giuseppe Torrisi" userId="7e2d242d-86da-4aa3-bb66-1f88aeb4d0c6" providerId="ADAL" clId="{A4628964-D3B9-A243-9236-A9A7DA763D0B}" dt="2022-11-08T23:07:39.402" v="7143"/>
          <ac:grpSpMkLst>
            <pc:docMk/>
            <pc:sldMk cId="2900776814" sldId="751"/>
            <ac:grpSpMk id="3" creationId="{D1E63265-29A0-F5D2-5E69-5C58A23E2EB6}"/>
          </ac:grpSpMkLst>
        </pc:grpChg>
        <pc:grpChg chg="mod">
          <ac:chgData name="Giuseppe Torrisi" userId="7e2d242d-86da-4aa3-bb66-1f88aeb4d0c6" providerId="ADAL" clId="{A4628964-D3B9-A243-9236-A9A7DA763D0B}" dt="2022-11-08T23:07:39.402" v="7143"/>
          <ac:grpSpMkLst>
            <pc:docMk/>
            <pc:sldMk cId="2900776814" sldId="751"/>
            <ac:grpSpMk id="8" creationId="{6F2F0EB0-CB26-9333-1F54-01F40D68AE85}"/>
          </ac:grpSpMkLst>
        </pc:grpChg>
        <pc:grpChg chg="add mod">
          <ac:chgData name="Giuseppe Torrisi" userId="7e2d242d-86da-4aa3-bb66-1f88aeb4d0c6" providerId="ADAL" clId="{A4628964-D3B9-A243-9236-A9A7DA763D0B}" dt="2022-11-09T21:45:11.542" v="8028"/>
          <ac:grpSpMkLst>
            <pc:docMk/>
            <pc:sldMk cId="2900776814" sldId="751"/>
            <ac:grpSpMk id="27" creationId="{70A86CDE-41ED-8FD0-FC2E-6282AE577BD0}"/>
          </ac:grpSpMkLst>
        </pc:grpChg>
        <pc:grpChg chg="mod">
          <ac:chgData name="Giuseppe Torrisi" userId="7e2d242d-86da-4aa3-bb66-1f88aeb4d0c6" providerId="ADAL" clId="{A4628964-D3B9-A243-9236-A9A7DA763D0B}" dt="2022-11-09T21:45:11.542" v="8028"/>
          <ac:grpSpMkLst>
            <pc:docMk/>
            <pc:sldMk cId="2900776814" sldId="751"/>
            <ac:grpSpMk id="28" creationId="{FD18E554-4B38-C171-F15A-ED1627B45C8E}"/>
          </ac:grpSpMkLst>
        </pc:grpChg>
        <pc:grpChg chg="mod">
          <ac:chgData name="Giuseppe Torrisi" userId="7e2d242d-86da-4aa3-bb66-1f88aeb4d0c6" providerId="ADAL" clId="{A4628964-D3B9-A243-9236-A9A7DA763D0B}" dt="2022-11-09T21:45:11.542" v="8028"/>
          <ac:grpSpMkLst>
            <pc:docMk/>
            <pc:sldMk cId="2900776814" sldId="751"/>
            <ac:grpSpMk id="33" creationId="{7627D314-D1D1-9B03-15DC-FF49D889C06C}"/>
          </ac:grpSpMkLst>
        </pc:grpChg>
      </pc:sldChg>
      <pc:sldChg chg="del">
        <pc:chgData name="Giuseppe Torrisi" userId="7e2d242d-86da-4aa3-bb66-1f88aeb4d0c6" providerId="ADAL" clId="{A4628964-D3B9-A243-9236-A9A7DA763D0B}" dt="2022-11-06T16:17:38.756" v="4820" actId="2696"/>
        <pc:sldMkLst>
          <pc:docMk/>
          <pc:sldMk cId="3152681789" sldId="751"/>
        </pc:sldMkLst>
      </pc:sldChg>
      <pc:sldChg chg="addSp delSp modSp mod ord">
        <pc:chgData name="Giuseppe Torrisi" userId="7e2d242d-86da-4aa3-bb66-1f88aeb4d0c6" providerId="ADAL" clId="{A4628964-D3B9-A243-9236-A9A7DA763D0B}" dt="2022-11-09T21:45:36.593" v="8041"/>
        <pc:sldMkLst>
          <pc:docMk/>
          <pc:sldMk cId="1077473354" sldId="752"/>
        </pc:sldMkLst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4" creationId="{6C5DAAC9-7AE7-88B1-E7A4-EAAAAAE37019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5" creationId="{A3D8193F-E4DE-EED4-2DB5-0BFC900F558F}"/>
          </ac:spMkLst>
        </pc:spChg>
        <pc:spChg chg="mod">
          <ac:chgData name="Giuseppe Torrisi" userId="7e2d242d-86da-4aa3-bb66-1f88aeb4d0c6" providerId="ADAL" clId="{A4628964-D3B9-A243-9236-A9A7DA763D0B}" dt="2022-11-06T16:28:12.031" v="4865" actId="790"/>
          <ac:spMkLst>
            <pc:docMk/>
            <pc:sldMk cId="1077473354" sldId="752"/>
            <ac:spMk id="6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6T16:28:12.031" v="4865" actId="790"/>
          <ac:spMkLst>
            <pc:docMk/>
            <pc:sldMk cId="1077473354" sldId="752"/>
            <ac:spMk id="7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8" creationId="{C01707AC-BD9D-0817-7C9E-F129A2E4E2B7}"/>
          </ac:spMkLst>
        </pc:spChg>
        <pc:spChg chg="mod">
          <ac:chgData name="Giuseppe Torrisi" userId="7e2d242d-86da-4aa3-bb66-1f88aeb4d0c6" providerId="ADAL" clId="{A4628964-D3B9-A243-9236-A9A7DA763D0B}" dt="2022-11-06T16:28:12.031" v="4865" actId="790"/>
          <ac:spMkLst>
            <pc:docMk/>
            <pc:sldMk cId="1077473354" sldId="752"/>
            <ac:spMk id="9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6T16:28:12.031" v="4865" actId="790"/>
          <ac:spMkLst>
            <pc:docMk/>
            <pc:sldMk cId="1077473354" sldId="752"/>
            <ac:spMk id="11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14" creationId="{7A2D526F-41F3-4223-C039-30CB85EB09FD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18" creationId="{0663F8E4-37CA-83DB-1FF7-07DC4FC9D97A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19" creationId="{23E8A44E-F195-C676-2A85-D783C4FED454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20" creationId="{56019243-7596-6127-1DDE-9BA6BD112151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22" creationId="{2BDFA5BB-2E68-983E-8FC8-AC633D697A1F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23" creationId="{5103DB7A-BB8E-D355-184C-95C685001634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24" creationId="{CBD71BC3-D63F-4728-B641-27CB6B9ADADB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25" creationId="{AC1B5130-AED7-4EC1-F209-BF06881579BC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26" creationId="{318E2F6B-713A-5FAF-7985-711AF75AC2EA}"/>
          </ac:spMkLst>
        </pc:spChg>
        <pc:spChg chg="mod">
          <ac:chgData name="Giuseppe Torrisi" userId="7e2d242d-86da-4aa3-bb66-1f88aeb4d0c6" providerId="ADAL" clId="{A4628964-D3B9-A243-9236-A9A7DA763D0B}" dt="2022-11-08T23:09:12.642" v="7173"/>
          <ac:spMkLst>
            <pc:docMk/>
            <pc:sldMk cId="1077473354" sldId="752"/>
            <ac:spMk id="27" creationId="{B4E4BCF0-0AC3-5F56-3910-F9E251A98792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0" creationId="{1E1E9F75-C6CB-7CB0-AC48-BEEBA5B327FF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1" creationId="{88E19F5B-8B97-0F14-2D0E-77F841141288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2" creationId="{EC74BEBB-B879-E15F-EF53-A78099FB9A97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3" creationId="{88C38191-34DE-9CAD-9447-A2CEFA2DF16D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5" creationId="{3DA50A74-87CC-76A5-095A-8FFD8E3D4E44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6" creationId="{B48ED550-869A-E3B3-7CA0-04CB21459167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7" creationId="{F7E38936-B941-6788-CDD1-3C8B956473FC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8" creationId="{6DE1B0B5-F96B-2FDF-63A9-A14B777BD3F0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39" creationId="{E3DC85E7-D588-7C03-BE66-071EAFAF7008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40" creationId="{146AF70A-9061-27DF-8B85-6C24D12AAD7E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41" creationId="{B4C5F454-9DBF-88CF-FE3A-71B7ABE3FD4A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42" creationId="{6AE83B84-96E2-7880-ABAF-33A4E0C58E54}"/>
          </ac:spMkLst>
        </pc:spChg>
        <pc:spChg chg="mod">
          <ac:chgData name="Giuseppe Torrisi" userId="7e2d242d-86da-4aa3-bb66-1f88aeb4d0c6" providerId="ADAL" clId="{A4628964-D3B9-A243-9236-A9A7DA763D0B}" dt="2022-11-09T21:45:36.593" v="8041"/>
          <ac:spMkLst>
            <pc:docMk/>
            <pc:sldMk cId="1077473354" sldId="752"/>
            <ac:spMk id="43" creationId="{94470A1C-02A7-7A99-78D9-926DEF5D4135}"/>
          </ac:spMkLst>
        </pc:spChg>
        <pc:grpChg chg="add del mod">
          <ac:chgData name="Giuseppe Torrisi" userId="7e2d242d-86da-4aa3-bb66-1f88aeb4d0c6" providerId="ADAL" clId="{A4628964-D3B9-A243-9236-A9A7DA763D0B}" dt="2022-11-09T21:45:36.244" v="8040" actId="478"/>
          <ac:grpSpMkLst>
            <pc:docMk/>
            <pc:sldMk cId="1077473354" sldId="752"/>
            <ac:grpSpMk id="2" creationId="{0CE2C963-A623-8F84-E699-5654B0AB32E9}"/>
          </ac:grpSpMkLst>
        </pc:grpChg>
        <pc:grpChg chg="mod">
          <ac:chgData name="Giuseppe Torrisi" userId="7e2d242d-86da-4aa3-bb66-1f88aeb4d0c6" providerId="ADAL" clId="{A4628964-D3B9-A243-9236-A9A7DA763D0B}" dt="2022-11-08T23:09:12.642" v="7173"/>
          <ac:grpSpMkLst>
            <pc:docMk/>
            <pc:sldMk cId="1077473354" sldId="752"/>
            <ac:grpSpMk id="3" creationId="{B8CFE536-9F8A-8ECC-76B7-44989A00734F}"/>
          </ac:grpSpMkLst>
        </pc:grpChg>
        <pc:grpChg chg="mod">
          <ac:chgData name="Giuseppe Torrisi" userId="7e2d242d-86da-4aa3-bb66-1f88aeb4d0c6" providerId="ADAL" clId="{A4628964-D3B9-A243-9236-A9A7DA763D0B}" dt="2022-11-08T23:09:12.642" v="7173"/>
          <ac:grpSpMkLst>
            <pc:docMk/>
            <pc:sldMk cId="1077473354" sldId="752"/>
            <ac:grpSpMk id="17" creationId="{F9B6B7B2-5FCA-7AD3-3C9F-095E34417180}"/>
          </ac:grpSpMkLst>
        </pc:grpChg>
        <pc:grpChg chg="add mod">
          <ac:chgData name="Giuseppe Torrisi" userId="7e2d242d-86da-4aa3-bb66-1f88aeb4d0c6" providerId="ADAL" clId="{A4628964-D3B9-A243-9236-A9A7DA763D0B}" dt="2022-11-09T21:45:36.593" v="8041"/>
          <ac:grpSpMkLst>
            <pc:docMk/>
            <pc:sldMk cId="1077473354" sldId="752"/>
            <ac:grpSpMk id="28" creationId="{651AB32C-7EAF-C478-3331-865BEEB4F2BE}"/>
          </ac:grpSpMkLst>
        </pc:grpChg>
        <pc:grpChg chg="mod">
          <ac:chgData name="Giuseppe Torrisi" userId="7e2d242d-86da-4aa3-bb66-1f88aeb4d0c6" providerId="ADAL" clId="{A4628964-D3B9-A243-9236-A9A7DA763D0B}" dt="2022-11-09T21:45:36.593" v="8041"/>
          <ac:grpSpMkLst>
            <pc:docMk/>
            <pc:sldMk cId="1077473354" sldId="752"/>
            <ac:grpSpMk id="29" creationId="{9BD34598-BF7A-DCA8-D169-F7B264E2D159}"/>
          </ac:grpSpMkLst>
        </pc:grpChg>
        <pc:grpChg chg="mod">
          <ac:chgData name="Giuseppe Torrisi" userId="7e2d242d-86da-4aa3-bb66-1f88aeb4d0c6" providerId="ADAL" clId="{A4628964-D3B9-A243-9236-A9A7DA763D0B}" dt="2022-11-09T21:45:36.593" v="8041"/>
          <ac:grpSpMkLst>
            <pc:docMk/>
            <pc:sldMk cId="1077473354" sldId="752"/>
            <ac:grpSpMk id="34" creationId="{9F3AFF77-A209-6683-D300-25EB5B531A46}"/>
          </ac:grpSpMkLst>
        </pc:grpChg>
      </pc:sldChg>
      <pc:sldChg chg="del">
        <pc:chgData name="Giuseppe Torrisi" userId="7e2d242d-86da-4aa3-bb66-1f88aeb4d0c6" providerId="ADAL" clId="{A4628964-D3B9-A243-9236-A9A7DA763D0B}" dt="2022-11-06T12:32:18.956" v="4496" actId="2696"/>
        <pc:sldMkLst>
          <pc:docMk/>
          <pc:sldMk cId="2258093479" sldId="753"/>
        </pc:sldMkLst>
      </pc:sldChg>
      <pc:sldChg chg="add del ord">
        <pc:chgData name="Giuseppe Torrisi" userId="7e2d242d-86da-4aa3-bb66-1f88aeb4d0c6" providerId="ADAL" clId="{A4628964-D3B9-A243-9236-A9A7DA763D0B}" dt="2022-11-06T16:36:37.770" v="5035" actId="2696"/>
        <pc:sldMkLst>
          <pc:docMk/>
          <pc:sldMk cId="4015502675" sldId="753"/>
        </pc:sldMkLst>
      </pc:sldChg>
      <pc:sldChg chg="addSp delSp modSp add mod">
        <pc:chgData name="Giuseppe Torrisi" userId="7e2d242d-86da-4aa3-bb66-1f88aeb4d0c6" providerId="ADAL" clId="{A4628964-D3B9-A243-9236-A9A7DA763D0B}" dt="2022-11-14T15:42:12.886" v="11870" actId="1076"/>
        <pc:sldMkLst>
          <pc:docMk/>
          <pc:sldMk cId="548675639" sldId="755"/>
        </pc:sldMkLst>
        <pc:spChg chg="mod">
          <ac:chgData name="Giuseppe Torrisi" userId="7e2d242d-86da-4aa3-bb66-1f88aeb4d0c6" providerId="ADAL" clId="{A4628964-D3B9-A243-9236-A9A7DA763D0B}" dt="2022-11-14T15:42:12.886" v="11870" actId="1076"/>
          <ac:spMkLst>
            <pc:docMk/>
            <pc:sldMk cId="548675639" sldId="755"/>
            <ac:spMk id="2" creationId="{7EB640C8-3C03-2DDD-E52B-2952C220BF35}"/>
          </ac:spMkLst>
        </pc:spChg>
        <pc:spChg chg="add 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3" creationId="{64182975-7B05-9554-FAB2-D457DF8EB35F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7" creationId="{D7130B1C-43BC-E8BE-2CFD-005A2AA2B009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8" creationId="{442FA0A0-0ACA-A0F2-1D70-C581662C3DBE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9" creationId="{EC38A2AE-35C0-4DDC-DAAD-2A9E4E45ACC5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20" creationId="{7B1D0A8E-96C1-712A-08E9-93E684372627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21" creationId="{2A73A313-C733-4E34-4E03-B5F95960FA6C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22" creationId="{DEF9FF9F-FE24-F2D9-4BCC-D6525E24D8BB}"/>
          </ac:spMkLst>
        </pc:spChg>
        <pc:spChg chg="del">
          <ac:chgData name="Giuseppe Torrisi" userId="7e2d242d-86da-4aa3-bb66-1f88aeb4d0c6" providerId="ADAL" clId="{A4628964-D3B9-A243-9236-A9A7DA763D0B}" dt="2022-11-08T22:39:59.556" v="6435" actId="478"/>
          <ac:spMkLst>
            <pc:docMk/>
            <pc:sldMk cId="548675639" sldId="755"/>
            <ac:spMk id="26" creationId="{90A96D7F-F2F2-26A8-0D12-447B52549749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27" creationId="{05CE4FCF-9DE4-8692-9308-760258068CA7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28" creationId="{62CFAD0F-AB1C-14DD-72A8-9EA0F8EC26E0}"/>
          </ac:spMkLst>
        </pc:spChg>
        <pc:spChg chg="mod">
          <ac:chgData name="Giuseppe Torrisi" userId="7e2d242d-86da-4aa3-bb66-1f88aeb4d0c6" providerId="ADAL" clId="{A4628964-D3B9-A243-9236-A9A7DA763D0B}" dt="2022-11-08T22:40:00.008" v="6436"/>
          <ac:spMkLst>
            <pc:docMk/>
            <pc:sldMk cId="548675639" sldId="755"/>
            <ac:spMk id="29" creationId="{A303F8D7-3263-691A-637C-4B4B767678BF}"/>
          </ac:spMkLst>
        </pc:spChg>
        <pc:grpChg chg="add mod">
          <ac:chgData name="Giuseppe Torrisi" userId="7e2d242d-86da-4aa3-bb66-1f88aeb4d0c6" providerId="ADAL" clId="{A4628964-D3B9-A243-9236-A9A7DA763D0B}" dt="2022-11-08T22:40:00.008" v="6436"/>
          <ac:grpSpMkLst>
            <pc:docMk/>
            <pc:sldMk cId="548675639" sldId="755"/>
            <ac:grpSpMk id="5" creationId="{DA4B7FB0-43F5-7A83-A64D-4AF9D399C4DB}"/>
          </ac:grpSpMkLst>
        </pc:grpChg>
        <pc:grpChg chg="mod">
          <ac:chgData name="Giuseppe Torrisi" userId="7e2d242d-86da-4aa3-bb66-1f88aeb4d0c6" providerId="ADAL" clId="{A4628964-D3B9-A243-9236-A9A7DA763D0B}" dt="2022-11-08T22:40:00.008" v="6436"/>
          <ac:grpSpMkLst>
            <pc:docMk/>
            <pc:sldMk cId="548675639" sldId="755"/>
            <ac:grpSpMk id="6" creationId="{9D4ABC55-C43B-6983-B9DF-E5364EF6034B}"/>
          </ac:grpSpMkLst>
        </pc:grpChg>
        <pc:picChg chg="add mod">
          <ac:chgData name="Giuseppe Torrisi" userId="7e2d242d-86da-4aa3-bb66-1f88aeb4d0c6" providerId="ADAL" clId="{A4628964-D3B9-A243-9236-A9A7DA763D0B}" dt="2022-11-10T21:39:32.826" v="8416"/>
          <ac:picMkLst>
            <pc:docMk/>
            <pc:sldMk cId="548675639" sldId="755"/>
            <ac:picMk id="26" creationId="{897AF0EC-1530-84E1-21EA-B66913D47D0A}"/>
          </ac:picMkLst>
        </pc:picChg>
      </pc:sldChg>
      <pc:sldChg chg="add del">
        <pc:chgData name="Giuseppe Torrisi" userId="7e2d242d-86da-4aa3-bb66-1f88aeb4d0c6" providerId="ADAL" clId="{A4628964-D3B9-A243-9236-A9A7DA763D0B}" dt="2022-11-05T20:11:46.345" v="3086" actId="2696"/>
        <pc:sldMkLst>
          <pc:docMk/>
          <pc:sldMk cId="1031247100" sldId="755"/>
        </pc:sldMkLst>
      </pc:sldChg>
      <pc:sldChg chg="add del">
        <pc:chgData name="Giuseppe Torrisi" userId="7e2d242d-86da-4aa3-bb66-1f88aeb4d0c6" providerId="ADAL" clId="{A4628964-D3B9-A243-9236-A9A7DA763D0B}" dt="2022-11-04T17:08:14.038" v="2095" actId="2696"/>
        <pc:sldMkLst>
          <pc:docMk/>
          <pc:sldMk cId="3511576776" sldId="755"/>
        </pc:sldMkLst>
      </pc:sldChg>
      <pc:sldChg chg="del">
        <pc:chgData name="Giuseppe Torrisi" userId="7e2d242d-86da-4aa3-bb66-1f88aeb4d0c6" providerId="ADAL" clId="{A4628964-D3B9-A243-9236-A9A7DA763D0B}" dt="2022-11-04T17:05:18.629" v="2081" actId="2696"/>
        <pc:sldMkLst>
          <pc:docMk/>
          <pc:sldMk cId="3609951497" sldId="755"/>
        </pc:sldMkLst>
      </pc:sldChg>
      <pc:sldChg chg="add del">
        <pc:chgData name="Giuseppe Torrisi" userId="7e2d242d-86da-4aa3-bb66-1f88aeb4d0c6" providerId="ADAL" clId="{A4628964-D3B9-A243-9236-A9A7DA763D0B}" dt="2022-11-05T20:11:46.345" v="3086" actId="2696"/>
        <pc:sldMkLst>
          <pc:docMk/>
          <pc:sldMk cId="492812668" sldId="756"/>
        </pc:sldMkLst>
      </pc:sldChg>
      <pc:sldChg chg="del">
        <pc:chgData name="Giuseppe Torrisi" userId="7e2d242d-86da-4aa3-bb66-1f88aeb4d0c6" providerId="ADAL" clId="{A4628964-D3B9-A243-9236-A9A7DA763D0B}" dt="2022-11-04T17:05:18.629" v="2081" actId="2696"/>
        <pc:sldMkLst>
          <pc:docMk/>
          <pc:sldMk cId="1373535366" sldId="756"/>
        </pc:sldMkLst>
      </pc:sldChg>
      <pc:sldChg chg="add del">
        <pc:chgData name="Giuseppe Torrisi" userId="7e2d242d-86da-4aa3-bb66-1f88aeb4d0c6" providerId="ADAL" clId="{A4628964-D3B9-A243-9236-A9A7DA763D0B}" dt="2022-11-04T17:08:14.038" v="2095" actId="2696"/>
        <pc:sldMkLst>
          <pc:docMk/>
          <pc:sldMk cId="3419848912" sldId="756"/>
        </pc:sldMkLst>
      </pc:sldChg>
      <pc:sldChg chg="addSp delSp modSp add mod">
        <pc:chgData name="Giuseppe Torrisi" userId="7e2d242d-86da-4aa3-bb66-1f88aeb4d0c6" providerId="ADAL" clId="{A4628964-D3B9-A243-9236-A9A7DA763D0B}" dt="2022-11-14T15:42:03.875" v="11868" actId="403"/>
        <pc:sldMkLst>
          <pc:docMk/>
          <pc:sldMk cId="3780671873" sldId="756"/>
        </pc:sldMkLst>
        <pc:spChg chg="add 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2" creationId="{F1924FAA-6A33-CC59-3A07-69569918DC44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5" creationId="{E90E5AC3-7FE2-6111-6E6C-FE5FFE9420E4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6" creationId="{B48A8233-F050-06F4-5B67-178DF562BE41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7" creationId="{525FF290-29C5-55B7-A668-BE948651D972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8" creationId="{7644A6AE-CB0C-37E5-49C7-BFB0E4A6A906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9" creationId="{D22F6D89-4D7D-F442-E5CA-C11AFE76964C}"/>
          </ac:spMkLst>
        </pc:spChg>
        <pc:spChg chg="mod">
          <ac:chgData name="Giuseppe Torrisi" userId="7e2d242d-86da-4aa3-bb66-1f88aeb4d0c6" providerId="ADAL" clId="{A4628964-D3B9-A243-9236-A9A7DA763D0B}" dt="2022-11-14T15:42:03.875" v="11868" actId="403"/>
          <ac:spMkLst>
            <pc:docMk/>
            <pc:sldMk cId="3780671873" sldId="756"/>
            <ac:spMk id="20" creationId="{4D600CD8-188E-BDB8-B296-AD2981C5DDE4}"/>
          </ac:spMkLst>
        </pc:spChg>
        <pc:spChg chg="del">
          <ac:chgData name="Giuseppe Torrisi" userId="7e2d242d-86da-4aa3-bb66-1f88aeb4d0c6" providerId="ADAL" clId="{A4628964-D3B9-A243-9236-A9A7DA763D0B}" dt="2022-11-08T22:39:55.609" v="6433" actId="478"/>
          <ac:spMkLst>
            <pc:docMk/>
            <pc:sldMk cId="3780671873" sldId="756"/>
            <ac:spMk id="21" creationId="{67901084-2ECA-F024-1431-18E9409BD7A5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22" creationId="{F968218F-4A9F-BA45-AD8B-FF9B99D0961E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24" creationId="{74418F64-042B-CE28-7F93-372260DD0AD8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26" creationId="{7DDD4868-7AA2-E15B-9266-A81185243AE1}"/>
          </ac:spMkLst>
        </pc:spChg>
        <pc:spChg chg="mod">
          <ac:chgData name="Giuseppe Torrisi" userId="7e2d242d-86da-4aa3-bb66-1f88aeb4d0c6" providerId="ADAL" clId="{A4628964-D3B9-A243-9236-A9A7DA763D0B}" dt="2022-11-08T22:39:56.087" v="6434"/>
          <ac:spMkLst>
            <pc:docMk/>
            <pc:sldMk cId="3780671873" sldId="756"/>
            <ac:spMk id="27" creationId="{7608A888-ABFB-63E1-EF09-B5DA3BF8021E}"/>
          </ac:spMkLst>
        </pc:spChg>
        <pc:grpChg chg="add mod">
          <ac:chgData name="Giuseppe Torrisi" userId="7e2d242d-86da-4aa3-bb66-1f88aeb4d0c6" providerId="ADAL" clId="{A4628964-D3B9-A243-9236-A9A7DA763D0B}" dt="2022-11-08T22:39:56.087" v="6434"/>
          <ac:grpSpMkLst>
            <pc:docMk/>
            <pc:sldMk cId="3780671873" sldId="756"/>
            <ac:grpSpMk id="3" creationId="{9E98C0E3-CF71-6C3A-07EC-46C463E4EAF7}"/>
          </ac:grpSpMkLst>
        </pc:grpChg>
        <pc:grpChg chg="mod">
          <ac:chgData name="Giuseppe Torrisi" userId="7e2d242d-86da-4aa3-bb66-1f88aeb4d0c6" providerId="ADAL" clId="{A4628964-D3B9-A243-9236-A9A7DA763D0B}" dt="2022-11-08T22:39:56.087" v="6434"/>
          <ac:grpSpMkLst>
            <pc:docMk/>
            <pc:sldMk cId="3780671873" sldId="756"/>
            <ac:grpSpMk id="4" creationId="{E42D189A-757D-42E6-263D-99DC0C338E9B}"/>
          </ac:grpSpMkLst>
        </pc:grpChg>
        <pc:picChg chg="add mod">
          <ac:chgData name="Giuseppe Torrisi" userId="7e2d242d-86da-4aa3-bb66-1f88aeb4d0c6" providerId="ADAL" clId="{A4628964-D3B9-A243-9236-A9A7DA763D0B}" dt="2022-11-10T21:39:31.308" v="8415"/>
          <ac:picMkLst>
            <pc:docMk/>
            <pc:sldMk cId="3780671873" sldId="756"/>
            <ac:picMk id="21" creationId="{D1665192-F608-CA4B-F85B-FA3DA37EA7D6}"/>
          </ac:picMkLst>
        </pc:picChg>
      </pc:sldChg>
      <pc:sldChg chg="del">
        <pc:chgData name="Giuseppe Torrisi" userId="7e2d242d-86da-4aa3-bb66-1f88aeb4d0c6" providerId="ADAL" clId="{A4628964-D3B9-A243-9236-A9A7DA763D0B}" dt="2022-11-04T17:05:18.629" v="2081" actId="2696"/>
        <pc:sldMkLst>
          <pc:docMk/>
          <pc:sldMk cId="1295659724" sldId="757"/>
        </pc:sldMkLst>
      </pc:sldChg>
      <pc:sldChg chg="add del mod modShow">
        <pc:chgData name="Giuseppe Torrisi" userId="7e2d242d-86da-4aa3-bb66-1f88aeb4d0c6" providerId="ADAL" clId="{A4628964-D3B9-A243-9236-A9A7DA763D0B}" dt="2022-11-05T10:25:47.968" v="2840" actId="2696"/>
        <pc:sldMkLst>
          <pc:docMk/>
          <pc:sldMk cId="4275031359" sldId="757"/>
        </pc:sldMkLst>
      </pc:sldChg>
      <pc:sldChg chg="delSp modSp add del mod modNotesTx">
        <pc:chgData name="Giuseppe Torrisi" userId="7e2d242d-86da-4aa3-bb66-1f88aeb4d0c6" providerId="ADAL" clId="{A4628964-D3B9-A243-9236-A9A7DA763D0B}" dt="2022-11-04T17:05:18.629" v="2081" actId="2696"/>
        <pc:sldMkLst>
          <pc:docMk/>
          <pc:sldMk cId="3566580629" sldId="758"/>
        </pc:sldMkLst>
        <pc:spChg chg="del mod">
          <ac:chgData name="Giuseppe Torrisi" userId="7e2d242d-86da-4aa3-bb66-1f88aeb4d0c6" providerId="ADAL" clId="{A4628964-D3B9-A243-9236-A9A7DA763D0B}" dt="2022-10-29T17:18:09.923" v="237"/>
          <ac:spMkLst>
            <pc:docMk/>
            <pc:sldMk cId="3566580629" sldId="758"/>
            <ac:spMk id="5" creationId="{DF391F82-F4E3-BC92-5DF0-A996C8E1C161}"/>
          </ac:spMkLst>
        </pc:spChg>
        <pc:graphicFrameChg chg="modGraphic">
          <ac:chgData name="Giuseppe Torrisi" userId="7e2d242d-86da-4aa3-bb66-1f88aeb4d0c6" providerId="ADAL" clId="{A4628964-D3B9-A243-9236-A9A7DA763D0B}" dt="2022-10-29T17:17:59.749" v="232" actId="13926"/>
          <ac:graphicFrameMkLst>
            <pc:docMk/>
            <pc:sldMk cId="3566580629" sldId="758"/>
            <ac:graphicFrameMk id="4" creationId="{64ACEFBB-7AB6-9BD5-D337-0D8D5AAAA26A}"/>
          </ac:graphicFrameMkLst>
        </pc:graphicFrameChg>
        <pc:picChg chg="del">
          <ac:chgData name="Giuseppe Torrisi" userId="7e2d242d-86da-4aa3-bb66-1f88aeb4d0c6" providerId="ADAL" clId="{A4628964-D3B9-A243-9236-A9A7DA763D0B}" dt="2022-10-29T17:18:09.379" v="235" actId="478"/>
          <ac:picMkLst>
            <pc:docMk/>
            <pc:sldMk cId="3566580629" sldId="758"/>
            <ac:picMk id="6" creationId="{2090D56C-437E-9744-CB66-90F536691BA7}"/>
          </ac:picMkLst>
        </pc:picChg>
      </pc:sldChg>
      <pc:sldChg chg="addSp modSp add mod">
        <pc:chgData name="Giuseppe Torrisi" userId="7e2d242d-86da-4aa3-bb66-1f88aeb4d0c6" providerId="ADAL" clId="{A4628964-D3B9-A243-9236-A9A7DA763D0B}" dt="2022-11-08T22:43:14.460" v="6561" actId="1076"/>
        <pc:sldMkLst>
          <pc:docMk/>
          <pc:sldMk cId="3675051763" sldId="758"/>
        </pc:sldMkLst>
        <pc:spChg chg="mod">
          <ac:chgData name="Giuseppe Torrisi" userId="7e2d242d-86da-4aa3-bb66-1f88aeb4d0c6" providerId="ADAL" clId="{A4628964-D3B9-A243-9236-A9A7DA763D0B}" dt="2022-11-08T22:43:07.130" v="6560" actId="2711"/>
          <ac:spMkLst>
            <pc:docMk/>
            <pc:sldMk cId="3675051763" sldId="758"/>
            <ac:spMk id="2" creationId="{7F69BC99-A623-3F86-C8BE-B173ABD621A7}"/>
          </ac:spMkLst>
        </pc:spChg>
        <pc:spChg chg="add mod">
          <ac:chgData name="Giuseppe Torrisi" userId="7e2d242d-86da-4aa3-bb66-1f88aeb4d0c6" providerId="ADAL" clId="{A4628964-D3B9-A243-9236-A9A7DA763D0B}" dt="2022-11-08T22:42:47.093" v="6556" actId="1036"/>
          <ac:spMkLst>
            <pc:docMk/>
            <pc:sldMk cId="3675051763" sldId="758"/>
            <ac:spMk id="3" creationId="{FF009729-C94B-AD19-E144-42E3D4A2ACBA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7" creationId="{728803D2-7C25-55B8-5FC6-D25FA92528C6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8" creationId="{56239753-9797-415A-25C4-6E5291E2AD47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9" creationId="{6A13CA35-8D79-3ABB-E189-2C20BA53C219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10" creationId="{7BD257E4-DB8D-6CBD-6DB3-AADC6809CB7A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11" creationId="{0B0D8165-F2FA-7C3E-C8FB-82376863775F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12" creationId="{490F284A-CF4A-DDB4-57BD-8B372D09AB3F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13" creationId="{527C82D6-9336-9D52-7510-60644892AE2C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14" creationId="{227C5582-4354-3B57-9EB6-FD09DEBACE57}"/>
          </ac:spMkLst>
        </pc:spChg>
        <pc:spChg chg="mod">
          <ac:chgData name="Giuseppe Torrisi" userId="7e2d242d-86da-4aa3-bb66-1f88aeb4d0c6" providerId="ADAL" clId="{A4628964-D3B9-A243-9236-A9A7DA763D0B}" dt="2022-11-08T22:42:47.869" v="6557"/>
          <ac:spMkLst>
            <pc:docMk/>
            <pc:sldMk cId="3675051763" sldId="758"/>
            <ac:spMk id="15" creationId="{90D2359E-606B-D08D-BE27-5F453690313B}"/>
          </ac:spMkLst>
        </pc:spChg>
        <pc:grpChg chg="add mod">
          <ac:chgData name="Giuseppe Torrisi" userId="7e2d242d-86da-4aa3-bb66-1f88aeb4d0c6" providerId="ADAL" clId="{A4628964-D3B9-A243-9236-A9A7DA763D0B}" dt="2022-11-08T22:42:47.869" v="6557"/>
          <ac:grpSpMkLst>
            <pc:docMk/>
            <pc:sldMk cId="3675051763" sldId="758"/>
            <ac:grpSpMk id="5" creationId="{EDD3EB4F-DF43-57A4-258A-59E97AEE7913}"/>
          </ac:grpSpMkLst>
        </pc:grpChg>
        <pc:grpChg chg="mod">
          <ac:chgData name="Giuseppe Torrisi" userId="7e2d242d-86da-4aa3-bb66-1f88aeb4d0c6" providerId="ADAL" clId="{A4628964-D3B9-A243-9236-A9A7DA763D0B}" dt="2022-11-08T22:42:47.869" v="6557"/>
          <ac:grpSpMkLst>
            <pc:docMk/>
            <pc:sldMk cId="3675051763" sldId="758"/>
            <ac:grpSpMk id="6" creationId="{4601E31B-DB84-2D2E-F502-FE82D3F2DF3A}"/>
          </ac:grpSpMkLst>
        </pc:grpChg>
        <pc:graphicFrameChg chg="mod">
          <ac:chgData name="Giuseppe Torrisi" userId="7e2d242d-86da-4aa3-bb66-1f88aeb4d0c6" providerId="ADAL" clId="{A4628964-D3B9-A243-9236-A9A7DA763D0B}" dt="2022-11-08T22:43:14.460" v="6561" actId="1076"/>
          <ac:graphicFrameMkLst>
            <pc:docMk/>
            <pc:sldMk cId="3675051763" sldId="758"/>
            <ac:graphicFrameMk id="4" creationId="{64ACEFBB-7AB6-9BD5-D337-0D8D5AAAA26A}"/>
          </ac:graphicFrameMkLst>
        </pc:graphicFrameChg>
      </pc:sldChg>
      <pc:sldChg chg="del">
        <pc:chgData name="Giuseppe Torrisi" userId="7e2d242d-86da-4aa3-bb66-1f88aeb4d0c6" providerId="ADAL" clId="{A4628964-D3B9-A243-9236-A9A7DA763D0B}" dt="2022-11-04T17:05:18.629" v="2081" actId="2696"/>
        <pc:sldMkLst>
          <pc:docMk/>
          <pc:sldMk cId="641133002" sldId="759"/>
        </pc:sldMkLst>
      </pc:sldChg>
      <pc:sldChg chg="add del mod modShow">
        <pc:chgData name="Giuseppe Torrisi" userId="7e2d242d-86da-4aa3-bb66-1f88aeb4d0c6" providerId="ADAL" clId="{A4628964-D3B9-A243-9236-A9A7DA763D0B}" dt="2022-11-05T10:25:46.748" v="2839" actId="2696"/>
        <pc:sldMkLst>
          <pc:docMk/>
          <pc:sldMk cId="1454000113" sldId="759"/>
        </pc:sldMkLst>
      </pc:sldChg>
      <pc:sldChg chg="del">
        <pc:chgData name="Giuseppe Torrisi" userId="7e2d242d-86da-4aa3-bb66-1f88aeb4d0c6" providerId="ADAL" clId="{A4628964-D3B9-A243-9236-A9A7DA763D0B}" dt="2022-11-04T17:09:29.055" v="2103" actId="2696"/>
        <pc:sldMkLst>
          <pc:docMk/>
          <pc:sldMk cId="1174199194" sldId="762"/>
        </pc:sldMkLst>
      </pc:sldChg>
      <pc:sldChg chg="addSp delSp modSp add mod modNotesTx">
        <pc:chgData name="Giuseppe Torrisi" userId="7e2d242d-86da-4aa3-bb66-1f88aeb4d0c6" providerId="ADAL" clId="{A4628964-D3B9-A243-9236-A9A7DA763D0B}" dt="2022-11-09T11:35:55.054" v="7923" actId="20577"/>
        <pc:sldMkLst>
          <pc:docMk/>
          <pc:sldMk cId="2243717335" sldId="762"/>
        </pc:sldMkLst>
        <pc:spChg chg="mod">
          <ac:chgData name="Giuseppe Torrisi" userId="7e2d242d-86da-4aa3-bb66-1f88aeb4d0c6" providerId="ADAL" clId="{A4628964-D3B9-A243-9236-A9A7DA763D0B}" dt="2022-11-08T22:44:53.426" v="6597" actId="14100"/>
          <ac:spMkLst>
            <pc:docMk/>
            <pc:sldMk cId="2243717335" sldId="762"/>
            <ac:spMk id="6" creationId="{F006B9F6-EC73-C74C-879D-AF270DF645FF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14" creationId="{383F4F7B-3904-78AF-FE40-78D773208A69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15" creationId="{5479B788-F97D-25BE-90A8-00D047048385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17" creationId="{D53A596D-9905-4D0B-BD8B-42920E10A35C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19" creationId="{1C96F706-0914-F76B-58E0-5AC4EB21875C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24" creationId="{C17C38FC-3EC3-208E-5D4A-0F13F68CD118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34" creationId="{34117990-8AC0-3C55-3BDD-AC4C88155405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36" creationId="{B8B4AB75-D470-A7B6-8C1E-D16F26B6939C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37" creationId="{0E966BAD-3CF1-9583-3B41-F09F84EC661E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38" creationId="{095D54FD-B29D-DD8D-07F2-251790A41FAF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44" creationId="{478EC958-F6CC-6D14-CDAE-289E91EB53C1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45" creationId="{A2497EF5-7BA2-5A09-1C69-37094379945D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46" creationId="{3ED0F925-C5D8-B8B6-AE6D-B2C8062802E8}"/>
          </ac:spMkLst>
        </pc:spChg>
        <pc:spChg chg="mod">
          <ac:chgData name="Giuseppe Torrisi" userId="7e2d242d-86da-4aa3-bb66-1f88aeb4d0c6" providerId="ADAL" clId="{A4628964-D3B9-A243-9236-A9A7DA763D0B}" dt="2022-11-08T22:44:31.561" v="6585"/>
          <ac:spMkLst>
            <pc:docMk/>
            <pc:sldMk cId="2243717335" sldId="762"/>
            <ac:spMk id="47" creationId="{1B920889-B1C3-BD16-A324-3A0334E93DEF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0" creationId="{E4B7B3B9-83EF-679F-0EA1-00E384E6BEB4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1" creationId="{96EE4353-CECD-C827-19D5-4AE3D81B67E9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2" creationId="{C3EFE252-69B6-EEF7-B9C0-A03735B2CFA7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3" creationId="{CC4F906B-6A25-5A48-459C-C8179C2C9579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5" creationId="{4FA0BE71-833E-1D4B-C041-61D14A864275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6" creationId="{FD469539-E74B-E2E3-1C40-B906DF077446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7" creationId="{902C106D-1BCD-4A71-B7C7-0BA6F7EC490A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8" creationId="{E9F06127-0826-9551-BD59-3A401EC8CBF6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59" creationId="{900E7F53-0A36-BA8E-2A17-00FF804E508E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60" creationId="{F12710B8-8083-74B7-9222-63E33B9E5EB5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61" creationId="{FE9B1F6D-B4FA-86B5-E20A-DC15C1BD0557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62" creationId="{0571979D-0180-8FCF-DF24-FDFDD0DE0886}"/>
          </ac:spMkLst>
        </pc:spChg>
        <pc:spChg chg="mod">
          <ac:chgData name="Giuseppe Torrisi" userId="7e2d242d-86da-4aa3-bb66-1f88aeb4d0c6" providerId="ADAL" clId="{A4628964-D3B9-A243-9236-A9A7DA763D0B}" dt="2022-11-08T22:44:54.735" v="6598"/>
          <ac:spMkLst>
            <pc:docMk/>
            <pc:sldMk cId="2243717335" sldId="762"/>
            <ac:spMk id="63" creationId="{A4201F68-85AE-ADF2-267D-CD1764AC2A4C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66" creationId="{6E1D95C2-D1F9-348F-BE53-A8105D5DC17B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67" creationId="{A4CFFC49-0C18-06CE-27A6-F6DFA30B69FF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68" creationId="{222402FC-A3F4-A20E-C2AA-E8F386DEDE3C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69" creationId="{8A37AF64-C5CF-4EB3-98CA-CD1EDC63BF09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1" creationId="{E336BFEA-3C23-0FB5-B89C-4B19082666CE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2" creationId="{6B59714C-7CE7-2DDA-5297-D2715C028DF4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3" creationId="{BBCA5102-4841-4795-CD52-4ED1A94DBDCC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4" creationId="{38865637-35FF-EBAF-D219-7C528400A8D1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5" creationId="{303C5279-1E84-B2D6-B9DE-463962283E4F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6" creationId="{0224538D-F8CB-3F59-5704-184F88CB06DF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7" creationId="{ACD588FC-666E-F800-60C3-A7BFC1E5C286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8" creationId="{CA7EFFA2-D120-3C60-275D-9F1ACFF860E7}"/>
          </ac:spMkLst>
        </pc:spChg>
        <pc:spChg chg="mod">
          <ac:chgData name="Giuseppe Torrisi" userId="7e2d242d-86da-4aa3-bb66-1f88aeb4d0c6" providerId="ADAL" clId="{A4628964-D3B9-A243-9236-A9A7DA763D0B}" dt="2022-11-08T22:46:36.857" v="6622"/>
          <ac:spMkLst>
            <pc:docMk/>
            <pc:sldMk cId="2243717335" sldId="762"/>
            <ac:spMk id="79" creationId="{1BA551FB-0915-85F0-4FE4-600C4D2C05EA}"/>
          </ac:spMkLst>
        </pc:spChg>
        <pc:grpChg chg="add del mod">
          <ac:chgData name="Giuseppe Torrisi" userId="7e2d242d-86da-4aa3-bb66-1f88aeb4d0c6" providerId="ADAL" clId="{A4628964-D3B9-A243-9236-A9A7DA763D0B}" dt="2022-11-08T22:44:34.225" v="6586"/>
          <ac:grpSpMkLst>
            <pc:docMk/>
            <pc:sldMk cId="2243717335" sldId="762"/>
            <ac:grpSpMk id="7" creationId="{CBB6ADF9-7FE7-20A9-2857-DDC97C313511}"/>
          </ac:grpSpMkLst>
        </pc:grpChg>
        <pc:grpChg chg="mod">
          <ac:chgData name="Giuseppe Torrisi" userId="7e2d242d-86da-4aa3-bb66-1f88aeb4d0c6" providerId="ADAL" clId="{A4628964-D3B9-A243-9236-A9A7DA763D0B}" dt="2022-11-08T22:44:31.561" v="6585"/>
          <ac:grpSpMkLst>
            <pc:docMk/>
            <pc:sldMk cId="2243717335" sldId="762"/>
            <ac:grpSpMk id="13" creationId="{3162564A-F256-99AC-6BEA-C79BD9DEAE83}"/>
          </ac:grpSpMkLst>
        </pc:grpChg>
        <pc:grpChg chg="mod">
          <ac:chgData name="Giuseppe Torrisi" userId="7e2d242d-86da-4aa3-bb66-1f88aeb4d0c6" providerId="ADAL" clId="{A4628964-D3B9-A243-9236-A9A7DA763D0B}" dt="2022-11-08T22:44:31.561" v="6585"/>
          <ac:grpSpMkLst>
            <pc:docMk/>
            <pc:sldMk cId="2243717335" sldId="762"/>
            <ac:grpSpMk id="22" creationId="{2B1DE51B-DD2B-0BED-C6AB-5D06203B164D}"/>
          </ac:grpSpMkLst>
        </pc:grpChg>
        <pc:grpChg chg="add del mod">
          <ac:chgData name="Giuseppe Torrisi" userId="7e2d242d-86da-4aa3-bb66-1f88aeb4d0c6" providerId="ADAL" clId="{A4628964-D3B9-A243-9236-A9A7DA763D0B}" dt="2022-11-08T22:46:34.820" v="6621"/>
          <ac:grpSpMkLst>
            <pc:docMk/>
            <pc:sldMk cId="2243717335" sldId="762"/>
            <ac:grpSpMk id="48" creationId="{1E14B3EB-0BD2-D103-71FE-46743BFB055A}"/>
          </ac:grpSpMkLst>
        </pc:grpChg>
        <pc:grpChg chg="mod">
          <ac:chgData name="Giuseppe Torrisi" userId="7e2d242d-86da-4aa3-bb66-1f88aeb4d0c6" providerId="ADAL" clId="{A4628964-D3B9-A243-9236-A9A7DA763D0B}" dt="2022-11-08T22:44:54.735" v="6598"/>
          <ac:grpSpMkLst>
            <pc:docMk/>
            <pc:sldMk cId="2243717335" sldId="762"/>
            <ac:grpSpMk id="49" creationId="{2AEF9FD4-712A-2D7F-7834-5D2F45D6C338}"/>
          </ac:grpSpMkLst>
        </pc:grpChg>
        <pc:grpChg chg="mod">
          <ac:chgData name="Giuseppe Torrisi" userId="7e2d242d-86da-4aa3-bb66-1f88aeb4d0c6" providerId="ADAL" clId="{A4628964-D3B9-A243-9236-A9A7DA763D0B}" dt="2022-11-08T22:44:54.735" v="6598"/>
          <ac:grpSpMkLst>
            <pc:docMk/>
            <pc:sldMk cId="2243717335" sldId="762"/>
            <ac:grpSpMk id="54" creationId="{3B164FCF-D220-2AFF-1D71-4BC6F62F79D4}"/>
          </ac:grpSpMkLst>
        </pc:grpChg>
        <pc:grpChg chg="add mod">
          <ac:chgData name="Giuseppe Torrisi" userId="7e2d242d-86da-4aa3-bb66-1f88aeb4d0c6" providerId="ADAL" clId="{A4628964-D3B9-A243-9236-A9A7DA763D0B}" dt="2022-11-08T22:46:36.857" v="6622"/>
          <ac:grpSpMkLst>
            <pc:docMk/>
            <pc:sldMk cId="2243717335" sldId="762"/>
            <ac:grpSpMk id="64" creationId="{74A2F5F8-35BC-0AE0-E40F-0DE96C4C73EB}"/>
          </ac:grpSpMkLst>
        </pc:grpChg>
        <pc:grpChg chg="mod">
          <ac:chgData name="Giuseppe Torrisi" userId="7e2d242d-86da-4aa3-bb66-1f88aeb4d0c6" providerId="ADAL" clId="{A4628964-D3B9-A243-9236-A9A7DA763D0B}" dt="2022-11-08T22:46:36.857" v="6622"/>
          <ac:grpSpMkLst>
            <pc:docMk/>
            <pc:sldMk cId="2243717335" sldId="762"/>
            <ac:grpSpMk id="65" creationId="{56D7399A-A189-1A75-8B77-9FE1ADE12D77}"/>
          </ac:grpSpMkLst>
        </pc:grpChg>
        <pc:grpChg chg="mod">
          <ac:chgData name="Giuseppe Torrisi" userId="7e2d242d-86da-4aa3-bb66-1f88aeb4d0c6" providerId="ADAL" clId="{A4628964-D3B9-A243-9236-A9A7DA763D0B}" dt="2022-11-08T22:46:36.857" v="6622"/>
          <ac:grpSpMkLst>
            <pc:docMk/>
            <pc:sldMk cId="2243717335" sldId="762"/>
            <ac:grpSpMk id="70" creationId="{9575DB74-6119-5AB5-DFF8-C22601FB22B4}"/>
          </ac:grpSpMkLst>
        </pc:grpChg>
        <pc:picChg chg="mod">
          <ac:chgData name="Giuseppe Torrisi" userId="7e2d242d-86da-4aa3-bb66-1f88aeb4d0c6" providerId="ADAL" clId="{A4628964-D3B9-A243-9236-A9A7DA763D0B}" dt="2022-11-08T22:44:40.033" v="6591" actId="1076"/>
          <ac:picMkLst>
            <pc:docMk/>
            <pc:sldMk cId="2243717335" sldId="762"/>
            <ac:picMk id="12" creationId="{BDCFA227-9ACE-D542-BE4D-D3808D8D9755}"/>
          </ac:picMkLst>
        </pc:picChg>
      </pc:sldChg>
      <pc:sldChg chg="addSp delSp modSp add del mod">
        <pc:chgData name="Giuseppe Torrisi" userId="7e2d242d-86da-4aa3-bb66-1f88aeb4d0c6" providerId="ADAL" clId="{A4628964-D3B9-A243-9236-A9A7DA763D0B}" dt="2022-11-12T16:39:02.738" v="11182" actId="2696"/>
        <pc:sldMkLst>
          <pc:docMk/>
          <pc:sldMk cId="1244447449" sldId="763"/>
        </pc:sldMkLst>
        <pc:spChg chg="del mod">
          <ac:chgData name="Giuseppe Torrisi" userId="7e2d242d-86da-4aa3-bb66-1f88aeb4d0c6" providerId="ADAL" clId="{A4628964-D3B9-A243-9236-A9A7DA763D0B}" dt="2022-11-12T16:28:47.215" v="11101" actId="21"/>
          <ac:spMkLst>
            <pc:docMk/>
            <pc:sldMk cId="1244447449" sldId="763"/>
            <ac:spMk id="2" creationId="{4E29F832-C767-DF44-8C1C-2BEE482020B2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5" creationId="{42EDC0B5-2A49-79ED-AD77-C192B802F560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6" creationId="{BA63797B-C59E-676C-5BC1-B80538DB82DA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7" creationId="{890E843E-1C78-50B3-C4A9-93F708853FDC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8" creationId="{5DF766C5-05D8-2965-0D37-D48D1F4D6DB6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9" creationId="{2445F404-1AB3-B313-916E-532BEA34AA3E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10" creationId="{33EEE6C4-FAC0-B097-EC64-D41B8C6CC240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13" creationId="{2FB09378-CF4B-254B-909E-0FADA5752502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14" creationId="{248A2883-6B86-C331-9FFC-BB26E7495D10}"/>
          </ac:spMkLst>
        </pc:spChg>
        <pc:spChg chg="del">
          <ac:chgData name="Giuseppe Torrisi" userId="7e2d242d-86da-4aa3-bb66-1f88aeb4d0c6" providerId="ADAL" clId="{A4628964-D3B9-A243-9236-A9A7DA763D0B}" dt="2022-11-06T12:20:15.965" v="4408" actId="478"/>
          <ac:spMkLst>
            <pc:docMk/>
            <pc:sldMk cId="1244447449" sldId="763"/>
            <ac:spMk id="14" creationId="{3A646BF8-B7A6-7556-9CB3-3F433B57F093}"/>
          </ac:spMkLst>
        </pc:spChg>
        <pc:spChg chg="mod">
          <ac:chgData name="Giuseppe Torrisi" userId="7e2d242d-86da-4aa3-bb66-1f88aeb4d0c6" providerId="ADAL" clId="{A4628964-D3B9-A243-9236-A9A7DA763D0B}" dt="2022-11-08T22:43:48.390" v="6570"/>
          <ac:spMkLst>
            <pc:docMk/>
            <pc:sldMk cId="1244447449" sldId="763"/>
            <ac:spMk id="15" creationId="{AFBC1EA6-6E76-151E-BD8E-3E09073F57B3}"/>
          </ac:spMkLst>
        </pc:spChg>
        <pc:grpChg chg="add mod">
          <ac:chgData name="Giuseppe Torrisi" userId="7e2d242d-86da-4aa3-bb66-1f88aeb4d0c6" providerId="ADAL" clId="{A4628964-D3B9-A243-9236-A9A7DA763D0B}" dt="2022-11-08T22:43:48.390" v="6570"/>
          <ac:grpSpMkLst>
            <pc:docMk/>
            <pc:sldMk cId="1244447449" sldId="763"/>
            <ac:grpSpMk id="3" creationId="{34AFC642-24EC-DD52-00F8-2E9D770F6C69}"/>
          </ac:grpSpMkLst>
        </pc:grpChg>
        <pc:grpChg chg="mod">
          <ac:chgData name="Giuseppe Torrisi" userId="7e2d242d-86da-4aa3-bb66-1f88aeb4d0c6" providerId="ADAL" clId="{A4628964-D3B9-A243-9236-A9A7DA763D0B}" dt="2022-11-08T22:43:48.390" v="6570"/>
          <ac:grpSpMkLst>
            <pc:docMk/>
            <pc:sldMk cId="1244447449" sldId="763"/>
            <ac:grpSpMk id="4" creationId="{D3C32A97-A64F-8756-C7E3-13FB2EDF6F11}"/>
          </ac:grpSpMkLst>
        </pc:grpChg>
      </pc:sldChg>
      <pc:sldChg chg="add del">
        <pc:chgData name="Giuseppe Torrisi" userId="7e2d242d-86da-4aa3-bb66-1f88aeb4d0c6" providerId="ADAL" clId="{A4628964-D3B9-A243-9236-A9A7DA763D0B}" dt="2022-11-05T20:14:03.897" v="3101" actId="2696"/>
        <pc:sldMkLst>
          <pc:docMk/>
          <pc:sldMk cId="1851211811" sldId="763"/>
        </pc:sldMkLst>
      </pc:sldChg>
      <pc:sldChg chg="del">
        <pc:chgData name="Giuseppe Torrisi" userId="7e2d242d-86da-4aa3-bb66-1f88aeb4d0c6" providerId="ADAL" clId="{A4628964-D3B9-A243-9236-A9A7DA763D0B}" dt="2022-11-04T17:09:29.055" v="2103" actId="2696"/>
        <pc:sldMkLst>
          <pc:docMk/>
          <pc:sldMk cId="785019332" sldId="764"/>
        </pc:sldMkLst>
      </pc:sldChg>
      <pc:sldChg chg="addSp delSp modSp add mod">
        <pc:chgData name="Giuseppe Torrisi" userId="7e2d242d-86da-4aa3-bb66-1f88aeb4d0c6" providerId="ADAL" clId="{A4628964-D3B9-A243-9236-A9A7DA763D0B}" dt="2022-11-11T15:31:35.167" v="10354" actId="20577"/>
        <pc:sldMkLst>
          <pc:docMk/>
          <pc:sldMk cId="1637852546" sldId="764"/>
        </pc:sldMkLst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2" creationId="{E2F94C2B-6014-3A46-986F-5C2CC58C3D5B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3" creationId="{8D628A6D-E75A-EC42-B6B1-16A978C8802F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7" creationId="{EB7E0664-D8A5-F84D-9E99-A31C59EF6EA9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13" creationId="{26558AAF-1A16-AC4B-B8CD-BAB3754A940D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14" creationId="{7333D423-54E6-9249-AB06-1BC52319EF38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17" creationId="{018815D4-51A8-B755-319F-5FDFC0220ACC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18" creationId="{2D3C8694-5B70-381E-A7AF-E1596F062CBF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19" creationId="{FDB345F6-047B-F6E2-625F-BFF2332D35B4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0" creationId="{0ED63353-0E3A-7025-DC02-64C298FCA307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2" creationId="{583491FC-F65D-B7AA-6244-543ACE8DD9C5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3" creationId="{62B62E6A-57C6-AB8F-409A-A4858BD42BFF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4" creationId="{44B57011-0C7A-AB05-7543-528879D13ECE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5" creationId="{E3F4EA4E-66BE-4336-2CB8-2EF3DD906732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6" creationId="{B59BB9F8-9D82-DE49-9301-5839080190EE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7" creationId="{71FA3735-0D10-8483-CC08-FE066CE6DFFF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8" creationId="{48467F39-69E3-0DC1-F6C6-AFAA89FE98D8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29" creationId="{D066D3B8-793C-4970-C36E-EF3F09CBD15F}"/>
          </ac:spMkLst>
        </pc:spChg>
        <pc:spChg chg="mod">
          <ac:chgData name="Giuseppe Torrisi" userId="7e2d242d-86da-4aa3-bb66-1f88aeb4d0c6" providerId="ADAL" clId="{A4628964-D3B9-A243-9236-A9A7DA763D0B}" dt="2022-11-08T22:45:07.913" v="6599"/>
          <ac:spMkLst>
            <pc:docMk/>
            <pc:sldMk cId="1637852546" sldId="764"/>
            <ac:spMk id="30" creationId="{CDF0A354-1BFC-FD72-95B4-3B3E632A8772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39" creationId="{1BF315EE-12ED-7746-8107-43B020F67348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44" creationId="{C1203F53-0B93-4543-D1E2-5D1081BF850B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45" creationId="{5E384D37-42FF-3D44-8038-BBD07889E549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46" creationId="{7EE92B55-A2CF-8B40-8CB9-D3183D64CEE2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48" creationId="{64D171C6-A427-E649-9506-4EB0C2E7A29D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49" creationId="{76AF178C-3CB1-1A47-A8AD-0D338693D168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51" creationId="{109D7B08-6C72-AB42-9F0D-4F621FC1B301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52" creationId="{4F3C0904-F88B-D641-84B7-F8DCAE4BA2C0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58" creationId="{604A2F94-8223-3440-BD01-1D2409600139}"/>
          </ac:spMkLst>
        </pc:spChg>
        <pc:spChg chg="mod">
          <ac:chgData name="Giuseppe Torrisi" userId="7e2d242d-86da-4aa3-bb66-1f88aeb4d0c6" providerId="ADAL" clId="{A4628964-D3B9-A243-9236-A9A7DA763D0B}" dt="2022-11-08T22:46:29.649" v="6620" actId="1076"/>
          <ac:spMkLst>
            <pc:docMk/>
            <pc:sldMk cId="1637852546" sldId="764"/>
            <ac:spMk id="60" creationId="{862B50B9-1DD5-8147-A9C4-AE0B8312C714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63" creationId="{F3BD29BA-6552-5B95-F28C-2202E90C784D}"/>
          </ac:spMkLst>
        </pc:spChg>
        <pc:spChg chg="mod">
          <ac:chgData name="Giuseppe Torrisi" userId="7e2d242d-86da-4aa3-bb66-1f88aeb4d0c6" providerId="ADAL" clId="{A4628964-D3B9-A243-9236-A9A7DA763D0B}" dt="2022-11-11T15:31:35.167" v="10354" actId="20577"/>
          <ac:spMkLst>
            <pc:docMk/>
            <pc:sldMk cId="1637852546" sldId="764"/>
            <ac:spMk id="64" creationId="{6991463E-531A-C16F-A739-21E84F3D1AB1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65" creationId="{8AF7B8D0-BBBA-9528-2607-55E0DEB7F1DE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67" creationId="{5248551D-75BF-0A2B-485A-95EA2DF2B2FA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75" creationId="{A783C8A0-FE85-7E5E-BA9C-43C1297B162B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76" creationId="{CC0B2B50-0CA5-4AFB-108E-A898576E334A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78" creationId="{E9708A66-E24A-35EC-218E-F8F00A7C65F5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80" creationId="{A2C7B0BC-7FD6-9D00-E457-54B10A02F6B8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81" creationId="{9F2DF8F9-A908-205C-DF31-4612E01D2D27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84" creationId="{1B7D7FE6-25F1-4E02-5336-6DD95757E131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85" creationId="{4E252720-FB90-D27F-9C3C-A33D9C7EF26B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86" creationId="{ED5716FD-A61A-C84E-1132-2D487DE53960}"/>
          </ac:spMkLst>
        </pc:spChg>
        <pc:spChg chg="mod">
          <ac:chgData name="Giuseppe Torrisi" userId="7e2d242d-86da-4aa3-bb66-1f88aeb4d0c6" providerId="ADAL" clId="{A4628964-D3B9-A243-9236-A9A7DA763D0B}" dt="2022-11-08T22:45:33.267" v="6602"/>
          <ac:spMkLst>
            <pc:docMk/>
            <pc:sldMk cId="1637852546" sldId="764"/>
            <ac:spMk id="87" creationId="{3E20D56A-5D22-21D5-1E36-580BAEB9F598}"/>
          </ac:spMkLst>
        </pc:spChg>
        <pc:grpChg chg="mod">
          <ac:chgData name="Giuseppe Torrisi" userId="7e2d242d-86da-4aa3-bb66-1f88aeb4d0c6" providerId="ADAL" clId="{A4628964-D3B9-A243-9236-A9A7DA763D0B}" dt="2022-11-08T22:46:58.192" v="6625" actId="14100"/>
          <ac:grpSpMkLst>
            <pc:docMk/>
            <pc:sldMk cId="1637852546" sldId="764"/>
            <ac:grpSpMk id="5" creationId="{3E7EA564-EC34-0342-B203-42B6AF5907CA}"/>
          </ac:grpSpMkLst>
        </pc:grpChg>
        <pc:grpChg chg="mod">
          <ac:chgData name="Giuseppe Torrisi" userId="7e2d242d-86da-4aa3-bb66-1f88aeb4d0c6" providerId="ADAL" clId="{A4628964-D3B9-A243-9236-A9A7DA763D0B}" dt="2022-11-08T22:46:29.649" v="6620" actId="1076"/>
          <ac:grpSpMkLst>
            <pc:docMk/>
            <pc:sldMk cId="1637852546" sldId="764"/>
            <ac:grpSpMk id="6" creationId="{0E629B67-6ED4-8647-9C0B-535AAB0E0AB3}"/>
          </ac:grpSpMkLst>
        </pc:grpChg>
        <pc:grpChg chg="mod">
          <ac:chgData name="Giuseppe Torrisi" userId="7e2d242d-86da-4aa3-bb66-1f88aeb4d0c6" providerId="ADAL" clId="{A4628964-D3B9-A243-9236-A9A7DA763D0B}" dt="2022-11-08T22:46:29.649" v="6620" actId="1076"/>
          <ac:grpSpMkLst>
            <pc:docMk/>
            <pc:sldMk cId="1637852546" sldId="764"/>
            <ac:grpSpMk id="10" creationId="{075BB3EF-FC13-CB4F-AD75-236BF102E8F3}"/>
          </ac:grpSpMkLst>
        </pc:grpChg>
        <pc:grpChg chg="mod">
          <ac:chgData name="Giuseppe Torrisi" userId="7e2d242d-86da-4aa3-bb66-1f88aeb4d0c6" providerId="ADAL" clId="{A4628964-D3B9-A243-9236-A9A7DA763D0B}" dt="2022-11-08T22:46:29.649" v="6620" actId="1076"/>
          <ac:grpSpMkLst>
            <pc:docMk/>
            <pc:sldMk cId="1637852546" sldId="764"/>
            <ac:grpSpMk id="11" creationId="{D52CE324-7234-1F4A-A9E2-E1E6FAD5CCC5}"/>
          </ac:grpSpMkLst>
        </pc:grpChg>
        <pc:grpChg chg="add del mod">
          <ac:chgData name="Giuseppe Torrisi" userId="7e2d242d-86da-4aa3-bb66-1f88aeb4d0c6" providerId="ADAL" clId="{A4628964-D3B9-A243-9236-A9A7DA763D0B}" dt="2022-11-08T22:45:10.058" v="6600"/>
          <ac:grpSpMkLst>
            <pc:docMk/>
            <pc:sldMk cId="1637852546" sldId="764"/>
            <ac:grpSpMk id="15" creationId="{1CC31496-ADDF-FACC-ADF0-C7C73EFBCBAE}"/>
          </ac:grpSpMkLst>
        </pc:grpChg>
        <pc:grpChg chg="add del mod">
          <ac:chgData name="Giuseppe Torrisi" userId="7e2d242d-86da-4aa3-bb66-1f88aeb4d0c6" providerId="ADAL" clId="{A4628964-D3B9-A243-9236-A9A7DA763D0B}" dt="2022-11-11T15:31:26.862" v="10340"/>
          <ac:grpSpMkLst>
            <pc:docMk/>
            <pc:sldMk cId="1637852546" sldId="764"/>
            <ac:grpSpMk id="15" creationId="{B7C0D288-0F3E-34FE-0FED-C890628C094F}"/>
          </ac:grpSpMkLst>
        </pc:grpChg>
        <pc:grpChg chg="mod">
          <ac:chgData name="Giuseppe Torrisi" userId="7e2d242d-86da-4aa3-bb66-1f88aeb4d0c6" providerId="ADAL" clId="{A4628964-D3B9-A243-9236-A9A7DA763D0B}" dt="2022-11-08T22:45:07.913" v="6599"/>
          <ac:grpSpMkLst>
            <pc:docMk/>
            <pc:sldMk cId="1637852546" sldId="764"/>
            <ac:grpSpMk id="16" creationId="{5491696C-7A3A-CF6C-E3EC-F95FF1FB6460}"/>
          </ac:grpSpMkLst>
        </pc:grpChg>
        <pc:grpChg chg="mod">
          <ac:chgData name="Giuseppe Torrisi" userId="7e2d242d-86da-4aa3-bb66-1f88aeb4d0c6" providerId="ADAL" clId="{A4628964-D3B9-A243-9236-A9A7DA763D0B}" dt="2022-11-08T22:45:07.913" v="6599"/>
          <ac:grpSpMkLst>
            <pc:docMk/>
            <pc:sldMk cId="1637852546" sldId="764"/>
            <ac:grpSpMk id="21" creationId="{64F30651-A658-277E-1BD1-227773640861}"/>
          </ac:grpSpMkLst>
        </pc:grpChg>
        <pc:grpChg chg="add del mod">
          <ac:chgData name="Giuseppe Torrisi" userId="7e2d242d-86da-4aa3-bb66-1f88aeb4d0c6" providerId="ADAL" clId="{A4628964-D3B9-A243-9236-A9A7DA763D0B}" dt="2022-11-08T22:46:02.429" v="6609"/>
          <ac:grpSpMkLst>
            <pc:docMk/>
            <pc:sldMk cId="1637852546" sldId="764"/>
            <ac:grpSpMk id="33" creationId="{43761CDB-0513-B06D-D3F4-83C7DF300B8F}"/>
          </ac:grpSpMkLst>
        </pc:grpChg>
        <pc:grpChg chg="mod">
          <ac:chgData name="Giuseppe Torrisi" userId="7e2d242d-86da-4aa3-bb66-1f88aeb4d0c6" providerId="ADAL" clId="{A4628964-D3B9-A243-9236-A9A7DA763D0B}" dt="2022-11-08T22:45:33.267" v="6602"/>
          <ac:grpSpMkLst>
            <pc:docMk/>
            <pc:sldMk cId="1637852546" sldId="764"/>
            <ac:grpSpMk id="43" creationId="{D6D5850F-2D0D-4898-FD1C-BA22AEFD34C4}"/>
          </ac:grpSpMkLst>
        </pc:grpChg>
        <pc:grpChg chg="mod">
          <ac:chgData name="Giuseppe Torrisi" userId="7e2d242d-86da-4aa3-bb66-1f88aeb4d0c6" providerId="ADAL" clId="{A4628964-D3B9-A243-9236-A9A7DA763D0B}" dt="2022-11-08T22:45:33.267" v="6602"/>
          <ac:grpSpMkLst>
            <pc:docMk/>
            <pc:sldMk cId="1637852546" sldId="764"/>
            <ac:grpSpMk id="74" creationId="{E1862900-2D1C-DD04-40C0-373610A271E9}"/>
          </ac:grpSpMkLst>
        </pc:grpChg>
        <pc:picChg chg="mod">
          <ac:chgData name="Giuseppe Torrisi" userId="7e2d242d-86da-4aa3-bb66-1f88aeb4d0c6" providerId="ADAL" clId="{A4628964-D3B9-A243-9236-A9A7DA763D0B}" dt="2022-11-11T15:31:26.242" v="10339"/>
          <ac:picMkLst>
            <pc:docMk/>
            <pc:sldMk cId="1637852546" sldId="764"/>
            <ac:picMk id="16" creationId="{9E6F0BFE-C21F-2771-8ED5-465DA568DAE9}"/>
          </ac:picMkLst>
        </pc:picChg>
        <pc:picChg chg="mod">
          <ac:chgData name="Giuseppe Torrisi" userId="7e2d242d-86da-4aa3-bb66-1f88aeb4d0c6" providerId="ADAL" clId="{A4628964-D3B9-A243-9236-A9A7DA763D0B}" dt="2022-11-11T15:31:26.242" v="10339"/>
          <ac:picMkLst>
            <pc:docMk/>
            <pc:sldMk cId="1637852546" sldId="764"/>
            <ac:picMk id="17" creationId="{C4F46903-8103-011E-B15B-CDBD56E31CE9}"/>
          </ac:picMkLst>
        </pc:picChg>
        <pc:picChg chg="mod">
          <ac:chgData name="Giuseppe Torrisi" userId="7e2d242d-86da-4aa3-bb66-1f88aeb4d0c6" providerId="ADAL" clId="{A4628964-D3B9-A243-9236-A9A7DA763D0B}" dt="2022-11-11T15:31:26.242" v="10339"/>
          <ac:picMkLst>
            <pc:docMk/>
            <pc:sldMk cId="1637852546" sldId="764"/>
            <ac:picMk id="18" creationId="{C1800E6C-DAD4-0640-8F05-8D3A80C6E6F8}"/>
          </ac:picMkLst>
        </pc:picChg>
        <pc:picChg chg="mod">
          <ac:chgData name="Giuseppe Torrisi" userId="7e2d242d-86da-4aa3-bb66-1f88aeb4d0c6" providerId="ADAL" clId="{A4628964-D3B9-A243-9236-A9A7DA763D0B}" dt="2022-11-08T22:46:29.649" v="6620" actId="1076"/>
          <ac:picMkLst>
            <pc:docMk/>
            <pc:sldMk cId="1637852546" sldId="764"/>
            <ac:picMk id="47" creationId="{E48400A7-FF5E-E84C-A734-C8E55D921D74}"/>
          </ac:picMkLst>
        </pc:picChg>
        <pc:picChg chg="mod">
          <ac:chgData name="Giuseppe Torrisi" userId="7e2d242d-86da-4aa3-bb66-1f88aeb4d0c6" providerId="ADAL" clId="{A4628964-D3B9-A243-9236-A9A7DA763D0B}" dt="2022-11-08T22:46:29.649" v="6620" actId="1076"/>
          <ac:picMkLst>
            <pc:docMk/>
            <pc:sldMk cId="1637852546" sldId="764"/>
            <ac:picMk id="50" creationId="{F2173CB6-74BD-CE4F-A39A-DE51A64FA11F}"/>
          </ac:picMkLst>
        </pc:picChg>
        <pc:picChg chg="mod">
          <ac:chgData name="Giuseppe Torrisi" userId="7e2d242d-86da-4aa3-bb66-1f88aeb4d0c6" providerId="ADAL" clId="{A4628964-D3B9-A243-9236-A9A7DA763D0B}" dt="2022-11-08T22:46:29.649" v="6620" actId="1076"/>
          <ac:picMkLst>
            <pc:docMk/>
            <pc:sldMk cId="1637852546" sldId="764"/>
            <ac:picMk id="59" creationId="{514DD22D-6972-824F-83E3-12C1EC94464B}"/>
          </ac:picMkLst>
        </pc:picChg>
        <pc:cxnChg chg="mod">
          <ac:chgData name="Giuseppe Torrisi" userId="7e2d242d-86da-4aa3-bb66-1f88aeb4d0c6" providerId="ADAL" clId="{A4628964-D3B9-A243-9236-A9A7DA763D0B}" dt="2022-11-08T22:46:29.649" v="6620" actId="1076"/>
          <ac:cxnSpMkLst>
            <pc:docMk/>
            <pc:sldMk cId="1637852546" sldId="764"/>
            <ac:cxnSpMk id="53" creationId="{31E767C1-D0D1-F646-971D-C9FFFB4E701D}"/>
          </ac:cxnSpMkLst>
        </pc:cxnChg>
        <pc:cxnChg chg="mod">
          <ac:chgData name="Giuseppe Torrisi" userId="7e2d242d-86da-4aa3-bb66-1f88aeb4d0c6" providerId="ADAL" clId="{A4628964-D3B9-A243-9236-A9A7DA763D0B}" dt="2022-11-08T22:46:29.649" v="6620" actId="1076"/>
          <ac:cxnSpMkLst>
            <pc:docMk/>
            <pc:sldMk cId="1637852546" sldId="764"/>
            <ac:cxnSpMk id="54" creationId="{B2BB7499-B6D7-3C44-969D-30D4B170DE45}"/>
          </ac:cxnSpMkLst>
        </pc:cxnChg>
        <pc:cxnChg chg="mod">
          <ac:chgData name="Giuseppe Torrisi" userId="7e2d242d-86da-4aa3-bb66-1f88aeb4d0c6" providerId="ADAL" clId="{A4628964-D3B9-A243-9236-A9A7DA763D0B}" dt="2022-11-08T22:46:29.649" v="6620" actId="1076"/>
          <ac:cxnSpMkLst>
            <pc:docMk/>
            <pc:sldMk cId="1637852546" sldId="764"/>
            <ac:cxnSpMk id="55" creationId="{1C7B3A54-23B6-E74B-9A2A-05DBED734291}"/>
          </ac:cxnSpMkLst>
        </pc:cxnChg>
        <pc:cxnChg chg="mod">
          <ac:chgData name="Giuseppe Torrisi" userId="7e2d242d-86da-4aa3-bb66-1f88aeb4d0c6" providerId="ADAL" clId="{A4628964-D3B9-A243-9236-A9A7DA763D0B}" dt="2022-11-08T22:46:29.649" v="6620" actId="1076"/>
          <ac:cxnSpMkLst>
            <pc:docMk/>
            <pc:sldMk cId="1637852546" sldId="764"/>
            <ac:cxnSpMk id="73" creationId="{8D8A872C-F446-6F4B-BA44-71791A5ACACF}"/>
          </ac:cxnSpMkLst>
        </pc:cxnChg>
        <pc:cxnChg chg="mod">
          <ac:chgData name="Giuseppe Torrisi" userId="7e2d242d-86da-4aa3-bb66-1f88aeb4d0c6" providerId="ADAL" clId="{A4628964-D3B9-A243-9236-A9A7DA763D0B}" dt="2022-11-08T22:46:29.649" v="6620" actId="1076"/>
          <ac:cxnSpMkLst>
            <pc:docMk/>
            <pc:sldMk cId="1637852546" sldId="764"/>
            <ac:cxnSpMk id="77" creationId="{9452C3A1-EE1A-1741-88EA-10B9DCB0C74F}"/>
          </ac:cxnSpMkLst>
        </pc:cxnChg>
        <pc:cxnChg chg="mod">
          <ac:chgData name="Giuseppe Torrisi" userId="7e2d242d-86da-4aa3-bb66-1f88aeb4d0c6" providerId="ADAL" clId="{A4628964-D3B9-A243-9236-A9A7DA763D0B}" dt="2022-11-08T22:46:29.649" v="6620" actId="1076"/>
          <ac:cxnSpMkLst>
            <pc:docMk/>
            <pc:sldMk cId="1637852546" sldId="764"/>
            <ac:cxnSpMk id="79" creationId="{8BE0AE30-8961-2244-8E9E-4A1C971600C2}"/>
          </ac:cxnSpMkLst>
        </pc:cxnChg>
        <pc:cxnChg chg="mod">
          <ac:chgData name="Giuseppe Torrisi" userId="7e2d242d-86da-4aa3-bb66-1f88aeb4d0c6" providerId="ADAL" clId="{A4628964-D3B9-A243-9236-A9A7DA763D0B}" dt="2022-11-08T22:46:29.649" v="6620" actId="1076"/>
          <ac:cxnSpMkLst>
            <pc:docMk/>
            <pc:sldMk cId="1637852546" sldId="764"/>
            <ac:cxnSpMk id="82" creationId="{6CDFB095-40DD-A443-9DB2-70C75BAE1011}"/>
          </ac:cxnSpMkLst>
        </pc:cxnChg>
        <pc:cxnChg chg="mod">
          <ac:chgData name="Giuseppe Torrisi" userId="7e2d242d-86da-4aa3-bb66-1f88aeb4d0c6" providerId="ADAL" clId="{A4628964-D3B9-A243-9236-A9A7DA763D0B}" dt="2022-11-08T22:46:29.649" v="6620" actId="1076"/>
          <ac:cxnSpMkLst>
            <pc:docMk/>
            <pc:sldMk cId="1637852546" sldId="764"/>
            <ac:cxnSpMk id="83" creationId="{C5999098-83D1-7440-9CB3-BFACA797076B}"/>
          </ac:cxnSpMkLst>
        </pc:cxnChg>
      </pc:sldChg>
      <pc:sldChg chg="del mod modShow">
        <pc:chgData name="Giuseppe Torrisi" userId="7e2d242d-86da-4aa3-bb66-1f88aeb4d0c6" providerId="ADAL" clId="{A4628964-D3B9-A243-9236-A9A7DA763D0B}" dt="2022-11-07T22:01:53.096" v="5762" actId="2696"/>
        <pc:sldMkLst>
          <pc:docMk/>
          <pc:sldMk cId="865317603" sldId="765"/>
        </pc:sldMkLst>
      </pc:sldChg>
      <pc:sldChg chg="addSp delSp modSp add del mod ord">
        <pc:chgData name="Giuseppe Torrisi" userId="7e2d242d-86da-4aa3-bb66-1f88aeb4d0c6" providerId="ADAL" clId="{A4628964-D3B9-A243-9236-A9A7DA763D0B}" dt="2022-11-14T15:49:43.987" v="11953" actId="2696"/>
        <pc:sldMkLst>
          <pc:docMk/>
          <pc:sldMk cId="4170744405" sldId="765"/>
        </pc:sldMkLst>
        <pc:spChg chg="mod">
          <ac:chgData name="Giuseppe Torrisi" userId="7e2d242d-86da-4aa3-bb66-1f88aeb4d0c6" providerId="ADAL" clId="{A4628964-D3B9-A243-9236-A9A7DA763D0B}" dt="2022-11-08T22:28:08.139" v="6227" actId="1076"/>
          <ac:spMkLst>
            <pc:docMk/>
            <pc:sldMk cId="4170744405" sldId="765"/>
            <ac:spMk id="5" creationId="{26A1E65B-7696-444C-A130-A548D9CCF3C5}"/>
          </ac:spMkLst>
        </pc:spChg>
        <pc:spChg chg="add del">
          <ac:chgData name="Giuseppe Torrisi" userId="7e2d242d-86da-4aa3-bb66-1f88aeb4d0c6" providerId="ADAL" clId="{A4628964-D3B9-A243-9236-A9A7DA763D0B}" dt="2022-11-10T21:38:51.594" v="8408" actId="22"/>
          <ac:spMkLst>
            <pc:docMk/>
            <pc:sldMk cId="4170744405" sldId="765"/>
            <ac:spMk id="7" creationId="{3954B35A-397A-B0D5-D207-0A563B52B949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8" creationId="{4A77CDCD-1638-4501-9004-3AC3900ED3BC}"/>
          </ac:spMkLst>
        </pc:spChg>
        <pc:spChg chg="add del mod">
          <ac:chgData name="Giuseppe Torrisi" userId="7e2d242d-86da-4aa3-bb66-1f88aeb4d0c6" providerId="ADAL" clId="{A4628964-D3B9-A243-9236-A9A7DA763D0B}" dt="2022-11-10T22:09:58.277" v="8841" actId="478"/>
          <ac:spMkLst>
            <pc:docMk/>
            <pc:sldMk cId="4170744405" sldId="765"/>
            <ac:spMk id="9" creationId="{83A432C7-2F11-DFB0-95E7-5D0664B02240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9" creationId="{D8DB7959-DD60-721C-8874-2293B67EC775}"/>
          </ac:spMkLst>
        </pc:spChg>
        <pc:spChg chg="mod">
          <ac:chgData name="Giuseppe Torrisi" userId="7e2d242d-86da-4aa3-bb66-1f88aeb4d0c6" providerId="ADAL" clId="{A4628964-D3B9-A243-9236-A9A7DA763D0B}" dt="2022-11-08T22:28:08.139" v="6227" actId="1076"/>
          <ac:spMkLst>
            <pc:docMk/>
            <pc:sldMk cId="4170744405" sldId="765"/>
            <ac:spMk id="11" creationId="{181F67BA-CE0F-D741-850F-12C18E38472F}"/>
          </ac:spMkLst>
        </pc:spChg>
        <pc:spChg chg="mod">
          <ac:chgData name="Giuseppe Torrisi" userId="7e2d242d-86da-4aa3-bb66-1f88aeb4d0c6" providerId="ADAL" clId="{A4628964-D3B9-A243-9236-A9A7DA763D0B}" dt="2022-11-08T22:28:08.139" v="6227" actId="1076"/>
          <ac:spMkLst>
            <pc:docMk/>
            <pc:sldMk cId="4170744405" sldId="765"/>
            <ac:spMk id="12" creationId="{374743F3-1913-7444-BCA7-92593A68D16F}"/>
          </ac:spMkLst>
        </pc:spChg>
        <pc:spChg chg="add del mod">
          <ac:chgData name="Giuseppe Torrisi" userId="7e2d242d-86da-4aa3-bb66-1f88aeb4d0c6" providerId="ADAL" clId="{A4628964-D3B9-A243-9236-A9A7DA763D0B}" dt="2022-11-10T22:10:05.529" v="8844"/>
          <ac:spMkLst>
            <pc:docMk/>
            <pc:sldMk cId="4170744405" sldId="765"/>
            <ac:spMk id="13" creationId="{91D54C2A-B341-5389-9E4F-CD8D4E8B4355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13" creationId="{E65C893D-8389-E677-14C1-CE3EEB527138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14" creationId="{982E12AD-E9ED-4194-7FB1-0EE87E5F53FE}"/>
          </ac:spMkLst>
        </pc:spChg>
        <pc:spChg chg="add del mod">
          <ac:chgData name="Giuseppe Torrisi" userId="7e2d242d-86da-4aa3-bb66-1f88aeb4d0c6" providerId="ADAL" clId="{A4628964-D3B9-A243-9236-A9A7DA763D0B}" dt="2022-11-10T22:10:07.936" v="8846"/>
          <ac:spMkLst>
            <pc:docMk/>
            <pc:sldMk cId="4170744405" sldId="765"/>
            <ac:spMk id="14" creationId="{E86065B3-4B28-44B6-57C1-A1325DAFF29A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15" creationId="{F64C0CBA-4EE3-EA24-6F42-F42648928E4D}"/>
          </ac:spMkLst>
        </pc:spChg>
        <pc:spChg chg="mod">
          <ac:chgData name="Giuseppe Torrisi" userId="7e2d242d-86da-4aa3-bb66-1f88aeb4d0c6" providerId="ADAL" clId="{A4628964-D3B9-A243-9236-A9A7DA763D0B}" dt="2022-11-08T22:28:08.139" v="6227" actId="1076"/>
          <ac:spMkLst>
            <pc:docMk/>
            <pc:sldMk cId="4170744405" sldId="765"/>
            <ac:spMk id="17" creationId="{0C833484-2ACE-BE42-BAA0-071C01F25BE6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18" creationId="{C74CE13E-CE0A-2460-DEA8-B3EAF5159D96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19" creationId="{F5D8B86D-8C31-855C-86A9-A1ABFDEBE0B8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22" creationId="{6040D06F-5C00-723C-3788-011521DF3ECB}"/>
          </ac:spMkLst>
        </pc:spChg>
        <pc:spChg chg="mod">
          <ac:chgData name="Giuseppe Torrisi" userId="7e2d242d-86da-4aa3-bb66-1f88aeb4d0c6" providerId="ADAL" clId="{A4628964-D3B9-A243-9236-A9A7DA763D0B}" dt="2022-11-08T22:28:08.139" v="6227" actId="1076"/>
          <ac:spMkLst>
            <pc:docMk/>
            <pc:sldMk cId="4170744405" sldId="765"/>
            <ac:spMk id="23" creationId="{A4EE1A79-342A-5E41-8C70-3A2868041E8C}"/>
          </ac:spMkLst>
        </pc:spChg>
        <pc:spChg chg="mod">
          <ac:chgData name="Giuseppe Torrisi" userId="7e2d242d-86da-4aa3-bb66-1f88aeb4d0c6" providerId="ADAL" clId="{A4628964-D3B9-A243-9236-A9A7DA763D0B}" dt="2022-11-10T22:10:08.199" v="8847" actId="20577"/>
          <ac:spMkLst>
            <pc:docMk/>
            <pc:sldMk cId="4170744405" sldId="765"/>
            <ac:spMk id="24" creationId="{D2AB7066-16E4-3243-9B78-D63870A4ED2A}"/>
          </ac:spMkLst>
        </pc:spChg>
        <pc:spChg chg="mod">
          <ac:chgData name="Giuseppe Torrisi" userId="7e2d242d-86da-4aa3-bb66-1f88aeb4d0c6" providerId="ADAL" clId="{A4628964-D3B9-A243-9236-A9A7DA763D0B}" dt="2022-11-08T22:27:37.385" v="6213"/>
          <ac:spMkLst>
            <pc:docMk/>
            <pc:sldMk cId="4170744405" sldId="765"/>
            <ac:spMk id="25" creationId="{ED433767-649E-70B3-0905-CF7D07B3517B}"/>
          </ac:spMkLst>
        </pc:spChg>
        <pc:spChg chg="mod">
          <ac:chgData name="Giuseppe Torrisi" userId="7e2d242d-86da-4aa3-bb66-1f88aeb4d0c6" providerId="ADAL" clId="{A4628964-D3B9-A243-9236-A9A7DA763D0B}" dt="2022-11-08T22:28:08.139" v="6227" actId="1076"/>
          <ac:spMkLst>
            <pc:docMk/>
            <pc:sldMk cId="4170744405" sldId="765"/>
            <ac:spMk id="27" creationId="{DFE9F346-3066-D04C-A51A-25BD4BD81152}"/>
          </ac:spMkLst>
        </pc:spChg>
        <pc:spChg chg="mod">
          <ac:chgData name="Giuseppe Torrisi" userId="7e2d242d-86da-4aa3-bb66-1f88aeb4d0c6" providerId="ADAL" clId="{A4628964-D3B9-A243-9236-A9A7DA763D0B}" dt="2022-11-08T22:28:08.139" v="6227" actId="1076"/>
          <ac:spMkLst>
            <pc:docMk/>
            <pc:sldMk cId="4170744405" sldId="765"/>
            <ac:spMk id="29" creationId="{E0AE519F-B5CC-1044-97A9-E104225958F4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33" creationId="{B7430DE3-B269-BC55-508A-97CAA7191361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34" creationId="{7BF7358E-E7BB-B69C-29D2-DB8EC94A36BE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36" creationId="{D3BD6402-84A9-393A-598C-D09472E523E1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37" creationId="{DC8B6363-6814-1D67-D6AE-0D5D36C8FFCC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38" creationId="{1F74361D-F258-A47C-E88F-B32E8A631538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39" creationId="{1ACF0587-80B1-D545-C7F2-543CF7E95DF2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43" creationId="{C4D5493C-6C03-047D-FA06-4C30FDB99E36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44" creationId="{44192734-0E94-98B3-7435-59A9BDB45A46}"/>
          </ac:spMkLst>
        </pc:spChg>
        <pc:spChg chg="mod">
          <ac:chgData name="Giuseppe Torrisi" userId="7e2d242d-86da-4aa3-bb66-1f88aeb4d0c6" providerId="ADAL" clId="{A4628964-D3B9-A243-9236-A9A7DA763D0B}" dt="2022-11-08T22:28:08.862" v="6228"/>
          <ac:spMkLst>
            <pc:docMk/>
            <pc:sldMk cId="4170744405" sldId="765"/>
            <ac:spMk id="45" creationId="{5034CC3C-37ED-FE41-13F2-20940D19C94C}"/>
          </ac:spMkLst>
        </pc:spChg>
        <pc:grpChg chg="mod">
          <ac:chgData name="Giuseppe Torrisi" userId="7e2d242d-86da-4aa3-bb66-1f88aeb4d0c6" providerId="ADAL" clId="{A4628964-D3B9-A243-9236-A9A7DA763D0B}" dt="2022-11-08T22:28:08.139" v="6227" actId="1076"/>
          <ac:grpSpMkLst>
            <pc:docMk/>
            <pc:sldMk cId="4170744405" sldId="765"/>
            <ac:grpSpMk id="2" creationId="{C341C8FF-C1F8-5946-9A7B-79AD1A53D3A8}"/>
          </ac:grpSpMkLst>
        </pc:grpChg>
        <pc:grpChg chg="add del mod">
          <ac:chgData name="Giuseppe Torrisi" userId="7e2d242d-86da-4aa3-bb66-1f88aeb4d0c6" providerId="ADAL" clId="{A4628964-D3B9-A243-9236-A9A7DA763D0B}" dt="2022-11-08T22:27:38.343" v="6214"/>
          <ac:grpSpMkLst>
            <pc:docMk/>
            <pc:sldMk cId="4170744405" sldId="765"/>
            <ac:grpSpMk id="3" creationId="{F7115FD2-0640-1208-32A2-D2638CE7D595}"/>
          </ac:grpSpMkLst>
        </pc:grpChg>
        <pc:grpChg chg="mod">
          <ac:chgData name="Giuseppe Torrisi" userId="7e2d242d-86da-4aa3-bb66-1f88aeb4d0c6" providerId="ADAL" clId="{A4628964-D3B9-A243-9236-A9A7DA763D0B}" dt="2022-11-08T22:27:37.385" v="6213"/>
          <ac:grpSpMkLst>
            <pc:docMk/>
            <pc:sldMk cId="4170744405" sldId="765"/>
            <ac:grpSpMk id="7" creationId="{2688DA50-9CA2-2497-FF76-92D48A45D011}"/>
          </ac:grpSpMkLst>
        </pc:grpChg>
        <pc:grpChg chg="add mod">
          <ac:chgData name="Giuseppe Torrisi" userId="7e2d242d-86da-4aa3-bb66-1f88aeb4d0c6" providerId="ADAL" clId="{A4628964-D3B9-A243-9236-A9A7DA763D0B}" dt="2022-11-08T22:28:08.862" v="6228"/>
          <ac:grpSpMkLst>
            <pc:docMk/>
            <pc:sldMk cId="4170744405" sldId="765"/>
            <ac:grpSpMk id="28" creationId="{5327F315-4EB3-E5CC-F666-0F6AE8C0BF12}"/>
          </ac:grpSpMkLst>
        </pc:grpChg>
        <pc:grpChg chg="mod">
          <ac:chgData name="Giuseppe Torrisi" userId="7e2d242d-86da-4aa3-bb66-1f88aeb4d0c6" providerId="ADAL" clId="{A4628964-D3B9-A243-9236-A9A7DA763D0B}" dt="2022-11-08T22:28:08.862" v="6228"/>
          <ac:grpSpMkLst>
            <pc:docMk/>
            <pc:sldMk cId="4170744405" sldId="765"/>
            <ac:grpSpMk id="32" creationId="{ECDCFAF0-B7EC-49F6-7469-B3B4305B3020}"/>
          </ac:grpSpMkLst>
        </pc:grpChg>
        <pc:picChg chg="mod">
          <ac:chgData name="Giuseppe Torrisi" userId="7e2d242d-86da-4aa3-bb66-1f88aeb4d0c6" providerId="ADAL" clId="{A4628964-D3B9-A243-9236-A9A7DA763D0B}" dt="2022-11-10T22:09:55.574" v="8840" actId="1076"/>
          <ac:picMkLst>
            <pc:docMk/>
            <pc:sldMk cId="4170744405" sldId="765"/>
            <ac:picMk id="4" creationId="{4E2483F4-5E96-4F4C-A1C5-83B591F37D02}"/>
          </ac:picMkLst>
        </pc:picChg>
        <pc:picChg chg="mod">
          <ac:chgData name="Giuseppe Torrisi" userId="7e2d242d-86da-4aa3-bb66-1f88aeb4d0c6" providerId="ADAL" clId="{A4628964-D3B9-A243-9236-A9A7DA763D0B}" dt="2022-11-08T22:28:08.139" v="6227" actId="1076"/>
          <ac:picMkLst>
            <pc:docMk/>
            <pc:sldMk cId="4170744405" sldId="765"/>
            <ac:picMk id="6" creationId="{38BF9954-ECBB-5D44-B3AE-C243D628973B}"/>
          </ac:picMkLst>
        </pc:picChg>
        <pc:picChg chg="add mod">
          <ac:chgData name="Giuseppe Torrisi" userId="7e2d242d-86da-4aa3-bb66-1f88aeb4d0c6" providerId="ADAL" clId="{A4628964-D3B9-A243-9236-A9A7DA763D0B}" dt="2022-11-10T21:38:58.530" v="8409"/>
          <ac:picMkLst>
            <pc:docMk/>
            <pc:sldMk cId="4170744405" sldId="765"/>
            <ac:picMk id="8" creationId="{B75F35A6-29D9-5D06-6FBC-AB33E8491B8C}"/>
          </ac:picMkLst>
        </pc:picChg>
        <pc:picChg chg="mod">
          <ac:chgData name="Giuseppe Torrisi" userId="7e2d242d-86da-4aa3-bb66-1f88aeb4d0c6" providerId="ADAL" clId="{A4628964-D3B9-A243-9236-A9A7DA763D0B}" dt="2022-11-08T22:28:08.139" v="6227" actId="1076"/>
          <ac:picMkLst>
            <pc:docMk/>
            <pc:sldMk cId="4170744405" sldId="765"/>
            <ac:picMk id="10" creationId="{D86463AB-6C98-E340-A503-F9B0366FAC0D}"/>
          </ac:picMkLst>
        </pc:picChg>
        <pc:picChg chg="mod">
          <ac:chgData name="Giuseppe Torrisi" userId="7e2d242d-86da-4aa3-bb66-1f88aeb4d0c6" providerId="ADAL" clId="{A4628964-D3B9-A243-9236-A9A7DA763D0B}" dt="2022-11-08T22:28:08.139" v="6227" actId="1076"/>
          <ac:picMkLst>
            <pc:docMk/>
            <pc:sldMk cId="4170744405" sldId="765"/>
            <ac:picMk id="20" creationId="{FBCC1817-01A6-CC49-9888-D79C72259DEE}"/>
          </ac:picMkLst>
        </pc:picChg>
        <pc:picChg chg="mod">
          <ac:chgData name="Giuseppe Torrisi" userId="7e2d242d-86da-4aa3-bb66-1f88aeb4d0c6" providerId="ADAL" clId="{A4628964-D3B9-A243-9236-A9A7DA763D0B}" dt="2022-11-08T22:28:08.139" v="6227" actId="1076"/>
          <ac:picMkLst>
            <pc:docMk/>
            <pc:sldMk cId="4170744405" sldId="765"/>
            <ac:picMk id="21" creationId="{4A91A11C-3103-1A4F-998A-81B5E45BDC14}"/>
          </ac:picMkLst>
        </pc:picChg>
        <pc:picChg chg="mod">
          <ac:chgData name="Giuseppe Torrisi" userId="7e2d242d-86da-4aa3-bb66-1f88aeb4d0c6" providerId="ADAL" clId="{A4628964-D3B9-A243-9236-A9A7DA763D0B}" dt="2022-11-08T22:28:08.139" v="6227" actId="1076"/>
          <ac:picMkLst>
            <pc:docMk/>
            <pc:sldMk cId="4170744405" sldId="765"/>
            <ac:picMk id="26" creationId="{118D278F-B6DC-7643-A93B-3F03B8018A90}"/>
          </ac:picMkLst>
        </pc:picChg>
        <pc:picChg chg="del mod">
          <ac:chgData name="Giuseppe Torrisi" userId="7e2d242d-86da-4aa3-bb66-1f88aeb4d0c6" providerId="ADAL" clId="{A4628964-D3B9-A243-9236-A9A7DA763D0B}" dt="2022-11-08T22:28:01.801" v="6225" actId="478"/>
          <ac:picMkLst>
            <pc:docMk/>
            <pc:sldMk cId="4170744405" sldId="765"/>
            <ac:picMk id="30" creationId="{4B71A935-AA85-254C-BD48-C87FB829651E}"/>
          </ac:picMkLst>
        </pc:picChg>
        <pc:picChg chg="del mod">
          <ac:chgData name="Giuseppe Torrisi" userId="7e2d242d-86da-4aa3-bb66-1f88aeb4d0c6" providerId="ADAL" clId="{A4628964-D3B9-A243-9236-A9A7DA763D0B}" dt="2022-11-08T22:28:03.023" v="6226" actId="478"/>
          <ac:picMkLst>
            <pc:docMk/>
            <pc:sldMk cId="4170744405" sldId="765"/>
            <ac:picMk id="31" creationId="{2921C766-AE5D-6743-BDCF-ACDAC1F1DD50}"/>
          </ac:picMkLst>
        </pc:picChg>
        <pc:cxnChg chg="mod">
          <ac:chgData name="Giuseppe Torrisi" userId="7e2d242d-86da-4aa3-bb66-1f88aeb4d0c6" providerId="ADAL" clId="{A4628964-D3B9-A243-9236-A9A7DA763D0B}" dt="2022-11-08T22:28:08.139" v="6227" actId="1076"/>
          <ac:cxnSpMkLst>
            <pc:docMk/>
            <pc:sldMk cId="4170744405" sldId="765"/>
            <ac:cxnSpMk id="16" creationId="{CDCD4E6E-7348-E94E-B5EB-D35CB8A496A9}"/>
          </ac:cxnSpMkLst>
        </pc:cxnChg>
        <pc:cxnChg chg="mod">
          <ac:chgData name="Giuseppe Torrisi" userId="7e2d242d-86da-4aa3-bb66-1f88aeb4d0c6" providerId="ADAL" clId="{A4628964-D3B9-A243-9236-A9A7DA763D0B}" dt="2022-11-08T22:28:08.139" v="6227" actId="1076"/>
          <ac:cxnSpMkLst>
            <pc:docMk/>
            <pc:sldMk cId="4170744405" sldId="765"/>
            <ac:cxnSpMk id="35" creationId="{F1205043-C768-A54E-A284-2E7E3AD50114}"/>
          </ac:cxnSpMkLst>
        </pc:cxnChg>
        <pc:cxnChg chg="mod">
          <ac:chgData name="Giuseppe Torrisi" userId="7e2d242d-86da-4aa3-bb66-1f88aeb4d0c6" providerId="ADAL" clId="{A4628964-D3B9-A243-9236-A9A7DA763D0B}" dt="2022-11-08T22:28:08.139" v="6227" actId="1076"/>
          <ac:cxnSpMkLst>
            <pc:docMk/>
            <pc:sldMk cId="4170744405" sldId="765"/>
            <ac:cxnSpMk id="42" creationId="{35D8D363-CA05-9D49-B62C-07059BC62AF8}"/>
          </ac:cxnSpMkLst>
        </pc:cxnChg>
      </pc:sldChg>
      <pc:sldChg chg="addSp delSp modSp add mod">
        <pc:chgData name="Giuseppe Torrisi" userId="7e2d242d-86da-4aa3-bb66-1f88aeb4d0c6" providerId="ADAL" clId="{A4628964-D3B9-A243-9236-A9A7DA763D0B}" dt="2022-11-14T15:43:01.452" v="11885" actId="313"/>
        <pc:sldMkLst>
          <pc:docMk/>
          <pc:sldMk cId="2122607753" sldId="766"/>
        </pc:sldMkLst>
        <pc:spChg chg="add 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2" creationId="{18BF15D8-2F8B-8582-FE4F-7D8392B85570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5" creationId="{362E881A-C37A-2251-AA99-BB4DEB0FF3D9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6" creationId="{69A26593-B4D0-1817-ABC7-1A16DE9E6236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7" creationId="{FA922EF2-7436-EF3C-A492-4BD79CE3B8BE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8" creationId="{B9DE5264-9817-4AB7-082A-BA3A3217CC6C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9" creationId="{D961B4C7-E13B-038F-3E1A-34098C584B27}"/>
          </ac:spMkLst>
        </pc:spChg>
        <pc:spChg chg="mod">
          <ac:chgData name="Giuseppe Torrisi" userId="7e2d242d-86da-4aa3-bb66-1f88aeb4d0c6" providerId="ADAL" clId="{A4628964-D3B9-A243-9236-A9A7DA763D0B}" dt="2022-11-14T15:42:28.070" v="11872" actId="108"/>
          <ac:spMkLst>
            <pc:docMk/>
            <pc:sldMk cId="2122607753" sldId="766"/>
            <ac:spMk id="20" creationId="{4D600CD8-188E-BDB8-B296-AD2981C5DDE4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21" creationId="{47F54C56-8F55-8C63-1C86-AB0BFA921C5A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22" creationId="{656A5CE7-AD1D-3800-4931-2730387B1BB7}"/>
          </ac:spMkLst>
        </pc:spChg>
        <pc:spChg chg="del">
          <ac:chgData name="Giuseppe Torrisi" userId="7e2d242d-86da-4aa3-bb66-1f88aeb4d0c6" providerId="ADAL" clId="{A4628964-D3B9-A243-9236-A9A7DA763D0B}" dt="2022-11-08T22:40:03.139" v="6437" actId="478"/>
          <ac:spMkLst>
            <pc:docMk/>
            <pc:sldMk cId="2122607753" sldId="766"/>
            <ac:spMk id="24" creationId="{961278CE-EA9F-186C-ABD9-4CE7679FF6F2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26" creationId="{40003F8B-21EC-E706-94CB-091B13890F04}"/>
          </ac:spMkLst>
        </pc:spChg>
        <pc:spChg chg="mod">
          <ac:chgData name="Giuseppe Torrisi" userId="7e2d242d-86da-4aa3-bb66-1f88aeb4d0c6" providerId="ADAL" clId="{A4628964-D3B9-A243-9236-A9A7DA763D0B}" dt="2022-11-08T22:40:03.716" v="6438"/>
          <ac:spMkLst>
            <pc:docMk/>
            <pc:sldMk cId="2122607753" sldId="766"/>
            <ac:spMk id="27" creationId="{1478F240-0830-89DB-979A-C803E6BDF1FB}"/>
          </ac:spMkLst>
        </pc:spChg>
        <pc:spChg chg="add mod">
          <ac:chgData name="Giuseppe Torrisi" userId="7e2d242d-86da-4aa3-bb66-1f88aeb4d0c6" providerId="ADAL" clId="{A4628964-D3B9-A243-9236-A9A7DA763D0B}" dt="2022-11-14T15:43:01.452" v="11885" actId="313"/>
          <ac:spMkLst>
            <pc:docMk/>
            <pc:sldMk cId="2122607753" sldId="766"/>
            <ac:spMk id="28" creationId="{5259FDB3-282A-B739-1F88-D3DC0796BAB1}"/>
          </ac:spMkLst>
        </pc:spChg>
        <pc:grpChg chg="add mod">
          <ac:chgData name="Giuseppe Torrisi" userId="7e2d242d-86da-4aa3-bb66-1f88aeb4d0c6" providerId="ADAL" clId="{A4628964-D3B9-A243-9236-A9A7DA763D0B}" dt="2022-11-08T22:40:03.716" v="6438"/>
          <ac:grpSpMkLst>
            <pc:docMk/>
            <pc:sldMk cId="2122607753" sldId="766"/>
            <ac:grpSpMk id="3" creationId="{96C612B0-6635-98DB-152C-54A344F2C26D}"/>
          </ac:grpSpMkLst>
        </pc:grpChg>
        <pc:grpChg chg="mod">
          <ac:chgData name="Giuseppe Torrisi" userId="7e2d242d-86da-4aa3-bb66-1f88aeb4d0c6" providerId="ADAL" clId="{A4628964-D3B9-A243-9236-A9A7DA763D0B}" dt="2022-11-08T22:40:03.716" v="6438"/>
          <ac:grpSpMkLst>
            <pc:docMk/>
            <pc:sldMk cId="2122607753" sldId="766"/>
            <ac:grpSpMk id="4" creationId="{A2DB39BB-10CF-79B0-3170-7737DF696249}"/>
          </ac:grpSpMkLst>
        </pc:grpChg>
        <pc:picChg chg="add mod">
          <ac:chgData name="Giuseppe Torrisi" userId="7e2d242d-86da-4aa3-bb66-1f88aeb4d0c6" providerId="ADAL" clId="{A4628964-D3B9-A243-9236-A9A7DA763D0B}" dt="2022-11-10T21:39:35.306" v="8417"/>
          <ac:picMkLst>
            <pc:docMk/>
            <pc:sldMk cId="2122607753" sldId="766"/>
            <ac:picMk id="24" creationId="{9A509277-95D1-755E-89AF-940229F423D2}"/>
          </ac:picMkLst>
        </pc:picChg>
      </pc:sldChg>
      <pc:sldChg chg="add del">
        <pc:chgData name="Giuseppe Torrisi" userId="7e2d242d-86da-4aa3-bb66-1f88aeb4d0c6" providerId="ADAL" clId="{A4628964-D3B9-A243-9236-A9A7DA763D0B}" dt="2022-11-04T17:08:14.038" v="2095" actId="2696"/>
        <pc:sldMkLst>
          <pc:docMk/>
          <pc:sldMk cId="2155701792" sldId="766"/>
        </pc:sldMkLst>
      </pc:sldChg>
      <pc:sldChg chg="del">
        <pc:chgData name="Giuseppe Torrisi" userId="7e2d242d-86da-4aa3-bb66-1f88aeb4d0c6" providerId="ADAL" clId="{A4628964-D3B9-A243-9236-A9A7DA763D0B}" dt="2022-11-04T17:05:18.629" v="2081" actId="2696"/>
        <pc:sldMkLst>
          <pc:docMk/>
          <pc:sldMk cId="2703088480" sldId="766"/>
        </pc:sldMkLst>
      </pc:sldChg>
      <pc:sldChg chg="add del">
        <pc:chgData name="Giuseppe Torrisi" userId="7e2d242d-86da-4aa3-bb66-1f88aeb4d0c6" providerId="ADAL" clId="{A4628964-D3B9-A243-9236-A9A7DA763D0B}" dt="2022-11-05T20:11:46.345" v="3086" actId="2696"/>
        <pc:sldMkLst>
          <pc:docMk/>
          <pc:sldMk cId="3687042094" sldId="766"/>
        </pc:sldMkLst>
      </pc:sldChg>
      <pc:sldChg chg="addSp modSp add mod">
        <pc:chgData name="Giuseppe Torrisi" userId="7e2d242d-86da-4aa3-bb66-1f88aeb4d0c6" providerId="ADAL" clId="{A4628964-D3B9-A243-9236-A9A7DA763D0B}" dt="2022-11-12T16:08:27.607" v="10689" actId="164"/>
        <pc:sldMkLst>
          <pc:docMk/>
          <pc:sldMk cId="1332499892" sldId="767"/>
        </pc:sldMkLst>
        <pc:spChg chg="mod">
          <ac:chgData name="Giuseppe Torrisi" userId="7e2d242d-86da-4aa3-bb66-1f88aeb4d0c6" providerId="ADAL" clId="{A4628964-D3B9-A243-9236-A9A7DA763D0B}" dt="2022-11-11T15:30:35.164" v="10336" actId="20577"/>
          <ac:spMkLst>
            <pc:docMk/>
            <pc:sldMk cId="1332499892" sldId="767"/>
            <ac:spMk id="2" creationId="{0745F660-107E-C73E-45C8-24293852D3F9}"/>
          </ac:spMkLst>
        </pc:spChg>
        <pc:spChg chg="mod">
          <ac:chgData name="Giuseppe Torrisi" userId="7e2d242d-86da-4aa3-bb66-1f88aeb4d0c6" providerId="ADAL" clId="{A4628964-D3B9-A243-9236-A9A7DA763D0B}" dt="2022-11-08T22:44:25.324" v="6584" actId="1036"/>
          <ac:spMkLst>
            <pc:docMk/>
            <pc:sldMk cId="1332499892" sldId="767"/>
            <ac:spMk id="7" creationId="{29A5543B-0760-21CA-A9FB-CE48D9219BEE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8" creationId="{EA8CECDA-6BD9-CC62-60D6-D5D37FAD9BBB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9" creationId="{46264DF1-DE50-7FED-8DC1-FB5A935EACFE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10" creationId="{4ECBFA89-9D97-8C06-AA3B-9D88BD7B0CF6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11" creationId="{73D6BC1F-7413-B424-6417-37A26550C03F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13" creationId="{64C585B4-86C8-84E1-9A6C-8B689FA2E6A7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15" creationId="{D2B5C8EA-CE8C-04BD-3514-196856CE1A0A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16" creationId="{0BF19EF1-890F-06E7-F238-315C1881AE36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19" creationId="{43867037-454A-90AF-97A3-611D2C47DFFA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25" creationId="{F2539F3B-BDCB-6439-8C4A-6865F8F4E1F7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41" creationId="{2D81DB61-A243-F306-72BA-C1B3252A5D00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46" creationId="{1089708C-6502-C866-FFF2-EF34D45A99AD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47" creationId="{523686D6-6ACA-7D0B-43F2-165735A38BB8}"/>
          </ac:spMkLst>
        </pc:spChg>
        <pc:spChg chg="mod">
          <ac:chgData name="Giuseppe Torrisi" userId="7e2d242d-86da-4aa3-bb66-1f88aeb4d0c6" providerId="ADAL" clId="{A4628964-D3B9-A243-9236-A9A7DA763D0B}" dt="2022-11-08T22:44:18.224" v="6573"/>
          <ac:spMkLst>
            <pc:docMk/>
            <pc:sldMk cId="1332499892" sldId="767"/>
            <ac:spMk id="48" creationId="{B2E31ADC-21A8-ECFC-04E3-21DD5123EFFE}"/>
          </ac:spMkLst>
        </pc:spChg>
        <pc:grpChg chg="add mod">
          <ac:chgData name="Giuseppe Torrisi" userId="7e2d242d-86da-4aa3-bb66-1f88aeb4d0c6" providerId="ADAL" clId="{A4628964-D3B9-A243-9236-A9A7DA763D0B}" dt="2022-11-08T22:44:21.255" v="6575" actId="1076"/>
          <ac:grpSpMkLst>
            <pc:docMk/>
            <pc:sldMk cId="1332499892" sldId="767"/>
            <ac:grpSpMk id="5" creationId="{F111E2D9-075A-C134-A86E-8628CB91C5D5}"/>
          </ac:grpSpMkLst>
        </pc:grpChg>
        <pc:grpChg chg="mod">
          <ac:chgData name="Giuseppe Torrisi" userId="7e2d242d-86da-4aa3-bb66-1f88aeb4d0c6" providerId="ADAL" clId="{A4628964-D3B9-A243-9236-A9A7DA763D0B}" dt="2022-11-08T22:44:18.224" v="6573"/>
          <ac:grpSpMkLst>
            <pc:docMk/>
            <pc:sldMk cId="1332499892" sldId="767"/>
            <ac:grpSpMk id="6" creationId="{41180123-3DA6-DAE7-357F-40AF5BC15255}"/>
          </ac:grpSpMkLst>
        </pc:grpChg>
        <pc:grpChg chg="mod">
          <ac:chgData name="Giuseppe Torrisi" userId="7e2d242d-86da-4aa3-bb66-1f88aeb4d0c6" providerId="ADAL" clId="{A4628964-D3B9-A243-9236-A9A7DA763D0B}" dt="2022-11-08T22:44:18.224" v="6573"/>
          <ac:grpSpMkLst>
            <pc:docMk/>
            <pc:sldMk cId="1332499892" sldId="767"/>
            <ac:grpSpMk id="12" creationId="{462582D7-9368-CA38-2B39-3B555DD48F41}"/>
          </ac:grpSpMkLst>
        </pc:grpChg>
        <pc:grpChg chg="add">
          <ac:chgData name="Giuseppe Torrisi" userId="7e2d242d-86da-4aa3-bb66-1f88aeb4d0c6" providerId="ADAL" clId="{A4628964-D3B9-A243-9236-A9A7DA763D0B}" dt="2022-11-12T16:07:42.730" v="10684" actId="164"/>
          <ac:grpSpMkLst>
            <pc:docMk/>
            <pc:sldMk cId="1332499892" sldId="767"/>
            <ac:grpSpMk id="50" creationId="{34C54E10-6446-3BAA-D7C9-9DA862F87453}"/>
          </ac:grpSpMkLst>
        </pc:grpChg>
        <pc:grpChg chg="add">
          <ac:chgData name="Giuseppe Torrisi" userId="7e2d242d-86da-4aa3-bb66-1f88aeb4d0c6" providerId="ADAL" clId="{A4628964-D3B9-A243-9236-A9A7DA763D0B}" dt="2022-11-12T16:08:27.607" v="10689" actId="164"/>
          <ac:grpSpMkLst>
            <pc:docMk/>
            <pc:sldMk cId="1332499892" sldId="767"/>
            <ac:grpSpMk id="51" creationId="{B4A1F7F2-9F55-86AA-ECF4-ECB279677846}"/>
          </ac:grpSpMkLst>
        </pc:grpChg>
      </pc:sldChg>
      <pc:sldChg chg="del">
        <pc:chgData name="Giuseppe Torrisi" userId="7e2d242d-86da-4aa3-bb66-1f88aeb4d0c6" providerId="ADAL" clId="{A4628964-D3B9-A243-9236-A9A7DA763D0B}" dt="2022-11-04T17:09:29.055" v="2103" actId="2696"/>
        <pc:sldMkLst>
          <pc:docMk/>
          <pc:sldMk cId="1868404649" sldId="767"/>
        </pc:sldMkLst>
      </pc:sldChg>
      <pc:sldChg chg="add del">
        <pc:chgData name="Giuseppe Torrisi" userId="7e2d242d-86da-4aa3-bb66-1f88aeb4d0c6" providerId="ADAL" clId="{A4628964-D3B9-A243-9236-A9A7DA763D0B}" dt="2022-11-05T10:30:46.789" v="2864" actId="2696"/>
        <pc:sldMkLst>
          <pc:docMk/>
          <pc:sldMk cId="2794456499" sldId="768"/>
        </pc:sldMkLst>
      </pc:sldChg>
      <pc:sldChg chg="del">
        <pc:chgData name="Giuseppe Torrisi" userId="7e2d242d-86da-4aa3-bb66-1f88aeb4d0c6" providerId="ADAL" clId="{A4628964-D3B9-A243-9236-A9A7DA763D0B}" dt="2022-10-29T17:16:59.547" v="230" actId="2696"/>
        <pc:sldMkLst>
          <pc:docMk/>
          <pc:sldMk cId="4251080162" sldId="768"/>
        </pc:sldMkLst>
      </pc:sldChg>
      <pc:sldChg chg="addSp delSp modSp mod">
        <pc:chgData name="Giuseppe Torrisi" userId="7e2d242d-86da-4aa3-bb66-1f88aeb4d0c6" providerId="ADAL" clId="{A4628964-D3B9-A243-9236-A9A7DA763D0B}" dt="2022-11-09T21:44:26.705" v="8016"/>
        <pc:sldMkLst>
          <pc:docMk/>
          <pc:sldMk cId="2697127147" sldId="769"/>
        </pc:sldMkLst>
        <pc:spChg chg="mod">
          <ac:chgData name="Giuseppe Torrisi" userId="7e2d242d-86da-4aa3-bb66-1f88aeb4d0c6" providerId="ADAL" clId="{A4628964-D3B9-A243-9236-A9A7DA763D0B}" dt="2022-11-08T23:02:55.272" v="6986" actId="1035"/>
          <ac:spMkLst>
            <pc:docMk/>
            <pc:sldMk cId="2697127147" sldId="769"/>
            <ac:spMk id="2" creationId="{1F148E0C-7117-321A-48EE-B59A7D94A997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6" creationId="{FF55F057-A9C2-9E8D-D717-D9E17A68CBA9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9" creationId="{F52850BA-F38E-59C1-F0D7-FB0ED5DC0F4F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11" creationId="{B197D455-B1E0-6912-184D-98A0766060EA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12" creationId="{BCEEC372-8AD6-B130-5040-85E1711F9609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14" creationId="{4EA26A62-ABB0-9567-48A5-3C75B332DEDB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15" creationId="{1720DF70-188C-E790-3406-A0FB416D6545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16" creationId="{6C83D7B4-6B0D-A2E1-EC32-C3A43B7B0BEF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17" creationId="{FB77E739-E4EC-83CD-8793-32A9B46BFD96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18" creationId="{A4C4FD45-AD48-9B78-F57B-4350F4229DBE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19" creationId="{90E5E61D-15B7-A68A-62B8-E7B6DCE45EAC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20" creationId="{4EC1CB55-F13A-27C7-42BC-BC364FD8E3AF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21" creationId="{6C14DEE4-A391-48A2-E570-FEDBD82A5D6B}"/>
          </ac:spMkLst>
        </pc:spChg>
        <pc:spChg chg="mod">
          <ac:chgData name="Giuseppe Torrisi" userId="7e2d242d-86da-4aa3-bb66-1f88aeb4d0c6" providerId="ADAL" clId="{A4628964-D3B9-A243-9236-A9A7DA763D0B}" dt="2022-11-08T23:02:50.932" v="6973"/>
          <ac:spMkLst>
            <pc:docMk/>
            <pc:sldMk cId="2697127147" sldId="769"/>
            <ac:spMk id="22" creationId="{7A28AD2F-B13C-B0B4-CD5D-CA7B8BB2E53F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25" creationId="{8C626CB3-90E1-B35A-1D45-42F03D4B62DD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26" creationId="{885CC948-D22C-BF8C-EA91-F6BFDAE7BD1F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27" creationId="{22B331DB-ACDD-01E7-EAC8-9995AD3EBD73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28" creationId="{6753F61F-253B-5F3F-5C9A-C5481FE40AA8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0" creationId="{7AD3FB82-98D7-0798-06BA-2310F7790116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1" creationId="{B6BE0597-8600-1A34-6BE4-77A575DC885E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2" creationId="{B3BF2872-7F30-925C-453D-B66A0D9F7ACD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3" creationId="{26C711E8-8309-079A-E486-6B4D5B661022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4" creationId="{714AEFC2-7219-C333-5068-49C40F5675A5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5" creationId="{A5B2A081-A5AC-B1A7-EEB6-71094C64600F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6" creationId="{F3AD4574-EC2C-7BC0-BAD3-5EBC01372427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7" creationId="{397FBFCD-5A39-0F85-F1EC-B29E3B3569B8}"/>
          </ac:spMkLst>
        </pc:spChg>
        <pc:spChg chg="mod">
          <ac:chgData name="Giuseppe Torrisi" userId="7e2d242d-86da-4aa3-bb66-1f88aeb4d0c6" providerId="ADAL" clId="{A4628964-D3B9-A243-9236-A9A7DA763D0B}" dt="2022-11-09T21:44:26.705" v="8016"/>
          <ac:spMkLst>
            <pc:docMk/>
            <pc:sldMk cId="2697127147" sldId="769"/>
            <ac:spMk id="38" creationId="{A385D33E-CB70-67CD-943C-78D821085C09}"/>
          </ac:spMkLst>
        </pc:spChg>
        <pc:grpChg chg="add del mod">
          <ac:chgData name="Giuseppe Torrisi" userId="7e2d242d-86da-4aa3-bb66-1f88aeb4d0c6" providerId="ADAL" clId="{A4628964-D3B9-A243-9236-A9A7DA763D0B}" dt="2022-11-09T21:44:26.284" v="8015" actId="478"/>
          <ac:grpSpMkLst>
            <pc:docMk/>
            <pc:sldMk cId="2697127147" sldId="769"/>
            <ac:grpSpMk id="3" creationId="{8CFA12ED-F1EE-AD67-288A-3EC3D8F42001}"/>
          </ac:grpSpMkLst>
        </pc:grpChg>
        <pc:grpChg chg="mod">
          <ac:chgData name="Giuseppe Torrisi" userId="7e2d242d-86da-4aa3-bb66-1f88aeb4d0c6" providerId="ADAL" clId="{A4628964-D3B9-A243-9236-A9A7DA763D0B}" dt="2022-11-08T23:02:50.932" v="6973"/>
          <ac:grpSpMkLst>
            <pc:docMk/>
            <pc:sldMk cId="2697127147" sldId="769"/>
            <ac:grpSpMk id="5" creationId="{D582DB56-1CC1-E3BD-E995-D701337241D7}"/>
          </ac:grpSpMkLst>
        </pc:grpChg>
        <pc:grpChg chg="mod">
          <ac:chgData name="Giuseppe Torrisi" userId="7e2d242d-86da-4aa3-bb66-1f88aeb4d0c6" providerId="ADAL" clId="{A4628964-D3B9-A243-9236-A9A7DA763D0B}" dt="2022-11-08T23:02:50.932" v="6973"/>
          <ac:grpSpMkLst>
            <pc:docMk/>
            <pc:sldMk cId="2697127147" sldId="769"/>
            <ac:grpSpMk id="13" creationId="{7C7FFA5C-F095-AE42-2306-54F0BDC7A843}"/>
          </ac:grpSpMkLst>
        </pc:grpChg>
        <pc:grpChg chg="add mod">
          <ac:chgData name="Giuseppe Torrisi" userId="7e2d242d-86da-4aa3-bb66-1f88aeb4d0c6" providerId="ADAL" clId="{A4628964-D3B9-A243-9236-A9A7DA763D0B}" dt="2022-11-09T21:44:26.705" v="8016"/>
          <ac:grpSpMkLst>
            <pc:docMk/>
            <pc:sldMk cId="2697127147" sldId="769"/>
            <ac:grpSpMk id="23" creationId="{5275B98F-881B-1415-2326-168461089DE9}"/>
          </ac:grpSpMkLst>
        </pc:grpChg>
        <pc:grpChg chg="mod">
          <ac:chgData name="Giuseppe Torrisi" userId="7e2d242d-86da-4aa3-bb66-1f88aeb4d0c6" providerId="ADAL" clId="{A4628964-D3B9-A243-9236-A9A7DA763D0B}" dt="2022-11-09T21:44:26.705" v="8016"/>
          <ac:grpSpMkLst>
            <pc:docMk/>
            <pc:sldMk cId="2697127147" sldId="769"/>
            <ac:grpSpMk id="24" creationId="{B776E81E-75D4-1AB6-BC9B-6987373B4080}"/>
          </ac:grpSpMkLst>
        </pc:grpChg>
        <pc:grpChg chg="mod">
          <ac:chgData name="Giuseppe Torrisi" userId="7e2d242d-86da-4aa3-bb66-1f88aeb4d0c6" providerId="ADAL" clId="{A4628964-D3B9-A243-9236-A9A7DA763D0B}" dt="2022-11-09T21:44:26.705" v="8016"/>
          <ac:grpSpMkLst>
            <pc:docMk/>
            <pc:sldMk cId="2697127147" sldId="769"/>
            <ac:grpSpMk id="29" creationId="{2CC8C977-9ADB-5F05-820F-C979694F541A}"/>
          </ac:grpSpMkLst>
        </pc:grpChg>
        <pc:picChg chg="add del mod">
          <ac:chgData name="Giuseppe Torrisi" userId="7e2d242d-86da-4aa3-bb66-1f88aeb4d0c6" providerId="ADAL" clId="{A4628964-D3B9-A243-9236-A9A7DA763D0B}" dt="2022-11-09T11:02:44.462" v="7627" actId="478"/>
          <ac:picMkLst>
            <pc:docMk/>
            <pc:sldMk cId="2697127147" sldId="769"/>
            <ac:picMk id="23" creationId="{152B8FC9-8660-1431-44FC-AB9A35342BD7}"/>
          </ac:picMkLst>
        </pc:picChg>
      </pc:sldChg>
      <pc:sldChg chg="addSp delSp modSp mod">
        <pc:chgData name="Giuseppe Torrisi" userId="7e2d242d-86da-4aa3-bb66-1f88aeb4d0c6" providerId="ADAL" clId="{A4628964-D3B9-A243-9236-A9A7DA763D0B}" dt="2022-11-12T16:44:43.934" v="11254" actId="478"/>
        <pc:sldMkLst>
          <pc:docMk/>
          <pc:sldMk cId="480401173" sldId="770"/>
        </pc:sldMkLst>
        <pc:spChg chg="del mod">
          <ac:chgData name="Giuseppe Torrisi" userId="7e2d242d-86da-4aa3-bb66-1f88aeb4d0c6" providerId="ADAL" clId="{A4628964-D3B9-A243-9236-A9A7DA763D0B}" dt="2022-11-12T16:44:43.934" v="11254" actId="478"/>
          <ac:spMkLst>
            <pc:docMk/>
            <pc:sldMk cId="480401173" sldId="770"/>
            <ac:spMk id="4" creationId="{B6B97E85-B434-46C7-D993-653FACC2E0AC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5" creationId="{91655D06-5802-D27C-68E9-B0E6240BC84C}"/>
          </ac:spMkLst>
        </pc:spChg>
        <pc:spChg chg="del">
          <ac:chgData name="Giuseppe Torrisi" userId="7e2d242d-86da-4aa3-bb66-1f88aeb4d0c6" providerId="ADAL" clId="{A4628964-D3B9-A243-9236-A9A7DA763D0B}" dt="2022-11-08T22:49:18.362" v="6650" actId="478"/>
          <ac:spMkLst>
            <pc:docMk/>
            <pc:sldMk cId="480401173" sldId="770"/>
            <ac:spMk id="7" creationId="{29A5543B-0760-21CA-A9FB-CE48D9219BEE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8" creationId="{0ECF88E0-5A9A-715B-C97A-6F470E69B2A0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9" creationId="{63FB6ABA-03D1-D4BF-738C-B5789B2EAC9A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0" creationId="{1EED8E62-194A-C1FC-466F-338F7B5CAAD8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2" creationId="{12844DB8-EF46-711B-5C1D-8A996A567EE4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3" creationId="{0656B473-3904-5B07-38A5-3515BF136C2E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4" creationId="{63EDBAEE-642C-C44F-2CAE-4DAD578388BC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5" creationId="{3AE0F58B-1D97-8044-3472-DAAB4E3C8734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6" creationId="{EFD71F36-AF66-7120-38C6-72C1A82C09AC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7" creationId="{829E898A-450B-4B3D-D7C8-A1AB5AC3034E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8" creationId="{887E2D7C-5773-FF39-1BCA-531B65E17E3E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19" creationId="{E5E4810A-DB7A-CEC2-9A0F-F0077BE9E968}"/>
          </ac:spMkLst>
        </pc:spChg>
        <pc:spChg chg="mod">
          <ac:chgData name="Giuseppe Torrisi" userId="7e2d242d-86da-4aa3-bb66-1f88aeb4d0c6" providerId="ADAL" clId="{A4628964-D3B9-A243-9236-A9A7DA763D0B}" dt="2022-11-08T22:49:18.923" v="6651"/>
          <ac:spMkLst>
            <pc:docMk/>
            <pc:sldMk cId="480401173" sldId="770"/>
            <ac:spMk id="20" creationId="{8274B2EE-B036-E29A-967A-CAD450ED5501}"/>
          </ac:spMkLst>
        </pc:spChg>
        <pc:spChg chg="mod">
          <ac:chgData name="Giuseppe Torrisi" userId="7e2d242d-86da-4aa3-bb66-1f88aeb4d0c6" providerId="ADAL" clId="{A4628964-D3B9-A243-9236-A9A7DA763D0B}" dt="2022-11-06T12:21:01.213" v="4410" actId="20577"/>
          <ac:spMkLst>
            <pc:docMk/>
            <pc:sldMk cId="480401173" sldId="770"/>
            <ac:spMk id="48" creationId="{E20A108B-2AF1-5905-4D50-CC2A00FA873D}"/>
          </ac:spMkLst>
        </pc:spChg>
        <pc:spChg chg="mod">
          <ac:chgData name="Giuseppe Torrisi" userId="7e2d242d-86da-4aa3-bb66-1f88aeb4d0c6" providerId="ADAL" clId="{A4628964-D3B9-A243-9236-A9A7DA763D0B}" dt="2022-11-09T11:21:33.932" v="7721" actId="20577"/>
          <ac:spMkLst>
            <pc:docMk/>
            <pc:sldMk cId="480401173" sldId="770"/>
            <ac:spMk id="54" creationId="{A7400B93-5094-67F8-F319-2B6B96F59C46}"/>
          </ac:spMkLst>
        </pc:spChg>
        <pc:spChg chg="mod">
          <ac:chgData name="Giuseppe Torrisi" userId="7e2d242d-86da-4aa3-bb66-1f88aeb4d0c6" providerId="ADAL" clId="{A4628964-D3B9-A243-9236-A9A7DA763D0B}" dt="2022-11-09T11:21:43.526" v="7723" actId="20577"/>
          <ac:spMkLst>
            <pc:docMk/>
            <pc:sldMk cId="480401173" sldId="770"/>
            <ac:spMk id="55" creationId="{CA6989E7-D51C-7D3D-B7C1-9A39EFD0FEC9}"/>
          </ac:spMkLst>
        </pc:spChg>
        <pc:grpChg chg="add mod">
          <ac:chgData name="Giuseppe Torrisi" userId="7e2d242d-86da-4aa3-bb66-1f88aeb4d0c6" providerId="ADAL" clId="{A4628964-D3B9-A243-9236-A9A7DA763D0B}" dt="2022-11-08T22:49:18.923" v="6651"/>
          <ac:grpSpMkLst>
            <pc:docMk/>
            <pc:sldMk cId="480401173" sldId="770"/>
            <ac:grpSpMk id="2" creationId="{2FDB410F-0D66-037A-6C36-B9A50866D392}"/>
          </ac:grpSpMkLst>
        </pc:grpChg>
        <pc:grpChg chg="mod">
          <ac:chgData name="Giuseppe Torrisi" userId="7e2d242d-86da-4aa3-bb66-1f88aeb4d0c6" providerId="ADAL" clId="{A4628964-D3B9-A243-9236-A9A7DA763D0B}" dt="2022-11-08T22:49:18.923" v="6651"/>
          <ac:grpSpMkLst>
            <pc:docMk/>
            <pc:sldMk cId="480401173" sldId="770"/>
            <ac:grpSpMk id="3" creationId="{CD2CB8C0-5852-37BB-78E4-25F75055E615}"/>
          </ac:grpSpMkLst>
        </pc:grpChg>
        <pc:grpChg chg="mod">
          <ac:chgData name="Giuseppe Torrisi" userId="7e2d242d-86da-4aa3-bb66-1f88aeb4d0c6" providerId="ADAL" clId="{A4628964-D3B9-A243-9236-A9A7DA763D0B}" dt="2022-11-08T22:49:18.923" v="6651"/>
          <ac:grpSpMkLst>
            <pc:docMk/>
            <pc:sldMk cId="480401173" sldId="770"/>
            <ac:grpSpMk id="11" creationId="{B16E4807-D28D-B86C-C10A-494ADEDA0B4C}"/>
          </ac:grpSpMkLst>
        </pc:grpChg>
        <pc:picChg chg="del">
          <ac:chgData name="Giuseppe Torrisi" userId="7e2d242d-86da-4aa3-bb66-1f88aeb4d0c6" providerId="ADAL" clId="{A4628964-D3B9-A243-9236-A9A7DA763D0B}" dt="2022-11-08T22:49:16.677" v="6649" actId="478"/>
          <ac:picMkLst>
            <pc:docMk/>
            <pc:sldMk cId="480401173" sldId="770"/>
            <ac:picMk id="6" creationId="{A676C63D-3BE0-0DB5-E4CA-1C8F9CEC020B}"/>
          </ac:picMkLst>
        </pc:picChg>
      </pc:sldChg>
      <pc:sldChg chg="del">
        <pc:chgData name="Giuseppe Torrisi" userId="7e2d242d-86da-4aa3-bb66-1f88aeb4d0c6" providerId="ADAL" clId="{A4628964-D3B9-A243-9236-A9A7DA763D0B}" dt="2022-10-29T17:16:59.547" v="230" actId="2696"/>
        <pc:sldMkLst>
          <pc:docMk/>
          <pc:sldMk cId="3050019240" sldId="772"/>
        </pc:sldMkLst>
      </pc:sldChg>
      <pc:sldChg chg="addSp delSp modSp add del mod ord">
        <pc:chgData name="Giuseppe Torrisi" userId="7e2d242d-86da-4aa3-bb66-1f88aeb4d0c6" providerId="ADAL" clId="{A4628964-D3B9-A243-9236-A9A7DA763D0B}" dt="2022-11-12T16:40:58.735" v="11196" actId="2696"/>
        <pc:sldMkLst>
          <pc:docMk/>
          <pc:sldMk cId="3430382799" sldId="772"/>
        </pc:sldMkLst>
        <pc:spChg chg="mod">
          <ac:chgData name="Giuseppe Torrisi" userId="7e2d242d-86da-4aa3-bb66-1f88aeb4d0c6" providerId="ADAL" clId="{A4628964-D3B9-A243-9236-A9A7DA763D0B}" dt="2022-11-10T21:42:19.801" v="8434" actId="2711"/>
          <ac:spMkLst>
            <pc:docMk/>
            <pc:sldMk cId="3430382799" sldId="772"/>
            <ac:spMk id="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0T21:42:19.801" v="8434" actId="2711"/>
          <ac:spMkLst>
            <pc:docMk/>
            <pc:sldMk cId="3430382799" sldId="772"/>
            <ac:spMk id="4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0T21:42:19.801" v="8434" actId="2711"/>
          <ac:spMkLst>
            <pc:docMk/>
            <pc:sldMk cId="3430382799" sldId="772"/>
            <ac:spMk id="7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8" creationId="{97D4E44C-90BF-4AE1-CB17-5F8ECB757781}"/>
          </ac:spMkLst>
        </pc:spChg>
        <pc:spChg chg="del mod">
          <ac:chgData name="Giuseppe Torrisi" userId="7e2d242d-86da-4aa3-bb66-1f88aeb4d0c6" providerId="ADAL" clId="{A4628964-D3B9-A243-9236-A9A7DA763D0B}" dt="2022-11-08T22:48:16.427" v="6636" actId="478"/>
          <ac:spMkLst>
            <pc:docMk/>
            <pc:sldMk cId="3430382799" sldId="772"/>
            <ac:spMk id="9" creationId="{46BD52D1-E5D2-E19E-1ACE-3BC58EC8B59E}"/>
          </ac:spMkLst>
        </pc:spChg>
        <pc:spChg chg="del mod">
          <ac:chgData name="Giuseppe Torrisi" userId="7e2d242d-86da-4aa3-bb66-1f88aeb4d0c6" providerId="ADAL" clId="{A4628964-D3B9-A243-9236-A9A7DA763D0B}" dt="2022-11-08T22:48:42.171" v="6643" actId="478"/>
          <ac:spMkLst>
            <pc:docMk/>
            <pc:sldMk cId="3430382799" sldId="772"/>
            <ac:spMk id="11" creationId="{E0DF139E-6D00-A07D-30C7-160B52D18479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12" creationId="{8880E451-4782-BD1C-25AA-BC9EF6B41FE5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13" creationId="{896A1024-A761-CDCD-23EF-723F8241A43A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14" creationId="{F287B582-BE6A-B480-ECC1-A30CACC98D27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16" creationId="{ABCED41D-F6FA-C372-0F55-2406F4DC8667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17" creationId="{B734F577-B515-D79B-148A-6332F4D8D8FC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18" creationId="{37AD1D2A-BD05-A0DB-B41A-93FEFB709757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19" creationId="{EDF10940-E95E-8ADA-D178-792BE4020257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20" creationId="{22E62575-1722-88B9-AC89-5734B8E9E6D3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21" creationId="{879BEE19-C266-2066-605D-173DF3553C74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22" creationId="{D44A47B7-7B9A-ED7B-2260-81F47FAAF4B3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23" creationId="{CAC6F987-2863-DC80-1B5B-3D14AA8E82E2}"/>
          </ac:spMkLst>
        </pc:spChg>
        <pc:spChg chg="mod">
          <ac:chgData name="Giuseppe Torrisi" userId="7e2d242d-86da-4aa3-bb66-1f88aeb4d0c6" providerId="ADAL" clId="{A4628964-D3B9-A243-9236-A9A7DA763D0B}" dt="2022-11-08T22:47:56.275" v="6631"/>
          <ac:spMkLst>
            <pc:docMk/>
            <pc:sldMk cId="3430382799" sldId="772"/>
            <ac:spMk id="24" creationId="{3D7D80AB-6CDA-0899-7B98-C74536EC6459}"/>
          </ac:spMkLst>
        </pc:spChg>
        <pc:spChg chg="add del mod">
          <ac:chgData name="Giuseppe Torrisi" userId="7e2d242d-86da-4aa3-bb66-1f88aeb4d0c6" providerId="ADAL" clId="{A4628964-D3B9-A243-9236-A9A7DA763D0B}" dt="2022-11-08T22:48:31.269" v="6640" actId="478"/>
          <ac:spMkLst>
            <pc:docMk/>
            <pc:sldMk cId="3430382799" sldId="772"/>
            <ac:spMk id="25" creationId="{5BEF9CCA-C404-8820-80D4-00B4FFBD7A30}"/>
          </ac:spMkLst>
        </pc:spChg>
        <pc:spChg chg="add del mod">
          <ac:chgData name="Giuseppe Torrisi" userId="7e2d242d-86da-4aa3-bb66-1f88aeb4d0c6" providerId="ADAL" clId="{A4628964-D3B9-A243-9236-A9A7DA763D0B}" dt="2022-11-08T22:48:50.835" v="6647" actId="478"/>
          <ac:spMkLst>
            <pc:docMk/>
            <pc:sldMk cId="3430382799" sldId="772"/>
            <ac:spMk id="26" creationId="{5DD7B3D6-DC46-A307-ACD8-E34A0A7CEAE8}"/>
          </ac:spMkLst>
        </pc:spChg>
        <pc:spChg chg="add mod">
          <ac:chgData name="Giuseppe Torrisi" userId="7e2d242d-86da-4aa3-bb66-1f88aeb4d0c6" providerId="ADAL" clId="{A4628964-D3B9-A243-9236-A9A7DA763D0B}" dt="2022-11-10T21:42:19.801" v="8434" actId="2711"/>
          <ac:spMkLst>
            <pc:docMk/>
            <pc:sldMk cId="3430382799" sldId="772"/>
            <ac:spMk id="27" creationId="{D0B72EED-B6FE-4FC2-B2B3-2AA8C8E8F71C}"/>
          </ac:spMkLst>
        </pc:spChg>
        <pc:spChg chg="add mod">
          <ac:chgData name="Giuseppe Torrisi" userId="7e2d242d-86da-4aa3-bb66-1f88aeb4d0c6" providerId="ADAL" clId="{A4628964-D3B9-A243-9236-A9A7DA763D0B}" dt="2022-11-10T21:42:19.801" v="8434" actId="2711"/>
          <ac:spMkLst>
            <pc:docMk/>
            <pc:sldMk cId="3430382799" sldId="772"/>
            <ac:spMk id="28" creationId="{DD06769E-8A0B-0975-D1B2-39070666A8A1}"/>
          </ac:spMkLst>
        </pc:spChg>
        <pc:grpChg chg="add mod">
          <ac:chgData name="Giuseppe Torrisi" userId="7e2d242d-86da-4aa3-bb66-1f88aeb4d0c6" providerId="ADAL" clId="{A4628964-D3B9-A243-9236-A9A7DA763D0B}" dt="2022-11-08T22:47:56.275" v="6631"/>
          <ac:grpSpMkLst>
            <pc:docMk/>
            <pc:sldMk cId="3430382799" sldId="772"/>
            <ac:grpSpMk id="2" creationId="{CB4D1702-9A04-20CB-D7F1-4495B508F747}"/>
          </ac:grpSpMkLst>
        </pc:grpChg>
        <pc:grpChg chg="mod">
          <ac:chgData name="Giuseppe Torrisi" userId="7e2d242d-86da-4aa3-bb66-1f88aeb4d0c6" providerId="ADAL" clId="{A4628964-D3B9-A243-9236-A9A7DA763D0B}" dt="2022-11-08T22:47:56.275" v="6631"/>
          <ac:grpSpMkLst>
            <pc:docMk/>
            <pc:sldMk cId="3430382799" sldId="772"/>
            <ac:grpSpMk id="5" creationId="{F899A347-76A5-30A0-64AB-300E3C7E0ABF}"/>
          </ac:grpSpMkLst>
        </pc:grpChg>
        <pc:grpChg chg="mod">
          <ac:chgData name="Giuseppe Torrisi" userId="7e2d242d-86da-4aa3-bb66-1f88aeb4d0c6" providerId="ADAL" clId="{A4628964-D3B9-A243-9236-A9A7DA763D0B}" dt="2022-11-08T22:47:56.275" v="6631"/>
          <ac:grpSpMkLst>
            <pc:docMk/>
            <pc:sldMk cId="3430382799" sldId="772"/>
            <ac:grpSpMk id="15" creationId="{75F89879-0A06-961A-A760-D02474FD8B27}"/>
          </ac:grpSpMkLst>
        </pc:grpChg>
        <pc:picChg chg="mod">
          <ac:chgData name="Giuseppe Torrisi" userId="7e2d242d-86da-4aa3-bb66-1f88aeb4d0c6" providerId="ADAL" clId="{A4628964-D3B9-A243-9236-A9A7DA763D0B}" dt="2022-11-12T16:40:02.235" v="11187" actId="1035"/>
          <ac:picMkLst>
            <pc:docMk/>
            <pc:sldMk cId="3430382799" sldId="772"/>
            <ac:picMk id="6" creationId="{00000000-0000-0000-0000-000000000000}"/>
          </ac:picMkLst>
        </pc:picChg>
        <pc:picChg chg="del">
          <ac:chgData name="Giuseppe Torrisi" userId="7e2d242d-86da-4aa3-bb66-1f88aeb4d0c6" providerId="ADAL" clId="{A4628964-D3B9-A243-9236-A9A7DA763D0B}" dt="2022-11-08T22:47:51.233" v="6629" actId="478"/>
          <ac:picMkLst>
            <pc:docMk/>
            <pc:sldMk cId="3430382799" sldId="772"/>
            <ac:picMk id="10" creationId="{89E88A93-CF6F-AE42-AC42-0B47635F18E7}"/>
          </ac:picMkLst>
        </pc:picChg>
      </pc:sldChg>
      <pc:sldChg chg="del">
        <pc:chgData name="Giuseppe Torrisi" userId="7e2d242d-86da-4aa3-bb66-1f88aeb4d0c6" providerId="ADAL" clId="{A4628964-D3B9-A243-9236-A9A7DA763D0B}" dt="2022-11-05T10:28:11.366" v="2856" actId="2696"/>
        <pc:sldMkLst>
          <pc:docMk/>
          <pc:sldMk cId="1976486946" sldId="773"/>
        </pc:sldMkLst>
      </pc:sldChg>
      <pc:sldChg chg="del ord">
        <pc:chgData name="Giuseppe Torrisi" userId="7e2d242d-86da-4aa3-bb66-1f88aeb4d0c6" providerId="ADAL" clId="{A4628964-D3B9-A243-9236-A9A7DA763D0B}" dt="2022-11-08T23:08:16.637" v="7150" actId="2696"/>
        <pc:sldMkLst>
          <pc:docMk/>
          <pc:sldMk cId="3759135446" sldId="776"/>
        </pc:sldMkLst>
      </pc:sldChg>
      <pc:sldChg chg="del">
        <pc:chgData name="Giuseppe Torrisi" userId="7e2d242d-86da-4aa3-bb66-1f88aeb4d0c6" providerId="ADAL" clId="{A4628964-D3B9-A243-9236-A9A7DA763D0B}" dt="2022-11-06T12:36:47.124" v="4531" actId="2696"/>
        <pc:sldMkLst>
          <pc:docMk/>
          <pc:sldMk cId="2921819550" sldId="777"/>
        </pc:sldMkLst>
      </pc:sldChg>
      <pc:sldChg chg="addSp delSp modSp del">
        <pc:chgData name="Giuseppe Torrisi" userId="7e2d242d-86da-4aa3-bb66-1f88aeb4d0c6" providerId="ADAL" clId="{A4628964-D3B9-A243-9236-A9A7DA763D0B}" dt="2022-11-08T22:53:05.379" v="6737" actId="2696"/>
        <pc:sldMkLst>
          <pc:docMk/>
          <pc:sldMk cId="239656748" sldId="782"/>
        </pc:sldMkLst>
        <pc:spChg chg="add del mod">
          <ac:chgData name="Giuseppe Torrisi" userId="7e2d242d-86da-4aa3-bb66-1f88aeb4d0c6" providerId="ADAL" clId="{A4628964-D3B9-A243-9236-A9A7DA763D0B}" dt="2022-11-08T22:51:24.574" v="6674"/>
          <ac:spMkLst>
            <pc:docMk/>
            <pc:sldMk cId="239656748" sldId="782"/>
            <ac:spMk id="6" creationId="{2B503192-36B2-CBD2-73DD-4D4442821B7B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13" creationId="{480EE671-9EBB-BCF8-73A5-1D7D34548431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14" creationId="{FD369DCA-A974-421C-7E6F-FE9F81098ED1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16" creationId="{B49EF5AB-173F-F8C2-DD8E-0C21BB11B0F4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17" creationId="{071B65A7-1BD4-9A1F-B3CA-5D3C1A0F775E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19" creationId="{671B4FD7-1107-1A72-6A93-29C2607F6264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20" creationId="{AD869114-2B1B-AFF6-5116-5A6FC918AE4C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21" creationId="{D500468B-DB73-E340-6227-68F0D6B0069B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22" creationId="{BEFBD9CE-5D4F-B26B-9D78-4A101D7DB9C5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23" creationId="{D1A4A729-072B-E2EE-E2E4-3955F3EA9B8A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24" creationId="{5E0423CF-27D6-BB14-CD2A-557996788044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25" creationId="{7EB06E09-15A8-D890-714D-F94EB7047989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26" creationId="{AF8E5BE6-4B18-8955-4392-A218D19DB9ED}"/>
          </ac:spMkLst>
        </pc:spChg>
        <pc:spChg chg="mod">
          <ac:chgData name="Giuseppe Torrisi" userId="7e2d242d-86da-4aa3-bb66-1f88aeb4d0c6" providerId="ADAL" clId="{A4628964-D3B9-A243-9236-A9A7DA763D0B}" dt="2022-11-08T22:51:36.260" v="6675"/>
          <ac:spMkLst>
            <pc:docMk/>
            <pc:sldMk cId="239656748" sldId="782"/>
            <ac:spMk id="27" creationId="{73039D03-086D-D824-852D-8BB16C7AF426}"/>
          </ac:spMkLst>
        </pc:spChg>
        <pc:grpChg chg="add del mod">
          <ac:chgData name="Giuseppe Torrisi" userId="7e2d242d-86da-4aa3-bb66-1f88aeb4d0c6" providerId="ADAL" clId="{A4628964-D3B9-A243-9236-A9A7DA763D0B}" dt="2022-11-08T22:51:38.246" v="6676"/>
          <ac:grpSpMkLst>
            <pc:docMk/>
            <pc:sldMk cId="239656748" sldId="782"/>
            <ac:grpSpMk id="7" creationId="{2A05787C-313F-ECED-A938-CFB6D549EC3C}"/>
          </ac:grpSpMkLst>
        </pc:grpChg>
        <pc:grpChg chg="mod">
          <ac:chgData name="Giuseppe Torrisi" userId="7e2d242d-86da-4aa3-bb66-1f88aeb4d0c6" providerId="ADAL" clId="{A4628964-D3B9-A243-9236-A9A7DA763D0B}" dt="2022-11-08T22:51:36.260" v="6675"/>
          <ac:grpSpMkLst>
            <pc:docMk/>
            <pc:sldMk cId="239656748" sldId="782"/>
            <ac:grpSpMk id="9" creationId="{908B59A4-8CD3-BEE2-EA76-8F71E60813B9}"/>
          </ac:grpSpMkLst>
        </pc:grpChg>
        <pc:grpChg chg="mod">
          <ac:chgData name="Giuseppe Torrisi" userId="7e2d242d-86da-4aa3-bb66-1f88aeb4d0c6" providerId="ADAL" clId="{A4628964-D3B9-A243-9236-A9A7DA763D0B}" dt="2022-11-08T22:51:36.260" v="6675"/>
          <ac:grpSpMkLst>
            <pc:docMk/>
            <pc:sldMk cId="239656748" sldId="782"/>
            <ac:grpSpMk id="18" creationId="{CDD96BEE-1811-330A-BDED-748665D5CAE1}"/>
          </ac:grpSpMkLst>
        </pc:grpChg>
      </pc:sldChg>
      <pc:sldChg chg="add del ord">
        <pc:chgData name="Giuseppe Torrisi" userId="7e2d242d-86da-4aa3-bb66-1f88aeb4d0c6" providerId="ADAL" clId="{A4628964-D3B9-A243-9236-A9A7DA763D0B}" dt="2022-11-06T12:36:53.374" v="4532" actId="2696"/>
        <pc:sldMkLst>
          <pc:docMk/>
          <pc:sldMk cId="404425724" sldId="795"/>
        </pc:sldMkLst>
      </pc:sldChg>
      <pc:sldChg chg="modSp del mod">
        <pc:chgData name="Giuseppe Torrisi" userId="7e2d242d-86da-4aa3-bb66-1f88aeb4d0c6" providerId="ADAL" clId="{A4628964-D3B9-A243-9236-A9A7DA763D0B}" dt="2022-11-05T10:14:49.536" v="2787" actId="2696"/>
        <pc:sldMkLst>
          <pc:docMk/>
          <pc:sldMk cId="1709976104" sldId="795"/>
        </pc:sldMkLst>
        <pc:spChg chg="mod">
          <ac:chgData name="Giuseppe Torrisi" userId="7e2d242d-86da-4aa3-bb66-1f88aeb4d0c6" providerId="ADAL" clId="{A4628964-D3B9-A243-9236-A9A7DA763D0B}" dt="2022-11-05T09:42:35.400" v="2368" actId="1076"/>
          <ac:spMkLst>
            <pc:docMk/>
            <pc:sldMk cId="1709976104" sldId="795"/>
            <ac:spMk id="37" creationId="{F18E429F-C1F3-BB40-A04E-219BF33B1E6F}"/>
          </ac:spMkLst>
        </pc:spChg>
        <pc:spChg chg="mod">
          <ac:chgData name="Giuseppe Torrisi" userId="7e2d242d-86da-4aa3-bb66-1f88aeb4d0c6" providerId="ADAL" clId="{A4628964-D3B9-A243-9236-A9A7DA763D0B}" dt="2022-11-05T09:42:40.125" v="2375" actId="20577"/>
          <ac:spMkLst>
            <pc:docMk/>
            <pc:sldMk cId="1709976104" sldId="795"/>
            <ac:spMk id="38" creationId="{EEDF2600-1AC9-BBD2-12CC-25B91498E563}"/>
          </ac:spMkLst>
        </pc:spChg>
      </pc:sldChg>
      <pc:sldChg chg="addSp delSp modSp add del mod">
        <pc:chgData name="Giuseppe Torrisi" userId="7e2d242d-86da-4aa3-bb66-1f88aeb4d0c6" providerId="ADAL" clId="{A4628964-D3B9-A243-9236-A9A7DA763D0B}" dt="2022-11-11T15:22:27.152" v="10310" actId="2696"/>
        <pc:sldMkLst>
          <pc:docMk/>
          <pc:sldMk cId="2155401522" sldId="795"/>
        </pc:sldMkLst>
        <pc:spChg chg="add del mod">
          <ac:chgData name="Giuseppe Torrisi" userId="7e2d242d-86da-4aa3-bb66-1f88aeb4d0c6" providerId="ADAL" clId="{A4628964-D3B9-A243-9236-A9A7DA763D0B}" dt="2022-11-10T21:44:47.383" v="8447"/>
          <ac:spMkLst>
            <pc:docMk/>
            <pc:sldMk cId="2155401522" sldId="795"/>
            <ac:spMk id="2" creationId="{2312ED5B-3229-F123-2E01-1F94E63FA1EA}"/>
          </ac:spMkLst>
        </pc:spChg>
        <pc:spChg chg="mod">
          <ac:chgData name="Giuseppe Torrisi" userId="7e2d242d-86da-4aa3-bb66-1f88aeb4d0c6" providerId="ADAL" clId="{A4628964-D3B9-A243-9236-A9A7DA763D0B}" dt="2022-11-10T21:51:09.344" v="8594" actId="20577"/>
          <ac:spMkLst>
            <pc:docMk/>
            <pc:sldMk cId="2155401522" sldId="795"/>
            <ac:spMk id="38" creationId="{EEDF2600-1AC9-BBD2-12CC-25B91498E563}"/>
          </ac:spMkLst>
        </pc:spChg>
        <pc:spChg chg="del mod">
          <ac:chgData name="Giuseppe Torrisi" userId="7e2d242d-86da-4aa3-bb66-1f88aeb4d0c6" providerId="ADAL" clId="{A4628964-D3B9-A243-9236-A9A7DA763D0B}" dt="2022-11-10T21:50:34.630" v="8579" actId="478"/>
          <ac:spMkLst>
            <pc:docMk/>
            <pc:sldMk cId="2155401522" sldId="795"/>
            <ac:spMk id="41" creationId="{122E414B-421C-0578-4A94-5609E85721CF}"/>
          </ac:spMkLst>
        </pc:spChg>
        <pc:spChg chg="add mod">
          <ac:chgData name="Giuseppe Torrisi" userId="7e2d242d-86da-4aa3-bb66-1f88aeb4d0c6" providerId="ADAL" clId="{A4628964-D3B9-A243-9236-A9A7DA763D0B}" dt="2022-11-10T21:50:52.182" v="8588" actId="1035"/>
          <ac:spMkLst>
            <pc:docMk/>
            <pc:sldMk cId="2155401522" sldId="795"/>
            <ac:spMk id="43" creationId="{112690DC-8D13-A1E6-2A2C-FCB31221B568}"/>
          </ac:spMkLst>
        </pc:spChg>
        <pc:grpChg chg="del mod">
          <ac:chgData name="Giuseppe Torrisi" userId="7e2d242d-86da-4aa3-bb66-1f88aeb4d0c6" providerId="ADAL" clId="{A4628964-D3B9-A243-9236-A9A7DA763D0B}" dt="2022-11-10T21:46:58.024" v="8467" actId="478"/>
          <ac:grpSpMkLst>
            <pc:docMk/>
            <pc:sldMk cId="2155401522" sldId="795"/>
            <ac:grpSpMk id="7" creationId="{9679F672-3D14-524E-B437-F1180FEA4A88}"/>
          </ac:grpSpMkLst>
        </pc:grpChg>
        <pc:picChg chg="add mod">
          <ac:chgData name="Giuseppe Torrisi" userId="7e2d242d-86da-4aa3-bb66-1f88aeb4d0c6" providerId="ADAL" clId="{A4628964-D3B9-A243-9236-A9A7DA763D0B}" dt="2022-11-10T21:49:30.364" v="8533" actId="1076"/>
          <ac:picMkLst>
            <pc:docMk/>
            <pc:sldMk cId="2155401522" sldId="795"/>
            <ac:picMk id="3" creationId="{B1B50C0B-C9D2-8C32-709B-9E641F620E80}"/>
          </ac:picMkLst>
        </pc:picChg>
        <pc:picChg chg="add mod">
          <ac:chgData name="Giuseppe Torrisi" userId="7e2d242d-86da-4aa3-bb66-1f88aeb4d0c6" providerId="ADAL" clId="{A4628964-D3B9-A243-9236-A9A7DA763D0B}" dt="2022-11-10T21:50:06.049" v="8570" actId="1036"/>
          <ac:picMkLst>
            <pc:docMk/>
            <pc:sldMk cId="2155401522" sldId="795"/>
            <ac:picMk id="4" creationId="{783778E7-722E-9A4E-3A52-4072A8270568}"/>
          </ac:picMkLst>
        </pc:picChg>
        <pc:picChg chg="add mod">
          <ac:chgData name="Giuseppe Torrisi" userId="7e2d242d-86da-4aa3-bb66-1f88aeb4d0c6" providerId="ADAL" clId="{A4628964-D3B9-A243-9236-A9A7DA763D0B}" dt="2022-11-10T21:50:06.049" v="8570" actId="1036"/>
          <ac:picMkLst>
            <pc:docMk/>
            <pc:sldMk cId="2155401522" sldId="795"/>
            <ac:picMk id="5" creationId="{B4BD2332-09F8-D17E-79FD-1B3BB8373EAA}"/>
          </ac:picMkLst>
        </pc:picChg>
        <pc:picChg chg="add mod">
          <ac:chgData name="Giuseppe Torrisi" userId="7e2d242d-86da-4aa3-bb66-1f88aeb4d0c6" providerId="ADAL" clId="{A4628964-D3B9-A243-9236-A9A7DA763D0B}" dt="2022-11-10T21:51:44.137" v="8614" actId="1038"/>
          <ac:picMkLst>
            <pc:docMk/>
            <pc:sldMk cId="2155401522" sldId="795"/>
            <ac:picMk id="6" creationId="{248BE567-9950-BF21-1A17-AA587A233098}"/>
          </ac:picMkLst>
        </pc:picChg>
        <pc:picChg chg="add mod">
          <ac:chgData name="Giuseppe Torrisi" userId="7e2d242d-86da-4aa3-bb66-1f88aeb4d0c6" providerId="ADAL" clId="{A4628964-D3B9-A243-9236-A9A7DA763D0B}" dt="2022-11-10T21:50:06.049" v="8570" actId="1036"/>
          <ac:picMkLst>
            <pc:docMk/>
            <pc:sldMk cId="2155401522" sldId="795"/>
            <ac:picMk id="9" creationId="{F829AD6D-83A9-22F1-7C81-1C3747C4FE62}"/>
          </ac:picMkLst>
        </pc:picChg>
        <pc:picChg chg="del">
          <ac:chgData name="Giuseppe Torrisi" userId="7e2d242d-86da-4aa3-bb66-1f88aeb4d0c6" providerId="ADAL" clId="{A4628964-D3B9-A243-9236-A9A7DA763D0B}" dt="2022-11-10T21:44:45.611" v="8445" actId="478"/>
          <ac:picMkLst>
            <pc:docMk/>
            <pc:sldMk cId="2155401522" sldId="795"/>
            <ac:picMk id="17" creationId="{C468B3FB-5F18-304F-982C-0658C381A54F}"/>
          </ac:picMkLst>
        </pc:picChg>
        <pc:picChg chg="add mod">
          <ac:chgData name="Giuseppe Torrisi" userId="7e2d242d-86da-4aa3-bb66-1f88aeb4d0c6" providerId="ADAL" clId="{A4628964-D3B9-A243-9236-A9A7DA763D0B}" dt="2022-11-10T21:50:06.049" v="8570" actId="1036"/>
          <ac:picMkLst>
            <pc:docMk/>
            <pc:sldMk cId="2155401522" sldId="795"/>
            <ac:picMk id="20" creationId="{2D03F359-FE2A-B7C2-DB9A-8FE280AC3E82}"/>
          </ac:picMkLst>
        </pc:picChg>
        <pc:picChg chg="add mod">
          <ac:chgData name="Giuseppe Torrisi" userId="7e2d242d-86da-4aa3-bb66-1f88aeb4d0c6" providerId="ADAL" clId="{A4628964-D3B9-A243-9236-A9A7DA763D0B}" dt="2022-11-10T21:51:47.044" v="8617" actId="1035"/>
          <ac:picMkLst>
            <pc:docMk/>
            <pc:sldMk cId="2155401522" sldId="795"/>
            <ac:picMk id="39" creationId="{17A642BF-6AE6-8E85-1FE0-D0BC86D420E2}"/>
          </ac:picMkLst>
        </pc:picChg>
        <pc:picChg chg="mod">
          <ac:chgData name="Giuseppe Torrisi" userId="7e2d242d-86da-4aa3-bb66-1f88aeb4d0c6" providerId="ADAL" clId="{A4628964-D3B9-A243-9236-A9A7DA763D0B}" dt="2022-11-10T21:51:19.977" v="8595" actId="1076"/>
          <ac:picMkLst>
            <pc:docMk/>
            <pc:sldMk cId="2155401522" sldId="795"/>
            <ac:picMk id="42" creationId="{DD069986-375F-D392-44B1-17941143E846}"/>
          </ac:picMkLst>
        </pc:picChg>
        <pc:picChg chg="add mod">
          <ac:chgData name="Giuseppe Torrisi" userId="7e2d242d-86da-4aa3-bb66-1f88aeb4d0c6" providerId="ADAL" clId="{A4628964-D3B9-A243-9236-A9A7DA763D0B}" dt="2022-11-10T21:51:38.675" v="8605" actId="1036"/>
          <ac:picMkLst>
            <pc:docMk/>
            <pc:sldMk cId="2155401522" sldId="795"/>
            <ac:picMk id="44" creationId="{8C256CFD-0ADB-782D-34DD-AB15C98CAB8E}"/>
          </ac:picMkLst>
        </pc:picChg>
        <pc:cxnChg chg="mod">
          <ac:chgData name="Giuseppe Torrisi" userId="7e2d242d-86da-4aa3-bb66-1f88aeb4d0c6" providerId="ADAL" clId="{A4628964-D3B9-A243-9236-A9A7DA763D0B}" dt="2022-11-10T21:46:58.024" v="8467" actId="478"/>
          <ac:cxnSpMkLst>
            <pc:docMk/>
            <pc:sldMk cId="2155401522" sldId="795"/>
            <ac:cxnSpMk id="15" creationId="{08884CA0-685C-1E4F-BA08-D6B9C0BB4071}"/>
          </ac:cxnSpMkLst>
        </pc:cxnChg>
        <pc:cxnChg chg="mod">
          <ac:chgData name="Giuseppe Torrisi" userId="7e2d242d-86da-4aa3-bb66-1f88aeb4d0c6" providerId="ADAL" clId="{A4628964-D3B9-A243-9236-A9A7DA763D0B}" dt="2022-11-10T21:46:58.024" v="8467" actId="478"/>
          <ac:cxnSpMkLst>
            <pc:docMk/>
            <pc:sldMk cId="2155401522" sldId="795"/>
            <ac:cxnSpMk id="23" creationId="{F914CDA5-1B52-2F44-BC0E-E77E8FB67C7D}"/>
          </ac:cxnSpMkLst>
        </pc:cxnChg>
        <pc:cxnChg chg="mod">
          <ac:chgData name="Giuseppe Torrisi" userId="7e2d242d-86da-4aa3-bb66-1f88aeb4d0c6" providerId="ADAL" clId="{A4628964-D3B9-A243-9236-A9A7DA763D0B}" dt="2022-11-10T21:46:58.024" v="8467" actId="478"/>
          <ac:cxnSpMkLst>
            <pc:docMk/>
            <pc:sldMk cId="2155401522" sldId="795"/>
            <ac:cxnSpMk id="24" creationId="{9FA27451-088B-6D4B-AF9E-54AA9EDAC497}"/>
          </ac:cxnSpMkLst>
        </pc:cxnChg>
        <pc:cxnChg chg="mod">
          <ac:chgData name="Giuseppe Torrisi" userId="7e2d242d-86da-4aa3-bb66-1f88aeb4d0c6" providerId="ADAL" clId="{A4628964-D3B9-A243-9236-A9A7DA763D0B}" dt="2022-11-10T21:46:58.024" v="8467" actId="478"/>
          <ac:cxnSpMkLst>
            <pc:docMk/>
            <pc:sldMk cId="2155401522" sldId="795"/>
            <ac:cxnSpMk id="25" creationId="{221B363D-DF7F-1A48-B0BA-D168F61C784F}"/>
          </ac:cxnSpMkLst>
        </pc:cxnChg>
      </pc:sldChg>
      <pc:sldChg chg="addSp delSp modSp add mod">
        <pc:chgData name="Giuseppe Torrisi" userId="7e2d242d-86da-4aa3-bb66-1f88aeb4d0c6" providerId="ADAL" clId="{A4628964-D3B9-A243-9236-A9A7DA763D0B}" dt="2022-11-14T15:51:23.572" v="11995" actId="14100"/>
        <pc:sldMkLst>
          <pc:docMk/>
          <pc:sldMk cId="3443003408" sldId="795"/>
        </pc:sldMkLst>
        <pc:spChg chg="add mod">
          <ac:chgData name="Giuseppe Torrisi" userId="7e2d242d-86da-4aa3-bb66-1f88aeb4d0c6" providerId="ADAL" clId="{A4628964-D3B9-A243-9236-A9A7DA763D0B}" dt="2022-11-12T16:22:31.006" v="10966" actId="14100"/>
          <ac:spMkLst>
            <pc:docMk/>
            <pc:sldMk cId="3443003408" sldId="795"/>
            <ac:spMk id="13" creationId="{66004C17-920C-FEA8-B2C0-09CDD400E626}"/>
          </ac:spMkLst>
        </pc:spChg>
        <pc:spChg chg="add del mod">
          <ac:chgData name="Giuseppe Torrisi" userId="7e2d242d-86da-4aa3-bb66-1f88aeb4d0c6" providerId="ADAL" clId="{A4628964-D3B9-A243-9236-A9A7DA763D0B}" dt="2022-11-12T16:15:53.595" v="10719" actId="478"/>
          <ac:spMkLst>
            <pc:docMk/>
            <pc:sldMk cId="3443003408" sldId="795"/>
            <ac:spMk id="17" creationId="{CCB67F41-DBC1-4D01-9400-546170735D78}"/>
          </ac:spMkLst>
        </pc:spChg>
        <pc:spChg chg="add mod">
          <ac:chgData name="Giuseppe Torrisi" userId="7e2d242d-86da-4aa3-bb66-1f88aeb4d0c6" providerId="ADAL" clId="{A4628964-D3B9-A243-9236-A9A7DA763D0B}" dt="2022-11-12T16:20:52.552" v="10921" actId="1076"/>
          <ac:spMkLst>
            <pc:docMk/>
            <pc:sldMk cId="3443003408" sldId="795"/>
            <ac:spMk id="18" creationId="{F0F3009F-3C48-31E2-F128-248E8B67AA0A}"/>
          </ac:spMkLst>
        </pc:spChg>
        <pc:spChg chg="add del mod">
          <ac:chgData name="Giuseppe Torrisi" userId="7e2d242d-86da-4aa3-bb66-1f88aeb4d0c6" providerId="ADAL" clId="{A4628964-D3B9-A243-9236-A9A7DA763D0B}" dt="2022-11-12T16:22:57.183" v="10968"/>
          <ac:spMkLst>
            <pc:docMk/>
            <pc:sldMk cId="3443003408" sldId="795"/>
            <ac:spMk id="21" creationId="{8A4CAB24-6BE3-9A0F-215A-844B4A2D950E}"/>
          </ac:spMkLst>
        </pc:spChg>
        <pc:spChg chg="mod">
          <ac:chgData name="Giuseppe Torrisi" userId="7e2d242d-86da-4aa3-bb66-1f88aeb4d0c6" providerId="ADAL" clId="{A4628964-D3B9-A243-9236-A9A7DA763D0B}" dt="2022-11-12T16:21:07.795" v="10922" actId="404"/>
          <ac:spMkLst>
            <pc:docMk/>
            <pc:sldMk cId="3443003408" sldId="795"/>
            <ac:spMk id="38" creationId="{EEDF2600-1AC9-BBD2-12CC-25B91498E563}"/>
          </ac:spMkLst>
        </pc:spChg>
        <pc:spChg chg="mod">
          <ac:chgData name="Giuseppe Torrisi" userId="7e2d242d-86da-4aa3-bb66-1f88aeb4d0c6" providerId="ADAL" clId="{A4628964-D3B9-A243-9236-A9A7DA763D0B}" dt="2022-11-12T16:25:18.785" v="11070" actId="20577"/>
          <ac:spMkLst>
            <pc:docMk/>
            <pc:sldMk cId="3443003408" sldId="795"/>
            <ac:spMk id="43" creationId="{112690DC-8D13-A1E6-2A2C-FCB31221B568}"/>
          </ac:spMkLst>
        </pc:spChg>
        <pc:grpChg chg="add mod">
          <ac:chgData name="Giuseppe Torrisi" userId="7e2d242d-86da-4aa3-bb66-1f88aeb4d0c6" providerId="ADAL" clId="{A4628964-D3B9-A243-9236-A9A7DA763D0B}" dt="2022-11-12T16:20:06.597" v="10895" actId="1076"/>
          <ac:grpSpMkLst>
            <pc:docMk/>
            <pc:sldMk cId="3443003408" sldId="795"/>
            <ac:grpSpMk id="2" creationId="{52F8CE8B-2321-EB87-3AA2-8B6492835075}"/>
          </ac:grpSpMkLst>
        </pc:grpChg>
        <pc:grpChg chg="add mod">
          <ac:chgData name="Giuseppe Torrisi" userId="7e2d242d-86da-4aa3-bb66-1f88aeb4d0c6" providerId="ADAL" clId="{A4628964-D3B9-A243-9236-A9A7DA763D0B}" dt="2022-11-12T16:20:18.773" v="10900" actId="1076"/>
          <ac:grpSpMkLst>
            <pc:docMk/>
            <pc:sldMk cId="3443003408" sldId="795"/>
            <ac:grpSpMk id="19" creationId="{027AD113-5D4A-199A-CC48-78A2AA37D67B}"/>
          </ac:grpSpMkLst>
        </pc:grpChg>
        <pc:picChg chg="mod">
          <ac:chgData name="Giuseppe Torrisi" userId="7e2d242d-86da-4aa3-bb66-1f88aeb4d0c6" providerId="ADAL" clId="{A4628964-D3B9-A243-9236-A9A7DA763D0B}" dt="2022-11-12T16:23:44.804" v="10978" actId="1076"/>
          <ac:picMkLst>
            <pc:docMk/>
            <pc:sldMk cId="3443003408" sldId="795"/>
            <ac:picMk id="4" creationId="{783778E7-722E-9A4E-3A52-4072A8270568}"/>
          </ac:picMkLst>
        </pc:picChg>
        <pc:picChg chg="mod">
          <ac:chgData name="Giuseppe Torrisi" userId="7e2d242d-86da-4aa3-bb66-1f88aeb4d0c6" providerId="ADAL" clId="{A4628964-D3B9-A243-9236-A9A7DA763D0B}" dt="2022-11-12T16:23:48.799" v="10979" actId="1076"/>
          <ac:picMkLst>
            <pc:docMk/>
            <pc:sldMk cId="3443003408" sldId="795"/>
            <ac:picMk id="5" creationId="{B4BD2332-09F8-D17E-79FD-1B3BB8373EAA}"/>
          </ac:picMkLst>
        </pc:picChg>
        <pc:picChg chg="mod">
          <ac:chgData name="Giuseppe Torrisi" userId="7e2d242d-86da-4aa3-bb66-1f88aeb4d0c6" providerId="ADAL" clId="{A4628964-D3B9-A243-9236-A9A7DA763D0B}" dt="2022-11-14T15:40:02.489" v="11846" actId="1037"/>
          <ac:picMkLst>
            <pc:docMk/>
            <pc:sldMk cId="3443003408" sldId="795"/>
            <ac:picMk id="6" creationId="{248BE567-9950-BF21-1A17-AA587A233098}"/>
          </ac:picMkLst>
        </pc:picChg>
        <pc:picChg chg="mod">
          <ac:chgData name="Giuseppe Torrisi" userId="7e2d242d-86da-4aa3-bb66-1f88aeb4d0c6" providerId="ADAL" clId="{A4628964-D3B9-A243-9236-A9A7DA763D0B}" dt="2022-11-11T15:23:27.210" v="10312"/>
          <ac:picMkLst>
            <pc:docMk/>
            <pc:sldMk cId="3443003408" sldId="795"/>
            <ac:picMk id="7" creationId="{14C15BD5-1010-E8A7-2074-4D67EA79DDC7}"/>
          </ac:picMkLst>
        </pc:picChg>
        <pc:picChg chg="mod">
          <ac:chgData name="Giuseppe Torrisi" userId="7e2d242d-86da-4aa3-bb66-1f88aeb4d0c6" providerId="ADAL" clId="{A4628964-D3B9-A243-9236-A9A7DA763D0B}" dt="2022-11-11T15:23:27.210" v="10312"/>
          <ac:picMkLst>
            <pc:docMk/>
            <pc:sldMk cId="3443003408" sldId="795"/>
            <ac:picMk id="8" creationId="{FF013D54-BBA6-2D7D-6F22-DD84543BBDA8}"/>
          </ac:picMkLst>
        </pc:picChg>
        <pc:picChg chg="add mod modCrop">
          <ac:chgData name="Giuseppe Torrisi" userId="7e2d242d-86da-4aa3-bb66-1f88aeb4d0c6" providerId="ADAL" clId="{A4628964-D3B9-A243-9236-A9A7DA763D0B}" dt="2022-11-14T15:39:56.014" v="11843" actId="1036"/>
          <ac:picMkLst>
            <pc:docMk/>
            <pc:sldMk cId="3443003408" sldId="795"/>
            <ac:picMk id="9" creationId="{959FAA3E-69C6-36ED-4A52-ADB52DD5A1E0}"/>
          </ac:picMkLst>
        </pc:picChg>
        <pc:picChg chg="del mod">
          <ac:chgData name="Giuseppe Torrisi" userId="7e2d242d-86da-4aa3-bb66-1f88aeb4d0c6" providerId="ADAL" clId="{A4628964-D3B9-A243-9236-A9A7DA763D0B}" dt="2022-11-12T16:24:36.037" v="11003" actId="478"/>
          <ac:picMkLst>
            <pc:docMk/>
            <pc:sldMk cId="3443003408" sldId="795"/>
            <ac:picMk id="9" creationId="{F829AD6D-83A9-22F1-7C81-1C3747C4FE62}"/>
          </ac:picMkLst>
        </pc:picChg>
        <pc:picChg chg="mod">
          <ac:chgData name="Giuseppe Torrisi" userId="7e2d242d-86da-4aa3-bb66-1f88aeb4d0c6" providerId="ADAL" clId="{A4628964-D3B9-A243-9236-A9A7DA763D0B}" dt="2022-11-11T15:23:27.210" v="10312"/>
          <ac:picMkLst>
            <pc:docMk/>
            <pc:sldMk cId="3443003408" sldId="795"/>
            <ac:picMk id="10" creationId="{3611C289-E528-86F0-DEC6-6AE8B4653A69}"/>
          </ac:picMkLst>
        </pc:picChg>
        <pc:picChg chg="add mod">
          <ac:chgData name="Giuseppe Torrisi" userId="7e2d242d-86da-4aa3-bb66-1f88aeb4d0c6" providerId="ADAL" clId="{A4628964-D3B9-A243-9236-A9A7DA763D0B}" dt="2022-11-14T15:51:23.572" v="11995" actId="14100"/>
          <ac:picMkLst>
            <pc:docMk/>
            <pc:sldMk cId="3443003408" sldId="795"/>
            <ac:picMk id="11" creationId="{92E427AE-A651-53B8-7A71-31A80E925943}"/>
          </ac:picMkLst>
        </pc:picChg>
        <pc:picChg chg="add del mod">
          <ac:chgData name="Giuseppe Torrisi" userId="7e2d242d-86da-4aa3-bb66-1f88aeb4d0c6" providerId="ADAL" clId="{A4628964-D3B9-A243-9236-A9A7DA763D0B}" dt="2022-11-12T16:08:11.800" v="10688"/>
          <ac:picMkLst>
            <pc:docMk/>
            <pc:sldMk cId="3443003408" sldId="795"/>
            <ac:picMk id="11" creationId="{A2A51D83-8C91-6DCC-4045-74F5DF5A8E9A}"/>
          </ac:picMkLst>
        </pc:picChg>
        <pc:picChg chg="add mod">
          <ac:chgData name="Giuseppe Torrisi" userId="7e2d242d-86da-4aa3-bb66-1f88aeb4d0c6" providerId="ADAL" clId="{A4628964-D3B9-A243-9236-A9A7DA763D0B}" dt="2022-11-12T16:20:15.955" v="10898" actId="14100"/>
          <ac:picMkLst>
            <pc:docMk/>
            <pc:sldMk cId="3443003408" sldId="795"/>
            <ac:picMk id="12" creationId="{820805ED-9251-1725-AD64-F93A6199C2CB}"/>
          </ac:picMkLst>
        </pc:picChg>
        <pc:picChg chg="add mod">
          <ac:chgData name="Giuseppe Torrisi" userId="7e2d242d-86da-4aa3-bb66-1f88aeb4d0c6" providerId="ADAL" clId="{A4628964-D3B9-A243-9236-A9A7DA763D0B}" dt="2022-11-12T16:16:25.071" v="10750" actId="1076"/>
          <ac:picMkLst>
            <pc:docMk/>
            <pc:sldMk cId="3443003408" sldId="795"/>
            <ac:picMk id="14" creationId="{D59BB944-0FF2-675D-781B-2B459E8CB560}"/>
          </ac:picMkLst>
        </pc:picChg>
        <pc:picChg chg="add mod">
          <ac:chgData name="Giuseppe Torrisi" userId="7e2d242d-86da-4aa3-bb66-1f88aeb4d0c6" providerId="ADAL" clId="{A4628964-D3B9-A243-9236-A9A7DA763D0B}" dt="2022-11-12T16:20:27.912" v="10918" actId="1036"/>
          <ac:picMkLst>
            <pc:docMk/>
            <pc:sldMk cId="3443003408" sldId="795"/>
            <ac:picMk id="15" creationId="{71CAB8BA-A982-BB90-6A03-83E96B10132A}"/>
          </ac:picMkLst>
        </pc:picChg>
        <pc:picChg chg="mod modCrop">
          <ac:chgData name="Giuseppe Torrisi" userId="7e2d242d-86da-4aa3-bb66-1f88aeb4d0c6" providerId="ADAL" clId="{A4628964-D3B9-A243-9236-A9A7DA763D0B}" dt="2022-11-14T15:39:53.494" v="11837" actId="14100"/>
          <ac:picMkLst>
            <pc:docMk/>
            <pc:sldMk cId="3443003408" sldId="795"/>
            <ac:picMk id="20" creationId="{2D03F359-FE2A-B7C2-DB9A-8FE280AC3E82}"/>
          </ac:picMkLst>
        </pc:picChg>
        <pc:picChg chg="mod">
          <ac:chgData name="Giuseppe Torrisi" userId="7e2d242d-86da-4aa3-bb66-1f88aeb4d0c6" providerId="ADAL" clId="{A4628964-D3B9-A243-9236-A9A7DA763D0B}" dt="2022-11-12T16:24:02.239" v="10986" actId="1076"/>
          <ac:picMkLst>
            <pc:docMk/>
            <pc:sldMk cId="3443003408" sldId="795"/>
            <ac:picMk id="39" creationId="{17A642BF-6AE6-8E85-1FE0-D0BC86D420E2}"/>
          </ac:picMkLst>
        </pc:picChg>
        <pc:picChg chg="add del mod">
          <ac:chgData name="Giuseppe Torrisi" userId="7e2d242d-86da-4aa3-bb66-1f88aeb4d0c6" providerId="ADAL" clId="{A4628964-D3B9-A243-9236-A9A7DA763D0B}" dt="2022-11-14T15:40:14.963" v="11849" actId="1076"/>
          <ac:picMkLst>
            <pc:docMk/>
            <pc:sldMk cId="3443003408" sldId="795"/>
            <ac:picMk id="44" creationId="{8C256CFD-0ADB-782D-34DD-AB15C98CAB8E}"/>
          </ac:picMkLst>
        </pc:picChg>
      </pc:sldChg>
      <pc:sldChg chg="add del ord">
        <pc:chgData name="Giuseppe Torrisi" userId="7e2d242d-86da-4aa3-bb66-1f88aeb4d0c6" providerId="ADAL" clId="{A4628964-D3B9-A243-9236-A9A7DA763D0B}" dt="2022-11-06T11:57:49.859" v="4131" actId="2696"/>
        <pc:sldMkLst>
          <pc:docMk/>
          <pc:sldMk cId="3643885118" sldId="795"/>
        </pc:sldMkLst>
      </pc:sldChg>
      <pc:sldChg chg="addSp delSp add del ord">
        <pc:chgData name="Giuseppe Torrisi" userId="7e2d242d-86da-4aa3-bb66-1f88aeb4d0c6" providerId="ADAL" clId="{A4628964-D3B9-A243-9236-A9A7DA763D0B}" dt="2022-11-10T21:43:38.786" v="8442" actId="2696"/>
        <pc:sldMkLst>
          <pc:docMk/>
          <pc:sldMk cId="3686162901" sldId="795"/>
        </pc:sldMkLst>
        <pc:picChg chg="add del">
          <ac:chgData name="Giuseppe Torrisi" userId="7e2d242d-86da-4aa3-bb66-1f88aeb4d0c6" providerId="ADAL" clId="{A4628964-D3B9-A243-9236-A9A7DA763D0B}" dt="2022-11-10T21:35:37.763" v="8307"/>
          <ac:picMkLst>
            <pc:docMk/>
            <pc:sldMk cId="3686162901" sldId="795"/>
            <ac:picMk id="1026" creationId="{2186AB7E-AF33-BD7E-8B1A-C7133DEDBA17}"/>
          </ac:picMkLst>
        </pc:picChg>
      </pc:sldChg>
      <pc:sldChg chg="del mod modShow">
        <pc:chgData name="Giuseppe Torrisi" userId="7e2d242d-86da-4aa3-bb66-1f88aeb4d0c6" providerId="ADAL" clId="{A4628964-D3B9-A243-9236-A9A7DA763D0B}" dt="2022-11-09T10:16:38.638" v="7285" actId="2696"/>
        <pc:sldMkLst>
          <pc:docMk/>
          <pc:sldMk cId="2544426535" sldId="798"/>
        </pc:sldMkLst>
      </pc:sldChg>
      <pc:sldChg chg="del mod modShow">
        <pc:chgData name="Giuseppe Torrisi" userId="7e2d242d-86da-4aa3-bb66-1f88aeb4d0c6" providerId="ADAL" clId="{A4628964-D3B9-A243-9236-A9A7DA763D0B}" dt="2022-11-09T10:17:01.280" v="7287" actId="2696"/>
        <pc:sldMkLst>
          <pc:docMk/>
          <pc:sldMk cId="2466027363" sldId="799"/>
        </pc:sldMkLst>
      </pc:sldChg>
      <pc:sldChg chg="modSp mod modShow">
        <pc:chgData name="Giuseppe Torrisi" userId="7e2d242d-86da-4aa3-bb66-1f88aeb4d0c6" providerId="ADAL" clId="{A4628964-D3B9-A243-9236-A9A7DA763D0B}" dt="2022-11-13T08:42:59.720" v="11742" actId="20577"/>
        <pc:sldMkLst>
          <pc:docMk/>
          <pc:sldMk cId="2649323889" sldId="800"/>
        </pc:sldMkLst>
        <pc:spChg chg="mod">
          <ac:chgData name="Giuseppe Torrisi" userId="7e2d242d-86da-4aa3-bb66-1f88aeb4d0c6" providerId="ADAL" clId="{A4628964-D3B9-A243-9236-A9A7DA763D0B}" dt="2022-11-13T08:42:59.720" v="11742" actId="20577"/>
          <ac:spMkLst>
            <pc:docMk/>
            <pc:sldMk cId="2649323889" sldId="800"/>
            <ac:spMk id="22" creationId="{AA02272F-AA3B-AC7D-EFEC-06C3109CFE6B}"/>
          </ac:spMkLst>
        </pc:spChg>
      </pc:sldChg>
      <pc:sldChg chg="del mod modShow">
        <pc:chgData name="Giuseppe Torrisi" userId="7e2d242d-86da-4aa3-bb66-1f88aeb4d0c6" providerId="ADAL" clId="{A4628964-D3B9-A243-9236-A9A7DA763D0B}" dt="2022-11-09T10:16:56.668" v="7286" actId="2696"/>
        <pc:sldMkLst>
          <pc:docMk/>
          <pc:sldMk cId="3907668272" sldId="801"/>
        </pc:sldMkLst>
      </pc:sldChg>
      <pc:sldChg chg="del mod modShow">
        <pc:chgData name="Giuseppe Torrisi" userId="7e2d242d-86da-4aa3-bb66-1f88aeb4d0c6" providerId="ADAL" clId="{A4628964-D3B9-A243-9236-A9A7DA763D0B}" dt="2022-11-12T16:54:45.039" v="11499" actId="2696"/>
        <pc:sldMkLst>
          <pc:docMk/>
          <pc:sldMk cId="72986229" sldId="802"/>
        </pc:sldMkLst>
      </pc:sldChg>
      <pc:sldChg chg="add del">
        <pc:chgData name="Giuseppe Torrisi" userId="7e2d242d-86da-4aa3-bb66-1f88aeb4d0c6" providerId="ADAL" clId="{A4628964-D3B9-A243-9236-A9A7DA763D0B}" dt="2022-11-06T12:27:04.418" v="4427" actId="2696"/>
        <pc:sldMkLst>
          <pc:docMk/>
          <pc:sldMk cId="3058209252" sldId="803"/>
        </pc:sldMkLst>
      </pc:sldChg>
      <pc:sldChg chg="del">
        <pc:chgData name="Giuseppe Torrisi" userId="7e2d242d-86da-4aa3-bb66-1f88aeb4d0c6" providerId="ADAL" clId="{A4628964-D3B9-A243-9236-A9A7DA763D0B}" dt="2022-11-05T10:32:30.151" v="2924" actId="2696"/>
        <pc:sldMkLst>
          <pc:docMk/>
          <pc:sldMk cId="3904017019" sldId="805"/>
        </pc:sldMkLst>
      </pc:sldChg>
      <pc:sldChg chg="addSp delSp modSp add mod modTransition modNotesTx">
        <pc:chgData name="Giuseppe Torrisi" userId="7e2d242d-86da-4aa3-bb66-1f88aeb4d0c6" providerId="ADAL" clId="{A4628964-D3B9-A243-9236-A9A7DA763D0B}" dt="2022-11-10T22:20:37.316" v="9172" actId="1035"/>
        <pc:sldMkLst>
          <pc:docMk/>
          <pc:sldMk cId="319887054" sldId="806"/>
        </pc:sldMkLst>
        <pc:spChg chg="add del mod">
          <ac:chgData name="Giuseppe Torrisi" userId="7e2d242d-86da-4aa3-bb66-1f88aeb4d0c6" providerId="ADAL" clId="{A4628964-D3B9-A243-9236-A9A7DA763D0B}" dt="2022-11-09T21:44:56.501" v="8024" actId="478"/>
          <ac:spMkLst>
            <pc:docMk/>
            <pc:sldMk cId="319887054" sldId="806"/>
            <ac:spMk id="7" creationId="{6933E13C-C1DA-B491-F51F-A4C418898715}"/>
          </ac:spMkLst>
        </pc:spChg>
        <pc:spChg chg="add del mod">
          <ac:chgData name="Giuseppe Torrisi" userId="7e2d242d-86da-4aa3-bb66-1f88aeb4d0c6" providerId="ADAL" clId="{A4628964-D3B9-A243-9236-A9A7DA763D0B}" dt="2022-11-08T23:07:25.282" v="7136" actId="21"/>
          <ac:spMkLst>
            <pc:docMk/>
            <pc:sldMk cId="319887054" sldId="806"/>
            <ac:spMk id="8" creationId="{24502838-7EC5-7F6C-110B-5DD4D3B64F78}"/>
          </ac:spMkLst>
        </pc:spChg>
        <pc:spChg chg="add del mod">
          <ac:chgData name="Giuseppe Torrisi" userId="7e2d242d-86da-4aa3-bb66-1f88aeb4d0c6" providerId="ADAL" clId="{A4628964-D3B9-A243-9236-A9A7DA763D0B}" dt="2022-11-08T23:07:29.472" v="7139"/>
          <ac:spMkLst>
            <pc:docMk/>
            <pc:sldMk cId="319887054" sldId="806"/>
            <ac:spMk id="9" creationId="{7F6019F0-0945-F7E0-5DC8-0E1C4B623863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13" creationId="{6DB885F5-DBBD-D344-76DC-71BC60249DA7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14" creationId="{44DC27B2-A1BB-E419-4C7C-B1761ED16334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15" creationId="{B2A39779-6B71-87CF-CF35-F359400EC7C0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16" creationId="{EC0913E8-AC33-6F25-3EB6-60A3B18D69A1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18" creationId="{5F92F9F0-5DE6-71DE-0B75-7A4F3438C1BB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19" creationId="{0BF1266D-FBED-0DA2-2482-B2B5A005DC22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20" creationId="{1335DFBA-6D4F-C6DE-5BEE-EFEBB687BD80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21" creationId="{90C39625-34A5-5434-9B00-A893C818651D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22" creationId="{3DB3B37F-A8D6-E59D-716C-8F78F9DBB604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23" creationId="{11D17DB1-0140-5B0E-E6C1-BD929AEB8508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24" creationId="{4CEDF830-B458-17FB-2622-5153ABEF92B2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25" creationId="{2714D977-8440-2E67-B377-FF2284FF8EFA}"/>
          </ac:spMkLst>
        </pc:spChg>
        <pc:spChg chg="mod">
          <ac:chgData name="Giuseppe Torrisi" userId="7e2d242d-86da-4aa3-bb66-1f88aeb4d0c6" providerId="ADAL" clId="{A4628964-D3B9-A243-9236-A9A7DA763D0B}" dt="2022-11-08T23:07:35.437" v="7142"/>
          <ac:spMkLst>
            <pc:docMk/>
            <pc:sldMk cId="319887054" sldId="806"/>
            <ac:spMk id="26" creationId="{462AF165-5824-B7D9-656D-F3A1CF822F9D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27" creationId="{C2F94103-BAC3-34A0-FD60-E8BCA2C10129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28" creationId="{1B176750-0DF6-2AF4-6F9C-D9C601D959D2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29" creationId="{E7CC10B4-CA14-179C-3EF8-ED391FCDF2C7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0" creationId="{85981581-A907-7B79-971C-BA36AFD4F092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2" creationId="{CB282A2B-DDD7-0094-0D02-081C2EE98424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3" creationId="{F0A87E38-634C-1AF9-C075-F3C98687C4B1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4" creationId="{18E9E0E4-F1E5-7BF5-761E-5A5A9CA966E0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5" creationId="{B631E097-C712-31C1-7787-265D55E142C6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6" creationId="{5588B084-B7DD-510E-9589-54964D5F32A6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7" creationId="{580DBDF7-9ECB-3623-EA79-AE7D9712D31E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8" creationId="{F9A1ABA1-9D67-B3AA-169D-FE9F48EF2D84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39" creationId="{1798FCAF-1BBA-33D1-5591-27BE5A3CAFAA}"/>
          </ac:spMkLst>
        </pc:spChg>
        <pc:spChg chg="mod">
          <ac:chgData name="Giuseppe Torrisi" userId="7e2d242d-86da-4aa3-bb66-1f88aeb4d0c6" providerId="ADAL" clId="{A4628964-D3B9-A243-9236-A9A7DA763D0B}" dt="2022-11-09T21:44:59.121" v="8026"/>
          <ac:spMkLst>
            <pc:docMk/>
            <pc:sldMk cId="319887054" sldId="806"/>
            <ac:spMk id="40" creationId="{55A69866-08CE-A151-FADD-A0A05173E24E}"/>
          </ac:spMkLst>
        </pc:spChg>
        <pc:spChg chg="mod">
          <ac:chgData name="Giuseppe Torrisi" userId="7e2d242d-86da-4aa3-bb66-1f88aeb4d0c6" providerId="ADAL" clId="{A4628964-D3B9-A243-9236-A9A7DA763D0B}" dt="2022-11-09T11:03:22.013" v="7631" actId="20577"/>
          <ac:spMkLst>
            <pc:docMk/>
            <pc:sldMk cId="319887054" sldId="806"/>
            <ac:spMk id="52" creationId="{B3863EAA-D55D-4EA5-937B-16388B84D215}"/>
          </ac:spMkLst>
        </pc:spChg>
        <pc:spChg chg="add del mod">
          <ac:chgData name="Giuseppe Torrisi" userId="7e2d242d-86da-4aa3-bb66-1f88aeb4d0c6" providerId="ADAL" clId="{A4628964-D3B9-A243-9236-A9A7DA763D0B}" dt="2022-11-09T21:44:56.501" v="8024" actId="478"/>
          <ac:spMkLst>
            <pc:docMk/>
            <pc:sldMk cId="319887054" sldId="806"/>
            <ac:spMk id="53" creationId="{58042D67-661C-444B-B213-819233E0B77F}"/>
          </ac:spMkLst>
        </pc:spChg>
        <pc:grpChg chg="add mod">
          <ac:chgData name="Giuseppe Torrisi" userId="7e2d242d-86da-4aa3-bb66-1f88aeb4d0c6" providerId="ADAL" clId="{A4628964-D3B9-A243-9236-A9A7DA763D0B}" dt="2022-11-09T21:44:59.121" v="8026"/>
          <ac:grpSpMkLst>
            <pc:docMk/>
            <pc:sldMk cId="319887054" sldId="806"/>
            <ac:grpSpMk id="8" creationId="{56117E3D-8327-4C8E-4497-54CE76F1E5B9}"/>
          </ac:grpSpMkLst>
        </pc:grpChg>
        <pc:grpChg chg="mod">
          <ac:chgData name="Giuseppe Torrisi" userId="7e2d242d-86da-4aa3-bb66-1f88aeb4d0c6" providerId="ADAL" clId="{A4628964-D3B9-A243-9236-A9A7DA763D0B}" dt="2022-11-09T21:44:59.121" v="8026"/>
          <ac:grpSpMkLst>
            <pc:docMk/>
            <pc:sldMk cId="319887054" sldId="806"/>
            <ac:grpSpMk id="9" creationId="{AB85A1A9-FC8A-F5EB-400E-777D05ADAFF3}"/>
          </ac:grpSpMkLst>
        </pc:grpChg>
        <pc:grpChg chg="add del mod">
          <ac:chgData name="Giuseppe Torrisi" userId="7e2d242d-86da-4aa3-bb66-1f88aeb4d0c6" providerId="ADAL" clId="{A4628964-D3B9-A243-9236-A9A7DA763D0B}" dt="2022-11-09T21:44:58.308" v="8025" actId="478"/>
          <ac:grpSpMkLst>
            <pc:docMk/>
            <pc:sldMk cId="319887054" sldId="806"/>
            <ac:grpSpMk id="11" creationId="{E6C8DA25-A4F2-EC9A-1773-35C5DBF58AE9}"/>
          </ac:grpSpMkLst>
        </pc:grpChg>
        <pc:grpChg chg="mod">
          <ac:chgData name="Giuseppe Torrisi" userId="7e2d242d-86da-4aa3-bb66-1f88aeb4d0c6" providerId="ADAL" clId="{A4628964-D3B9-A243-9236-A9A7DA763D0B}" dt="2022-11-08T23:07:35.437" v="7142"/>
          <ac:grpSpMkLst>
            <pc:docMk/>
            <pc:sldMk cId="319887054" sldId="806"/>
            <ac:grpSpMk id="12" creationId="{F6A450D8-A928-D2F4-A45D-5DA837B09E24}"/>
          </ac:grpSpMkLst>
        </pc:grpChg>
        <pc:grpChg chg="mod">
          <ac:chgData name="Giuseppe Torrisi" userId="7e2d242d-86da-4aa3-bb66-1f88aeb4d0c6" providerId="ADAL" clId="{A4628964-D3B9-A243-9236-A9A7DA763D0B}" dt="2022-11-08T23:07:35.437" v="7142"/>
          <ac:grpSpMkLst>
            <pc:docMk/>
            <pc:sldMk cId="319887054" sldId="806"/>
            <ac:grpSpMk id="17" creationId="{59B0B388-9099-3E46-DEB0-FA6D5191378E}"/>
          </ac:grpSpMkLst>
        </pc:grpChg>
        <pc:grpChg chg="mod">
          <ac:chgData name="Giuseppe Torrisi" userId="7e2d242d-86da-4aa3-bb66-1f88aeb4d0c6" providerId="ADAL" clId="{A4628964-D3B9-A243-9236-A9A7DA763D0B}" dt="2022-11-09T21:44:59.121" v="8026"/>
          <ac:grpSpMkLst>
            <pc:docMk/>
            <pc:sldMk cId="319887054" sldId="806"/>
            <ac:grpSpMk id="31" creationId="{DBF14309-40BB-5E20-45BE-3570ABDABB81}"/>
          </ac:grpSpMkLst>
        </pc:grpChg>
        <pc:picChg chg="add mod">
          <ac:chgData name="Giuseppe Torrisi" userId="7e2d242d-86da-4aa3-bb66-1f88aeb4d0c6" providerId="ADAL" clId="{A4628964-D3B9-A243-9236-A9A7DA763D0B}" dt="2022-11-06T16:18:58.726" v="4833" actId="1076"/>
          <ac:picMkLst>
            <pc:docMk/>
            <pc:sldMk cId="319887054" sldId="806"/>
            <ac:picMk id="2" creationId="{28727239-9EF2-4431-B64B-23D676730219}"/>
          </ac:picMkLst>
        </pc:picChg>
        <pc:picChg chg="add mod">
          <ac:chgData name="Giuseppe Torrisi" userId="7e2d242d-86da-4aa3-bb66-1f88aeb4d0c6" providerId="ADAL" clId="{A4628964-D3B9-A243-9236-A9A7DA763D0B}" dt="2022-11-06T16:18:55.306" v="4832" actId="1076"/>
          <ac:picMkLst>
            <pc:docMk/>
            <pc:sldMk cId="319887054" sldId="806"/>
            <ac:picMk id="3" creationId="{FE1E2BCE-0690-ADE8-00C9-F6B86FDF3AD2}"/>
          </ac:picMkLst>
        </pc:picChg>
        <pc:picChg chg="add mod">
          <ac:chgData name="Giuseppe Torrisi" userId="7e2d242d-86da-4aa3-bb66-1f88aeb4d0c6" providerId="ADAL" clId="{A4628964-D3B9-A243-9236-A9A7DA763D0B}" dt="2022-11-10T22:20:33.863" v="9171"/>
          <ac:picMkLst>
            <pc:docMk/>
            <pc:sldMk cId="319887054" sldId="806"/>
            <ac:picMk id="4" creationId="{92EA66DE-E1E1-4C7A-7D9E-AD7D6ADDA47E}"/>
          </ac:picMkLst>
        </pc:picChg>
        <pc:picChg chg="add del mod">
          <ac:chgData name="Giuseppe Torrisi" userId="7e2d242d-86da-4aa3-bb66-1f88aeb4d0c6" providerId="ADAL" clId="{A4628964-D3B9-A243-9236-A9A7DA763D0B}" dt="2022-11-08T23:07:21.689" v="7133" actId="478"/>
          <ac:picMkLst>
            <pc:docMk/>
            <pc:sldMk cId="319887054" sldId="806"/>
            <ac:picMk id="4" creationId="{D52730B2-6FE2-96A5-15E5-C201020DB78E}"/>
          </ac:picMkLst>
        </pc:picChg>
        <pc:picChg chg="add mod">
          <ac:chgData name="Giuseppe Torrisi" userId="7e2d242d-86da-4aa3-bb66-1f88aeb4d0c6" providerId="ADAL" clId="{A4628964-D3B9-A243-9236-A9A7DA763D0B}" dt="2022-11-10T22:20:29.354" v="9167" actId="14100"/>
          <ac:picMkLst>
            <pc:docMk/>
            <pc:sldMk cId="319887054" sldId="806"/>
            <ac:picMk id="5" creationId="{B8DEC6F4-A12A-A42F-0ACF-6EF76CA60AC5}"/>
          </ac:picMkLst>
        </pc:picChg>
        <pc:picChg chg="add mod">
          <ac:chgData name="Giuseppe Torrisi" userId="7e2d242d-86da-4aa3-bb66-1f88aeb4d0c6" providerId="ADAL" clId="{A4628964-D3B9-A243-9236-A9A7DA763D0B}" dt="2022-11-10T22:20:33.108" v="9170" actId="1076"/>
          <ac:picMkLst>
            <pc:docMk/>
            <pc:sldMk cId="319887054" sldId="806"/>
            <ac:picMk id="6" creationId="{FA3525C5-BCF7-DCEE-61D9-8E157DCBC71B}"/>
          </ac:picMkLst>
        </pc:picChg>
        <pc:picChg chg="mod">
          <ac:chgData name="Giuseppe Torrisi" userId="7e2d242d-86da-4aa3-bb66-1f88aeb4d0c6" providerId="ADAL" clId="{A4628964-D3B9-A243-9236-A9A7DA763D0B}" dt="2022-11-06T16:18:52.678" v="4830" actId="1076"/>
          <ac:picMkLst>
            <pc:docMk/>
            <pc:sldMk cId="319887054" sldId="806"/>
            <ac:picMk id="10" creationId="{08DF0678-EAEB-45F7-8CD4-0CC76EC33D00}"/>
          </ac:picMkLst>
        </pc:picChg>
        <pc:picChg chg="mod">
          <ac:chgData name="Giuseppe Torrisi" userId="7e2d242d-86da-4aa3-bb66-1f88aeb4d0c6" providerId="ADAL" clId="{A4628964-D3B9-A243-9236-A9A7DA763D0B}" dt="2022-11-10T22:20:37.316" v="9172" actId="1035"/>
          <ac:picMkLst>
            <pc:docMk/>
            <pc:sldMk cId="319887054" sldId="806"/>
            <ac:picMk id="49" creationId="{A1F892A6-33BC-472B-A6EC-E51D1C460CE5}"/>
          </ac:picMkLst>
        </pc:picChg>
      </pc:sldChg>
      <pc:sldChg chg="del">
        <pc:chgData name="Giuseppe Torrisi" userId="7e2d242d-86da-4aa3-bb66-1f88aeb4d0c6" providerId="ADAL" clId="{A4628964-D3B9-A243-9236-A9A7DA763D0B}" dt="2022-11-05T10:32:10.502" v="2923" actId="2696"/>
        <pc:sldMkLst>
          <pc:docMk/>
          <pc:sldMk cId="566389608" sldId="806"/>
        </pc:sldMkLst>
      </pc:sldChg>
      <pc:sldChg chg="add del">
        <pc:chgData name="Giuseppe Torrisi" userId="7e2d242d-86da-4aa3-bb66-1f88aeb4d0c6" providerId="ADAL" clId="{A4628964-D3B9-A243-9236-A9A7DA763D0B}" dt="2022-11-06T16:21:01.673" v="4850" actId="2696"/>
        <pc:sldMkLst>
          <pc:docMk/>
          <pc:sldMk cId="1596735533" sldId="807"/>
        </pc:sldMkLst>
      </pc:sldChg>
      <pc:sldChg chg="modSp del mod">
        <pc:chgData name="Giuseppe Torrisi" userId="7e2d242d-86da-4aa3-bb66-1f88aeb4d0c6" providerId="ADAL" clId="{A4628964-D3B9-A243-9236-A9A7DA763D0B}" dt="2022-11-08T23:03:06.964" v="6987" actId="2696"/>
        <pc:sldMkLst>
          <pc:docMk/>
          <pc:sldMk cId="3802960415" sldId="811"/>
        </pc:sldMkLst>
        <pc:spChg chg="mod">
          <ac:chgData name="Giuseppe Torrisi" userId="7e2d242d-86da-4aa3-bb66-1f88aeb4d0c6" providerId="ADAL" clId="{A4628964-D3B9-A243-9236-A9A7DA763D0B}" dt="2022-11-05T10:33:32.654" v="2926" actId="14100"/>
          <ac:spMkLst>
            <pc:docMk/>
            <pc:sldMk cId="3802960415" sldId="811"/>
            <ac:spMk id="10" creationId="{47760956-439C-9F43-5951-1F7D0EE35A9E}"/>
          </ac:spMkLst>
        </pc:spChg>
      </pc:sldChg>
      <pc:sldChg chg="addSp modSp mod">
        <pc:chgData name="Giuseppe Torrisi" userId="7e2d242d-86da-4aa3-bb66-1f88aeb4d0c6" providerId="ADAL" clId="{A4628964-D3B9-A243-9236-A9A7DA763D0B}" dt="2022-11-13T08:40:37.089" v="11730" actId="1076"/>
        <pc:sldMkLst>
          <pc:docMk/>
          <pc:sldMk cId="2157074973" sldId="812"/>
        </pc:sldMkLst>
        <pc:spChg chg="mod">
          <ac:chgData name="Giuseppe Torrisi" userId="7e2d242d-86da-4aa3-bb66-1f88aeb4d0c6" providerId="ADAL" clId="{A4628964-D3B9-A243-9236-A9A7DA763D0B}" dt="2022-11-13T08:40:21.581" v="11727" actId="1076"/>
          <ac:spMkLst>
            <pc:docMk/>
            <pc:sldMk cId="2157074973" sldId="812"/>
            <ac:spMk id="2" creationId="{340E5498-6FD3-01A6-E06B-4260F57D2315}"/>
          </ac:spMkLst>
        </pc:spChg>
        <pc:spChg chg="mod">
          <ac:chgData name="Giuseppe Torrisi" userId="7e2d242d-86da-4aa3-bb66-1f88aeb4d0c6" providerId="ADAL" clId="{A4628964-D3B9-A243-9236-A9A7DA763D0B}" dt="2022-11-08T22:53:22.396" v="6743" actId="1076"/>
          <ac:spMkLst>
            <pc:docMk/>
            <pc:sldMk cId="2157074973" sldId="812"/>
            <ac:spMk id="3" creationId="{6775C7BE-A7B1-C512-5178-1E5C16A01D44}"/>
          </ac:spMkLst>
        </pc:spChg>
        <pc:spChg chg="mod">
          <ac:chgData name="Giuseppe Torrisi" userId="7e2d242d-86da-4aa3-bb66-1f88aeb4d0c6" providerId="ADAL" clId="{A4628964-D3B9-A243-9236-A9A7DA763D0B}" dt="2022-11-13T08:40:33.555" v="11729" actId="1076"/>
          <ac:spMkLst>
            <pc:docMk/>
            <pc:sldMk cId="2157074973" sldId="812"/>
            <ac:spMk id="6" creationId="{73178D19-9C7D-7CC8-9AA3-3DDE9DCA1D52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9" creationId="{DFAE9F0B-F42D-A016-4626-366F0C6A0603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0" creationId="{6E5F8629-345E-A7FD-4C0F-A5818E6CB6F9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1" creationId="{06293920-EC34-537C-0BB2-5BBC8C887194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2" creationId="{92A9AD6C-55D0-AAA7-6248-E6A3D07C5C85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4" creationId="{7FD77411-73D0-0DAD-8B24-4C827FBC1F28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5" creationId="{DB5A6267-5D30-2D9F-0569-08E7BE07992A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6" creationId="{1534D9A9-921F-A21A-AF4F-545F263BF933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7" creationId="{03F94676-E646-6588-6B35-3B4E34B7A9A7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8" creationId="{DE52565D-3905-FAF4-6B16-B9BCEB2338CB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19" creationId="{1F7A384D-CD81-4E65-7720-3F2F42265B1E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20" creationId="{65FD6F07-F390-604E-FA22-F4508DF48099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21" creationId="{E93AF8A8-EE32-A74E-FDCB-5455858BA0F0}"/>
          </ac:spMkLst>
        </pc:spChg>
        <pc:spChg chg="mod">
          <ac:chgData name="Giuseppe Torrisi" userId="7e2d242d-86da-4aa3-bb66-1f88aeb4d0c6" providerId="ADAL" clId="{A4628964-D3B9-A243-9236-A9A7DA763D0B}" dt="2022-11-08T22:53:30.030" v="6748"/>
          <ac:spMkLst>
            <pc:docMk/>
            <pc:sldMk cId="2157074973" sldId="812"/>
            <ac:spMk id="22" creationId="{732881BD-E0FD-3952-A844-45956ACA2420}"/>
          </ac:spMkLst>
        </pc:spChg>
        <pc:grpChg chg="add mod">
          <ac:chgData name="Giuseppe Torrisi" userId="7e2d242d-86da-4aa3-bb66-1f88aeb4d0c6" providerId="ADAL" clId="{A4628964-D3B9-A243-9236-A9A7DA763D0B}" dt="2022-11-08T22:53:30.030" v="6748"/>
          <ac:grpSpMkLst>
            <pc:docMk/>
            <pc:sldMk cId="2157074973" sldId="812"/>
            <ac:grpSpMk id="7" creationId="{57766185-4774-DFB2-9839-BE1D456C6129}"/>
          </ac:grpSpMkLst>
        </pc:grpChg>
        <pc:grpChg chg="mod">
          <ac:chgData name="Giuseppe Torrisi" userId="7e2d242d-86da-4aa3-bb66-1f88aeb4d0c6" providerId="ADAL" clId="{A4628964-D3B9-A243-9236-A9A7DA763D0B}" dt="2022-11-08T22:53:30.030" v="6748"/>
          <ac:grpSpMkLst>
            <pc:docMk/>
            <pc:sldMk cId="2157074973" sldId="812"/>
            <ac:grpSpMk id="8" creationId="{972A8E97-A609-6F6F-2574-3481EC97EE52}"/>
          </ac:grpSpMkLst>
        </pc:grpChg>
        <pc:grpChg chg="mod">
          <ac:chgData name="Giuseppe Torrisi" userId="7e2d242d-86da-4aa3-bb66-1f88aeb4d0c6" providerId="ADAL" clId="{A4628964-D3B9-A243-9236-A9A7DA763D0B}" dt="2022-11-08T22:53:30.030" v="6748"/>
          <ac:grpSpMkLst>
            <pc:docMk/>
            <pc:sldMk cId="2157074973" sldId="812"/>
            <ac:grpSpMk id="13" creationId="{D299B46A-55E9-EE1F-E030-4137CC94C0A1}"/>
          </ac:grpSpMkLst>
        </pc:grpChg>
        <pc:picChg chg="mod">
          <ac:chgData name="Giuseppe Torrisi" userId="7e2d242d-86da-4aa3-bb66-1f88aeb4d0c6" providerId="ADAL" clId="{A4628964-D3B9-A243-9236-A9A7DA763D0B}" dt="2022-11-13T08:40:21.581" v="11727" actId="1076"/>
          <ac:picMkLst>
            <pc:docMk/>
            <pc:sldMk cId="2157074973" sldId="812"/>
            <ac:picMk id="4" creationId="{1B2CA147-C3BE-1E43-5AD8-B52851FFAB27}"/>
          </ac:picMkLst>
        </pc:picChg>
        <pc:picChg chg="mod">
          <ac:chgData name="Giuseppe Torrisi" userId="7e2d242d-86da-4aa3-bb66-1f88aeb4d0c6" providerId="ADAL" clId="{A4628964-D3B9-A243-9236-A9A7DA763D0B}" dt="2022-11-08T22:53:22.396" v="6743" actId="1076"/>
          <ac:picMkLst>
            <pc:docMk/>
            <pc:sldMk cId="2157074973" sldId="812"/>
            <ac:picMk id="5" creationId="{7942FFBE-D41F-CD89-5E07-191B84860457}"/>
          </ac:picMkLst>
        </pc:picChg>
        <pc:picChg chg="add mod">
          <ac:chgData name="Giuseppe Torrisi" userId="7e2d242d-86da-4aa3-bb66-1f88aeb4d0c6" providerId="ADAL" clId="{A4628964-D3B9-A243-9236-A9A7DA763D0B}" dt="2022-11-13T08:40:37.089" v="11730" actId="1076"/>
          <ac:picMkLst>
            <pc:docMk/>
            <pc:sldMk cId="2157074973" sldId="812"/>
            <ac:picMk id="23" creationId="{69BA0DC4-F42B-2044-0E68-A190E8158D0B}"/>
          </ac:picMkLst>
        </pc:picChg>
      </pc:sldChg>
      <pc:sldChg chg="addSp delSp modSp mod">
        <pc:chgData name="Giuseppe Torrisi" userId="7e2d242d-86da-4aa3-bb66-1f88aeb4d0c6" providerId="ADAL" clId="{A4628964-D3B9-A243-9236-A9A7DA763D0B}" dt="2022-11-13T08:39:40.417" v="11722" actId="478"/>
        <pc:sldMkLst>
          <pc:docMk/>
          <pc:sldMk cId="1681636775" sldId="817"/>
        </pc:sldMkLst>
        <pc:spChg chg="del">
          <ac:chgData name="Giuseppe Torrisi" userId="7e2d242d-86da-4aa3-bb66-1f88aeb4d0c6" providerId="ADAL" clId="{A4628964-D3B9-A243-9236-A9A7DA763D0B}" dt="2022-11-09T10:00:41.234" v="7271" actId="478"/>
          <ac:spMkLst>
            <pc:docMk/>
            <pc:sldMk cId="1681636775" sldId="817"/>
            <ac:spMk id="3" creationId="{B27CA156-A4FE-7B81-5BCD-1D95AF91B205}"/>
          </ac:spMkLst>
        </pc:spChg>
        <pc:spChg chg="del mod">
          <ac:chgData name="Giuseppe Torrisi" userId="7e2d242d-86da-4aa3-bb66-1f88aeb4d0c6" providerId="ADAL" clId="{A4628964-D3B9-A243-9236-A9A7DA763D0B}" dt="2022-11-12T16:44:46.688" v="11256" actId="478"/>
          <ac:spMkLst>
            <pc:docMk/>
            <pc:sldMk cId="1681636775" sldId="817"/>
            <ac:spMk id="4" creationId="{B6B97E85-B434-46C7-D993-653FACC2E0AC}"/>
          </ac:spMkLst>
        </pc:spChg>
        <pc:spChg chg="del">
          <ac:chgData name="Giuseppe Torrisi" userId="7e2d242d-86da-4aa3-bb66-1f88aeb4d0c6" providerId="ADAL" clId="{A4628964-D3B9-A243-9236-A9A7DA763D0B}" dt="2022-11-08T22:49:24.571" v="6652" actId="478"/>
          <ac:spMkLst>
            <pc:docMk/>
            <pc:sldMk cId="1681636775" sldId="817"/>
            <ac:spMk id="7" creationId="{29A5543B-0760-21CA-A9FB-CE48D9219BEE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8" creationId="{598FA0ED-8FEF-B6FD-DD38-378FC950B8F3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9" creationId="{79D5A002-3A3A-A3F7-208D-D45B9516CB6A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10" creationId="{7829CE7A-3678-5E1E-B7E1-9B2AFE29A729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11" creationId="{01942D9F-E967-00A5-A397-66915317FF69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13" creationId="{0508C8A8-38AA-3106-B914-22F465A52363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14" creationId="{2C92B476-A844-918A-956B-2356B8F0B42F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15" creationId="{F292E8BA-6195-4C70-18A9-AAD1CCF8472A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16" creationId="{529359F7-69A6-753F-95F4-9CD2B2CD4C35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17" creationId="{77DFE08D-B36E-09FA-BF59-E6C68F931AE5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18" creationId="{E0F04622-8B33-7F49-74B2-17A980BB5422}"/>
          </ac:spMkLst>
        </pc:spChg>
        <pc:spChg chg="mod">
          <ac:chgData name="Giuseppe Torrisi" userId="7e2d242d-86da-4aa3-bb66-1f88aeb4d0c6" providerId="ADAL" clId="{A4628964-D3B9-A243-9236-A9A7DA763D0B}" dt="2022-11-08T22:50:28.131" v="6667" actId="20577"/>
          <ac:spMkLst>
            <pc:docMk/>
            <pc:sldMk cId="1681636775" sldId="817"/>
            <ac:spMk id="19" creationId="{3C594B75-BB28-62E3-CF8F-54B8FB930AE4}"/>
          </ac:spMkLst>
        </pc:spChg>
        <pc:spChg chg="mod">
          <ac:chgData name="Giuseppe Torrisi" userId="7e2d242d-86da-4aa3-bb66-1f88aeb4d0c6" providerId="ADAL" clId="{A4628964-D3B9-A243-9236-A9A7DA763D0B}" dt="2022-11-09T11:21:52.021" v="7728"/>
          <ac:spMkLst>
            <pc:docMk/>
            <pc:sldMk cId="1681636775" sldId="817"/>
            <ac:spMk id="20" creationId="{555175D8-DD3C-E88C-29D0-0EFEEBBBAA0F}"/>
          </ac:spMkLst>
        </pc:spChg>
        <pc:spChg chg="mod">
          <ac:chgData name="Giuseppe Torrisi" userId="7e2d242d-86da-4aa3-bb66-1f88aeb4d0c6" providerId="ADAL" clId="{A4628964-D3B9-A243-9236-A9A7DA763D0B}" dt="2022-11-10T21:43:13.068" v="8441"/>
          <ac:spMkLst>
            <pc:docMk/>
            <pc:sldMk cId="1681636775" sldId="817"/>
            <ac:spMk id="21" creationId="{694D9308-DA53-D242-B3CC-EA39D8966A20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22" creationId="{47BA495D-2165-AE2E-3BD2-56E0084A3419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23" creationId="{FE225189-A614-6FF0-6D4E-189E7116388F}"/>
          </ac:spMkLst>
        </pc:spChg>
        <pc:spChg chg="mod">
          <ac:chgData name="Giuseppe Torrisi" userId="7e2d242d-86da-4aa3-bb66-1f88aeb4d0c6" providerId="ADAL" clId="{A4628964-D3B9-A243-9236-A9A7DA763D0B}" dt="2022-11-08T22:49:26.545" v="6654"/>
          <ac:spMkLst>
            <pc:docMk/>
            <pc:sldMk cId="1681636775" sldId="817"/>
            <ac:spMk id="24" creationId="{250DEAF1-C4E5-7C16-75C2-054F21D2057E}"/>
          </ac:spMkLst>
        </pc:spChg>
        <pc:spChg chg="del">
          <ac:chgData name="Giuseppe Torrisi" userId="7e2d242d-86da-4aa3-bb66-1f88aeb4d0c6" providerId="ADAL" clId="{A4628964-D3B9-A243-9236-A9A7DA763D0B}" dt="2022-11-09T10:00:43.090" v="7272" actId="478"/>
          <ac:spMkLst>
            <pc:docMk/>
            <pc:sldMk cId="1681636775" sldId="817"/>
            <ac:spMk id="56" creationId="{EBD7AF70-31F9-5C96-32EA-F4FF8CC203FC}"/>
          </ac:spMkLst>
        </pc:spChg>
        <pc:grpChg chg="add mod">
          <ac:chgData name="Giuseppe Torrisi" userId="7e2d242d-86da-4aa3-bb66-1f88aeb4d0c6" providerId="ADAL" clId="{A4628964-D3B9-A243-9236-A9A7DA763D0B}" dt="2022-11-08T22:49:26.545" v="6654"/>
          <ac:grpSpMkLst>
            <pc:docMk/>
            <pc:sldMk cId="1681636775" sldId="817"/>
            <ac:grpSpMk id="2" creationId="{25323592-9A11-89E1-7CA5-31A62624A0AB}"/>
          </ac:grpSpMkLst>
        </pc:grpChg>
        <pc:grpChg chg="mod">
          <ac:chgData name="Giuseppe Torrisi" userId="7e2d242d-86da-4aa3-bb66-1f88aeb4d0c6" providerId="ADAL" clId="{A4628964-D3B9-A243-9236-A9A7DA763D0B}" dt="2022-11-08T22:49:26.545" v="6654"/>
          <ac:grpSpMkLst>
            <pc:docMk/>
            <pc:sldMk cId="1681636775" sldId="817"/>
            <ac:grpSpMk id="5" creationId="{A1764081-A2D2-8E69-D20C-B4EEF56C2379}"/>
          </ac:grpSpMkLst>
        </pc:grpChg>
        <pc:grpChg chg="mod">
          <ac:chgData name="Giuseppe Torrisi" userId="7e2d242d-86da-4aa3-bb66-1f88aeb4d0c6" providerId="ADAL" clId="{A4628964-D3B9-A243-9236-A9A7DA763D0B}" dt="2022-11-08T22:49:26.545" v="6654"/>
          <ac:grpSpMkLst>
            <pc:docMk/>
            <pc:sldMk cId="1681636775" sldId="817"/>
            <ac:grpSpMk id="12" creationId="{60F87DDE-20BE-714C-5E51-7F2A2CCB185F}"/>
          </ac:grpSpMkLst>
        </pc:grpChg>
        <pc:picChg chg="del">
          <ac:chgData name="Giuseppe Torrisi" userId="7e2d242d-86da-4aa3-bb66-1f88aeb4d0c6" providerId="ADAL" clId="{A4628964-D3B9-A243-9236-A9A7DA763D0B}" dt="2022-11-08T22:49:25.704" v="6653" actId="478"/>
          <ac:picMkLst>
            <pc:docMk/>
            <pc:sldMk cId="1681636775" sldId="817"/>
            <ac:picMk id="6" creationId="{A676C63D-3BE0-0DB5-E4CA-1C8F9CEC020B}"/>
          </ac:picMkLst>
        </pc:picChg>
        <pc:picChg chg="mod">
          <ac:chgData name="Giuseppe Torrisi" userId="7e2d242d-86da-4aa3-bb66-1f88aeb4d0c6" providerId="ADAL" clId="{A4628964-D3B9-A243-9236-A9A7DA763D0B}" dt="2022-11-13T08:39:40.028" v="11721" actId="14100"/>
          <ac:picMkLst>
            <pc:docMk/>
            <pc:sldMk cId="1681636775" sldId="817"/>
            <ac:picMk id="52" creationId="{F116EFD6-827B-7668-5FB6-EDA3BE10E964}"/>
          </ac:picMkLst>
        </pc:picChg>
        <pc:picChg chg="add del">
          <ac:chgData name="Giuseppe Torrisi" userId="7e2d242d-86da-4aa3-bb66-1f88aeb4d0c6" providerId="ADAL" clId="{A4628964-D3B9-A243-9236-A9A7DA763D0B}" dt="2022-11-13T08:39:40.417" v="11722" actId="478"/>
          <ac:picMkLst>
            <pc:docMk/>
            <pc:sldMk cId="1681636775" sldId="817"/>
            <ac:picMk id="53" creationId="{A52F6B03-8E7F-247E-F5E9-3E548D6E60B7}"/>
          </ac:picMkLst>
        </pc:picChg>
        <pc:picChg chg="mod">
          <ac:chgData name="Giuseppe Torrisi" userId="7e2d242d-86da-4aa3-bb66-1f88aeb4d0c6" providerId="ADAL" clId="{A4628964-D3B9-A243-9236-A9A7DA763D0B}" dt="2022-11-09T11:22:06.392" v="7734" actId="1036"/>
          <ac:picMkLst>
            <pc:docMk/>
            <pc:sldMk cId="1681636775" sldId="817"/>
            <ac:picMk id="57" creationId="{74092BC5-E415-1030-6368-781E5BA3A0DD}"/>
          </ac:picMkLst>
        </pc:picChg>
      </pc:sldChg>
      <pc:sldChg chg="del">
        <pc:chgData name="Giuseppe Torrisi" userId="7e2d242d-86da-4aa3-bb66-1f88aeb4d0c6" providerId="ADAL" clId="{A4628964-D3B9-A243-9236-A9A7DA763D0B}" dt="2022-11-08T22:51:13.654" v="6672" actId="2696"/>
        <pc:sldMkLst>
          <pc:docMk/>
          <pc:sldMk cId="2364010852" sldId="818"/>
        </pc:sldMkLst>
      </pc:sldChg>
      <pc:sldChg chg="modSp del mod">
        <pc:chgData name="Giuseppe Torrisi" userId="7e2d242d-86da-4aa3-bb66-1f88aeb4d0c6" providerId="ADAL" clId="{A4628964-D3B9-A243-9236-A9A7DA763D0B}" dt="2022-11-08T22:56:15.869" v="6793" actId="2696"/>
        <pc:sldMkLst>
          <pc:docMk/>
          <pc:sldMk cId="1698196787" sldId="819"/>
        </pc:sldMkLst>
        <pc:spChg chg="mod">
          <ac:chgData name="Giuseppe Torrisi" userId="7e2d242d-86da-4aa3-bb66-1f88aeb4d0c6" providerId="ADAL" clId="{A4628964-D3B9-A243-9236-A9A7DA763D0B}" dt="2022-11-06T09:56:22.154" v="3192" actId="20577"/>
          <ac:spMkLst>
            <pc:docMk/>
            <pc:sldMk cId="1698196787" sldId="819"/>
            <ac:spMk id="21" creationId="{694D9308-DA53-D242-B3CC-EA39D8966A20}"/>
          </ac:spMkLst>
        </pc:spChg>
      </pc:sldChg>
      <pc:sldChg chg="addSp delSp modSp mod">
        <pc:chgData name="Giuseppe Torrisi" userId="7e2d242d-86da-4aa3-bb66-1f88aeb4d0c6" providerId="ADAL" clId="{A4628964-D3B9-A243-9236-A9A7DA763D0B}" dt="2022-11-09T21:44:44.110" v="8021" actId="207"/>
        <pc:sldMkLst>
          <pc:docMk/>
          <pc:sldMk cId="1007967069" sldId="820"/>
        </pc:sldMkLst>
        <pc:spChg chg="add del mod">
          <ac:chgData name="Giuseppe Torrisi" userId="7e2d242d-86da-4aa3-bb66-1f88aeb4d0c6" providerId="ADAL" clId="{A4628964-D3B9-A243-9236-A9A7DA763D0B}" dt="2022-11-07T21:58:05.089" v="5732" actId="1076"/>
          <ac:spMkLst>
            <pc:docMk/>
            <pc:sldMk cId="1007967069" sldId="820"/>
            <ac:spMk id="2" creationId="{8C1AE16A-FD56-633D-AE96-023035D010F1}"/>
          </ac:spMkLst>
        </pc:spChg>
        <pc:spChg chg="mod">
          <ac:chgData name="Giuseppe Torrisi" userId="7e2d242d-86da-4aa3-bb66-1f88aeb4d0c6" providerId="ADAL" clId="{A4628964-D3B9-A243-9236-A9A7DA763D0B}" dt="2022-11-09T21:44:41.644" v="8020" actId="207"/>
          <ac:spMkLst>
            <pc:docMk/>
            <pc:sldMk cId="1007967069" sldId="820"/>
            <ac:spMk id="5" creationId="{EB55C982-02B0-57B8-99CD-551631589797}"/>
          </ac:spMkLst>
        </pc:spChg>
        <pc:spChg chg="mod">
          <ac:chgData name="Giuseppe Torrisi" userId="7e2d242d-86da-4aa3-bb66-1f88aeb4d0c6" providerId="ADAL" clId="{A4628964-D3B9-A243-9236-A9A7DA763D0B}" dt="2022-11-09T21:44:44.110" v="8021" actId="207"/>
          <ac:spMkLst>
            <pc:docMk/>
            <pc:sldMk cId="1007967069" sldId="820"/>
            <ac:spMk id="6" creationId="{A22AD4A2-F772-913D-7C6B-C7993B530207}"/>
          </ac:spMkLst>
        </pc:spChg>
        <pc:spChg chg="mod">
          <ac:chgData name="Giuseppe Torrisi" userId="7e2d242d-86da-4aa3-bb66-1f88aeb4d0c6" providerId="ADAL" clId="{A4628964-D3B9-A243-9236-A9A7DA763D0B}" dt="2022-11-07T21:58:10.332" v="5733" actId="207"/>
          <ac:spMkLst>
            <pc:docMk/>
            <pc:sldMk cId="1007967069" sldId="820"/>
            <ac:spMk id="7" creationId="{5A563D3D-2A81-14CF-FDB0-446EC1517AEE}"/>
          </ac:spMkLst>
        </pc:spChg>
        <pc:spChg chg="mod">
          <ac:chgData name="Giuseppe Torrisi" userId="7e2d242d-86da-4aa3-bb66-1f88aeb4d0c6" providerId="ADAL" clId="{A4628964-D3B9-A243-9236-A9A7DA763D0B}" dt="2022-11-07T21:57:57.170" v="5729"/>
          <ac:spMkLst>
            <pc:docMk/>
            <pc:sldMk cId="1007967069" sldId="820"/>
            <ac:spMk id="8" creationId="{CEF1DFBB-2A17-58AF-5ED1-C1D2F4129B95}"/>
          </ac:spMkLst>
        </pc:spChg>
        <pc:spChg chg="mod">
          <ac:chgData name="Giuseppe Torrisi" userId="7e2d242d-86da-4aa3-bb66-1f88aeb4d0c6" providerId="ADAL" clId="{A4628964-D3B9-A243-9236-A9A7DA763D0B}" dt="2022-11-07T21:57:57.170" v="5729"/>
          <ac:spMkLst>
            <pc:docMk/>
            <pc:sldMk cId="1007967069" sldId="820"/>
            <ac:spMk id="10" creationId="{14F4C2E9-F58A-A483-9144-EC5F51A62DA0}"/>
          </ac:spMkLst>
        </pc:spChg>
        <pc:spChg chg="mod">
          <ac:chgData name="Giuseppe Torrisi" userId="7e2d242d-86da-4aa3-bb66-1f88aeb4d0c6" providerId="ADAL" clId="{A4628964-D3B9-A243-9236-A9A7DA763D0B}" dt="2022-11-07T21:57:57.170" v="5729"/>
          <ac:spMkLst>
            <pc:docMk/>
            <pc:sldMk cId="1007967069" sldId="820"/>
            <ac:spMk id="11" creationId="{84BCDC90-A509-B659-40CA-3BC806688D5A}"/>
          </ac:spMkLst>
        </pc:spChg>
        <pc:spChg chg="mod">
          <ac:chgData name="Giuseppe Torrisi" userId="7e2d242d-86da-4aa3-bb66-1f88aeb4d0c6" providerId="ADAL" clId="{A4628964-D3B9-A243-9236-A9A7DA763D0B}" dt="2022-11-07T21:57:57.170" v="5729"/>
          <ac:spMkLst>
            <pc:docMk/>
            <pc:sldMk cId="1007967069" sldId="820"/>
            <ac:spMk id="12" creationId="{81CAE209-E2B2-4101-FA67-5D770CB40575}"/>
          </ac:spMkLst>
        </pc:spChg>
        <pc:spChg chg="mod">
          <ac:chgData name="Giuseppe Torrisi" userId="7e2d242d-86da-4aa3-bb66-1f88aeb4d0c6" providerId="ADAL" clId="{A4628964-D3B9-A243-9236-A9A7DA763D0B}" dt="2022-11-09T21:42:17.181" v="7968" actId="207"/>
          <ac:spMkLst>
            <pc:docMk/>
            <pc:sldMk cId="1007967069" sldId="820"/>
            <ac:spMk id="13" creationId="{5031B7C0-C67D-C13B-8656-73DB86C1FAC8}"/>
          </ac:spMkLst>
        </pc:spChg>
        <pc:spChg chg="mod">
          <ac:chgData name="Giuseppe Torrisi" userId="7e2d242d-86da-4aa3-bb66-1f88aeb4d0c6" providerId="ADAL" clId="{A4628964-D3B9-A243-9236-A9A7DA763D0B}" dt="2022-11-09T21:42:03.938" v="7966" actId="108"/>
          <ac:spMkLst>
            <pc:docMk/>
            <pc:sldMk cId="1007967069" sldId="820"/>
            <ac:spMk id="14" creationId="{DC17D1A4-FA5A-8FD4-7E01-D43C67C7A0CC}"/>
          </ac:spMkLst>
        </pc:spChg>
        <pc:spChg chg="mod">
          <ac:chgData name="Giuseppe Torrisi" userId="7e2d242d-86da-4aa3-bb66-1f88aeb4d0c6" providerId="ADAL" clId="{A4628964-D3B9-A243-9236-A9A7DA763D0B}" dt="2022-11-07T21:57:57.170" v="5729"/>
          <ac:spMkLst>
            <pc:docMk/>
            <pc:sldMk cId="1007967069" sldId="820"/>
            <ac:spMk id="15" creationId="{8DFF33FB-0A12-3824-AF05-5D2FF859ED8C}"/>
          </ac:spMkLst>
        </pc:spChg>
        <pc:spChg chg="mod">
          <ac:chgData name="Giuseppe Torrisi" userId="7e2d242d-86da-4aa3-bb66-1f88aeb4d0c6" providerId="ADAL" clId="{A4628964-D3B9-A243-9236-A9A7DA763D0B}" dt="2022-11-07T21:57:57.170" v="5729"/>
          <ac:spMkLst>
            <pc:docMk/>
            <pc:sldMk cId="1007967069" sldId="820"/>
            <ac:spMk id="16" creationId="{BD31FE9B-4359-1A1A-6FA2-EA281AC73586}"/>
          </ac:spMkLst>
        </pc:spChg>
        <pc:spChg chg="mod">
          <ac:chgData name="Giuseppe Torrisi" userId="7e2d242d-86da-4aa3-bb66-1f88aeb4d0c6" providerId="ADAL" clId="{A4628964-D3B9-A243-9236-A9A7DA763D0B}" dt="2022-11-07T21:57:57.170" v="5729"/>
          <ac:spMkLst>
            <pc:docMk/>
            <pc:sldMk cId="1007967069" sldId="820"/>
            <ac:spMk id="17" creationId="{CB8443E0-5F6E-62BD-45FD-0DB6AE6EDEE8}"/>
          </ac:spMkLst>
        </pc:spChg>
        <pc:spChg chg="mod">
          <ac:chgData name="Giuseppe Torrisi" userId="7e2d242d-86da-4aa3-bb66-1f88aeb4d0c6" providerId="ADAL" clId="{A4628964-D3B9-A243-9236-A9A7DA763D0B}" dt="2022-11-07T21:57:57.170" v="5729"/>
          <ac:spMkLst>
            <pc:docMk/>
            <pc:sldMk cId="1007967069" sldId="820"/>
            <ac:spMk id="18" creationId="{69F74C8D-E15A-B96D-DB83-0EB9E56F725F}"/>
          </ac:spMkLst>
        </pc:spChg>
        <pc:spChg chg="add del mod">
          <ac:chgData name="Giuseppe Torrisi" userId="7e2d242d-86da-4aa3-bb66-1f88aeb4d0c6" providerId="ADAL" clId="{A4628964-D3B9-A243-9236-A9A7DA763D0B}" dt="2022-11-07T21:58:03.702" v="5731" actId="478"/>
          <ac:spMkLst>
            <pc:docMk/>
            <pc:sldMk cId="1007967069" sldId="820"/>
            <ac:spMk id="20" creationId="{B132D33B-E7AF-10C0-C7CE-7BEF7D9D595D}"/>
          </ac:spMkLst>
        </pc:spChg>
        <pc:grpChg chg="add mod">
          <ac:chgData name="Giuseppe Torrisi" userId="7e2d242d-86da-4aa3-bb66-1f88aeb4d0c6" providerId="ADAL" clId="{A4628964-D3B9-A243-9236-A9A7DA763D0B}" dt="2022-11-08T23:07:33.129" v="7141" actId="1076"/>
          <ac:grpSpMkLst>
            <pc:docMk/>
            <pc:sldMk cId="1007967069" sldId="820"/>
            <ac:grpSpMk id="3" creationId="{DF081F76-B840-E0C2-C687-FF6D4725F190}"/>
          </ac:grpSpMkLst>
        </pc:grpChg>
        <pc:grpChg chg="mod">
          <ac:chgData name="Giuseppe Torrisi" userId="7e2d242d-86da-4aa3-bb66-1f88aeb4d0c6" providerId="ADAL" clId="{A4628964-D3B9-A243-9236-A9A7DA763D0B}" dt="2022-11-07T21:57:57.170" v="5729"/>
          <ac:grpSpMkLst>
            <pc:docMk/>
            <pc:sldMk cId="1007967069" sldId="820"/>
            <ac:grpSpMk id="4" creationId="{098B3821-B212-E29E-A568-E5D91D13980B}"/>
          </ac:grpSpMkLst>
        </pc:grpChg>
        <pc:grpChg chg="mod">
          <ac:chgData name="Giuseppe Torrisi" userId="7e2d242d-86da-4aa3-bb66-1f88aeb4d0c6" providerId="ADAL" clId="{A4628964-D3B9-A243-9236-A9A7DA763D0B}" dt="2022-11-07T21:57:57.170" v="5729"/>
          <ac:grpSpMkLst>
            <pc:docMk/>
            <pc:sldMk cId="1007967069" sldId="820"/>
            <ac:grpSpMk id="9" creationId="{EC051F84-F203-A4F6-5868-21E0BBFCC060}"/>
          </ac:grpSpMkLst>
        </pc:grpChg>
      </pc:sldChg>
      <pc:sldChg chg="addSp delSp modSp mod setBg">
        <pc:chgData name="Giuseppe Torrisi" userId="7e2d242d-86da-4aa3-bb66-1f88aeb4d0c6" providerId="ADAL" clId="{A4628964-D3B9-A243-9236-A9A7DA763D0B}" dt="2022-11-14T15:47:03.399" v="11952" actId="1076"/>
        <pc:sldMkLst>
          <pc:docMk/>
          <pc:sldMk cId="1797895913" sldId="821"/>
        </pc:sldMkLst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4" creationId="{278F0EA8-731D-8A16-93D1-D059AAEF501F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4" creationId="{5258684F-D2FF-5BD1-B321-0EB0390B8082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5" creationId="{149250CE-850B-29C0-29BB-60042B0B1FEF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5" creationId="{6AFFEB4A-5931-19D1-A821-354F851FD012}"/>
          </ac:spMkLst>
        </pc:spChg>
        <pc:spChg chg="mod">
          <ac:chgData name="Giuseppe Torrisi" userId="7e2d242d-86da-4aa3-bb66-1f88aeb4d0c6" providerId="ADAL" clId="{A4628964-D3B9-A243-9236-A9A7DA763D0B}" dt="2022-11-14T15:47:03.399" v="11952" actId="1076"/>
          <ac:spMkLst>
            <pc:docMk/>
            <pc:sldMk cId="1797895913" sldId="821"/>
            <ac:spMk id="7" creationId="{29A5543B-0760-21CA-A9FB-CE48D9219BEE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12" creationId="{1B3D43B2-2440-326E-B008-578F2FEE50D0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12" creationId="{41A465FF-0E06-0CBE-FEA1-D6ACEBD537D3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14" creationId="{C763688E-9D2B-D67A-A137-8CCEBF93E3B5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14" creationId="{CC00F7DE-5145-F5FB-7FA4-8B1398FE3C07}"/>
          </ac:spMkLst>
        </pc:spChg>
        <pc:spChg chg="mod">
          <ac:chgData name="Giuseppe Torrisi" userId="7e2d242d-86da-4aa3-bb66-1f88aeb4d0c6" providerId="ADAL" clId="{A4628964-D3B9-A243-9236-A9A7DA763D0B}" dt="2022-11-14T15:46:59.629" v="11950" actId="1076"/>
          <ac:spMkLst>
            <pc:docMk/>
            <pc:sldMk cId="1797895913" sldId="821"/>
            <ac:spMk id="17" creationId="{A53A2B1C-772C-5265-BDFA-0558D908A61A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18" creationId="{47E7AA12-9066-2EE5-E211-1ED12B04D793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18" creationId="{EC0DD257-6574-00AC-8E7B-8120FC9B38B2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21" creationId="{0B04EA18-8260-3B88-ACEF-571574E168E5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21" creationId="{202E104D-96B0-8D28-93AD-EF58AE89FA33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22" creationId="{DC7E932D-5908-27C1-182A-728DBABD65A9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22" creationId="{FA159662-88FF-329A-C1AF-FBDD72CF1231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23" creationId="{3330905B-B47B-D1C1-6B5E-B1F40378DB87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23" creationId="{7C3D5D46-8C67-ED1A-C9C8-3A20149F7499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24" creationId="{4E83CB87-BF6E-A196-14C1-136FF8E89746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24" creationId="{DE380BC1-562E-EE6F-697F-8E00D9FBDE3D}"/>
          </ac:spMkLst>
        </pc:spChg>
        <pc:spChg chg="mod">
          <ac:chgData name="Giuseppe Torrisi" userId="7e2d242d-86da-4aa3-bb66-1f88aeb4d0c6" providerId="ADAL" clId="{A4628964-D3B9-A243-9236-A9A7DA763D0B}" dt="2022-11-14T15:47:01.407" v="11951" actId="1076"/>
          <ac:spMkLst>
            <pc:docMk/>
            <pc:sldMk cId="1797895913" sldId="821"/>
            <ac:spMk id="25" creationId="{98822BEC-7438-456F-7F64-50128DB405F8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27" creationId="{A5E7A346-D60C-3479-60A5-63E7D46AA881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27" creationId="{A88A5767-7EE8-0299-BB60-1955EBAE21B7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28" creationId="{56E195A4-9021-ADAA-23B1-FF60C068F81A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28" creationId="{E382B49D-E8C6-8584-54B9-1C9D55F0B26C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29" creationId="{2B02D3ED-8026-B947-F362-224AAEA795D2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29" creationId="{AB829EEC-64FB-014B-BCFF-93DF72672997}"/>
          </ac:spMkLst>
        </pc:spChg>
        <pc:spChg chg="mod">
          <ac:chgData name="Giuseppe Torrisi" userId="7e2d242d-86da-4aa3-bb66-1f88aeb4d0c6" providerId="ADAL" clId="{A4628964-D3B9-A243-9236-A9A7DA763D0B}" dt="2022-11-08T23:11:38.477" v="7269"/>
          <ac:spMkLst>
            <pc:docMk/>
            <pc:sldMk cId="1797895913" sldId="821"/>
            <ac:spMk id="31" creationId="{67B2A57C-9DD1-C590-FE45-371AF2EB1950}"/>
          </ac:spMkLst>
        </pc:spChg>
        <pc:spChg chg="mod">
          <ac:chgData name="Giuseppe Torrisi" userId="7e2d242d-86da-4aa3-bb66-1f88aeb4d0c6" providerId="ADAL" clId="{A4628964-D3B9-A243-9236-A9A7DA763D0B}" dt="2022-11-09T11:29:55.983" v="7905" actId="207"/>
          <ac:spMkLst>
            <pc:docMk/>
            <pc:sldMk cId="1797895913" sldId="821"/>
            <ac:spMk id="31" creationId="{DEAB31B7-A888-12C8-E695-6D7C7922CEC9}"/>
          </ac:spMkLst>
        </pc:spChg>
        <pc:grpChg chg="add mod">
          <ac:chgData name="Giuseppe Torrisi" userId="7e2d242d-86da-4aa3-bb66-1f88aeb4d0c6" providerId="ADAL" clId="{A4628964-D3B9-A243-9236-A9A7DA763D0B}" dt="2022-11-09T11:29:27.168" v="7902"/>
          <ac:grpSpMkLst>
            <pc:docMk/>
            <pc:sldMk cId="1797895913" sldId="821"/>
            <ac:grpSpMk id="2" creationId="{8A793997-4E47-B538-28D6-B41DA08EF22E}"/>
          </ac:grpSpMkLst>
        </pc:grpChg>
        <pc:grpChg chg="add del mod">
          <ac:chgData name="Giuseppe Torrisi" userId="7e2d242d-86da-4aa3-bb66-1f88aeb4d0c6" providerId="ADAL" clId="{A4628964-D3B9-A243-9236-A9A7DA763D0B}" dt="2022-11-08T23:11:42.382" v="7270" actId="478"/>
          <ac:grpSpMkLst>
            <pc:docMk/>
            <pc:sldMk cId="1797895913" sldId="821"/>
            <ac:grpSpMk id="2" creationId="{B67219BA-771F-88CD-3952-05E0698555A1}"/>
          </ac:grpSpMkLst>
        </pc:grpChg>
        <pc:grpChg chg="mod">
          <ac:chgData name="Giuseppe Torrisi" userId="7e2d242d-86da-4aa3-bb66-1f88aeb4d0c6" providerId="ADAL" clId="{A4628964-D3B9-A243-9236-A9A7DA763D0B}" dt="2022-11-08T23:11:38.477" v="7269"/>
          <ac:grpSpMkLst>
            <pc:docMk/>
            <pc:sldMk cId="1797895913" sldId="821"/>
            <ac:grpSpMk id="3" creationId="{00890025-8E6E-3BF4-64AD-936862B1BC63}"/>
          </ac:grpSpMkLst>
        </pc:grpChg>
        <pc:grpChg chg="mod">
          <ac:chgData name="Giuseppe Torrisi" userId="7e2d242d-86da-4aa3-bb66-1f88aeb4d0c6" providerId="ADAL" clId="{A4628964-D3B9-A243-9236-A9A7DA763D0B}" dt="2022-11-09T11:29:27.168" v="7902"/>
          <ac:grpSpMkLst>
            <pc:docMk/>
            <pc:sldMk cId="1797895913" sldId="821"/>
            <ac:grpSpMk id="3" creationId="{B441AC56-EA4E-190B-B12F-923FBD33B30A}"/>
          </ac:grpSpMkLst>
        </pc:grpChg>
        <pc:grpChg chg="mod">
          <ac:chgData name="Giuseppe Torrisi" userId="7e2d242d-86da-4aa3-bb66-1f88aeb4d0c6" providerId="ADAL" clId="{A4628964-D3B9-A243-9236-A9A7DA763D0B}" dt="2022-11-09T11:29:27.168" v="7902"/>
          <ac:grpSpMkLst>
            <pc:docMk/>
            <pc:sldMk cId="1797895913" sldId="821"/>
            <ac:grpSpMk id="16" creationId="{334B3FE2-9FCB-C618-E269-089AE28434E7}"/>
          </ac:grpSpMkLst>
        </pc:grpChg>
        <pc:grpChg chg="mod">
          <ac:chgData name="Giuseppe Torrisi" userId="7e2d242d-86da-4aa3-bb66-1f88aeb4d0c6" providerId="ADAL" clId="{A4628964-D3B9-A243-9236-A9A7DA763D0B}" dt="2022-11-08T23:11:38.477" v="7269"/>
          <ac:grpSpMkLst>
            <pc:docMk/>
            <pc:sldMk cId="1797895913" sldId="821"/>
            <ac:grpSpMk id="16" creationId="{C207C025-59C4-474D-2141-686A19B341DB}"/>
          </ac:grpSpMkLst>
        </pc:grpChg>
        <pc:picChg chg="del mod">
          <ac:chgData name="Giuseppe Torrisi" userId="7e2d242d-86da-4aa3-bb66-1f88aeb4d0c6" providerId="ADAL" clId="{A4628964-D3B9-A243-9236-A9A7DA763D0B}" dt="2022-11-05T10:29:40.849" v="2859" actId="478"/>
          <ac:picMkLst>
            <pc:docMk/>
            <pc:sldMk cId="1797895913" sldId="821"/>
            <ac:picMk id="5" creationId="{9C154898-8D29-71BD-300B-BA6990DB144A}"/>
          </ac:picMkLst>
        </pc:picChg>
        <pc:picChg chg="del">
          <ac:chgData name="Giuseppe Torrisi" userId="7e2d242d-86da-4aa3-bb66-1f88aeb4d0c6" providerId="ADAL" clId="{A4628964-D3B9-A243-9236-A9A7DA763D0B}" dt="2022-11-09T11:06:04.069" v="7634" actId="478"/>
          <ac:picMkLst>
            <pc:docMk/>
            <pc:sldMk cId="1797895913" sldId="821"/>
            <ac:picMk id="8" creationId="{63B59976-61F7-A351-7583-8E6E1E1C18B9}"/>
          </ac:picMkLst>
        </pc:picChg>
        <pc:picChg chg="del">
          <ac:chgData name="Giuseppe Torrisi" userId="7e2d242d-86da-4aa3-bb66-1f88aeb4d0c6" providerId="ADAL" clId="{A4628964-D3B9-A243-9236-A9A7DA763D0B}" dt="2022-11-09T11:06:04.069" v="7634" actId="478"/>
          <ac:picMkLst>
            <pc:docMk/>
            <pc:sldMk cId="1797895913" sldId="821"/>
            <ac:picMk id="9" creationId="{08EB55AD-466D-D31F-99FD-33959F875BBF}"/>
          </ac:picMkLst>
        </pc:picChg>
        <pc:picChg chg="del">
          <ac:chgData name="Giuseppe Torrisi" userId="7e2d242d-86da-4aa3-bb66-1f88aeb4d0c6" providerId="ADAL" clId="{A4628964-D3B9-A243-9236-A9A7DA763D0B}" dt="2022-11-08T23:11:37.947" v="7268" actId="478"/>
          <ac:picMkLst>
            <pc:docMk/>
            <pc:sldMk cId="1797895913" sldId="821"/>
            <ac:picMk id="34" creationId="{015A67C8-B36A-C948-54CE-5ECDC15455A1}"/>
          </ac:picMkLst>
        </pc:picChg>
        <pc:cxnChg chg="del">
          <ac:chgData name="Giuseppe Torrisi" userId="7e2d242d-86da-4aa3-bb66-1f88aeb4d0c6" providerId="ADAL" clId="{A4628964-D3B9-A243-9236-A9A7DA763D0B}" dt="2022-11-09T11:06:04.069" v="7634" actId="478"/>
          <ac:cxnSpMkLst>
            <pc:docMk/>
            <pc:sldMk cId="1797895913" sldId="821"/>
            <ac:cxnSpMk id="13" creationId="{58CBE658-F7CF-DC3A-8E05-04D1B1D8026F}"/>
          </ac:cxnSpMkLst>
        </pc:cxnChg>
        <pc:cxnChg chg="del">
          <ac:chgData name="Giuseppe Torrisi" userId="7e2d242d-86da-4aa3-bb66-1f88aeb4d0c6" providerId="ADAL" clId="{A4628964-D3B9-A243-9236-A9A7DA763D0B}" dt="2022-11-09T11:06:04.069" v="7634" actId="478"/>
          <ac:cxnSpMkLst>
            <pc:docMk/>
            <pc:sldMk cId="1797895913" sldId="821"/>
            <ac:cxnSpMk id="15" creationId="{44F788CA-8633-7B85-4FBF-F1BD7A9FEF81}"/>
          </ac:cxnSpMkLst>
        </pc:cxnChg>
      </pc:sldChg>
      <pc:sldChg chg="addSp modSp add del">
        <pc:chgData name="Giuseppe Torrisi" userId="7e2d242d-86da-4aa3-bb66-1f88aeb4d0c6" providerId="ADAL" clId="{A4628964-D3B9-A243-9236-A9A7DA763D0B}" dt="2022-11-09T11:19:06.616" v="7685" actId="2696"/>
        <pc:sldMkLst>
          <pc:docMk/>
          <pc:sldMk cId="452226317" sldId="822"/>
        </pc:sldMkLst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4" creationId="{A66BC945-1D16-73D5-D24B-5DD6ECDF7861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5" creationId="{9E0B9A4E-CD09-448C-CC54-0AFE2559DB09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6" creationId="{E6A13134-407A-223C-F860-2E9A93312296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8" creationId="{EC2D7807-EA53-BF6A-08C4-525BFF49883B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0" creationId="{DB78BA2C-1744-BEC0-1A59-24984BF5ECB9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1" creationId="{A1A579CA-2E20-A348-652B-2308BC671EE1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2" creationId="{7854EEC4-5DDB-E05B-EA77-83650A9332E3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3" creationId="{82331AC5-64F3-7450-72F5-DF24A8CCBB54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4" creationId="{51212F00-D1F5-8989-D0D5-6AAB473384A3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5" creationId="{EB374E48-8070-C387-7FED-1FF4DE184DF9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6" creationId="{5FE091EB-12BB-64D6-EC26-1EC41EC4AE30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7" creationId="{5D405D04-DC88-D8E0-3776-00F64B945342}"/>
          </ac:spMkLst>
        </pc:spChg>
        <pc:spChg chg="mod">
          <ac:chgData name="Giuseppe Torrisi" userId="7e2d242d-86da-4aa3-bb66-1f88aeb4d0c6" providerId="ADAL" clId="{A4628964-D3B9-A243-9236-A9A7DA763D0B}" dt="2022-11-08T22:44:16.007" v="6572"/>
          <ac:spMkLst>
            <pc:docMk/>
            <pc:sldMk cId="452226317" sldId="822"/>
            <ac:spMk id="18" creationId="{5AA1A475-D1F5-BC42-CEB3-534D1AFE2AB4}"/>
          </ac:spMkLst>
        </pc:spChg>
        <pc:grpChg chg="add mod">
          <ac:chgData name="Giuseppe Torrisi" userId="7e2d242d-86da-4aa3-bb66-1f88aeb4d0c6" providerId="ADAL" clId="{A4628964-D3B9-A243-9236-A9A7DA763D0B}" dt="2022-11-08T22:44:16.007" v="6572"/>
          <ac:grpSpMkLst>
            <pc:docMk/>
            <pc:sldMk cId="452226317" sldId="822"/>
            <ac:grpSpMk id="2" creationId="{9FDB125B-3A26-2964-0587-8372766768ED}"/>
          </ac:grpSpMkLst>
        </pc:grpChg>
        <pc:grpChg chg="mod">
          <ac:chgData name="Giuseppe Torrisi" userId="7e2d242d-86da-4aa3-bb66-1f88aeb4d0c6" providerId="ADAL" clId="{A4628964-D3B9-A243-9236-A9A7DA763D0B}" dt="2022-11-08T22:44:16.007" v="6572"/>
          <ac:grpSpMkLst>
            <pc:docMk/>
            <pc:sldMk cId="452226317" sldId="822"/>
            <ac:grpSpMk id="3" creationId="{507CFFAC-AC46-A3A5-840E-7FE04583D4E6}"/>
          </ac:grpSpMkLst>
        </pc:grpChg>
        <pc:grpChg chg="mod">
          <ac:chgData name="Giuseppe Torrisi" userId="7e2d242d-86da-4aa3-bb66-1f88aeb4d0c6" providerId="ADAL" clId="{A4628964-D3B9-A243-9236-A9A7DA763D0B}" dt="2022-11-08T22:44:16.007" v="6572"/>
          <ac:grpSpMkLst>
            <pc:docMk/>
            <pc:sldMk cId="452226317" sldId="822"/>
            <ac:grpSpMk id="9" creationId="{75382245-740D-A9CC-EA93-57407ACB05AF}"/>
          </ac:grpSpMkLst>
        </pc:grpChg>
      </pc:sldChg>
      <pc:sldChg chg="del">
        <pc:chgData name="Giuseppe Torrisi" userId="7e2d242d-86da-4aa3-bb66-1f88aeb4d0c6" providerId="ADAL" clId="{A4628964-D3B9-A243-9236-A9A7DA763D0B}" dt="2022-11-04T17:09:29.055" v="2103" actId="2696"/>
        <pc:sldMkLst>
          <pc:docMk/>
          <pc:sldMk cId="2834790044" sldId="822"/>
        </pc:sldMkLst>
      </pc:sldChg>
      <pc:sldChg chg="addSp delSp modSp mod">
        <pc:chgData name="Giuseppe Torrisi" userId="7e2d242d-86da-4aa3-bb66-1f88aeb4d0c6" providerId="ADAL" clId="{A4628964-D3B9-A243-9236-A9A7DA763D0B}" dt="2022-11-08T22:53:13.283" v="6742" actId="478"/>
        <pc:sldMkLst>
          <pc:docMk/>
          <pc:sldMk cId="1147908028" sldId="823"/>
        </pc:sldMkLst>
        <pc:spChg chg="mod">
          <ac:chgData name="Giuseppe Torrisi" userId="7e2d242d-86da-4aa3-bb66-1f88aeb4d0c6" providerId="ADAL" clId="{A4628964-D3B9-A243-9236-A9A7DA763D0B}" dt="2022-11-08T22:52:27.876" v="6729" actId="1076"/>
          <ac:spMkLst>
            <pc:docMk/>
            <pc:sldMk cId="1147908028" sldId="823"/>
            <ac:spMk id="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52:21.899" v="6728" actId="1076"/>
          <ac:spMkLst>
            <pc:docMk/>
            <pc:sldMk cId="1147908028" sldId="823"/>
            <ac:spMk id="3" creationId="{68768035-3D6C-1F3D-66F2-282B0164BDE6}"/>
          </ac:spMkLst>
        </pc:spChg>
        <pc:spChg chg="del">
          <ac:chgData name="Giuseppe Torrisi" userId="7e2d242d-86da-4aa3-bb66-1f88aeb4d0c6" providerId="ADAL" clId="{A4628964-D3B9-A243-9236-A9A7DA763D0B}" dt="2022-11-08T22:53:08.189" v="6738" actId="478"/>
          <ac:spMkLst>
            <pc:docMk/>
            <pc:sldMk cId="1147908028" sldId="823"/>
            <ac:spMk id="13" creationId="{BB057D28-578D-E5F2-646E-6E1CD6F7F7D9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14" creationId="{EE742F1E-4895-EA1B-AEF0-03B9E8E3565E}"/>
          </ac:spMkLst>
        </pc:spChg>
        <pc:spChg chg="mod">
          <ac:chgData name="Giuseppe Torrisi" userId="7e2d242d-86da-4aa3-bb66-1f88aeb4d0c6" providerId="ADAL" clId="{A4628964-D3B9-A243-9236-A9A7DA763D0B}" dt="2022-11-08T22:52:42.551" v="6733" actId="1076"/>
          <ac:spMkLst>
            <pc:docMk/>
            <pc:sldMk cId="1147908028" sldId="823"/>
            <ac:spMk id="15" creationId="{7DBCC455-F5E6-C444-73A9-96EAA89698A7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16" creationId="{938FFD53-7FFC-0BB9-E7CF-414B372D9FF7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17" creationId="{5A8D4051-2BBE-729F-0286-E3E0FB9FAAAB}"/>
          </ac:spMkLst>
        </pc:spChg>
        <pc:spChg chg="del mod">
          <ac:chgData name="Giuseppe Torrisi" userId="7e2d242d-86da-4aa3-bb66-1f88aeb4d0c6" providerId="ADAL" clId="{A4628964-D3B9-A243-9236-A9A7DA763D0B}" dt="2022-11-08T22:53:13.283" v="6742" actId="478"/>
          <ac:spMkLst>
            <pc:docMk/>
            <pc:sldMk cId="1147908028" sldId="823"/>
            <ac:spMk id="19" creationId="{F12335D7-B466-42A5-0B8E-69E6AF7F4D71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0" creationId="{E756A5FE-4518-D96C-C887-3307823A45C9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2" creationId="{F1A5602F-3FEF-3919-A854-5CE5E2D74EFE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3" creationId="{2838561A-6BD9-54DC-A1F5-DF21EE8E01D4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4" creationId="{1533B6C2-038F-0393-883B-B813F51B824A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5" creationId="{10D98D0A-D92C-CD54-286D-FB815715C1B9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6" creationId="{4AB41253-2B06-2CCE-8D7E-621438E0F85A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7" creationId="{BFDC2F3C-EB7D-282B-6AE1-E97F0C36D078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8" creationId="{09615867-816E-3C66-C28A-B53014C5AD9D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29" creationId="{5D6333C6-9A06-DDF6-0BBE-A48DA1E7E018}"/>
          </ac:spMkLst>
        </pc:spChg>
        <pc:spChg chg="mod">
          <ac:chgData name="Giuseppe Torrisi" userId="7e2d242d-86da-4aa3-bb66-1f88aeb4d0c6" providerId="ADAL" clId="{A4628964-D3B9-A243-9236-A9A7DA763D0B}" dt="2022-11-08T22:52:43.024" v="6734"/>
          <ac:spMkLst>
            <pc:docMk/>
            <pc:sldMk cId="1147908028" sldId="823"/>
            <ac:spMk id="30" creationId="{C7901DAD-C47C-D8AE-9A0D-37DA1EF4F42D}"/>
          </ac:spMkLst>
        </pc:spChg>
        <pc:grpChg chg="add mod">
          <ac:chgData name="Giuseppe Torrisi" userId="7e2d242d-86da-4aa3-bb66-1f88aeb4d0c6" providerId="ADAL" clId="{A4628964-D3B9-A243-9236-A9A7DA763D0B}" dt="2022-11-08T22:52:43.024" v="6734"/>
          <ac:grpSpMkLst>
            <pc:docMk/>
            <pc:sldMk cId="1147908028" sldId="823"/>
            <ac:grpSpMk id="6" creationId="{F3E6CB0D-6FB0-A7B4-1602-3EE02C639C81}"/>
          </ac:grpSpMkLst>
        </pc:grpChg>
        <pc:grpChg chg="mod">
          <ac:chgData name="Giuseppe Torrisi" userId="7e2d242d-86da-4aa3-bb66-1f88aeb4d0c6" providerId="ADAL" clId="{A4628964-D3B9-A243-9236-A9A7DA763D0B}" dt="2022-11-08T22:52:43.024" v="6734"/>
          <ac:grpSpMkLst>
            <pc:docMk/>
            <pc:sldMk cId="1147908028" sldId="823"/>
            <ac:grpSpMk id="7" creationId="{9B5DECB8-4930-6B63-1AE6-788646DFEB0F}"/>
          </ac:grpSpMkLst>
        </pc:grpChg>
        <pc:grpChg chg="mod">
          <ac:chgData name="Giuseppe Torrisi" userId="7e2d242d-86da-4aa3-bb66-1f88aeb4d0c6" providerId="ADAL" clId="{A4628964-D3B9-A243-9236-A9A7DA763D0B}" dt="2022-11-08T22:52:43.024" v="6734"/>
          <ac:grpSpMkLst>
            <pc:docMk/>
            <pc:sldMk cId="1147908028" sldId="823"/>
            <ac:grpSpMk id="21" creationId="{48C5FF8F-3D7F-9B55-6011-958C2285040D}"/>
          </ac:grpSpMkLst>
        </pc:grpChg>
        <pc:picChg chg="mod modCrop">
          <ac:chgData name="Giuseppe Torrisi" userId="7e2d242d-86da-4aa3-bb66-1f88aeb4d0c6" providerId="ADAL" clId="{A4628964-D3B9-A243-9236-A9A7DA763D0B}" dt="2022-11-08T22:52:36.230" v="6731" actId="732"/>
          <ac:picMkLst>
            <pc:docMk/>
            <pc:sldMk cId="1147908028" sldId="823"/>
            <ac:picMk id="4" creationId="{00000000-0000-0000-0000-000000000000}"/>
          </ac:picMkLst>
        </pc:picChg>
        <pc:picChg chg="mod modCrop">
          <ac:chgData name="Giuseppe Torrisi" userId="7e2d242d-86da-4aa3-bb66-1f88aeb4d0c6" providerId="ADAL" clId="{A4628964-D3B9-A243-9236-A9A7DA763D0B}" dt="2022-11-08T22:52:51.135" v="6735" actId="732"/>
          <ac:picMkLst>
            <pc:docMk/>
            <pc:sldMk cId="1147908028" sldId="823"/>
            <ac:picMk id="8" creationId="{5B066FE5-278B-323F-F36E-3C181B67CA05}"/>
          </ac:picMkLst>
        </pc:picChg>
        <pc:picChg chg="del">
          <ac:chgData name="Giuseppe Torrisi" userId="7e2d242d-86da-4aa3-bb66-1f88aeb4d0c6" providerId="ADAL" clId="{A4628964-D3B9-A243-9236-A9A7DA763D0B}" dt="2022-11-08T22:53:09.226" v="6739" actId="478"/>
          <ac:picMkLst>
            <pc:docMk/>
            <pc:sldMk cId="1147908028" sldId="823"/>
            <ac:picMk id="9" creationId="{8CBC66C8-857F-1A8E-936D-C3AB21353F24}"/>
          </ac:picMkLst>
        </pc:picChg>
        <pc:picChg chg="del">
          <ac:chgData name="Giuseppe Torrisi" userId="7e2d242d-86da-4aa3-bb66-1f88aeb4d0c6" providerId="ADAL" clId="{A4628964-D3B9-A243-9236-A9A7DA763D0B}" dt="2022-11-08T22:53:10.452" v="6740" actId="478"/>
          <ac:picMkLst>
            <pc:docMk/>
            <pc:sldMk cId="1147908028" sldId="823"/>
            <ac:picMk id="18" creationId="{FB590B74-144E-4E9A-F7D0-5882FA39045C}"/>
          </ac:picMkLst>
        </pc:picChg>
        <pc:cxnChg chg="mod">
          <ac:chgData name="Giuseppe Torrisi" userId="7e2d242d-86da-4aa3-bb66-1f88aeb4d0c6" providerId="ADAL" clId="{A4628964-D3B9-A243-9236-A9A7DA763D0B}" dt="2022-11-08T22:52:17.893" v="6727" actId="1036"/>
          <ac:cxnSpMkLst>
            <pc:docMk/>
            <pc:sldMk cId="1147908028" sldId="823"/>
            <ac:cxnSpMk id="5" creationId="{1DED9426-6017-1609-373B-38102296974C}"/>
          </ac:cxnSpMkLst>
        </pc:cxnChg>
      </pc:sldChg>
      <pc:sldChg chg="addSp delSp modSp del mod">
        <pc:chgData name="Giuseppe Torrisi" userId="7e2d242d-86da-4aa3-bb66-1f88aeb4d0c6" providerId="ADAL" clId="{A4628964-D3B9-A243-9236-A9A7DA763D0B}" dt="2022-11-09T11:21:07.456" v="7710" actId="2696"/>
        <pc:sldMkLst>
          <pc:docMk/>
          <pc:sldMk cId="2186952641" sldId="825"/>
        </pc:sldMkLst>
        <pc:spChg chg="add del mod">
          <ac:chgData name="Giuseppe Torrisi" userId="7e2d242d-86da-4aa3-bb66-1f88aeb4d0c6" providerId="ADAL" clId="{A4628964-D3B9-A243-9236-A9A7DA763D0B}" dt="2022-11-07T21:57:18.482" v="5724" actId="478"/>
          <ac:spMkLst>
            <pc:docMk/>
            <pc:sldMk cId="2186952641" sldId="825"/>
            <ac:spMk id="2" creationId="{CB3F423A-CF21-03C9-A3B5-37BDF02C9571}"/>
          </ac:spMkLst>
        </pc:spChg>
        <pc:spChg chg="add del mod">
          <ac:chgData name="Giuseppe Torrisi" userId="7e2d242d-86da-4aa3-bb66-1f88aeb4d0c6" providerId="ADAL" clId="{A4628964-D3B9-A243-9236-A9A7DA763D0B}" dt="2022-11-07T21:57:21.434" v="5726" actId="478"/>
          <ac:spMkLst>
            <pc:docMk/>
            <pc:sldMk cId="2186952641" sldId="825"/>
            <ac:spMk id="3" creationId="{F1A251CA-CD0B-0306-C2D0-382CF035C8EA}"/>
          </ac:spMkLst>
        </pc:spChg>
        <pc:spChg chg="add del mod">
          <ac:chgData name="Giuseppe Torrisi" userId="7e2d242d-86da-4aa3-bb66-1f88aeb4d0c6" providerId="ADAL" clId="{A4628964-D3B9-A243-9236-A9A7DA763D0B}" dt="2022-11-07T21:57:19.512" v="5725" actId="478"/>
          <ac:spMkLst>
            <pc:docMk/>
            <pc:sldMk cId="2186952641" sldId="825"/>
            <ac:spMk id="4" creationId="{E8D830FA-90F6-939E-21ED-A26C2EF0522D}"/>
          </ac:spMkLst>
        </pc:spChg>
        <pc:spChg chg="add del mod">
          <ac:chgData name="Giuseppe Torrisi" userId="7e2d242d-86da-4aa3-bb66-1f88aeb4d0c6" providerId="ADAL" clId="{A4628964-D3B9-A243-9236-A9A7DA763D0B}" dt="2022-11-07T21:57:23.383" v="5727" actId="478"/>
          <ac:spMkLst>
            <pc:docMk/>
            <pc:sldMk cId="2186952641" sldId="825"/>
            <ac:spMk id="5" creationId="{4D54B2A8-94EF-F6EC-28E2-3C14730CBD1D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9" creationId="{7BC6834F-C658-48D1-9E37-8156B76462D6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10" creationId="{05ACF391-377E-89BC-F0FF-5BFB5FC3F289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11" creationId="{AC2E6F51-2779-F51F-C349-495087B37F01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12" creationId="{00BFE3E3-0A00-A4CE-C927-93017BD7869A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13" creationId="{245889FE-1AF5-BBDC-D0B6-D86C3B15C6DD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14" creationId="{7FC76F30-92CB-FD94-F397-0CFB8F26224B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15" creationId="{25AB114C-DBE8-FA94-E467-FEFFABB4D47D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16" creationId="{FCF7D394-59DB-6A38-694E-CF6574EC54DA}"/>
          </ac:spMkLst>
        </pc:spChg>
        <pc:spChg chg="mod">
          <ac:chgData name="Giuseppe Torrisi" userId="7e2d242d-86da-4aa3-bb66-1f88aeb4d0c6" providerId="ADAL" clId="{A4628964-D3B9-A243-9236-A9A7DA763D0B}" dt="2022-11-07T21:56:56.356" v="5720"/>
          <ac:spMkLst>
            <pc:docMk/>
            <pc:sldMk cId="2186952641" sldId="825"/>
            <ac:spMk id="17" creationId="{F1B7B57D-55FD-36B9-B3BF-A1B1502F4CED}"/>
          </ac:spMkLst>
        </pc:spChg>
        <pc:spChg chg="mod">
          <ac:chgData name="Giuseppe Torrisi" userId="7e2d242d-86da-4aa3-bb66-1f88aeb4d0c6" providerId="ADAL" clId="{A4628964-D3B9-A243-9236-A9A7DA763D0B}" dt="2022-11-07T21:57:29.792" v="5728" actId="207"/>
          <ac:spMkLst>
            <pc:docMk/>
            <pc:sldMk cId="2186952641" sldId="825"/>
            <ac:spMk id="21" creationId="{ED66DE13-573A-E9BB-9637-713641951B38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22" creationId="{62CF75B4-439C-3FB3-074A-2FCAC4B64C71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23" creationId="{CA651711-549D-F14F-E7C3-E76AE2C54E9E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24" creationId="{CE64E87B-6314-19BB-B86F-F87C9C901ADD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26" creationId="{B92A2783-4561-D27F-094A-66812ED6F333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27" creationId="{ED22A7CE-8391-79F6-B202-5F3C1A6DAAA4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28" creationId="{A059586B-7AE0-100B-E368-6EB3A51B3F90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29" creationId="{98D200E3-A0C5-B442-6E8B-3C8474F7EA3C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30" creationId="{C9CA6F84-590D-C138-1623-95D06115870C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31" creationId="{E520B84B-E4AB-8647-9019-65FE84120CD1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32" creationId="{9380E714-2660-8701-825B-3CCBEB0735FB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33" creationId="{BDAD2927-7CE9-2F3D-D02E-F65BE25994EB}"/>
          </ac:spMkLst>
        </pc:spChg>
        <pc:spChg chg="mod">
          <ac:chgData name="Giuseppe Torrisi" userId="7e2d242d-86da-4aa3-bb66-1f88aeb4d0c6" providerId="ADAL" clId="{A4628964-D3B9-A243-9236-A9A7DA763D0B}" dt="2022-11-07T21:57:16.815" v="5723"/>
          <ac:spMkLst>
            <pc:docMk/>
            <pc:sldMk cId="2186952641" sldId="825"/>
            <ac:spMk id="34" creationId="{A87A97BE-8825-386C-4DEC-5A12388BA561}"/>
          </ac:spMkLst>
        </pc:spChg>
        <pc:grpChg chg="add del mod">
          <ac:chgData name="Giuseppe Torrisi" userId="7e2d242d-86da-4aa3-bb66-1f88aeb4d0c6" providerId="ADAL" clId="{A4628964-D3B9-A243-9236-A9A7DA763D0B}" dt="2022-11-07T21:57:05.632" v="5721"/>
          <ac:grpSpMkLst>
            <pc:docMk/>
            <pc:sldMk cId="2186952641" sldId="825"/>
            <ac:grpSpMk id="6" creationId="{2583CD0B-0AD4-C5C2-6125-C61CA3D5BAF5}"/>
          </ac:grpSpMkLst>
        </pc:grpChg>
        <pc:grpChg chg="mod">
          <ac:chgData name="Giuseppe Torrisi" userId="7e2d242d-86da-4aa3-bb66-1f88aeb4d0c6" providerId="ADAL" clId="{A4628964-D3B9-A243-9236-A9A7DA763D0B}" dt="2022-11-07T21:56:56.356" v="5720"/>
          <ac:grpSpMkLst>
            <pc:docMk/>
            <pc:sldMk cId="2186952641" sldId="825"/>
            <ac:grpSpMk id="8" creationId="{06D43386-7BAC-E120-F50E-D8CC53EFA6AC}"/>
          </ac:grpSpMkLst>
        </pc:grpChg>
        <pc:grpChg chg="add mod">
          <ac:chgData name="Giuseppe Torrisi" userId="7e2d242d-86da-4aa3-bb66-1f88aeb4d0c6" providerId="ADAL" clId="{A4628964-D3B9-A243-9236-A9A7DA763D0B}" dt="2022-11-07T21:57:16.815" v="5723"/>
          <ac:grpSpMkLst>
            <pc:docMk/>
            <pc:sldMk cId="2186952641" sldId="825"/>
            <ac:grpSpMk id="18" creationId="{5CBBC9A1-34B0-D584-2C48-FF7851D7573E}"/>
          </ac:grpSpMkLst>
        </pc:grpChg>
        <pc:grpChg chg="mod">
          <ac:chgData name="Giuseppe Torrisi" userId="7e2d242d-86da-4aa3-bb66-1f88aeb4d0c6" providerId="ADAL" clId="{A4628964-D3B9-A243-9236-A9A7DA763D0B}" dt="2022-11-07T21:57:16.815" v="5723"/>
          <ac:grpSpMkLst>
            <pc:docMk/>
            <pc:sldMk cId="2186952641" sldId="825"/>
            <ac:grpSpMk id="20" creationId="{98A25C15-5F46-83D9-9DE1-1EA1387CA3D2}"/>
          </ac:grpSpMkLst>
        </pc:grpChg>
        <pc:grpChg chg="mod">
          <ac:chgData name="Giuseppe Torrisi" userId="7e2d242d-86da-4aa3-bb66-1f88aeb4d0c6" providerId="ADAL" clId="{A4628964-D3B9-A243-9236-A9A7DA763D0B}" dt="2022-11-07T21:57:16.815" v="5723"/>
          <ac:grpSpMkLst>
            <pc:docMk/>
            <pc:sldMk cId="2186952641" sldId="825"/>
            <ac:grpSpMk id="25" creationId="{C94C28D0-FCDA-8157-067A-6A680AD2260D}"/>
          </ac:grpSpMkLst>
        </pc:grpChg>
      </pc:sldChg>
      <pc:sldChg chg="addSp delSp modSp mod">
        <pc:chgData name="Giuseppe Torrisi" userId="7e2d242d-86da-4aa3-bb66-1f88aeb4d0c6" providerId="ADAL" clId="{A4628964-D3B9-A243-9236-A9A7DA763D0B}" dt="2022-11-11T15:43:41.365" v="10432" actId="20577"/>
        <pc:sldMkLst>
          <pc:docMk/>
          <pc:sldMk cId="739316018" sldId="826"/>
        </pc:sldMkLst>
        <pc:spChg chg="del mod">
          <ac:chgData name="Giuseppe Torrisi" userId="7e2d242d-86da-4aa3-bb66-1f88aeb4d0c6" providerId="ADAL" clId="{A4628964-D3B9-A243-9236-A9A7DA763D0B}" dt="2022-11-08T22:53:44.220" v="6752" actId="478"/>
          <ac:spMkLst>
            <pc:docMk/>
            <pc:sldMk cId="739316018" sldId="826"/>
            <ac:spMk id="3" creationId="{6775C7BE-A7B1-C512-5178-1E5C16A01D44}"/>
          </ac:spMkLst>
        </pc:spChg>
        <pc:spChg chg="mod">
          <ac:chgData name="Giuseppe Torrisi" userId="7e2d242d-86da-4aa3-bb66-1f88aeb4d0c6" providerId="ADAL" clId="{A4628964-D3B9-A243-9236-A9A7DA763D0B}" dt="2022-11-11T15:43:41.365" v="10432" actId="20577"/>
          <ac:spMkLst>
            <pc:docMk/>
            <pc:sldMk cId="739316018" sldId="826"/>
            <ac:spMk id="8" creationId="{48B15653-E6EC-4D29-937D-EC4C47B0BBDF}"/>
          </ac:spMkLst>
        </pc:spChg>
        <pc:spChg chg="mod">
          <ac:chgData name="Giuseppe Torrisi" userId="7e2d242d-86da-4aa3-bb66-1f88aeb4d0c6" providerId="ADAL" clId="{A4628964-D3B9-A243-9236-A9A7DA763D0B}" dt="2022-11-11T15:38:51.566" v="10376"/>
          <ac:spMkLst>
            <pc:docMk/>
            <pc:sldMk cId="739316018" sldId="826"/>
            <ac:spMk id="9" creationId="{5474BE65-93A0-762E-65CA-9305EDAE4394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13" creationId="{B2184AC7-CDEB-E49F-9417-2298D6C391A5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14" creationId="{D1B84B93-51A5-B831-6FC2-02624DD5E88A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15" creationId="{A1DE60A4-392A-5A27-7B5A-2D802E9C2FB4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16" creationId="{839D45A1-B668-B6FF-5F7A-97EA5A60B5BD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18" creationId="{31087D57-C546-69E9-9FCF-CDC0DF1B6DBC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19" creationId="{827DDE8E-1DD3-C408-2427-1EECD29C0E06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20" creationId="{FCD1004E-9500-0DDA-89F6-A5469D65F15B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21" creationId="{5A8C2C57-5C21-901E-842F-5F0A5EBB7334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22" creationId="{840C89DC-8465-6186-2708-C428E0A7A9E0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23" creationId="{0B73F808-9FB7-46A0-62F9-492FD71F488C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24" creationId="{083BAA4A-8701-1CA2-0F00-C2C61A39091E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25" creationId="{300ACB8C-FA8A-7E46-612B-45660065A719}"/>
          </ac:spMkLst>
        </pc:spChg>
        <pc:spChg chg="mod">
          <ac:chgData name="Giuseppe Torrisi" userId="7e2d242d-86da-4aa3-bb66-1f88aeb4d0c6" providerId="ADAL" clId="{A4628964-D3B9-A243-9236-A9A7DA763D0B}" dt="2022-11-08T22:53:35.972" v="6750"/>
          <ac:spMkLst>
            <pc:docMk/>
            <pc:sldMk cId="739316018" sldId="826"/>
            <ac:spMk id="26" creationId="{C5080A98-9F4E-748E-AB91-8981B6B7AE44}"/>
          </ac:spMkLst>
        </pc:spChg>
        <pc:spChg chg="add mod">
          <ac:chgData name="Giuseppe Torrisi" userId="7e2d242d-86da-4aa3-bb66-1f88aeb4d0c6" providerId="ADAL" clId="{A4628964-D3B9-A243-9236-A9A7DA763D0B}" dt="2022-11-08T22:53:44.787" v="6753"/>
          <ac:spMkLst>
            <pc:docMk/>
            <pc:sldMk cId="739316018" sldId="826"/>
            <ac:spMk id="28" creationId="{ABCA4B0F-D90B-152F-798A-C8D32177C156}"/>
          </ac:spMkLst>
        </pc:spChg>
        <pc:grpChg chg="add mod">
          <ac:chgData name="Giuseppe Torrisi" userId="7e2d242d-86da-4aa3-bb66-1f88aeb4d0c6" providerId="ADAL" clId="{A4628964-D3B9-A243-9236-A9A7DA763D0B}" dt="2022-11-08T22:53:35.972" v="6750"/>
          <ac:grpSpMkLst>
            <pc:docMk/>
            <pc:sldMk cId="739316018" sldId="826"/>
            <ac:grpSpMk id="6" creationId="{B5D1B36B-5B10-519C-CD6F-BEE6243EB2C8}"/>
          </ac:grpSpMkLst>
        </pc:grpChg>
        <pc:grpChg chg="mod">
          <ac:chgData name="Giuseppe Torrisi" userId="7e2d242d-86da-4aa3-bb66-1f88aeb4d0c6" providerId="ADAL" clId="{A4628964-D3B9-A243-9236-A9A7DA763D0B}" dt="2022-11-08T22:53:35.972" v="6750"/>
          <ac:grpSpMkLst>
            <pc:docMk/>
            <pc:sldMk cId="739316018" sldId="826"/>
            <ac:grpSpMk id="7" creationId="{CC628E2B-D803-3AEF-8BF0-79B1D5598994}"/>
          </ac:grpSpMkLst>
        </pc:grpChg>
        <pc:grpChg chg="mod">
          <ac:chgData name="Giuseppe Torrisi" userId="7e2d242d-86da-4aa3-bb66-1f88aeb4d0c6" providerId="ADAL" clId="{A4628964-D3B9-A243-9236-A9A7DA763D0B}" dt="2022-11-08T22:53:35.972" v="6750"/>
          <ac:grpSpMkLst>
            <pc:docMk/>
            <pc:sldMk cId="739316018" sldId="826"/>
            <ac:grpSpMk id="17" creationId="{AF7AEC65-AD4C-2FE4-43A4-D5198DD54903}"/>
          </ac:grpSpMkLst>
        </pc:grpChg>
        <pc:picChg chg="del mod">
          <ac:chgData name="Giuseppe Torrisi" userId="7e2d242d-86da-4aa3-bb66-1f88aeb4d0c6" providerId="ADAL" clId="{A4628964-D3B9-A243-9236-A9A7DA763D0B}" dt="2022-11-08T22:53:42.891" v="6751" actId="478"/>
          <ac:picMkLst>
            <pc:docMk/>
            <pc:sldMk cId="739316018" sldId="826"/>
            <ac:picMk id="5" creationId="{7942FFBE-D41F-CD89-5E07-191B84860457}"/>
          </ac:picMkLst>
        </pc:picChg>
        <pc:picChg chg="add mod">
          <ac:chgData name="Giuseppe Torrisi" userId="7e2d242d-86da-4aa3-bb66-1f88aeb4d0c6" providerId="ADAL" clId="{A4628964-D3B9-A243-9236-A9A7DA763D0B}" dt="2022-11-08T22:53:44.787" v="6753"/>
          <ac:picMkLst>
            <pc:docMk/>
            <pc:sldMk cId="739316018" sldId="826"/>
            <ac:picMk id="27" creationId="{AFCEA732-3CA6-D57D-3C0B-6405E2D07487}"/>
          </ac:picMkLst>
        </pc:picChg>
      </pc:sldChg>
      <pc:sldChg chg="addSp delSp modSp mod">
        <pc:chgData name="Giuseppe Torrisi" userId="7e2d242d-86da-4aa3-bb66-1f88aeb4d0c6" providerId="ADAL" clId="{A4628964-D3B9-A243-9236-A9A7DA763D0B}" dt="2022-11-08T22:54:36.613" v="6773"/>
        <pc:sldMkLst>
          <pc:docMk/>
          <pc:sldMk cId="1735617918" sldId="827"/>
        </pc:sldMkLst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3" creationId="{71F1E019-9251-90F3-850E-339E6A7A5E9B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4" creationId="{B59143EA-EA56-D6A7-F5AA-3C1A184FAF70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5" creationId="{3652CDD5-47E3-D38E-FF29-353D09EC922D}"/>
          </ac:spMkLst>
        </pc:spChg>
        <pc:spChg chg="add del mod">
          <ac:chgData name="Giuseppe Torrisi" userId="7e2d242d-86da-4aa3-bb66-1f88aeb4d0c6" providerId="ADAL" clId="{A4628964-D3B9-A243-9236-A9A7DA763D0B}" dt="2022-11-08T22:54:32.282" v="6771" actId="478"/>
          <ac:spMkLst>
            <pc:docMk/>
            <pc:sldMk cId="1735617918" sldId="827"/>
            <ac:spMk id="7" creationId="{2266E2FD-AEC4-FEB1-838F-7D792843FEB2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8" creationId="{C632EC6D-58FD-9D70-E0A2-30B99941F6A4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9" creationId="{A49A01E1-8BF9-DEAF-EFF0-41F71F60D757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10" creationId="{8AC2C810-F4E0-590E-FB1E-FAF55E16ED72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12" creationId="{171673BF-85C5-16D9-B795-87DAD6C35D5A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13" creationId="{1DB6912C-4645-5FE7-C578-EDB4B0BEC145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14" creationId="{17E20202-BF64-3068-3812-51DC16208CE8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15" creationId="{B865335D-1B3C-045B-7546-76FD53B5E155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16" creationId="{10049883-6A9B-B634-19B8-35436409B6D4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17" creationId="{8E5A5B2C-FB0F-07BE-3025-9EDE2DE17E1C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18" creationId="{EFD12329-D0A9-4BE8-A99A-2E9B732E075F}"/>
          </ac:spMkLst>
        </pc:spChg>
        <pc:spChg chg="del">
          <ac:chgData name="Giuseppe Torrisi" userId="7e2d242d-86da-4aa3-bb66-1f88aeb4d0c6" providerId="ADAL" clId="{A4628964-D3B9-A243-9236-A9A7DA763D0B}" dt="2022-11-08T22:54:30.502" v="6770" actId="478"/>
          <ac:spMkLst>
            <pc:docMk/>
            <pc:sldMk cId="1735617918" sldId="827"/>
            <ac:spMk id="24" creationId="{378CA878-C0AB-3D9B-2BCF-097726A2EC65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1" creationId="{44C59E1E-92A3-1801-827B-89067694F34D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2" creationId="{48B7E351-7203-326A-CC98-6CB49F1B6893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3" creationId="{4756C7D4-9E4D-7D21-EE6E-386E1FFA5E9D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4" creationId="{C6E769D7-BFFC-028B-2B2F-F8EEF7C79E3E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5" creationId="{09B6937D-6D10-04A4-B7C7-32E7ACEBFC63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6" creationId="{76A3EAE2-4773-1746-F878-7D1227F3F48F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7" creationId="{D0269136-68BA-C0E9-9E53-454DAA92316A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8" creationId="{AF0FFC98-98AB-57F8-01C2-DDF71D2743F9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39" creationId="{13CFD24E-561F-559E-D93F-330AB1521FA3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40" creationId="{B4CE82E7-A79F-ED71-095D-95D8D3E4F0D8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47" creationId="{0A60E1BD-AE31-AB2D-B471-1CC58EF41F79}"/>
          </ac:spMkLst>
        </pc:spChg>
        <pc:spChg chg="add mod">
          <ac:chgData name="Giuseppe Torrisi" userId="7e2d242d-86da-4aa3-bb66-1f88aeb4d0c6" providerId="ADAL" clId="{A4628964-D3B9-A243-9236-A9A7DA763D0B}" dt="2022-11-08T22:54:32.863" v="6772"/>
          <ac:spMkLst>
            <pc:docMk/>
            <pc:sldMk cId="1735617918" sldId="827"/>
            <ac:spMk id="48" creationId="{DE3B9CFA-ACF5-5983-9F1C-E5699B3A0B6B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51" creationId="{D26FFE5A-982F-9CA3-D6E5-277C20BB9638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52" creationId="{27235931-1485-1A22-1E50-F60FA8DCA966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53" creationId="{6EDD00E5-B7C9-2305-FC32-AC3F04B0DCA0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54" creationId="{B8FB96AE-0079-F17B-5261-E97C97A43BC4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56" creationId="{7E208DA1-57A8-3204-A72E-5C4A7F4040B9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57" creationId="{1F01AAA9-3BC2-2C56-1144-6C06C724033D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58" creationId="{EA4DC1E1-0326-A745-0475-DDC4B13BB948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59" creationId="{113961B5-3A32-4BA2-0873-02E1B18899C2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60" creationId="{F61BF9E9-7023-2035-7DE2-6254013A9BED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61" creationId="{F43D396C-A6A8-A6B7-D6BE-C9439FD927BD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62" creationId="{FD608E19-E285-3022-9057-0A437A158697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63" creationId="{4CF2E880-C2F0-6CD3-A2A0-245DFC6A15CB}"/>
          </ac:spMkLst>
        </pc:spChg>
        <pc:spChg chg="mod">
          <ac:chgData name="Giuseppe Torrisi" userId="7e2d242d-86da-4aa3-bb66-1f88aeb4d0c6" providerId="ADAL" clId="{A4628964-D3B9-A243-9236-A9A7DA763D0B}" dt="2022-11-08T22:54:36.613" v="6773"/>
          <ac:spMkLst>
            <pc:docMk/>
            <pc:sldMk cId="1735617918" sldId="827"/>
            <ac:spMk id="64" creationId="{068354BD-DE22-58DD-B76E-9F65A6D664E1}"/>
          </ac:spMkLst>
        </pc:spChg>
        <pc:grpChg chg="add mod">
          <ac:chgData name="Giuseppe Torrisi" userId="7e2d242d-86da-4aa3-bb66-1f88aeb4d0c6" providerId="ADAL" clId="{A4628964-D3B9-A243-9236-A9A7DA763D0B}" dt="2022-11-08T22:54:36.613" v="6773"/>
          <ac:grpSpMkLst>
            <pc:docMk/>
            <pc:sldMk cId="1735617918" sldId="827"/>
            <ac:grpSpMk id="49" creationId="{97733E04-8B0B-441C-9631-592A679524DB}"/>
          </ac:grpSpMkLst>
        </pc:grpChg>
        <pc:grpChg chg="mod">
          <ac:chgData name="Giuseppe Torrisi" userId="7e2d242d-86da-4aa3-bb66-1f88aeb4d0c6" providerId="ADAL" clId="{A4628964-D3B9-A243-9236-A9A7DA763D0B}" dt="2022-11-08T22:54:36.613" v="6773"/>
          <ac:grpSpMkLst>
            <pc:docMk/>
            <pc:sldMk cId="1735617918" sldId="827"/>
            <ac:grpSpMk id="50" creationId="{729824FD-AD25-8AE6-4606-7FED451D20F7}"/>
          </ac:grpSpMkLst>
        </pc:grpChg>
        <pc:grpChg chg="mod">
          <ac:chgData name="Giuseppe Torrisi" userId="7e2d242d-86da-4aa3-bb66-1f88aeb4d0c6" providerId="ADAL" clId="{A4628964-D3B9-A243-9236-A9A7DA763D0B}" dt="2022-11-08T22:54:36.613" v="6773"/>
          <ac:grpSpMkLst>
            <pc:docMk/>
            <pc:sldMk cId="1735617918" sldId="827"/>
            <ac:grpSpMk id="55" creationId="{29B1A23F-5509-077A-B5B6-112D71E33874}"/>
          </ac:grpSpMkLst>
        </pc:grpChg>
        <pc:picChg chg="del">
          <ac:chgData name="Giuseppe Torrisi" userId="7e2d242d-86da-4aa3-bb66-1f88aeb4d0c6" providerId="ADAL" clId="{A4628964-D3B9-A243-9236-A9A7DA763D0B}" dt="2022-11-08T22:54:30.502" v="6770" actId="478"/>
          <ac:picMkLst>
            <pc:docMk/>
            <pc:sldMk cId="1735617918" sldId="827"/>
            <ac:picMk id="11" creationId="{3CB1BFDC-D005-A2AA-52D7-92654B3CF6E0}"/>
          </ac:picMkLst>
        </pc:picChg>
        <pc:picChg chg="add mod">
          <ac:chgData name="Giuseppe Torrisi" userId="7e2d242d-86da-4aa3-bb66-1f88aeb4d0c6" providerId="ADAL" clId="{A4628964-D3B9-A243-9236-A9A7DA763D0B}" dt="2022-11-08T22:54:32.863" v="6772"/>
          <ac:picMkLst>
            <pc:docMk/>
            <pc:sldMk cId="1735617918" sldId="827"/>
            <ac:picMk id="19" creationId="{8551375D-A471-C6BB-DB4E-4243597F6D20}"/>
          </ac:picMkLst>
        </pc:picChg>
        <pc:cxnChg chg="del">
          <ac:chgData name="Giuseppe Torrisi" userId="7e2d242d-86da-4aa3-bb66-1f88aeb4d0c6" providerId="ADAL" clId="{A4628964-D3B9-A243-9236-A9A7DA763D0B}" dt="2022-11-08T22:54:30.502" v="6770" actId="478"/>
          <ac:cxnSpMkLst>
            <pc:docMk/>
            <pc:sldMk cId="1735617918" sldId="827"/>
            <ac:cxnSpMk id="20" creationId="{A525CDE5-FA6B-A8AA-F1CD-48B0840412AF}"/>
          </ac:cxnSpMkLst>
        </pc:cxnChg>
        <pc:cxnChg chg="del">
          <ac:chgData name="Giuseppe Torrisi" userId="7e2d242d-86da-4aa3-bb66-1f88aeb4d0c6" providerId="ADAL" clId="{A4628964-D3B9-A243-9236-A9A7DA763D0B}" dt="2022-11-08T22:54:30.502" v="6770" actId="478"/>
          <ac:cxnSpMkLst>
            <pc:docMk/>
            <pc:sldMk cId="1735617918" sldId="827"/>
            <ac:cxnSpMk id="21" creationId="{8D59EC66-A576-8908-E2E3-9CF68B51369C}"/>
          </ac:cxnSpMkLst>
        </pc:cxnChg>
        <pc:cxnChg chg="del">
          <ac:chgData name="Giuseppe Torrisi" userId="7e2d242d-86da-4aa3-bb66-1f88aeb4d0c6" providerId="ADAL" clId="{A4628964-D3B9-A243-9236-A9A7DA763D0B}" dt="2022-11-08T22:54:30.502" v="6770" actId="478"/>
          <ac:cxnSpMkLst>
            <pc:docMk/>
            <pc:sldMk cId="1735617918" sldId="827"/>
            <ac:cxnSpMk id="22" creationId="{386C3A7C-305E-DD10-9D99-CA365413EC90}"/>
          </ac:cxnSpMkLst>
        </pc:cxnChg>
        <pc:cxnChg chg="del">
          <ac:chgData name="Giuseppe Torrisi" userId="7e2d242d-86da-4aa3-bb66-1f88aeb4d0c6" providerId="ADAL" clId="{A4628964-D3B9-A243-9236-A9A7DA763D0B}" dt="2022-11-08T22:54:30.502" v="6770" actId="478"/>
          <ac:cxnSpMkLst>
            <pc:docMk/>
            <pc:sldMk cId="1735617918" sldId="827"/>
            <ac:cxnSpMk id="23" creationId="{B25517DD-2192-866D-1A8E-647BCDDAC7C3}"/>
          </ac:cxnSpMkLst>
        </pc:cxnChg>
        <pc:cxnChg chg="del">
          <ac:chgData name="Giuseppe Torrisi" userId="7e2d242d-86da-4aa3-bb66-1f88aeb4d0c6" providerId="ADAL" clId="{A4628964-D3B9-A243-9236-A9A7DA763D0B}" dt="2022-11-08T22:54:30.502" v="6770" actId="478"/>
          <ac:cxnSpMkLst>
            <pc:docMk/>
            <pc:sldMk cId="1735617918" sldId="827"/>
            <ac:cxnSpMk id="25" creationId="{7199740A-CAC6-5BA0-09E8-6317D7924F16}"/>
          </ac:cxnSpMkLst>
        </pc:cxnChg>
        <pc:cxnChg chg="del">
          <ac:chgData name="Giuseppe Torrisi" userId="7e2d242d-86da-4aa3-bb66-1f88aeb4d0c6" providerId="ADAL" clId="{A4628964-D3B9-A243-9236-A9A7DA763D0B}" dt="2022-11-08T22:54:30.502" v="6770" actId="478"/>
          <ac:cxnSpMkLst>
            <pc:docMk/>
            <pc:sldMk cId="1735617918" sldId="827"/>
            <ac:cxnSpMk id="26" creationId="{70D7B7F8-9005-9E81-EAB3-4AAD6D7D77EE}"/>
          </ac:cxnSpMkLst>
        </pc:cxnChg>
        <pc:cxnChg chg="add mod">
          <ac:chgData name="Giuseppe Torrisi" userId="7e2d242d-86da-4aa3-bb66-1f88aeb4d0c6" providerId="ADAL" clId="{A4628964-D3B9-A243-9236-A9A7DA763D0B}" dt="2022-11-08T22:54:32.863" v="6772"/>
          <ac:cxnSpMkLst>
            <pc:docMk/>
            <pc:sldMk cId="1735617918" sldId="827"/>
            <ac:cxnSpMk id="41" creationId="{141EC93F-E69D-F5A2-5351-7B9CD26AE048}"/>
          </ac:cxnSpMkLst>
        </pc:cxnChg>
        <pc:cxnChg chg="add mod">
          <ac:chgData name="Giuseppe Torrisi" userId="7e2d242d-86da-4aa3-bb66-1f88aeb4d0c6" providerId="ADAL" clId="{A4628964-D3B9-A243-9236-A9A7DA763D0B}" dt="2022-11-08T22:54:32.863" v="6772"/>
          <ac:cxnSpMkLst>
            <pc:docMk/>
            <pc:sldMk cId="1735617918" sldId="827"/>
            <ac:cxnSpMk id="42" creationId="{D075C890-D541-0978-D354-9CF66B819BD5}"/>
          </ac:cxnSpMkLst>
        </pc:cxnChg>
        <pc:cxnChg chg="add mod">
          <ac:chgData name="Giuseppe Torrisi" userId="7e2d242d-86da-4aa3-bb66-1f88aeb4d0c6" providerId="ADAL" clId="{A4628964-D3B9-A243-9236-A9A7DA763D0B}" dt="2022-11-08T22:54:32.863" v="6772"/>
          <ac:cxnSpMkLst>
            <pc:docMk/>
            <pc:sldMk cId="1735617918" sldId="827"/>
            <ac:cxnSpMk id="43" creationId="{63F5B1BE-FD76-D342-4C0F-F59069298832}"/>
          </ac:cxnSpMkLst>
        </pc:cxnChg>
        <pc:cxnChg chg="add mod">
          <ac:chgData name="Giuseppe Torrisi" userId="7e2d242d-86da-4aa3-bb66-1f88aeb4d0c6" providerId="ADAL" clId="{A4628964-D3B9-A243-9236-A9A7DA763D0B}" dt="2022-11-08T22:54:32.863" v="6772"/>
          <ac:cxnSpMkLst>
            <pc:docMk/>
            <pc:sldMk cId="1735617918" sldId="827"/>
            <ac:cxnSpMk id="44" creationId="{8A768C30-73D0-075D-28A1-7086E682BB8D}"/>
          </ac:cxnSpMkLst>
        </pc:cxnChg>
        <pc:cxnChg chg="add mod">
          <ac:chgData name="Giuseppe Torrisi" userId="7e2d242d-86da-4aa3-bb66-1f88aeb4d0c6" providerId="ADAL" clId="{A4628964-D3B9-A243-9236-A9A7DA763D0B}" dt="2022-11-08T22:54:32.863" v="6772"/>
          <ac:cxnSpMkLst>
            <pc:docMk/>
            <pc:sldMk cId="1735617918" sldId="827"/>
            <ac:cxnSpMk id="45" creationId="{B222FE07-0BB6-2FDA-1E25-3EA07A9C656D}"/>
          </ac:cxnSpMkLst>
        </pc:cxnChg>
        <pc:cxnChg chg="add mod">
          <ac:chgData name="Giuseppe Torrisi" userId="7e2d242d-86da-4aa3-bb66-1f88aeb4d0c6" providerId="ADAL" clId="{A4628964-D3B9-A243-9236-A9A7DA763D0B}" dt="2022-11-08T22:54:32.863" v="6772"/>
          <ac:cxnSpMkLst>
            <pc:docMk/>
            <pc:sldMk cId="1735617918" sldId="827"/>
            <ac:cxnSpMk id="46" creationId="{7AEC089C-B260-16CB-4575-4F97A0B36F40}"/>
          </ac:cxnSpMkLst>
        </pc:cxnChg>
      </pc:sldChg>
      <pc:sldChg chg="addSp delSp modSp mod">
        <pc:chgData name="Giuseppe Torrisi" userId="7e2d242d-86da-4aa3-bb66-1f88aeb4d0c6" providerId="ADAL" clId="{A4628964-D3B9-A243-9236-A9A7DA763D0B}" dt="2022-11-08T22:55:44.328" v="6789" actId="1035"/>
        <pc:sldMkLst>
          <pc:docMk/>
          <pc:sldMk cId="2379798915" sldId="828"/>
        </pc:sldMkLst>
        <pc:spChg chg="del">
          <ac:chgData name="Giuseppe Torrisi" userId="7e2d242d-86da-4aa3-bb66-1f88aeb4d0c6" providerId="ADAL" clId="{A4628964-D3B9-A243-9236-A9A7DA763D0B}" dt="2022-11-08T22:55:13.808" v="6776" actId="478"/>
          <ac:spMkLst>
            <pc:docMk/>
            <pc:sldMk cId="2379798915" sldId="828"/>
            <ac:spMk id="3" creationId="{71F1E019-9251-90F3-850E-339E6A7A5E9B}"/>
          </ac:spMkLst>
        </pc:spChg>
        <pc:spChg chg="del">
          <ac:chgData name="Giuseppe Torrisi" userId="7e2d242d-86da-4aa3-bb66-1f88aeb4d0c6" providerId="ADAL" clId="{A4628964-D3B9-A243-9236-A9A7DA763D0B}" dt="2022-11-08T22:55:13.808" v="6776" actId="478"/>
          <ac:spMkLst>
            <pc:docMk/>
            <pc:sldMk cId="2379798915" sldId="828"/>
            <ac:spMk id="4" creationId="{B59143EA-EA56-D6A7-F5AA-3C1A184FAF70}"/>
          </ac:spMkLst>
        </pc:spChg>
        <pc:spChg chg="del">
          <ac:chgData name="Giuseppe Torrisi" userId="7e2d242d-86da-4aa3-bb66-1f88aeb4d0c6" providerId="ADAL" clId="{A4628964-D3B9-A243-9236-A9A7DA763D0B}" dt="2022-11-08T22:55:08.332" v="6774" actId="478"/>
          <ac:spMkLst>
            <pc:docMk/>
            <pc:sldMk cId="2379798915" sldId="828"/>
            <ac:spMk id="5" creationId="{3652CDD5-47E3-D38E-FF29-353D09EC922D}"/>
          </ac:spMkLst>
        </pc:spChg>
        <pc:spChg chg="add del mod">
          <ac:chgData name="Giuseppe Torrisi" userId="7e2d242d-86da-4aa3-bb66-1f88aeb4d0c6" providerId="ADAL" clId="{A4628964-D3B9-A243-9236-A9A7DA763D0B}" dt="2022-11-08T22:55:10.012" v="6775" actId="478"/>
          <ac:spMkLst>
            <pc:docMk/>
            <pc:sldMk cId="2379798915" sldId="828"/>
            <ac:spMk id="7" creationId="{2BF6CB6F-9DD7-1987-2207-8C4C92A28F19}"/>
          </ac:spMkLst>
        </pc:spChg>
        <pc:spChg chg="del">
          <ac:chgData name="Giuseppe Torrisi" userId="7e2d242d-86da-4aa3-bb66-1f88aeb4d0c6" providerId="ADAL" clId="{A4628964-D3B9-A243-9236-A9A7DA763D0B}" dt="2022-11-08T22:55:13.808" v="6776" actId="478"/>
          <ac:spMkLst>
            <pc:docMk/>
            <pc:sldMk cId="2379798915" sldId="828"/>
            <ac:spMk id="8" creationId="{C632EC6D-58FD-9D70-E0A2-30B99941F6A4}"/>
          </ac:spMkLst>
        </pc:spChg>
        <pc:spChg chg="del">
          <ac:chgData name="Giuseppe Torrisi" userId="7e2d242d-86da-4aa3-bb66-1f88aeb4d0c6" providerId="ADAL" clId="{A4628964-D3B9-A243-9236-A9A7DA763D0B}" dt="2022-11-08T22:55:13.808" v="6776" actId="478"/>
          <ac:spMkLst>
            <pc:docMk/>
            <pc:sldMk cId="2379798915" sldId="828"/>
            <ac:spMk id="10" creationId="{8AC2C810-F4E0-590E-FB1E-FAF55E16ED72}"/>
          </ac:spMkLst>
        </pc:spChg>
        <pc:spChg chg="del">
          <ac:chgData name="Giuseppe Torrisi" userId="7e2d242d-86da-4aa3-bb66-1f88aeb4d0c6" providerId="ADAL" clId="{A4628964-D3B9-A243-9236-A9A7DA763D0B}" dt="2022-11-08T22:55:13.808" v="6776" actId="478"/>
          <ac:spMkLst>
            <pc:docMk/>
            <pc:sldMk cId="2379798915" sldId="828"/>
            <ac:spMk id="12" creationId="{171673BF-85C5-16D9-B795-87DAD6C35D5A}"/>
          </ac:spMkLst>
        </pc:spChg>
        <pc:spChg chg="del">
          <ac:chgData name="Giuseppe Torrisi" userId="7e2d242d-86da-4aa3-bb66-1f88aeb4d0c6" providerId="ADAL" clId="{A4628964-D3B9-A243-9236-A9A7DA763D0B}" dt="2022-11-08T22:55:31.800" v="6780" actId="478"/>
          <ac:spMkLst>
            <pc:docMk/>
            <pc:sldMk cId="2379798915" sldId="828"/>
            <ac:spMk id="13" creationId="{1DB6912C-4645-5FE7-C578-EDB4B0BEC145}"/>
          </ac:spMkLst>
        </pc:spChg>
        <pc:spChg chg="del">
          <ac:chgData name="Giuseppe Torrisi" userId="7e2d242d-86da-4aa3-bb66-1f88aeb4d0c6" providerId="ADAL" clId="{A4628964-D3B9-A243-9236-A9A7DA763D0B}" dt="2022-11-08T22:55:31.800" v="6780" actId="478"/>
          <ac:spMkLst>
            <pc:docMk/>
            <pc:sldMk cId="2379798915" sldId="828"/>
            <ac:spMk id="14" creationId="{17E20202-BF64-3068-3812-51DC16208CE8}"/>
          </ac:spMkLst>
        </pc:spChg>
        <pc:spChg chg="del">
          <ac:chgData name="Giuseppe Torrisi" userId="7e2d242d-86da-4aa3-bb66-1f88aeb4d0c6" providerId="ADAL" clId="{A4628964-D3B9-A243-9236-A9A7DA763D0B}" dt="2022-11-08T22:55:31.800" v="6780" actId="478"/>
          <ac:spMkLst>
            <pc:docMk/>
            <pc:sldMk cId="2379798915" sldId="828"/>
            <ac:spMk id="15" creationId="{B865335D-1B3C-045B-7546-76FD53B5E155}"/>
          </ac:spMkLst>
        </pc:spChg>
        <pc:spChg chg="del">
          <ac:chgData name="Giuseppe Torrisi" userId="7e2d242d-86da-4aa3-bb66-1f88aeb4d0c6" providerId="ADAL" clId="{A4628964-D3B9-A243-9236-A9A7DA763D0B}" dt="2022-11-08T22:55:13.808" v="6776" actId="478"/>
          <ac:spMkLst>
            <pc:docMk/>
            <pc:sldMk cId="2379798915" sldId="828"/>
            <ac:spMk id="16" creationId="{10049883-6A9B-B634-19B8-35436409B6D4}"/>
          </ac:spMkLst>
        </pc:spChg>
        <pc:spChg chg="del">
          <ac:chgData name="Giuseppe Torrisi" userId="7e2d242d-86da-4aa3-bb66-1f88aeb4d0c6" providerId="ADAL" clId="{A4628964-D3B9-A243-9236-A9A7DA763D0B}" dt="2022-11-08T22:55:31.800" v="6780" actId="478"/>
          <ac:spMkLst>
            <pc:docMk/>
            <pc:sldMk cId="2379798915" sldId="828"/>
            <ac:spMk id="17" creationId="{8E5A5B2C-FB0F-07BE-3025-9EDE2DE17E1C}"/>
          </ac:spMkLst>
        </pc:spChg>
        <pc:spChg chg="del">
          <ac:chgData name="Giuseppe Torrisi" userId="7e2d242d-86da-4aa3-bb66-1f88aeb4d0c6" providerId="ADAL" clId="{A4628964-D3B9-A243-9236-A9A7DA763D0B}" dt="2022-11-08T22:55:31.800" v="6780" actId="478"/>
          <ac:spMkLst>
            <pc:docMk/>
            <pc:sldMk cId="2379798915" sldId="828"/>
            <ac:spMk id="18" creationId="{EFD12329-D0A9-4BE8-A99A-2E9B732E075F}"/>
          </ac:spMkLst>
        </pc:spChg>
        <pc:spChg chg="del">
          <ac:chgData name="Giuseppe Torrisi" userId="7e2d242d-86da-4aa3-bb66-1f88aeb4d0c6" providerId="ADAL" clId="{A4628964-D3B9-A243-9236-A9A7DA763D0B}" dt="2022-11-08T22:55:13.808" v="6776" actId="478"/>
          <ac:spMkLst>
            <pc:docMk/>
            <pc:sldMk cId="2379798915" sldId="828"/>
            <ac:spMk id="24" creationId="{378CA878-C0AB-3D9B-2BCF-097726A2EC65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34" creationId="{CFFD8CDC-B60C-76E2-1620-0600509EA571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35" creationId="{B467B046-1B9F-B747-4529-2FB7B9C8013D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36" creationId="{3A149BA6-D8DA-F32E-3B9D-C17481EC4FD4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37" creationId="{C1E6DED2-5C58-5D75-FCEF-83DD6EFF55C0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39" creationId="{9FE3BDDA-179B-6CFF-37AD-DBCCAE71B4E6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40" creationId="{8523171B-B6B1-3179-7E70-A059585F828C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41" creationId="{AE025F9E-5C95-1B14-8C95-093517BFC2B2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42" creationId="{9DE12DE1-3C0F-0DC8-1B52-7DC086B0F72D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43" creationId="{13B3563E-D202-8401-70A3-25BF3C409B9D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44" creationId="{17C7CF90-B061-41D5-22FF-CC62B0A0E078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45" creationId="{419B372D-90DF-2CE6-A977-D6FF543701E3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46" creationId="{611E1692-0773-9BD1-6034-CA739D039C4B}"/>
          </ac:spMkLst>
        </pc:spChg>
        <pc:spChg chg="mod">
          <ac:chgData name="Giuseppe Torrisi" userId="7e2d242d-86da-4aa3-bb66-1f88aeb4d0c6" providerId="ADAL" clId="{A4628964-D3B9-A243-9236-A9A7DA763D0B}" dt="2022-11-08T22:55:15.839" v="6777"/>
          <ac:spMkLst>
            <pc:docMk/>
            <pc:sldMk cId="2379798915" sldId="828"/>
            <ac:spMk id="47" creationId="{05054B75-0069-CD56-5B44-21D6AC12BA6C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48" creationId="{F571D5BF-FFDD-6C48-8FC6-9568F4054C8E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0" creationId="{CEFFE245-CB3C-0967-C50D-4813414E6115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1" creationId="{EB14CE6E-3D7F-24C4-CB3D-D108D458EEBF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2" creationId="{EC165448-9B54-56A6-13CA-A8D30F2A882E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3" creationId="{0C37D925-AF0D-0EE7-F4A1-05BA86B8AFCF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4" creationId="{DC25BCE2-2808-88CA-2461-0CB9844C6095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5" creationId="{313F7737-6B30-7F6D-68BE-DE1E6F716D0D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6" creationId="{BEC88F97-A16D-D174-3147-82820C30A149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7" creationId="{0BCBEF4E-218C-9F83-55F0-F0A2392B8ADA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8" creationId="{112CA684-E19B-EFDE-66F9-8C5C59B6CD8A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59" creationId="{A2A784FA-A3E4-F535-8F22-FC56D0959C46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66" creationId="{ED4954B7-D2D2-0607-2317-95CA1CF07DCF}"/>
          </ac:spMkLst>
        </pc:spChg>
        <pc:spChg chg="add del mod">
          <ac:chgData name="Giuseppe Torrisi" userId="7e2d242d-86da-4aa3-bb66-1f88aeb4d0c6" providerId="ADAL" clId="{A4628964-D3B9-A243-9236-A9A7DA763D0B}" dt="2022-11-08T22:55:27.218" v="6779"/>
          <ac:spMkLst>
            <pc:docMk/>
            <pc:sldMk cId="2379798915" sldId="828"/>
            <ac:spMk id="67" creationId="{45F8D132-7386-D948-B770-32EA211A3252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68" creationId="{FAC4C5D2-3FC5-BA3C-BA27-F02644D6A4B1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70" creationId="{0B0A2823-FB9F-8B6C-C2D9-ED112B0166A4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71" creationId="{19B81EDE-C25A-03D6-11CD-4B94015755CC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72" creationId="{9A642C7A-9070-B365-8F06-3239E63CA2BD}"/>
          </ac:spMkLst>
        </pc:spChg>
        <pc:spChg chg="add mod">
          <ac:chgData name="Giuseppe Torrisi" userId="7e2d242d-86da-4aa3-bb66-1f88aeb4d0c6" providerId="ADAL" clId="{A4628964-D3B9-A243-9236-A9A7DA763D0B}" dt="2022-11-08T22:55:44.328" v="6789" actId="1035"/>
          <ac:spMkLst>
            <pc:docMk/>
            <pc:sldMk cId="2379798915" sldId="828"/>
            <ac:spMk id="73" creationId="{15E68B20-6D12-2C4A-5ECE-C77A9C663011}"/>
          </ac:spMkLst>
        </pc:spChg>
        <pc:spChg chg="add mod">
          <ac:chgData name="Giuseppe Torrisi" userId="7e2d242d-86da-4aa3-bb66-1f88aeb4d0c6" providerId="ADAL" clId="{A4628964-D3B9-A243-9236-A9A7DA763D0B}" dt="2022-11-08T22:55:44.328" v="6789" actId="1035"/>
          <ac:spMkLst>
            <pc:docMk/>
            <pc:sldMk cId="2379798915" sldId="828"/>
            <ac:spMk id="74" creationId="{C8CC13C3-D790-D3CE-781C-B28E545A0B64}"/>
          </ac:spMkLst>
        </pc:spChg>
        <pc:spChg chg="add mod">
          <ac:chgData name="Giuseppe Torrisi" userId="7e2d242d-86da-4aa3-bb66-1f88aeb4d0c6" providerId="ADAL" clId="{A4628964-D3B9-A243-9236-A9A7DA763D0B}" dt="2022-11-08T22:55:44.328" v="6789" actId="1035"/>
          <ac:spMkLst>
            <pc:docMk/>
            <pc:sldMk cId="2379798915" sldId="828"/>
            <ac:spMk id="75" creationId="{C79A659A-BD79-D6C7-EB73-B82408CC4CED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76" creationId="{FD8ED3BE-27F7-88C1-F221-704DB0FFA181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77" creationId="{292DF68E-0546-29DE-13C5-24F8664E81C4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78" creationId="{63B35672-7206-17F2-2C22-E046361C5910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79" creationId="{28804887-4CA3-5384-7BB7-33A057A81E35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86" creationId="{10BB8D50-24AC-B629-1002-4C878EC61673}"/>
          </ac:spMkLst>
        </pc:spChg>
        <pc:spChg chg="add mod">
          <ac:chgData name="Giuseppe Torrisi" userId="7e2d242d-86da-4aa3-bb66-1f88aeb4d0c6" providerId="ADAL" clId="{A4628964-D3B9-A243-9236-A9A7DA763D0B}" dt="2022-11-08T22:55:32.563" v="6781"/>
          <ac:spMkLst>
            <pc:docMk/>
            <pc:sldMk cId="2379798915" sldId="828"/>
            <ac:spMk id="87" creationId="{E1417ADC-4E06-4BBB-57ED-60D3403D6101}"/>
          </ac:spMkLst>
        </pc:spChg>
        <pc:grpChg chg="add mod">
          <ac:chgData name="Giuseppe Torrisi" userId="7e2d242d-86da-4aa3-bb66-1f88aeb4d0c6" providerId="ADAL" clId="{A4628964-D3B9-A243-9236-A9A7DA763D0B}" dt="2022-11-08T22:55:15.839" v="6777"/>
          <ac:grpSpMkLst>
            <pc:docMk/>
            <pc:sldMk cId="2379798915" sldId="828"/>
            <ac:grpSpMk id="9" creationId="{71F08852-81C9-6484-00F7-93FBDF8C0E54}"/>
          </ac:grpSpMkLst>
        </pc:grpChg>
        <pc:grpChg chg="mod">
          <ac:chgData name="Giuseppe Torrisi" userId="7e2d242d-86da-4aa3-bb66-1f88aeb4d0c6" providerId="ADAL" clId="{A4628964-D3B9-A243-9236-A9A7DA763D0B}" dt="2022-11-08T22:55:15.839" v="6777"/>
          <ac:grpSpMkLst>
            <pc:docMk/>
            <pc:sldMk cId="2379798915" sldId="828"/>
            <ac:grpSpMk id="19" creationId="{56DE6848-155C-3633-FFFA-5BCE0B3AA505}"/>
          </ac:grpSpMkLst>
        </pc:grpChg>
        <pc:grpChg chg="mod">
          <ac:chgData name="Giuseppe Torrisi" userId="7e2d242d-86da-4aa3-bb66-1f88aeb4d0c6" providerId="ADAL" clId="{A4628964-D3B9-A243-9236-A9A7DA763D0B}" dt="2022-11-08T22:55:15.839" v="6777"/>
          <ac:grpSpMkLst>
            <pc:docMk/>
            <pc:sldMk cId="2379798915" sldId="828"/>
            <ac:grpSpMk id="38" creationId="{6F2453A2-E56A-1089-A698-A85EDF53CD10}"/>
          </ac:grpSpMkLst>
        </pc:grpChg>
        <pc:picChg chg="del">
          <ac:chgData name="Giuseppe Torrisi" userId="7e2d242d-86da-4aa3-bb66-1f88aeb4d0c6" providerId="ADAL" clId="{A4628964-D3B9-A243-9236-A9A7DA763D0B}" dt="2022-11-08T22:55:13.808" v="6776" actId="478"/>
          <ac:picMkLst>
            <pc:docMk/>
            <pc:sldMk cId="2379798915" sldId="828"/>
            <ac:picMk id="11" creationId="{3CB1BFDC-D005-A2AA-52D7-92654B3CF6E0}"/>
          </ac:picMkLst>
        </pc:picChg>
        <pc:picChg chg="add del mod">
          <ac:chgData name="Giuseppe Torrisi" userId="7e2d242d-86da-4aa3-bb66-1f88aeb4d0c6" providerId="ADAL" clId="{A4628964-D3B9-A243-9236-A9A7DA763D0B}" dt="2022-11-08T22:55:27.218" v="6779"/>
          <ac:picMkLst>
            <pc:docMk/>
            <pc:sldMk cId="2379798915" sldId="828"/>
            <ac:picMk id="49" creationId="{E20D820D-E698-BC18-9BE3-2E3C980922F7}"/>
          </ac:picMkLst>
        </pc:picChg>
        <pc:picChg chg="add mod">
          <ac:chgData name="Giuseppe Torrisi" userId="7e2d242d-86da-4aa3-bb66-1f88aeb4d0c6" providerId="ADAL" clId="{A4628964-D3B9-A243-9236-A9A7DA763D0B}" dt="2022-11-08T22:55:32.563" v="6781"/>
          <ac:picMkLst>
            <pc:docMk/>
            <pc:sldMk cId="2379798915" sldId="828"/>
            <ac:picMk id="69" creationId="{EFBF5A54-3A50-8C0A-0CF4-084180DA7346}"/>
          </ac:picMkLst>
        </pc:picChg>
        <pc:cxnChg chg="del">
          <ac:chgData name="Giuseppe Torrisi" userId="7e2d242d-86da-4aa3-bb66-1f88aeb4d0c6" providerId="ADAL" clId="{A4628964-D3B9-A243-9236-A9A7DA763D0B}" dt="2022-11-08T22:55:13.808" v="6776" actId="478"/>
          <ac:cxnSpMkLst>
            <pc:docMk/>
            <pc:sldMk cId="2379798915" sldId="828"/>
            <ac:cxnSpMk id="20" creationId="{A525CDE5-FA6B-A8AA-F1CD-48B0840412AF}"/>
          </ac:cxnSpMkLst>
        </pc:cxnChg>
        <pc:cxnChg chg="del">
          <ac:chgData name="Giuseppe Torrisi" userId="7e2d242d-86da-4aa3-bb66-1f88aeb4d0c6" providerId="ADAL" clId="{A4628964-D3B9-A243-9236-A9A7DA763D0B}" dt="2022-11-08T22:55:13.808" v="6776" actId="478"/>
          <ac:cxnSpMkLst>
            <pc:docMk/>
            <pc:sldMk cId="2379798915" sldId="828"/>
            <ac:cxnSpMk id="21" creationId="{8D59EC66-A576-8908-E2E3-9CF68B51369C}"/>
          </ac:cxnSpMkLst>
        </pc:cxnChg>
        <pc:cxnChg chg="del">
          <ac:chgData name="Giuseppe Torrisi" userId="7e2d242d-86da-4aa3-bb66-1f88aeb4d0c6" providerId="ADAL" clId="{A4628964-D3B9-A243-9236-A9A7DA763D0B}" dt="2022-11-08T22:55:31.800" v="6780" actId="478"/>
          <ac:cxnSpMkLst>
            <pc:docMk/>
            <pc:sldMk cId="2379798915" sldId="828"/>
            <ac:cxnSpMk id="22" creationId="{386C3A7C-305E-DD10-9D99-CA365413EC90}"/>
          </ac:cxnSpMkLst>
        </pc:cxnChg>
        <pc:cxnChg chg="del">
          <ac:chgData name="Giuseppe Torrisi" userId="7e2d242d-86da-4aa3-bb66-1f88aeb4d0c6" providerId="ADAL" clId="{A4628964-D3B9-A243-9236-A9A7DA763D0B}" dt="2022-11-08T22:55:31.800" v="6780" actId="478"/>
          <ac:cxnSpMkLst>
            <pc:docMk/>
            <pc:sldMk cId="2379798915" sldId="828"/>
            <ac:cxnSpMk id="23" creationId="{B25517DD-2192-866D-1A8E-647BCDDAC7C3}"/>
          </ac:cxnSpMkLst>
        </pc:cxnChg>
        <pc:cxnChg chg="del">
          <ac:chgData name="Giuseppe Torrisi" userId="7e2d242d-86da-4aa3-bb66-1f88aeb4d0c6" providerId="ADAL" clId="{A4628964-D3B9-A243-9236-A9A7DA763D0B}" dt="2022-11-08T22:55:13.808" v="6776" actId="478"/>
          <ac:cxnSpMkLst>
            <pc:docMk/>
            <pc:sldMk cId="2379798915" sldId="828"/>
            <ac:cxnSpMk id="25" creationId="{7199740A-CAC6-5BA0-09E8-6317D7924F16}"/>
          </ac:cxnSpMkLst>
        </pc:cxnChg>
        <pc:cxnChg chg="del">
          <ac:chgData name="Giuseppe Torrisi" userId="7e2d242d-86da-4aa3-bb66-1f88aeb4d0c6" providerId="ADAL" clId="{A4628964-D3B9-A243-9236-A9A7DA763D0B}" dt="2022-11-08T22:55:31.800" v="6780" actId="478"/>
          <ac:cxnSpMkLst>
            <pc:docMk/>
            <pc:sldMk cId="2379798915" sldId="828"/>
            <ac:cxnSpMk id="26" creationId="{70D7B7F8-9005-9E81-EAB3-4AAD6D7D77EE}"/>
          </ac:cxnSpMkLst>
        </pc:cxnChg>
        <pc:cxnChg chg="add del mod">
          <ac:chgData name="Giuseppe Torrisi" userId="7e2d242d-86da-4aa3-bb66-1f88aeb4d0c6" providerId="ADAL" clId="{A4628964-D3B9-A243-9236-A9A7DA763D0B}" dt="2022-11-08T22:55:27.218" v="6779"/>
          <ac:cxnSpMkLst>
            <pc:docMk/>
            <pc:sldMk cId="2379798915" sldId="828"/>
            <ac:cxnSpMk id="60" creationId="{44818AA5-20B3-1B2F-355B-3096E5448AB1}"/>
          </ac:cxnSpMkLst>
        </pc:cxnChg>
        <pc:cxnChg chg="add del mod">
          <ac:chgData name="Giuseppe Torrisi" userId="7e2d242d-86da-4aa3-bb66-1f88aeb4d0c6" providerId="ADAL" clId="{A4628964-D3B9-A243-9236-A9A7DA763D0B}" dt="2022-11-08T22:55:27.218" v="6779"/>
          <ac:cxnSpMkLst>
            <pc:docMk/>
            <pc:sldMk cId="2379798915" sldId="828"/>
            <ac:cxnSpMk id="61" creationId="{58C9B2DF-CC9D-7DB8-FEF6-823A89A451A0}"/>
          </ac:cxnSpMkLst>
        </pc:cxnChg>
        <pc:cxnChg chg="add del mod">
          <ac:chgData name="Giuseppe Torrisi" userId="7e2d242d-86da-4aa3-bb66-1f88aeb4d0c6" providerId="ADAL" clId="{A4628964-D3B9-A243-9236-A9A7DA763D0B}" dt="2022-11-08T22:55:27.218" v="6779"/>
          <ac:cxnSpMkLst>
            <pc:docMk/>
            <pc:sldMk cId="2379798915" sldId="828"/>
            <ac:cxnSpMk id="62" creationId="{C54DA197-1258-FA67-50B2-AA94AA28D89E}"/>
          </ac:cxnSpMkLst>
        </pc:cxnChg>
        <pc:cxnChg chg="add del mod">
          <ac:chgData name="Giuseppe Torrisi" userId="7e2d242d-86da-4aa3-bb66-1f88aeb4d0c6" providerId="ADAL" clId="{A4628964-D3B9-A243-9236-A9A7DA763D0B}" dt="2022-11-08T22:55:27.218" v="6779"/>
          <ac:cxnSpMkLst>
            <pc:docMk/>
            <pc:sldMk cId="2379798915" sldId="828"/>
            <ac:cxnSpMk id="63" creationId="{7D0C4FA5-827B-B9F8-50C9-253E5602AFA3}"/>
          </ac:cxnSpMkLst>
        </pc:cxnChg>
        <pc:cxnChg chg="add del mod">
          <ac:chgData name="Giuseppe Torrisi" userId="7e2d242d-86da-4aa3-bb66-1f88aeb4d0c6" providerId="ADAL" clId="{A4628964-D3B9-A243-9236-A9A7DA763D0B}" dt="2022-11-08T22:55:27.218" v="6779"/>
          <ac:cxnSpMkLst>
            <pc:docMk/>
            <pc:sldMk cId="2379798915" sldId="828"/>
            <ac:cxnSpMk id="64" creationId="{667AE033-0C26-F590-A387-C50F093D6B65}"/>
          </ac:cxnSpMkLst>
        </pc:cxnChg>
        <pc:cxnChg chg="add del mod">
          <ac:chgData name="Giuseppe Torrisi" userId="7e2d242d-86da-4aa3-bb66-1f88aeb4d0c6" providerId="ADAL" clId="{A4628964-D3B9-A243-9236-A9A7DA763D0B}" dt="2022-11-08T22:55:27.218" v="6779"/>
          <ac:cxnSpMkLst>
            <pc:docMk/>
            <pc:sldMk cId="2379798915" sldId="828"/>
            <ac:cxnSpMk id="65" creationId="{5B5E233A-C989-4AFF-22DA-0EAA472EBBC0}"/>
          </ac:cxnSpMkLst>
        </pc:cxnChg>
        <pc:cxnChg chg="add mod">
          <ac:chgData name="Giuseppe Torrisi" userId="7e2d242d-86da-4aa3-bb66-1f88aeb4d0c6" providerId="ADAL" clId="{A4628964-D3B9-A243-9236-A9A7DA763D0B}" dt="2022-11-08T22:55:32.563" v="6781"/>
          <ac:cxnSpMkLst>
            <pc:docMk/>
            <pc:sldMk cId="2379798915" sldId="828"/>
            <ac:cxnSpMk id="80" creationId="{099EF246-12DA-7A84-30EF-B0E00245F1E2}"/>
          </ac:cxnSpMkLst>
        </pc:cxnChg>
        <pc:cxnChg chg="add mod">
          <ac:chgData name="Giuseppe Torrisi" userId="7e2d242d-86da-4aa3-bb66-1f88aeb4d0c6" providerId="ADAL" clId="{A4628964-D3B9-A243-9236-A9A7DA763D0B}" dt="2022-11-08T22:55:32.563" v="6781"/>
          <ac:cxnSpMkLst>
            <pc:docMk/>
            <pc:sldMk cId="2379798915" sldId="828"/>
            <ac:cxnSpMk id="81" creationId="{B7A4CF03-14FD-F7D3-03DE-61AD98E3A0C8}"/>
          </ac:cxnSpMkLst>
        </pc:cxnChg>
        <pc:cxnChg chg="add mod">
          <ac:chgData name="Giuseppe Torrisi" userId="7e2d242d-86da-4aa3-bb66-1f88aeb4d0c6" providerId="ADAL" clId="{A4628964-D3B9-A243-9236-A9A7DA763D0B}" dt="2022-11-08T22:55:44.328" v="6789" actId="1035"/>
          <ac:cxnSpMkLst>
            <pc:docMk/>
            <pc:sldMk cId="2379798915" sldId="828"/>
            <ac:cxnSpMk id="82" creationId="{787055DA-2864-C95A-BEC7-98D0202B5608}"/>
          </ac:cxnSpMkLst>
        </pc:cxnChg>
        <pc:cxnChg chg="add mod">
          <ac:chgData name="Giuseppe Torrisi" userId="7e2d242d-86da-4aa3-bb66-1f88aeb4d0c6" providerId="ADAL" clId="{A4628964-D3B9-A243-9236-A9A7DA763D0B}" dt="2022-11-08T22:55:44.328" v="6789" actId="1035"/>
          <ac:cxnSpMkLst>
            <pc:docMk/>
            <pc:sldMk cId="2379798915" sldId="828"/>
            <ac:cxnSpMk id="83" creationId="{88420DDA-C7DE-6885-92C1-11CC1CFC3BF1}"/>
          </ac:cxnSpMkLst>
        </pc:cxnChg>
        <pc:cxnChg chg="add mod">
          <ac:chgData name="Giuseppe Torrisi" userId="7e2d242d-86da-4aa3-bb66-1f88aeb4d0c6" providerId="ADAL" clId="{A4628964-D3B9-A243-9236-A9A7DA763D0B}" dt="2022-11-08T22:55:32.563" v="6781"/>
          <ac:cxnSpMkLst>
            <pc:docMk/>
            <pc:sldMk cId="2379798915" sldId="828"/>
            <ac:cxnSpMk id="84" creationId="{026199FA-2F33-8196-6082-B2DDAFD6193D}"/>
          </ac:cxnSpMkLst>
        </pc:cxnChg>
        <pc:cxnChg chg="add mod">
          <ac:chgData name="Giuseppe Torrisi" userId="7e2d242d-86da-4aa3-bb66-1f88aeb4d0c6" providerId="ADAL" clId="{A4628964-D3B9-A243-9236-A9A7DA763D0B}" dt="2022-11-08T22:55:32.563" v="6781"/>
          <ac:cxnSpMkLst>
            <pc:docMk/>
            <pc:sldMk cId="2379798915" sldId="828"/>
            <ac:cxnSpMk id="85" creationId="{D9BAF0F5-DEBC-A9A8-9661-E4F0981D3CDF}"/>
          </ac:cxnSpMkLst>
        </pc:cxnChg>
      </pc:sldChg>
      <pc:sldChg chg="del">
        <pc:chgData name="Giuseppe Torrisi" userId="7e2d242d-86da-4aa3-bb66-1f88aeb4d0c6" providerId="ADAL" clId="{A4628964-D3B9-A243-9236-A9A7DA763D0B}" dt="2022-11-08T23:00:06.520" v="6880" actId="2696"/>
        <pc:sldMkLst>
          <pc:docMk/>
          <pc:sldMk cId="118246684" sldId="829"/>
        </pc:sldMkLst>
      </pc:sldChg>
      <pc:sldChg chg="addSp delSp modSp del mod">
        <pc:chgData name="Giuseppe Torrisi" userId="7e2d242d-86da-4aa3-bb66-1f88aeb4d0c6" providerId="ADAL" clId="{A4628964-D3B9-A243-9236-A9A7DA763D0B}" dt="2022-11-06T12:36:53.374" v="4532" actId="2696"/>
        <pc:sldMkLst>
          <pc:docMk/>
          <pc:sldMk cId="2254443938" sldId="830"/>
        </pc:sldMkLst>
        <pc:spChg chg="add mod">
          <ac:chgData name="Giuseppe Torrisi" userId="7e2d242d-86da-4aa3-bb66-1f88aeb4d0c6" providerId="ADAL" clId="{A4628964-D3B9-A243-9236-A9A7DA763D0B}" dt="2022-11-06T12:35:04.304" v="4527" actId="1076"/>
          <ac:spMkLst>
            <pc:docMk/>
            <pc:sldMk cId="2254443938" sldId="830"/>
            <ac:spMk id="2" creationId="{781911A2-CF4D-34F0-4F02-B7A710393CDC}"/>
          </ac:spMkLst>
        </pc:spChg>
        <pc:spChg chg="mod">
          <ac:chgData name="Giuseppe Torrisi" userId="7e2d242d-86da-4aa3-bb66-1f88aeb4d0c6" providerId="ADAL" clId="{A4628964-D3B9-A243-9236-A9A7DA763D0B}" dt="2022-11-06T12:33:47.815" v="4504" actId="20577"/>
          <ac:spMkLst>
            <pc:docMk/>
            <pc:sldMk cId="2254443938" sldId="830"/>
            <ac:spMk id="8" creationId="{ECECB591-97E9-0A40-6F91-F7CCF146356B}"/>
          </ac:spMkLst>
        </pc:spChg>
        <pc:spChg chg="del">
          <ac:chgData name="Giuseppe Torrisi" userId="7e2d242d-86da-4aa3-bb66-1f88aeb4d0c6" providerId="ADAL" clId="{A4628964-D3B9-A243-9236-A9A7DA763D0B}" dt="2022-11-06T12:32:53.813" v="4498" actId="478"/>
          <ac:spMkLst>
            <pc:docMk/>
            <pc:sldMk cId="2254443938" sldId="830"/>
            <ac:spMk id="9" creationId="{2348970E-1BF0-7949-F6A7-C677F1D821DD}"/>
          </ac:spMkLst>
        </pc:spChg>
        <pc:spChg chg="del">
          <ac:chgData name="Giuseppe Torrisi" userId="7e2d242d-86da-4aa3-bb66-1f88aeb4d0c6" providerId="ADAL" clId="{A4628964-D3B9-A243-9236-A9A7DA763D0B}" dt="2022-11-06T12:32:55.391" v="4499" actId="478"/>
          <ac:spMkLst>
            <pc:docMk/>
            <pc:sldMk cId="2254443938" sldId="830"/>
            <ac:spMk id="11" creationId="{0CA19C03-25FC-47F9-63AB-325D02607690}"/>
          </ac:spMkLst>
        </pc:spChg>
        <pc:picChg chg="del">
          <ac:chgData name="Giuseppe Torrisi" userId="7e2d242d-86da-4aa3-bb66-1f88aeb4d0c6" providerId="ADAL" clId="{A4628964-D3B9-A243-9236-A9A7DA763D0B}" dt="2022-11-06T12:32:59.990" v="4500" actId="478"/>
          <ac:picMkLst>
            <pc:docMk/>
            <pc:sldMk cId="2254443938" sldId="830"/>
            <ac:picMk id="10" creationId="{F44A7AA1-6B61-A0EA-83F4-9D2C7781822C}"/>
          </ac:picMkLst>
        </pc:picChg>
        <pc:picChg chg="del">
          <ac:chgData name="Giuseppe Torrisi" userId="7e2d242d-86da-4aa3-bb66-1f88aeb4d0c6" providerId="ADAL" clId="{A4628964-D3B9-A243-9236-A9A7DA763D0B}" dt="2022-11-06T12:32:59.990" v="4500" actId="478"/>
          <ac:picMkLst>
            <pc:docMk/>
            <pc:sldMk cId="2254443938" sldId="830"/>
            <ac:picMk id="12" creationId="{23AB3E99-F36B-5654-6C39-34255657088B}"/>
          </ac:picMkLst>
        </pc:picChg>
      </pc:sldChg>
      <pc:sldChg chg="addSp delSp modSp add del mod modShow">
        <pc:chgData name="Giuseppe Torrisi" userId="7e2d242d-86da-4aa3-bb66-1f88aeb4d0c6" providerId="ADAL" clId="{A4628964-D3B9-A243-9236-A9A7DA763D0B}" dt="2022-11-10T22:11:35.602" v="8866" actId="2696"/>
        <pc:sldMkLst>
          <pc:docMk/>
          <pc:sldMk cId="3011307080" sldId="830"/>
        </pc:sldMkLst>
        <pc:spChg chg="mod">
          <ac:chgData name="Giuseppe Torrisi" userId="7e2d242d-86da-4aa3-bb66-1f88aeb4d0c6" providerId="ADAL" clId="{A4628964-D3B9-A243-9236-A9A7DA763D0B}" dt="2022-11-09T11:29:03.301" v="7899" actId="20577"/>
          <ac:spMkLst>
            <pc:docMk/>
            <pc:sldMk cId="3011307080" sldId="830"/>
            <ac:spMk id="2" creationId="{781911A2-CF4D-34F0-4F02-B7A710393CDC}"/>
          </ac:spMkLst>
        </pc:spChg>
        <pc:spChg chg="mod">
          <ac:chgData name="Giuseppe Torrisi" userId="7e2d242d-86da-4aa3-bb66-1f88aeb4d0c6" providerId="ADAL" clId="{A4628964-D3B9-A243-9236-A9A7DA763D0B}" dt="2022-11-08T23:10:51.893" v="7253" actId="1076"/>
          <ac:spMkLst>
            <pc:docMk/>
            <pc:sldMk cId="3011307080" sldId="830"/>
            <ac:spMk id="3" creationId="{CA92983B-03CD-D4FD-E3F4-02950BBE5CE2}"/>
          </ac:spMkLst>
        </pc:spChg>
        <pc:spChg chg="mod">
          <ac:chgData name="Giuseppe Torrisi" userId="7e2d242d-86da-4aa3-bb66-1f88aeb4d0c6" providerId="ADAL" clId="{A4628964-D3B9-A243-9236-A9A7DA763D0B}" dt="2022-11-10T21:55:12.379" v="8671" actId="14100"/>
          <ac:spMkLst>
            <pc:docMk/>
            <pc:sldMk cId="3011307080" sldId="830"/>
            <ac:spMk id="8" creationId="{ECECB591-97E9-0A40-6F91-F7CCF146356B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10" creationId="{24599356-188F-3347-9C53-99F40C6F179A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11" creationId="{E6735BC3-944B-36F7-9E5C-EE6A1481A025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12" creationId="{834CDEE0-4A31-3D8F-38DA-4982CB841FB5}"/>
          </ac:spMkLst>
        </pc:spChg>
        <pc:spChg chg="mod">
          <ac:chgData name="Giuseppe Torrisi" userId="7e2d242d-86da-4aa3-bb66-1f88aeb4d0c6" providerId="ADAL" clId="{A4628964-D3B9-A243-9236-A9A7DA763D0B}" dt="2022-11-08T23:10:51.893" v="7253" actId="1076"/>
          <ac:spMkLst>
            <pc:docMk/>
            <pc:sldMk cId="3011307080" sldId="830"/>
            <ac:spMk id="13" creationId="{CD6C67C9-F035-F82A-9197-F0AD95139347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14" creationId="{7626D4EA-02CB-5B28-C949-2A3472E5CF02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16" creationId="{FA5AC69E-CFB9-07F3-6350-126777156386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17" creationId="{771DA846-1EBC-198D-1CAF-A429272ACCF8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18" creationId="{BF21D63B-8785-C98B-19A8-045DD5FDAE88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19" creationId="{5D10AC47-2AE6-BBE9-257E-51AA2551F246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20" creationId="{043396C8-7F5B-40C6-DE61-7BA37C8D1763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21" creationId="{1DE1CDB0-DEE9-5CF8-A84E-D37BC3D68821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22" creationId="{19572D94-D555-6CF5-3C88-3A55B4316DC6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23" creationId="{87F82212-1BEB-A75F-422F-6CD949CD45FE}"/>
          </ac:spMkLst>
        </pc:spChg>
        <pc:spChg chg="mod">
          <ac:chgData name="Giuseppe Torrisi" userId="7e2d242d-86da-4aa3-bb66-1f88aeb4d0c6" providerId="ADAL" clId="{A4628964-D3B9-A243-9236-A9A7DA763D0B}" dt="2022-11-08T23:10:52.466" v="7254"/>
          <ac:spMkLst>
            <pc:docMk/>
            <pc:sldMk cId="3011307080" sldId="830"/>
            <ac:spMk id="24" creationId="{4A0971DC-80DF-A1CC-64C7-890424A82C20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27" creationId="{7D19926C-E4A2-CC6D-1F0F-798AA37DC349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28" creationId="{A4436EBC-4BB3-D5D6-7E2B-04D4A6935D73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29" creationId="{050C9F64-9B26-9935-F165-3ABCA63CEE2B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30" creationId="{8A02CA30-4998-8BCF-E591-C84970A935D8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31" creationId="{E83F2D5B-6FFC-D6B6-BC47-6AB63D6F7694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32" creationId="{BCC42BD2-8671-B757-7E5F-0B27335EE711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33" creationId="{8CC1A67C-5D30-33AA-E0CC-6A43DA683474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34" creationId="{6F5E417C-FBFB-B7FE-F4DF-FDE15B055262}"/>
          </ac:spMkLst>
        </pc:spChg>
        <pc:spChg chg="mod">
          <ac:chgData name="Giuseppe Torrisi" userId="7e2d242d-86da-4aa3-bb66-1f88aeb4d0c6" providerId="ADAL" clId="{A4628964-D3B9-A243-9236-A9A7DA763D0B}" dt="2022-11-09T21:48:05.303" v="8103"/>
          <ac:spMkLst>
            <pc:docMk/>
            <pc:sldMk cId="3011307080" sldId="830"/>
            <ac:spMk id="35" creationId="{5CFAFA7A-78FC-48EA-F0B2-FEA5BB68CB56}"/>
          </ac:spMkLst>
        </pc:spChg>
        <pc:grpChg chg="add del mod">
          <ac:chgData name="Giuseppe Torrisi" userId="7e2d242d-86da-4aa3-bb66-1f88aeb4d0c6" providerId="ADAL" clId="{A4628964-D3B9-A243-9236-A9A7DA763D0B}" dt="2022-11-09T21:48:04.927" v="8102" actId="478"/>
          <ac:grpSpMkLst>
            <pc:docMk/>
            <pc:sldMk cId="3011307080" sldId="830"/>
            <ac:grpSpMk id="4" creationId="{9D17539D-9203-6559-C9D6-B6474D828F24}"/>
          </ac:grpSpMkLst>
        </pc:grpChg>
        <pc:grpChg chg="mod">
          <ac:chgData name="Giuseppe Torrisi" userId="7e2d242d-86da-4aa3-bb66-1f88aeb4d0c6" providerId="ADAL" clId="{A4628964-D3B9-A243-9236-A9A7DA763D0B}" dt="2022-11-08T23:11:00.010" v="7257" actId="1076"/>
          <ac:grpSpMkLst>
            <pc:docMk/>
            <pc:sldMk cId="3011307080" sldId="830"/>
            <ac:grpSpMk id="5" creationId="{DF52B72B-B8C7-00AF-3C97-AB3567B27CB6}"/>
          </ac:grpSpMkLst>
        </pc:grpChg>
        <pc:grpChg chg="mod">
          <ac:chgData name="Giuseppe Torrisi" userId="7e2d242d-86da-4aa3-bb66-1f88aeb4d0c6" providerId="ADAL" clId="{A4628964-D3B9-A243-9236-A9A7DA763D0B}" dt="2022-11-08T23:10:52.466" v="7254"/>
          <ac:grpSpMkLst>
            <pc:docMk/>
            <pc:sldMk cId="3011307080" sldId="830"/>
            <ac:grpSpMk id="9" creationId="{E90153F7-448A-ED45-6812-677A5054EB5D}"/>
          </ac:grpSpMkLst>
        </pc:grpChg>
        <pc:grpChg chg="mod">
          <ac:chgData name="Giuseppe Torrisi" userId="7e2d242d-86da-4aa3-bb66-1f88aeb4d0c6" providerId="ADAL" clId="{A4628964-D3B9-A243-9236-A9A7DA763D0B}" dt="2022-11-08T23:10:52.466" v="7254"/>
          <ac:grpSpMkLst>
            <pc:docMk/>
            <pc:sldMk cId="3011307080" sldId="830"/>
            <ac:grpSpMk id="15" creationId="{BC1D37DA-ADDD-02BE-B6E9-8F89AAD5D20D}"/>
          </ac:grpSpMkLst>
        </pc:grpChg>
        <pc:grpChg chg="add mod">
          <ac:chgData name="Giuseppe Torrisi" userId="7e2d242d-86da-4aa3-bb66-1f88aeb4d0c6" providerId="ADAL" clId="{A4628964-D3B9-A243-9236-A9A7DA763D0B}" dt="2022-11-09T21:48:05.303" v="8103"/>
          <ac:grpSpMkLst>
            <pc:docMk/>
            <pc:sldMk cId="3011307080" sldId="830"/>
            <ac:grpSpMk id="25" creationId="{6EECF622-DFD7-7258-9FBD-352BB9C5C95E}"/>
          </ac:grpSpMkLst>
        </pc:grpChg>
        <pc:grpChg chg="mod">
          <ac:chgData name="Giuseppe Torrisi" userId="7e2d242d-86da-4aa3-bb66-1f88aeb4d0c6" providerId="ADAL" clId="{A4628964-D3B9-A243-9236-A9A7DA763D0B}" dt="2022-11-09T21:48:05.303" v="8103"/>
          <ac:grpSpMkLst>
            <pc:docMk/>
            <pc:sldMk cId="3011307080" sldId="830"/>
            <ac:grpSpMk id="26" creationId="{C480E468-A17E-56C5-5756-87813D8D0D4D}"/>
          </ac:grpSpMkLst>
        </pc:grpChg>
      </pc:sldChg>
      <pc:sldChg chg="del">
        <pc:chgData name="Giuseppe Torrisi" userId="7e2d242d-86da-4aa3-bb66-1f88aeb4d0c6" providerId="ADAL" clId="{A4628964-D3B9-A243-9236-A9A7DA763D0B}" dt="2022-11-04T17:05:18.629" v="2081" actId="2696"/>
        <pc:sldMkLst>
          <pc:docMk/>
          <pc:sldMk cId="2342287595" sldId="831"/>
        </pc:sldMkLst>
      </pc:sldChg>
      <pc:sldChg chg="add del">
        <pc:chgData name="Giuseppe Torrisi" userId="7e2d242d-86da-4aa3-bb66-1f88aeb4d0c6" providerId="ADAL" clId="{A4628964-D3B9-A243-9236-A9A7DA763D0B}" dt="2022-11-04T17:08:14.038" v="2095" actId="2696"/>
        <pc:sldMkLst>
          <pc:docMk/>
          <pc:sldMk cId="2665521022" sldId="831"/>
        </pc:sldMkLst>
      </pc:sldChg>
      <pc:sldChg chg="add del">
        <pc:chgData name="Giuseppe Torrisi" userId="7e2d242d-86da-4aa3-bb66-1f88aeb4d0c6" providerId="ADAL" clId="{A4628964-D3B9-A243-9236-A9A7DA763D0B}" dt="2022-11-05T20:11:46.345" v="3086" actId="2696"/>
        <pc:sldMkLst>
          <pc:docMk/>
          <pc:sldMk cId="3063713218" sldId="831"/>
        </pc:sldMkLst>
      </pc:sldChg>
      <pc:sldChg chg="addSp delSp modSp add mod">
        <pc:chgData name="Giuseppe Torrisi" userId="7e2d242d-86da-4aa3-bb66-1f88aeb4d0c6" providerId="ADAL" clId="{A4628964-D3B9-A243-9236-A9A7DA763D0B}" dt="2022-11-12T16:26:44.115" v="11080" actId="478"/>
        <pc:sldMkLst>
          <pc:docMk/>
          <pc:sldMk cId="3359163158" sldId="831"/>
        </pc:sldMkLst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4" creationId="{06C0E700-83C0-CC32-8BEC-36039B5F1E90}"/>
          </ac:spMkLst>
        </pc:spChg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5" creationId="{7E28B446-8C26-AEB9-6D99-CD59E707F813}"/>
          </ac:spMkLst>
        </pc:spChg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6" creationId="{ED6AC0C9-32F5-0803-B444-7E9F8423D796}"/>
          </ac:spMkLst>
        </pc:spChg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7" creationId="{FEB824EE-6E54-0827-582C-17AEC7A71A3D}"/>
          </ac:spMkLst>
        </pc:spChg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8" creationId="{A7447733-9703-415D-8E33-CE1AFECEE881}"/>
          </ac:spMkLst>
        </pc:spChg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9" creationId="{F3272315-BB30-DCB0-B246-A96D1457B5DD}"/>
          </ac:spMkLst>
        </pc:spChg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12" creationId="{2C2B8CA0-0AB9-52B8-517E-06F16CD6D3F1}"/>
          </ac:spMkLst>
        </pc:spChg>
        <pc:spChg chg="mod">
          <ac:chgData name="Giuseppe Torrisi" userId="7e2d242d-86da-4aa3-bb66-1f88aeb4d0c6" providerId="ADAL" clId="{A4628964-D3B9-A243-9236-A9A7DA763D0B}" dt="2022-11-08T22:39:45.004" v="6432" actId="2711"/>
          <ac:spMkLst>
            <pc:docMk/>
            <pc:sldMk cId="3359163158" sldId="831"/>
            <ac:spMk id="16" creationId="{6C13847E-D9C8-3919-3A0E-9992E713C3C3}"/>
          </ac:spMkLst>
        </pc:spChg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17" creationId="{EB312212-58D7-9F7D-34F9-CF22E290BA1F}"/>
          </ac:spMkLst>
        </pc:spChg>
        <pc:spChg chg="mod">
          <ac:chgData name="Giuseppe Torrisi" userId="7e2d242d-86da-4aa3-bb66-1f88aeb4d0c6" providerId="ADAL" clId="{A4628964-D3B9-A243-9236-A9A7DA763D0B}" dt="2022-11-08T22:39:24.927" v="6429"/>
          <ac:spMkLst>
            <pc:docMk/>
            <pc:sldMk cId="3359163158" sldId="831"/>
            <ac:spMk id="19" creationId="{94B840D4-170C-856B-8D68-7E70C0D83330}"/>
          </ac:spMkLst>
        </pc:spChg>
        <pc:spChg chg="add del mod">
          <ac:chgData name="Giuseppe Torrisi" userId="7e2d242d-86da-4aa3-bb66-1f88aeb4d0c6" providerId="ADAL" clId="{A4628964-D3B9-A243-9236-A9A7DA763D0B}" dt="2022-11-12T16:26:44.115" v="11080" actId="478"/>
          <ac:spMkLst>
            <pc:docMk/>
            <pc:sldMk cId="3359163158" sldId="831"/>
            <ac:spMk id="21" creationId="{ECB9356D-F4DB-09FE-1D41-D73DBA0587A9}"/>
          </ac:spMkLst>
        </pc:spChg>
        <pc:grpChg chg="add mod">
          <ac:chgData name="Giuseppe Torrisi" userId="7e2d242d-86da-4aa3-bb66-1f88aeb4d0c6" providerId="ADAL" clId="{A4628964-D3B9-A243-9236-A9A7DA763D0B}" dt="2022-11-08T22:39:24.927" v="6429"/>
          <ac:grpSpMkLst>
            <pc:docMk/>
            <pc:sldMk cId="3359163158" sldId="831"/>
            <ac:grpSpMk id="2" creationId="{A7D70E5B-DF53-2D56-65C1-3BACEDBA12DA}"/>
          </ac:grpSpMkLst>
        </pc:grpChg>
        <pc:grpChg chg="mod">
          <ac:chgData name="Giuseppe Torrisi" userId="7e2d242d-86da-4aa3-bb66-1f88aeb4d0c6" providerId="ADAL" clId="{A4628964-D3B9-A243-9236-A9A7DA763D0B}" dt="2022-11-08T22:39:24.927" v="6429"/>
          <ac:grpSpMkLst>
            <pc:docMk/>
            <pc:sldMk cId="3359163158" sldId="831"/>
            <ac:grpSpMk id="3" creationId="{20D25657-8783-22C1-3B34-F86C7E93F63A}"/>
          </ac:grpSpMkLst>
        </pc:grpChg>
        <pc:picChg chg="add mod">
          <ac:chgData name="Giuseppe Torrisi" userId="7e2d242d-86da-4aa3-bb66-1f88aeb4d0c6" providerId="ADAL" clId="{A4628964-D3B9-A243-9236-A9A7DA763D0B}" dt="2022-11-10T21:39:29.511" v="8414"/>
          <ac:picMkLst>
            <pc:docMk/>
            <pc:sldMk cId="3359163158" sldId="831"/>
            <ac:picMk id="20" creationId="{F77DD519-46B8-1DE0-7148-7785B8B5FB36}"/>
          </ac:picMkLst>
        </pc:picChg>
      </pc:sldChg>
      <pc:sldChg chg="addSp delSp modSp del mod modShow">
        <pc:chgData name="Giuseppe Torrisi" userId="7e2d242d-86da-4aa3-bb66-1f88aeb4d0c6" providerId="ADAL" clId="{A4628964-D3B9-A243-9236-A9A7DA763D0B}" dt="2022-11-06T12:22:58.282" v="4413" actId="2696"/>
        <pc:sldMkLst>
          <pc:docMk/>
          <pc:sldMk cId="4081041610" sldId="832"/>
        </pc:sldMkLst>
        <pc:spChg chg="mod">
          <ac:chgData name="Giuseppe Torrisi" userId="7e2d242d-86da-4aa3-bb66-1f88aeb4d0c6" providerId="ADAL" clId="{A4628964-D3B9-A243-9236-A9A7DA763D0B}" dt="2022-10-29T16:50:52.046" v="179" actId="20577"/>
          <ac:spMkLst>
            <pc:docMk/>
            <pc:sldMk cId="4081041610" sldId="832"/>
            <ac:spMk id="3" creationId="{95DD4361-D87B-E2F7-5530-B0794416E0C2}"/>
          </ac:spMkLst>
        </pc:spChg>
        <pc:picChg chg="add del mod">
          <ac:chgData name="Giuseppe Torrisi" userId="7e2d242d-86da-4aa3-bb66-1f88aeb4d0c6" providerId="ADAL" clId="{A4628964-D3B9-A243-9236-A9A7DA763D0B}" dt="2022-10-31T15:52:37.149" v="380"/>
          <ac:picMkLst>
            <pc:docMk/>
            <pc:sldMk cId="4081041610" sldId="832"/>
            <ac:picMk id="4" creationId="{AD4EEE8E-3F7C-4AD2-80C8-42A29EEDB402}"/>
          </ac:picMkLst>
        </pc:picChg>
      </pc:sldChg>
      <pc:sldChg chg="del">
        <pc:chgData name="Giuseppe Torrisi" userId="7e2d242d-86da-4aa3-bb66-1f88aeb4d0c6" providerId="ADAL" clId="{A4628964-D3B9-A243-9236-A9A7DA763D0B}" dt="2022-10-29T17:12:18.493" v="221" actId="2696"/>
        <pc:sldMkLst>
          <pc:docMk/>
          <pc:sldMk cId="2692502170" sldId="833"/>
        </pc:sldMkLst>
      </pc:sldChg>
      <pc:sldChg chg="del">
        <pc:chgData name="Giuseppe Torrisi" userId="7e2d242d-86da-4aa3-bb66-1f88aeb4d0c6" providerId="ADAL" clId="{A4628964-D3B9-A243-9236-A9A7DA763D0B}" dt="2022-10-29T15:55:15.732" v="50" actId="2696"/>
        <pc:sldMkLst>
          <pc:docMk/>
          <pc:sldMk cId="2253938822" sldId="834"/>
        </pc:sldMkLst>
      </pc:sldChg>
      <pc:sldChg chg="addSp modSp add mod modNotesTx">
        <pc:chgData name="Giuseppe Torrisi" userId="7e2d242d-86da-4aa3-bb66-1f88aeb4d0c6" providerId="ADAL" clId="{A4628964-D3B9-A243-9236-A9A7DA763D0B}" dt="2022-11-10T21:36:26.112" v="8359"/>
        <pc:sldMkLst>
          <pc:docMk/>
          <pc:sldMk cId="318137973" sldId="835"/>
        </pc:sldMkLst>
        <pc:spChg chg="mod">
          <ac:chgData name="Giuseppe Torrisi" userId="7e2d242d-86da-4aa3-bb66-1f88aeb4d0c6" providerId="ADAL" clId="{A4628964-D3B9-A243-9236-A9A7DA763D0B}" dt="2022-11-10T14:35:46.382" v="8183" actId="404"/>
          <ac:spMkLst>
            <pc:docMk/>
            <pc:sldMk cId="318137973" sldId="835"/>
            <ac:spMk id="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9" creationId="{E2EA193F-06CF-21C0-9C33-D2BB2666BAAD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10" creationId="{D259017A-F717-25E7-47F1-9F6FE2ADA8E9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11" creationId="{C4F535F7-4098-D956-FDD2-B56508A26FE2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14" creationId="{806C7BAE-3C1F-0C6D-08F1-18BD72160F36}"/>
          </ac:spMkLst>
        </pc:spChg>
        <pc:spChg chg="mod">
          <ac:chgData name="Giuseppe Torrisi" userId="7e2d242d-86da-4aa3-bb66-1f88aeb4d0c6" providerId="ADAL" clId="{A4628964-D3B9-A243-9236-A9A7DA763D0B}" dt="2022-11-10T14:36:42.494" v="8214" actId="1076"/>
          <ac:spMkLst>
            <pc:docMk/>
            <pc:sldMk cId="318137973" sldId="835"/>
            <ac:spMk id="15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16" creationId="{0605A1D7-B5A6-F0FF-CAFE-BB2DA7117819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17" creationId="{0F383EA9-D19A-42B7-0B57-1FACFAF9CABD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18" creationId="{25786C63-22B1-23C0-17C0-0922B7D07B3B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19" creationId="{47796426-375E-D546-2E48-E76F30060E95}"/>
          </ac:spMkLst>
        </pc:spChg>
        <pc:spChg chg="mod">
          <ac:chgData name="Giuseppe Torrisi" userId="7e2d242d-86da-4aa3-bb66-1f88aeb4d0c6" providerId="ADAL" clId="{A4628964-D3B9-A243-9236-A9A7DA763D0B}" dt="2022-11-08T22:26:40.757" v="6182"/>
          <ac:spMkLst>
            <pc:docMk/>
            <pc:sldMk cId="318137973" sldId="835"/>
            <ac:spMk id="20" creationId="{C89DF89F-F880-115A-1F1A-92EDA6E92169}"/>
          </ac:spMkLst>
        </pc:spChg>
        <pc:spChg chg="add mod">
          <ac:chgData name="Giuseppe Torrisi" userId="7e2d242d-86da-4aa3-bb66-1f88aeb4d0c6" providerId="ADAL" clId="{A4628964-D3B9-A243-9236-A9A7DA763D0B}" dt="2022-11-10T14:36:19.174" v="8206" actId="1076"/>
          <ac:spMkLst>
            <pc:docMk/>
            <pc:sldMk cId="318137973" sldId="835"/>
            <ac:spMk id="21" creationId="{20753446-2868-B002-0BA3-02AA2F56E9FA}"/>
          </ac:spMkLst>
        </pc:spChg>
        <pc:grpChg chg="add mod">
          <ac:chgData name="Giuseppe Torrisi" userId="7e2d242d-86da-4aa3-bb66-1f88aeb4d0c6" providerId="ADAL" clId="{A4628964-D3B9-A243-9236-A9A7DA763D0B}" dt="2022-11-08T22:26:40.757" v="6182"/>
          <ac:grpSpMkLst>
            <pc:docMk/>
            <pc:sldMk cId="318137973" sldId="835"/>
            <ac:grpSpMk id="3" creationId="{1919D2DE-9AB3-ABD9-B876-B8F899E58920}"/>
          </ac:grpSpMkLst>
        </pc:grpChg>
        <pc:grpChg chg="mod">
          <ac:chgData name="Giuseppe Torrisi" userId="7e2d242d-86da-4aa3-bb66-1f88aeb4d0c6" providerId="ADAL" clId="{A4628964-D3B9-A243-9236-A9A7DA763D0B}" dt="2022-11-08T22:26:40.757" v="6182"/>
          <ac:grpSpMkLst>
            <pc:docMk/>
            <pc:sldMk cId="318137973" sldId="835"/>
            <ac:grpSpMk id="8" creationId="{A4955C95-CAF6-8386-6748-3F5D3B4003AB}"/>
          </ac:grpSpMkLst>
        </pc:grpChg>
        <pc:picChg chg="add mod">
          <ac:chgData name="Giuseppe Torrisi" userId="7e2d242d-86da-4aa3-bb66-1f88aeb4d0c6" providerId="ADAL" clId="{A4628964-D3B9-A243-9236-A9A7DA763D0B}" dt="2022-11-10T21:36:26.112" v="8359"/>
          <ac:picMkLst>
            <pc:docMk/>
            <pc:sldMk cId="318137973" sldId="835"/>
            <ac:picMk id="22" creationId="{284E4C5F-5AEA-0C03-A8CB-7539CC39E732}"/>
          </ac:picMkLst>
        </pc:picChg>
      </pc:sldChg>
      <pc:sldChg chg="addSp delSp mod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2915743261" sldId="835"/>
        </pc:sldMkLst>
        <pc:spChg chg="mod">
          <ac:chgData name="Giuseppe Torrisi" userId="7e2d242d-86da-4aa3-bb66-1f88aeb4d0c6" providerId="ADAL" clId="{A4628964-D3B9-A243-9236-A9A7DA763D0B}" dt="2022-10-31T16:04:43.030" v="570" actId="27636"/>
          <ac:spMkLst>
            <pc:docMk/>
            <pc:sldMk cId="2915743261" sldId="835"/>
            <ac:spMk id="2" creationId="{00000000-0000-0000-0000-000000000000}"/>
          </ac:spMkLst>
        </pc:spChg>
        <pc:spChg chg="add del mod">
          <ac:chgData name="Giuseppe Torrisi" userId="7e2d242d-86da-4aa3-bb66-1f88aeb4d0c6" providerId="ADAL" clId="{A4628964-D3B9-A243-9236-A9A7DA763D0B}" dt="2022-10-31T16:01:46.257" v="466" actId="478"/>
          <ac:spMkLst>
            <pc:docMk/>
            <pc:sldMk cId="2915743261" sldId="835"/>
            <ac:spMk id="3" creationId="{F7A50ECB-4F6A-8D72-1C82-29A017E11BB3}"/>
          </ac:spMkLst>
        </pc:spChg>
        <pc:spChg chg="mod">
          <ac:chgData name="Giuseppe Torrisi" userId="7e2d242d-86da-4aa3-bb66-1f88aeb4d0c6" providerId="ADAL" clId="{A4628964-D3B9-A243-9236-A9A7DA763D0B}" dt="2022-10-31T16:04:51.475" v="571" actId="113"/>
          <ac:spMkLst>
            <pc:docMk/>
            <pc:sldMk cId="2915743261" sldId="835"/>
            <ac:spMk id="15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5:32.524" v="51" actId="2696"/>
        <pc:sldMkLst>
          <pc:docMk/>
          <pc:sldMk cId="3000608136" sldId="835"/>
        </pc:sldMkLst>
      </pc:sldChg>
      <pc:sldChg chg="add del">
        <pc:chgData name="Giuseppe Torrisi" userId="7e2d242d-86da-4aa3-bb66-1f88aeb4d0c6" providerId="ADAL" clId="{A4628964-D3B9-A243-9236-A9A7DA763D0B}" dt="2022-11-04T16:40:16.688" v="1934" actId="2696"/>
        <pc:sldMkLst>
          <pc:docMk/>
          <pc:sldMk cId="625619977" sldId="836"/>
        </pc:sldMkLst>
      </pc:sldChg>
      <pc:sldChg chg="addSp delSp modSp add mod">
        <pc:chgData name="Giuseppe Torrisi" userId="7e2d242d-86da-4aa3-bb66-1f88aeb4d0c6" providerId="ADAL" clId="{A4628964-D3B9-A243-9236-A9A7DA763D0B}" dt="2022-11-10T21:36:29.232" v="8360"/>
        <pc:sldMkLst>
          <pc:docMk/>
          <pc:sldMk cId="1216644071" sldId="836"/>
        </pc:sldMkLst>
        <pc:spChg chg="del mod">
          <ac:chgData name="Giuseppe Torrisi" userId="7e2d242d-86da-4aa3-bb66-1f88aeb4d0c6" providerId="ADAL" clId="{A4628964-D3B9-A243-9236-A9A7DA763D0B}" dt="2022-11-05T09:13:56.601" v="2255"/>
          <ac:spMkLst>
            <pc:docMk/>
            <pc:sldMk cId="1216644071" sldId="836"/>
            <ac:spMk id="4" creationId="{00000000-0000-0000-0000-000000000000}"/>
          </ac:spMkLst>
        </pc:spChg>
        <pc:spChg chg="add 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7" creationId="{CAB53CC8-CE20-389F-5D44-015F3BCBEFF1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9" creationId="{C4504513-BAF7-DCBB-C584-AB61D51334A2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10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11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0T14:39:19.018" v="8224" actId="20577"/>
          <ac:spMkLst>
            <pc:docMk/>
            <pc:sldMk cId="1216644071" sldId="836"/>
            <ac:spMk id="1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0T14:37:11.770" v="8218" actId="207"/>
          <ac:spMkLst>
            <pc:docMk/>
            <pc:sldMk cId="1216644071" sldId="836"/>
            <ac:spMk id="1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14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15" creationId="{FD4E514E-2C2F-20FD-BFB0-7B561F99CE8E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16" creationId="{5CA50965-6E39-FAD3-0113-F8E463C3A53E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17" creationId="{0D63D6B3-4BDE-C828-B689-42E96A848894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18" creationId="{0A467A90-5A4F-3BE1-5E09-5AEBB590D486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19" creationId="{BB16958C-9F56-4523-6219-EE9A3127298E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20" creationId="{88C1D114-C8E8-3ED9-E97E-80303DE474B4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21" creationId="{503A5773-A0EB-0550-1C39-C08643C9447B}"/>
          </ac:spMkLst>
        </pc:spChg>
        <pc:spChg chg="mod">
          <ac:chgData name="Giuseppe Torrisi" userId="7e2d242d-86da-4aa3-bb66-1f88aeb4d0c6" providerId="ADAL" clId="{A4628964-D3B9-A243-9236-A9A7DA763D0B}" dt="2022-11-10T14:37:07.310" v="8217" actId="2711"/>
          <ac:spMkLst>
            <pc:docMk/>
            <pc:sldMk cId="1216644071" sldId="836"/>
            <ac:spMk id="22" creationId="{D688AB66-CB29-9E76-D9EE-1DAF73F8F0E8}"/>
          </ac:spMkLst>
        </pc:spChg>
        <pc:grpChg chg="add mod">
          <ac:chgData name="Giuseppe Torrisi" userId="7e2d242d-86da-4aa3-bb66-1f88aeb4d0c6" providerId="ADAL" clId="{A4628964-D3B9-A243-9236-A9A7DA763D0B}" dt="2022-11-10T14:39:11.008" v="8220" actId="1076"/>
          <ac:grpSpMkLst>
            <pc:docMk/>
            <pc:sldMk cId="1216644071" sldId="836"/>
            <ac:grpSpMk id="4" creationId="{9F82261C-4DAF-B23D-1113-AC9CF5DECE5C}"/>
          </ac:grpSpMkLst>
        </pc:grpChg>
        <pc:grpChg chg="mod">
          <ac:chgData name="Giuseppe Torrisi" userId="7e2d242d-86da-4aa3-bb66-1f88aeb4d0c6" providerId="ADAL" clId="{A4628964-D3B9-A243-9236-A9A7DA763D0B}" dt="2022-11-08T22:26:48.345" v="6184"/>
          <ac:grpSpMkLst>
            <pc:docMk/>
            <pc:sldMk cId="1216644071" sldId="836"/>
            <ac:grpSpMk id="5" creationId="{196778BD-E431-D79A-7995-E8DAE94D5527}"/>
          </ac:grpSpMkLst>
        </pc:grpChg>
        <pc:picChg chg="add mod">
          <ac:chgData name="Giuseppe Torrisi" userId="7e2d242d-86da-4aa3-bb66-1f88aeb4d0c6" providerId="ADAL" clId="{A4628964-D3B9-A243-9236-A9A7DA763D0B}" dt="2022-11-06T15:36:12.942" v="4553" actId="1076"/>
          <ac:picMkLst>
            <pc:docMk/>
            <pc:sldMk cId="1216644071" sldId="836"/>
            <ac:picMk id="2" creationId="{BC08E91F-EF39-7827-38E5-CB0CA44BBA06}"/>
          </ac:picMkLst>
        </pc:picChg>
        <pc:picChg chg="del">
          <ac:chgData name="Giuseppe Torrisi" userId="7e2d242d-86da-4aa3-bb66-1f88aeb4d0c6" providerId="ADAL" clId="{A4628964-D3B9-A243-9236-A9A7DA763D0B}" dt="2022-11-05T09:12:11.723" v="2182" actId="478"/>
          <ac:picMkLst>
            <pc:docMk/>
            <pc:sldMk cId="1216644071" sldId="836"/>
            <ac:picMk id="5" creationId="{00000000-0000-0000-0000-000000000000}"/>
          </ac:picMkLst>
        </pc:picChg>
        <pc:picChg chg="add mod">
          <ac:chgData name="Giuseppe Torrisi" userId="7e2d242d-86da-4aa3-bb66-1f88aeb4d0c6" providerId="ADAL" clId="{A4628964-D3B9-A243-9236-A9A7DA763D0B}" dt="2022-11-06T15:36:17.482" v="4557" actId="1076"/>
          <ac:picMkLst>
            <pc:docMk/>
            <pc:sldMk cId="1216644071" sldId="836"/>
            <ac:picMk id="6" creationId="{C31D93EB-3D5A-3CCA-942C-4AABD1176140}"/>
          </ac:picMkLst>
        </pc:picChg>
        <pc:picChg chg="add mod">
          <ac:chgData name="Giuseppe Torrisi" userId="7e2d242d-86da-4aa3-bb66-1f88aeb4d0c6" providerId="ADAL" clId="{A4628964-D3B9-A243-9236-A9A7DA763D0B}" dt="2022-11-10T21:36:29.232" v="8360"/>
          <ac:picMkLst>
            <pc:docMk/>
            <pc:sldMk cId="1216644071" sldId="836"/>
            <ac:picMk id="23" creationId="{954DB3C2-D35D-FF66-8BEF-0F2B9BC48684}"/>
          </ac:picMkLst>
        </pc:picChg>
      </pc:sldChg>
      <pc:sldChg chg="del">
        <pc:chgData name="Giuseppe Torrisi" userId="7e2d242d-86da-4aa3-bb66-1f88aeb4d0c6" providerId="ADAL" clId="{A4628964-D3B9-A243-9236-A9A7DA763D0B}" dt="2022-10-29T15:55:32.524" v="51" actId="2696"/>
        <pc:sldMkLst>
          <pc:docMk/>
          <pc:sldMk cId="3457052692" sldId="836"/>
        </pc:sldMkLst>
      </pc:sldChg>
      <pc:sldChg chg="modSp add del mod">
        <pc:chgData name="Giuseppe Torrisi" userId="7e2d242d-86da-4aa3-bb66-1f88aeb4d0c6" providerId="ADAL" clId="{A4628964-D3B9-A243-9236-A9A7DA763D0B}" dt="2022-11-05T10:19:09.213" v="2819" actId="2696"/>
        <pc:sldMkLst>
          <pc:docMk/>
          <pc:sldMk cId="902885879" sldId="837"/>
        </pc:sldMkLst>
        <pc:spChg chg="mod">
          <ac:chgData name="Giuseppe Torrisi" userId="7e2d242d-86da-4aa3-bb66-1f88aeb4d0c6" providerId="ADAL" clId="{A4628964-D3B9-A243-9236-A9A7DA763D0B}" dt="2022-10-31T16:08:01.941" v="577" actId="1076"/>
          <ac:spMkLst>
            <pc:docMk/>
            <pc:sldMk cId="902885879" sldId="837"/>
            <ac:spMk id="2" creationId="{7D1EF684-375A-D2B3-8C57-B28537A8AC18}"/>
          </ac:spMkLst>
        </pc:spChg>
      </pc:sldChg>
      <pc:sldChg chg="modSp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1367193870" sldId="838"/>
        </pc:sldMkLst>
        <pc:spChg chg="mod">
          <ac:chgData name="Giuseppe Torrisi" userId="7e2d242d-86da-4aa3-bb66-1f88aeb4d0c6" providerId="ADAL" clId="{A4628964-D3B9-A243-9236-A9A7DA763D0B}" dt="2022-10-31T15:20:43.456" v="323" actId="113"/>
          <ac:spMkLst>
            <pc:docMk/>
            <pc:sldMk cId="1367193870" sldId="838"/>
            <ac:spMk id="3" creationId="{53EFE2AE-B612-3F45-75D9-F23FF2A1E04F}"/>
          </ac:spMkLst>
        </pc:spChg>
      </pc:sldChg>
      <pc:sldChg chg="addSp delSp modSp add mod setBg delDesignElem">
        <pc:chgData name="Giuseppe Torrisi" userId="7e2d242d-86da-4aa3-bb66-1f88aeb4d0c6" providerId="ADAL" clId="{A4628964-D3B9-A243-9236-A9A7DA763D0B}" dt="2022-11-10T22:19:11.208" v="9161"/>
        <pc:sldMkLst>
          <pc:docMk/>
          <pc:sldMk cId="3137212873" sldId="838"/>
        </pc:sldMkLst>
        <pc:spChg chg="mod">
          <ac:chgData name="Giuseppe Torrisi" userId="7e2d242d-86da-4aa3-bb66-1f88aeb4d0c6" providerId="ADAL" clId="{A4628964-D3B9-A243-9236-A9A7DA763D0B}" dt="2022-11-05T09:06:17.941" v="2145" actId="1038"/>
          <ac:spMkLst>
            <pc:docMk/>
            <pc:sldMk cId="3137212873" sldId="838"/>
            <ac:spMk id="2" creationId="{9C794184-C7EC-4AEA-3B2A-60AE42D1ADFE}"/>
          </ac:spMkLst>
        </pc:spChg>
        <pc:spChg chg="mod">
          <ac:chgData name="Giuseppe Torrisi" userId="7e2d242d-86da-4aa3-bb66-1f88aeb4d0c6" providerId="ADAL" clId="{A4628964-D3B9-A243-9236-A9A7DA763D0B}" dt="2022-11-10T14:33:52.413" v="8156" actId="20577"/>
          <ac:spMkLst>
            <pc:docMk/>
            <pc:sldMk cId="3137212873" sldId="838"/>
            <ac:spMk id="3" creationId="{53EFE2AE-B612-3F45-75D9-F23FF2A1E04F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9" creationId="{A76572FA-E106-A7DF-F3D1-151BF8657DF9}"/>
          </ac:spMkLst>
        </pc:spChg>
        <pc:spChg chg="del">
          <ac:chgData name="Giuseppe Torrisi" userId="7e2d242d-86da-4aa3-bb66-1f88aeb4d0c6" providerId="ADAL" clId="{A4628964-D3B9-A243-9236-A9A7DA763D0B}" dt="2022-11-04T16:40:19.971" v="1936"/>
          <ac:spMkLst>
            <pc:docMk/>
            <pc:sldMk cId="3137212873" sldId="838"/>
            <ac:spMk id="9" creationId="{F13C74B1-5B17-4795-BED0-7140497B445A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10" creationId="{8AB72D46-B93C-A131-9C9E-AB2AA91D3AD6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11" creationId="{59D4FDAD-56D9-02E5-C27F-A7C28862AE20}"/>
          </ac:spMkLst>
        </pc:spChg>
        <pc:spChg chg="del">
          <ac:chgData name="Giuseppe Torrisi" userId="7e2d242d-86da-4aa3-bb66-1f88aeb4d0c6" providerId="ADAL" clId="{A4628964-D3B9-A243-9236-A9A7DA763D0B}" dt="2022-11-04T16:40:19.971" v="1936"/>
          <ac:spMkLst>
            <pc:docMk/>
            <pc:sldMk cId="3137212873" sldId="838"/>
            <ac:spMk id="11" creationId="{D4974D33-8DC5-464E-8C6D-BE58F0669C17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12" creationId="{A5DE4843-D23E-6EE0-E0E2-B560DFC94F3C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13" creationId="{D5B54E67-A5F4-72A7-DCD5-F8741853ED59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14" creationId="{715803B5-2A7C-E3CF-0413-3AE520173D5B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15" creationId="{31F7B9CD-6FBD-B4C0-B65A-86DA24913B52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16" creationId="{CE7390B9-4654-7A90-1BD9-0869F539EE6E}"/>
          </ac:spMkLst>
        </pc:spChg>
        <pc:spChg chg="mod">
          <ac:chgData name="Giuseppe Torrisi" userId="7e2d242d-86da-4aa3-bb66-1f88aeb4d0c6" providerId="ADAL" clId="{A4628964-D3B9-A243-9236-A9A7DA763D0B}" dt="2022-11-08T22:09:41.128" v="6009"/>
          <ac:spMkLst>
            <pc:docMk/>
            <pc:sldMk cId="3137212873" sldId="838"/>
            <ac:spMk id="17" creationId="{D08A03C9-006F-DC58-6D9E-E2B57E0AFBFC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0" creationId="{D28D05D8-8487-E061-06FD-4F850E357CC0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1" creationId="{4C863E21-A602-EFE0-C1BA-8E40AB97A04F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2" creationId="{246947B0-C08F-F92A-E9FD-E447A1818C9E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3" creationId="{3FE4F4D8-E3EE-66A1-B715-B25C8B228542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4" creationId="{9E5334A5-CF23-46AB-47B2-829D09AF2D85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5" creationId="{1EA2FA7D-5D80-9B41-433E-2790F172D115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6" creationId="{E238B577-9209-EEBB-390A-99E910C32154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7" creationId="{DAB6E39B-07F0-D214-3478-9BA692C09218}"/>
          </ac:spMkLst>
        </pc:spChg>
        <pc:spChg chg="mod">
          <ac:chgData name="Giuseppe Torrisi" userId="7e2d242d-86da-4aa3-bb66-1f88aeb4d0c6" providerId="ADAL" clId="{A4628964-D3B9-A243-9236-A9A7DA763D0B}" dt="2022-11-08T22:10:53.938" v="6023"/>
          <ac:spMkLst>
            <pc:docMk/>
            <pc:sldMk cId="3137212873" sldId="838"/>
            <ac:spMk id="28" creationId="{BA7288B1-5897-B131-96D1-2DE16770F14E}"/>
          </ac:spMkLst>
        </pc:spChg>
        <pc:grpChg chg="add del mod">
          <ac:chgData name="Giuseppe Torrisi" userId="7e2d242d-86da-4aa3-bb66-1f88aeb4d0c6" providerId="ADAL" clId="{A4628964-D3B9-A243-9236-A9A7DA763D0B}" dt="2022-11-08T22:10:53.626" v="6022" actId="478"/>
          <ac:grpSpMkLst>
            <pc:docMk/>
            <pc:sldMk cId="3137212873" sldId="838"/>
            <ac:grpSpMk id="7" creationId="{1B72148E-A8CB-72F8-B72A-8209548D48E8}"/>
          </ac:grpSpMkLst>
        </pc:grpChg>
        <pc:grpChg chg="mod">
          <ac:chgData name="Giuseppe Torrisi" userId="7e2d242d-86da-4aa3-bb66-1f88aeb4d0c6" providerId="ADAL" clId="{A4628964-D3B9-A243-9236-A9A7DA763D0B}" dt="2022-11-08T22:09:41.128" v="6009"/>
          <ac:grpSpMkLst>
            <pc:docMk/>
            <pc:sldMk cId="3137212873" sldId="838"/>
            <ac:grpSpMk id="8" creationId="{DA70D62B-9B80-9E17-E03D-A9815DCE77DA}"/>
          </ac:grpSpMkLst>
        </pc:grpChg>
        <pc:grpChg chg="add mod">
          <ac:chgData name="Giuseppe Torrisi" userId="7e2d242d-86da-4aa3-bb66-1f88aeb4d0c6" providerId="ADAL" clId="{A4628964-D3B9-A243-9236-A9A7DA763D0B}" dt="2022-11-08T22:10:53.938" v="6023"/>
          <ac:grpSpMkLst>
            <pc:docMk/>
            <pc:sldMk cId="3137212873" sldId="838"/>
            <ac:grpSpMk id="18" creationId="{90B7D1B5-FE4C-67B0-0C0B-7F372D3B7315}"/>
          </ac:grpSpMkLst>
        </pc:grpChg>
        <pc:grpChg chg="mod">
          <ac:chgData name="Giuseppe Torrisi" userId="7e2d242d-86da-4aa3-bb66-1f88aeb4d0c6" providerId="ADAL" clId="{A4628964-D3B9-A243-9236-A9A7DA763D0B}" dt="2022-11-08T22:10:53.938" v="6023"/>
          <ac:grpSpMkLst>
            <pc:docMk/>
            <pc:sldMk cId="3137212873" sldId="838"/>
            <ac:grpSpMk id="19" creationId="{C5F2B75D-A4A6-DCAC-5C9E-B8A44B3AC035}"/>
          </ac:grpSpMkLst>
        </pc:grpChg>
        <pc:picChg chg="mod">
          <ac:chgData name="Giuseppe Torrisi" userId="7e2d242d-86da-4aa3-bb66-1f88aeb4d0c6" providerId="ADAL" clId="{A4628964-D3B9-A243-9236-A9A7DA763D0B}" dt="2022-11-08T22:22:04.185" v="6030" actId="1076"/>
          <ac:picMkLst>
            <pc:docMk/>
            <pc:sldMk cId="3137212873" sldId="838"/>
            <ac:picMk id="4" creationId="{4161D1EE-271B-A073-088B-BCBDE549383F}"/>
          </ac:picMkLst>
        </pc:picChg>
        <pc:picChg chg="mod">
          <ac:chgData name="Giuseppe Torrisi" userId="7e2d242d-86da-4aa3-bb66-1f88aeb4d0c6" providerId="ADAL" clId="{A4628964-D3B9-A243-9236-A9A7DA763D0B}" dt="2022-11-08T22:22:08.868" v="6031" actId="1076"/>
          <ac:picMkLst>
            <pc:docMk/>
            <pc:sldMk cId="3137212873" sldId="838"/>
            <ac:picMk id="6" creationId="{80492C8B-5E52-7F21-F140-11A7EC9A1A9E}"/>
          </ac:picMkLst>
        </pc:picChg>
        <pc:picChg chg="add del mod">
          <ac:chgData name="Giuseppe Torrisi" userId="7e2d242d-86da-4aa3-bb66-1f88aeb4d0c6" providerId="ADAL" clId="{A4628964-D3B9-A243-9236-A9A7DA763D0B}" dt="2022-11-10T21:36:08.907" v="8352" actId="478"/>
          <ac:picMkLst>
            <pc:docMk/>
            <pc:sldMk cId="3137212873" sldId="838"/>
            <ac:picMk id="7" creationId="{2F3BE234-2C20-438A-E25D-BBDAA9E4AE72}"/>
          </ac:picMkLst>
        </pc:picChg>
        <pc:picChg chg="add del mod">
          <ac:chgData name="Giuseppe Torrisi" userId="7e2d242d-86da-4aa3-bb66-1f88aeb4d0c6" providerId="ADAL" clId="{A4628964-D3B9-A243-9236-A9A7DA763D0B}" dt="2022-11-10T22:19:07.034" v="9160" actId="478"/>
          <ac:picMkLst>
            <pc:docMk/>
            <pc:sldMk cId="3137212873" sldId="838"/>
            <ac:picMk id="8" creationId="{A1C392AC-1319-BAC2-F9F8-605E31FC4F1D}"/>
          </ac:picMkLst>
        </pc:picChg>
        <pc:picChg chg="add mod">
          <ac:chgData name="Giuseppe Torrisi" userId="7e2d242d-86da-4aa3-bb66-1f88aeb4d0c6" providerId="ADAL" clId="{A4628964-D3B9-A243-9236-A9A7DA763D0B}" dt="2022-11-10T22:19:11.208" v="9161"/>
          <ac:picMkLst>
            <pc:docMk/>
            <pc:sldMk cId="3137212873" sldId="838"/>
            <ac:picMk id="9" creationId="{434B45CD-7902-9C3A-2E48-23751FFB1B1B}"/>
          </ac:picMkLst>
        </pc:picChg>
      </pc:sldChg>
      <pc:sldChg chg="del">
        <pc:chgData name="Giuseppe Torrisi" userId="7e2d242d-86da-4aa3-bb66-1f88aeb4d0c6" providerId="ADAL" clId="{A4628964-D3B9-A243-9236-A9A7DA763D0B}" dt="2022-11-04T17:02:45.961" v="2066" actId="2696"/>
        <pc:sldMkLst>
          <pc:docMk/>
          <pc:sldMk cId="859421503" sldId="839"/>
        </pc:sldMkLst>
      </pc:sldChg>
      <pc:sldChg chg="addSp delSp modSp add mod">
        <pc:chgData name="Giuseppe Torrisi" userId="7e2d242d-86da-4aa3-bb66-1f88aeb4d0c6" providerId="ADAL" clId="{A4628964-D3B9-A243-9236-A9A7DA763D0B}" dt="2022-11-10T21:39:40.041" v="8419"/>
        <pc:sldMkLst>
          <pc:docMk/>
          <pc:sldMk cId="2252059705" sldId="839"/>
        </pc:sldMkLst>
        <pc:spChg chg="add del mod">
          <ac:chgData name="Giuseppe Torrisi" userId="7e2d242d-86da-4aa3-bb66-1f88aeb4d0c6" providerId="ADAL" clId="{A4628964-D3B9-A243-9236-A9A7DA763D0B}" dt="2022-11-08T22:40:27.881" v="6458" actId="478"/>
          <ac:spMkLst>
            <pc:docMk/>
            <pc:sldMk cId="2252059705" sldId="839"/>
            <ac:spMk id="2" creationId="{5E392C6F-E213-B757-8180-12A573486C74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6" creationId="{A4144E75-D299-A5F5-6883-6BDBED8DF5D8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8" creationId="{EA52A8E8-59D5-6DBA-0BCA-354E749622E6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9" creationId="{B2DA50DE-6343-C7BC-A1AE-690B8FF7164F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10" creationId="{2A8F058B-E3E9-12BC-CF41-0FF0C0AEBF1F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11" creationId="{241DDB6B-F281-4E49-BDF0-199C4E54A6BA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12" creationId="{5CD26741-0511-40B7-F789-E1985D6FEE8B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13" creationId="{C6DD44A9-1447-F055-A93F-FAA24422E8D4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14" creationId="{6C4CA103-47D0-1EAF-7224-3E3596599708}"/>
          </ac:spMkLst>
        </pc:spChg>
        <pc:spChg chg="mod">
          <ac:chgData name="Giuseppe Torrisi" userId="7e2d242d-86da-4aa3-bb66-1f88aeb4d0c6" providerId="ADAL" clId="{A4628964-D3B9-A243-9236-A9A7DA763D0B}" dt="2022-11-08T22:40:23.076" v="6455"/>
          <ac:spMkLst>
            <pc:docMk/>
            <pc:sldMk cId="2252059705" sldId="839"/>
            <ac:spMk id="15" creationId="{248D7EF5-C22B-F2B2-D10C-5872D5782D19}"/>
          </ac:spMkLst>
        </pc:spChg>
        <pc:grpChg chg="add mod">
          <ac:chgData name="Giuseppe Torrisi" userId="7e2d242d-86da-4aa3-bb66-1f88aeb4d0c6" providerId="ADAL" clId="{A4628964-D3B9-A243-9236-A9A7DA763D0B}" dt="2022-11-08T22:40:23.076" v="6455"/>
          <ac:grpSpMkLst>
            <pc:docMk/>
            <pc:sldMk cId="2252059705" sldId="839"/>
            <ac:grpSpMk id="3" creationId="{899F94A8-D59E-CFF5-84B7-D647916323B8}"/>
          </ac:grpSpMkLst>
        </pc:grpChg>
        <pc:grpChg chg="mod">
          <ac:chgData name="Giuseppe Torrisi" userId="7e2d242d-86da-4aa3-bb66-1f88aeb4d0c6" providerId="ADAL" clId="{A4628964-D3B9-A243-9236-A9A7DA763D0B}" dt="2022-11-08T22:40:23.076" v="6455"/>
          <ac:grpSpMkLst>
            <pc:docMk/>
            <pc:sldMk cId="2252059705" sldId="839"/>
            <ac:grpSpMk id="4" creationId="{3B30A187-EC59-3A1E-4905-0EE1C328F0E3}"/>
          </ac:grpSpMkLst>
        </pc:grpChg>
        <pc:picChg chg="add mod">
          <ac:chgData name="Giuseppe Torrisi" userId="7e2d242d-86da-4aa3-bb66-1f88aeb4d0c6" providerId="ADAL" clId="{A4628964-D3B9-A243-9236-A9A7DA763D0B}" dt="2022-11-10T21:39:40.041" v="8419"/>
          <ac:picMkLst>
            <pc:docMk/>
            <pc:sldMk cId="2252059705" sldId="839"/>
            <ac:picMk id="2" creationId="{46A93385-0B34-FAD0-7F9D-C9A9155AF830}"/>
          </ac:picMkLst>
        </pc:picChg>
        <pc:picChg chg="mod">
          <ac:chgData name="Giuseppe Torrisi" userId="7e2d242d-86da-4aa3-bb66-1f88aeb4d0c6" providerId="ADAL" clId="{A4628964-D3B9-A243-9236-A9A7DA763D0B}" dt="2022-11-08T22:40:40.253" v="6462" actId="1035"/>
          <ac:picMkLst>
            <pc:docMk/>
            <pc:sldMk cId="2252059705" sldId="839"/>
            <ac:picMk id="7" creationId="{82729FFA-6313-ABF6-A3DF-52268C7AAE75}"/>
          </ac:picMkLst>
        </pc:picChg>
      </pc:sldChg>
      <pc:sldChg chg="del">
        <pc:chgData name="Giuseppe Torrisi" userId="7e2d242d-86da-4aa3-bb66-1f88aeb4d0c6" providerId="ADAL" clId="{A4628964-D3B9-A243-9236-A9A7DA763D0B}" dt="2022-11-04T17:02:45.961" v="2066" actId="2696"/>
        <pc:sldMkLst>
          <pc:docMk/>
          <pc:sldMk cId="60394354" sldId="840"/>
        </pc:sldMkLst>
      </pc:sldChg>
      <pc:sldChg chg="addSp modSp add mod">
        <pc:chgData name="Giuseppe Torrisi" userId="7e2d242d-86da-4aa3-bb66-1f88aeb4d0c6" providerId="ADAL" clId="{A4628964-D3B9-A243-9236-A9A7DA763D0B}" dt="2022-11-10T21:39:41.513" v="8420"/>
        <pc:sldMkLst>
          <pc:docMk/>
          <pc:sldMk cId="4048524639" sldId="840"/>
        </pc:sldMkLst>
        <pc:spChg chg="add mod">
          <ac:chgData name="Giuseppe Torrisi" userId="7e2d242d-86da-4aa3-bb66-1f88aeb4d0c6" providerId="ADAL" clId="{A4628964-D3B9-A243-9236-A9A7DA763D0B}" dt="2022-11-06T11:31:44.312" v="3882" actId="2085"/>
          <ac:spMkLst>
            <pc:docMk/>
            <pc:sldMk cId="4048524639" sldId="840"/>
            <ac:spMk id="2" creationId="{1CBF2807-102C-D875-5B7B-DDFA27353005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7" creationId="{9F57CD2A-3125-6D99-BD2E-B57DC2749305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8" creationId="{AC6ED51E-05C0-8DF5-ED76-04D415DF3FC3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9" creationId="{389EED6D-2893-F8C1-71CF-E2A177849A5D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10" creationId="{7EA18401-0BE5-CCE5-2991-A2CAF6920D3C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11" creationId="{0991A0C3-48FB-D9F6-3430-C140BA3C2392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12" creationId="{955F7774-4927-7391-1697-B912B6BF9C0E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13" creationId="{3C194076-C844-0EDF-B7AE-E617362F8269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14" creationId="{E0DCAF7C-A233-CBBD-0AB0-7629E612818E}"/>
          </ac:spMkLst>
        </pc:spChg>
        <pc:spChg chg="mod">
          <ac:chgData name="Giuseppe Torrisi" userId="7e2d242d-86da-4aa3-bb66-1f88aeb4d0c6" providerId="ADAL" clId="{A4628964-D3B9-A243-9236-A9A7DA763D0B}" dt="2022-11-08T22:40:32.981" v="6459"/>
          <ac:spMkLst>
            <pc:docMk/>
            <pc:sldMk cId="4048524639" sldId="840"/>
            <ac:spMk id="15" creationId="{AADEAE23-D325-62E7-A62B-99E11B6F5F12}"/>
          </ac:spMkLst>
        </pc:spChg>
        <pc:grpChg chg="add mod">
          <ac:chgData name="Giuseppe Torrisi" userId="7e2d242d-86da-4aa3-bb66-1f88aeb4d0c6" providerId="ADAL" clId="{A4628964-D3B9-A243-9236-A9A7DA763D0B}" dt="2022-11-08T22:40:32.981" v="6459"/>
          <ac:grpSpMkLst>
            <pc:docMk/>
            <pc:sldMk cId="4048524639" sldId="840"/>
            <ac:grpSpMk id="4" creationId="{82ABEAF4-DC10-7FE0-8195-05BEE9275F94}"/>
          </ac:grpSpMkLst>
        </pc:grpChg>
        <pc:grpChg chg="mod">
          <ac:chgData name="Giuseppe Torrisi" userId="7e2d242d-86da-4aa3-bb66-1f88aeb4d0c6" providerId="ADAL" clId="{A4628964-D3B9-A243-9236-A9A7DA763D0B}" dt="2022-11-08T22:40:32.981" v="6459"/>
          <ac:grpSpMkLst>
            <pc:docMk/>
            <pc:sldMk cId="4048524639" sldId="840"/>
            <ac:grpSpMk id="6" creationId="{8EE4F1F7-0517-2DC8-5570-EFFC211CEBD0}"/>
          </ac:grpSpMkLst>
        </pc:grpChg>
        <pc:picChg chg="mod">
          <ac:chgData name="Giuseppe Torrisi" userId="7e2d242d-86da-4aa3-bb66-1f88aeb4d0c6" providerId="ADAL" clId="{A4628964-D3B9-A243-9236-A9A7DA763D0B}" dt="2022-11-05T10:07:33.655" v="2759" actId="1035"/>
          <ac:picMkLst>
            <pc:docMk/>
            <pc:sldMk cId="4048524639" sldId="840"/>
            <ac:picMk id="3" creationId="{6F2C30F2-BD4C-C962-54BD-2390F6B5F002}"/>
          </ac:picMkLst>
        </pc:picChg>
        <pc:picChg chg="add mod">
          <ac:chgData name="Giuseppe Torrisi" userId="7e2d242d-86da-4aa3-bb66-1f88aeb4d0c6" providerId="ADAL" clId="{A4628964-D3B9-A243-9236-A9A7DA763D0B}" dt="2022-11-10T21:39:41.513" v="8420"/>
          <ac:picMkLst>
            <pc:docMk/>
            <pc:sldMk cId="4048524639" sldId="840"/>
            <ac:picMk id="16" creationId="{4E1392EE-1407-EE17-87C5-A051A5B31352}"/>
          </ac:picMkLst>
        </pc:picChg>
      </pc:sldChg>
      <pc:sldChg chg="del">
        <pc:chgData name="Giuseppe Torrisi" userId="7e2d242d-86da-4aa3-bb66-1f88aeb4d0c6" providerId="ADAL" clId="{A4628964-D3B9-A243-9236-A9A7DA763D0B}" dt="2022-11-04T17:02:45.961" v="2066" actId="2696"/>
        <pc:sldMkLst>
          <pc:docMk/>
          <pc:sldMk cId="2024559516" sldId="841"/>
        </pc:sldMkLst>
      </pc:sldChg>
      <pc:sldChg chg="addSp modSp add mod">
        <pc:chgData name="Giuseppe Torrisi" userId="7e2d242d-86da-4aa3-bb66-1f88aeb4d0c6" providerId="ADAL" clId="{A4628964-D3B9-A243-9236-A9A7DA763D0B}" dt="2022-11-10T21:39:44.674" v="8422"/>
        <pc:sldMkLst>
          <pc:docMk/>
          <pc:sldMk cId="2227353527" sldId="841"/>
        </pc:sldMkLst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6" creationId="{BFE5F64D-CFD2-1174-FC9F-DF6A0ED81FA5}"/>
          </ac:spMkLst>
        </pc:spChg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7" creationId="{974F2624-7A7B-F498-C842-DECDEB296427}"/>
          </ac:spMkLst>
        </pc:spChg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8" creationId="{270D2A87-FDCF-CE8A-5A48-699F624E4470}"/>
          </ac:spMkLst>
        </pc:spChg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9" creationId="{0A792CFF-CAA6-D71E-1EC3-23C7491632B7}"/>
          </ac:spMkLst>
        </pc:spChg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10" creationId="{4F9E58FB-8585-CA46-DBD9-BC5E4A6A4A33}"/>
          </ac:spMkLst>
        </pc:spChg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11" creationId="{FFA2B920-3E7B-163E-6057-D0721F68D9A0}"/>
          </ac:spMkLst>
        </pc:spChg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12" creationId="{4B552202-C17D-1D62-5B00-6EA64A7FCE1B}"/>
          </ac:spMkLst>
        </pc:spChg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13" creationId="{1A0EF3C8-7379-D41F-7C31-398A11ABD0D8}"/>
          </ac:spMkLst>
        </pc:spChg>
        <pc:spChg chg="mod">
          <ac:chgData name="Giuseppe Torrisi" userId="7e2d242d-86da-4aa3-bb66-1f88aeb4d0c6" providerId="ADAL" clId="{A4628964-D3B9-A243-9236-A9A7DA763D0B}" dt="2022-11-08T22:40:49.629" v="6464"/>
          <ac:spMkLst>
            <pc:docMk/>
            <pc:sldMk cId="2227353527" sldId="841"/>
            <ac:spMk id="14" creationId="{F9300C00-7771-B590-0892-DFFF9C9D86FF}"/>
          </ac:spMkLst>
        </pc:spChg>
        <pc:grpChg chg="add mod">
          <ac:chgData name="Giuseppe Torrisi" userId="7e2d242d-86da-4aa3-bb66-1f88aeb4d0c6" providerId="ADAL" clId="{A4628964-D3B9-A243-9236-A9A7DA763D0B}" dt="2022-11-08T22:40:49.629" v="6464"/>
          <ac:grpSpMkLst>
            <pc:docMk/>
            <pc:sldMk cId="2227353527" sldId="841"/>
            <ac:grpSpMk id="2" creationId="{BAABBAD0-789B-3A62-7C1B-B847D1EE3E8A}"/>
          </ac:grpSpMkLst>
        </pc:grpChg>
        <pc:grpChg chg="mod">
          <ac:chgData name="Giuseppe Torrisi" userId="7e2d242d-86da-4aa3-bb66-1f88aeb4d0c6" providerId="ADAL" clId="{A4628964-D3B9-A243-9236-A9A7DA763D0B}" dt="2022-11-08T22:40:49.629" v="6464"/>
          <ac:grpSpMkLst>
            <pc:docMk/>
            <pc:sldMk cId="2227353527" sldId="841"/>
            <ac:grpSpMk id="4" creationId="{0078F388-E1A8-F16C-B9ED-A205B831067D}"/>
          </ac:grpSpMkLst>
        </pc:grpChg>
        <pc:picChg chg="mod">
          <ac:chgData name="Giuseppe Torrisi" userId="7e2d242d-86da-4aa3-bb66-1f88aeb4d0c6" providerId="ADAL" clId="{A4628964-D3B9-A243-9236-A9A7DA763D0B}" dt="2022-11-05T10:07:51.976" v="2774" actId="1076"/>
          <ac:picMkLst>
            <pc:docMk/>
            <pc:sldMk cId="2227353527" sldId="841"/>
            <ac:picMk id="3" creationId="{12639407-9FC5-4AAF-DC8D-9C9AE3E6117D}"/>
          </ac:picMkLst>
        </pc:picChg>
        <pc:picChg chg="add mod">
          <ac:chgData name="Giuseppe Torrisi" userId="7e2d242d-86da-4aa3-bb66-1f88aeb4d0c6" providerId="ADAL" clId="{A4628964-D3B9-A243-9236-A9A7DA763D0B}" dt="2022-11-10T21:39:44.674" v="8422"/>
          <ac:picMkLst>
            <pc:docMk/>
            <pc:sldMk cId="2227353527" sldId="841"/>
            <ac:picMk id="15" creationId="{6E897DEF-5798-87F4-3D18-F3B4D7122585}"/>
          </ac:picMkLst>
        </pc:picChg>
      </pc:sldChg>
      <pc:sldChg chg="add del mod modShow">
        <pc:chgData name="Giuseppe Torrisi" userId="7e2d242d-86da-4aa3-bb66-1f88aeb4d0c6" providerId="ADAL" clId="{A4628964-D3B9-A243-9236-A9A7DA763D0B}" dt="2022-11-05T20:12:32.052" v="3092" actId="2696"/>
        <pc:sldMkLst>
          <pc:docMk/>
          <pc:sldMk cId="982623208" sldId="842"/>
        </pc:sldMkLst>
      </pc:sldChg>
      <pc:sldChg chg="del">
        <pc:chgData name="Giuseppe Torrisi" userId="7e2d242d-86da-4aa3-bb66-1f88aeb4d0c6" providerId="ADAL" clId="{A4628964-D3B9-A243-9236-A9A7DA763D0B}" dt="2022-11-04T17:02:45.961" v="2066" actId="2696"/>
        <pc:sldMkLst>
          <pc:docMk/>
          <pc:sldMk cId="2393868532" sldId="842"/>
        </pc:sldMkLst>
      </pc:sldChg>
      <pc:sldChg chg="addSp modSp add del mod ord modShow">
        <pc:chgData name="Giuseppe Torrisi" userId="7e2d242d-86da-4aa3-bb66-1f88aeb4d0c6" providerId="ADAL" clId="{A4628964-D3B9-A243-9236-A9A7DA763D0B}" dt="2022-11-08T22:34:47.614" v="6356" actId="2696"/>
        <pc:sldMkLst>
          <pc:docMk/>
          <pc:sldMk cId="1500422130" sldId="843"/>
        </pc:sldMkLst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6" creationId="{6CCD284F-C48C-5EEE-F04F-0CFE69FA4BA1}"/>
          </ac:spMkLst>
        </pc:spChg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7" creationId="{E8175CFB-E8A0-262B-38E4-0CA0C01C3C12}"/>
          </ac:spMkLst>
        </pc:spChg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8" creationId="{4C25C2FD-6F9E-FCDD-1675-2095CC91E3CC}"/>
          </ac:spMkLst>
        </pc:spChg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9" creationId="{BF532F69-691E-82DA-F797-89EBEF085EED}"/>
          </ac:spMkLst>
        </pc:spChg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10" creationId="{39B28103-F5DF-A3C5-AAD6-1DE201F1FC00}"/>
          </ac:spMkLst>
        </pc:spChg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11" creationId="{5B8A95EB-8ABC-4A20-1872-0DC87F0F8DBF}"/>
          </ac:spMkLst>
        </pc:spChg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12" creationId="{25BDF512-04F6-0882-E6FE-C56C40CE7B2A}"/>
          </ac:spMkLst>
        </pc:spChg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13" creationId="{CE865AF8-0BEF-DE98-2DF9-C3B345901B1D}"/>
          </ac:spMkLst>
        </pc:spChg>
        <pc:spChg chg="mod">
          <ac:chgData name="Giuseppe Torrisi" userId="7e2d242d-86da-4aa3-bb66-1f88aeb4d0c6" providerId="ADAL" clId="{A4628964-D3B9-A243-9236-A9A7DA763D0B}" dt="2022-11-08T22:33:38.474" v="6348"/>
          <ac:spMkLst>
            <pc:docMk/>
            <pc:sldMk cId="1500422130" sldId="843"/>
            <ac:spMk id="14" creationId="{726907B8-1FE5-69E8-4FE3-DE5E9B9DEF72}"/>
          </ac:spMkLst>
        </pc:spChg>
        <pc:grpChg chg="add mod">
          <ac:chgData name="Giuseppe Torrisi" userId="7e2d242d-86da-4aa3-bb66-1f88aeb4d0c6" providerId="ADAL" clId="{A4628964-D3B9-A243-9236-A9A7DA763D0B}" dt="2022-11-08T22:33:38.474" v="6348"/>
          <ac:grpSpMkLst>
            <pc:docMk/>
            <pc:sldMk cId="1500422130" sldId="843"/>
            <ac:grpSpMk id="2" creationId="{63859183-FB22-E1FD-3FBA-293C87C09855}"/>
          </ac:grpSpMkLst>
        </pc:grpChg>
        <pc:grpChg chg="mod">
          <ac:chgData name="Giuseppe Torrisi" userId="7e2d242d-86da-4aa3-bb66-1f88aeb4d0c6" providerId="ADAL" clId="{A4628964-D3B9-A243-9236-A9A7DA763D0B}" dt="2022-11-08T22:33:38.474" v="6348"/>
          <ac:grpSpMkLst>
            <pc:docMk/>
            <pc:sldMk cId="1500422130" sldId="843"/>
            <ac:grpSpMk id="4" creationId="{544585B8-13F3-DB32-D909-752E622DCCA4}"/>
          </ac:grpSpMkLst>
        </pc:grpChg>
        <pc:picChg chg="mod">
          <ac:chgData name="Giuseppe Torrisi" userId="7e2d242d-86da-4aa3-bb66-1f88aeb4d0c6" providerId="ADAL" clId="{A4628964-D3B9-A243-9236-A9A7DA763D0B}" dt="2022-11-08T22:33:45.852" v="6354" actId="1076"/>
          <ac:picMkLst>
            <pc:docMk/>
            <pc:sldMk cId="1500422130" sldId="843"/>
            <ac:picMk id="3" creationId="{1EC57086-F004-E59B-16D4-1B53EC12E715}"/>
          </ac:picMkLst>
        </pc:picChg>
      </pc:sldChg>
      <pc:sldChg chg="del">
        <pc:chgData name="Giuseppe Torrisi" userId="7e2d242d-86da-4aa3-bb66-1f88aeb4d0c6" providerId="ADAL" clId="{A4628964-D3B9-A243-9236-A9A7DA763D0B}" dt="2022-11-04T17:02:45.961" v="2066" actId="2696"/>
        <pc:sldMkLst>
          <pc:docMk/>
          <pc:sldMk cId="2333355207" sldId="843"/>
        </pc:sldMkLst>
      </pc:sldChg>
      <pc:sldChg chg="modSp add del mod">
        <pc:chgData name="Giuseppe Torrisi" userId="7e2d242d-86da-4aa3-bb66-1f88aeb4d0c6" providerId="ADAL" clId="{A4628964-D3B9-A243-9236-A9A7DA763D0B}" dt="2022-11-05T20:12:05.632" v="3088" actId="2696"/>
        <pc:sldMkLst>
          <pc:docMk/>
          <pc:sldMk cId="3299344662" sldId="843"/>
        </pc:sldMkLst>
        <pc:picChg chg="mod">
          <ac:chgData name="Giuseppe Torrisi" userId="7e2d242d-86da-4aa3-bb66-1f88aeb4d0c6" providerId="ADAL" clId="{A4628964-D3B9-A243-9236-A9A7DA763D0B}" dt="2022-11-05T10:08:05.314" v="2779" actId="14100"/>
          <ac:picMkLst>
            <pc:docMk/>
            <pc:sldMk cId="3299344662" sldId="843"/>
            <ac:picMk id="3" creationId="{1EC57086-F004-E59B-16D4-1B53EC12E715}"/>
          </ac:picMkLst>
        </pc:picChg>
      </pc:sldChg>
      <pc:sldChg chg="del">
        <pc:chgData name="Giuseppe Torrisi" userId="7e2d242d-86da-4aa3-bb66-1f88aeb4d0c6" providerId="ADAL" clId="{A4628964-D3B9-A243-9236-A9A7DA763D0B}" dt="2022-10-29T17:12:16.402" v="220" actId="2696"/>
        <pc:sldMkLst>
          <pc:docMk/>
          <pc:sldMk cId="476914410" sldId="844"/>
        </pc:sldMkLst>
      </pc:sldChg>
      <pc:sldChg chg="add del">
        <pc:chgData name="Giuseppe Torrisi" userId="7e2d242d-86da-4aa3-bb66-1f88aeb4d0c6" providerId="ADAL" clId="{A4628964-D3B9-A243-9236-A9A7DA763D0B}" dt="2022-10-31T16:05:46.331" v="572" actId="2696"/>
        <pc:sldMkLst>
          <pc:docMk/>
          <pc:sldMk cId="740650604" sldId="844"/>
        </pc:sldMkLst>
      </pc:sldChg>
      <pc:sldChg chg="addSp delSp modSp add mod">
        <pc:chgData name="Giuseppe Torrisi" userId="7e2d242d-86da-4aa3-bb66-1f88aeb4d0c6" providerId="ADAL" clId="{A4628964-D3B9-A243-9236-A9A7DA763D0B}" dt="2022-11-10T21:39:37.506" v="8418"/>
        <pc:sldMkLst>
          <pc:docMk/>
          <pc:sldMk cId="2291321700" sldId="845"/>
        </pc:sldMkLst>
        <pc:spChg chg="add del mod">
          <ac:chgData name="Giuseppe Torrisi" userId="7e2d242d-86da-4aa3-bb66-1f88aeb4d0c6" providerId="ADAL" clId="{A4628964-D3B9-A243-9236-A9A7DA763D0B}" dt="2022-11-08T22:40:15.294" v="6443" actId="478"/>
          <ac:spMkLst>
            <pc:docMk/>
            <pc:sldMk cId="2291321700" sldId="845"/>
            <ac:spMk id="3" creationId="{08D8ED3B-98C0-799E-9035-74821AAEAF9B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7" creationId="{B1E1DE2B-969B-DC2C-290E-37AC4839DDFB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8" creationId="{244B390E-0458-6001-2D7D-05DEE5BBF288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9" creationId="{1E14BBCC-3F50-634D-A529-E5C45BCC46E4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10" creationId="{A595C951-8821-FFCD-F3C8-3935E727B103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11" creationId="{595EDBFD-235A-1032-6411-E3FDE0FDD7E6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12" creationId="{67F54BE5-CF0C-60D7-7204-DD4B1475675F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13" creationId="{8155D89B-5961-64F3-0677-02DE069695C6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14" creationId="{C4F268EA-F4EA-F911-0D4D-ABEC7068EF63}"/>
          </ac:spMkLst>
        </pc:spChg>
        <pc:spChg chg="mod">
          <ac:chgData name="Giuseppe Torrisi" userId="7e2d242d-86da-4aa3-bb66-1f88aeb4d0c6" providerId="ADAL" clId="{A4628964-D3B9-A243-9236-A9A7DA763D0B}" dt="2022-11-08T22:40:08.082" v="6439"/>
          <ac:spMkLst>
            <pc:docMk/>
            <pc:sldMk cId="2291321700" sldId="845"/>
            <ac:spMk id="15" creationId="{35D103B7-BB78-9B33-8BF7-96ADC51B2C98}"/>
          </ac:spMkLst>
        </pc:spChg>
        <pc:grpChg chg="add mod">
          <ac:chgData name="Giuseppe Torrisi" userId="7e2d242d-86da-4aa3-bb66-1f88aeb4d0c6" providerId="ADAL" clId="{A4628964-D3B9-A243-9236-A9A7DA763D0B}" dt="2022-11-08T22:40:08.082" v="6439"/>
          <ac:grpSpMkLst>
            <pc:docMk/>
            <pc:sldMk cId="2291321700" sldId="845"/>
            <ac:grpSpMk id="4" creationId="{6ADFC0F2-CB87-0AE6-8AA0-13FFCD42CFA8}"/>
          </ac:grpSpMkLst>
        </pc:grpChg>
        <pc:grpChg chg="mod">
          <ac:chgData name="Giuseppe Torrisi" userId="7e2d242d-86da-4aa3-bb66-1f88aeb4d0c6" providerId="ADAL" clId="{A4628964-D3B9-A243-9236-A9A7DA763D0B}" dt="2022-11-08T22:40:08.082" v="6439"/>
          <ac:grpSpMkLst>
            <pc:docMk/>
            <pc:sldMk cId="2291321700" sldId="845"/>
            <ac:grpSpMk id="6" creationId="{5B05EB75-784A-4F9F-DC1A-56A9F2C45C15}"/>
          </ac:grpSpMkLst>
        </pc:grpChg>
        <pc:picChg chg="add mod">
          <ac:chgData name="Giuseppe Torrisi" userId="7e2d242d-86da-4aa3-bb66-1f88aeb4d0c6" providerId="ADAL" clId="{A4628964-D3B9-A243-9236-A9A7DA763D0B}" dt="2022-11-08T22:40:18.536" v="6454" actId="1036"/>
          <ac:picMkLst>
            <pc:docMk/>
            <pc:sldMk cId="2291321700" sldId="845"/>
            <ac:picMk id="2" creationId="{0B4EA4DC-343A-ECDA-5CB6-3CCE0F4FAB90}"/>
          </ac:picMkLst>
        </pc:picChg>
        <pc:picChg chg="add mod">
          <ac:chgData name="Giuseppe Torrisi" userId="7e2d242d-86da-4aa3-bb66-1f88aeb4d0c6" providerId="ADAL" clId="{A4628964-D3B9-A243-9236-A9A7DA763D0B}" dt="2022-11-10T21:39:37.506" v="8418"/>
          <ac:picMkLst>
            <pc:docMk/>
            <pc:sldMk cId="2291321700" sldId="845"/>
            <ac:picMk id="3" creationId="{9062AC01-B586-E852-2ECC-610D3E1F4E10}"/>
          </ac:picMkLst>
        </pc:picChg>
        <pc:picChg chg="del mod modCrop">
          <ac:chgData name="Giuseppe Torrisi" userId="7e2d242d-86da-4aa3-bb66-1f88aeb4d0c6" providerId="ADAL" clId="{A4628964-D3B9-A243-9236-A9A7DA763D0B}" dt="2022-11-05T20:09:05.105" v="3073" actId="478"/>
          <ac:picMkLst>
            <pc:docMk/>
            <pc:sldMk cId="2291321700" sldId="845"/>
            <ac:picMk id="3" creationId="{F8B45CD1-B9CA-C0FF-0B96-92D32CCB65A5}"/>
          </ac:picMkLst>
        </pc:picChg>
      </pc:sldChg>
      <pc:sldChg chg="modSp del mod">
        <pc:chgData name="Giuseppe Torrisi" userId="7e2d242d-86da-4aa3-bb66-1f88aeb4d0c6" providerId="ADAL" clId="{A4628964-D3B9-A243-9236-A9A7DA763D0B}" dt="2022-11-04T17:02:45.961" v="2066" actId="2696"/>
        <pc:sldMkLst>
          <pc:docMk/>
          <pc:sldMk cId="3781400045" sldId="845"/>
        </pc:sldMkLst>
        <pc:picChg chg="mod">
          <ac:chgData name="Giuseppe Torrisi" userId="7e2d242d-86da-4aa3-bb66-1f88aeb4d0c6" providerId="ADAL" clId="{A4628964-D3B9-A243-9236-A9A7DA763D0B}" dt="2022-10-29T17:22:56.013" v="290" actId="1076"/>
          <ac:picMkLst>
            <pc:docMk/>
            <pc:sldMk cId="3781400045" sldId="845"/>
            <ac:picMk id="3" creationId="{F8B45CD1-B9CA-C0FF-0B96-92D32CCB65A5}"/>
          </ac:picMkLst>
        </pc:picChg>
      </pc:sldChg>
      <pc:sldChg chg="add del">
        <pc:chgData name="Giuseppe Torrisi" userId="7e2d242d-86da-4aa3-bb66-1f88aeb4d0c6" providerId="ADAL" clId="{A4628964-D3B9-A243-9236-A9A7DA763D0B}" dt="2022-10-31T15:22:42.635" v="331" actId="2696"/>
        <pc:sldMkLst>
          <pc:docMk/>
          <pc:sldMk cId="363027223" sldId="846"/>
        </pc:sldMkLst>
      </pc:sldChg>
      <pc:sldChg chg="addSp modSp add del mod">
        <pc:chgData name="Giuseppe Torrisi" userId="7e2d242d-86da-4aa3-bb66-1f88aeb4d0c6" providerId="ADAL" clId="{A4628964-D3B9-A243-9236-A9A7DA763D0B}" dt="2022-11-04T16:39:55.338" v="1932" actId="2696"/>
        <pc:sldMkLst>
          <pc:docMk/>
          <pc:sldMk cId="1132363861" sldId="846"/>
        </pc:sldMkLst>
        <pc:picChg chg="add mod">
          <ac:chgData name="Giuseppe Torrisi" userId="7e2d242d-86da-4aa3-bb66-1f88aeb4d0c6" providerId="ADAL" clId="{A4628964-D3B9-A243-9236-A9A7DA763D0B}" dt="2022-10-31T15:23:16.775" v="368" actId="1036"/>
          <ac:picMkLst>
            <pc:docMk/>
            <pc:sldMk cId="1132363861" sldId="846"/>
            <ac:picMk id="2" creationId="{3DC49023-527A-FA16-0F29-E21ADEED865C}"/>
          </ac:picMkLst>
        </pc:picChg>
        <pc:picChg chg="mod">
          <ac:chgData name="Giuseppe Torrisi" userId="7e2d242d-86da-4aa3-bb66-1f88aeb4d0c6" providerId="ADAL" clId="{A4628964-D3B9-A243-9236-A9A7DA763D0B}" dt="2022-10-31T15:23:11.676" v="352" actId="1036"/>
          <ac:picMkLst>
            <pc:docMk/>
            <pc:sldMk cId="1132363861" sldId="846"/>
            <ac:picMk id="4" creationId="{C297F1DB-4B2A-6F9D-9A0C-1E151F0A6120}"/>
          </ac:picMkLst>
        </pc:picChg>
      </pc:sldChg>
      <pc:sldChg chg="add del mod modShow">
        <pc:chgData name="Giuseppe Torrisi" userId="7e2d242d-86da-4aa3-bb66-1f88aeb4d0c6" providerId="ADAL" clId="{A4628964-D3B9-A243-9236-A9A7DA763D0B}" dt="2022-11-05T10:24:36.142" v="2834" actId="2696"/>
        <pc:sldMkLst>
          <pc:docMk/>
          <pc:sldMk cId="1710800400" sldId="846"/>
        </pc:sldMkLst>
      </pc:sldChg>
      <pc:sldChg chg="addSp delSp modSp add del mod">
        <pc:chgData name="Giuseppe Torrisi" userId="7e2d242d-86da-4aa3-bb66-1f88aeb4d0c6" providerId="ADAL" clId="{A4628964-D3B9-A243-9236-A9A7DA763D0B}" dt="2022-11-04T16:51:52.885" v="2058" actId="2696"/>
        <pc:sldMkLst>
          <pc:docMk/>
          <pc:sldMk cId="2015691540" sldId="846"/>
        </pc:sldMkLst>
        <pc:spChg chg="add del">
          <ac:chgData name="Giuseppe Torrisi" userId="7e2d242d-86da-4aa3-bb66-1f88aeb4d0c6" providerId="ADAL" clId="{A4628964-D3B9-A243-9236-A9A7DA763D0B}" dt="2022-11-04T16:47:57.600" v="2042" actId="22"/>
          <ac:spMkLst>
            <pc:docMk/>
            <pc:sldMk cId="2015691540" sldId="846"/>
            <ac:spMk id="6" creationId="{813C4559-A962-2D7D-502C-42233F990C14}"/>
          </ac:spMkLst>
        </pc:spChg>
        <pc:picChg chg="mod">
          <ac:chgData name="Giuseppe Torrisi" userId="7e2d242d-86da-4aa3-bb66-1f88aeb4d0c6" providerId="ADAL" clId="{A4628964-D3B9-A243-9236-A9A7DA763D0B}" dt="2022-11-04T16:47:57.036" v="2041" actId="1076"/>
          <ac:picMkLst>
            <pc:docMk/>
            <pc:sldMk cId="2015691540" sldId="846"/>
            <ac:picMk id="4" creationId="{C297F1DB-4B2A-6F9D-9A0C-1E151F0A6120}"/>
          </ac:picMkLst>
        </pc:picChg>
      </pc:sldChg>
      <pc:sldChg chg="del">
        <pc:chgData name="Giuseppe Torrisi" userId="7e2d242d-86da-4aa3-bb66-1f88aeb4d0c6" providerId="ADAL" clId="{A4628964-D3B9-A243-9236-A9A7DA763D0B}" dt="2022-10-29T17:12:16.402" v="220" actId="2696"/>
        <pc:sldMkLst>
          <pc:docMk/>
          <pc:sldMk cId="2203556078" sldId="846"/>
        </pc:sldMkLst>
      </pc:sldChg>
      <pc:sldChg chg="add del">
        <pc:chgData name="Giuseppe Torrisi" userId="7e2d242d-86da-4aa3-bb66-1f88aeb4d0c6" providerId="ADAL" clId="{A4628964-D3B9-A243-9236-A9A7DA763D0B}" dt="2022-11-04T16:45:36.066" v="2031" actId="2696"/>
        <pc:sldMkLst>
          <pc:docMk/>
          <pc:sldMk cId="2294907879" sldId="846"/>
        </pc:sldMkLst>
      </pc:sldChg>
      <pc:sldChg chg="add del">
        <pc:chgData name="Giuseppe Torrisi" userId="7e2d242d-86da-4aa3-bb66-1f88aeb4d0c6" providerId="ADAL" clId="{A4628964-D3B9-A243-9236-A9A7DA763D0B}" dt="2022-11-04T16:47:44.247" v="2037" actId="2696"/>
        <pc:sldMkLst>
          <pc:docMk/>
          <pc:sldMk cId="4108703598" sldId="846"/>
        </pc:sldMkLst>
      </pc:sldChg>
      <pc:sldChg chg="add del">
        <pc:chgData name="Giuseppe Torrisi" userId="7e2d242d-86da-4aa3-bb66-1f88aeb4d0c6" providerId="ADAL" clId="{A4628964-D3B9-A243-9236-A9A7DA763D0B}" dt="2022-10-31T15:22:42.635" v="331" actId="2696"/>
        <pc:sldMkLst>
          <pc:docMk/>
          <pc:sldMk cId="597218778" sldId="847"/>
        </pc:sldMkLst>
      </pc:sldChg>
      <pc:sldChg chg="del">
        <pc:chgData name="Giuseppe Torrisi" userId="7e2d242d-86da-4aa3-bb66-1f88aeb4d0c6" providerId="ADAL" clId="{A4628964-D3B9-A243-9236-A9A7DA763D0B}" dt="2022-10-29T17:12:16.402" v="220" actId="2696"/>
        <pc:sldMkLst>
          <pc:docMk/>
          <pc:sldMk cId="752848431" sldId="847"/>
        </pc:sldMkLst>
      </pc:sldChg>
      <pc:sldChg chg="add del mod modShow">
        <pc:chgData name="Giuseppe Torrisi" userId="7e2d242d-86da-4aa3-bb66-1f88aeb4d0c6" providerId="ADAL" clId="{A4628964-D3B9-A243-9236-A9A7DA763D0B}" dt="2022-11-05T10:24:36.724" v="2835" actId="2696"/>
        <pc:sldMkLst>
          <pc:docMk/>
          <pc:sldMk cId="1398776696" sldId="847"/>
        </pc:sldMkLst>
      </pc:sldChg>
      <pc:sldChg chg="add del modNotesTx">
        <pc:chgData name="Giuseppe Torrisi" userId="7e2d242d-86da-4aa3-bb66-1f88aeb4d0c6" providerId="ADAL" clId="{A4628964-D3B9-A243-9236-A9A7DA763D0B}" dt="2022-11-04T16:39:55.338" v="1932" actId="2696"/>
        <pc:sldMkLst>
          <pc:docMk/>
          <pc:sldMk cId="3455829669" sldId="847"/>
        </pc:sldMkLst>
      </pc:sldChg>
      <pc:sldChg chg="del">
        <pc:chgData name="Giuseppe Torrisi" userId="7e2d242d-86da-4aa3-bb66-1f88aeb4d0c6" providerId="ADAL" clId="{A4628964-D3B9-A243-9236-A9A7DA763D0B}" dt="2022-10-29T17:12:16.402" v="220" actId="2696"/>
        <pc:sldMkLst>
          <pc:docMk/>
          <pc:sldMk cId="56497159" sldId="848"/>
        </pc:sldMkLst>
      </pc:sldChg>
      <pc:sldChg chg="add del">
        <pc:chgData name="Giuseppe Torrisi" userId="7e2d242d-86da-4aa3-bb66-1f88aeb4d0c6" providerId="ADAL" clId="{A4628964-D3B9-A243-9236-A9A7DA763D0B}" dt="2022-10-31T15:22:42.635" v="331" actId="2696"/>
        <pc:sldMkLst>
          <pc:docMk/>
          <pc:sldMk cId="1837362515" sldId="848"/>
        </pc:sldMkLst>
      </pc:sldChg>
      <pc:sldChg chg="add del">
        <pc:chgData name="Giuseppe Torrisi" userId="7e2d242d-86da-4aa3-bb66-1f88aeb4d0c6" providerId="ADAL" clId="{A4628964-D3B9-A243-9236-A9A7DA763D0B}" dt="2022-10-31T15:23:23.537" v="369" actId="2696"/>
        <pc:sldMkLst>
          <pc:docMk/>
          <pc:sldMk cId="3753627987" sldId="848"/>
        </pc:sldMkLst>
      </pc:sldChg>
      <pc:sldChg chg="addSp delSp modSp mod">
        <pc:chgData name="Giuseppe Torrisi" userId="7e2d242d-86da-4aa3-bb66-1f88aeb4d0c6" providerId="ADAL" clId="{A4628964-D3B9-A243-9236-A9A7DA763D0B}" dt="2022-11-12T16:49:20.125" v="11309"/>
        <pc:sldMkLst>
          <pc:docMk/>
          <pc:sldMk cId="892096021" sldId="849"/>
        </pc:sldMkLst>
        <pc:spChg chg="mod">
          <ac:chgData name="Giuseppe Torrisi" userId="7e2d242d-86da-4aa3-bb66-1f88aeb4d0c6" providerId="ADAL" clId="{A4628964-D3B9-A243-9236-A9A7DA763D0B}" dt="2022-11-06T16:06:14.927" v="4770" actId="790"/>
          <ac:spMkLst>
            <pc:docMk/>
            <pc:sldMk cId="892096021" sldId="849"/>
            <ac:spMk id="3" creationId="{BC1659EC-38B2-AD63-E984-764D4C968BB2}"/>
          </ac:spMkLst>
        </pc:spChg>
        <pc:spChg chg="mod">
          <ac:chgData name="Giuseppe Torrisi" userId="7e2d242d-86da-4aa3-bb66-1f88aeb4d0c6" providerId="ADAL" clId="{A4628964-D3B9-A243-9236-A9A7DA763D0B}" dt="2022-11-08T22:56:27.694" v="6798" actId="1076"/>
          <ac:spMkLst>
            <pc:docMk/>
            <pc:sldMk cId="892096021" sldId="849"/>
            <ac:spMk id="4" creationId="{2235A583-B82F-B043-D50E-F30C1F068662}"/>
          </ac:spMkLst>
        </pc:spChg>
        <pc:spChg chg="del mod">
          <ac:chgData name="Giuseppe Torrisi" userId="7e2d242d-86da-4aa3-bb66-1f88aeb4d0c6" providerId="ADAL" clId="{A4628964-D3B9-A243-9236-A9A7DA763D0B}" dt="2022-11-06T16:06:38.077" v="4810" actId="478"/>
          <ac:spMkLst>
            <pc:docMk/>
            <pc:sldMk cId="892096021" sldId="849"/>
            <ac:spMk id="7" creationId="{8CDD1755-668A-F953-FAC3-EE7315109ADA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7" creationId="{8E2D643C-6C6F-8D2A-2F0B-4248B5A85236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8" creationId="{A31CCA2E-B0D3-52EE-58FF-4314E4E30B99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9" creationId="{54D8D881-74CF-3E4E-D997-5A1CED202830}"/>
          </ac:spMkLst>
        </pc:spChg>
        <pc:spChg chg="del mod">
          <ac:chgData name="Giuseppe Torrisi" userId="7e2d242d-86da-4aa3-bb66-1f88aeb4d0c6" providerId="ADAL" clId="{A4628964-D3B9-A243-9236-A9A7DA763D0B}" dt="2022-11-06T16:06:43.086" v="4814" actId="478"/>
          <ac:spMkLst>
            <pc:docMk/>
            <pc:sldMk cId="892096021" sldId="849"/>
            <ac:spMk id="10" creationId="{382538B0-4EFA-8DD9-A705-693A6FFCDF48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10" creationId="{F1C719BC-6BF8-60E3-10A1-F061F60BF480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12" creationId="{200C4E96-093D-4B60-B61F-1919BA01A7FD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13" creationId="{99402AF6-7ECB-6B4E-D9D7-A15E454214AB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15" creationId="{45570EC5-BD74-6CDB-A856-D3EF91FAE3E7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16" creationId="{A6643298-FF1E-B116-CC66-D7FD9FFF2370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17" creationId="{99D8FF3C-922B-FFA6-65ED-B42F31612AB0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18" creationId="{00E7FCD2-AC3B-BCF2-9C31-4BF2C8F81AAF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19" creationId="{A45DFB30-18B2-72CB-765E-39A0F9E2EF6F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21" creationId="{FEAAFAFC-23E1-3EF7-825F-B5AB0FD8DD9C}"/>
          </ac:spMkLst>
        </pc:spChg>
        <pc:spChg chg="mod">
          <ac:chgData name="Giuseppe Torrisi" userId="7e2d242d-86da-4aa3-bb66-1f88aeb4d0c6" providerId="ADAL" clId="{A4628964-D3B9-A243-9236-A9A7DA763D0B}" dt="2022-11-08T22:56:25.639" v="6797"/>
          <ac:spMkLst>
            <pc:docMk/>
            <pc:sldMk cId="892096021" sldId="849"/>
            <ac:spMk id="22" creationId="{1605AD63-2F45-6355-9AE2-5930CE12096B}"/>
          </ac:spMkLst>
        </pc:spChg>
        <pc:grpChg chg="add mod">
          <ac:chgData name="Giuseppe Torrisi" userId="7e2d242d-86da-4aa3-bb66-1f88aeb4d0c6" providerId="ADAL" clId="{A4628964-D3B9-A243-9236-A9A7DA763D0B}" dt="2022-11-08T22:56:25.639" v="6797"/>
          <ac:grpSpMkLst>
            <pc:docMk/>
            <pc:sldMk cId="892096021" sldId="849"/>
            <ac:grpSpMk id="2" creationId="{55FA0712-9558-5BBE-E1A7-DDE3964CCA15}"/>
          </ac:grpSpMkLst>
        </pc:grpChg>
        <pc:grpChg chg="mod">
          <ac:chgData name="Giuseppe Torrisi" userId="7e2d242d-86da-4aa3-bb66-1f88aeb4d0c6" providerId="ADAL" clId="{A4628964-D3B9-A243-9236-A9A7DA763D0B}" dt="2022-11-08T22:56:25.639" v="6797"/>
          <ac:grpSpMkLst>
            <pc:docMk/>
            <pc:sldMk cId="892096021" sldId="849"/>
            <ac:grpSpMk id="5" creationId="{8A1EA9EC-E403-B2F6-40E0-C13971F118E4}"/>
          </ac:grpSpMkLst>
        </pc:grpChg>
        <pc:grpChg chg="mod">
          <ac:chgData name="Giuseppe Torrisi" userId="7e2d242d-86da-4aa3-bb66-1f88aeb4d0c6" providerId="ADAL" clId="{A4628964-D3B9-A243-9236-A9A7DA763D0B}" dt="2022-11-08T22:56:25.639" v="6797"/>
          <ac:grpSpMkLst>
            <pc:docMk/>
            <pc:sldMk cId="892096021" sldId="849"/>
            <ac:grpSpMk id="11" creationId="{B7CADD2C-8AFC-E31D-B4E6-D8A6BA597281}"/>
          </ac:grpSpMkLst>
        </pc:grpChg>
        <pc:picChg chg="del">
          <ac:chgData name="Giuseppe Torrisi" userId="7e2d242d-86da-4aa3-bb66-1f88aeb4d0c6" providerId="ADAL" clId="{A4628964-D3B9-A243-9236-A9A7DA763D0B}" dt="2022-11-12T16:48:33.393" v="11292" actId="478"/>
          <ac:picMkLst>
            <pc:docMk/>
            <pc:sldMk cId="892096021" sldId="849"/>
            <ac:picMk id="6" creationId="{E88B638F-E940-B62D-AB03-89F32B4D865A}"/>
          </ac:picMkLst>
        </pc:picChg>
        <pc:picChg chg="del">
          <ac:chgData name="Giuseppe Torrisi" userId="7e2d242d-86da-4aa3-bb66-1f88aeb4d0c6" providerId="ADAL" clId="{A4628964-D3B9-A243-9236-A9A7DA763D0B}" dt="2022-11-06T16:06:35.419" v="4808" actId="478"/>
          <ac:picMkLst>
            <pc:docMk/>
            <pc:sldMk cId="892096021" sldId="849"/>
            <ac:picMk id="8" creationId="{9E8998DA-9D1E-6412-74B7-50A400491D5F}"/>
          </ac:picMkLst>
        </pc:picChg>
        <pc:picChg chg="del">
          <ac:chgData name="Giuseppe Torrisi" userId="7e2d242d-86da-4aa3-bb66-1f88aeb4d0c6" providerId="ADAL" clId="{A4628964-D3B9-A243-9236-A9A7DA763D0B}" dt="2022-11-06T16:06:38.896" v="4811" actId="478"/>
          <ac:picMkLst>
            <pc:docMk/>
            <pc:sldMk cId="892096021" sldId="849"/>
            <ac:picMk id="12" creationId="{B61620B1-C9DE-CA52-0B51-A0F9DAC98B0A}"/>
          </ac:picMkLst>
        </pc:picChg>
        <pc:picChg chg="del">
          <ac:chgData name="Giuseppe Torrisi" userId="7e2d242d-86da-4aa3-bb66-1f88aeb4d0c6" providerId="ADAL" clId="{A4628964-D3B9-A243-9236-A9A7DA763D0B}" dt="2022-11-06T16:06:36.822" v="4809" actId="478"/>
          <ac:picMkLst>
            <pc:docMk/>
            <pc:sldMk cId="892096021" sldId="849"/>
            <ac:picMk id="16" creationId="{1BBE2D65-FBD2-490F-6A50-C14EAA976976}"/>
          </ac:picMkLst>
        </pc:picChg>
        <pc:picChg chg="del">
          <ac:chgData name="Giuseppe Torrisi" userId="7e2d242d-86da-4aa3-bb66-1f88aeb4d0c6" providerId="ADAL" clId="{A4628964-D3B9-A243-9236-A9A7DA763D0B}" dt="2022-11-06T16:06:41.903" v="4813" actId="478"/>
          <ac:picMkLst>
            <pc:docMk/>
            <pc:sldMk cId="892096021" sldId="849"/>
            <ac:picMk id="18" creationId="{4926C340-A85D-88A1-4FF9-940AAA51ECE3}"/>
          </ac:picMkLst>
        </pc:picChg>
        <pc:picChg chg="add del mod">
          <ac:chgData name="Giuseppe Torrisi" userId="7e2d242d-86da-4aa3-bb66-1f88aeb4d0c6" providerId="ADAL" clId="{A4628964-D3B9-A243-9236-A9A7DA763D0B}" dt="2022-11-12T16:49:09.594" v="11307" actId="21"/>
          <ac:picMkLst>
            <pc:docMk/>
            <pc:sldMk cId="892096021" sldId="849"/>
            <ac:picMk id="27" creationId="{D12FC4EB-40E4-1E05-DB34-35ED7473C86C}"/>
          </ac:picMkLst>
        </pc:picChg>
        <pc:picChg chg="add mod">
          <ac:chgData name="Giuseppe Torrisi" userId="7e2d242d-86da-4aa3-bb66-1f88aeb4d0c6" providerId="ADAL" clId="{A4628964-D3B9-A243-9236-A9A7DA763D0B}" dt="2022-11-12T16:49:20.125" v="11309"/>
          <ac:picMkLst>
            <pc:docMk/>
            <pc:sldMk cId="892096021" sldId="849"/>
            <ac:picMk id="28" creationId="{0D53FFF7-89AF-EAF7-1B9A-CD8F254023BD}"/>
          </ac:picMkLst>
        </pc:picChg>
      </pc:sldChg>
      <pc:sldChg chg="addSp delSp modSp mod">
        <pc:chgData name="Giuseppe Torrisi" userId="7e2d242d-86da-4aa3-bb66-1f88aeb4d0c6" providerId="ADAL" clId="{A4628964-D3B9-A243-9236-A9A7DA763D0B}" dt="2022-11-13T08:41:20.741" v="11731" actId="13822"/>
        <pc:sldMkLst>
          <pc:docMk/>
          <pc:sldMk cId="2020801143" sldId="850"/>
        </pc:sldMkLst>
        <pc:spChg chg="add 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2" creationId="{A9D0BCA9-7660-01C5-BD20-AE03489CA579}"/>
          </ac:spMkLst>
        </pc:spChg>
        <pc:spChg chg="add del mod">
          <ac:chgData name="Giuseppe Torrisi" userId="7e2d242d-86da-4aa3-bb66-1f88aeb4d0c6" providerId="ADAL" clId="{A4628964-D3B9-A243-9236-A9A7DA763D0B}" dt="2022-11-11T15:47:19.856" v="10573"/>
          <ac:spMkLst>
            <pc:docMk/>
            <pc:sldMk cId="2020801143" sldId="850"/>
            <ac:spMk id="3" creationId="{D02CBAFB-5D34-EA52-3C82-1F8AE99317E7}"/>
          </ac:spMkLst>
        </pc:spChg>
        <pc:spChg chg="add mod">
          <ac:chgData name="Giuseppe Torrisi" userId="7e2d242d-86da-4aa3-bb66-1f88aeb4d0c6" providerId="ADAL" clId="{A4628964-D3B9-A243-9236-A9A7DA763D0B}" dt="2022-11-13T08:41:20.741" v="11731" actId="13822"/>
          <ac:spMkLst>
            <pc:docMk/>
            <pc:sldMk cId="2020801143" sldId="850"/>
            <ac:spMk id="3" creationId="{FD5D981C-0278-A515-804A-4FF246ED830B}"/>
          </ac:spMkLst>
        </pc:spChg>
        <pc:spChg chg="del">
          <ac:chgData name="Giuseppe Torrisi" userId="7e2d242d-86da-4aa3-bb66-1f88aeb4d0c6" providerId="ADAL" clId="{A4628964-D3B9-A243-9236-A9A7DA763D0B}" dt="2022-11-08T22:56:52.267" v="6803" actId="478"/>
          <ac:spMkLst>
            <pc:docMk/>
            <pc:sldMk cId="2020801143" sldId="850"/>
            <ac:spMk id="5" creationId="{5B5AFE3A-2619-7208-4B6F-3F44CA2A6B8C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7" creationId="{0F5AEA9B-1FCA-D5E9-E3A5-60B082757653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8" creationId="{75B86A72-BE66-7D7F-DE71-578F50B8DA17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10" creationId="{4A1152D3-6C67-910E-1614-978B48CF7FB9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12" creationId="{946771C4-E876-A1E8-3541-B73B6830E561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14" creationId="{81B0B74C-DA0C-AD95-BD36-95B76A85C61D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17" creationId="{D19E8568-0F45-9E27-3587-05C32D40C1CD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19" creationId="{9E1791BA-7CBF-C373-F615-5293CD46CB2A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21" creationId="{04F70BC0-C4F7-0B8C-7927-16BCD36E20A2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25" creationId="{C24F9AA3-D0E6-FD44-CE26-9A49292836E0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28" creationId="{D7D3E6EB-4E83-FCB0-D523-265CEB970A74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30" creationId="{CAB2382C-C761-D9D7-5BF5-57D10C35971A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31" creationId="{69DA3461-7DE3-E03D-3214-9BFF6D2815AC}"/>
          </ac:spMkLst>
        </pc:spChg>
        <pc:spChg chg="mod">
          <ac:chgData name="Giuseppe Torrisi" userId="7e2d242d-86da-4aa3-bb66-1f88aeb4d0c6" providerId="ADAL" clId="{A4628964-D3B9-A243-9236-A9A7DA763D0B}" dt="2022-11-08T22:56:52.741" v="6804"/>
          <ac:spMkLst>
            <pc:docMk/>
            <pc:sldMk cId="2020801143" sldId="850"/>
            <ac:spMk id="32" creationId="{2AEFB5BF-7C38-D957-7515-A385F64F0380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34" creationId="{C6F7866C-FB21-7C98-D849-C824C3E30E78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35" creationId="{9EF79D3E-5BCD-1815-76B6-2F270C03CFB8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36" creationId="{3D611A31-FF70-7050-A206-386FE3CE3417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37" creationId="{5E9DAF12-EADE-ACFB-0C77-17A529A9161F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39" creationId="{FA1EA4C9-7A2B-A5A3-7977-8E5FE7C47FA3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40" creationId="{5FCDA2C1-5400-1F06-930F-6BF5C30B6FE4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41" creationId="{A02B9640-F009-3D88-27C2-998412F94432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42" creationId="{79F1C8AD-0767-61EF-26F0-A8C9011D9398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43" creationId="{1CCF5BA4-D6B2-3CD1-D387-D31C7D301CC8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44" creationId="{C7D43E25-BBCE-6A8C-D79B-22C01C1FD321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45" creationId="{84ED3186-151F-4D99-E006-380A49512198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46" creationId="{32D80CED-6E3C-AAA8-6B9B-6B6A5CD836D8}"/>
          </ac:spMkLst>
        </pc:spChg>
        <pc:spChg chg="mod">
          <ac:chgData name="Giuseppe Torrisi" userId="7e2d242d-86da-4aa3-bb66-1f88aeb4d0c6" providerId="ADAL" clId="{A4628964-D3B9-A243-9236-A9A7DA763D0B}" dt="2022-11-09T21:43:20.374" v="7981"/>
          <ac:spMkLst>
            <pc:docMk/>
            <pc:sldMk cId="2020801143" sldId="850"/>
            <ac:spMk id="47" creationId="{F4A99C2C-1586-2CC6-1BBE-820020E66F5A}"/>
          </ac:spMkLst>
        </pc:spChg>
        <pc:grpChg chg="add del mod">
          <ac:chgData name="Giuseppe Torrisi" userId="7e2d242d-86da-4aa3-bb66-1f88aeb4d0c6" providerId="ADAL" clId="{A4628964-D3B9-A243-9236-A9A7DA763D0B}" dt="2022-11-09T21:43:19.906" v="7980" actId="478"/>
          <ac:grpSpMkLst>
            <pc:docMk/>
            <pc:sldMk cId="2020801143" sldId="850"/>
            <ac:grpSpMk id="3" creationId="{AA12C557-F9BD-8482-779C-0FCCC95A78E0}"/>
          </ac:grpSpMkLst>
        </pc:grpChg>
        <pc:grpChg chg="add mod">
          <ac:chgData name="Giuseppe Torrisi" userId="7e2d242d-86da-4aa3-bb66-1f88aeb4d0c6" providerId="ADAL" clId="{A4628964-D3B9-A243-9236-A9A7DA763D0B}" dt="2022-11-09T21:43:20.374" v="7981"/>
          <ac:grpSpMkLst>
            <pc:docMk/>
            <pc:sldMk cId="2020801143" sldId="850"/>
            <ac:grpSpMk id="5" creationId="{6DBFE56E-C1DF-6AE4-2CDF-66B33856FA55}"/>
          </ac:grpSpMkLst>
        </pc:grpChg>
        <pc:grpChg chg="mod">
          <ac:chgData name="Giuseppe Torrisi" userId="7e2d242d-86da-4aa3-bb66-1f88aeb4d0c6" providerId="ADAL" clId="{A4628964-D3B9-A243-9236-A9A7DA763D0B}" dt="2022-11-08T22:56:52.741" v="6804"/>
          <ac:grpSpMkLst>
            <pc:docMk/>
            <pc:sldMk cId="2020801143" sldId="850"/>
            <ac:grpSpMk id="6" creationId="{BD42E920-15E0-4343-6A9E-2F78C1606B5B}"/>
          </ac:grpSpMkLst>
        </pc:grpChg>
        <pc:grpChg chg="mod">
          <ac:chgData name="Giuseppe Torrisi" userId="7e2d242d-86da-4aa3-bb66-1f88aeb4d0c6" providerId="ADAL" clId="{A4628964-D3B9-A243-9236-A9A7DA763D0B}" dt="2022-11-08T22:56:52.741" v="6804"/>
          <ac:grpSpMkLst>
            <pc:docMk/>
            <pc:sldMk cId="2020801143" sldId="850"/>
            <ac:grpSpMk id="13" creationId="{5E5FAE38-56D2-D0DA-C958-8C9CE1C367F8}"/>
          </ac:grpSpMkLst>
        </pc:grpChg>
        <pc:grpChg chg="mod">
          <ac:chgData name="Giuseppe Torrisi" userId="7e2d242d-86da-4aa3-bb66-1f88aeb4d0c6" providerId="ADAL" clId="{A4628964-D3B9-A243-9236-A9A7DA763D0B}" dt="2022-11-09T21:43:20.374" v="7981"/>
          <ac:grpSpMkLst>
            <pc:docMk/>
            <pc:sldMk cId="2020801143" sldId="850"/>
            <ac:grpSpMk id="33" creationId="{4E3E6EE9-FC5F-4265-5D8E-D61838F96C94}"/>
          </ac:grpSpMkLst>
        </pc:grpChg>
        <pc:grpChg chg="mod">
          <ac:chgData name="Giuseppe Torrisi" userId="7e2d242d-86da-4aa3-bb66-1f88aeb4d0c6" providerId="ADAL" clId="{A4628964-D3B9-A243-9236-A9A7DA763D0B}" dt="2022-11-09T21:43:20.374" v="7981"/>
          <ac:grpSpMkLst>
            <pc:docMk/>
            <pc:sldMk cId="2020801143" sldId="850"/>
            <ac:grpSpMk id="38" creationId="{2EE2D352-E728-24B5-5C5D-65085D27AA52}"/>
          </ac:grpSpMkLst>
        </pc:grpChg>
        <pc:picChg chg="mod">
          <ac:chgData name="Giuseppe Torrisi" userId="7e2d242d-86da-4aa3-bb66-1f88aeb4d0c6" providerId="ADAL" clId="{A4628964-D3B9-A243-9236-A9A7DA763D0B}" dt="2022-11-11T15:46:30.907" v="10571" actId="1076"/>
          <ac:picMkLst>
            <pc:docMk/>
            <pc:sldMk cId="2020801143" sldId="850"/>
            <ac:picMk id="4" creationId="{135AF0BC-D2A8-9E59-5D84-BC4C668462AE}"/>
          </ac:picMkLst>
        </pc:picChg>
      </pc:sldChg>
      <pc:sldChg chg="addSp delSp modSp mod">
        <pc:chgData name="Giuseppe Torrisi" userId="7e2d242d-86da-4aa3-bb66-1f88aeb4d0c6" providerId="ADAL" clId="{A4628964-D3B9-A243-9236-A9A7DA763D0B}" dt="2022-11-12T16:54:06.422" v="11491" actId="1038"/>
        <pc:sldMkLst>
          <pc:docMk/>
          <pc:sldMk cId="2765861265" sldId="851"/>
        </pc:sldMkLst>
        <pc:spChg chg="add mod">
          <ac:chgData name="Giuseppe Torrisi" userId="7e2d242d-86da-4aa3-bb66-1f88aeb4d0c6" providerId="ADAL" clId="{A4628964-D3B9-A243-9236-A9A7DA763D0B}" dt="2022-11-12T16:53:58.817" v="11481" actId="20577"/>
          <ac:spMkLst>
            <pc:docMk/>
            <pc:sldMk cId="2765861265" sldId="851"/>
            <ac:spMk id="2" creationId="{B1C127DC-B134-1780-3259-3C1B0C4E0E52}"/>
          </ac:spMkLst>
        </pc:spChg>
        <pc:spChg chg="mod">
          <ac:chgData name="Giuseppe Torrisi" userId="7e2d242d-86da-4aa3-bb66-1f88aeb4d0c6" providerId="ADAL" clId="{A4628964-D3B9-A243-9236-A9A7DA763D0B}" dt="2022-11-12T16:54:06.422" v="11491" actId="1038"/>
          <ac:spMkLst>
            <pc:docMk/>
            <pc:sldMk cId="2765861265" sldId="851"/>
            <ac:spMk id="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2T16:53:45.959" v="11475" actId="404"/>
          <ac:spMkLst>
            <pc:docMk/>
            <pc:sldMk cId="2765861265" sldId="851"/>
            <ac:spMk id="11" creationId="{0B1CA4F6-F66C-BFAF-893D-E47E8776E52E}"/>
          </ac:spMkLst>
        </pc:spChg>
        <pc:spChg chg="add del mod">
          <ac:chgData name="Giuseppe Torrisi" userId="7e2d242d-86da-4aa3-bb66-1f88aeb4d0c6" providerId="ADAL" clId="{A4628964-D3B9-A243-9236-A9A7DA763D0B}" dt="2022-11-12T16:54:01.255" v="11483"/>
          <ac:spMkLst>
            <pc:docMk/>
            <pc:sldMk cId="2765861265" sldId="851"/>
            <ac:spMk id="15" creationId="{DAF70B55-E766-7EAD-4D5F-64EED3B5D84C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17" creationId="{50CC0C1E-DAC2-367B-31DE-D8E6FF71DE2B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18" creationId="{23158CD3-44F1-496A-BC6A-F5F34269EDCB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23" creationId="{6B75949E-149B-BA9F-D8AE-3CEF6962DCFF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24" creationId="{CE0AE78E-24FE-65A7-CCAF-39B6746EACF4}"/>
          </ac:spMkLst>
        </pc:spChg>
        <pc:spChg chg="del">
          <ac:chgData name="Giuseppe Torrisi" userId="7e2d242d-86da-4aa3-bb66-1f88aeb4d0c6" providerId="ADAL" clId="{A4628964-D3B9-A243-9236-A9A7DA763D0B}" dt="2022-11-08T22:57:01.114" v="6805" actId="478"/>
          <ac:spMkLst>
            <pc:docMk/>
            <pc:sldMk cId="2765861265" sldId="851"/>
            <ac:spMk id="25" creationId="{AA8997A7-243E-9A3B-964C-1AC135A94655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27" creationId="{ED39D468-5CB4-E169-5F99-D4A9536E240A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28" creationId="{2ECFA507-CF02-99E4-CB30-46E789EED3F5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29" creationId="{EB445C64-4AE2-E4D7-E242-02B1BF4F7EEE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30" creationId="{B4A7EE19-EE2C-8B52-CFCC-A54FF1881EC5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31" creationId="{8710D84B-FFDD-9C2C-6DD7-B9824E09E335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32" creationId="{F3234EBA-3507-0262-F134-A587B8092409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33" creationId="{2638D165-9480-CD5F-74D5-FBBFDC041FD6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34" creationId="{5B9A7967-6C79-9D3E-045A-56D7D4D0D3E5}"/>
          </ac:spMkLst>
        </pc:spChg>
        <pc:spChg chg="mod">
          <ac:chgData name="Giuseppe Torrisi" userId="7e2d242d-86da-4aa3-bb66-1f88aeb4d0c6" providerId="ADAL" clId="{A4628964-D3B9-A243-9236-A9A7DA763D0B}" dt="2022-11-08T22:57:01.699" v="6806"/>
          <ac:spMkLst>
            <pc:docMk/>
            <pc:sldMk cId="2765861265" sldId="851"/>
            <ac:spMk id="35" creationId="{6EB94880-0083-81BD-E717-11D78F3670FD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37" creationId="{A896392B-72FB-FE84-B202-72073288849D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38" creationId="{6EB0FC90-F597-56DE-4FA6-5135CE3169EE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39" creationId="{14B48C1F-92C5-B95D-01F6-410EEFFA949F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0" creationId="{0D38C2A0-506C-596D-D8BF-FEAD38AA58D4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2" creationId="{5C40D976-43D3-1107-79DA-337045030C1A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3" creationId="{968BC710-B8BF-4D39-F998-78049D679312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4" creationId="{0FE604CC-0EA0-6FE8-4C0B-FD6F4338EEA3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5" creationId="{B0F5ACC5-E732-5EBF-B1A1-E6B678971DC0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6" creationId="{F440F1C6-7662-1518-442E-31CD6780E1F0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7" creationId="{0E83B36E-292D-BF87-D76F-80D1579001C9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8" creationId="{F207C49C-8DB4-22B5-3AD5-9AAC269BAFFF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49" creationId="{3181307E-176D-0ACA-A8CF-ABA73D4CF230}"/>
          </ac:spMkLst>
        </pc:spChg>
        <pc:spChg chg="mod">
          <ac:chgData name="Giuseppe Torrisi" userId="7e2d242d-86da-4aa3-bb66-1f88aeb4d0c6" providerId="ADAL" clId="{A4628964-D3B9-A243-9236-A9A7DA763D0B}" dt="2022-11-09T21:43:24.667" v="7983"/>
          <ac:spMkLst>
            <pc:docMk/>
            <pc:sldMk cId="2765861265" sldId="851"/>
            <ac:spMk id="50" creationId="{C3585122-58AB-619A-4DB8-EB2215ED09AA}"/>
          </ac:spMkLst>
        </pc:spChg>
        <pc:grpChg chg="add del mod">
          <ac:chgData name="Giuseppe Torrisi" userId="7e2d242d-86da-4aa3-bb66-1f88aeb4d0c6" providerId="ADAL" clId="{A4628964-D3B9-A243-9236-A9A7DA763D0B}" dt="2022-11-09T21:43:24.084" v="7982" actId="478"/>
          <ac:grpSpMkLst>
            <pc:docMk/>
            <pc:sldMk cId="2765861265" sldId="851"/>
            <ac:grpSpMk id="5" creationId="{67838991-A4DE-2FC4-DC43-377ED7081351}"/>
          </ac:grpSpMkLst>
        </pc:grpChg>
        <pc:grpChg chg="mod">
          <ac:chgData name="Giuseppe Torrisi" userId="7e2d242d-86da-4aa3-bb66-1f88aeb4d0c6" providerId="ADAL" clId="{A4628964-D3B9-A243-9236-A9A7DA763D0B}" dt="2022-11-08T22:57:01.699" v="6806"/>
          <ac:grpSpMkLst>
            <pc:docMk/>
            <pc:sldMk cId="2765861265" sldId="851"/>
            <ac:grpSpMk id="15" creationId="{AE009645-7820-0963-E8AD-721C1ACE1FBE}"/>
          </ac:grpSpMkLst>
        </pc:grpChg>
        <pc:grpChg chg="add mod">
          <ac:chgData name="Giuseppe Torrisi" userId="7e2d242d-86da-4aa3-bb66-1f88aeb4d0c6" providerId="ADAL" clId="{A4628964-D3B9-A243-9236-A9A7DA763D0B}" dt="2022-11-09T21:43:24.667" v="7983"/>
          <ac:grpSpMkLst>
            <pc:docMk/>
            <pc:sldMk cId="2765861265" sldId="851"/>
            <ac:grpSpMk id="25" creationId="{83B36A32-538E-DBBE-6C5C-F24F7A0B0059}"/>
          </ac:grpSpMkLst>
        </pc:grpChg>
        <pc:grpChg chg="mod">
          <ac:chgData name="Giuseppe Torrisi" userId="7e2d242d-86da-4aa3-bb66-1f88aeb4d0c6" providerId="ADAL" clId="{A4628964-D3B9-A243-9236-A9A7DA763D0B}" dt="2022-11-08T22:57:01.699" v="6806"/>
          <ac:grpSpMkLst>
            <pc:docMk/>
            <pc:sldMk cId="2765861265" sldId="851"/>
            <ac:grpSpMk id="26" creationId="{6D8FC3B4-F9B4-1165-B5AB-1837134E742B}"/>
          </ac:grpSpMkLst>
        </pc:grpChg>
        <pc:grpChg chg="mod">
          <ac:chgData name="Giuseppe Torrisi" userId="7e2d242d-86da-4aa3-bb66-1f88aeb4d0c6" providerId="ADAL" clId="{A4628964-D3B9-A243-9236-A9A7DA763D0B}" dt="2022-11-09T21:43:24.667" v="7983"/>
          <ac:grpSpMkLst>
            <pc:docMk/>
            <pc:sldMk cId="2765861265" sldId="851"/>
            <ac:grpSpMk id="36" creationId="{C6C40352-0E5C-59D4-A7DB-28F5142015B9}"/>
          </ac:grpSpMkLst>
        </pc:grpChg>
        <pc:grpChg chg="mod">
          <ac:chgData name="Giuseppe Torrisi" userId="7e2d242d-86da-4aa3-bb66-1f88aeb4d0c6" providerId="ADAL" clId="{A4628964-D3B9-A243-9236-A9A7DA763D0B}" dt="2022-11-09T21:43:24.667" v="7983"/>
          <ac:grpSpMkLst>
            <pc:docMk/>
            <pc:sldMk cId="2765861265" sldId="851"/>
            <ac:grpSpMk id="41" creationId="{B6D7F578-8A8A-0E39-D539-A170EDE20BDE}"/>
          </ac:grpSpMkLst>
        </pc:grpChg>
      </pc:sldChg>
      <pc:sldChg chg="delSp modSp mod ord modShow">
        <pc:chgData name="Giuseppe Torrisi" userId="7e2d242d-86da-4aa3-bb66-1f88aeb4d0c6" providerId="ADAL" clId="{A4628964-D3B9-A243-9236-A9A7DA763D0B}" dt="2022-11-08T23:02:40.862" v="6971" actId="729"/>
        <pc:sldMkLst>
          <pc:docMk/>
          <pc:sldMk cId="2595008201" sldId="852"/>
        </pc:sldMkLst>
        <pc:spChg chg="mod">
          <ac:chgData name="Giuseppe Torrisi" userId="7e2d242d-86da-4aa3-bb66-1f88aeb4d0c6" providerId="ADAL" clId="{A4628964-D3B9-A243-9236-A9A7DA763D0B}" dt="2022-11-05T10:36:14.614" v="2981" actId="20577"/>
          <ac:spMkLst>
            <pc:docMk/>
            <pc:sldMk cId="2595008201" sldId="852"/>
            <ac:spMk id="3" creationId="{D2CFBC28-40FE-A8D2-83AC-BB8B9BFA71A6}"/>
          </ac:spMkLst>
        </pc:spChg>
        <pc:spChg chg="del">
          <ac:chgData name="Giuseppe Torrisi" userId="7e2d242d-86da-4aa3-bb66-1f88aeb4d0c6" providerId="ADAL" clId="{A4628964-D3B9-A243-9236-A9A7DA763D0B}" dt="2022-11-06T16:09:39.309" v="4819" actId="478"/>
          <ac:spMkLst>
            <pc:docMk/>
            <pc:sldMk cId="2595008201" sldId="852"/>
            <ac:spMk id="7" creationId="{0E89969D-46A2-9BB7-DCAC-849E4B4B4FF4}"/>
          </ac:spMkLst>
        </pc:spChg>
      </pc:sldChg>
      <pc:sldChg chg="addSp delSp modSp mod ord">
        <pc:chgData name="Giuseppe Torrisi" userId="7e2d242d-86da-4aa3-bb66-1f88aeb4d0c6" providerId="ADAL" clId="{A4628964-D3B9-A243-9236-A9A7DA763D0B}" dt="2022-11-12T17:00:05.776" v="11644" actId="1035"/>
        <pc:sldMkLst>
          <pc:docMk/>
          <pc:sldMk cId="873909742" sldId="853"/>
        </pc:sldMkLst>
        <pc:spChg chg="add del mod">
          <ac:chgData name="Giuseppe Torrisi" userId="7e2d242d-86da-4aa3-bb66-1f88aeb4d0c6" providerId="ADAL" clId="{A4628964-D3B9-A243-9236-A9A7DA763D0B}" dt="2022-11-06T16:33:43.802" v="4959" actId="478"/>
          <ac:spMkLst>
            <pc:docMk/>
            <pc:sldMk cId="873909742" sldId="853"/>
            <ac:spMk id="2" creationId="{F72A3FBE-D48B-B388-C8C1-C0095C09DCCB}"/>
          </ac:spMkLst>
        </pc:spChg>
        <pc:spChg chg="mod">
          <ac:chgData name="Giuseppe Torrisi" userId="7e2d242d-86da-4aa3-bb66-1f88aeb4d0c6" providerId="ADAL" clId="{A4628964-D3B9-A243-9236-A9A7DA763D0B}" dt="2022-11-12T17:00:05.776" v="11644" actId="1035"/>
          <ac:spMkLst>
            <pc:docMk/>
            <pc:sldMk cId="873909742" sldId="853"/>
            <ac:spMk id="4" creationId="{43FBF359-CCE5-F754-7517-0F656756D2EB}"/>
          </ac:spMkLst>
        </pc:spChg>
        <pc:spChg chg="mod">
          <ac:chgData name="Giuseppe Torrisi" userId="7e2d242d-86da-4aa3-bb66-1f88aeb4d0c6" providerId="ADAL" clId="{A4628964-D3B9-A243-9236-A9A7DA763D0B}" dt="2022-11-10T21:53:50.111" v="8659" actId="207"/>
          <ac:spMkLst>
            <pc:docMk/>
            <pc:sldMk cId="873909742" sldId="853"/>
            <ac:spMk id="5" creationId="{A58A6B1A-48E4-952C-D641-EE23DBCCDC8C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6" creationId="{F04D4633-492B-5A4B-C7FE-C213923B8ABF}"/>
          </ac:spMkLst>
        </pc:spChg>
        <pc:spChg chg="del mod">
          <ac:chgData name="Giuseppe Torrisi" userId="7e2d242d-86da-4aa3-bb66-1f88aeb4d0c6" providerId="ADAL" clId="{A4628964-D3B9-A243-9236-A9A7DA763D0B}" dt="2022-11-06T16:31:57.048" v="4881" actId="478"/>
          <ac:spMkLst>
            <pc:docMk/>
            <pc:sldMk cId="873909742" sldId="853"/>
            <ac:spMk id="7" creationId="{1E045910-6E1E-729A-EB1E-378401463A97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7" creationId="{71B32179-1E6F-AFC1-644E-147725BB82C9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8" creationId="{1DD7BF8B-DE62-8A18-46DB-014C9952B8CA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9" creationId="{A0EBBD40-B05D-9E35-4EF9-A7F88D772D4F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1" creationId="{86B63A6B-6C9C-A2ED-CE2A-C91D4F02B72C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2" creationId="{7E1D9364-766D-4898-F3AC-06AD8131378E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3" creationId="{D38A342A-3219-3912-8419-3EB6E3B035E5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4" creationId="{4614EC4C-BB1C-0BD3-58E9-F4F043A09194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5" creationId="{6744E2DD-794C-9A0C-6161-BBBA4D9FE8C9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6" creationId="{098EC4B9-FF2D-E43C-CCC4-4EA74AE636F6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7" creationId="{0F2AED0C-AFE6-4794-3301-10E1FC284EC3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8" creationId="{B28FED29-C291-ADEC-1FE8-153CD474B8F1}"/>
          </ac:spMkLst>
        </pc:spChg>
        <pc:spChg chg="mod">
          <ac:chgData name="Giuseppe Torrisi" userId="7e2d242d-86da-4aa3-bb66-1f88aeb4d0c6" providerId="ADAL" clId="{A4628964-D3B9-A243-9236-A9A7DA763D0B}" dt="2022-11-08T23:10:33.196" v="7237"/>
          <ac:spMkLst>
            <pc:docMk/>
            <pc:sldMk cId="873909742" sldId="853"/>
            <ac:spMk id="19" creationId="{3A2F0A28-F81B-791B-4C3E-EC1BCF135CA7}"/>
          </ac:spMkLst>
        </pc:spChg>
        <pc:spChg chg="mod">
          <ac:chgData name="Giuseppe Torrisi" userId="7e2d242d-86da-4aa3-bb66-1f88aeb4d0c6" providerId="ADAL" clId="{A4628964-D3B9-A243-9236-A9A7DA763D0B}" dt="2022-11-09T21:47:29.976" v="8091" actId="108"/>
          <ac:spMkLst>
            <pc:docMk/>
            <pc:sldMk cId="873909742" sldId="853"/>
            <ac:spMk id="22" creationId="{3A4183F1-98C3-F3E1-A1AE-D15F0B78A048}"/>
          </ac:spMkLst>
        </pc:spChg>
        <pc:spChg chg="mod">
          <ac:chgData name="Giuseppe Torrisi" userId="7e2d242d-86da-4aa3-bb66-1f88aeb4d0c6" providerId="ADAL" clId="{A4628964-D3B9-A243-9236-A9A7DA763D0B}" dt="2022-11-09T21:47:21.333" v="8089" actId="108"/>
          <ac:spMkLst>
            <pc:docMk/>
            <pc:sldMk cId="873909742" sldId="853"/>
            <ac:spMk id="23" creationId="{B5B2B3FC-3C5B-956A-093E-3C1D848C71B2}"/>
          </ac:spMkLst>
        </pc:spChg>
        <pc:spChg chg="mod">
          <ac:chgData name="Giuseppe Torrisi" userId="7e2d242d-86da-4aa3-bb66-1f88aeb4d0c6" providerId="ADAL" clId="{A4628964-D3B9-A243-9236-A9A7DA763D0B}" dt="2022-11-09T21:47:13.120" v="8088"/>
          <ac:spMkLst>
            <pc:docMk/>
            <pc:sldMk cId="873909742" sldId="853"/>
            <ac:spMk id="24" creationId="{BE94BFAB-E569-B9D2-5592-D20CE1CA38FC}"/>
          </ac:spMkLst>
        </pc:spChg>
        <pc:spChg chg="mod">
          <ac:chgData name="Giuseppe Torrisi" userId="7e2d242d-86da-4aa3-bb66-1f88aeb4d0c6" providerId="ADAL" clId="{A4628964-D3B9-A243-9236-A9A7DA763D0B}" dt="2022-11-09T21:47:13.120" v="8088"/>
          <ac:spMkLst>
            <pc:docMk/>
            <pc:sldMk cId="873909742" sldId="853"/>
            <ac:spMk id="25" creationId="{1517FED8-B001-B5C8-6B76-66FDC0B6C560}"/>
          </ac:spMkLst>
        </pc:spChg>
        <pc:spChg chg="mod">
          <ac:chgData name="Giuseppe Torrisi" userId="7e2d242d-86da-4aa3-bb66-1f88aeb4d0c6" providerId="ADAL" clId="{A4628964-D3B9-A243-9236-A9A7DA763D0B}" dt="2022-11-09T21:47:13.120" v="8088"/>
          <ac:spMkLst>
            <pc:docMk/>
            <pc:sldMk cId="873909742" sldId="853"/>
            <ac:spMk id="26" creationId="{79BDF5CF-F9F1-4425-2F7B-37D2717B5A24}"/>
          </ac:spMkLst>
        </pc:spChg>
        <pc:spChg chg="mod">
          <ac:chgData name="Giuseppe Torrisi" userId="7e2d242d-86da-4aa3-bb66-1f88aeb4d0c6" providerId="ADAL" clId="{A4628964-D3B9-A243-9236-A9A7DA763D0B}" dt="2022-11-09T21:47:45.566" v="8096" actId="207"/>
          <ac:spMkLst>
            <pc:docMk/>
            <pc:sldMk cId="873909742" sldId="853"/>
            <ac:spMk id="27" creationId="{7D941E6A-BC20-D138-DBFB-7E617BBE2FA9}"/>
          </ac:spMkLst>
        </pc:spChg>
        <pc:spChg chg="mod">
          <ac:chgData name="Giuseppe Torrisi" userId="7e2d242d-86da-4aa3-bb66-1f88aeb4d0c6" providerId="ADAL" clId="{A4628964-D3B9-A243-9236-A9A7DA763D0B}" dt="2022-11-09T21:47:47.514" v="8097" actId="207"/>
          <ac:spMkLst>
            <pc:docMk/>
            <pc:sldMk cId="873909742" sldId="853"/>
            <ac:spMk id="28" creationId="{8B5DAF89-9BE2-525E-1D3B-FE3EA41C043C}"/>
          </ac:spMkLst>
        </pc:spChg>
        <pc:spChg chg="mod">
          <ac:chgData name="Giuseppe Torrisi" userId="7e2d242d-86da-4aa3-bb66-1f88aeb4d0c6" providerId="ADAL" clId="{A4628964-D3B9-A243-9236-A9A7DA763D0B}" dt="2022-11-09T21:47:25.689" v="8090" actId="108"/>
          <ac:spMkLst>
            <pc:docMk/>
            <pc:sldMk cId="873909742" sldId="853"/>
            <ac:spMk id="29" creationId="{AB7180DA-8AE9-D0C7-491B-70DD7F25037B}"/>
          </ac:spMkLst>
        </pc:spChg>
        <pc:spChg chg="mod">
          <ac:chgData name="Giuseppe Torrisi" userId="7e2d242d-86da-4aa3-bb66-1f88aeb4d0c6" providerId="ADAL" clId="{A4628964-D3B9-A243-9236-A9A7DA763D0B}" dt="2022-11-09T21:47:34.160" v="8092" actId="207"/>
          <ac:spMkLst>
            <pc:docMk/>
            <pc:sldMk cId="873909742" sldId="853"/>
            <ac:spMk id="30" creationId="{6CCB6D91-ECB6-592A-74EE-38CF3BE381F4}"/>
          </ac:spMkLst>
        </pc:spChg>
        <pc:grpChg chg="add del mod">
          <ac:chgData name="Giuseppe Torrisi" userId="7e2d242d-86da-4aa3-bb66-1f88aeb4d0c6" providerId="ADAL" clId="{A4628964-D3B9-A243-9236-A9A7DA763D0B}" dt="2022-11-09T21:47:12.122" v="8087" actId="478"/>
          <ac:grpSpMkLst>
            <pc:docMk/>
            <pc:sldMk cId="873909742" sldId="853"/>
            <ac:grpSpMk id="2" creationId="{2E3A195B-2E81-D876-145E-5B384DCE0F71}"/>
          </ac:grpSpMkLst>
        </pc:grpChg>
        <pc:grpChg chg="mod">
          <ac:chgData name="Giuseppe Torrisi" userId="7e2d242d-86da-4aa3-bb66-1f88aeb4d0c6" providerId="ADAL" clId="{A4628964-D3B9-A243-9236-A9A7DA763D0B}" dt="2022-11-08T23:10:33.196" v="7237"/>
          <ac:grpSpMkLst>
            <pc:docMk/>
            <pc:sldMk cId="873909742" sldId="853"/>
            <ac:grpSpMk id="3" creationId="{3619CAA4-EDAC-D80F-E7C0-9BFB89109ADC}"/>
          </ac:grpSpMkLst>
        </pc:grpChg>
        <pc:grpChg chg="mod">
          <ac:chgData name="Giuseppe Torrisi" userId="7e2d242d-86da-4aa3-bb66-1f88aeb4d0c6" providerId="ADAL" clId="{A4628964-D3B9-A243-9236-A9A7DA763D0B}" dt="2022-11-08T23:10:33.196" v="7237"/>
          <ac:grpSpMkLst>
            <pc:docMk/>
            <pc:sldMk cId="873909742" sldId="853"/>
            <ac:grpSpMk id="10" creationId="{72BD1D16-F0AA-0D72-7B2C-1D6F1496D006}"/>
          </ac:grpSpMkLst>
        </pc:grpChg>
        <pc:grpChg chg="add mod">
          <ac:chgData name="Giuseppe Torrisi" userId="7e2d242d-86da-4aa3-bb66-1f88aeb4d0c6" providerId="ADAL" clId="{A4628964-D3B9-A243-9236-A9A7DA763D0B}" dt="2022-11-09T21:47:13.120" v="8088"/>
          <ac:grpSpMkLst>
            <pc:docMk/>
            <pc:sldMk cId="873909742" sldId="853"/>
            <ac:grpSpMk id="20" creationId="{CD8532FB-4A43-F27C-EE55-57048D5C8DE8}"/>
          </ac:grpSpMkLst>
        </pc:grpChg>
        <pc:grpChg chg="mod">
          <ac:chgData name="Giuseppe Torrisi" userId="7e2d242d-86da-4aa3-bb66-1f88aeb4d0c6" providerId="ADAL" clId="{A4628964-D3B9-A243-9236-A9A7DA763D0B}" dt="2022-11-09T21:47:13.120" v="8088"/>
          <ac:grpSpMkLst>
            <pc:docMk/>
            <pc:sldMk cId="873909742" sldId="853"/>
            <ac:grpSpMk id="21" creationId="{951AB5A5-3CC0-D88A-065E-BBD364703BE3}"/>
          </ac:grpSpMkLst>
        </pc:grpChg>
        <pc:picChg chg="del">
          <ac:chgData name="Giuseppe Torrisi" userId="7e2d242d-86da-4aa3-bb66-1f88aeb4d0c6" providerId="ADAL" clId="{A4628964-D3B9-A243-9236-A9A7DA763D0B}" dt="2022-11-06T16:31:54.326" v="4880" actId="478"/>
          <ac:picMkLst>
            <pc:docMk/>
            <pc:sldMk cId="873909742" sldId="853"/>
            <ac:picMk id="6" creationId="{057D52AD-CF45-9358-0272-CC51997A0F35}"/>
          </ac:picMkLst>
        </pc:pic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045038367" sldId="854"/>
        </pc:sldMkLst>
      </pc:sldChg>
      <pc:sldChg chg="addSp delSp modSp add del mod">
        <pc:chgData name="Giuseppe Torrisi" userId="7e2d242d-86da-4aa3-bb66-1f88aeb4d0c6" providerId="ADAL" clId="{A4628964-D3B9-A243-9236-A9A7DA763D0B}" dt="2022-10-29T17:03:34.797" v="184" actId="2696"/>
        <pc:sldMkLst>
          <pc:docMk/>
          <pc:sldMk cId="2228264338" sldId="854"/>
        </pc:sldMkLst>
        <pc:spChg chg="del">
          <ac:chgData name="Giuseppe Torrisi" userId="7e2d242d-86da-4aa3-bb66-1f88aeb4d0c6" providerId="ADAL" clId="{A4628964-D3B9-A243-9236-A9A7DA763D0B}" dt="2022-10-29T16:27:45.556" v="157" actId="478"/>
          <ac:spMkLst>
            <pc:docMk/>
            <pc:sldMk cId="2228264338" sldId="854"/>
            <ac:spMk id="3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0-29T16:27:53.875" v="160" actId="478"/>
          <ac:spMkLst>
            <pc:docMk/>
            <pc:sldMk cId="2228264338" sldId="854"/>
            <ac:spMk id="5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0-29T16:27:48.751" v="159" actId="478"/>
          <ac:spMkLst>
            <pc:docMk/>
            <pc:sldMk cId="2228264338" sldId="854"/>
            <ac:spMk id="6" creationId="{00000000-0000-0000-0000-000000000000}"/>
          </ac:spMkLst>
        </pc:spChg>
        <pc:spChg chg="add del mod">
          <ac:chgData name="Giuseppe Torrisi" userId="7e2d242d-86da-4aa3-bb66-1f88aeb4d0c6" providerId="ADAL" clId="{A4628964-D3B9-A243-9236-A9A7DA763D0B}" dt="2022-10-29T16:27:47.480" v="158" actId="478"/>
          <ac:spMkLst>
            <pc:docMk/>
            <pc:sldMk cId="2228264338" sldId="854"/>
            <ac:spMk id="9" creationId="{DCBDDDE0-FF9A-0221-A1B0-1DD8ED208496}"/>
          </ac:spMkLst>
        </pc:spChg>
        <pc:picChg chg="del">
          <ac:chgData name="Giuseppe Torrisi" userId="7e2d242d-86da-4aa3-bb66-1f88aeb4d0c6" providerId="ADAL" clId="{A4628964-D3B9-A243-9236-A9A7DA763D0B}" dt="2022-10-29T16:27:57.442" v="161" actId="478"/>
          <ac:picMkLst>
            <pc:docMk/>
            <pc:sldMk cId="2228264338" sldId="854"/>
            <ac:picMk id="7" creationId="{00000000-0000-0000-0000-000000000000}"/>
          </ac:picMkLst>
        </pc:pic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703032327" sldId="855"/>
        </pc:sldMkLst>
      </pc:sldChg>
      <pc:sldChg chg="delSp add del mod">
        <pc:chgData name="Giuseppe Torrisi" userId="7e2d242d-86da-4aa3-bb66-1f88aeb4d0c6" providerId="ADAL" clId="{A4628964-D3B9-A243-9236-A9A7DA763D0B}" dt="2022-10-29T17:03:38.238" v="185" actId="2696"/>
        <pc:sldMkLst>
          <pc:docMk/>
          <pc:sldMk cId="4160576167" sldId="855"/>
        </pc:sldMkLst>
        <pc:spChg chg="del">
          <ac:chgData name="Giuseppe Torrisi" userId="7e2d242d-86da-4aa3-bb66-1f88aeb4d0c6" providerId="ADAL" clId="{A4628964-D3B9-A243-9236-A9A7DA763D0B}" dt="2022-10-29T16:28:04.473" v="162" actId="478"/>
          <ac:spMkLst>
            <pc:docMk/>
            <pc:sldMk cId="4160576167" sldId="855"/>
            <ac:spMk id="7" creationId="{00000000-0000-0000-0000-000000000000}"/>
          </ac:spMkLst>
        </pc:spChg>
      </pc:sldChg>
      <pc:sldChg chg="addSp modSp add del mod modShow">
        <pc:chgData name="Giuseppe Torrisi" userId="7e2d242d-86da-4aa3-bb66-1f88aeb4d0c6" providerId="ADAL" clId="{A4628964-D3B9-A243-9236-A9A7DA763D0B}" dt="2022-11-05T20:04:09.285" v="2990" actId="2696"/>
        <pc:sldMkLst>
          <pc:docMk/>
          <pc:sldMk cId="1019498455" sldId="856"/>
        </pc:sldMkLst>
        <pc:spChg chg="mod">
          <ac:chgData name="Giuseppe Torrisi" userId="7e2d242d-86da-4aa3-bb66-1f88aeb4d0c6" providerId="ADAL" clId="{A4628964-D3B9-A243-9236-A9A7DA763D0B}" dt="2022-11-05T09:47:38.524" v="2497" actId="1076"/>
          <ac:spMkLst>
            <pc:docMk/>
            <pc:sldMk cId="1019498455" sldId="856"/>
            <ac:spMk id="3" creationId="{00000000-0000-0000-0000-000000000000}"/>
          </ac:spMkLst>
        </pc:spChg>
        <pc:spChg chg="add mod">
          <ac:chgData name="Giuseppe Torrisi" userId="7e2d242d-86da-4aa3-bb66-1f88aeb4d0c6" providerId="ADAL" clId="{A4628964-D3B9-A243-9236-A9A7DA763D0B}" dt="2022-11-05T20:03:17.781" v="2982" actId="20577"/>
          <ac:spMkLst>
            <pc:docMk/>
            <pc:sldMk cId="1019498455" sldId="856"/>
            <ac:spMk id="4" creationId="{80592209-9710-6978-6601-B1098C1B1467}"/>
          </ac:spMkLst>
        </pc:spChg>
        <pc:spChg chg="add mod">
          <ac:chgData name="Giuseppe Torrisi" userId="7e2d242d-86da-4aa3-bb66-1f88aeb4d0c6" providerId="ADAL" clId="{A4628964-D3B9-A243-9236-A9A7DA763D0B}" dt="2022-11-05T09:47:24.205" v="2494" actId="115"/>
          <ac:spMkLst>
            <pc:docMk/>
            <pc:sldMk cId="1019498455" sldId="856"/>
            <ac:spMk id="5" creationId="{B96D658C-FEF9-4AB8-903B-3E7CC29822C7}"/>
          </ac:spMkLst>
        </pc:spChg>
        <pc:grpChg chg="add mod">
          <ac:chgData name="Giuseppe Torrisi" userId="7e2d242d-86da-4aa3-bb66-1f88aeb4d0c6" providerId="ADAL" clId="{A4628964-D3B9-A243-9236-A9A7DA763D0B}" dt="2022-11-05T09:47:47.017" v="2514" actId="1076"/>
          <ac:grpSpMkLst>
            <pc:docMk/>
            <pc:sldMk cId="1019498455" sldId="856"/>
            <ac:grpSpMk id="7" creationId="{D14BE451-3CB3-4B36-53A1-D544C3EF09A8}"/>
          </ac:grpSpMkLst>
        </pc:grpChg>
        <pc:picChg chg="add mod">
          <ac:chgData name="Giuseppe Torrisi" userId="7e2d242d-86da-4aa3-bb66-1f88aeb4d0c6" providerId="ADAL" clId="{A4628964-D3B9-A243-9236-A9A7DA763D0B}" dt="2022-11-05T09:50:32.177" v="2553" actId="1076"/>
          <ac:picMkLst>
            <pc:docMk/>
            <pc:sldMk cId="1019498455" sldId="856"/>
            <ac:picMk id="8" creationId="{DDAA2A40-19AF-70FE-9523-DF3F90D449E7}"/>
          </ac:picMkLst>
        </pc:picChg>
        <pc:picChg chg="mod">
          <ac:chgData name="Giuseppe Torrisi" userId="7e2d242d-86da-4aa3-bb66-1f88aeb4d0c6" providerId="ADAL" clId="{A4628964-D3B9-A243-9236-A9A7DA763D0B}" dt="2022-11-05T09:47:50.996" v="2516" actId="1076"/>
          <ac:picMkLst>
            <pc:docMk/>
            <pc:sldMk cId="1019498455" sldId="856"/>
            <ac:picMk id="2050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5T09:47:48.649" v="2515" actId="1076"/>
          <ac:picMkLst>
            <pc:docMk/>
            <pc:sldMk cId="1019498455" sldId="856"/>
            <ac:picMk id="2051" creationId="{00000000-0000-0000-0000-000000000000}"/>
          </ac:picMkLst>
        </pc:picChg>
      </pc:sldChg>
      <pc:sldChg chg="del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2154807582" sldId="856"/>
        </pc:sldMkLst>
        <pc:spChg chg="del">
          <ac:chgData name="Giuseppe Torrisi" userId="7e2d242d-86da-4aa3-bb66-1f88aeb4d0c6" providerId="ADAL" clId="{A4628964-D3B9-A243-9236-A9A7DA763D0B}" dt="2022-10-29T17:04:16.311" v="190" actId="478"/>
          <ac:spMkLst>
            <pc:docMk/>
            <pc:sldMk cId="2154807582" sldId="856"/>
            <ac:spMk id="7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2772344262" sldId="856"/>
        </pc:sldMkLst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900428405" sldId="857"/>
        </pc:sldMkLst>
      </pc:sldChg>
      <pc:sldChg chg="del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2691023248" sldId="857"/>
        </pc:sldMkLst>
        <pc:spChg chg="del">
          <ac:chgData name="Giuseppe Torrisi" userId="7e2d242d-86da-4aa3-bb66-1f88aeb4d0c6" providerId="ADAL" clId="{A4628964-D3B9-A243-9236-A9A7DA763D0B}" dt="2022-10-29T17:04:22.009" v="191" actId="478"/>
          <ac:spMkLst>
            <pc:docMk/>
            <pc:sldMk cId="2691023248" sldId="857"/>
            <ac:spMk id="6" creationId="{00000000-0000-0000-0000-000000000000}"/>
          </ac:spMkLst>
        </pc:spChg>
      </pc:sldChg>
      <pc:sldChg chg="add del mod modShow">
        <pc:chgData name="Giuseppe Torrisi" userId="7e2d242d-86da-4aa3-bb66-1f88aeb4d0c6" providerId="ADAL" clId="{A4628964-D3B9-A243-9236-A9A7DA763D0B}" dt="2022-11-05T10:23:22.302" v="2826" actId="2696"/>
        <pc:sldMkLst>
          <pc:docMk/>
          <pc:sldMk cId="2864011137" sldId="857"/>
        </pc:sldMkLst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241698590" sldId="858"/>
        </pc:sldMkLst>
      </pc:sldChg>
      <pc:sldChg chg="del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1248448339" sldId="858"/>
        </pc:sldMkLst>
        <pc:spChg chg="del">
          <ac:chgData name="Giuseppe Torrisi" userId="7e2d242d-86da-4aa3-bb66-1f88aeb4d0c6" providerId="ADAL" clId="{A4628964-D3B9-A243-9236-A9A7DA763D0B}" dt="2022-10-29T17:04:24.866" v="192" actId="478"/>
          <ac:spMkLst>
            <pc:docMk/>
            <pc:sldMk cId="1248448339" sldId="858"/>
            <ac:spMk id="8" creationId="{00000000-0000-0000-0000-000000000000}"/>
          </ac:spMkLst>
        </pc:spChg>
      </pc:sldChg>
      <pc:sldChg chg="add del mod modShow modNotesTx">
        <pc:chgData name="Giuseppe Torrisi" userId="7e2d242d-86da-4aa3-bb66-1f88aeb4d0c6" providerId="ADAL" clId="{A4628964-D3B9-A243-9236-A9A7DA763D0B}" dt="2022-11-05T20:04:16.092" v="2991" actId="2696"/>
        <pc:sldMkLst>
          <pc:docMk/>
          <pc:sldMk cId="3233501874" sldId="858"/>
        </pc:sldMkLst>
      </pc:sldChg>
      <pc:sldChg chg="addSp delSp modSp add del mod modNotesTx">
        <pc:chgData name="Giuseppe Torrisi" userId="7e2d242d-86da-4aa3-bb66-1f88aeb4d0c6" providerId="ADAL" clId="{A4628964-D3B9-A243-9236-A9A7DA763D0B}" dt="2022-11-04T16:40:16.688" v="1934" actId="2696"/>
        <pc:sldMkLst>
          <pc:docMk/>
          <pc:sldMk cId="366773014" sldId="859"/>
        </pc:sldMkLst>
        <pc:spChg chg="del">
          <ac:chgData name="Giuseppe Torrisi" userId="7e2d242d-86da-4aa3-bb66-1f88aeb4d0c6" providerId="ADAL" clId="{A4628964-D3B9-A243-9236-A9A7DA763D0B}" dt="2022-10-29T17:04:27.553" v="193" actId="478"/>
          <ac:spMkLst>
            <pc:docMk/>
            <pc:sldMk cId="366773014" sldId="859"/>
            <ac:spMk id="7" creationId="{00000000-0000-0000-0000-000000000000}"/>
          </ac:spMkLst>
        </pc:spChg>
        <pc:picChg chg="add del mod">
          <ac:chgData name="Giuseppe Torrisi" userId="7e2d242d-86da-4aa3-bb66-1f88aeb4d0c6" providerId="ADAL" clId="{A4628964-D3B9-A243-9236-A9A7DA763D0B}" dt="2022-10-29T17:04:49.697" v="198"/>
          <ac:picMkLst>
            <pc:docMk/>
            <pc:sldMk cId="366773014" sldId="859"/>
            <ac:picMk id="4" creationId="{AC84BBD4-9ADC-9D78-1AEA-F95935BE03C1}"/>
          </ac:picMkLst>
        </pc:picChg>
        <pc:picChg chg="mod">
          <ac:chgData name="Giuseppe Torrisi" userId="7e2d242d-86da-4aa3-bb66-1f88aeb4d0c6" providerId="ADAL" clId="{A4628964-D3B9-A243-9236-A9A7DA763D0B}" dt="2022-10-29T17:05:12.233" v="210" actId="1076"/>
          <ac:picMkLst>
            <pc:docMk/>
            <pc:sldMk cId="366773014" sldId="859"/>
            <ac:picMk id="5" creationId="{00000000-0000-0000-0000-000000000000}"/>
          </ac:picMkLst>
        </pc:picChg>
        <pc:picChg chg="add mod">
          <ac:chgData name="Giuseppe Torrisi" userId="7e2d242d-86da-4aa3-bb66-1f88aeb4d0c6" providerId="ADAL" clId="{A4628964-D3B9-A243-9236-A9A7DA763D0B}" dt="2022-10-29T17:05:13.865" v="214" actId="1036"/>
          <ac:picMkLst>
            <pc:docMk/>
            <pc:sldMk cId="366773014" sldId="859"/>
            <ac:picMk id="8" creationId="{7853873F-3393-DFE5-B873-42901851600B}"/>
          </ac:picMkLst>
        </pc:picChg>
      </pc:sldChg>
      <pc:sldChg chg="addSp delSp modSp add del mod modShow">
        <pc:chgData name="Giuseppe Torrisi" userId="7e2d242d-86da-4aa3-bb66-1f88aeb4d0c6" providerId="ADAL" clId="{A4628964-D3B9-A243-9236-A9A7DA763D0B}" dt="2022-11-05T20:04:17.501" v="2992" actId="2696"/>
        <pc:sldMkLst>
          <pc:docMk/>
          <pc:sldMk cId="3413249819" sldId="859"/>
        </pc:sldMkLst>
        <pc:spChg chg="mod">
          <ac:chgData name="Giuseppe Torrisi" userId="7e2d242d-86da-4aa3-bb66-1f88aeb4d0c6" providerId="ADAL" clId="{A4628964-D3B9-A243-9236-A9A7DA763D0B}" dt="2022-11-05T09:49:11.318" v="2533" actId="20577"/>
          <ac:spMkLst>
            <pc:docMk/>
            <pc:sldMk cId="3413249819" sldId="859"/>
            <ac:spMk id="7" creationId="{DFBE874B-6F96-E6FF-5B0B-32B64E874FFE}"/>
          </ac:spMkLst>
        </pc:spChg>
        <pc:spChg chg="mod">
          <ac:chgData name="Giuseppe Torrisi" userId="7e2d242d-86da-4aa3-bb66-1f88aeb4d0c6" providerId="ADAL" clId="{A4628964-D3B9-A243-9236-A9A7DA763D0B}" dt="2022-11-05T09:48:11.765" v="2517"/>
          <ac:spMkLst>
            <pc:docMk/>
            <pc:sldMk cId="3413249819" sldId="859"/>
            <ac:spMk id="9" creationId="{7056A70A-7BAC-E356-AEF8-102AAB46C143}"/>
          </ac:spMkLst>
        </pc:spChg>
        <pc:grpChg chg="add mod">
          <ac:chgData name="Giuseppe Torrisi" userId="7e2d242d-86da-4aa3-bb66-1f88aeb4d0c6" providerId="ADAL" clId="{A4628964-D3B9-A243-9236-A9A7DA763D0B}" dt="2022-11-05T09:48:13.929" v="2518" actId="1076"/>
          <ac:grpSpMkLst>
            <pc:docMk/>
            <pc:sldMk cId="3413249819" sldId="859"/>
            <ac:grpSpMk id="4" creationId="{88B94D56-82FD-76EF-A90A-B448A0A3152B}"/>
          </ac:grpSpMkLst>
        </pc:grpChg>
        <pc:picChg chg="add mod">
          <ac:chgData name="Giuseppe Torrisi" userId="7e2d242d-86da-4aa3-bb66-1f88aeb4d0c6" providerId="ADAL" clId="{A4628964-D3B9-A243-9236-A9A7DA763D0B}" dt="2022-11-05T09:50:23.365" v="2551" actId="14100"/>
          <ac:picMkLst>
            <pc:docMk/>
            <pc:sldMk cId="3413249819" sldId="859"/>
            <ac:picMk id="11" creationId="{FC2CD829-38F3-5BE9-CE55-6B0CFF021384}"/>
          </ac:picMkLst>
        </pc:picChg>
        <pc:picChg chg="add del mod">
          <ac:chgData name="Giuseppe Torrisi" userId="7e2d242d-86da-4aa3-bb66-1f88aeb4d0c6" providerId="ADAL" clId="{A4628964-D3B9-A243-9236-A9A7DA763D0B}" dt="2022-11-05T09:50:18.496" v="2537" actId="478"/>
          <ac:picMkLst>
            <pc:docMk/>
            <pc:sldMk cId="3413249819" sldId="859"/>
            <ac:picMk id="13" creationId="{9E459212-FA7F-D728-751D-095FCD7985DE}"/>
          </ac:picMkLst>
        </pc:pic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3636436092" sldId="859"/>
        </pc:sldMkLst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657099373" sldId="860"/>
        </pc:sldMkLst>
      </pc:sldChg>
      <pc:sldChg chg="add del mod modShow">
        <pc:chgData name="Giuseppe Torrisi" userId="7e2d242d-86da-4aa3-bb66-1f88aeb4d0c6" providerId="ADAL" clId="{A4628964-D3B9-A243-9236-A9A7DA763D0B}" dt="2022-11-05T10:23:25.483" v="2827" actId="2696"/>
        <pc:sldMkLst>
          <pc:docMk/>
          <pc:sldMk cId="2559495036" sldId="860"/>
        </pc:sldMkLst>
      </pc:sldChg>
      <pc:sldChg chg="del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3236636592" sldId="860"/>
        </pc:sldMkLst>
        <pc:spChg chg="del">
          <ac:chgData name="Giuseppe Torrisi" userId="7e2d242d-86da-4aa3-bb66-1f88aeb4d0c6" providerId="ADAL" clId="{A4628964-D3B9-A243-9236-A9A7DA763D0B}" dt="2022-10-29T17:04:30.877" v="194" actId="478"/>
          <ac:spMkLst>
            <pc:docMk/>
            <pc:sldMk cId="3236636592" sldId="860"/>
            <ac:spMk id="5" creationId="{00000000-0000-0000-0000-000000000000}"/>
          </ac:spMkLst>
        </pc:spChg>
      </pc:sldChg>
      <pc:sldChg chg="modSp add del mod">
        <pc:chgData name="Giuseppe Torrisi" userId="7e2d242d-86da-4aa3-bb66-1f88aeb4d0c6" providerId="ADAL" clId="{A4628964-D3B9-A243-9236-A9A7DA763D0B}" dt="2022-10-29T16:40:31.495" v="177" actId="2696"/>
        <pc:sldMkLst>
          <pc:docMk/>
          <pc:sldMk cId="91011975" sldId="861"/>
        </pc:sldMkLst>
        <pc:spChg chg="mod">
          <ac:chgData name="Giuseppe Torrisi" userId="7e2d242d-86da-4aa3-bb66-1f88aeb4d0c6" providerId="ADAL" clId="{A4628964-D3B9-A243-9236-A9A7DA763D0B}" dt="2022-10-29T16:40:19.112" v="176" actId="20577"/>
          <ac:spMkLst>
            <pc:docMk/>
            <pc:sldMk cId="91011975" sldId="861"/>
            <ac:spMk id="6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1548174480" sldId="861"/>
        </pc:sldMkLst>
      </pc:sldChg>
      <pc:sldChg chg="add del mod modShow">
        <pc:chgData name="Giuseppe Torrisi" userId="7e2d242d-86da-4aa3-bb66-1f88aeb4d0c6" providerId="ADAL" clId="{A4628964-D3B9-A243-9236-A9A7DA763D0B}" dt="2022-11-05T10:23:31.037" v="2828" actId="2696"/>
        <pc:sldMkLst>
          <pc:docMk/>
          <pc:sldMk cId="1116624508" sldId="862"/>
        </pc:sldMkLst>
      </pc:sldChg>
      <pc:sldChg chg="del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2512579142" sldId="862"/>
        </pc:sldMkLst>
        <pc:spChg chg="del">
          <ac:chgData name="Giuseppe Torrisi" userId="7e2d242d-86da-4aa3-bb66-1f88aeb4d0c6" providerId="ADAL" clId="{A4628964-D3B9-A243-9236-A9A7DA763D0B}" dt="2022-10-29T16:40:14.467" v="175" actId="478"/>
          <ac:spMkLst>
            <pc:docMk/>
            <pc:sldMk cId="2512579142" sldId="862"/>
            <ac:spMk id="5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0-29T16:40:12.962" v="174" actId="478"/>
          <ac:spMkLst>
            <pc:docMk/>
            <pc:sldMk cId="2512579142" sldId="862"/>
            <ac:spMk id="6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3304368636" sldId="862"/>
        </pc:sldMkLst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354072706" sldId="863"/>
        </pc:sldMkLst>
      </pc:sldChg>
      <pc:sldChg chg="delSp modSp add del mod">
        <pc:chgData name="Giuseppe Torrisi" userId="7e2d242d-86da-4aa3-bb66-1f88aeb4d0c6" providerId="ADAL" clId="{A4628964-D3B9-A243-9236-A9A7DA763D0B}" dt="2022-10-29T17:05:25.118" v="216" actId="2696"/>
        <pc:sldMkLst>
          <pc:docMk/>
          <pc:sldMk cId="396637940" sldId="863"/>
        </pc:sldMkLst>
        <pc:spChg chg="del mod">
          <ac:chgData name="Giuseppe Torrisi" userId="7e2d242d-86da-4aa3-bb66-1f88aeb4d0c6" providerId="ADAL" clId="{A4628964-D3B9-A243-9236-A9A7DA763D0B}" dt="2022-10-29T16:38:06.631" v="168" actId="478"/>
          <ac:spMkLst>
            <pc:docMk/>
            <pc:sldMk cId="396637940" sldId="863"/>
            <ac:spMk id="6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0-29T16:38:04.891" v="166" actId="478"/>
          <ac:spMkLst>
            <pc:docMk/>
            <pc:sldMk cId="396637940" sldId="863"/>
            <ac:spMk id="7" creationId="{00000000-0000-0000-0000-000000000000}"/>
          </ac:spMkLst>
        </pc:spChg>
      </pc:sldChg>
      <pc:sldChg chg="modSp add del mod">
        <pc:chgData name="Giuseppe Torrisi" userId="7e2d242d-86da-4aa3-bb66-1f88aeb4d0c6" providerId="ADAL" clId="{A4628964-D3B9-A243-9236-A9A7DA763D0B}" dt="2022-11-04T16:50:30.169" v="2054" actId="2696"/>
        <pc:sldMkLst>
          <pc:docMk/>
          <pc:sldMk cId="2594332077" sldId="864"/>
        </pc:sldMkLst>
        <pc:spChg chg="mod">
          <ac:chgData name="Giuseppe Torrisi" userId="7e2d242d-86da-4aa3-bb66-1f88aeb4d0c6" providerId="ADAL" clId="{A4628964-D3B9-A243-9236-A9A7DA763D0B}" dt="2022-11-04T16:50:14.859" v="2053" actId="113"/>
          <ac:spMkLst>
            <pc:docMk/>
            <pc:sldMk cId="2594332077" sldId="864"/>
            <ac:spMk id="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4T16:49:00.841" v="2047" actId="14100"/>
          <ac:spMkLst>
            <pc:docMk/>
            <pc:sldMk cId="2594332077" sldId="864"/>
            <ac:spMk id="3" creationId="{41B3589D-757C-C396-F06F-F0BD4A35778E}"/>
          </ac:spMkLst>
        </pc:spChg>
      </pc:sldChg>
      <pc:sldChg chg="addSp delSp mod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4017113044" sldId="864"/>
        </pc:sldMkLst>
        <pc:spChg chg="add mod">
          <ac:chgData name="Giuseppe Torrisi" userId="7e2d242d-86da-4aa3-bb66-1f88aeb4d0c6" providerId="ADAL" clId="{A4628964-D3B9-A243-9236-A9A7DA763D0B}" dt="2022-10-31T16:06:20.455" v="574" actId="1076"/>
          <ac:spMkLst>
            <pc:docMk/>
            <pc:sldMk cId="4017113044" sldId="864"/>
            <ac:spMk id="3" creationId="{41B3589D-757C-C396-F06F-F0BD4A35778E}"/>
          </ac:spMkLst>
        </pc:spChg>
        <pc:spChg chg="del">
          <ac:chgData name="Giuseppe Torrisi" userId="7e2d242d-86da-4aa3-bb66-1f88aeb4d0c6" providerId="ADAL" clId="{A4628964-D3B9-A243-9236-A9A7DA763D0B}" dt="2022-10-29T16:38:18.673" v="170" actId="478"/>
          <ac:spMkLst>
            <pc:docMk/>
            <pc:sldMk cId="4017113044" sldId="864"/>
            <ac:spMk id="4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0-29T16:38:16.888" v="169" actId="478"/>
          <ac:spMkLst>
            <pc:docMk/>
            <pc:sldMk cId="4017113044" sldId="864"/>
            <ac:spMk id="6" creationId="{00000000-0000-0000-0000-000000000000}"/>
          </ac:spMkLst>
        </pc:sp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4173860780" sldId="864"/>
        </pc:sldMkLst>
      </pc:sldChg>
      <pc:sldChg chg="addSp delSp modSp add mod">
        <pc:chgData name="Giuseppe Torrisi" userId="7e2d242d-86da-4aa3-bb66-1f88aeb4d0c6" providerId="ADAL" clId="{A4628964-D3B9-A243-9236-A9A7DA763D0B}" dt="2022-11-12T16:06:54.839" v="10681" actId="14100"/>
        <pc:sldMkLst>
          <pc:docMk/>
          <pc:sldMk cId="4247581528" sldId="864"/>
        </pc:sldMkLst>
        <pc:spChg chg="mod">
          <ac:chgData name="Giuseppe Torrisi" userId="7e2d242d-86da-4aa3-bb66-1f88aeb4d0c6" providerId="ADAL" clId="{A4628964-D3B9-A243-9236-A9A7DA763D0B}" dt="2022-11-09T21:38:02.348" v="7951" actId="1076"/>
          <ac:spMkLst>
            <pc:docMk/>
            <pc:sldMk cId="4247581528" sldId="864"/>
            <ac:spMk id="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12T16:06:54.839" v="10681" actId="14100"/>
          <ac:spMkLst>
            <pc:docMk/>
            <pc:sldMk cId="4247581528" sldId="864"/>
            <ac:spMk id="3" creationId="{41B3589D-757C-C396-F06F-F0BD4A35778E}"/>
          </ac:spMkLst>
        </pc:spChg>
        <pc:spChg chg="mod">
          <ac:chgData name="Giuseppe Torrisi" userId="7e2d242d-86da-4aa3-bb66-1f88aeb4d0c6" providerId="ADAL" clId="{A4628964-D3B9-A243-9236-A9A7DA763D0B}" dt="2022-11-05T09:55:10.918" v="2670" actId="1076"/>
          <ac:spMkLst>
            <pc:docMk/>
            <pc:sldMk cId="4247581528" sldId="864"/>
            <ac:spMk id="7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8" creationId="{EDBB9A8A-7A93-0E6F-8637-FA3384019DAC}"/>
          </ac:spMkLst>
        </pc:spChg>
        <pc:spChg chg="add del mod">
          <ac:chgData name="Giuseppe Torrisi" userId="7e2d242d-86da-4aa3-bb66-1f88aeb4d0c6" providerId="ADAL" clId="{A4628964-D3B9-A243-9236-A9A7DA763D0B}" dt="2022-11-05T09:55:35.992" v="2679" actId="478"/>
          <ac:spMkLst>
            <pc:docMk/>
            <pc:sldMk cId="4247581528" sldId="864"/>
            <ac:spMk id="9" creationId="{6BD4053F-A2DE-FA39-CF22-46D835961722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9" creationId="{9E1895DE-E1EE-D408-42AE-6E556D7C8C39}"/>
          </ac:spMkLst>
        </pc:spChg>
        <pc:spChg chg="add mod">
          <ac:chgData name="Giuseppe Torrisi" userId="7e2d242d-86da-4aa3-bb66-1f88aeb4d0c6" providerId="ADAL" clId="{A4628964-D3B9-A243-9236-A9A7DA763D0B}" dt="2022-11-05T09:55:51.564" v="2684" actId="207"/>
          <ac:spMkLst>
            <pc:docMk/>
            <pc:sldMk cId="4247581528" sldId="864"/>
            <ac:spMk id="10" creationId="{D3EEC1AF-16E5-3167-30C9-F0D5FCA8A1DA}"/>
          </ac:spMkLst>
        </pc:spChg>
        <pc:spChg chg="add mod">
          <ac:chgData name="Giuseppe Torrisi" userId="7e2d242d-86da-4aa3-bb66-1f88aeb4d0c6" providerId="ADAL" clId="{A4628964-D3B9-A243-9236-A9A7DA763D0B}" dt="2022-11-12T16:05:44.221" v="10675" actId="1038"/>
          <ac:spMkLst>
            <pc:docMk/>
            <pc:sldMk cId="4247581528" sldId="864"/>
            <ac:spMk id="11" creationId="{4F73B095-51CA-A29F-F2AB-CDDE8456BE04}"/>
          </ac:spMkLst>
        </pc:spChg>
        <pc:spChg chg="add mod">
          <ac:chgData name="Giuseppe Torrisi" userId="7e2d242d-86da-4aa3-bb66-1f88aeb4d0c6" providerId="ADAL" clId="{A4628964-D3B9-A243-9236-A9A7DA763D0B}" dt="2022-11-05T09:56:27.593" v="2701" actId="1582"/>
          <ac:spMkLst>
            <pc:docMk/>
            <pc:sldMk cId="4247581528" sldId="864"/>
            <ac:spMk id="12" creationId="{56F3AAB8-A5A0-D04E-52DA-0602D67DB68D}"/>
          </ac:spMkLst>
        </pc:spChg>
        <pc:spChg chg="add mod">
          <ac:chgData name="Giuseppe Torrisi" userId="7e2d242d-86da-4aa3-bb66-1f88aeb4d0c6" providerId="ADAL" clId="{A4628964-D3B9-A243-9236-A9A7DA763D0B}" dt="2022-11-08T22:27:06.341" v="6187" actId="1076"/>
          <ac:spMkLst>
            <pc:docMk/>
            <pc:sldMk cId="4247581528" sldId="864"/>
            <ac:spMk id="13" creationId="{07A41524-0BE5-372F-4F12-62019C612FF4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14" creationId="{293849B6-D296-0E8A-00AD-45E0F992A344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15" creationId="{3E3858E5-4044-3438-CC94-9F6543E4917B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16" creationId="{43742B63-6212-DEB8-6E40-29C32A786D1A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17" creationId="{9B9DA5F6-585F-37CF-4E7C-63AEDBA4DF83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18" creationId="{0D785CE5-6DD2-1268-CDCC-89A5D08B9638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19" creationId="{704C0287-1C51-18DA-65DB-B11FA80011A2}"/>
          </ac:spMkLst>
        </pc:spChg>
        <pc:spChg chg="mod">
          <ac:chgData name="Giuseppe Torrisi" userId="7e2d242d-86da-4aa3-bb66-1f88aeb4d0c6" providerId="ADAL" clId="{A4628964-D3B9-A243-9236-A9A7DA763D0B}" dt="2022-11-08T22:26:56.043" v="6186"/>
          <ac:spMkLst>
            <pc:docMk/>
            <pc:sldMk cId="4247581528" sldId="864"/>
            <ac:spMk id="20" creationId="{962E24BB-F795-48E0-0117-92A5992B539D}"/>
          </ac:spMkLst>
        </pc:spChg>
        <pc:spChg chg="add del mod">
          <ac:chgData name="Giuseppe Torrisi" userId="7e2d242d-86da-4aa3-bb66-1f88aeb4d0c6" providerId="ADAL" clId="{A4628964-D3B9-A243-9236-A9A7DA763D0B}" dt="2022-11-12T16:04:45.096" v="10627" actId="478"/>
          <ac:spMkLst>
            <pc:docMk/>
            <pc:sldMk cId="4247581528" sldId="864"/>
            <ac:spMk id="23" creationId="{2CCBD0A2-2AC3-B48E-00AB-C37590FF0F40}"/>
          </ac:spMkLst>
        </pc:spChg>
        <pc:spChg chg="add del mod">
          <ac:chgData name="Giuseppe Torrisi" userId="7e2d242d-86da-4aa3-bb66-1f88aeb4d0c6" providerId="ADAL" clId="{A4628964-D3B9-A243-9236-A9A7DA763D0B}" dt="2022-11-12T16:04:45.299" v="10629"/>
          <ac:spMkLst>
            <pc:docMk/>
            <pc:sldMk cId="4247581528" sldId="864"/>
            <ac:spMk id="25" creationId="{E28A1441-7689-527E-EBF7-188490F996B3}"/>
          </ac:spMkLst>
        </pc:spChg>
        <pc:grpChg chg="add mod">
          <ac:chgData name="Giuseppe Torrisi" userId="7e2d242d-86da-4aa3-bb66-1f88aeb4d0c6" providerId="ADAL" clId="{A4628964-D3B9-A243-9236-A9A7DA763D0B}" dt="2022-11-09T21:38:04.144" v="7953" actId="1076"/>
          <ac:grpSpMkLst>
            <pc:docMk/>
            <pc:sldMk cId="4247581528" sldId="864"/>
            <ac:grpSpMk id="4" creationId="{52DAF9F2-55FC-A6A4-6290-3BBECA35F72C}"/>
          </ac:grpSpMkLst>
        </pc:grpChg>
        <pc:grpChg chg="mod">
          <ac:chgData name="Giuseppe Torrisi" userId="7e2d242d-86da-4aa3-bb66-1f88aeb4d0c6" providerId="ADAL" clId="{A4628964-D3B9-A243-9236-A9A7DA763D0B}" dt="2022-11-08T22:26:56.043" v="6186"/>
          <ac:grpSpMkLst>
            <pc:docMk/>
            <pc:sldMk cId="4247581528" sldId="864"/>
            <ac:grpSpMk id="6" creationId="{30839B47-62F6-976C-4B66-EAD5DFCFC4E9}"/>
          </ac:grpSpMkLst>
        </pc:grpChg>
        <pc:picChg chg="add del mod">
          <ac:chgData name="Giuseppe Torrisi" userId="7e2d242d-86da-4aa3-bb66-1f88aeb4d0c6" providerId="ADAL" clId="{A4628964-D3B9-A243-9236-A9A7DA763D0B}" dt="2022-11-05T09:11:50.603" v="2177" actId="478"/>
          <ac:picMkLst>
            <pc:docMk/>
            <pc:sldMk cId="4247581528" sldId="864"/>
            <ac:picMk id="4" creationId="{979B8E3B-CE97-B07C-7507-E4CD7823ECE9}"/>
          </ac:picMkLst>
        </pc:picChg>
        <pc:picChg chg="mod">
          <ac:chgData name="Giuseppe Torrisi" userId="7e2d242d-86da-4aa3-bb66-1f88aeb4d0c6" providerId="ADAL" clId="{A4628964-D3B9-A243-9236-A9A7DA763D0B}" dt="2022-11-12T16:05:44.221" v="10675" actId="1038"/>
          <ac:picMkLst>
            <pc:docMk/>
            <pc:sldMk cId="4247581528" sldId="864"/>
            <ac:picMk id="5" creationId="{00000000-0000-0000-0000-000000000000}"/>
          </ac:picMkLst>
        </pc:picChg>
        <pc:picChg chg="add del mod">
          <ac:chgData name="Giuseppe Torrisi" userId="7e2d242d-86da-4aa3-bb66-1f88aeb4d0c6" providerId="ADAL" clId="{A4628964-D3B9-A243-9236-A9A7DA763D0B}" dt="2022-11-05T09:11:50.603" v="2177" actId="478"/>
          <ac:picMkLst>
            <pc:docMk/>
            <pc:sldMk cId="4247581528" sldId="864"/>
            <ac:picMk id="6" creationId="{C02EAD1C-3F20-340B-5B29-BAFEA3724237}"/>
          </ac:picMkLst>
        </pc:picChg>
        <pc:picChg chg="add del mod">
          <ac:chgData name="Giuseppe Torrisi" userId="7e2d242d-86da-4aa3-bb66-1f88aeb4d0c6" providerId="ADAL" clId="{A4628964-D3B9-A243-9236-A9A7DA763D0B}" dt="2022-11-05T09:12:08.369" v="2181" actId="21"/>
          <ac:picMkLst>
            <pc:docMk/>
            <pc:sldMk cId="4247581528" sldId="864"/>
            <ac:picMk id="8" creationId="{4EF8BD1B-D708-6A1F-23B8-6009C5470382}"/>
          </ac:picMkLst>
        </pc:picChg>
        <pc:picChg chg="add mod">
          <ac:chgData name="Giuseppe Torrisi" userId="7e2d242d-86da-4aa3-bb66-1f88aeb4d0c6" providerId="ADAL" clId="{A4628964-D3B9-A243-9236-A9A7DA763D0B}" dt="2022-11-10T21:36:30.952" v="8361"/>
          <ac:picMkLst>
            <pc:docMk/>
            <pc:sldMk cId="4247581528" sldId="864"/>
            <ac:picMk id="21" creationId="{AEB396B8-D442-702E-4917-92DE4819E65F}"/>
          </ac:picMkLst>
        </pc:picChg>
      </pc:sldChg>
      <pc:sldChg chg="del">
        <pc:chgData name="Giuseppe Torrisi" userId="7e2d242d-86da-4aa3-bb66-1f88aeb4d0c6" providerId="ADAL" clId="{A4628964-D3B9-A243-9236-A9A7DA763D0B}" dt="2022-10-29T15:54:56.237" v="47" actId="2696"/>
        <pc:sldMkLst>
          <pc:docMk/>
          <pc:sldMk cId="0" sldId="865"/>
        </pc:sldMkLst>
      </pc:sldChg>
      <pc:sldChg chg="add del">
        <pc:chgData name="Giuseppe Torrisi" userId="7e2d242d-86da-4aa3-bb66-1f88aeb4d0c6" providerId="ADAL" clId="{A4628964-D3B9-A243-9236-A9A7DA763D0B}" dt="2022-10-29T15:55:07.957" v="49" actId="2696"/>
        <pc:sldMkLst>
          <pc:docMk/>
          <pc:sldMk cId="4286355117" sldId="865"/>
        </pc:sldMkLst>
      </pc:sldChg>
      <pc:sldChg chg="del">
        <pc:chgData name="Giuseppe Torrisi" userId="7e2d242d-86da-4aa3-bb66-1f88aeb4d0c6" providerId="ADAL" clId="{A4628964-D3B9-A243-9236-A9A7DA763D0B}" dt="2022-11-05T10:27:39.244" v="2855" actId="2696"/>
        <pc:sldMkLst>
          <pc:docMk/>
          <pc:sldMk cId="3391192394" sldId="866"/>
        </pc:sldMkLst>
      </pc:sldChg>
      <pc:sldChg chg="del">
        <pc:chgData name="Giuseppe Torrisi" userId="7e2d242d-86da-4aa3-bb66-1f88aeb4d0c6" providerId="ADAL" clId="{A4628964-D3B9-A243-9236-A9A7DA763D0B}" dt="2022-11-04T17:09:59.321" v="2105" actId="2696"/>
        <pc:sldMkLst>
          <pc:docMk/>
          <pc:sldMk cId="2019582710" sldId="867"/>
        </pc:sldMkLst>
      </pc:sldChg>
      <pc:sldChg chg="addSp delSp modSp add mod setBg">
        <pc:chgData name="Giuseppe Torrisi" userId="7e2d242d-86da-4aa3-bb66-1f88aeb4d0c6" providerId="ADAL" clId="{A4628964-D3B9-A243-9236-A9A7DA763D0B}" dt="2022-11-10T21:36:02.735" v="8349" actId="1038"/>
        <pc:sldMkLst>
          <pc:docMk/>
          <pc:sldMk cId="2122148919" sldId="867"/>
        </pc:sldMkLst>
        <pc:spChg chg="add del mod">
          <ac:chgData name="Giuseppe Torrisi" userId="7e2d242d-86da-4aa3-bb66-1f88aeb4d0c6" providerId="ADAL" clId="{A4628964-D3B9-A243-9236-A9A7DA763D0B}" dt="2022-11-07T12:24:04.486" v="5619"/>
          <ac:spMkLst>
            <pc:docMk/>
            <pc:sldMk cId="2122148919" sldId="867"/>
            <ac:spMk id="2" creationId="{8F86DBF1-33D4-36DA-953E-B9E079397210}"/>
          </ac:spMkLst>
        </pc:spChg>
        <pc:spChg chg="mod">
          <ac:chgData name="Giuseppe Torrisi" userId="7e2d242d-86da-4aa3-bb66-1f88aeb4d0c6" providerId="ADAL" clId="{A4628964-D3B9-A243-9236-A9A7DA763D0B}" dt="2022-11-06T12:03:50.440" v="4151" actId="1036"/>
          <ac:spMkLst>
            <pc:docMk/>
            <pc:sldMk cId="2122148919" sldId="867"/>
            <ac:spMk id="3" creationId="{4FCC823B-2C76-327D-E2A0-073DE2D450DE}"/>
          </ac:spMkLst>
        </pc:spChg>
        <pc:spChg chg="add mod">
          <ac:chgData name="Giuseppe Torrisi" userId="7e2d242d-86da-4aa3-bb66-1f88aeb4d0c6" providerId="ADAL" clId="{A4628964-D3B9-A243-9236-A9A7DA763D0B}" dt="2022-11-10T14:34:28.252" v="8158" actId="1076"/>
          <ac:spMkLst>
            <pc:docMk/>
            <pc:sldMk cId="2122148919" sldId="867"/>
            <ac:spMk id="4" creationId="{6CAD5DB1-0A70-FF6F-E2A1-847644F6BA14}"/>
          </ac:spMkLst>
        </pc:spChg>
        <pc:spChg chg="add del mod">
          <ac:chgData name="Giuseppe Torrisi" userId="7e2d242d-86da-4aa3-bb66-1f88aeb4d0c6" providerId="ADAL" clId="{A4628964-D3B9-A243-9236-A9A7DA763D0B}" dt="2022-11-07T12:24:04.486" v="5619"/>
          <ac:spMkLst>
            <pc:docMk/>
            <pc:sldMk cId="2122148919" sldId="867"/>
            <ac:spMk id="5" creationId="{12A2C009-0DC4-A2C3-4AC1-3D3FE8BF2B9C}"/>
          </ac:spMkLst>
        </pc:spChg>
        <pc:spChg chg="add del mod">
          <ac:chgData name="Giuseppe Torrisi" userId="7e2d242d-86da-4aa3-bb66-1f88aeb4d0c6" providerId="ADAL" clId="{A4628964-D3B9-A243-9236-A9A7DA763D0B}" dt="2022-11-07T11:08:59.396" v="5167" actId="478"/>
          <ac:spMkLst>
            <pc:docMk/>
            <pc:sldMk cId="2122148919" sldId="867"/>
            <ac:spMk id="5" creationId="{958F00C9-DED7-DE5D-E272-9EDE29386A76}"/>
          </ac:spMkLst>
        </pc:spChg>
        <pc:spChg chg="add del mod">
          <ac:chgData name="Giuseppe Torrisi" userId="7e2d242d-86da-4aa3-bb66-1f88aeb4d0c6" providerId="ADAL" clId="{A4628964-D3B9-A243-9236-A9A7DA763D0B}" dt="2022-11-07T12:24:04.486" v="5619"/>
          <ac:spMkLst>
            <pc:docMk/>
            <pc:sldMk cId="2122148919" sldId="867"/>
            <ac:spMk id="6" creationId="{30FC32D5-49EA-1344-97B6-A154C06CCC35}"/>
          </ac:spMkLst>
        </pc:spChg>
        <pc:spChg chg="add del mod">
          <ac:chgData name="Giuseppe Torrisi" userId="7e2d242d-86da-4aa3-bb66-1f88aeb4d0c6" providerId="ADAL" clId="{A4628964-D3B9-A243-9236-A9A7DA763D0B}" dt="2022-11-07T12:24:04.486" v="5619"/>
          <ac:spMkLst>
            <pc:docMk/>
            <pc:sldMk cId="2122148919" sldId="867"/>
            <ac:spMk id="7" creationId="{76238617-5B2A-10CF-D652-58B42D8D2EC4}"/>
          </ac:spMkLst>
        </pc:spChg>
        <pc:spChg chg="add del mod">
          <ac:chgData name="Giuseppe Torrisi" userId="7e2d242d-86da-4aa3-bb66-1f88aeb4d0c6" providerId="ADAL" clId="{A4628964-D3B9-A243-9236-A9A7DA763D0B}" dt="2022-11-07T12:24:04.486" v="5619"/>
          <ac:spMkLst>
            <pc:docMk/>
            <pc:sldMk cId="2122148919" sldId="867"/>
            <ac:spMk id="8" creationId="{8ADC250D-E2AF-6F8F-93BA-D26D24C0A3EB}"/>
          </ac:spMkLst>
        </pc:spChg>
        <pc:spChg chg="add del mod">
          <ac:chgData name="Giuseppe Torrisi" userId="7e2d242d-86da-4aa3-bb66-1f88aeb4d0c6" providerId="ADAL" clId="{A4628964-D3B9-A243-9236-A9A7DA763D0B}" dt="2022-11-07T12:24:04.486" v="5619"/>
          <ac:spMkLst>
            <pc:docMk/>
            <pc:sldMk cId="2122148919" sldId="867"/>
            <ac:spMk id="9" creationId="{2E9AB8DD-73F9-869E-6417-0CCBCCCD1621}"/>
          </ac:spMkLst>
        </pc:spChg>
        <pc:spChg chg="add del mod">
          <ac:chgData name="Giuseppe Torrisi" userId="7e2d242d-86da-4aa3-bb66-1f88aeb4d0c6" providerId="ADAL" clId="{A4628964-D3B9-A243-9236-A9A7DA763D0B}" dt="2022-11-07T12:24:04.486" v="5619"/>
          <ac:spMkLst>
            <pc:docMk/>
            <pc:sldMk cId="2122148919" sldId="867"/>
            <ac:spMk id="10" creationId="{7155FD44-0DB4-5B4A-E079-1E324C0B26D5}"/>
          </ac:spMkLst>
        </pc:spChg>
        <pc:spChg chg="mod">
          <ac:chgData name="Giuseppe Torrisi" userId="7e2d242d-86da-4aa3-bb66-1f88aeb4d0c6" providerId="ADAL" clId="{A4628964-D3B9-A243-9236-A9A7DA763D0B}" dt="2022-11-07T21:50:29.317" v="5659" actId="207"/>
          <ac:spMkLst>
            <pc:docMk/>
            <pc:sldMk cId="2122148919" sldId="867"/>
            <ac:spMk id="12" creationId="{052D2472-1590-EC8A-39FB-5EE9B8BE07D4}"/>
          </ac:spMkLst>
        </pc:spChg>
        <pc:spChg chg="mod">
          <ac:chgData name="Giuseppe Torrisi" userId="7e2d242d-86da-4aa3-bb66-1f88aeb4d0c6" providerId="ADAL" clId="{A4628964-D3B9-A243-9236-A9A7DA763D0B}" dt="2022-11-07T21:50:29.317" v="5659" actId="207"/>
          <ac:spMkLst>
            <pc:docMk/>
            <pc:sldMk cId="2122148919" sldId="867"/>
            <ac:spMk id="13" creationId="{86A172F1-B732-202D-8F47-1466879DF8C5}"/>
          </ac:spMkLst>
        </pc:spChg>
        <pc:spChg chg="add mod">
          <ac:chgData name="Giuseppe Torrisi" userId="7e2d242d-86da-4aa3-bb66-1f88aeb4d0c6" providerId="ADAL" clId="{A4628964-D3B9-A243-9236-A9A7DA763D0B}" dt="2022-11-07T12:24:37.497" v="5624" actId="207"/>
          <ac:spMkLst>
            <pc:docMk/>
            <pc:sldMk cId="2122148919" sldId="867"/>
            <ac:spMk id="14" creationId="{EBDB0267-D20E-9D86-BAF5-B328FB89255C}"/>
          </ac:spMkLst>
        </pc:spChg>
        <pc:spChg chg="add mod">
          <ac:chgData name="Giuseppe Torrisi" userId="7e2d242d-86da-4aa3-bb66-1f88aeb4d0c6" providerId="ADAL" clId="{A4628964-D3B9-A243-9236-A9A7DA763D0B}" dt="2022-11-07T21:55:48.288" v="5712" actId="3062"/>
          <ac:spMkLst>
            <pc:docMk/>
            <pc:sldMk cId="2122148919" sldId="867"/>
            <ac:spMk id="15" creationId="{4D2D5488-54DE-A5BF-289A-9B8ECC46F6DB}"/>
          </ac:spMkLst>
        </pc:spChg>
        <pc:spChg chg="add mod">
          <ac:chgData name="Giuseppe Torrisi" userId="7e2d242d-86da-4aa3-bb66-1f88aeb4d0c6" providerId="ADAL" clId="{A4628964-D3B9-A243-9236-A9A7DA763D0B}" dt="2022-11-07T12:24:11.373" v="5620"/>
          <ac:spMkLst>
            <pc:docMk/>
            <pc:sldMk cId="2122148919" sldId="867"/>
            <ac:spMk id="16" creationId="{01CEF98D-2DBC-8788-A606-6A24B17C9CEF}"/>
          </ac:spMkLst>
        </pc:spChg>
        <pc:spChg chg="add mod">
          <ac:chgData name="Giuseppe Torrisi" userId="7e2d242d-86da-4aa3-bb66-1f88aeb4d0c6" providerId="ADAL" clId="{A4628964-D3B9-A243-9236-A9A7DA763D0B}" dt="2022-11-07T12:24:37.497" v="5624" actId="207"/>
          <ac:spMkLst>
            <pc:docMk/>
            <pc:sldMk cId="2122148919" sldId="867"/>
            <ac:spMk id="17" creationId="{15C0A86E-D706-129B-D789-8897CD0B974B}"/>
          </ac:spMkLst>
        </pc:spChg>
        <pc:spChg chg="add mod">
          <ac:chgData name="Giuseppe Torrisi" userId="7e2d242d-86da-4aa3-bb66-1f88aeb4d0c6" providerId="ADAL" clId="{A4628964-D3B9-A243-9236-A9A7DA763D0B}" dt="2022-11-07T12:24:11.373" v="5620"/>
          <ac:spMkLst>
            <pc:docMk/>
            <pc:sldMk cId="2122148919" sldId="867"/>
            <ac:spMk id="18" creationId="{9935AD05-D8F8-1664-1836-BA18CF55556D}"/>
          </ac:spMkLst>
        </pc:spChg>
        <pc:spChg chg="add mod">
          <ac:chgData name="Giuseppe Torrisi" userId="7e2d242d-86da-4aa3-bb66-1f88aeb4d0c6" providerId="ADAL" clId="{A4628964-D3B9-A243-9236-A9A7DA763D0B}" dt="2022-11-07T12:24:37.497" v="5624" actId="207"/>
          <ac:spMkLst>
            <pc:docMk/>
            <pc:sldMk cId="2122148919" sldId="867"/>
            <ac:spMk id="19" creationId="{68E651AF-310D-5BAE-ECCD-066BAB25D1AC}"/>
          </ac:spMkLst>
        </pc:spChg>
        <pc:spChg chg="add mod">
          <ac:chgData name="Giuseppe Torrisi" userId="7e2d242d-86da-4aa3-bb66-1f88aeb4d0c6" providerId="ADAL" clId="{A4628964-D3B9-A243-9236-A9A7DA763D0B}" dt="2022-11-07T12:24:11.373" v="5620"/>
          <ac:spMkLst>
            <pc:docMk/>
            <pc:sldMk cId="2122148919" sldId="867"/>
            <ac:spMk id="20" creationId="{245CB470-6D5E-4CD1-C50D-B8C400ED4396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24" creationId="{2880F1DA-54F9-14E2-B69A-CBAB14555C88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25" creationId="{EFA05F49-82BE-BA2D-BB09-9E41DD8F687C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26" creationId="{4D1D0B44-712A-05E8-2730-42504D462424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27" creationId="{D377EBDA-33D8-486C-DC93-50BDCF0AC14B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28" creationId="{1045CF4A-1C52-509A-99D0-500ADB1DFBB7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29" creationId="{A25D1375-CE0E-054E-64DD-01F77EDECD6F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30" creationId="{FCF80D71-B6BC-BA92-F891-484B39503F31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31" creationId="{B7AD9F9B-4678-39DA-2165-F2964ED1DACB}"/>
          </ac:spMkLst>
        </pc:spChg>
        <pc:spChg chg="mod">
          <ac:chgData name="Giuseppe Torrisi" userId="7e2d242d-86da-4aa3-bb66-1f88aeb4d0c6" providerId="ADAL" clId="{A4628964-D3B9-A243-9236-A9A7DA763D0B}" dt="2022-11-07T12:26:05.253" v="5640"/>
          <ac:spMkLst>
            <pc:docMk/>
            <pc:sldMk cId="2122148919" sldId="867"/>
            <ac:spMk id="32" creationId="{1AE2792A-BAC5-617B-FF6E-D87BE514A920}"/>
          </ac:spMkLst>
        </pc:spChg>
        <pc:grpChg chg="add mod">
          <ac:chgData name="Giuseppe Torrisi" userId="7e2d242d-86da-4aa3-bb66-1f88aeb4d0c6" providerId="ADAL" clId="{A4628964-D3B9-A243-9236-A9A7DA763D0B}" dt="2022-11-07T12:25:00.465" v="5630" actId="207"/>
          <ac:grpSpMkLst>
            <pc:docMk/>
            <pc:sldMk cId="2122148919" sldId="867"/>
            <ac:grpSpMk id="11" creationId="{855F9891-E007-0656-AA38-970EFE6F09F8}"/>
          </ac:grpSpMkLst>
        </pc:grpChg>
        <pc:grpChg chg="add mod">
          <ac:chgData name="Giuseppe Torrisi" userId="7e2d242d-86da-4aa3-bb66-1f88aeb4d0c6" providerId="ADAL" clId="{A4628964-D3B9-A243-9236-A9A7DA763D0B}" dt="2022-11-09T21:47:02.561" v="8086" actId="1076"/>
          <ac:grpSpMkLst>
            <pc:docMk/>
            <pc:sldMk cId="2122148919" sldId="867"/>
            <ac:grpSpMk id="21" creationId="{F0EDDE40-0E35-75F0-754B-EC7F6978D674}"/>
          </ac:grpSpMkLst>
        </pc:grpChg>
        <pc:grpChg chg="add del mod">
          <ac:chgData name="Giuseppe Torrisi" userId="7e2d242d-86da-4aa3-bb66-1f88aeb4d0c6" providerId="ADAL" clId="{A4628964-D3B9-A243-9236-A9A7DA763D0B}" dt="2022-11-07T12:26:17.881" v="5653"/>
          <ac:grpSpMkLst>
            <pc:docMk/>
            <pc:sldMk cId="2122148919" sldId="867"/>
            <ac:grpSpMk id="22" creationId="{E8ED2FBF-180A-803E-FE19-BB823A150A10}"/>
          </ac:grpSpMkLst>
        </pc:grpChg>
        <pc:grpChg chg="mod">
          <ac:chgData name="Giuseppe Torrisi" userId="7e2d242d-86da-4aa3-bb66-1f88aeb4d0c6" providerId="ADAL" clId="{A4628964-D3B9-A243-9236-A9A7DA763D0B}" dt="2022-11-07T12:26:05.253" v="5640"/>
          <ac:grpSpMkLst>
            <pc:docMk/>
            <pc:sldMk cId="2122148919" sldId="867"/>
            <ac:grpSpMk id="23" creationId="{50BB0B6A-F2EA-B5B2-EC33-E4D138E674AE}"/>
          </ac:grpSpMkLst>
        </pc:grpChg>
        <pc:picChg chg="add mod">
          <ac:chgData name="Giuseppe Torrisi" userId="7e2d242d-86da-4aa3-bb66-1f88aeb4d0c6" providerId="ADAL" clId="{A4628964-D3B9-A243-9236-A9A7DA763D0B}" dt="2022-11-10T21:36:02.735" v="8349" actId="1038"/>
          <ac:picMkLst>
            <pc:docMk/>
            <pc:sldMk cId="2122148919" sldId="867"/>
            <ac:picMk id="2050" creationId="{A96468A1-C9BC-2F08-1D4B-A882E7FC865D}"/>
          </ac:picMkLst>
        </pc:picChg>
      </pc:sldChg>
      <pc:sldChg chg="new del">
        <pc:chgData name="Giuseppe Torrisi" userId="7e2d242d-86da-4aa3-bb66-1f88aeb4d0c6" providerId="ADAL" clId="{A4628964-D3B9-A243-9236-A9A7DA763D0B}" dt="2022-10-29T16:27:32.028" v="156" actId="2696"/>
        <pc:sldMkLst>
          <pc:docMk/>
          <pc:sldMk cId="324149026" sldId="868"/>
        </pc:sldMkLst>
      </pc:sldChg>
      <pc:sldChg chg="modSp new del mod">
        <pc:chgData name="Giuseppe Torrisi" userId="7e2d242d-86da-4aa3-bb66-1f88aeb4d0c6" providerId="ADAL" clId="{A4628964-D3B9-A243-9236-A9A7DA763D0B}" dt="2022-11-04T17:09:29.055" v="2103" actId="2696"/>
        <pc:sldMkLst>
          <pc:docMk/>
          <pc:sldMk cId="2109951369" sldId="868"/>
        </pc:sldMkLst>
        <pc:spChg chg="mod">
          <ac:chgData name="Giuseppe Torrisi" userId="7e2d242d-86da-4aa3-bb66-1f88aeb4d0c6" providerId="ADAL" clId="{A4628964-D3B9-A243-9236-A9A7DA763D0B}" dt="2022-10-29T17:18:53.066" v="256" actId="20577"/>
          <ac:spMkLst>
            <pc:docMk/>
            <pc:sldMk cId="2109951369" sldId="868"/>
            <ac:spMk id="2" creationId="{D59DAD7B-6D9C-B1C7-6BF3-6490C5EDB822}"/>
          </ac:spMkLst>
        </pc:spChg>
      </pc:sldChg>
      <pc:sldChg chg="add del">
        <pc:chgData name="Giuseppe Torrisi" userId="7e2d242d-86da-4aa3-bb66-1f88aeb4d0c6" providerId="ADAL" clId="{A4628964-D3B9-A243-9236-A9A7DA763D0B}" dt="2022-11-05T10:27:03.940" v="2853" actId="2696"/>
        <pc:sldMkLst>
          <pc:docMk/>
          <pc:sldMk cId="2643921964" sldId="868"/>
        </pc:sldMkLst>
      </pc:sldChg>
      <pc:sldChg chg="modSp new del mod">
        <pc:chgData name="Giuseppe Torrisi" userId="7e2d242d-86da-4aa3-bb66-1f88aeb4d0c6" providerId="ADAL" clId="{A4628964-D3B9-A243-9236-A9A7DA763D0B}" dt="2022-11-09T11:01:20.627" v="7619" actId="2696"/>
        <pc:sldMkLst>
          <pc:docMk/>
          <pc:sldMk cId="1897155249" sldId="869"/>
        </pc:sldMkLst>
        <pc:spChg chg="mod">
          <ac:chgData name="Giuseppe Torrisi" userId="7e2d242d-86da-4aa3-bb66-1f88aeb4d0c6" providerId="ADAL" clId="{A4628964-D3B9-A243-9236-A9A7DA763D0B}" dt="2022-10-29T17:19:49.107" v="289" actId="20577"/>
          <ac:spMkLst>
            <pc:docMk/>
            <pc:sldMk cId="1897155249" sldId="869"/>
            <ac:spMk id="2" creationId="{8D76A749-DD3E-8735-66B2-976FDDFB7200}"/>
          </ac:spMkLst>
        </pc:spChg>
      </pc:sldChg>
      <pc:sldChg chg="new del">
        <pc:chgData name="Giuseppe Torrisi" userId="7e2d242d-86da-4aa3-bb66-1f88aeb4d0c6" providerId="ADAL" clId="{A4628964-D3B9-A243-9236-A9A7DA763D0B}" dt="2022-10-29T17:32:12.845" v="300" actId="2696"/>
        <pc:sldMkLst>
          <pc:docMk/>
          <pc:sldMk cId="2176637732" sldId="870"/>
        </pc:sldMkLst>
      </pc:sldChg>
      <pc:sldChg chg="addSp delSp modSp new del mod">
        <pc:chgData name="Giuseppe Torrisi" userId="7e2d242d-86da-4aa3-bb66-1f88aeb4d0c6" providerId="ADAL" clId="{A4628964-D3B9-A243-9236-A9A7DA763D0B}" dt="2022-10-31T16:08:30.522" v="579" actId="2696"/>
        <pc:sldMkLst>
          <pc:docMk/>
          <pc:sldMk cId="2867657372" sldId="871"/>
        </pc:sldMkLst>
        <pc:spChg chg="del">
          <ac:chgData name="Giuseppe Torrisi" userId="7e2d242d-86da-4aa3-bb66-1f88aeb4d0c6" providerId="ADAL" clId="{A4628964-D3B9-A243-9236-A9A7DA763D0B}" dt="2022-10-29T17:29:59.120" v="297"/>
          <ac:spMkLst>
            <pc:docMk/>
            <pc:sldMk cId="2867657372" sldId="871"/>
            <ac:spMk id="3" creationId="{D8D01DB7-4C7D-2443-5E66-B227C792DDEF}"/>
          </ac:spMkLst>
        </pc:spChg>
        <pc:picChg chg="add mod">
          <ac:chgData name="Giuseppe Torrisi" userId="7e2d242d-86da-4aa3-bb66-1f88aeb4d0c6" providerId="ADAL" clId="{A4628964-D3B9-A243-9236-A9A7DA763D0B}" dt="2022-10-29T17:30:00.978" v="299" actId="962"/>
          <ac:picMkLst>
            <pc:docMk/>
            <pc:sldMk cId="2867657372" sldId="871"/>
            <ac:picMk id="5" creationId="{88085143-4F59-EF7A-81AC-5C599F816738}"/>
          </ac:picMkLst>
        </pc:picChg>
      </pc:sldChg>
      <pc:sldChg chg="addSp delSp modSp new del mod">
        <pc:chgData name="Giuseppe Torrisi" userId="7e2d242d-86da-4aa3-bb66-1f88aeb4d0c6" providerId="ADAL" clId="{A4628964-D3B9-A243-9236-A9A7DA763D0B}" dt="2022-11-05T10:19:10.678" v="2820" actId="2696"/>
        <pc:sldMkLst>
          <pc:docMk/>
          <pc:sldMk cId="2623895627" sldId="872"/>
        </pc:sldMkLst>
        <pc:spChg chg="del">
          <ac:chgData name="Giuseppe Torrisi" userId="7e2d242d-86da-4aa3-bb66-1f88aeb4d0c6" providerId="ADAL" clId="{A4628964-D3B9-A243-9236-A9A7DA763D0B}" dt="2022-10-29T17:29:49.346" v="294"/>
          <ac:spMkLst>
            <pc:docMk/>
            <pc:sldMk cId="2623895627" sldId="872"/>
            <ac:spMk id="3" creationId="{12BBE9D5-3200-2CE0-514B-46EA77D4C56E}"/>
          </ac:spMkLst>
        </pc:spChg>
        <pc:spChg chg="add mod">
          <ac:chgData name="Giuseppe Torrisi" userId="7e2d242d-86da-4aa3-bb66-1f88aeb4d0c6" providerId="ADAL" clId="{A4628964-D3B9-A243-9236-A9A7DA763D0B}" dt="2022-11-04T17:04:44.884" v="2078" actId="21"/>
          <ac:spMkLst>
            <pc:docMk/>
            <pc:sldMk cId="2623895627" sldId="872"/>
            <ac:spMk id="4" creationId="{9FE919BE-EFA3-96F0-2D7F-D7BB65BDE8C3}"/>
          </ac:spMkLst>
        </pc:spChg>
        <pc:picChg chg="add del mod">
          <ac:chgData name="Giuseppe Torrisi" userId="7e2d242d-86da-4aa3-bb66-1f88aeb4d0c6" providerId="ADAL" clId="{A4628964-D3B9-A243-9236-A9A7DA763D0B}" dt="2022-11-04T17:04:44.884" v="2078" actId="21"/>
          <ac:picMkLst>
            <pc:docMk/>
            <pc:sldMk cId="2623895627" sldId="872"/>
            <ac:picMk id="5" creationId="{7CEEB309-74C9-9E5A-27AC-2A42520C3DAE}"/>
          </ac:picMkLst>
        </pc:picChg>
      </pc:sldChg>
      <pc:sldChg chg="add del mod modShow">
        <pc:chgData name="Giuseppe Torrisi" userId="7e2d242d-86da-4aa3-bb66-1f88aeb4d0c6" providerId="ADAL" clId="{A4628964-D3B9-A243-9236-A9A7DA763D0B}" dt="2022-11-05T10:24:00.625" v="2831" actId="2696"/>
        <pc:sldMkLst>
          <pc:docMk/>
          <pc:sldMk cId="721283373" sldId="873"/>
        </pc:sldMkLst>
      </pc:sldChg>
      <pc:sldChg chg="addSp delSp modSp new del mod ord">
        <pc:chgData name="Giuseppe Torrisi" userId="7e2d242d-86da-4aa3-bb66-1f88aeb4d0c6" providerId="ADAL" clId="{A4628964-D3B9-A243-9236-A9A7DA763D0B}" dt="2022-11-04T16:39:55.338" v="1932" actId="2696"/>
        <pc:sldMkLst>
          <pc:docMk/>
          <pc:sldMk cId="3223922822" sldId="873"/>
        </pc:sldMkLst>
        <pc:spChg chg="del">
          <ac:chgData name="Giuseppe Torrisi" userId="7e2d242d-86da-4aa3-bb66-1f88aeb4d0c6" providerId="ADAL" clId="{A4628964-D3B9-A243-9236-A9A7DA763D0B}" dt="2022-10-31T15:52:41.350" v="382" actId="478"/>
          <ac:spMkLst>
            <pc:docMk/>
            <pc:sldMk cId="3223922822" sldId="873"/>
            <ac:spMk id="2" creationId="{B272E341-CA4F-3A67-DCE7-4EA6F8297E2F}"/>
          </ac:spMkLst>
        </pc:spChg>
        <pc:spChg chg="del">
          <ac:chgData name="Giuseppe Torrisi" userId="7e2d242d-86da-4aa3-bb66-1f88aeb4d0c6" providerId="ADAL" clId="{A4628964-D3B9-A243-9236-A9A7DA763D0B}" dt="2022-10-31T15:52:41.350" v="382" actId="478"/>
          <ac:spMkLst>
            <pc:docMk/>
            <pc:sldMk cId="3223922822" sldId="873"/>
            <ac:spMk id="3" creationId="{73113FE8-453C-419F-D06A-49434675B910}"/>
          </ac:spMkLst>
        </pc:spChg>
        <pc:picChg chg="add mod">
          <ac:chgData name="Giuseppe Torrisi" userId="7e2d242d-86da-4aa3-bb66-1f88aeb4d0c6" providerId="ADAL" clId="{A4628964-D3B9-A243-9236-A9A7DA763D0B}" dt="2022-10-31T15:52:44.931" v="388" actId="14100"/>
          <ac:picMkLst>
            <pc:docMk/>
            <pc:sldMk cId="3223922822" sldId="873"/>
            <ac:picMk id="4" creationId="{6442CE86-2067-A988-BD08-B1A4E6300E57}"/>
          </ac:picMkLst>
        </pc:picChg>
      </pc:sldChg>
      <pc:sldChg chg="addSp delSp modSp add del mod ord">
        <pc:chgData name="Giuseppe Torrisi" userId="7e2d242d-86da-4aa3-bb66-1f88aeb4d0c6" providerId="ADAL" clId="{A4628964-D3B9-A243-9236-A9A7DA763D0B}" dt="2022-11-08T22:33:51.662" v="6355" actId="2696"/>
        <pc:sldMkLst>
          <pc:docMk/>
          <pc:sldMk cId="860630634" sldId="874"/>
        </pc:sldMkLst>
        <pc:spChg chg="add mod">
          <ac:chgData name="Giuseppe Torrisi" userId="7e2d242d-86da-4aa3-bb66-1f88aeb4d0c6" providerId="ADAL" clId="{A4628964-D3B9-A243-9236-A9A7DA763D0B}" dt="2022-11-08T22:31:39.082" v="6286" actId="1076"/>
          <ac:spMkLst>
            <pc:docMk/>
            <pc:sldMk cId="860630634" sldId="874"/>
            <ac:spMk id="2" creationId="{0622CE86-2826-60B2-91ED-6A65A73C080F}"/>
          </ac:spMkLst>
        </pc:spChg>
        <pc:spChg chg="add del mod">
          <ac:chgData name="Giuseppe Torrisi" userId="7e2d242d-86da-4aa3-bb66-1f88aeb4d0c6" providerId="ADAL" clId="{A4628964-D3B9-A243-9236-A9A7DA763D0B}" dt="2022-11-03T08:12:58.731" v="675"/>
          <ac:spMkLst>
            <pc:docMk/>
            <pc:sldMk cId="860630634" sldId="874"/>
            <ac:spMk id="2" creationId="{5704282C-746C-28EE-E9FB-9DC13B0786F6}"/>
          </ac:spMkLst>
        </pc:spChg>
        <pc:spChg chg="add mod">
          <ac:chgData name="Giuseppe Torrisi" userId="7e2d242d-86da-4aa3-bb66-1f88aeb4d0c6" providerId="ADAL" clId="{A4628964-D3B9-A243-9236-A9A7DA763D0B}" dt="2022-11-08T22:31:46.131" v="6288" actId="403"/>
          <ac:spMkLst>
            <pc:docMk/>
            <pc:sldMk cId="860630634" sldId="874"/>
            <ac:spMk id="3" creationId="{50290E81-7A75-3F57-4598-556BAE5B6052}"/>
          </ac:spMkLst>
        </pc:spChg>
        <pc:spChg chg="add mod">
          <ac:chgData name="Giuseppe Torrisi" userId="7e2d242d-86da-4aa3-bb66-1f88aeb4d0c6" providerId="ADAL" clId="{A4628964-D3B9-A243-9236-A9A7DA763D0B}" dt="2022-11-03T08:24:19.298" v="766"/>
          <ac:spMkLst>
            <pc:docMk/>
            <pc:sldMk cId="860630634" sldId="874"/>
            <ac:spMk id="4" creationId="{EA84CAD0-05C6-D5A2-27F4-4192B41FB747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6" creationId="{121901C9-56E4-8F2A-8F11-B55760A1C76D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7" creationId="{3D54A45D-187B-4795-2C4A-7DC946BE5518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8" creationId="{DF241DD5-4468-3DBD-A7C2-F52244F17189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9" creationId="{5EEB427B-619A-9AD6-2B63-EFFCC85F3065}"/>
          </ac:spMkLst>
        </pc:spChg>
        <pc:spChg chg="add mod">
          <ac:chgData name="Giuseppe Torrisi" userId="7e2d242d-86da-4aa3-bb66-1f88aeb4d0c6" providerId="ADAL" clId="{A4628964-D3B9-A243-9236-A9A7DA763D0B}" dt="2022-11-05T10:25:00.761" v="2836"/>
          <ac:spMkLst>
            <pc:docMk/>
            <pc:sldMk cId="860630634" sldId="874"/>
            <ac:spMk id="9" creationId="{F787ED64-CF76-0B40-7148-899EEA88E662}"/>
          </ac:spMkLst>
        </pc:spChg>
        <pc:spChg chg="add mod">
          <ac:chgData name="Giuseppe Torrisi" userId="7e2d242d-86da-4aa3-bb66-1f88aeb4d0c6" providerId="ADAL" clId="{A4628964-D3B9-A243-9236-A9A7DA763D0B}" dt="2022-11-08T22:31:21.010" v="6280" actId="14100"/>
          <ac:spMkLst>
            <pc:docMk/>
            <pc:sldMk cId="860630634" sldId="874"/>
            <ac:spMk id="12" creationId="{078F4C16-8B5F-2542-5F54-E74D0867D945}"/>
          </ac:spMkLst>
        </pc:spChg>
        <pc:spChg chg="add mod">
          <ac:chgData name="Giuseppe Torrisi" userId="7e2d242d-86da-4aa3-bb66-1f88aeb4d0c6" providerId="ADAL" clId="{A4628964-D3B9-A243-9236-A9A7DA763D0B}" dt="2022-11-08T22:32:07.242" v="6304" actId="1076"/>
          <ac:spMkLst>
            <pc:docMk/>
            <pc:sldMk cId="860630634" sldId="874"/>
            <ac:spMk id="13" creationId="{A9EBABBF-A1DA-3B1A-9627-2347E3702591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14" creationId="{60A3536A-0A16-E0AE-2978-4F01DF95C94F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15" creationId="{98AE9705-02DD-FED9-0EB2-1AA460A7920A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16" creationId="{34D3F60E-8936-65A9-3BDA-FEF671E7BB55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17" creationId="{BD1CD421-6A63-BFDF-8706-19871F69CD1A}"/>
          </ac:spMkLst>
        </pc:spChg>
        <pc:spChg chg="mod">
          <ac:chgData name="Giuseppe Torrisi" userId="7e2d242d-86da-4aa3-bb66-1f88aeb4d0c6" providerId="ADAL" clId="{A4628964-D3B9-A243-9236-A9A7DA763D0B}" dt="2022-11-08T22:29:32.283" v="6237"/>
          <ac:spMkLst>
            <pc:docMk/>
            <pc:sldMk cId="860630634" sldId="874"/>
            <ac:spMk id="18" creationId="{2E13039C-1097-5CC4-EAFB-4F2B01451A53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1" creationId="{5424CB4D-6625-06DB-397B-87EA09BE8BDB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2" creationId="{C5DC9945-E29C-0FF0-C22C-8E09EBA7AEC6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3" creationId="{601BE17F-7A26-6E0A-6119-A8A8FC2AD25C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4" creationId="{96652DB5-E307-5BB9-58CC-3B2ECC614BA1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5" creationId="{4032D7BE-8B5F-F338-58BA-BF387D84E848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6" creationId="{D3C4F865-A63C-B253-93B2-F68A925592E3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7" creationId="{FEAFE6A4-4E99-27BE-806E-E1DC785A2B20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8" creationId="{6287D67E-ABEF-3382-DCC7-00105B2B07E6}"/>
          </ac:spMkLst>
        </pc:spChg>
        <pc:spChg chg="mod">
          <ac:chgData name="Giuseppe Torrisi" userId="7e2d242d-86da-4aa3-bb66-1f88aeb4d0c6" providerId="ADAL" clId="{A4628964-D3B9-A243-9236-A9A7DA763D0B}" dt="2022-11-08T22:29:42.780" v="6258"/>
          <ac:spMkLst>
            <pc:docMk/>
            <pc:sldMk cId="860630634" sldId="874"/>
            <ac:spMk id="29" creationId="{6E708E1B-B356-96B8-CA76-424FE015690F}"/>
          </ac:spMkLst>
        </pc:spChg>
        <pc:spChg chg="del">
          <ac:chgData name="Giuseppe Torrisi" userId="7e2d242d-86da-4aa3-bb66-1f88aeb4d0c6" providerId="ADAL" clId="{A4628964-D3B9-A243-9236-A9A7DA763D0B}" dt="2022-11-03T08:19:06.668" v="710" actId="478"/>
          <ac:spMkLst>
            <pc:docMk/>
            <pc:sldMk cId="860630634" sldId="874"/>
            <ac:spMk id="297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29:39.341" v="6257" actId="1036"/>
          <ac:spMkLst>
            <pc:docMk/>
            <pc:sldMk cId="860630634" sldId="874"/>
            <ac:spMk id="298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1-03T08:18:49.265" v="699" actId="478"/>
          <ac:spMkLst>
            <pc:docMk/>
            <pc:sldMk cId="860630634" sldId="874"/>
            <ac:spMk id="299" creationId="{00000000-0000-0000-0000-000000000000}"/>
          </ac:spMkLst>
        </pc:spChg>
        <pc:spChg chg="del">
          <ac:chgData name="Giuseppe Torrisi" userId="7e2d242d-86da-4aa3-bb66-1f88aeb4d0c6" providerId="ADAL" clId="{A4628964-D3B9-A243-9236-A9A7DA763D0B}" dt="2022-11-01T09:02:06.224" v="591" actId="478"/>
          <ac:spMkLst>
            <pc:docMk/>
            <pc:sldMk cId="860630634" sldId="874"/>
            <ac:spMk id="300" creationId="{00000000-0000-0000-0000-000000000000}"/>
          </ac:spMkLst>
        </pc:spChg>
        <pc:spChg chg="del mod">
          <ac:chgData name="Giuseppe Torrisi" userId="7e2d242d-86da-4aa3-bb66-1f88aeb4d0c6" providerId="ADAL" clId="{A4628964-D3B9-A243-9236-A9A7DA763D0B}" dt="2022-11-01T09:02:01.263" v="590" actId="478"/>
          <ac:spMkLst>
            <pc:docMk/>
            <pc:sldMk cId="860630634" sldId="874"/>
            <ac:spMk id="301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3T08:12:46.751" v="673" actId="114"/>
          <ac:spMkLst>
            <pc:docMk/>
            <pc:sldMk cId="860630634" sldId="874"/>
            <ac:spMk id="302" creationId="{00000000-0000-0000-0000-000000000000}"/>
          </ac:spMkLst>
        </pc:spChg>
        <pc:grpChg chg="add del mod">
          <ac:chgData name="Giuseppe Torrisi" userId="7e2d242d-86da-4aa3-bb66-1f88aeb4d0c6" providerId="ADAL" clId="{A4628964-D3B9-A243-9236-A9A7DA763D0B}" dt="2022-11-08T22:29:34.322" v="6238"/>
          <ac:grpSpMkLst>
            <pc:docMk/>
            <pc:sldMk cId="860630634" sldId="874"/>
            <ac:grpSpMk id="4" creationId="{41D1B129-49DC-FBDD-8659-599320F3B262}"/>
          </ac:grpSpMkLst>
        </pc:grpChg>
        <pc:grpChg chg="mod">
          <ac:chgData name="Giuseppe Torrisi" userId="7e2d242d-86da-4aa3-bb66-1f88aeb4d0c6" providerId="ADAL" clId="{A4628964-D3B9-A243-9236-A9A7DA763D0B}" dt="2022-11-08T22:29:32.283" v="6237"/>
          <ac:grpSpMkLst>
            <pc:docMk/>
            <pc:sldMk cId="860630634" sldId="874"/>
            <ac:grpSpMk id="5" creationId="{12FD8D37-915C-EE91-2476-9482EAF24FEC}"/>
          </ac:grpSpMkLst>
        </pc:grpChg>
        <pc:grpChg chg="add mod">
          <ac:chgData name="Giuseppe Torrisi" userId="7e2d242d-86da-4aa3-bb66-1f88aeb4d0c6" providerId="ADAL" clId="{A4628964-D3B9-A243-9236-A9A7DA763D0B}" dt="2022-11-08T22:29:42.780" v="6258"/>
          <ac:grpSpMkLst>
            <pc:docMk/>
            <pc:sldMk cId="860630634" sldId="874"/>
            <ac:grpSpMk id="19" creationId="{0159BC37-2046-539E-2D5F-9CCD722961E2}"/>
          </ac:grpSpMkLst>
        </pc:grpChg>
        <pc:grpChg chg="mod">
          <ac:chgData name="Giuseppe Torrisi" userId="7e2d242d-86da-4aa3-bb66-1f88aeb4d0c6" providerId="ADAL" clId="{A4628964-D3B9-A243-9236-A9A7DA763D0B}" dt="2022-11-08T22:29:42.780" v="6258"/>
          <ac:grpSpMkLst>
            <pc:docMk/>
            <pc:sldMk cId="860630634" sldId="874"/>
            <ac:grpSpMk id="20" creationId="{F0AEB018-69FB-DA0B-F3D1-107AE64BC9B2}"/>
          </ac:grpSpMkLst>
        </pc:grpChg>
        <pc:graphicFrameChg chg="add mod modGraphic">
          <ac:chgData name="Giuseppe Torrisi" userId="7e2d242d-86da-4aa3-bb66-1f88aeb4d0c6" providerId="ADAL" clId="{A4628964-D3B9-A243-9236-A9A7DA763D0B}" dt="2022-11-08T22:31:57.307" v="6303" actId="14100"/>
          <ac:graphicFrameMkLst>
            <pc:docMk/>
            <pc:sldMk cId="860630634" sldId="874"/>
            <ac:graphicFrameMk id="10" creationId="{05FCBB6E-97ED-8425-E5D4-7132E3E95C4C}"/>
          </ac:graphicFrameMkLst>
        </pc:graphicFrameChg>
        <pc:picChg chg="add mod">
          <ac:chgData name="Giuseppe Torrisi" userId="7e2d242d-86da-4aa3-bb66-1f88aeb4d0c6" providerId="ADAL" clId="{A4628964-D3B9-A243-9236-A9A7DA763D0B}" dt="2022-11-03T08:26:45.936" v="780" actId="1076"/>
          <ac:picMkLst>
            <pc:docMk/>
            <pc:sldMk cId="860630634" sldId="874"/>
            <ac:picMk id="5" creationId="{AA58D4CC-B3C0-13D1-A7B1-1AB27FD5E7BB}"/>
          </ac:picMkLst>
        </pc:picChg>
        <pc:picChg chg="add mod">
          <ac:chgData name="Giuseppe Torrisi" userId="7e2d242d-86da-4aa3-bb66-1f88aeb4d0c6" providerId="ADAL" clId="{A4628964-D3B9-A243-9236-A9A7DA763D0B}" dt="2022-11-03T08:26:45.936" v="780" actId="1076"/>
          <ac:picMkLst>
            <pc:docMk/>
            <pc:sldMk cId="860630634" sldId="874"/>
            <ac:picMk id="6" creationId="{A2F7CCBE-B83F-37BB-ABAE-6040B61E2B4E}"/>
          </ac:picMkLst>
        </pc:picChg>
        <pc:picChg chg="add mod">
          <ac:chgData name="Giuseppe Torrisi" userId="7e2d242d-86da-4aa3-bb66-1f88aeb4d0c6" providerId="ADAL" clId="{A4628964-D3B9-A243-9236-A9A7DA763D0B}" dt="2022-11-08T22:32:22.527" v="6308" actId="1076"/>
          <ac:picMkLst>
            <pc:docMk/>
            <pc:sldMk cId="860630634" sldId="874"/>
            <ac:picMk id="11" creationId="{6BF18894-29E1-7DFF-DC84-0CD7F169BF56}"/>
          </ac:picMkLst>
        </pc:picChg>
        <pc:picChg chg="del">
          <ac:chgData name="Giuseppe Torrisi" userId="7e2d242d-86da-4aa3-bb66-1f88aeb4d0c6" providerId="ADAL" clId="{A4628964-D3B9-A243-9236-A9A7DA763D0B}" dt="2022-11-03T08:12:07.134" v="662" actId="478"/>
          <ac:picMkLst>
            <pc:docMk/>
            <pc:sldMk cId="860630634" sldId="874"/>
            <ac:picMk id="303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8T22:30:02.208" v="6260" actId="1076"/>
          <ac:picMkLst>
            <pc:docMk/>
            <pc:sldMk cId="860630634" sldId="874"/>
            <ac:picMk id="304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8T22:30:18.514" v="6265" actId="1076"/>
          <ac:picMkLst>
            <pc:docMk/>
            <pc:sldMk cId="860630634" sldId="874"/>
            <ac:picMk id="305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8T22:30:15.573" v="6264" actId="1076"/>
          <ac:picMkLst>
            <pc:docMk/>
            <pc:sldMk cId="860630634" sldId="874"/>
            <ac:picMk id="306" creationId="{00000000-0000-0000-0000-000000000000}"/>
          </ac:picMkLst>
        </pc:picChg>
        <pc:cxnChg chg="add mod">
          <ac:chgData name="Giuseppe Torrisi" userId="7e2d242d-86da-4aa3-bb66-1f88aeb4d0c6" providerId="ADAL" clId="{A4628964-D3B9-A243-9236-A9A7DA763D0B}" dt="2022-11-03T08:26:45.936" v="780" actId="1076"/>
          <ac:cxnSpMkLst>
            <pc:docMk/>
            <pc:sldMk cId="860630634" sldId="874"/>
            <ac:cxnSpMk id="7" creationId="{85F4725A-4D2B-F0A2-52FF-6725F918CDA5}"/>
          </ac:cxnSpMkLst>
        </pc:cxnChg>
        <pc:cxnChg chg="add mod">
          <ac:chgData name="Giuseppe Torrisi" userId="7e2d242d-86da-4aa3-bb66-1f88aeb4d0c6" providerId="ADAL" clId="{A4628964-D3B9-A243-9236-A9A7DA763D0B}" dt="2022-11-03T08:26:45.936" v="780" actId="1076"/>
          <ac:cxnSpMkLst>
            <pc:docMk/>
            <pc:sldMk cId="860630634" sldId="874"/>
            <ac:cxnSpMk id="8" creationId="{A7A7ED0C-B5DD-ABA3-C5A7-C5681B89C9F6}"/>
          </ac:cxnSpMkLst>
        </pc:cxnChg>
      </pc:sldChg>
      <pc:sldChg chg="addSp delSp modSp add mod">
        <pc:chgData name="Giuseppe Torrisi" userId="7e2d242d-86da-4aa3-bb66-1f88aeb4d0c6" providerId="ADAL" clId="{A4628964-D3B9-A243-9236-A9A7DA763D0B}" dt="2022-11-10T21:36:20.677" v="8356"/>
        <pc:sldMkLst>
          <pc:docMk/>
          <pc:sldMk cId="841621633" sldId="875"/>
        </pc:sldMkLst>
        <pc:spChg chg="mod">
          <ac:chgData name="Giuseppe Torrisi" userId="7e2d242d-86da-4aa3-bb66-1f88aeb4d0c6" providerId="ADAL" clId="{A4628964-D3B9-A243-9236-A9A7DA763D0B}" dt="2022-11-06T10:36:10.953" v="3531" actId="1037"/>
          <ac:spMkLst>
            <pc:docMk/>
            <pc:sldMk cId="841621633" sldId="875"/>
            <ac:spMk id="2" creationId="{82E87549-01AD-D1F1-AB2F-2C72534EADC4}"/>
          </ac:spMkLst>
        </pc:spChg>
        <pc:spChg chg="add del mod">
          <ac:chgData name="Giuseppe Torrisi" userId="7e2d242d-86da-4aa3-bb66-1f88aeb4d0c6" providerId="ADAL" clId="{A4628964-D3B9-A243-9236-A9A7DA763D0B}" dt="2022-11-06T10:37:06.919" v="3549"/>
          <ac:spMkLst>
            <pc:docMk/>
            <pc:sldMk cId="841621633" sldId="875"/>
            <ac:spMk id="3" creationId="{90716E96-177D-50A2-63DB-DEA651048817}"/>
          </ac:spMkLst>
        </pc:spChg>
        <pc:spChg chg="add del mod">
          <ac:chgData name="Giuseppe Torrisi" userId="7e2d242d-86da-4aa3-bb66-1f88aeb4d0c6" providerId="ADAL" clId="{A4628964-D3B9-A243-9236-A9A7DA763D0B}" dt="2022-11-08T22:24:50.065" v="6162" actId="478"/>
          <ac:spMkLst>
            <pc:docMk/>
            <pc:sldMk cId="841621633" sldId="875"/>
            <ac:spMk id="3" creationId="{ACF0C22C-5F18-118D-5218-FB149CC50AC2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6" creationId="{C2410239-C616-771F-631E-557702D7180E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7" creationId="{4AA019CE-4727-288B-DDF7-BAB460C89AED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8" creationId="{9F8859D6-FB76-E574-FE7B-268F11A0570E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9" creationId="{C48990E0-250B-EF64-0EE2-92A6DE3DEA81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10" creationId="{EADBDC79-869A-2920-69D9-2F47605C4BFF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11" creationId="{5A874359-C72E-95E2-5483-B05AE43EB502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12" creationId="{B0D67559-3A56-250E-89D7-C4C2212E62FC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15" creationId="{6ECA8637-6E1E-30B7-2D72-B2EB3CBDDDFB}"/>
          </ac:spMkLst>
        </pc:spChg>
        <pc:spChg chg="del">
          <ac:chgData name="Giuseppe Torrisi" userId="7e2d242d-86da-4aa3-bb66-1f88aeb4d0c6" providerId="ADAL" clId="{A4628964-D3B9-A243-9236-A9A7DA763D0B}" dt="2022-11-08T22:23:31.551" v="6095" actId="478"/>
          <ac:spMkLst>
            <pc:docMk/>
            <pc:sldMk cId="841621633" sldId="875"/>
            <ac:spMk id="16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2:23:38.560" v="6099"/>
          <ac:spMkLst>
            <pc:docMk/>
            <pc:sldMk cId="841621633" sldId="875"/>
            <ac:spMk id="17" creationId="{AA77019B-810D-9FC4-B0BC-724126C3D9F4}"/>
          </ac:spMkLst>
        </pc:spChg>
        <pc:spChg chg="add mod">
          <ac:chgData name="Giuseppe Torrisi" userId="7e2d242d-86da-4aa3-bb66-1f88aeb4d0c6" providerId="ADAL" clId="{A4628964-D3B9-A243-9236-A9A7DA763D0B}" dt="2022-11-08T22:24:50.387" v="6163"/>
          <ac:spMkLst>
            <pc:docMk/>
            <pc:sldMk cId="841621633" sldId="875"/>
            <ac:spMk id="18" creationId="{C7E23B0E-4D12-507D-B511-B891BBF293EC}"/>
          </ac:spMkLst>
        </pc:spChg>
        <pc:spChg chg="mod">
          <ac:chgData name="Giuseppe Torrisi" userId="7e2d242d-86da-4aa3-bb66-1f88aeb4d0c6" providerId="ADAL" clId="{A4628964-D3B9-A243-9236-A9A7DA763D0B}" dt="2022-11-06T10:37:34.971" v="3553" actId="1037"/>
          <ac:spMkLst>
            <pc:docMk/>
            <pc:sldMk cId="841621633" sldId="875"/>
            <ac:spMk id="26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6T10:37:05.262" v="3547" actId="1035"/>
          <ac:spMkLst>
            <pc:docMk/>
            <pc:sldMk cId="841621633" sldId="875"/>
            <ac:spMk id="27" creationId="{00000000-0000-0000-0000-000000000000}"/>
          </ac:spMkLst>
        </pc:spChg>
        <pc:grpChg chg="add mod">
          <ac:chgData name="Giuseppe Torrisi" userId="7e2d242d-86da-4aa3-bb66-1f88aeb4d0c6" providerId="ADAL" clId="{A4628964-D3B9-A243-9236-A9A7DA763D0B}" dt="2022-11-08T22:23:38.560" v="6099"/>
          <ac:grpSpMkLst>
            <pc:docMk/>
            <pc:sldMk cId="841621633" sldId="875"/>
            <ac:grpSpMk id="4" creationId="{B6AEB8D4-D7C9-1B2A-86AE-DB5D6B6650DA}"/>
          </ac:grpSpMkLst>
        </pc:grpChg>
        <pc:grpChg chg="mod">
          <ac:chgData name="Giuseppe Torrisi" userId="7e2d242d-86da-4aa3-bb66-1f88aeb4d0c6" providerId="ADAL" clId="{A4628964-D3B9-A243-9236-A9A7DA763D0B}" dt="2022-11-08T22:23:38.560" v="6099"/>
          <ac:grpSpMkLst>
            <pc:docMk/>
            <pc:sldMk cId="841621633" sldId="875"/>
            <ac:grpSpMk id="5" creationId="{B072FC63-FBE5-ADD5-5B64-D20231247D05}"/>
          </ac:grpSpMkLst>
        </pc:grpChg>
        <pc:picChg chg="add mod">
          <ac:chgData name="Giuseppe Torrisi" userId="7e2d242d-86da-4aa3-bb66-1f88aeb4d0c6" providerId="ADAL" clId="{A4628964-D3B9-A243-9236-A9A7DA763D0B}" dt="2022-11-10T21:36:20.677" v="8356"/>
          <ac:picMkLst>
            <pc:docMk/>
            <pc:sldMk cId="841621633" sldId="875"/>
            <ac:picMk id="3" creationId="{E465710D-3A13-BD1C-5BAF-B3345B3D6950}"/>
          </ac:picMkLst>
        </pc:picChg>
        <pc:picChg chg="del mod">
          <ac:chgData name="Giuseppe Torrisi" userId="7e2d242d-86da-4aa3-bb66-1f88aeb4d0c6" providerId="ADAL" clId="{A4628964-D3B9-A243-9236-A9A7DA763D0B}" dt="2022-11-08T22:23:33.799" v="6098" actId="478"/>
          <ac:picMkLst>
            <pc:docMk/>
            <pc:sldMk cId="841621633" sldId="875"/>
            <ac:picMk id="13" creationId="{D0DF7A63-B331-4542-9E01-0C73AE92ACC0}"/>
          </ac:picMkLst>
        </pc:picChg>
        <pc:picChg chg="add del">
          <ac:chgData name="Giuseppe Torrisi" userId="7e2d242d-86da-4aa3-bb66-1f88aeb4d0c6" providerId="ADAL" clId="{A4628964-D3B9-A243-9236-A9A7DA763D0B}" dt="2022-11-08T22:24:48.427" v="6161" actId="478"/>
          <ac:picMkLst>
            <pc:docMk/>
            <pc:sldMk cId="841621633" sldId="875"/>
            <ac:picMk id="14" creationId="{00000000-0000-0000-0000-000000000000}"/>
          </ac:picMkLst>
        </pc:picChg>
      </pc:sldChg>
      <pc:sldChg chg="modSp add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2698913792" sldId="875"/>
        </pc:sldMkLst>
        <pc:spChg chg="mod">
          <ac:chgData name="Giuseppe Torrisi" userId="7e2d242d-86da-4aa3-bb66-1f88aeb4d0c6" providerId="ADAL" clId="{A4628964-D3B9-A243-9236-A9A7DA763D0B}" dt="2022-10-31T16:01:30.797" v="463" actId="1582"/>
          <ac:spMkLst>
            <pc:docMk/>
            <pc:sldMk cId="2698913792" sldId="875"/>
            <ac:spMk id="2" creationId="{82E87549-01AD-D1F1-AB2F-2C72534EADC4}"/>
          </ac:spMkLst>
        </pc:spChg>
        <pc:spChg chg="mod">
          <ac:chgData name="Giuseppe Torrisi" userId="7e2d242d-86da-4aa3-bb66-1f88aeb4d0c6" providerId="ADAL" clId="{A4628964-D3B9-A243-9236-A9A7DA763D0B}" dt="2022-10-31T16:01:36.267" v="464" actId="108"/>
          <ac:spMkLst>
            <pc:docMk/>
            <pc:sldMk cId="2698913792" sldId="875"/>
            <ac:spMk id="29" creationId="{00000000-0000-0000-0000-000000000000}"/>
          </ac:spMkLst>
        </pc:spChg>
      </pc:sldChg>
      <pc:sldChg chg="addSp modSp add mod ord">
        <pc:chgData name="Giuseppe Torrisi" userId="7e2d242d-86da-4aa3-bb66-1f88aeb4d0c6" providerId="ADAL" clId="{A4628964-D3B9-A243-9236-A9A7DA763D0B}" dt="2022-11-10T21:36:24.543" v="8358"/>
        <pc:sldMkLst>
          <pc:docMk/>
          <pc:sldMk cId="459142437" sldId="876"/>
        </pc:sldMkLst>
        <pc:spChg chg="mod">
          <ac:chgData name="Giuseppe Torrisi" userId="7e2d242d-86da-4aa3-bb66-1f88aeb4d0c6" providerId="ADAL" clId="{A4628964-D3B9-A243-9236-A9A7DA763D0B}" dt="2022-11-10T14:34:55.831" v="8164" actId="27636"/>
          <ac:spMkLst>
            <pc:docMk/>
            <pc:sldMk cId="459142437" sldId="876"/>
            <ac:spMk id="2" creationId="{EF855755-E57D-9063-37D7-1B06E5B0946B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5" creationId="{AFD031EF-EF84-E448-991C-1C2B5A441017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6" creationId="{73B74C00-41EB-A6DD-09E9-1803B2ECC5FF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7" creationId="{65BB5DFE-C906-6F83-92B7-4EA9ED330AA6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8" creationId="{956CDC2B-B80F-D6FC-56DC-3F6F9C6DBBBD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9" creationId="{1A25E0DD-3BC3-2680-27C3-BAD9E430AD59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10" creationId="{E85F9C23-D6AE-6BAA-1714-D5793A4E4752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11" creationId="{E15922A3-7751-F943-B52D-346931C1E418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12" creationId="{74B3EC96-E231-94AE-F6FA-337C999FD714}"/>
          </ac:spMkLst>
        </pc:spChg>
        <pc:spChg chg="mod">
          <ac:chgData name="Giuseppe Torrisi" userId="7e2d242d-86da-4aa3-bb66-1f88aeb4d0c6" providerId="ADAL" clId="{A4628964-D3B9-A243-9236-A9A7DA763D0B}" dt="2022-11-08T22:25:38.425" v="6177"/>
          <ac:spMkLst>
            <pc:docMk/>
            <pc:sldMk cId="459142437" sldId="876"/>
            <ac:spMk id="13" creationId="{29073F38-088B-C998-0B53-30C0A7B9A4FF}"/>
          </ac:spMkLst>
        </pc:spChg>
        <pc:grpChg chg="add mod">
          <ac:chgData name="Giuseppe Torrisi" userId="7e2d242d-86da-4aa3-bb66-1f88aeb4d0c6" providerId="ADAL" clId="{A4628964-D3B9-A243-9236-A9A7DA763D0B}" dt="2022-11-08T22:25:41.045" v="6179" actId="1036"/>
          <ac:grpSpMkLst>
            <pc:docMk/>
            <pc:sldMk cId="459142437" sldId="876"/>
            <ac:grpSpMk id="3" creationId="{32DA76A2-8D47-86A5-C391-5A6F785CFD43}"/>
          </ac:grpSpMkLst>
        </pc:grpChg>
        <pc:grpChg chg="mod">
          <ac:chgData name="Giuseppe Torrisi" userId="7e2d242d-86da-4aa3-bb66-1f88aeb4d0c6" providerId="ADAL" clId="{A4628964-D3B9-A243-9236-A9A7DA763D0B}" dt="2022-11-08T22:25:38.425" v="6177"/>
          <ac:grpSpMkLst>
            <pc:docMk/>
            <pc:sldMk cId="459142437" sldId="876"/>
            <ac:grpSpMk id="4" creationId="{89B3A156-25EA-B23F-1524-5D84B59BDEC7}"/>
          </ac:grpSpMkLst>
        </pc:grpChg>
        <pc:picChg chg="add mod">
          <ac:chgData name="Giuseppe Torrisi" userId="7e2d242d-86da-4aa3-bb66-1f88aeb4d0c6" providerId="ADAL" clId="{A4628964-D3B9-A243-9236-A9A7DA763D0B}" dt="2022-11-10T21:36:24.543" v="8358"/>
          <ac:picMkLst>
            <pc:docMk/>
            <pc:sldMk cId="459142437" sldId="876"/>
            <ac:picMk id="14" creationId="{8A0D80D8-E855-0A16-1D78-2CA589F767BA}"/>
          </ac:picMkLst>
        </pc:picChg>
      </pc:sldChg>
      <pc:sldChg chg="addSp delSp modSp new del mod">
        <pc:chgData name="Giuseppe Torrisi" userId="7e2d242d-86da-4aa3-bb66-1f88aeb4d0c6" providerId="ADAL" clId="{A4628964-D3B9-A243-9236-A9A7DA763D0B}" dt="2022-11-04T16:40:16.688" v="1934" actId="2696"/>
        <pc:sldMkLst>
          <pc:docMk/>
          <pc:sldMk cId="2805580808" sldId="876"/>
        </pc:sldMkLst>
        <pc:spChg chg="add del mod">
          <ac:chgData name="Giuseppe Torrisi" userId="7e2d242d-86da-4aa3-bb66-1f88aeb4d0c6" providerId="ADAL" clId="{A4628964-D3B9-A243-9236-A9A7DA763D0B}" dt="2022-11-04T16:38:54.558" v="1931" actId="313"/>
          <ac:spMkLst>
            <pc:docMk/>
            <pc:sldMk cId="2805580808" sldId="876"/>
            <ac:spMk id="2" creationId="{EF855755-E57D-9063-37D7-1B06E5B0946B}"/>
          </ac:spMkLst>
        </pc:spChg>
        <pc:spChg chg="del">
          <ac:chgData name="Giuseppe Torrisi" userId="7e2d242d-86da-4aa3-bb66-1f88aeb4d0c6" providerId="ADAL" clId="{A4628964-D3B9-A243-9236-A9A7DA763D0B}" dt="2022-10-31T16:03:47.117" v="470" actId="478"/>
          <ac:spMkLst>
            <pc:docMk/>
            <pc:sldMk cId="2805580808" sldId="876"/>
            <ac:spMk id="3" creationId="{020208E4-409B-1F0D-3CF0-591843A89249}"/>
          </ac:spMkLst>
        </pc:spChg>
      </pc:sldChg>
      <pc:sldChg chg="addSp delSp modSp add mod ord">
        <pc:chgData name="Giuseppe Torrisi" userId="7e2d242d-86da-4aa3-bb66-1f88aeb4d0c6" providerId="ADAL" clId="{A4628964-D3B9-A243-9236-A9A7DA763D0B}" dt="2022-11-13T08:38:56.115" v="11714" actId="1076"/>
        <pc:sldMkLst>
          <pc:docMk/>
          <pc:sldMk cId="363434590" sldId="877"/>
        </pc:sldMkLst>
        <pc:spChg chg="mod">
          <ac:chgData name="Giuseppe Torrisi" userId="7e2d242d-86da-4aa3-bb66-1f88aeb4d0c6" providerId="ADAL" clId="{A4628964-D3B9-A243-9236-A9A7DA763D0B}" dt="2022-11-08T22:47:46.289" v="6626" actId="1076"/>
          <ac:spMkLst>
            <pc:docMk/>
            <pc:sldMk cId="363434590" sldId="877"/>
            <ac:spMk id="4" creationId="{B6B97E85-B434-46C7-D993-653FACC2E0AC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5" creationId="{2892C2EF-E88D-9FCD-FBA2-EB79CB97269E}"/>
          </ac:spMkLst>
        </pc:spChg>
        <pc:spChg chg="mod">
          <ac:chgData name="Giuseppe Torrisi" userId="7e2d242d-86da-4aa3-bb66-1f88aeb4d0c6" providerId="ADAL" clId="{A4628964-D3B9-A243-9236-A9A7DA763D0B}" dt="2022-11-08T22:48:11.561" v="6635" actId="14100"/>
          <ac:spMkLst>
            <pc:docMk/>
            <pc:sldMk cId="363434590" sldId="877"/>
            <ac:spMk id="7" creationId="{29A5543B-0760-21CA-A9FB-CE48D9219BEE}"/>
          </ac:spMkLst>
        </pc:spChg>
        <pc:spChg chg="mod">
          <ac:chgData name="Giuseppe Torrisi" userId="7e2d242d-86da-4aa3-bb66-1f88aeb4d0c6" providerId="ADAL" clId="{A4628964-D3B9-A243-9236-A9A7DA763D0B}" dt="2022-11-08T22:47:46.289" v="6626" actId="1076"/>
          <ac:spMkLst>
            <pc:docMk/>
            <pc:sldMk cId="363434590" sldId="877"/>
            <ac:spMk id="8" creationId="{429EBCF2-275F-947A-D4C9-600FC54C9DFD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9" creationId="{C0C84B1A-7F62-871F-BC52-63411CC4EEAE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0" creationId="{0FAF7F66-DB80-3B36-C267-F15A28F42E72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1" creationId="{285FADA7-9B64-3AAD-35EF-166013047EE4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3" creationId="{A40B7BF0-944E-C873-2D4E-66B8649DF90B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4" creationId="{B4D957DF-B11A-6763-E433-A38150941DC7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5" creationId="{412FCDDB-F859-F8CB-ADB6-1488FCD45AFB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6" creationId="{1D3DB9CC-3407-6627-4559-70E710A0CEBA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7" creationId="{ADFAC15D-C8A1-E600-AEDD-9682F0A17754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8" creationId="{21031CE3-5192-3525-F7F1-7C915AA1B3D2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19" creationId="{02AEE445-1B94-9B88-1C35-3D2F71AFEEB6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20" creationId="{0A27DFAC-75B3-AB71-7B92-D75C281E70D9}"/>
          </ac:spMkLst>
        </pc:spChg>
        <pc:spChg chg="mod">
          <ac:chgData name="Giuseppe Torrisi" userId="7e2d242d-86da-4aa3-bb66-1f88aeb4d0c6" providerId="ADAL" clId="{A4628964-D3B9-A243-9236-A9A7DA763D0B}" dt="2022-11-08T22:47:48.097" v="6628"/>
          <ac:spMkLst>
            <pc:docMk/>
            <pc:sldMk cId="363434590" sldId="877"/>
            <ac:spMk id="21" creationId="{28B54970-0D52-2F8C-439E-2CBDA2C77DBB}"/>
          </ac:spMkLst>
        </pc:spChg>
        <pc:spChg chg="add mod">
          <ac:chgData name="Giuseppe Torrisi" userId="7e2d242d-86da-4aa3-bb66-1f88aeb4d0c6" providerId="ADAL" clId="{A4628964-D3B9-A243-9236-A9A7DA763D0B}" dt="2022-11-12T16:40:17.487" v="11192" actId="113"/>
          <ac:spMkLst>
            <pc:docMk/>
            <pc:sldMk cId="363434590" sldId="877"/>
            <ac:spMk id="22" creationId="{51242B86-57B2-3015-090B-78F873A92C18}"/>
          </ac:spMkLst>
        </pc:spChg>
        <pc:spChg chg="add mod">
          <ac:chgData name="Giuseppe Torrisi" userId="7e2d242d-86da-4aa3-bb66-1f88aeb4d0c6" providerId="ADAL" clId="{A4628964-D3B9-A243-9236-A9A7DA763D0B}" dt="2022-11-13T08:38:53.777" v="11713" actId="1076"/>
          <ac:spMkLst>
            <pc:docMk/>
            <pc:sldMk cId="363434590" sldId="877"/>
            <ac:spMk id="24" creationId="{7E5603C6-A0D3-C7D9-93E3-F123CAAD5456}"/>
          </ac:spMkLst>
        </pc:spChg>
        <pc:spChg chg="mod">
          <ac:chgData name="Giuseppe Torrisi" userId="7e2d242d-86da-4aa3-bb66-1f88aeb4d0c6" providerId="ADAL" clId="{A4628964-D3B9-A243-9236-A9A7DA763D0B}" dt="2022-11-08T22:47:46.289" v="6626" actId="1076"/>
          <ac:spMkLst>
            <pc:docMk/>
            <pc:sldMk cId="363434590" sldId="877"/>
            <ac:spMk id="61" creationId="{0BD84296-3A61-FA7B-EB22-6FFCAB23B6B6}"/>
          </ac:spMkLst>
        </pc:spChg>
        <pc:spChg chg="del mod">
          <ac:chgData name="Giuseppe Torrisi" userId="7e2d242d-86da-4aa3-bb66-1f88aeb4d0c6" providerId="ADAL" clId="{A4628964-D3B9-A243-9236-A9A7DA763D0B}" dt="2022-11-05T10:30:26.388" v="2861" actId="478"/>
          <ac:spMkLst>
            <pc:docMk/>
            <pc:sldMk cId="363434590" sldId="877"/>
            <ac:spMk id="62" creationId="{B06F7EC6-7D9D-A30B-72F4-6BE08DB3A9BD}"/>
          </ac:spMkLst>
        </pc:spChg>
        <pc:grpChg chg="add mod">
          <ac:chgData name="Giuseppe Torrisi" userId="7e2d242d-86da-4aa3-bb66-1f88aeb4d0c6" providerId="ADAL" clId="{A4628964-D3B9-A243-9236-A9A7DA763D0B}" dt="2022-11-08T22:47:48.097" v="6628"/>
          <ac:grpSpMkLst>
            <pc:docMk/>
            <pc:sldMk cId="363434590" sldId="877"/>
            <ac:grpSpMk id="2" creationId="{6FA5FAC0-8EBB-9C2D-D684-0D82EAD33BAB}"/>
          </ac:grpSpMkLst>
        </pc:grpChg>
        <pc:grpChg chg="mod">
          <ac:chgData name="Giuseppe Torrisi" userId="7e2d242d-86da-4aa3-bb66-1f88aeb4d0c6" providerId="ADAL" clId="{A4628964-D3B9-A243-9236-A9A7DA763D0B}" dt="2022-11-08T22:47:48.097" v="6628"/>
          <ac:grpSpMkLst>
            <pc:docMk/>
            <pc:sldMk cId="363434590" sldId="877"/>
            <ac:grpSpMk id="3" creationId="{C55B970C-4425-5ED0-9324-C74CB9996FF6}"/>
          </ac:grpSpMkLst>
        </pc:grpChg>
        <pc:grpChg chg="mod">
          <ac:chgData name="Giuseppe Torrisi" userId="7e2d242d-86da-4aa3-bb66-1f88aeb4d0c6" providerId="ADAL" clId="{A4628964-D3B9-A243-9236-A9A7DA763D0B}" dt="2022-11-08T22:47:48.097" v="6628"/>
          <ac:grpSpMkLst>
            <pc:docMk/>
            <pc:sldMk cId="363434590" sldId="877"/>
            <ac:grpSpMk id="12" creationId="{36C426EF-B4E2-A51C-DB53-44EEFDEC10B1}"/>
          </ac:grpSpMkLst>
        </pc:grpChg>
        <pc:picChg chg="del">
          <ac:chgData name="Giuseppe Torrisi" userId="7e2d242d-86da-4aa3-bb66-1f88aeb4d0c6" providerId="ADAL" clId="{A4628964-D3B9-A243-9236-A9A7DA763D0B}" dt="2022-11-08T22:47:47.726" v="6627" actId="478"/>
          <ac:picMkLst>
            <pc:docMk/>
            <pc:sldMk cId="363434590" sldId="877"/>
            <ac:picMk id="6" creationId="{A676C63D-3BE0-0DB5-E4CA-1C8F9CEC020B}"/>
          </ac:picMkLst>
        </pc:picChg>
        <pc:picChg chg="add mod">
          <ac:chgData name="Giuseppe Torrisi" userId="7e2d242d-86da-4aa3-bb66-1f88aeb4d0c6" providerId="ADAL" clId="{A4628964-D3B9-A243-9236-A9A7DA763D0B}" dt="2022-11-13T08:38:56.115" v="11714" actId="1076"/>
          <ac:picMkLst>
            <pc:docMk/>
            <pc:sldMk cId="363434590" sldId="877"/>
            <ac:picMk id="23" creationId="{C89AE222-053C-BE96-E9A5-16364AD6F267}"/>
          </ac:picMkLst>
        </pc:picChg>
      </pc:sldChg>
      <pc:sldChg chg="add del">
        <pc:chgData name="Giuseppe Torrisi" userId="7e2d242d-86da-4aa3-bb66-1f88aeb4d0c6" providerId="ADAL" clId="{A4628964-D3B9-A243-9236-A9A7DA763D0B}" dt="2022-11-04T16:39:55.338" v="1932" actId="2696"/>
        <pc:sldMkLst>
          <pc:docMk/>
          <pc:sldMk cId="297695399" sldId="878"/>
        </pc:sldMkLst>
      </pc:sldChg>
      <pc:sldChg chg="addSp delSp modSp add mod modTransition modShow">
        <pc:chgData name="Giuseppe Torrisi" userId="7e2d242d-86da-4aa3-bb66-1f88aeb4d0c6" providerId="ADAL" clId="{A4628964-D3B9-A243-9236-A9A7DA763D0B}" dt="2022-11-12T17:02:07.274" v="11701"/>
        <pc:sldMkLst>
          <pc:docMk/>
          <pc:sldMk cId="596259828" sldId="878"/>
        </pc:sldMkLst>
        <pc:spChg chg="add del mod">
          <ac:chgData name="Giuseppe Torrisi" userId="7e2d242d-86da-4aa3-bb66-1f88aeb4d0c6" providerId="ADAL" clId="{A4628964-D3B9-A243-9236-A9A7DA763D0B}" dt="2022-11-12T17:02:07.274" v="11701"/>
          <ac:spMkLst>
            <pc:docMk/>
            <pc:sldMk cId="596259828" sldId="878"/>
            <ac:spMk id="4" creationId="{686DEEAA-A4E3-3926-D4E6-309221316E6E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6" creationId="{D1C58948-734A-BB34-1DAE-B07BB4B07265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7" creationId="{D16F10CD-E058-1A75-448B-60DDA3320C76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8" creationId="{E5F74713-FE5D-14DA-1FE7-90E28D22F347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9" creationId="{38D0A7A4-05C6-1F5D-62CB-C8A43ADDB961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11" creationId="{53AE5F0E-CE48-780D-EEF2-00E479CD067A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14" creationId="{2B2A339A-AE5C-B2AD-05E1-F8EBB8B3283A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15" creationId="{3B4FB481-7A40-710B-3F83-B7CC30A04A97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16" creationId="{637541CE-61A0-D438-5F13-0D962F8414EF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18" creationId="{D2DDEEB4-8557-BF27-7C24-E3C7EF13E196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19" creationId="{67D7CE23-E2B9-25BC-CE43-5B63536AB842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20" creationId="{AE7D2F2E-BD15-1C2F-E852-4C1B3FD54CC4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21" creationId="{82317BFC-4EA8-0C2F-E97F-E733525D609F}"/>
          </ac:spMkLst>
        </pc:spChg>
        <pc:spChg chg="mod">
          <ac:chgData name="Giuseppe Torrisi" userId="7e2d242d-86da-4aa3-bb66-1f88aeb4d0c6" providerId="ADAL" clId="{A4628964-D3B9-A243-9236-A9A7DA763D0B}" dt="2022-11-08T23:09:18.154" v="7175"/>
          <ac:spMkLst>
            <pc:docMk/>
            <pc:sldMk cId="596259828" sldId="878"/>
            <ac:spMk id="22" creationId="{8EB8429F-B72C-4D05-CB42-4BAE28FDBEA6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26" creationId="{A7677068-FD38-1D7B-1387-B44C823416EC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31" creationId="{2B47D5FB-EE00-AA9D-163B-5F720DF2C5B8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33" creationId="{6770576C-8BBA-C368-6158-A50EC3BB7617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34" creationId="{79C03A90-03A4-BF1C-6BEA-558EFF98CA99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36" creationId="{26E5323E-4F22-45CD-6E38-543714F9C03D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42" creationId="{6AD877DD-4B8A-B75E-A55D-60A12F5D19B1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45" creationId="{14D848CE-8075-BBDD-7A6E-98131F93D4C5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46" creationId="{F2E32B40-FBFA-CC1E-E3F3-1B598E7346B1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48" creationId="{499C45D0-6647-7FCA-D64A-518F713333D7}"/>
          </ac:spMkLst>
        </pc:spChg>
        <pc:spChg chg="mod">
          <ac:chgData name="Giuseppe Torrisi" userId="7e2d242d-86da-4aa3-bb66-1f88aeb4d0c6" providerId="ADAL" clId="{A4628964-D3B9-A243-9236-A9A7DA763D0B}" dt="2022-11-08T23:09:22.222" v="7188" actId="1036"/>
          <ac:spMkLst>
            <pc:docMk/>
            <pc:sldMk cId="596259828" sldId="878"/>
            <ac:spMk id="53" creationId="{58042D67-661C-444B-B213-819233E0B77F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56" creationId="{1D737873-4A68-56D5-E4E2-6696009693D8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57" creationId="{9FF7DBFB-948E-F07D-8195-ECC28BFACA20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58" creationId="{772D1529-D45F-4C79-6859-71C9105ACF76}"/>
          </ac:spMkLst>
        </pc:spChg>
        <pc:spChg chg="mod">
          <ac:chgData name="Giuseppe Torrisi" userId="7e2d242d-86da-4aa3-bb66-1f88aeb4d0c6" providerId="ADAL" clId="{A4628964-D3B9-A243-9236-A9A7DA763D0B}" dt="2022-11-09T21:45:30.114" v="8037"/>
          <ac:spMkLst>
            <pc:docMk/>
            <pc:sldMk cId="596259828" sldId="878"/>
            <ac:spMk id="59" creationId="{49DF320A-1ABD-8AA3-6346-F303AF9AC3C2}"/>
          </ac:spMkLst>
        </pc:spChg>
        <pc:grpChg chg="add del mod">
          <ac:chgData name="Giuseppe Torrisi" userId="7e2d242d-86da-4aa3-bb66-1f88aeb4d0c6" providerId="ADAL" clId="{A4628964-D3B9-A243-9236-A9A7DA763D0B}" dt="2022-11-09T21:45:29.769" v="8036" actId="478"/>
          <ac:grpSpMkLst>
            <pc:docMk/>
            <pc:sldMk cId="596259828" sldId="878"/>
            <ac:grpSpMk id="4" creationId="{2C3CF0B5-A16E-F019-9528-6AFE2BE6BEF3}"/>
          </ac:grpSpMkLst>
        </pc:grpChg>
        <pc:grpChg chg="mod">
          <ac:chgData name="Giuseppe Torrisi" userId="7e2d242d-86da-4aa3-bb66-1f88aeb4d0c6" providerId="ADAL" clId="{A4628964-D3B9-A243-9236-A9A7DA763D0B}" dt="2022-11-08T23:09:18.154" v="7175"/>
          <ac:grpSpMkLst>
            <pc:docMk/>
            <pc:sldMk cId="596259828" sldId="878"/>
            <ac:grpSpMk id="5" creationId="{3EC0A9AE-1CA9-C7D4-9E07-4AAF07550A11}"/>
          </ac:grpSpMkLst>
        </pc:grpChg>
        <pc:grpChg chg="mod">
          <ac:chgData name="Giuseppe Torrisi" userId="7e2d242d-86da-4aa3-bb66-1f88aeb4d0c6" providerId="ADAL" clId="{A4628964-D3B9-A243-9236-A9A7DA763D0B}" dt="2022-11-08T23:09:18.154" v="7175"/>
          <ac:grpSpMkLst>
            <pc:docMk/>
            <pc:sldMk cId="596259828" sldId="878"/>
            <ac:grpSpMk id="10" creationId="{F284A324-E396-4622-34D6-63885BF9F792}"/>
          </ac:grpSpMkLst>
        </pc:grpChg>
        <pc:grpChg chg="add mod">
          <ac:chgData name="Giuseppe Torrisi" userId="7e2d242d-86da-4aa3-bb66-1f88aeb4d0c6" providerId="ADAL" clId="{A4628964-D3B9-A243-9236-A9A7DA763D0B}" dt="2022-11-09T21:45:30.114" v="8037"/>
          <ac:grpSpMkLst>
            <pc:docMk/>
            <pc:sldMk cId="596259828" sldId="878"/>
            <ac:grpSpMk id="24" creationId="{DD7797EB-4A7E-CAFF-F082-82FE573235E7}"/>
          </ac:grpSpMkLst>
        </pc:grpChg>
        <pc:grpChg chg="mod">
          <ac:chgData name="Giuseppe Torrisi" userId="7e2d242d-86da-4aa3-bb66-1f88aeb4d0c6" providerId="ADAL" clId="{A4628964-D3B9-A243-9236-A9A7DA763D0B}" dt="2022-11-09T21:45:30.114" v="8037"/>
          <ac:grpSpMkLst>
            <pc:docMk/>
            <pc:sldMk cId="596259828" sldId="878"/>
            <ac:grpSpMk id="25" creationId="{E22ACF11-96CD-3335-7591-F574A425324D}"/>
          </ac:grpSpMkLst>
        </pc:grpChg>
        <pc:grpChg chg="mod">
          <ac:chgData name="Giuseppe Torrisi" userId="7e2d242d-86da-4aa3-bb66-1f88aeb4d0c6" providerId="ADAL" clId="{A4628964-D3B9-A243-9236-A9A7DA763D0B}" dt="2022-11-09T21:45:30.114" v="8037"/>
          <ac:grpSpMkLst>
            <pc:docMk/>
            <pc:sldMk cId="596259828" sldId="878"/>
            <ac:grpSpMk id="35" creationId="{FCB1B876-2699-3378-6D7E-45AEDA7301D4}"/>
          </ac:grpSpMkLst>
        </pc:grpChg>
      </pc:sldChg>
      <pc:sldChg chg="modSp add del mod ord modShow">
        <pc:chgData name="Giuseppe Torrisi" userId="7e2d242d-86da-4aa3-bb66-1f88aeb4d0c6" providerId="ADAL" clId="{A4628964-D3B9-A243-9236-A9A7DA763D0B}" dt="2022-11-05T10:23:58.879" v="2830" actId="2696"/>
        <pc:sldMkLst>
          <pc:docMk/>
          <pc:sldMk cId="3740031436" sldId="878"/>
        </pc:sldMkLst>
        <pc:spChg chg="mod">
          <ac:chgData name="Giuseppe Torrisi" userId="7e2d242d-86da-4aa3-bb66-1f88aeb4d0c6" providerId="ADAL" clId="{A4628964-D3B9-A243-9236-A9A7DA763D0B}" dt="2022-11-04T16:46:42.682" v="2036" actId="108"/>
          <ac:spMkLst>
            <pc:docMk/>
            <pc:sldMk cId="3740031436" sldId="878"/>
            <ac:spMk id="3" creationId="{00000000-0000-0000-0000-000000000000}"/>
          </ac:spMkLst>
        </pc:spChg>
      </pc:sldChg>
      <pc:sldChg chg="modSp add del mod">
        <pc:chgData name="Giuseppe Torrisi" userId="7e2d242d-86da-4aa3-bb66-1f88aeb4d0c6" providerId="ADAL" clId="{A4628964-D3B9-A243-9236-A9A7DA763D0B}" dt="2022-11-05T20:15:06.821" v="3103" actId="2696"/>
        <pc:sldMkLst>
          <pc:docMk/>
          <pc:sldMk cId="1260637840" sldId="879"/>
        </pc:sldMkLst>
        <pc:spChg chg="mod">
          <ac:chgData name="Giuseppe Torrisi" userId="7e2d242d-86da-4aa3-bb66-1f88aeb4d0c6" providerId="ADAL" clId="{A4628964-D3B9-A243-9236-A9A7DA763D0B}" dt="2022-11-05T10:30:36.920" v="2863" actId="20577"/>
          <ac:spMkLst>
            <pc:docMk/>
            <pc:sldMk cId="1260637840" sldId="879"/>
            <ac:spMk id="61" creationId="{0BD84296-3A61-FA7B-EB22-6FFCAB23B6B6}"/>
          </ac:spMkLst>
        </pc:spChg>
      </pc:sldChg>
      <pc:sldChg chg="modSp add del mod modShow">
        <pc:chgData name="Giuseppe Torrisi" userId="7e2d242d-86da-4aa3-bb66-1f88aeb4d0c6" providerId="ADAL" clId="{A4628964-D3B9-A243-9236-A9A7DA763D0B}" dt="2022-11-06T12:24:39.984" v="4415" actId="2696"/>
        <pc:sldMkLst>
          <pc:docMk/>
          <pc:sldMk cId="295241130" sldId="880"/>
        </pc:sldMkLst>
        <pc:spChg chg="mod">
          <ac:chgData name="Giuseppe Torrisi" userId="7e2d242d-86da-4aa3-bb66-1f88aeb4d0c6" providerId="ADAL" clId="{A4628964-D3B9-A243-9236-A9A7DA763D0B}" dt="2022-11-01T09:12:00.545" v="605" actId="27636"/>
          <ac:spMkLst>
            <pc:docMk/>
            <pc:sldMk cId="295241130" sldId="880"/>
            <ac:spMk id="4" creationId="{2F3131BF-4BFC-4A30-A9F4-EACA0BD1290B}"/>
          </ac:spMkLst>
        </pc:spChg>
      </pc:sldChg>
      <pc:sldChg chg="modSp add del mod">
        <pc:chgData name="Giuseppe Torrisi" userId="7e2d242d-86da-4aa3-bb66-1f88aeb4d0c6" providerId="ADAL" clId="{A4628964-D3B9-A243-9236-A9A7DA763D0B}" dt="2022-11-05T10:27:26.691" v="2854" actId="2696"/>
        <pc:sldMkLst>
          <pc:docMk/>
          <pc:sldMk cId="50957090" sldId="881"/>
        </pc:sldMkLst>
        <pc:spChg chg="mod">
          <ac:chgData name="Giuseppe Torrisi" userId="7e2d242d-86da-4aa3-bb66-1f88aeb4d0c6" providerId="ADAL" clId="{A4628964-D3B9-A243-9236-A9A7DA763D0B}" dt="2022-11-01T09:13:21.660" v="608" actId="27636"/>
          <ac:spMkLst>
            <pc:docMk/>
            <pc:sldMk cId="50957090" sldId="881"/>
            <ac:spMk id="332" creationId="{00000000-0000-0000-0000-000000000000}"/>
          </ac:spMkLst>
        </pc:spChg>
      </pc:sldChg>
      <pc:sldChg chg="addSp delSp modSp new mod setBg modNotesTx">
        <pc:chgData name="Giuseppe Torrisi" userId="7e2d242d-86da-4aa3-bb66-1f88aeb4d0c6" providerId="ADAL" clId="{A4628964-D3B9-A243-9236-A9A7DA763D0B}" dt="2022-11-10T14:33:05.014" v="8147" actId="20577"/>
        <pc:sldMkLst>
          <pc:docMk/>
          <pc:sldMk cId="3491744254" sldId="882"/>
        </pc:sldMkLst>
        <pc:spChg chg="mod">
          <ac:chgData name="Giuseppe Torrisi" userId="7e2d242d-86da-4aa3-bb66-1f88aeb4d0c6" providerId="ADAL" clId="{A4628964-D3B9-A243-9236-A9A7DA763D0B}" dt="2022-11-08T22:08:52.071" v="6000" actId="14100"/>
          <ac:spMkLst>
            <pc:docMk/>
            <pc:sldMk cId="3491744254" sldId="882"/>
            <ac:spMk id="2" creationId="{41840CC8-DFF2-5F47-75F8-AE3E3A9C54DE}"/>
          </ac:spMkLst>
        </pc:spChg>
        <pc:spChg chg="del">
          <ac:chgData name="Giuseppe Torrisi" userId="7e2d242d-86da-4aa3-bb66-1f88aeb4d0c6" providerId="ADAL" clId="{A4628964-D3B9-A243-9236-A9A7DA763D0B}" dt="2022-11-03T08:55:44.262" v="1138"/>
          <ac:spMkLst>
            <pc:docMk/>
            <pc:sldMk cId="3491744254" sldId="882"/>
            <ac:spMk id="3" creationId="{94648FE8-03A3-43E2-2253-A42C075DD8CD}"/>
          </ac:spMkLst>
        </pc:spChg>
        <pc:spChg chg="add mod">
          <ac:chgData name="Giuseppe Torrisi" userId="7e2d242d-86da-4aa3-bb66-1f88aeb4d0c6" providerId="ADAL" clId="{A4628964-D3B9-A243-9236-A9A7DA763D0B}" dt="2022-11-10T14:33:05.014" v="8147" actId="20577"/>
          <ac:spMkLst>
            <pc:docMk/>
            <pc:sldMk cId="3491744254" sldId="882"/>
            <ac:spMk id="4" creationId="{BB0E5E17-18DC-B52B-B14A-3C4045E53BDA}"/>
          </ac:spMkLst>
        </pc:spChg>
        <pc:spChg chg="mod">
          <ac:chgData name="Giuseppe Torrisi" userId="7e2d242d-86da-4aa3-bb66-1f88aeb4d0c6" providerId="ADAL" clId="{A4628964-D3B9-A243-9236-A9A7DA763D0B}" dt="2022-11-07T12:22:52.784" v="5607" actId="14100"/>
          <ac:spMkLst>
            <pc:docMk/>
            <pc:sldMk cId="3491744254" sldId="882"/>
            <ac:spMk id="5" creationId="{5F443E15-5EE1-9E97-50F7-4A9D51905922}"/>
          </ac:spMkLst>
        </pc:spChg>
        <pc:spChg chg="mod">
          <ac:chgData name="Giuseppe Torrisi" userId="7e2d242d-86da-4aa3-bb66-1f88aeb4d0c6" providerId="ADAL" clId="{A4628964-D3B9-A243-9236-A9A7DA763D0B}" dt="2022-11-07T12:22:57.390" v="5608" actId="14100"/>
          <ac:spMkLst>
            <pc:docMk/>
            <pc:sldMk cId="3491744254" sldId="882"/>
            <ac:spMk id="6" creationId="{859DBB18-DC6D-60B3-0C86-A2DA2872B95D}"/>
          </ac:spMkLst>
        </pc:spChg>
        <pc:spChg chg="add del mod">
          <ac:chgData name="Giuseppe Torrisi" userId="7e2d242d-86da-4aa3-bb66-1f88aeb4d0c6" providerId="ADAL" clId="{A4628964-D3B9-A243-9236-A9A7DA763D0B}" dt="2022-11-07T21:50:00.022" v="5654" actId="478"/>
          <ac:spMkLst>
            <pc:docMk/>
            <pc:sldMk cId="3491744254" sldId="882"/>
            <ac:spMk id="7" creationId="{98B86E33-15C2-4A0B-6173-CEE65A1ED593}"/>
          </ac:spMkLst>
        </pc:spChg>
        <pc:spChg chg="add del mod">
          <ac:chgData name="Giuseppe Torrisi" userId="7e2d242d-86da-4aa3-bb66-1f88aeb4d0c6" providerId="ADAL" clId="{A4628964-D3B9-A243-9236-A9A7DA763D0B}" dt="2022-11-07T21:50:00.022" v="5654" actId="478"/>
          <ac:spMkLst>
            <pc:docMk/>
            <pc:sldMk cId="3491744254" sldId="882"/>
            <ac:spMk id="8" creationId="{33BAAD1A-672F-28A3-3D95-6E0D0E3E8B30}"/>
          </ac:spMkLst>
        </pc:spChg>
        <pc:spChg chg="add del mod">
          <ac:chgData name="Giuseppe Torrisi" userId="7e2d242d-86da-4aa3-bb66-1f88aeb4d0c6" providerId="ADAL" clId="{A4628964-D3B9-A243-9236-A9A7DA763D0B}" dt="2022-11-07T21:50:00.022" v="5654" actId="478"/>
          <ac:spMkLst>
            <pc:docMk/>
            <pc:sldMk cId="3491744254" sldId="882"/>
            <ac:spMk id="9" creationId="{0AF5DB9F-D605-C77A-BBDE-8554422448C8}"/>
          </ac:spMkLst>
        </pc:spChg>
        <pc:spChg chg="add del mod">
          <ac:chgData name="Giuseppe Torrisi" userId="7e2d242d-86da-4aa3-bb66-1f88aeb4d0c6" providerId="ADAL" clId="{A4628964-D3B9-A243-9236-A9A7DA763D0B}" dt="2022-11-07T21:53:20.600" v="5675" actId="21"/>
          <ac:spMkLst>
            <pc:docMk/>
            <pc:sldMk cId="3491744254" sldId="882"/>
            <ac:spMk id="10" creationId="{00EAD0CE-79B7-194F-AA38-712C24D7E684}"/>
          </ac:spMkLst>
        </pc:spChg>
        <pc:spChg chg="add del mod">
          <ac:chgData name="Giuseppe Torrisi" userId="7e2d242d-86da-4aa3-bb66-1f88aeb4d0c6" providerId="ADAL" clId="{A4628964-D3B9-A243-9236-A9A7DA763D0B}" dt="2022-11-07T21:53:20.600" v="5675" actId="21"/>
          <ac:spMkLst>
            <pc:docMk/>
            <pc:sldMk cId="3491744254" sldId="882"/>
            <ac:spMk id="11" creationId="{ACEE319E-0010-A663-184A-F45DA56CA9D1}"/>
          </ac:spMkLst>
        </pc:spChg>
        <pc:spChg chg="add del mod">
          <ac:chgData name="Giuseppe Torrisi" userId="7e2d242d-86da-4aa3-bb66-1f88aeb4d0c6" providerId="ADAL" clId="{A4628964-D3B9-A243-9236-A9A7DA763D0B}" dt="2022-11-07T21:53:20.600" v="5675" actId="21"/>
          <ac:spMkLst>
            <pc:docMk/>
            <pc:sldMk cId="3491744254" sldId="882"/>
            <ac:spMk id="12" creationId="{90ADCA21-0773-829B-E722-FCFBDCA6DB52}"/>
          </ac:spMkLst>
        </pc:spChg>
        <pc:spChg chg="add del mod">
          <ac:chgData name="Giuseppe Torrisi" userId="7e2d242d-86da-4aa3-bb66-1f88aeb4d0c6" providerId="ADAL" clId="{A4628964-D3B9-A243-9236-A9A7DA763D0B}" dt="2022-11-07T21:53:20.600" v="5675" actId="21"/>
          <ac:spMkLst>
            <pc:docMk/>
            <pc:sldMk cId="3491744254" sldId="882"/>
            <ac:spMk id="13" creationId="{4A122566-BE53-D82B-9778-F6D69CC7B5AA}"/>
          </ac:spMkLst>
        </pc:spChg>
        <pc:spChg chg="mod">
          <ac:chgData name="Giuseppe Torrisi" userId="7e2d242d-86da-4aa3-bb66-1f88aeb4d0c6" providerId="ADAL" clId="{A4628964-D3B9-A243-9236-A9A7DA763D0B}" dt="2022-11-07T12:10:06.252" v="5229"/>
          <ac:spMkLst>
            <pc:docMk/>
            <pc:sldMk cId="3491744254" sldId="882"/>
            <ac:spMk id="15" creationId="{09F026C6-A185-4726-3D3C-3BBA480D3131}"/>
          </ac:spMkLst>
        </pc:spChg>
        <pc:spChg chg="mod">
          <ac:chgData name="Giuseppe Torrisi" userId="7e2d242d-86da-4aa3-bb66-1f88aeb4d0c6" providerId="ADAL" clId="{A4628964-D3B9-A243-9236-A9A7DA763D0B}" dt="2022-11-07T12:10:06.252" v="5229"/>
          <ac:spMkLst>
            <pc:docMk/>
            <pc:sldMk cId="3491744254" sldId="882"/>
            <ac:spMk id="16" creationId="{0CC0B520-DB21-7792-E0A5-C1ED6CCF8B0E}"/>
          </ac:spMkLst>
        </pc:spChg>
        <pc:spChg chg="add del mod">
          <ac:chgData name="Giuseppe Torrisi" userId="7e2d242d-86da-4aa3-bb66-1f88aeb4d0c6" providerId="ADAL" clId="{A4628964-D3B9-A243-9236-A9A7DA763D0B}" dt="2022-11-07T21:50:00.022" v="5654" actId="478"/>
          <ac:spMkLst>
            <pc:docMk/>
            <pc:sldMk cId="3491744254" sldId="882"/>
            <ac:spMk id="17" creationId="{243C9690-279B-E9B8-3DB6-68C1CEBAC80C}"/>
          </ac:spMkLst>
        </pc:spChg>
        <pc:spChg chg="add del mod">
          <ac:chgData name="Giuseppe Torrisi" userId="7e2d242d-86da-4aa3-bb66-1f88aeb4d0c6" providerId="ADAL" clId="{A4628964-D3B9-A243-9236-A9A7DA763D0B}" dt="2022-11-07T21:50:00.022" v="5654" actId="478"/>
          <ac:spMkLst>
            <pc:docMk/>
            <pc:sldMk cId="3491744254" sldId="882"/>
            <ac:spMk id="18" creationId="{1B7E2273-FE61-B028-C622-B9F6E0114517}"/>
          </ac:spMkLst>
        </pc:spChg>
        <pc:spChg chg="mod">
          <ac:chgData name="Giuseppe Torrisi" userId="7e2d242d-86da-4aa3-bb66-1f88aeb4d0c6" providerId="ADAL" clId="{A4628964-D3B9-A243-9236-A9A7DA763D0B}" dt="2022-11-07T12:17:49.973" v="5399"/>
          <ac:spMkLst>
            <pc:docMk/>
            <pc:sldMk cId="3491744254" sldId="882"/>
            <ac:spMk id="20" creationId="{96362305-AB5A-E83E-9987-FF19CA5E1F1C}"/>
          </ac:spMkLst>
        </pc:spChg>
        <pc:spChg chg="mod">
          <ac:chgData name="Giuseppe Torrisi" userId="7e2d242d-86da-4aa3-bb66-1f88aeb4d0c6" providerId="ADAL" clId="{A4628964-D3B9-A243-9236-A9A7DA763D0B}" dt="2022-11-07T12:17:49.973" v="5399"/>
          <ac:spMkLst>
            <pc:docMk/>
            <pc:sldMk cId="3491744254" sldId="882"/>
            <ac:spMk id="21" creationId="{23FD6D4E-7EC5-A0BF-12D2-191606697A78}"/>
          </ac:spMkLst>
        </pc:spChg>
        <pc:spChg chg="add del mod">
          <ac:chgData name="Giuseppe Torrisi" userId="7e2d242d-86da-4aa3-bb66-1f88aeb4d0c6" providerId="ADAL" clId="{A4628964-D3B9-A243-9236-A9A7DA763D0B}" dt="2022-11-07T21:50:00.022" v="5654" actId="478"/>
          <ac:spMkLst>
            <pc:docMk/>
            <pc:sldMk cId="3491744254" sldId="882"/>
            <ac:spMk id="22" creationId="{3299580A-2406-065E-DADD-FF7EF3A8AD41}"/>
          </ac:spMkLst>
        </pc:spChg>
        <pc:spChg chg="add del mod">
          <ac:chgData name="Giuseppe Torrisi" userId="7e2d242d-86da-4aa3-bb66-1f88aeb4d0c6" providerId="ADAL" clId="{A4628964-D3B9-A243-9236-A9A7DA763D0B}" dt="2022-11-07T21:50:00.022" v="5654" actId="478"/>
          <ac:spMkLst>
            <pc:docMk/>
            <pc:sldMk cId="3491744254" sldId="882"/>
            <ac:spMk id="23" creationId="{77FC6A5E-9189-8C1C-1C8B-BC65E2351EFB}"/>
          </ac:spMkLst>
        </pc:spChg>
        <pc:grpChg chg="add del mod">
          <ac:chgData name="Giuseppe Torrisi" userId="7e2d242d-86da-4aa3-bb66-1f88aeb4d0c6" providerId="ADAL" clId="{A4628964-D3B9-A243-9236-A9A7DA763D0B}" dt="2022-11-07T21:50:00.022" v="5654" actId="478"/>
          <ac:grpSpMkLst>
            <pc:docMk/>
            <pc:sldMk cId="3491744254" sldId="882"/>
            <ac:grpSpMk id="3" creationId="{3C431A8C-0786-1599-2CEC-CB9871DF9998}"/>
          </ac:grpSpMkLst>
        </pc:grpChg>
        <pc:grpChg chg="add del mod">
          <ac:chgData name="Giuseppe Torrisi" userId="7e2d242d-86da-4aa3-bb66-1f88aeb4d0c6" providerId="ADAL" clId="{A4628964-D3B9-A243-9236-A9A7DA763D0B}" dt="2022-11-07T12:10:09.864" v="5232"/>
          <ac:grpSpMkLst>
            <pc:docMk/>
            <pc:sldMk cId="3491744254" sldId="882"/>
            <ac:grpSpMk id="14" creationId="{F3991066-F09E-1EF3-104C-41BA3703AA59}"/>
          </ac:grpSpMkLst>
        </pc:grpChg>
        <pc:grpChg chg="add del mod">
          <ac:chgData name="Giuseppe Torrisi" userId="7e2d242d-86da-4aa3-bb66-1f88aeb4d0c6" providerId="ADAL" clId="{A4628964-D3B9-A243-9236-A9A7DA763D0B}" dt="2022-11-07T12:17:51.015" v="5400"/>
          <ac:grpSpMkLst>
            <pc:docMk/>
            <pc:sldMk cId="3491744254" sldId="882"/>
            <ac:grpSpMk id="19" creationId="{E022FE67-35A0-12AC-BA65-4254A6D31949}"/>
          </ac:grpSpMkLst>
        </pc:grpChg>
        <pc:picChg chg="add mod">
          <ac:chgData name="Giuseppe Torrisi" userId="7e2d242d-86da-4aa3-bb66-1f88aeb4d0c6" providerId="ADAL" clId="{A4628964-D3B9-A243-9236-A9A7DA763D0B}" dt="2022-11-08T22:09:01.412" v="6006" actId="1076"/>
          <ac:picMkLst>
            <pc:docMk/>
            <pc:sldMk cId="3491744254" sldId="882"/>
            <ac:picMk id="3" creationId="{224E86DA-7DE5-349A-B069-01A1BA151582}"/>
          </ac:picMkLst>
        </pc:picChg>
      </pc:sldChg>
      <pc:sldChg chg="add del setBg">
        <pc:chgData name="Giuseppe Torrisi" userId="7e2d242d-86da-4aa3-bb66-1f88aeb4d0c6" providerId="ADAL" clId="{A4628964-D3B9-A243-9236-A9A7DA763D0B}" dt="2022-11-03T15:41:34.286" v="1727" actId="2696"/>
        <pc:sldMkLst>
          <pc:docMk/>
          <pc:sldMk cId="2920990705" sldId="883"/>
        </pc:sldMkLst>
      </pc:sldChg>
      <pc:sldChg chg="addSp delSp modSp add mod">
        <pc:chgData name="Giuseppe Torrisi" userId="7e2d242d-86da-4aa3-bb66-1f88aeb4d0c6" providerId="ADAL" clId="{A4628964-D3B9-A243-9236-A9A7DA763D0B}" dt="2022-11-10T21:39:00.423" v="8410"/>
        <pc:sldMkLst>
          <pc:docMk/>
          <pc:sldMk cId="1273679510" sldId="884"/>
        </pc:sldMkLst>
        <pc:spChg chg="add del mod">
          <ac:chgData name="Giuseppe Torrisi" userId="7e2d242d-86da-4aa3-bb66-1f88aeb4d0c6" providerId="ADAL" clId="{A4628964-D3B9-A243-9236-A9A7DA763D0B}" dt="2022-11-07T12:25:20.863" v="5631" actId="478"/>
          <ac:spMkLst>
            <pc:docMk/>
            <pc:sldMk cId="1273679510" sldId="884"/>
            <ac:spMk id="2" creationId="{34396349-327C-17B8-3F48-670F26E6FBFD}"/>
          </ac:spMkLst>
        </pc:spChg>
        <pc:spChg chg="del">
          <ac:chgData name="Giuseppe Torrisi" userId="7e2d242d-86da-4aa3-bb66-1f88aeb4d0c6" providerId="ADAL" clId="{A4628964-D3B9-A243-9236-A9A7DA763D0B}" dt="2022-11-03T15:41:38.016" v="1728" actId="478"/>
          <ac:spMkLst>
            <pc:docMk/>
            <pc:sldMk cId="1273679510" sldId="884"/>
            <ac:spMk id="2" creationId="{41840CC8-DFF2-5F47-75F8-AE3E3A9C54DE}"/>
          </ac:spMkLst>
        </pc:spChg>
        <pc:spChg chg="mod">
          <ac:chgData name="Giuseppe Torrisi" userId="7e2d242d-86da-4aa3-bb66-1f88aeb4d0c6" providerId="ADAL" clId="{A4628964-D3B9-A243-9236-A9A7DA763D0B}" dt="2022-11-06T12:18:18.254" v="4401" actId="1076"/>
          <ac:spMkLst>
            <pc:docMk/>
            <pc:sldMk cId="1273679510" sldId="884"/>
            <ac:spMk id="4" creationId="{BB0E5E17-18DC-B52B-B14A-3C4045E53BDA}"/>
          </ac:spMkLst>
        </pc:spChg>
        <pc:spChg chg="mod">
          <ac:chgData name="Giuseppe Torrisi" userId="7e2d242d-86da-4aa3-bb66-1f88aeb4d0c6" providerId="ADAL" clId="{A4628964-D3B9-A243-9236-A9A7DA763D0B}" dt="2022-11-07T12:25:38.600" v="5638" actId="207"/>
          <ac:spMkLst>
            <pc:docMk/>
            <pc:sldMk cId="1273679510" sldId="884"/>
            <ac:spMk id="5" creationId="{3EAE9497-6E93-9075-A09B-2E7FB5587477}"/>
          </ac:spMkLst>
        </pc:spChg>
        <pc:spChg chg="add del mod">
          <ac:chgData name="Giuseppe Torrisi" userId="7e2d242d-86da-4aa3-bb66-1f88aeb4d0c6" providerId="ADAL" clId="{A4628964-D3B9-A243-9236-A9A7DA763D0B}" dt="2022-11-06T12:04:21.710" v="4154" actId="478"/>
          <ac:spMkLst>
            <pc:docMk/>
            <pc:sldMk cId="1273679510" sldId="884"/>
            <ac:spMk id="5" creationId="{7BF67098-2A30-E1C7-59C8-203737061E6C}"/>
          </ac:spMkLst>
        </pc:spChg>
        <pc:spChg chg="add del mod">
          <ac:chgData name="Giuseppe Torrisi" userId="7e2d242d-86da-4aa3-bb66-1f88aeb4d0c6" providerId="ADAL" clId="{A4628964-D3B9-A243-9236-A9A7DA763D0B}" dt="2022-11-04T17:07:21.030" v="2089" actId="478"/>
          <ac:spMkLst>
            <pc:docMk/>
            <pc:sldMk cId="1273679510" sldId="884"/>
            <ac:spMk id="6" creationId="{3540A332-EED5-65AA-9F87-82FAD48D7DF3}"/>
          </ac:spMkLst>
        </pc:spChg>
        <pc:spChg chg="mod">
          <ac:chgData name="Giuseppe Torrisi" userId="7e2d242d-86da-4aa3-bb66-1f88aeb4d0c6" providerId="ADAL" clId="{A4628964-D3B9-A243-9236-A9A7DA763D0B}" dt="2022-11-07T12:25:38.600" v="5638" actId="207"/>
          <ac:spMkLst>
            <pc:docMk/>
            <pc:sldMk cId="1273679510" sldId="884"/>
            <ac:spMk id="6" creationId="{4A2C564F-60B7-3757-1022-3F19472CAB50}"/>
          </ac:spMkLst>
        </pc:spChg>
        <pc:spChg chg="add del mod">
          <ac:chgData name="Giuseppe Torrisi" userId="7e2d242d-86da-4aa3-bb66-1f88aeb4d0c6" providerId="ADAL" clId="{A4628964-D3B9-A243-9236-A9A7DA763D0B}" dt="2022-11-04T17:07:19.815" v="2088" actId="478"/>
          <ac:spMkLst>
            <pc:docMk/>
            <pc:sldMk cId="1273679510" sldId="884"/>
            <ac:spMk id="7" creationId="{2D931310-FFDB-E933-8069-9D776448B08F}"/>
          </ac:spMkLst>
        </pc:spChg>
        <pc:spChg chg="add del mod">
          <ac:chgData name="Giuseppe Torrisi" userId="7e2d242d-86da-4aa3-bb66-1f88aeb4d0c6" providerId="ADAL" clId="{A4628964-D3B9-A243-9236-A9A7DA763D0B}" dt="2022-11-07T21:51:31.243" v="5660" actId="478"/>
          <ac:spMkLst>
            <pc:docMk/>
            <pc:sldMk cId="1273679510" sldId="884"/>
            <ac:spMk id="7" creationId="{43339122-11EA-C125-F093-1F2A9D7C1293}"/>
          </ac:spMkLst>
        </pc:spChg>
        <pc:spChg chg="add del mod">
          <ac:chgData name="Giuseppe Torrisi" userId="7e2d242d-86da-4aa3-bb66-1f88aeb4d0c6" providerId="ADAL" clId="{A4628964-D3B9-A243-9236-A9A7DA763D0B}" dt="2022-11-03T16:09:11.887" v="1857"/>
          <ac:spMkLst>
            <pc:docMk/>
            <pc:sldMk cId="1273679510" sldId="884"/>
            <ac:spMk id="8" creationId="{16123B8A-9F19-C96C-8430-1E57B4DFB274}"/>
          </ac:spMkLst>
        </pc:spChg>
        <pc:spChg chg="add del mod">
          <ac:chgData name="Giuseppe Torrisi" userId="7e2d242d-86da-4aa3-bb66-1f88aeb4d0c6" providerId="ADAL" clId="{A4628964-D3B9-A243-9236-A9A7DA763D0B}" dt="2022-11-07T21:51:31.243" v="5660" actId="478"/>
          <ac:spMkLst>
            <pc:docMk/>
            <pc:sldMk cId="1273679510" sldId="884"/>
            <ac:spMk id="8" creationId="{C2C739C2-4CD4-9410-44B1-4F1DEB361D1C}"/>
          </ac:spMkLst>
        </pc:spChg>
        <pc:spChg chg="add del mod">
          <ac:chgData name="Giuseppe Torrisi" userId="7e2d242d-86da-4aa3-bb66-1f88aeb4d0c6" providerId="ADAL" clId="{A4628964-D3B9-A243-9236-A9A7DA763D0B}" dt="2022-11-07T21:51:31.243" v="5660" actId="478"/>
          <ac:spMkLst>
            <pc:docMk/>
            <pc:sldMk cId="1273679510" sldId="884"/>
            <ac:spMk id="9" creationId="{27060E18-3BE4-6604-66EF-B06F87562936}"/>
          </ac:spMkLst>
        </pc:spChg>
        <pc:spChg chg="add del mod">
          <ac:chgData name="Giuseppe Torrisi" userId="7e2d242d-86da-4aa3-bb66-1f88aeb4d0c6" providerId="ADAL" clId="{A4628964-D3B9-A243-9236-A9A7DA763D0B}" dt="2022-11-07T21:51:31.243" v="5660" actId="478"/>
          <ac:spMkLst>
            <pc:docMk/>
            <pc:sldMk cId="1273679510" sldId="884"/>
            <ac:spMk id="10" creationId="{5EE9B905-14D2-8876-DC63-AC32E62D173A}"/>
          </ac:spMkLst>
        </pc:spChg>
        <pc:spChg chg="add del mod">
          <ac:chgData name="Giuseppe Torrisi" userId="7e2d242d-86da-4aa3-bb66-1f88aeb4d0c6" providerId="ADAL" clId="{A4628964-D3B9-A243-9236-A9A7DA763D0B}" dt="2022-11-07T21:51:31.243" v="5660" actId="478"/>
          <ac:spMkLst>
            <pc:docMk/>
            <pc:sldMk cId="1273679510" sldId="884"/>
            <ac:spMk id="11" creationId="{DDD5A87D-B9AF-9EF9-7D49-57852FFDA510}"/>
          </ac:spMkLst>
        </pc:spChg>
        <pc:spChg chg="add del mod">
          <ac:chgData name="Giuseppe Torrisi" userId="7e2d242d-86da-4aa3-bb66-1f88aeb4d0c6" providerId="ADAL" clId="{A4628964-D3B9-A243-9236-A9A7DA763D0B}" dt="2022-11-07T21:51:31.243" v="5660" actId="478"/>
          <ac:spMkLst>
            <pc:docMk/>
            <pc:sldMk cId="1273679510" sldId="884"/>
            <ac:spMk id="12" creationId="{81E1AC99-4F55-A5A9-16B2-1757448663AB}"/>
          </ac:spMkLst>
        </pc:spChg>
        <pc:spChg chg="add del mod">
          <ac:chgData name="Giuseppe Torrisi" userId="7e2d242d-86da-4aa3-bb66-1f88aeb4d0c6" providerId="ADAL" clId="{A4628964-D3B9-A243-9236-A9A7DA763D0B}" dt="2022-11-07T21:51:31.243" v="5660" actId="478"/>
          <ac:spMkLst>
            <pc:docMk/>
            <pc:sldMk cId="1273679510" sldId="884"/>
            <ac:spMk id="13" creationId="{2DCDAC39-8F6A-456E-7B62-104DF2714926}"/>
          </ac:spMkLst>
        </pc:spChg>
        <pc:spChg chg="mod">
          <ac:chgData name="Giuseppe Torrisi" userId="7e2d242d-86da-4aa3-bb66-1f88aeb4d0c6" providerId="ADAL" clId="{A4628964-D3B9-A243-9236-A9A7DA763D0B}" dt="2022-11-07T21:51:58.853" v="5663" actId="207"/>
          <ac:spMkLst>
            <pc:docMk/>
            <pc:sldMk cId="1273679510" sldId="884"/>
            <ac:spMk id="15" creationId="{A2245AE3-2A3C-6597-0869-3DF42DDA6A1F}"/>
          </ac:spMkLst>
        </pc:spChg>
        <pc:spChg chg="mod">
          <ac:chgData name="Giuseppe Torrisi" userId="7e2d242d-86da-4aa3-bb66-1f88aeb4d0c6" providerId="ADAL" clId="{A4628964-D3B9-A243-9236-A9A7DA763D0B}" dt="2022-11-07T21:51:32.125" v="5661"/>
          <ac:spMkLst>
            <pc:docMk/>
            <pc:sldMk cId="1273679510" sldId="884"/>
            <ac:spMk id="16" creationId="{95F944F7-3BC8-2F2C-A686-D6BFCC146E52}"/>
          </ac:spMkLst>
        </pc:spChg>
        <pc:spChg chg="mod">
          <ac:chgData name="Giuseppe Torrisi" userId="7e2d242d-86da-4aa3-bb66-1f88aeb4d0c6" providerId="ADAL" clId="{A4628964-D3B9-A243-9236-A9A7DA763D0B}" dt="2022-11-07T21:56:01.594" v="5719" actId="3062"/>
          <ac:spMkLst>
            <pc:docMk/>
            <pc:sldMk cId="1273679510" sldId="884"/>
            <ac:spMk id="17" creationId="{B96587FE-33CC-2049-058B-C56C9AF45018}"/>
          </ac:spMkLst>
        </pc:spChg>
        <pc:spChg chg="mod">
          <ac:chgData name="Giuseppe Torrisi" userId="7e2d242d-86da-4aa3-bb66-1f88aeb4d0c6" providerId="ADAL" clId="{A4628964-D3B9-A243-9236-A9A7DA763D0B}" dt="2022-11-07T21:51:32.125" v="5661"/>
          <ac:spMkLst>
            <pc:docMk/>
            <pc:sldMk cId="1273679510" sldId="884"/>
            <ac:spMk id="18" creationId="{157175D3-B871-7204-3FF3-0D76BC310428}"/>
          </ac:spMkLst>
        </pc:spChg>
        <pc:spChg chg="mod">
          <ac:chgData name="Giuseppe Torrisi" userId="7e2d242d-86da-4aa3-bb66-1f88aeb4d0c6" providerId="ADAL" clId="{A4628964-D3B9-A243-9236-A9A7DA763D0B}" dt="2022-11-07T21:51:32.125" v="5661"/>
          <ac:spMkLst>
            <pc:docMk/>
            <pc:sldMk cId="1273679510" sldId="884"/>
            <ac:spMk id="19" creationId="{25C40AA7-66B1-FD05-6A03-0E0155DCB0AF}"/>
          </ac:spMkLst>
        </pc:spChg>
        <pc:spChg chg="mod">
          <ac:chgData name="Giuseppe Torrisi" userId="7e2d242d-86da-4aa3-bb66-1f88aeb4d0c6" providerId="ADAL" clId="{A4628964-D3B9-A243-9236-A9A7DA763D0B}" dt="2022-11-07T21:51:32.125" v="5661"/>
          <ac:spMkLst>
            <pc:docMk/>
            <pc:sldMk cId="1273679510" sldId="884"/>
            <ac:spMk id="20" creationId="{C4259F07-25D7-4FBD-B567-40679319F9AC}"/>
          </ac:spMkLst>
        </pc:spChg>
        <pc:spChg chg="mod">
          <ac:chgData name="Giuseppe Torrisi" userId="7e2d242d-86da-4aa3-bb66-1f88aeb4d0c6" providerId="ADAL" clId="{A4628964-D3B9-A243-9236-A9A7DA763D0B}" dt="2022-11-07T21:51:32.125" v="5661"/>
          <ac:spMkLst>
            <pc:docMk/>
            <pc:sldMk cId="1273679510" sldId="884"/>
            <ac:spMk id="21" creationId="{3EEF75AC-03D9-17CA-B872-4E16FFA591C3}"/>
          </ac:spMkLst>
        </pc:spChg>
        <pc:spChg chg="mod">
          <ac:chgData name="Giuseppe Torrisi" userId="7e2d242d-86da-4aa3-bb66-1f88aeb4d0c6" providerId="ADAL" clId="{A4628964-D3B9-A243-9236-A9A7DA763D0B}" dt="2022-11-07T21:52:03.207" v="5664" actId="207"/>
          <ac:spMkLst>
            <pc:docMk/>
            <pc:sldMk cId="1273679510" sldId="884"/>
            <ac:spMk id="22" creationId="{0208767E-8AE6-FE63-F78A-9B5AC0F59554}"/>
          </ac:spMkLst>
        </pc:spChg>
        <pc:spChg chg="mod">
          <ac:chgData name="Giuseppe Torrisi" userId="7e2d242d-86da-4aa3-bb66-1f88aeb4d0c6" providerId="ADAL" clId="{A4628964-D3B9-A243-9236-A9A7DA763D0B}" dt="2022-11-07T21:52:07.650" v="5667" actId="207"/>
          <ac:spMkLst>
            <pc:docMk/>
            <pc:sldMk cId="1273679510" sldId="884"/>
            <ac:spMk id="23" creationId="{034EB74C-39FA-3277-DE80-77A2DB7063B0}"/>
          </ac:spMkLst>
        </pc:spChg>
        <pc:grpChg chg="add mod">
          <ac:chgData name="Giuseppe Torrisi" userId="7e2d242d-86da-4aa3-bb66-1f88aeb4d0c6" providerId="ADAL" clId="{A4628964-D3B9-A243-9236-A9A7DA763D0B}" dt="2022-11-08T22:26:28.224" v="6181" actId="1076"/>
          <ac:grpSpMkLst>
            <pc:docMk/>
            <pc:sldMk cId="1273679510" sldId="884"/>
            <ac:grpSpMk id="2" creationId="{88FC526B-5547-6640-D1A4-E1B9E970FAAE}"/>
          </ac:grpSpMkLst>
        </pc:grpChg>
        <pc:grpChg chg="add del mod">
          <ac:chgData name="Giuseppe Torrisi" userId="7e2d242d-86da-4aa3-bb66-1f88aeb4d0c6" providerId="ADAL" clId="{A4628964-D3B9-A243-9236-A9A7DA763D0B}" dt="2022-11-07T21:51:31.243" v="5660" actId="478"/>
          <ac:grpSpMkLst>
            <pc:docMk/>
            <pc:sldMk cId="1273679510" sldId="884"/>
            <ac:grpSpMk id="3" creationId="{C0785A81-8581-EE84-A89B-25F33E079398}"/>
          </ac:grpSpMkLst>
        </pc:grpChg>
        <pc:grpChg chg="mod">
          <ac:chgData name="Giuseppe Torrisi" userId="7e2d242d-86da-4aa3-bb66-1f88aeb4d0c6" providerId="ADAL" clId="{A4628964-D3B9-A243-9236-A9A7DA763D0B}" dt="2022-11-07T21:51:32.125" v="5661"/>
          <ac:grpSpMkLst>
            <pc:docMk/>
            <pc:sldMk cId="1273679510" sldId="884"/>
            <ac:grpSpMk id="14" creationId="{9BF30005-00A2-CFEE-6B7A-51A803E52F6D}"/>
          </ac:grpSpMkLst>
        </pc:grpChg>
        <pc:picChg chg="add mod">
          <ac:chgData name="Giuseppe Torrisi" userId="7e2d242d-86da-4aa3-bb66-1f88aeb4d0c6" providerId="ADAL" clId="{A4628964-D3B9-A243-9236-A9A7DA763D0B}" dt="2022-11-10T21:39:00.423" v="8410"/>
          <ac:picMkLst>
            <pc:docMk/>
            <pc:sldMk cId="1273679510" sldId="884"/>
            <ac:picMk id="3" creationId="{E90C5257-B68E-6967-A78A-34A12EECC389}"/>
          </ac:picMkLst>
        </pc:picChg>
      </pc:sldChg>
      <pc:sldChg chg="add del">
        <pc:chgData name="Giuseppe Torrisi" userId="7e2d242d-86da-4aa3-bb66-1f88aeb4d0c6" providerId="ADAL" clId="{A4628964-D3B9-A243-9236-A9A7DA763D0B}" dt="2022-11-04T17:03:57.118" v="2071" actId="2696"/>
        <pc:sldMkLst>
          <pc:docMk/>
          <pc:sldMk cId="276261092" sldId="885"/>
        </pc:sldMkLst>
      </pc:sldChg>
      <pc:sldChg chg="add del setBg">
        <pc:chgData name="Giuseppe Torrisi" userId="7e2d242d-86da-4aa3-bb66-1f88aeb4d0c6" providerId="ADAL" clId="{A4628964-D3B9-A243-9236-A9A7DA763D0B}" dt="2022-11-04T16:42:52.784" v="2020"/>
        <pc:sldMkLst>
          <pc:docMk/>
          <pc:sldMk cId="547490335" sldId="885"/>
        </pc:sldMkLst>
      </pc:sldChg>
      <pc:sldChg chg="addSp delSp modSp add mod ord modNotesTx">
        <pc:chgData name="Giuseppe Torrisi" userId="7e2d242d-86da-4aa3-bb66-1f88aeb4d0c6" providerId="ADAL" clId="{A4628964-D3B9-A243-9236-A9A7DA763D0B}" dt="2022-11-12T16:39:15.499" v="11183" actId="20577"/>
        <pc:sldMkLst>
          <pc:docMk/>
          <pc:sldMk cId="870542248" sldId="885"/>
        </pc:sldMkLst>
        <pc:spChg chg="del">
          <ac:chgData name="Giuseppe Torrisi" userId="7e2d242d-86da-4aa3-bb66-1f88aeb4d0c6" providerId="ADAL" clId="{A4628964-D3B9-A243-9236-A9A7DA763D0B}" dt="2022-11-05T20:12:52.520" v="3097" actId="478"/>
          <ac:spMkLst>
            <pc:docMk/>
            <pc:sldMk cId="870542248" sldId="885"/>
            <ac:spMk id="2" creationId="{41840CC8-DFF2-5F47-75F8-AE3E3A9C54DE}"/>
          </ac:spMkLst>
        </pc:spChg>
        <pc:spChg chg="mod">
          <ac:chgData name="Giuseppe Torrisi" userId="7e2d242d-86da-4aa3-bb66-1f88aeb4d0c6" providerId="ADAL" clId="{A4628964-D3B9-A243-9236-A9A7DA763D0B}" dt="2022-11-06T12:17:47.330" v="4389" actId="20577"/>
          <ac:spMkLst>
            <pc:docMk/>
            <pc:sldMk cId="870542248" sldId="885"/>
            <ac:spMk id="4" creationId="{BB0E5E17-18DC-B52B-B14A-3C4045E53BDA}"/>
          </ac:spMkLst>
        </pc:spChg>
        <pc:spChg chg="add del mod">
          <ac:chgData name="Giuseppe Torrisi" userId="7e2d242d-86da-4aa3-bb66-1f88aeb4d0c6" providerId="ADAL" clId="{A4628964-D3B9-A243-9236-A9A7DA763D0B}" dt="2022-11-05T20:12:56.161" v="3098" actId="478"/>
          <ac:spMkLst>
            <pc:docMk/>
            <pc:sldMk cId="870542248" sldId="885"/>
            <ac:spMk id="5" creationId="{3F6D5AE8-42B0-37D1-745D-26535DF992C8}"/>
          </ac:spMkLst>
        </pc:spChg>
        <pc:spChg chg="mod">
          <ac:chgData name="Giuseppe Torrisi" userId="7e2d242d-86da-4aa3-bb66-1f88aeb4d0c6" providerId="ADAL" clId="{A4628964-D3B9-A243-9236-A9A7DA763D0B}" dt="2022-11-07T21:52:47.599" v="5672" actId="207"/>
          <ac:spMkLst>
            <pc:docMk/>
            <pc:sldMk cId="870542248" sldId="885"/>
            <ac:spMk id="5" creationId="{A2AB78CC-C300-8CFC-F238-11C12F6EF313}"/>
          </ac:spMkLst>
        </pc:spChg>
        <pc:spChg chg="add del mod">
          <ac:chgData name="Giuseppe Torrisi" userId="7e2d242d-86da-4aa3-bb66-1f88aeb4d0c6" providerId="ADAL" clId="{A4628964-D3B9-A243-9236-A9A7DA763D0B}" dt="2022-11-07T21:52:34.202" v="5668" actId="478"/>
          <ac:spMkLst>
            <pc:docMk/>
            <pc:sldMk cId="870542248" sldId="885"/>
            <ac:spMk id="6" creationId="{E2894B30-F61F-E49F-D348-DEBE877159E1}"/>
          </ac:spMkLst>
        </pc:spChg>
        <pc:spChg chg="mod">
          <ac:chgData name="Giuseppe Torrisi" userId="7e2d242d-86da-4aa3-bb66-1f88aeb4d0c6" providerId="ADAL" clId="{A4628964-D3B9-A243-9236-A9A7DA763D0B}" dt="2022-11-07T21:52:34.513" v="5669"/>
          <ac:spMkLst>
            <pc:docMk/>
            <pc:sldMk cId="870542248" sldId="885"/>
            <ac:spMk id="7" creationId="{B45B09FD-DA40-0931-8BA6-B1985D32C2FD}"/>
          </ac:spMkLst>
        </pc:spChg>
        <pc:spChg chg="mod">
          <ac:chgData name="Giuseppe Torrisi" userId="7e2d242d-86da-4aa3-bb66-1f88aeb4d0c6" providerId="ADAL" clId="{A4628964-D3B9-A243-9236-A9A7DA763D0B}" dt="2022-11-07T21:52:34.513" v="5669"/>
          <ac:spMkLst>
            <pc:docMk/>
            <pc:sldMk cId="870542248" sldId="885"/>
            <ac:spMk id="8" creationId="{B13C2FF7-4352-E7EA-E767-D8778EA46294}"/>
          </ac:spMkLst>
        </pc:spChg>
        <pc:spChg chg="mod">
          <ac:chgData name="Giuseppe Torrisi" userId="7e2d242d-86da-4aa3-bb66-1f88aeb4d0c6" providerId="ADAL" clId="{A4628964-D3B9-A243-9236-A9A7DA763D0B}" dt="2022-11-07T21:52:43.892" v="5671" actId="207"/>
          <ac:spMkLst>
            <pc:docMk/>
            <pc:sldMk cId="870542248" sldId="885"/>
            <ac:spMk id="9" creationId="{27685A0E-53FA-5291-9A5C-559FD73CD88A}"/>
          </ac:spMkLst>
        </pc:spChg>
        <pc:spChg chg="mod">
          <ac:chgData name="Giuseppe Torrisi" userId="7e2d242d-86da-4aa3-bb66-1f88aeb4d0c6" providerId="ADAL" clId="{A4628964-D3B9-A243-9236-A9A7DA763D0B}" dt="2022-11-07T21:55:32.539" v="5711" actId="3062"/>
          <ac:spMkLst>
            <pc:docMk/>
            <pc:sldMk cId="870542248" sldId="885"/>
            <ac:spMk id="10" creationId="{4306340C-5AAE-5796-1306-5A42A8C28DB2}"/>
          </ac:spMkLst>
        </pc:spChg>
        <pc:spChg chg="mod">
          <ac:chgData name="Giuseppe Torrisi" userId="7e2d242d-86da-4aa3-bb66-1f88aeb4d0c6" providerId="ADAL" clId="{A4628964-D3B9-A243-9236-A9A7DA763D0B}" dt="2022-11-07T21:54:49.851" v="5700" actId="1038"/>
          <ac:spMkLst>
            <pc:docMk/>
            <pc:sldMk cId="870542248" sldId="885"/>
            <ac:spMk id="11" creationId="{E316C458-8579-5A23-1982-02D7A9F7B5B7}"/>
          </ac:spMkLst>
        </pc:spChg>
        <pc:spChg chg="mod">
          <ac:chgData name="Giuseppe Torrisi" userId="7e2d242d-86da-4aa3-bb66-1f88aeb4d0c6" providerId="ADAL" clId="{A4628964-D3B9-A243-9236-A9A7DA763D0B}" dt="2022-11-07T21:54:40.531" v="5690" actId="1076"/>
          <ac:spMkLst>
            <pc:docMk/>
            <pc:sldMk cId="870542248" sldId="885"/>
            <ac:spMk id="12" creationId="{9D5A39F5-9BBC-B800-7EA1-BF4B5381A182}"/>
          </ac:spMkLst>
        </pc:spChg>
        <pc:spChg chg="mod">
          <ac:chgData name="Giuseppe Torrisi" userId="7e2d242d-86da-4aa3-bb66-1f88aeb4d0c6" providerId="ADAL" clId="{A4628964-D3B9-A243-9236-A9A7DA763D0B}" dt="2022-11-07T21:52:34.513" v="5669"/>
          <ac:spMkLst>
            <pc:docMk/>
            <pc:sldMk cId="870542248" sldId="885"/>
            <ac:spMk id="13" creationId="{68319D45-AA4B-C387-8B8E-CC80028E6BEE}"/>
          </ac:spMkLst>
        </pc:spChg>
        <pc:spChg chg="mod">
          <ac:chgData name="Giuseppe Torrisi" userId="7e2d242d-86da-4aa3-bb66-1f88aeb4d0c6" providerId="ADAL" clId="{A4628964-D3B9-A243-9236-A9A7DA763D0B}" dt="2022-11-07T21:52:34.513" v="5669"/>
          <ac:spMkLst>
            <pc:docMk/>
            <pc:sldMk cId="870542248" sldId="885"/>
            <ac:spMk id="14" creationId="{A5DDD6BC-05C3-5495-4C7D-81183B1C73E4}"/>
          </ac:spMkLst>
        </pc:spChg>
        <pc:spChg chg="add mod">
          <ac:chgData name="Giuseppe Torrisi" userId="7e2d242d-86da-4aa3-bb66-1f88aeb4d0c6" providerId="ADAL" clId="{A4628964-D3B9-A243-9236-A9A7DA763D0B}" dt="2022-11-07T21:55:19.085" v="5705" actId="208"/>
          <ac:spMkLst>
            <pc:docMk/>
            <pc:sldMk cId="870542248" sldId="885"/>
            <ac:spMk id="15" creationId="{A0A74086-BE84-1AE5-F4DC-03E2F7A391DC}"/>
          </ac:spMkLst>
        </pc:spChg>
        <pc:spChg chg="add mod">
          <ac:chgData name="Giuseppe Torrisi" userId="7e2d242d-86da-4aa3-bb66-1f88aeb4d0c6" providerId="ADAL" clId="{A4628964-D3B9-A243-9236-A9A7DA763D0B}" dt="2022-11-07T21:55:27.363" v="5709" actId="3062"/>
          <ac:spMkLst>
            <pc:docMk/>
            <pc:sldMk cId="870542248" sldId="885"/>
            <ac:spMk id="16" creationId="{B3942E70-7082-2575-42FE-99EE01F03646}"/>
          </ac:spMkLst>
        </pc:spChg>
        <pc:spChg chg="add mod">
          <ac:chgData name="Giuseppe Torrisi" userId="7e2d242d-86da-4aa3-bb66-1f88aeb4d0c6" providerId="ADAL" clId="{A4628964-D3B9-A243-9236-A9A7DA763D0B}" dt="2022-11-07T21:55:23.016" v="5706" actId="208"/>
          <ac:spMkLst>
            <pc:docMk/>
            <pc:sldMk cId="870542248" sldId="885"/>
            <ac:spMk id="17" creationId="{1EFD7EA7-4CC3-2E39-2A94-94BF05F1A502}"/>
          </ac:spMkLst>
        </pc:spChg>
        <pc:spChg chg="add mod">
          <ac:chgData name="Giuseppe Torrisi" userId="7e2d242d-86da-4aa3-bb66-1f88aeb4d0c6" providerId="ADAL" clId="{A4628964-D3B9-A243-9236-A9A7DA763D0B}" dt="2022-11-07T21:55:30.002" v="5710" actId="3062"/>
          <ac:spMkLst>
            <pc:docMk/>
            <pc:sldMk cId="870542248" sldId="885"/>
            <ac:spMk id="18" creationId="{AD81EB02-04AF-849B-F7E1-16409B8B351D}"/>
          </ac:spMkLst>
        </pc:spChg>
        <pc:grpChg chg="add mod">
          <ac:chgData name="Giuseppe Torrisi" userId="7e2d242d-86da-4aa3-bb66-1f88aeb4d0c6" providerId="ADAL" clId="{A4628964-D3B9-A243-9236-A9A7DA763D0B}" dt="2022-11-07T21:54:46.748" v="5696" actId="1076"/>
          <ac:grpSpMkLst>
            <pc:docMk/>
            <pc:sldMk cId="870542248" sldId="885"/>
            <ac:grpSpMk id="2" creationId="{F21EF998-690E-232F-26D2-E2302820663A}"/>
          </ac:grpSpMkLst>
        </pc:grpChg>
        <pc:grpChg chg="mod">
          <ac:chgData name="Giuseppe Torrisi" userId="7e2d242d-86da-4aa3-bb66-1f88aeb4d0c6" providerId="ADAL" clId="{A4628964-D3B9-A243-9236-A9A7DA763D0B}" dt="2022-11-07T21:52:34.513" v="5669"/>
          <ac:grpSpMkLst>
            <pc:docMk/>
            <pc:sldMk cId="870542248" sldId="885"/>
            <ac:grpSpMk id="3" creationId="{083A77E0-512B-2795-820F-479BA856FA23}"/>
          </ac:grpSpMkLst>
        </pc:grpChg>
        <pc:grpChg chg="add">
          <ac:chgData name="Giuseppe Torrisi" userId="7e2d242d-86da-4aa3-bb66-1f88aeb4d0c6" providerId="ADAL" clId="{A4628964-D3B9-A243-9236-A9A7DA763D0B}" dt="2022-11-07T21:57:11.238" v="5722" actId="164"/>
          <ac:grpSpMkLst>
            <pc:docMk/>
            <pc:sldMk cId="870542248" sldId="885"/>
            <ac:grpSpMk id="19" creationId="{99E89C63-5E19-B440-E770-D1DB72B118B7}"/>
          </ac:grpSpMkLst>
        </pc:grpChg>
      </pc:sldChg>
      <pc:sldChg chg="add del">
        <pc:chgData name="Giuseppe Torrisi" userId="7e2d242d-86da-4aa3-bb66-1f88aeb4d0c6" providerId="ADAL" clId="{A4628964-D3B9-A243-9236-A9A7DA763D0B}" dt="2022-11-04T16:42:57.498" v="2022" actId="2696"/>
        <pc:sldMkLst>
          <pc:docMk/>
          <pc:sldMk cId="945091884" sldId="885"/>
        </pc:sldMkLst>
      </pc:sldChg>
      <pc:sldChg chg="add del setBg">
        <pc:chgData name="Giuseppe Torrisi" userId="7e2d242d-86da-4aa3-bb66-1f88aeb4d0c6" providerId="ADAL" clId="{A4628964-D3B9-A243-9236-A9A7DA763D0B}" dt="2022-11-04T17:03:49.737" v="2069"/>
        <pc:sldMkLst>
          <pc:docMk/>
          <pc:sldMk cId="962268430" sldId="885"/>
        </pc:sldMkLst>
      </pc:sldChg>
      <pc:sldChg chg="modSp add del mod ord">
        <pc:chgData name="Giuseppe Torrisi" userId="7e2d242d-86da-4aa3-bb66-1f88aeb4d0c6" providerId="ADAL" clId="{A4628964-D3B9-A243-9236-A9A7DA763D0B}" dt="2022-11-04T16:48:06.310" v="2043" actId="2696"/>
        <pc:sldMkLst>
          <pc:docMk/>
          <pc:sldMk cId="1138896146" sldId="885"/>
        </pc:sldMkLst>
        <pc:spChg chg="mod">
          <ac:chgData name="Giuseppe Torrisi" userId="7e2d242d-86da-4aa3-bb66-1f88aeb4d0c6" providerId="ADAL" clId="{A4628964-D3B9-A243-9236-A9A7DA763D0B}" dt="2022-11-04T16:43:19.193" v="2028" actId="115"/>
          <ac:spMkLst>
            <pc:docMk/>
            <pc:sldMk cId="1138896146" sldId="885"/>
            <ac:spMk id="4" creationId="{BB0E5E17-18DC-B52B-B14A-3C4045E53BDA}"/>
          </ac:spMkLst>
        </pc:spChg>
      </pc:sldChg>
      <pc:sldChg chg="add del">
        <pc:chgData name="Giuseppe Torrisi" userId="7e2d242d-86da-4aa3-bb66-1f88aeb4d0c6" providerId="ADAL" clId="{A4628964-D3B9-A243-9236-A9A7DA763D0B}" dt="2022-11-04T17:04:13.475" v="2075"/>
        <pc:sldMkLst>
          <pc:docMk/>
          <pc:sldMk cId="1170266605" sldId="885"/>
        </pc:sldMkLst>
      </pc:sldChg>
      <pc:sldChg chg="add del setBg">
        <pc:chgData name="Giuseppe Torrisi" userId="7e2d242d-86da-4aa3-bb66-1f88aeb4d0c6" providerId="ADAL" clId="{A4628964-D3B9-A243-9236-A9A7DA763D0B}" dt="2022-11-04T16:43:01.048" v="2024"/>
        <pc:sldMkLst>
          <pc:docMk/>
          <pc:sldMk cId="1989893744" sldId="885"/>
        </pc:sldMkLst>
      </pc:sldChg>
      <pc:sldChg chg="add del">
        <pc:chgData name="Giuseppe Torrisi" userId="7e2d242d-86da-4aa3-bb66-1f88aeb4d0c6" providerId="ADAL" clId="{A4628964-D3B9-A243-9236-A9A7DA763D0B}" dt="2022-11-04T16:52:15.120" v="2061"/>
        <pc:sldMkLst>
          <pc:docMk/>
          <pc:sldMk cId="3570536649" sldId="885"/>
        </pc:sldMkLst>
      </pc:sldChg>
      <pc:sldChg chg="add del setBg">
        <pc:chgData name="Giuseppe Torrisi" userId="7e2d242d-86da-4aa3-bb66-1f88aeb4d0c6" providerId="ADAL" clId="{A4628964-D3B9-A243-9236-A9A7DA763D0B}" dt="2022-11-04T17:04:05.868" v="2073"/>
        <pc:sldMkLst>
          <pc:docMk/>
          <pc:sldMk cId="4198506563" sldId="885"/>
        </pc:sldMkLst>
      </pc:sldChg>
      <pc:sldChg chg="add del setBg">
        <pc:chgData name="Giuseppe Torrisi" userId="7e2d242d-86da-4aa3-bb66-1f88aeb4d0c6" providerId="ADAL" clId="{A4628964-D3B9-A243-9236-A9A7DA763D0B}" dt="2022-11-05T20:12:15.460" v="3090" actId="2696"/>
        <pc:sldMkLst>
          <pc:docMk/>
          <pc:sldMk cId="3507387780" sldId="886"/>
        </pc:sldMkLst>
      </pc:sldChg>
      <pc:sldChg chg="add del">
        <pc:chgData name="Giuseppe Torrisi" userId="7e2d242d-86da-4aa3-bb66-1f88aeb4d0c6" providerId="ADAL" clId="{A4628964-D3B9-A243-9236-A9A7DA763D0B}" dt="2022-11-05T20:12:30.644" v="3091" actId="2696"/>
        <pc:sldMkLst>
          <pc:docMk/>
          <pc:sldMk cId="779020464" sldId="887"/>
        </pc:sldMkLst>
      </pc:sldChg>
      <pc:sldChg chg="addSp delSp modSp new mod ord">
        <pc:chgData name="Giuseppe Torrisi" userId="7e2d242d-86da-4aa3-bb66-1f88aeb4d0c6" providerId="ADAL" clId="{A4628964-D3B9-A243-9236-A9A7DA763D0B}" dt="2022-11-14T15:38:47.096" v="11799" actId="478"/>
        <pc:sldMkLst>
          <pc:docMk/>
          <pc:sldMk cId="171127089" sldId="888"/>
        </pc:sldMkLst>
        <pc:spChg chg="mod">
          <ac:chgData name="Giuseppe Torrisi" userId="7e2d242d-86da-4aa3-bb66-1f88aeb4d0c6" providerId="ADAL" clId="{A4628964-D3B9-A243-9236-A9A7DA763D0B}" dt="2022-11-08T22:27:26.951" v="6210" actId="1076"/>
          <ac:spMkLst>
            <pc:docMk/>
            <pc:sldMk cId="171127089" sldId="888"/>
            <ac:spMk id="2" creationId="{379849E9-EE99-6ED7-C4AB-DF0F1F051863}"/>
          </ac:spMkLst>
        </pc:spChg>
        <pc:spChg chg="del">
          <ac:chgData name="Giuseppe Torrisi" userId="7e2d242d-86da-4aa3-bb66-1f88aeb4d0c6" providerId="ADAL" clId="{A4628964-D3B9-A243-9236-A9A7DA763D0B}" dt="2022-11-06T11:22:23.499" v="3709" actId="478"/>
          <ac:spMkLst>
            <pc:docMk/>
            <pc:sldMk cId="171127089" sldId="888"/>
            <ac:spMk id="3" creationId="{BFF5F83A-1A35-F5A3-A60F-E15C88264120}"/>
          </ac:spMkLst>
        </pc:spChg>
        <pc:spChg chg="del mod">
          <ac:chgData name="Giuseppe Torrisi" userId="7e2d242d-86da-4aa3-bb66-1f88aeb4d0c6" providerId="ADAL" clId="{A4628964-D3B9-A243-9236-A9A7DA763D0B}" dt="2022-11-06T11:21:53.578" v="3696" actId="478"/>
          <ac:spMkLst>
            <pc:docMk/>
            <pc:sldMk cId="171127089" sldId="888"/>
            <ac:spMk id="4" creationId="{7D151C59-C161-BF38-1AA5-56BA3038E0FB}"/>
          </ac:spMkLst>
        </pc:spChg>
        <pc:spChg chg="add mod">
          <ac:chgData name="Giuseppe Torrisi" userId="7e2d242d-86da-4aa3-bb66-1f88aeb4d0c6" providerId="ADAL" clId="{A4628964-D3B9-A243-9236-A9A7DA763D0B}" dt="2022-11-08T22:27:14.739" v="6195" actId="1036"/>
          <ac:spMkLst>
            <pc:docMk/>
            <pc:sldMk cId="171127089" sldId="888"/>
            <ac:spMk id="5" creationId="{83310176-1405-B34A-60D3-CF66FCF3D030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8" creationId="{8BE6679B-7FD7-E31D-9359-C7C97C506B50}"/>
          </ac:spMkLst>
        </pc:spChg>
        <pc:spChg chg="mod topLvl">
          <ac:chgData name="Giuseppe Torrisi" userId="7e2d242d-86da-4aa3-bb66-1f88aeb4d0c6" providerId="ADAL" clId="{A4628964-D3B9-A243-9236-A9A7DA763D0B}" dt="2022-11-10T14:40:24.592" v="8270" actId="1036"/>
          <ac:spMkLst>
            <pc:docMk/>
            <pc:sldMk cId="171127089" sldId="888"/>
            <ac:spMk id="9" creationId="{0DC0FAC4-4452-2006-137C-C6C5C1155BAB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10" creationId="{C3886ACE-DF11-0C42-708D-8993755171AD}"/>
          </ac:spMkLst>
        </pc:spChg>
        <pc:spChg chg="del mod topLvl">
          <ac:chgData name="Giuseppe Torrisi" userId="7e2d242d-86da-4aa3-bb66-1f88aeb4d0c6" providerId="ADAL" clId="{A4628964-D3B9-A243-9236-A9A7DA763D0B}" dt="2022-11-06T11:23:23.445" v="3751" actId="478"/>
          <ac:spMkLst>
            <pc:docMk/>
            <pc:sldMk cId="171127089" sldId="888"/>
            <ac:spMk id="10" creationId="{EB7AE1E0-89CC-6BBC-6DAE-6D54F2D48707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14" creationId="{830D7627-32F6-1EFD-61E4-C520A449BFBC}"/>
          </ac:spMkLst>
        </pc:spChg>
        <pc:spChg chg="mod topLvl">
          <ac:chgData name="Giuseppe Torrisi" userId="7e2d242d-86da-4aa3-bb66-1f88aeb4d0c6" providerId="ADAL" clId="{A4628964-D3B9-A243-9236-A9A7DA763D0B}" dt="2022-11-09T11:15:13.019" v="7642" actId="403"/>
          <ac:spMkLst>
            <pc:docMk/>
            <pc:sldMk cId="171127089" sldId="888"/>
            <ac:spMk id="15" creationId="{42EBA500-A9A4-5BE7-30A9-51ED3CAA2AB3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16" creationId="{00EA9900-14D7-F53D-C52D-889F33CE3641}"/>
          </ac:spMkLst>
        </pc:spChg>
        <pc:spChg chg="del mod topLvl">
          <ac:chgData name="Giuseppe Torrisi" userId="7e2d242d-86da-4aa3-bb66-1f88aeb4d0c6" providerId="ADAL" clId="{A4628964-D3B9-A243-9236-A9A7DA763D0B}" dt="2022-11-06T11:23:01.349" v="3736" actId="21"/>
          <ac:spMkLst>
            <pc:docMk/>
            <pc:sldMk cId="171127089" sldId="888"/>
            <ac:spMk id="16" creationId="{C436CEF5-5BA4-FA15-A9C2-CAA7430B3308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18" creationId="{4CE6155B-FFF1-3236-B50C-08C38576E3C6}"/>
          </ac:spMkLst>
        </pc:spChg>
        <pc:spChg chg="add del mod">
          <ac:chgData name="Giuseppe Torrisi" userId="7e2d242d-86da-4aa3-bb66-1f88aeb4d0c6" providerId="ADAL" clId="{A4628964-D3B9-A243-9236-A9A7DA763D0B}" dt="2022-11-06T11:23:48.689" v="3760"/>
          <ac:spMkLst>
            <pc:docMk/>
            <pc:sldMk cId="171127089" sldId="888"/>
            <ac:spMk id="18" creationId="{9C9386A8-8F7B-000F-54B3-51F91289E8AA}"/>
          </ac:spMkLst>
        </pc:spChg>
        <pc:spChg chg="add mod">
          <ac:chgData name="Giuseppe Torrisi" userId="7e2d242d-86da-4aa3-bb66-1f88aeb4d0c6" providerId="ADAL" clId="{A4628964-D3B9-A243-9236-A9A7DA763D0B}" dt="2022-11-08T22:27:23.348" v="6209" actId="1036"/>
          <ac:spMkLst>
            <pc:docMk/>
            <pc:sldMk cId="171127089" sldId="888"/>
            <ac:spMk id="19" creationId="{3CC28364-4CA8-14A1-8F48-1EC1C73773C5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20" creationId="{F2E8869B-7E00-892A-2C2B-5EBBAB3DD7CB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21" creationId="{1C5FABFD-89D1-02B9-C2E8-A429B20DB427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22" creationId="{D2C2BB8B-291A-9259-BB00-C638EA1F13C9}"/>
          </ac:spMkLst>
        </pc:spChg>
        <pc:spChg chg="mod">
          <ac:chgData name="Giuseppe Torrisi" userId="7e2d242d-86da-4aa3-bb66-1f88aeb4d0c6" providerId="ADAL" clId="{A4628964-D3B9-A243-9236-A9A7DA763D0B}" dt="2022-11-08T22:27:27.345" v="6211"/>
          <ac:spMkLst>
            <pc:docMk/>
            <pc:sldMk cId="171127089" sldId="888"/>
            <ac:spMk id="23" creationId="{CC43878E-2634-7102-4FB2-3FA599AB4A4B}"/>
          </ac:spMkLst>
        </pc:spChg>
        <pc:grpChg chg="add mod">
          <ac:chgData name="Giuseppe Torrisi" userId="7e2d242d-86da-4aa3-bb66-1f88aeb4d0c6" providerId="ADAL" clId="{A4628964-D3B9-A243-9236-A9A7DA763D0B}" dt="2022-11-08T22:27:27.345" v="6211"/>
          <ac:grpSpMkLst>
            <pc:docMk/>
            <pc:sldMk cId="171127089" sldId="888"/>
            <ac:grpSpMk id="3" creationId="{1D7034D4-6760-010A-722E-92E5382A5582}"/>
          </ac:grpSpMkLst>
        </pc:grpChg>
        <pc:grpChg chg="mod">
          <ac:chgData name="Giuseppe Torrisi" userId="7e2d242d-86da-4aa3-bb66-1f88aeb4d0c6" providerId="ADAL" clId="{A4628964-D3B9-A243-9236-A9A7DA763D0B}" dt="2022-11-08T22:27:27.345" v="6211"/>
          <ac:grpSpMkLst>
            <pc:docMk/>
            <pc:sldMk cId="171127089" sldId="888"/>
            <ac:grpSpMk id="4" creationId="{4A06BC3C-38B1-3952-E6AB-02E795BBBD05}"/>
          </ac:grpSpMkLst>
        </pc:grpChg>
        <pc:grpChg chg="add del mod">
          <ac:chgData name="Giuseppe Torrisi" userId="7e2d242d-86da-4aa3-bb66-1f88aeb4d0c6" providerId="ADAL" clId="{A4628964-D3B9-A243-9236-A9A7DA763D0B}" dt="2022-11-06T11:23:23.445" v="3751" actId="478"/>
          <ac:grpSpMkLst>
            <pc:docMk/>
            <pc:sldMk cId="171127089" sldId="888"/>
            <ac:grpSpMk id="8" creationId="{F04750F1-252E-42A9-9AD0-60B6D0DD6D47}"/>
          </ac:grpSpMkLst>
        </pc:grpChg>
        <pc:grpChg chg="add del mod">
          <ac:chgData name="Giuseppe Torrisi" userId="7e2d242d-86da-4aa3-bb66-1f88aeb4d0c6" providerId="ADAL" clId="{A4628964-D3B9-A243-9236-A9A7DA763D0B}" dt="2022-11-06T11:23:01.349" v="3736" actId="21"/>
          <ac:grpSpMkLst>
            <pc:docMk/>
            <pc:sldMk cId="171127089" sldId="888"/>
            <ac:grpSpMk id="14" creationId="{2D1E8574-C014-9A70-0D6B-91830800E7BD}"/>
          </ac:grpSpMkLst>
        </pc:grpChg>
        <pc:picChg chg="add mod">
          <ac:chgData name="Giuseppe Torrisi" userId="7e2d242d-86da-4aa3-bb66-1f88aeb4d0c6" providerId="ADAL" clId="{A4628964-D3B9-A243-9236-A9A7DA763D0B}" dt="2022-11-10T14:40:21.075" v="8264" actId="1036"/>
          <ac:picMkLst>
            <pc:docMk/>
            <pc:sldMk cId="171127089" sldId="888"/>
            <ac:picMk id="6" creationId="{CB8A87DF-C657-B7ED-DD22-CD066E669806}"/>
          </ac:picMkLst>
        </pc:picChg>
        <pc:picChg chg="add mod">
          <ac:chgData name="Giuseppe Torrisi" userId="7e2d242d-86da-4aa3-bb66-1f88aeb4d0c6" providerId="ADAL" clId="{A4628964-D3B9-A243-9236-A9A7DA763D0B}" dt="2022-11-08T22:27:14.739" v="6195" actId="1036"/>
          <ac:picMkLst>
            <pc:docMk/>
            <pc:sldMk cId="171127089" sldId="888"/>
            <ac:picMk id="7" creationId="{CB043225-81D8-B5EF-E969-041B3EE60252}"/>
          </ac:picMkLst>
        </pc:picChg>
        <pc:picChg chg="add del mod">
          <ac:chgData name="Giuseppe Torrisi" userId="7e2d242d-86da-4aa3-bb66-1f88aeb4d0c6" providerId="ADAL" clId="{A4628964-D3B9-A243-9236-A9A7DA763D0B}" dt="2022-11-14T15:38:44.321" v="11798" actId="478"/>
          <ac:picMkLst>
            <pc:docMk/>
            <pc:sldMk cId="171127089" sldId="888"/>
            <ac:picMk id="11" creationId="{4E2CE452-EA62-1CB3-851D-EE0C1F262C9C}"/>
          </ac:picMkLst>
        </pc:picChg>
        <pc:picChg chg="add mod">
          <ac:chgData name="Giuseppe Torrisi" userId="7e2d242d-86da-4aa3-bb66-1f88aeb4d0c6" providerId="ADAL" clId="{A4628964-D3B9-A243-9236-A9A7DA763D0B}" dt="2022-11-10T14:40:29.574" v="8278" actId="1036"/>
          <ac:picMkLst>
            <pc:docMk/>
            <pc:sldMk cId="171127089" sldId="888"/>
            <ac:picMk id="12" creationId="{83DD80F5-B4B4-4677-EC86-5F2981F6936B}"/>
          </ac:picMkLst>
        </pc:picChg>
        <pc:picChg chg="add mod">
          <ac:chgData name="Giuseppe Torrisi" userId="7e2d242d-86da-4aa3-bb66-1f88aeb4d0c6" providerId="ADAL" clId="{A4628964-D3B9-A243-9236-A9A7DA763D0B}" dt="2022-11-10T14:40:29.574" v="8278" actId="1036"/>
          <ac:picMkLst>
            <pc:docMk/>
            <pc:sldMk cId="171127089" sldId="888"/>
            <ac:picMk id="13" creationId="{F09FE056-5A80-3006-F3C0-876329F793D8}"/>
          </ac:picMkLst>
        </pc:picChg>
        <pc:picChg chg="add del mod">
          <ac:chgData name="Giuseppe Torrisi" userId="7e2d242d-86da-4aa3-bb66-1f88aeb4d0c6" providerId="ADAL" clId="{A4628964-D3B9-A243-9236-A9A7DA763D0B}" dt="2022-11-14T15:38:47.096" v="11799" actId="478"/>
          <ac:picMkLst>
            <pc:docMk/>
            <pc:sldMk cId="171127089" sldId="888"/>
            <ac:picMk id="17" creationId="{003593A2-59F2-444F-5157-0FD41F470961}"/>
          </ac:picMkLst>
        </pc:picChg>
        <pc:picChg chg="add mod">
          <ac:chgData name="Giuseppe Torrisi" userId="7e2d242d-86da-4aa3-bb66-1f88aeb4d0c6" providerId="ADAL" clId="{A4628964-D3B9-A243-9236-A9A7DA763D0B}" dt="2022-11-10T21:36:46.770" v="8370"/>
          <ac:picMkLst>
            <pc:docMk/>
            <pc:sldMk cId="171127089" sldId="888"/>
            <ac:picMk id="24" creationId="{CCC1418C-8068-D9B4-67C8-20608C966A9B}"/>
          </ac:picMkLst>
        </pc:picChg>
      </pc:sldChg>
      <pc:sldChg chg="add del">
        <pc:chgData name="Giuseppe Torrisi" userId="7e2d242d-86da-4aa3-bb66-1f88aeb4d0c6" providerId="ADAL" clId="{A4628964-D3B9-A243-9236-A9A7DA763D0B}" dt="2022-11-06T12:35:18.189" v="4528" actId="2696"/>
        <pc:sldMkLst>
          <pc:docMk/>
          <pc:sldMk cId="580191462" sldId="889"/>
        </pc:sldMkLst>
      </pc:sldChg>
      <pc:sldChg chg="add del">
        <pc:chgData name="Giuseppe Torrisi" userId="7e2d242d-86da-4aa3-bb66-1f88aeb4d0c6" providerId="ADAL" clId="{A4628964-D3B9-A243-9236-A9A7DA763D0B}" dt="2022-11-06T11:57:49.859" v="4131" actId="2696"/>
        <pc:sldMkLst>
          <pc:docMk/>
          <pc:sldMk cId="3697007506" sldId="889"/>
        </pc:sldMkLst>
      </pc:sldChg>
      <pc:sldChg chg="addSp delSp modSp new del mod setBg modNotesTx">
        <pc:chgData name="Giuseppe Torrisi" userId="7e2d242d-86da-4aa3-bb66-1f88aeb4d0c6" providerId="ADAL" clId="{A4628964-D3B9-A243-9236-A9A7DA763D0B}" dt="2022-11-08T23:01:09.958" v="6903" actId="2696"/>
        <pc:sldMkLst>
          <pc:docMk/>
          <pc:sldMk cId="763814374" sldId="890"/>
        </pc:sldMkLst>
        <pc:spChg chg="mod">
          <ac:chgData name="Giuseppe Torrisi" userId="7e2d242d-86da-4aa3-bb66-1f88aeb4d0c6" providerId="ADAL" clId="{A4628964-D3B9-A243-9236-A9A7DA763D0B}" dt="2022-11-06T09:43:42.475" v="3138" actId="26606"/>
          <ac:spMkLst>
            <pc:docMk/>
            <pc:sldMk cId="763814374" sldId="890"/>
            <ac:spMk id="2" creationId="{B6D72DF9-1A37-EC45-C124-166FED16A3DF}"/>
          </ac:spMkLst>
        </pc:spChg>
        <pc:spChg chg="mod">
          <ac:chgData name="Giuseppe Torrisi" userId="7e2d242d-86da-4aa3-bb66-1f88aeb4d0c6" providerId="ADAL" clId="{A4628964-D3B9-A243-9236-A9A7DA763D0B}" dt="2022-11-06T09:43:42.475" v="3138" actId="26606"/>
          <ac:spMkLst>
            <pc:docMk/>
            <pc:sldMk cId="763814374" sldId="890"/>
            <ac:spMk id="3" creationId="{D50E2129-8C01-D341-4587-C86787FC2A64}"/>
          </ac:spMkLst>
        </pc:spChg>
        <pc:spChg chg="add mod">
          <ac:chgData name="Giuseppe Torrisi" userId="7e2d242d-86da-4aa3-bb66-1f88aeb4d0c6" providerId="ADAL" clId="{A4628964-D3B9-A243-9236-A9A7DA763D0B}" dt="2022-11-06T09:44:18.194" v="3147" actId="114"/>
          <ac:spMkLst>
            <pc:docMk/>
            <pc:sldMk cId="763814374" sldId="890"/>
            <ac:spMk id="6" creationId="{3E1431D5-494F-0F39-659E-AF2C0BE5C550}"/>
          </ac:spMkLst>
        </pc:spChg>
        <pc:spChg chg="add mod">
          <ac:chgData name="Giuseppe Torrisi" userId="7e2d242d-86da-4aa3-bb66-1f88aeb4d0c6" providerId="ADAL" clId="{A4628964-D3B9-A243-9236-A9A7DA763D0B}" dt="2022-11-06T09:45:24.080" v="3173" actId="20577"/>
          <ac:spMkLst>
            <pc:docMk/>
            <pc:sldMk cId="763814374" sldId="890"/>
            <ac:spMk id="9" creationId="{AB80DFA2-EC5D-B264-FF5C-AC4F2909776A}"/>
          </ac:spMkLst>
        </pc:spChg>
        <pc:spChg chg="add del">
          <ac:chgData name="Giuseppe Torrisi" userId="7e2d242d-86da-4aa3-bb66-1f88aeb4d0c6" providerId="ADAL" clId="{A4628964-D3B9-A243-9236-A9A7DA763D0B}" dt="2022-11-06T09:43:42.475" v="3138" actId="26606"/>
          <ac:spMkLst>
            <pc:docMk/>
            <pc:sldMk cId="763814374" sldId="890"/>
            <ac:spMk id="10" creationId="{823AC064-BC96-4F32-8AE1-B2FD38754823}"/>
          </ac:spMkLst>
        </pc:spChg>
        <pc:spChg chg="add del mod">
          <ac:chgData name="Giuseppe Torrisi" userId="7e2d242d-86da-4aa3-bb66-1f88aeb4d0c6" providerId="ADAL" clId="{A4628964-D3B9-A243-9236-A9A7DA763D0B}" dt="2022-11-06T16:08:21.335" v="4818" actId="478"/>
          <ac:spMkLst>
            <pc:docMk/>
            <pc:sldMk cId="763814374" sldId="890"/>
            <ac:spMk id="11" creationId="{2ED6A839-9EEC-CB4C-62DB-655AB9AE1E16}"/>
          </ac:spMkLst>
        </pc:spChg>
        <pc:spChg chg="add">
          <ac:chgData name="Giuseppe Torrisi" userId="7e2d242d-86da-4aa3-bb66-1f88aeb4d0c6" providerId="ADAL" clId="{A4628964-D3B9-A243-9236-A9A7DA763D0B}" dt="2022-11-06T09:43:42.475" v="3138" actId="26606"/>
          <ac:spMkLst>
            <pc:docMk/>
            <pc:sldMk cId="763814374" sldId="890"/>
            <ac:spMk id="19" creationId="{2151139A-886F-4B97-8815-729AD3831BBD}"/>
          </ac:spMkLst>
        </pc:spChg>
        <pc:spChg chg="add">
          <ac:chgData name="Giuseppe Torrisi" userId="7e2d242d-86da-4aa3-bb66-1f88aeb4d0c6" providerId="ADAL" clId="{A4628964-D3B9-A243-9236-A9A7DA763D0B}" dt="2022-11-06T09:43:42.475" v="3138" actId="26606"/>
          <ac:spMkLst>
            <pc:docMk/>
            <pc:sldMk cId="763814374" sldId="890"/>
            <ac:spMk id="21" creationId="{AB5E08C4-8CDD-4623-A5B8-E998C6DEE3B7}"/>
          </ac:spMkLst>
        </pc:spChg>
        <pc:spChg chg="add">
          <ac:chgData name="Giuseppe Torrisi" userId="7e2d242d-86da-4aa3-bb66-1f88aeb4d0c6" providerId="ADAL" clId="{A4628964-D3B9-A243-9236-A9A7DA763D0B}" dt="2022-11-06T09:43:42.475" v="3138" actId="26606"/>
          <ac:spMkLst>
            <pc:docMk/>
            <pc:sldMk cId="763814374" sldId="890"/>
            <ac:spMk id="23" creationId="{15F33878-D502-4FFA-8ACE-F2AECDB2A23F}"/>
          </ac:spMkLst>
        </pc:spChg>
        <pc:spChg chg="add">
          <ac:chgData name="Giuseppe Torrisi" userId="7e2d242d-86da-4aa3-bb66-1f88aeb4d0c6" providerId="ADAL" clId="{A4628964-D3B9-A243-9236-A9A7DA763D0B}" dt="2022-11-06T09:43:42.475" v="3138" actId="26606"/>
          <ac:spMkLst>
            <pc:docMk/>
            <pc:sldMk cId="763814374" sldId="890"/>
            <ac:spMk id="25" creationId="{D3539FEE-81D3-4406-802E-60B20B16F4F6}"/>
          </ac:spMkLst>
        </pc:spChg>
        <pc:spChg chg="add">
          <ac:chgData name="Giuseppe Torrisi" userId="7e2d242d-86da-4aa3-bb66-1f88aeb4d0c6" providerId="ADAL" clId="{A4628964-D3B9-A243-9236-A9A7DA763D0B}" dt="2022-11-06T09:43:42.475" v="3138" actId="26606"/>
          <ac:spMkLst>
            <pc:docMk/>
            <pc:sldMk cId="763814374" sldId="890"/>
            <ac:spMk id="27" creationId="{DC701763-729E-462F-A5A8-E0DEFEB1E2E4}"/>
          </ac:spMkLst>
        </pc:spChg>
        <pc:grpChg chg="add">
          <ac:chgData name="Giuseppe Torrisi" userId="7e2d242d-86da-4aa3-bb66-1f88aeb4d0c6" providerId="ADAL" clId="{A4628964-D3B9-A243-9236-A9A7DA763D0B}" dt="2022-11-06T09:44:14.998" v="3146" actId="164"/>
          <ac:grpSpMkLst>
            <pc:docMk/>
            <pc:sldMk cId="763814374" sldId="890"/>
            <ac:grpSpMk id="7" creationId="{DDF634B4-24ED-EF8A-51F9-11CD1C120B34}"/>
          </ac:grpSpMkLst>
        </pc:grpChg>
        <pc:picChg chg="add mod ord">
          <ac:chgData name="Giuseppe Torrisi" userId="7e2d242d-86da-4aa3-bb66-1f88aeb4d0c6" providerId="ADAL" clId="{A4628964-D3B9-A243-9236-A9A7DA763D0B}" dt="2022-11-06T09:43:42.475" v="3138" actId="26606"/>
          <ac:picMkLst>
            <pc:docMk/>
            <pc:sldMk cId="763814374" sldId="890"/>
            <ac:picMk id="4" creationId="{64D5FFCE-E06D-8431-35C4-66E93A3836F7}"/>
          </ac:picMkLst>
        </pc:picChg>
        <pc:picChg chg="add mod ord">
          <ac:chgData name="Giuseppe Torrisi" userId="7e2d242d-86da-4aa3-bb66-1f88aeb4d0c6" providerId="ADAL" clId="{A4628964-D3B9-A243-9236-A9A7DA763D0B}" dt="2022-11-06T09:43:42.475" v="3138" actId="26606"/>
          <ac:picMkLst>
            <pc:docMk/>
            <pc:sldMk cId="763814374" sldId="890"/>
            <ac:picMk id="5" creationId="{E67AC7ED-612D-0817-611D-48EE90512F9F}"/>
          </ac:picMkLst>
        </pc:picChg>
        <pc:cxnChg chg="add del">
          <ac:chgData name="Giuseppe Torrisi" userId="7e2d242d-86da-4aa3-bb66-1f88aeb4d0c6" providerId="ADAL" clId="{A4628964-D3B9-A243-9236-A9A7DA763D0B}" dt="2022-11-06T09:43:42.475" v="3138" actId="26606"/>
          <ac:cxnSpMkLst>
            <pc:docMk/>
            <pc:sldMk cId="763814374" sldId="890"/>
            <ac:cxnSpMk id="12" creationId="{7E7C77BC-7138-40B1-A15B-20F57A494629}"/>
          </ac:cxnSpMkLst>
        </pc:cxnChg>
        <pc:cxnChg chg="add del">
          <ac:chgData name="Giuseppe Torrisi" userId="7e2d242d-86da-4aa3-bb66-1f88aeb4d0c6" providerId="ADAL" clId="{A4628964-D3B9-A243-9236-A9A7DA763D0B}" dt="2022-11-06T09:43:42.475" v="3138" actId="26606"/>
          <ac:cxnSpMkLst>
            <pc:docMk/>
            <pc:sldMk cId="763814374" sldId="890"/>
            <ac:cxnSpMk id="14" creationId="{DB146403-F3D6-484B-B2ED-97F9565D0370}"/>
          </ac:cxnSpMkLst>
        </pc:cxnChg>
      </pc:sldChg>
      <pc:sldChg chg="modSp new del mod">
        <pc:chgData name="Giuseppe Torrisi" userId="7e2d242d-86da-4aa3-bb66-1f88aeb4d0c6" providerId="ADAL" clId="{A4628964-D3B9-A243-9236-A9A7DA763D0B}" dt="2022-11-06T09:45:35.586" v="3174" actId="2696"/>
        <pc:sldMkLst>
          <pc:docMk/>
          <pc:sldMk cId="466484486" sldId="891"/>
        </pc:sldMkLst>
        <pc:spChg chg="mod">
          <ac:chgData name="Giuseppe Torrisi" userId="7e2d242d-86da-4aa3-bb66-1f88aeb4d0c6" providerId="ADAL" clId="{A4628964-D3B9-A243-9236-A9A7DA763D0B}" dt="2022-11-05T10:31:48.863" v="2922" actId="20577"/>
          <ac:spMkLst>
            <pc:docMk/>
            <pc:sldMk cId="466484486" sldId="891"/>
            <ac:spMk id="3" creationId="{5B3A451F-2A76-B0B4-655E-1425D65979B4}"/>
          </ac:spMkLst>
        </pc:spChg>
      </pc:sldChg>
      <pc:sldChg chg="addSp delSp modSp add mod">
        <pc:chgData name="Giuseppe Torrisi" userId="7e2d242d-86da-4aa3-bb66-1f88aeb4d0c6" providerId="ADAL" clId="{A4628964-D3B9-A243-9236-A9A7DA763D0B}" dt="2022-11-09T21:44:30.495" v="8018"/>
        <pc:sldMkLst>
          <pc:docMk/>
          <pc:sldMk cId="1649266207" sldId="892"/>
        </pc:sldMkLst>
        <pc:spChg chg="add mod">
          <ac:chgData name="Giuseppe Torrisi" userId="7e2d242d-86da-4aa3-bb66-1f88aeb4d0c6" providerId="ADAL" clId="{A4628964-D3B9-A243-9236-A9A7DA763D0B}" dt="2022-11-09T11:00:31.012" v="7576" actId="1036"/>
          <ac:spMkLst>
            <pc:docMk/>
            <pc:sldMk cId="1649266207" sldId="892"/>
            <ac:spMk id="2" creationId="{E20A376E-1B7A-4D3C-CF38-D9F961ECEFD9}"/>
          </ac:spMkLst>
        </pc:spChg>
        <pc:spChg chg="mod">
          <ac:chgData name="Giuseppe Torrisi" userId="7e2d242d-86da-4aa3-bb66-1f88aeb4d0c6" providerId="ADAL" clId="{A4628964-D3B9-A243-9236-A9A7DA763D0B}" dt="2022-11-09T11:00:31.012" v="7576" actId="1036"/>
          <ac:spMkLst>
            <pc:docMk/>
            <pc:sldMk cId="1649266207" sldId="892"/>
            <ac:spMk id="3" creationId="{1ED1ECEF-7D66-9D18-5B6B-1BCEEFCDBA5B}"/>
          </ac:spMkLst>
        </pc:spChg>
        <pc:spChg chg="del">
          <ac:chgData name="Giuseppe Torrisi" userId="7e2d242d-86da-4aa3-bb66-1f88aeb4d0c6" providerId="ADAL" clId="{A4628964-D3B9-A243-9236-A9A7DA763D0B}" dt="2022-11-09T10:58:34.553" v="7529" actId="478"/>
          <ac:spMkLst>
            <pc:docMk/>
            <pc:sldMk cId="1649266207" sldId="892"/>
            <ac:spMk id="6" creationId="{15183A9D-FAE0-9053-8136-8304B64F2B7C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9" creationId="{E0393D00-96F1-CA84-F477-7ECD74D0FE57}"/>
          </ac:spMkLst>
        </pc:spChg>
        <pc:spChg chg="add del mod">
          <ac:chgData name="Giuseppe Torrisi" userId="7e2d242d-86da-4aa3-bb66-1f88aeb4d0c6" providerId="ADAL" clId="{A4628964-D3B9-A243-9236-A9A7DA763D0B}" dt="2022-11-09T10:58:26.321" v="7528" actId="478"/>
          <ac:spMkLst>
            <pc:docMk/>
            <pc:sldMk cId="1649266207" sldId="892"/>
            <ac:spMk id="9" creationId="{E402136D-3C98-AC27-F0EA-899D03544D68}"/>
          </ac:spMkLst>
        </pc:spChg>
        <pc:spChg chg="mod">
          <ac:chgData name="Giuseppe Torrisi" userId="7e2d242d-86da-4aa3-bb66-1f88aeb4d0c6" providerId="ADAL" clId="{A4628964-D3B9-A243-9236-A9A7DA763D0B}" dt="2022-11-09T11:00:31.012" v="7576" actId="1036"/>
          <ac:spMkLst>
            <pc:docMk/>
            <pc:sldMk cId="1649266207" sldId="892"/>
            <ac:spMk id="10" creationId="{47760956-439C-9F43-5951-1F7D0EE35A9E}"/>
          </ac:spMkLst>
        </pc:spChg>
        <pc:spChg chg="add mod">
          <ac:chgData name="Giuseppe Torrisi" userId="7e2d242d-86da-4aa3-bb66-1f88aeb4d0c6" providerId="ADAL" clId="{A4628964-D3B9-A243-9236-A9A7DA763D0B}" dt="2022-11-09T11:00:31.012" v="7576" actId="1036"/>
          <ac:spMkLst>
            <pc:docMk/>
            <pc:sldMk cId="1649266207" sldId="892"/>
            <ac:spMk id="11" creationId="{E5CB09F8-C398-3C2A-EC8C-525D041FAE65}"/>
          </ac:spMkLst>
        </pc:spChg>
        <pc:spChg chg="del mod">
          <ac:chgData name="Giuseppe Torrisi" userId="7e2d242d-86da-4aa3-bb66-1f88aeb4d0c6" providerId="ADAL" clId="{A4628964-D3B9-A243-9236-A9A7DA763D0B}" dt="2022-11-09T11:00:04.661" v="7551" actId="478"/>
          <ac:spMkLst>
            <pc:docMk/>
            <pc:sldMk cId="1649266207" sldId="892"/>
            <ac:spMk id="12" creationId="{289EB104-67DB-CB8B-6076-389949C7506D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12" creationId="{6205B62F-68FD-6F3C-9BB2-344EAA162AA7}"/>
          </ac:spMkLst>
        </pc:spChg>
        <pc:spChg chg="mod">
          <ac:chgData name="Giuseppe Torrisi" userId="7e2d242d-86da-4aa3-bb66-1f88aeb4d0c6" providerId="ADAL" clId="{A4628964-D3B9-A243-9236-A9A7DA763D0B}" dt="2022-11-09T11:00:31.012" v="7576" actId="1036"/>
          <ac:spMkLst>
            <pc:docMk/>
            <pc:sldMk cId="1649266207" sldId="892"/>
            <ac:spMk id="13" creationId="{24DE73A8-CEB5-3211-4003-32BE8D079225}"/>
          </ac:spMkLst>
        </pc:spChg>
        <pc:spChg chg="mod">
          <ac:chgData name="Giuseppe Torrisi" userId="7e2d242d-86da-4aa3-bb66-1f88aeb4d0c6" providerId="ADAL" clId="{A4628964-D3B9-A243-9236-A9A7DA763D0B}" dt="2022-11-09T11:00:31.012" v="7576" actId="1036"/>
          <ac:spMkLst>
            <pc:docMk/>
            <pc:sldMk cId="1649266207" sldId="892"/>
            <ac:spMk id="15" creationId="{2C469B6C-31CE-0771-CFDE-D84EEED55BAC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16" creationId="{03B62E16-EC7F-5661-DABA-FDBB276010CE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18" creationId="{6B6930E4-6157-5FD0-1131-5870DC7D465A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19" creationId="{8A447FD8-3346-4493-D763-99249B46C824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22" creationId="{BD65E50A-0819-B724-BEEA-3A1AE7622E45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24" creationId="{B481B6AB-F1F0-3315-1251-E35FCD0CECD6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25" creationId="{7CB92C0D-70D7-2CCC-4F8C-6E0778F7B007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26" creationId="{8738CAB0-0404-1322-8EEF-FBC6A96A6F1C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27" creationId="{EBC3B700-6E32-13C7-61D3-EC80E6701661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28" creationId="{98C35D17-6F1B-BD40-2128-AD870FD1269D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29" creationId="{04C7AB90-F9CC-E336-D468-B76A882AEE9A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30" creationId="{7F2342A2-6249-D462-6716-9348370D28F3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31" creationId="{AF098123-CA58-5F57-6CEE-0A0B277776B8}"/>
          </ac:spMkLst>
        </pc:spChg>
        <pc:spChg chg="mod">
          <ac:chgData name="Giuseppe Torrisi" userId="7e2d242d-86da-4aa3-bb66-1f88aeb4d0c6" providerId="ADAL" clId="{A4628964-D3B9-A243-9236-A9A7DA763D0B}" dt="2022-11-08T23:03:10.215" v="6989"/>
          <ac:spMkLst>
            <pc:docMk/>
            <pc:sldMk cId="1649266207" sldId="892"/>
            <ac:spMk id="32" creationId="{2198C287-9A8B-DD5C-0DED-FD9053D44185}"/>
          </ac:spMkLst>
        </pc:spChg>
        <pc:spChg chg="add del mod">
          <ac:chgData name="Giuseppe Torrisi" userId="7e2d242d-86da-4aa3-bb66-1f88aeb4d0c6" providerId="ADAL" clId="{A4628964-D3B9-A243-9236-A9A7DA763D0B}" dt="2022-11-09T10:58:09.893" v="7523" actId="478"/>
          <ac:spMkLst>
            <pc:docMk/>
            <pc:sldMk cId="1649266207" sldId="892"/>
            <ac:spMk id="33" creationId="{DF847B50-AB8B-AFAC-EDAE-0E8FDA25EB2B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33" creationId="{F6B63837-90BD-AED9-FB09-8902D69C77EC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36" creationId="{94724007-B8CF-1B95-B854-E2FE0C321574}"/>
          </ac:spMkLst>
        </pc:spChg>
        <pc:spChg chg="add del mod">
          <ac:chgData name="Giuseppe Torrisi" userId="7e2d242d-86da-4aa3-bb66-1f88aeb4d0c6" providerId="ADAL" clId="{A4628964-D3B9-A243-9236-A9A7DA763D0B}" dt="2022-11-09T11:00:14.171" v="7553" actId="478"/>
          <ac:spMkLst>
            <pc:docMk/>
            <pc:sldMk cId="1649266207" sldId="892"/>
            <ac:spMk id="37" creationId="{B8F7CB06-A9F6-8B20-DCC4-B5C13D8737DF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38" creationId="{ED682F68-7ADC-A7E7-0B26-527AC5023DFD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39" creationId="{478FB83B-B9F6-4FBF-1AED-FC4944D84DAB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40" creationId="{40B5E1D6-11A0-056F-8FFC-CEA7FB6E8239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41" creationId="{68CE1483-8F3D-7F69-0453-9B35FAB68C92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42" creationId="{F737DA2F-8CF6-00E0-83E0-33B8FA6087F7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43" creationId="{B8C5BCC9-D7D4-0E7C-AF0D-52FE63755C62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44" creationId="{BA5F9A99-13B0-EA68-6F9D-54BCE968FB33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45" creationId="{AD5B7414-8FF5-3B47-6325-194EA8FF986A}"/>
          </ac:spMkLst>
        </pc:spChg>
        <pc:spChg chg="mod">
          <ac:chgData name="Giuseppe Torrisi" userId="7e2d242d-86da-4aa3-bb66-1f88aeb4d0c6" providerId="ADAL" clId="{A4628964-D3B9-A243-9236-A9A7DA763D0B}" dt="2022-11-09T21:44:30.495" v="8018"/>
          <ac:spMkLst>
            <pc:docMk/>
            <pc:sldMk cId="1649266207" sldId="892"/>
            <ac:spMk id="46" creationId="{0BA4EDD1-3E67-8FBB-A953-114048AB72E4}"/>
          </ac:spMkLst>
        </pc:spChg>
        <pc:grpChg chg="add mod">
          <ac:chgData name="Giuseppe Torrisi" userId="7e2d242d-86da-4aa3-bb66-1f88aeb4d0c6" providerId="ADAL" clId="{A4628964-D3B9-A243-9236-A9A7DA763D0B}" dt="2022-11-09T21:44:30.495" v="8018"/>
          <ac:grpSpMkLst>
            <pc:docMk/>
            <pc:sldMk cId="1649266207" sldId="892"/>
            <ac:grpSpMk id="4" creationId="{FE1E986A-2273-F48C-EE61-88CB8500C1B9}"/>
          </ac:grpSpMkLst>
        </pc:grpChg>
        <pc:grpChg chg="mod">
          <ac:chgData name="Giuseppe Torrisi" userId="7e2d242d-86da-4aa3-bb66-1f88aeb4d0c6" providerId="ADAL" clId="{A4628964-D3B9-A243-9236-A9A7DA763D0B}" dt="2022-11-09T21:44:30.495" v="8018"/>
          <ac:grpSpMkLst>
            <pc:docMk/>
            <pc:sldMk cId="1649266207" sldId="892"/>
            <ac:grpSpMk id="6" creationId="{675BAF08-2A06-9520-AAD2-87E7DAA00A4D}"/>
          </ac:grpSpMkLst>
        </pc:grpChg>
        <pc:grpChg chg="add del mod">
          <ac:chgData name="Giuseppe Torrisi" userId="7e2d242d-86da-4aa3-bb66-1f88aeb4d0c6" providerId="ADAL" clId="{A4628964-D3B9-A243-9236-A9A7DA763D0B}" dt="2022-11-09T21:44:30.123" v="8017" actId="478"/>
          <ac:grpSpMkLst>
            <pc:docMk/>
            <pc:sldMk cId="1649266207" sldId="892"/>
            <ac:grpSpMk id="7" creationId="{3D814E6F-88A1-EF60-885F-9E892B274D5E}"/>
          </ac:grpSpMkLst>
        </pc:grpChg>
        <pc:grpChg chg="mod">
          <ac:chgData name="Giuseppe Torrisi" userId="7e2d242d-86da-4aa3-bb66-1f88aeb4d0c6" providerId="ADAL" clId="{A4628964-D3B9-A243-9236-A9A7DA763D0B}" dt="2022-11-08T23:03:10.215" v="6989"/>
          <ac:grpSpMkLst>
            <pc:docMk/>
            <pc:sldMk cId="1649266207" sldId="892"/>
            <ac:grpSpMk id="14" creationId="{F17A6874-D624-E5A9-1A33-2A22B1309F57}"/>
          </ac:grpSpMkLst>
        </pc:grpChg>
        <pc:grpChg chg="mod">
          <ac:chgData name="Giuseppe Torrisi" userId="7e2d242d-86da-4aa3-bb66-1f88aeb4d0c6" providerId="ADAL" clId="{A4628964-D3B9-A243-9236-A9A7DA763D0B}" dt="2022-11-08T23:03:10.215" v="6989"/>
          <ac:grpSpMkLst>
            <pc:docMk/>
            <pc:sldMk cId="1649266207" sldId="892"/>
            <ac:grpSpMk id="23" creationId="{68836A92-764D-0E4C-A59A-DFAD979326EB}"/>
          </ac:grpSpMkLst>
        </pc:grpChg>
        <pc:grpChg chg="mod">
          <ac:chgData name="Giuseppe Torrisi" userId="7e2d242d-86da-4aa3-bb66-1f88aeb4d0c6" providerId="ADAL" clId="{A4628964-D3B9-A243-9236-A9A7DA763D0B}" dt="2022-11-09T21:44:30.495" v="8018"/>
          <ac:grpSpMkLst>
            <pc:docMk/>
            <pc:sldMk cId="1649266207" sldId="892"/>
            <ac:grpSpMk id="37" creationId="{F92051BC-AB61-EF62-F41A-78966BF48807}"/>
          </ac:grpSpMkLst>
        </pc:grpChg>
        <pc:picChg chg="add del">
          <ac:chgData name="Giuseppe Torrisi" userId="7e2d242d-86da-4aa3-bb66-1f88aeb4d0c6" providerId="ADAL" clId="{A4628964-D3B9-A243-9236-A9A7DA763D0B}" dt="2022-11-09T10:58:34.553" v="7529" actId="478"/>
          <ac:picMkLst>
            <pc:docMk/>
            <pc:sldMk cId="1649266207" sldId="892"/>
            <ac:picMk id="4" creationId="{27828C1F-EF95-FB62-8496-59A6090C4A21}"/>
          </ac:picMkLst>
        </pc:picChg>
        <pc:picChg chg="mod">
          <ac:chgData name="Giuseppe Torrisi" userId="7e2d242d-86da-4aa3-bb66-1f88aeb4d0c6" providerId="ADAL" clId="{A4628964-D3B9-A243-9236-A9A7DA763D0B}" dt="2022-11-09T11:00:31.012" v="7576" actId="1036"/>
          <ac:picMkLst>
            <pc:docMk/>
            <pc:sldMk cId="1649266207" sldId="892"/>
            <ac:picMk id="5" creationId="{CBF23A02-8D5C-564E-ABC2-E194C4DECB33}"/>
          </ac:picMkLst>
        </pc:picChg>
        <pc:picChg chg="add mod">
          <ac:chgData name="Giuseppe Torrisi" userId="7e2d242d-86da-4aa3-bb66-1f88aeb4d0c6" providerId="ADAL" clId="{A4628964-D3B9-A243-9236-A9A7DA763D0B}" dt="2022-11-09T11:00:44.358" v="7617" actId="1035"/>
          <ac:picMkLst>
            <pc:docMk/>
            <pc:sldMk cId="1649266207" sldId="892"/>
            <ac:picMk id="35" creationId="{DC798988-8558-98DC-6D24-615E84FE0502}"/>
          </ac:picMkLst>
        </pc:picChg>
        <pc:cxnChg chg="mod">
          <ac:chgData name="Giuseppe Torrisi" userId="7e2d242d-86da-4aa3-bb66-1f88aeb4d0c6" providerId="ADAL" clId="{A4628964-D3B9-A243-9236-A9A7DA763D0B}" dt="2022-11-09T11:00:31.012" v="7576" actId="1036"/>
          <ac:cxnSpMkLst>
            <pc:docMk/>
            <pc:sldMk cId="1649266207" sldId="892"/>
            <ac:cxnSpMk id="8" creationId="{C1FA2CF4-3172-7A2E-6296-54465FBE65AA}"/>
          </ac:cxnSpMkLst>
        </pc:cxnChg>
        <pc:cxnChg chg="mod">
          <ac:chgData name="Giuseppe Torrisi" userId="7e2d242d-86da-4aa3-bb66-1f88aeb4d0c6" providerId="ADAL" clId="{A4628964-D3B9-A243-9236-A9A7DA763D0B}" dt="2022-11-09T11:00:31.012" v="7576" actId="1036"/>
          <ac:cxnSpMkLst>
            <pc:docMk/>
            <pc:sldMk cId="1649266207" sldId="892"/>
            <ac:cxnSpMk id="17" creationId="{83731E47-02EA-7676-18D9-3205AAAB297E}"/>
          </ac:cxnSpMkLst>
        </pc:cxnChg>
        <pc:cxnChg chg="mod">
          <ac:chgData name="Giuseppe Torrisi" userId="7e2d242d-86da-4aa3-bb66-1f88aeb4d0c6" providerId="ADAL" clId="{A4628964-D3B9-A243-9236-A9A7DA763D0B}" dt="2022-11-09T11:00:31.012" v="7576" actId="1036"/>
          <ac:cxnSpMkLst>
            <pc:docMk/>
            <pc:sldMk cId="1649266207" sldId="892"/>
            <ac:cxnSpMk id="20" creationId="{6F01D7DC-0B1E-336B-1E74-67975F54BA95}"/>
          </ac:cxnSpMkLst>
        </pc:cxnChg>
        <pc:cxnChg chg="mod">
          <ac:chgData name="Giuseppe Torrisi" userId="7e2d242d-86da-4aa3-bb66-1f88aeb4d0c6" providerId="ADAL" clId="{A4628964-D3B9-A243-9236-A9A7DA763D0B}" dt="2022-11-09T11:00:31.012" v="7576" actId="1036"/>
          <ac:cxnSpMkLst>
            <pc:docMk/>
            <pc:sldMk cId="1649266207" sldId="892"/>
            <ac:cxnSpMk id="21" creationId="{16A06826-5C43-55A4-0B62-8681D5CD8C60}"/>
          </ac:cxnSpMkLst>
        </pc:cxnChg>
        <pc:cxnChg chg="add mod">
          <ac:chgData name="Giuseppe Torrisi" userId="7e2d242d-86da-4aa3-bb66-1f88aeb4d0c6" providerId="ADAL" clId="{A4628964-D3B9-A243-9236-A9A7DA763D0B}" dt="2022-11-09T11:00:31.012" v="7576" actId="1036"/>
          <ac:cxnSpMkLst>
            <pc:docMk/>
            <pc:sldMk cId="1649266207" sldId="892"/>
            <ac:cxnSpMk id="34" creationId="{06F52F1E-40E0-3FC7-3E13-5CF206BC0477}"/>
          </ac:cxnSpMkLst>
        </pc:cxnChg>
      </pc:sldChg>
      <pc:sldChg chg="addSp delSp modSp add mod modNotesTx">
        <pc:chgData name="Giuseppe Torrisi" userId="7e2d242d-86da-4aa3-bb66-1f88aeb4d0c6" providerId="ADAL" clId="{A4628964-D3B9-A243-9236-A9A7DA763D0B}" dt="2022-11-12T16:38:57.723" v="11180" actId="113"/>
        <pc:sldMkLst>
          <pc:docMk/>
          <pc:sldMk cId="3965414004" sldId="893"/>
        </pc:sldMkLst>
        <pc:spChg chg="mod">
          <ac:chgData name="Giuseppe Torrisi" userId="7e2d242d-86da-4aa3-bb66-1f88aeb4d0c6" providerId="ADAL" clId="{A4628964-D3B9-A243-9236-A9A7DA763D0B}" dt="2022-11-12T16:28:30.278" v="11095" actId="14100"/>
          <ac:spMkLst>
            <pc:docMk/>
            <pc:sldMk cId="3965414004" sldId="893"/>
            <ac:spMk id="4" creationId="{AF504EC9-4A9E-DA9A-29D4-6C71DBEAD5BE}"/>
          </ac:spMkLst>
        </pc:spChg>
        <pc:spChg chg="mod">
          <ac:chgData name="Giuseppe Torrisi" userId="7e2d242d-86da-4aa3-bb66-1f88aeb4d0c6" providerId="ADAL" clId="{A4628964-D3B9-A243-9236-A9A7DA763D0B}" dt="2022-11-12T16:38:57.723" v="11180" actId="113"/>
          <ac:spMkLst>
            <pc:docMk/>
            <pc:sldMk cId="3965414004" sldId="893"/>
            <ac:spMk id="5" creationId="{BFAA1BCD-9269-8239-96D5-E806E4BD4D0B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6" creationId="{01373223-D0FE-2A07-643A-DB82227E7898}"/>
          </ac:spMkLst>
        </pc:spChg>
        <pc:spChg chg="mod">
          <ac:chgData name="Giuseppe Torrisi" userId="7e2d242d-86da-4aa3-bb66-1f88aeb4d0c6" providerId="ADAL" clId="{A4628964-D3B9-A243-9236-A9A7DA763D0B}" dt="2022-11-12T16:37:00.570" v="11121" actId="1076"/>
          <ac:spMkLst>
            <pc:docMk/>
            <pc:sldMk cId="3965414004" sldId="893"/>
            <ac:spMk id="7" creationId="{82317D57-3256-675E-7807-C6BCA9EE917E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8" creationId="{9E610C6C-8C27-1903-316C-7AB58FC519E2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9" creationId="{1D8CE9CB-4D30-06E4-BFC0-D4D67D9C2E03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10" creationId="{8592CCC2-5335-7B58-8A45-849B4E0FDCDB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12" creationId="{222AD1D7-E502-10D7-F1FD-2D8515666441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13" creationId="{1B0F08D1-7CEB-12EF-3B09-0E61D0163E6D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14" creationId="{FC43699B-237B-5E86-8BB9-87289BD457C2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15" creationId="{2B3D3B82-71F3-7FAF-FA25-A4C5756E08D8}"/>
          </ac:spMkLst>
        </pc:spChg>
        <pc:spChg chg="mod">
          <ac:chgData name="Giuseppe Torrisi" userId="7e2d242d-86da-4aa3-bb66-1f88aeb4d0c6" providerId="ADAL" clId="{A4628964-D3B9-A243-9236-A9A7DA763D0B}" dt="2022-11-08T22:43:36.760" v="6567"/>
          <ac:spMkLst>
            <pc:docMk/>
            <pc:sldMk cId="3965414004" sldId="893"/>
            <ac:spMk id="16" creationId="{85C22A16-1180-0976-EB1D-90A8C6148C77}"/>
          </ac:spMkLst>
        </pc:spChg>
        <pc:spChg chg="add mod">
          <ac:chgData name="Giuseppe Torrisi" userId="7e2d242d-86da-4aa3-bb66-1f88aeb4d0c6" providerId="ADAL" clId="{A4628964-D3B9-A243-9236-A9A7DA763D0B}" dt="2022-11-12T16:37:04.099" v="11122" actId="1076"/>
          <ac:spMkLst>
            <pc:docMk/>
            <pc:sldMk cId="3965414004" sldId="893"/>
            <ac:spMk id="17" creationId="{54B32546-5ECC-BC1C-43C9-44F2523D5CAD}"/>
          </ac:spMkLst>
        </pc:spChg>
        <pc:spChg chg="add mod">
          <ac:chgData name="Giuseppe Torrisi" userId="7e2d242d-86da-4aa3-bb66-1f88aeb4d0c6" providerId="ADAL" clId="{A4628964-D3B9-A243-9236-A9A7DA763D0B}" dt="2022-11-12T16:38:57.723" v="11180" actId="113"/>
          <ac:spMkLst>
            <pc:docMk/>
            <pc:sldMk cId="3965414004" sldId="893"/>
            <ac:spMk id="18" creationId="{3226E42B-FE00-B216-3FF3-13DF96B48F3A}"/>
          </ac:spMkLst>
        </pc:spChg>
        <pc:spChg chg="add del mod">
          <ac:chgData name="Giuseppe Torrisi" userId="7e2d242d-86da-4aa3-bb66-1f88aeb4d0c6" providerId="ADAL" clId="{A4628964-D3B9-A243-9236-A9A7DA763D0B}" dt="2022-11-12T16:38:42.917" v="11175"/>
          <ac:spMkLst>
            <pc:docMk/>
            <pc:sldMk cId="3965414004" sldId="893"/>
            <ac:spMk id="19" creationId="{BFCF867C-3CCB-167F-7345-9EAA31F77F89}"/>
          </ac:spMkLst>
        </pc:spChg>
        <pc:grpChg chg="add mod">
          <ac:chgData name="Giuseppe Torrisi" userId="7e2d242d-86da-4aa3-bb66-1f88aeb4d0c6" providerId="ADAL" clId="{A4628964-D3B9-A243-9236-A9A7DA763D0B}" dt="2022-11-08T22:43:36.760" v="6567"/>
          <ac:grpSpMkLst>
            <pc:docMk/>
            <pc:sldMk cId="3965414004" sldId="893"/>
            <ac:grpSpMk id="2" creationId="{26E35304-602F-F5AC-0833-7DD1AF6A7D3F}"/>
          </ac:grpSpMkLst>
        </pc:grpChg>
        <pc:grpChg chg="mod">
          <ac:chgData name="Giuseppe Torrisi" userId="7e2d242d-86da-4aa3-bb66-1f88aeb4d0c6" providerId="ADAL" clId="{A4628964-D3B9-A243-9236-A9A7DA763D0B}" dt="2022-11-08T22:43:36.760" v="6567"/>
          <ac:grpSpMkLst>
            <pc:docMk/>
            <pc:sldMk cId="3965414004" sldId="893"/>
            <ac:grpSpMk id="3" creationId="{98F858B7-0CD0-F0A6-E113-83BE6BA4C83A}"/>
          </ac:grpSpMkLst>
        </pc:grpChg>
        <pc:picChg chg="del">
          <ac:chgData name="Giuseppe Torrisi" userId="7e2d242d-86da-4aa3-bb66-1f88aeb4d0c6" providerId="ADAL" clId="{A4628964-D3B9-A243-9236-A9A7DA763D0B}" dt="2022-11-06T11:57:29.441" v="4130" actId="478"/>
          <ac:picMkLst>
            <pc:docMk/>
            <pc:sldMk cId="3965414004" sldId="893"/>
            <ac:picMk id="6" creationId="{A810A581-3FAC-5883-E7D4-F32B7294A031}"/>
          </ac:picMkLst>
        </pc:picChg>
      </pc:sldChg>
      <pc:sldChg chg="addSp delSp modSp add mod modTransition modAnim">
        <pc:chgData name="Giuseppe Torrisi" userId="7e2d242d-86da-4aa3-bb66-1f88aeb4d0c6" providerId="ADAL" clId="{A4628964-D3B9-A243-9236-A9A7DA763D0B}" dt="2022-11-12T16:59:42.115" v="11642" actId="1076"/>
        <pc:sldMkLst>
          <pc:docMk/>
          <pc:sldMk cId="458401241" sldId="1106"/>
        </pc:sldMkLst>
        <pc:spChg chg="add mod">
          <ac:chgData name="Giuseppe Torrisi" userId="7e2d242d-86da-4aa3-bb66-1f88aeb4d0c6" providerId="ADAL" clId="{A4628964-D3B9-A243-9236-A9A7DA763D0B}" dt="2022-11-12T16:59:42.115" v="11642" actId="1076"/>
          <ac:spMkLst>
            <pc:docMk/>
            <pc:sldMk cId="458401241" sldId="1106"/>
            <ac:spMk id="5" creationId="{36CA0AA1-570D-F98B-51C7-012F139765E7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7" creationId="{1F8A418F-531D-8027-413F-D4593EABF57B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8" creationId="{911A69B7-4052-57C3-5D0F-44964821D58A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9" creationId="{89E3AD16-9EF1-3261-979F-F961441706C9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10" creationId="{ADACFDE5-ADB8-A103-C9B3-BAB02EEC8D9B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12" creationId="{76F00F17-B318-CF59-D071-A085FD3A696D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13" creationId="{3D422513-2611-9955-E70D-E23C088BD9F9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14" creationId="{ACFA3630-D6B3-E510-B517-02CD9B5BBDEB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15" creationId="{9E96BC16-50F6-BC73-D1DB-C894EA6CE389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17" creationId="{58F69722-AA4C-5692-0CC7-07F39A56BDA3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18" creationId="{D2B24002-FB81-E8EE-23D8-718CF660AA6C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19" creationId="{72A1BE74-10F9-0332-D17E-84D9F553A79C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20" creationId="{FA82AAE1-33AC-DBA3-EF45-28ADA1BE8689}"/>
          </ac:spMkLst>
        </pc:spChg>
        <pc:spChg chg="mod">
          <ac:chgData name="Giuseppe Torrisi" userId="7e2d242d-86da-4aa3-bb66-1f88aeb4d0c6" providerId="ADAL" clId="{A4628964-D3B9-A243-9236-A9A7DA763D0B}" dt="2022-11-08T23:08:23.789" v="7151"/>
          <ac:spMkLst>
            <pc:docMk/>
            <pc:sldMk cId="458401241" sldId="1106"/>
            <ac:spMk id="21" creationId="{4B4075E2-AB17-2EDC-7DA6-2605F6E0DA65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26" creationId="{8FEBAC15-8BF8-22D4-543D-48DE3AC0B7D9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27" creationId="{37814199-E2F4-D2DF-66C9-1AB76AC35751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29" creationId="{4A8AB395-961C-73EB-5DB7-135C2972F050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0" creationId="{C583F2B1-5F7F-2C1C-1982-3572C53F75AE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2" creationId="{C6227606-6423-3AB2-324F-BDE4ADB69C6F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3" creationId="{19752BB1-DC39-46A7-736D-B771BB8AD3AB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4" creationId="{A867759A-7DB3-AB02-DFA6-E853CFA4994E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5" creationId="{53B179E1-B7BE-50EF-D64D-94B7E893640A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6" creationId="{0521956B-AD8E-3CC9-6749-D21C02C40870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7" creationId="{2B01D70E-0F80-851E-E5BD-1E035145E97A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8" creationId="{60FA9729-CCDF-6B0F-0DC9-4DCFBCDFB090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39" creationId="{3C33499A-F4B6-16A3-C9B5-F9F0E11F26F5}"/>
          </ac:spMkLst>
        </pc:spChg>
        <pc:spChg chg="mod">
          <ac:chgData name="Giuseppe Torrisi" userId="7e2d242d-86da-4aa3-bb66-1f88aeb4d0c6" providerId="ADAL" clId="{A4628964-D3B9-A243-9236-A9A7DA763D0B}" dt="2022-11-09T21:45:52.861" v="8051"/>
          <ac:spMkLst>
            <pc:docMk/>
            <pc:sldMk cId="458401241" sldId="1106"/>
            <ac:spMk id="40" creationId="{EA0A2323-CD05-FFEE-BF49-FE7928C16EC7}"/>
          </ac:spMkLst>
        </pc:spChg>
        <pc:spChg chg="mod">
          <ac:chgData name="Giuseppe Torrisi" userId="7e2d242d-86da-4aa3-bb66-1f88aeb4d0c6" providerId="ADAL" clId="{A4628964-D3B9-A243-9236-A9A7DA763D0B}" dt="2022-11-09T21:46:31.870" v="8084" actId="1037"/>
          <ac:spMkLst>
            <pc:docMk/>
            <pc:sldMk cId="458401241" sldId="1106"/>
            <ac:spMk id="71" creationId="{8F32E41D-811C-E886-D319-58770DB3DCF4}"/>
          </ac:spMkLst>
        </pc:spChg>
        <pc:spChg chg="mod">
          <ac:chgData name="Giuseppe Torrisi" userId="7e2d242d-86da-4aa3-bb66-1f88aeb4d0c6" providerId="ADAL" clId="{A4628964-D3B9-A243-9236-A9A7DA763D0B}" dt="2022-11-09T21:46:31.870" v="8084" actId="1037"/>
          <ac:spMkLst>
            <pc:docMk/>
            <pc:sldMk cId="458401241" sldId="1106"/>
            <ac:spMk id="72" creationId="{16EA7B6D-DBF8-8A04-F572-58D69814C33A}"/>
          </ac:spMkLst>
        </pc:spChg>
        <pc:spChg chg="mod">
          <ac:chgData name="Giuseppe Torrisi" userId="7e2d242d-86da-4aa3-bb66-1f88aeb4d0c6" providerId="ADAL" clId="{A4628964-D3B9-A243-9236-A9A7DA763D0B}" dt="2022-11-09T21:46:31.870" v="8084" actId="1037"/>
          <ac:spMkLst>
            <pc:docMk/>
            <pc:sldMk cId="458401241" sldId="1106"/>
            <ac:spMk id="2052" creationId="{2A298F72-0B1D-B712-61F6-1DE0E0104BCE}"/>
          </ac:spMkLst>
        </pc:spChg>
        <pc:grpChg chg="add del mod">
          <ac:chgData name="Giuseppe Torrisi" userId="7e2d242d-86da-4aa3-bb66-1f88aeb4d0c6" providerId="ADAL" clId="{A4628964-D3B9-A243-9236-A9A7DA763D0B}" dt="2022-11-09T21:45:52.504" v="8050" actId="478"/>
          <ac:grpSpMkLst>
            <pc:docMk/>
            <pc:sldMk cId="458401241" sldId="1106"/>
            <ac:grpSpMk id="4" creationId="{EF33B8CA-5C1F-02DD-09D4-9608D23DA757}"/>
          </ac:grpSpMkLst>
        </pc:grpChg>
        <pc:grpChg chg="mod">
          <ac:chgData name="Giuseppe Torrisi" userId="7e2d242d-86da-4aa3-bb66-1f88aeb4d0c6" providerId="ADAL" clId="{A4628964-D3B9-A243-9236-A9A7DA763D0B}" dt="2022-11-08T23:08:23.789" v="7151"/>
          <ac:grpSpMkLst>
            <pc:docMk/>
            <pc:sldMk cId="458401241" sldId="1106"/>
            <ac:grpSpMk id="5" creationId="{4911F64E-0675-4C75-A820-2E69D362B281}"/>
          </ac:grpSpMkLst>
        </pc:grpChg>
        <pc:grpChg chg="mod">
          <ac:chgData name="Giuseppe Torrisi" userId="7e2d242d-86da-4aa3-bb66-1f88aeb4d0c6" providerId="ADAL" clId="{A4628964-D3B9-A243-9236-A9A7DA763D0B}" dt="2022-11-08T23:08:23.789" v="7151"/>
          <ac:grpSpMkLst>
            <pc:docMk/>
            <pc:sldMk cId="458401241" sldId="1106"/>
            <ac:grpSpMk id="11" creationId="{479CDCEE-2AD2-3532-971F-23FC25DFE127}"/>
          </ac:grpSpMkLst>
        </pc:grpChg>
        <pc:grpChg chg="add mod">
          <ac:chgData name="Giuseppe Torrisi" userId="7e2d242d-86da-4aa3-bb66-1f88aeb4d0c6" providerId="ADAL" clId="{A4628964-D3B9-A243-9236-A9A7DA763D0B}" dt="2022-11-09T21:45:52.861" v="8051"/>
          <ac:grpSpMkLst>
            <pc:docMk/>
            <pc:sldMk cId="458401241" sldId="1106"/>
            <ac:grpSpMk id="22" creationId="{22A09174-2B7B-7A92-F5EF-4587AEBEC9B8}"/>
          </ac:grpSpMkLst>
        </pc:grpChg>
        <pc:grpChg chg="add del mod">
          <ac:chgData name="Giuseppe Torrisi" userId="7e2d242d-86da-4aa3-bb66-1f88aeb4d0c6" providerId="ADAL" clId="{A4628964-D3B9-A243-9236-A9A7DA763D0B}" dt="2022-11-09T11:27:41.759" v="7874"/>
          <ac:grpSpMkLst>
            <pc:docMk/>
            <pc:sldMk cId="458401241" sldId="1106"/>
            <ac:grpSpMk id="22" creationId="{2FADAC42-DBB9-BACC-9573-D68DE0DC1A64}"/>
          </ac:grpSpMkLst>
        </pc:grpChg>
        <pc:grpChg chg="mod">
          <ac:chgData name="Giuseppe Torrisi" userId="7e2d242d-86da-4aa3-bb66-1f88aeb4d0c6" providerId="ADAL" clId="{A4628964-D3B9-A243-9236-A9A7DA763D0B}" dt="2022-11-09T21:45:52.861" v="8051"/>
          <ac:grpSpMkLst>
            <pc:docMk/>
            <pc:sldMk cId="458401241" sldId="1106"/>
            <ac:grpSpMk id="25" creationId="{A32F4CBD-85DA-8F0D-7FBC-948B6038F0F1}"/>
          </ac:grpSpMkLst>
        </pc:grpChg>
        <pc:grpChg chg="mod">
          <ac:chgData name="Giuseppe Torrisi" userId="7e2d242d-86da-4aa3-bb66-1f88aeb4d0c6" providerId="ADAL" clId="{A4628964-D3B9-A243-9236-A9A7DA763D0B}" dt="2022-11-09T21:45:52.861" v="8051"/>
          <ac:grpSpMkLst>
            <pc:docMk/>
            <pc:sldMk cId="458401241" sldId="1106"/>
            <ac:grpSpMk id="31" creationId="{E2573348-18E2-CC07-13C7-B3A4283DCC02}"/>
          </ac:grpSpMkLst>
        </pc:grpChg>
        <pc:grpChg chg="mod">
          <ac:chgData name="Giuseppe Torrisi" userId="7e2d242d-86da-4aa3-bb66-1f88aeb4d0c6" providerId="ADAL" clId="{A4628964-D3B9-A243-9236-A9A7DA763D0B}" dt="2022-11-09T11:27:35.641" v="7860" actId="1036"/>
          <ac:grpSpMkLst>
            <pc:docMk/>
            <pc:sldMk cId="458401241" sldId="1106"/>
            <ac:grpSpMk id="2054" creationId="{048F9EC8-4C43-16AE-1C5D-AD3E10D0AF6C}"/>
          </ac:grpSpMkLst>
        </pc:grpChg>
        <pc:picChg chg="mod">
          <ac:chgData name="Giuseppe Torrisi" userId="7e2d242d-86da-4aa3-bb66-1f88aeb4d0c6" providerId="ADAL" clId="{A4628964-D3B9-A243-9236-A9A7DA763D0B}" dt="2022-11-09T11:27:36.032" v="7861"/>
          <ac:picMkLst>
            <pc:docMk/>
            <pc:sldMk cId="458401241" sldId="1106"/>
            <ac:picMk id="25" creationId="{379912CF-7864-BD6D-09F1-85E3AC45E1F7}"/>
          </ac:picMkLst>
        </pc:picChg>
        <pc:picChg chg="mod">
          <ac:chgData name="Giuseppe Torrisi" userId="7e2d242d-86da-4aa3-bb66-1f88aeb4d0c6" providerId="ADAL" clId="{A4628964-D3B9-A243-9236-A9A7DA763D0B}" dt="2022-11-09T11:27:36.032" v="7861"/>
          <ac:picMkLst>
            <pc:docMk/>
            <pc:sldMk cId="458401241" sldId="1106"/>
            <ac:picMk id="26" creationId="{153D20CC-B803-0E88-0EBC-17789F849293}"/>
          </ac:picMkLst>
        </pc:picChg>
        <pc:picChg chg="mod">
          <ac:chgData name="Giuseppe Torrisi" userId="7e2d242d-86da-4aa3-bb66-1f88aeb4d0c6" providerId="ADAL" clId="{A4628964-D3B9-A243-9236-A9A7DA763D0B}" dt="2022-11-09T11:27:36.032" v="7861"/>
          <ac:picMkLst>
            <pc:docMk/>
            <pc:sldMk cId="458401241" sldId="1106"/>
            <ac:picMk id="27" creationId="{D8057205-77C0-C4E7-C946-A2639D38D6FE}"/>
          </ac:picMkLst>
        </pc:picChg>
        <pc:picChg chg="add mod">
          <ac:chgData name="Giuseppe Torrisi" userId="7e2d242d-86da-4aa3-bb66-1f88aeb4d0c6" providerId="ADAL" clId="{A4628964-D3B9-A243-9236-A9A7DA763D0B}" dt="2022-11-09T11:27:52.329" v="7884" actId="14100"/>
          <ac:picMkLst>
            <pc:docMk/>
            <pc:sldMk cId="458401241" sldId="1106"/>
            <ac:picMk id="28" creationId="{0B3E6970-9085-9CC4-D2D7-A9FC341D5FB3}"/>
          </ac:picMkLst>
        </pc:picChg>
      </pc:sldChg>
      <pc:sldChg chg="addSp delSp modSp add mod modTransition modAnim">
        <pc:chgData name="Giuseppe Torrisi" userId="7e2d242d-86da-4aa3-bb66-1f88aeb4d0c6" providerId="ADAL" clId="{A4628964-D3B9-A243-9236-A9A7DA763D0B}" dt="2022-11-09T21:45:23.396" v="8032"/>
        <pc:sldMkLst>
          <pc:docMk/>
          <pc:sldMk cId="3623154693" sldId="1117"/>
        </pc:sldMkLst>
        <pc:spChg chg="mod">
          <ac:chgData name="Giuseppe Torrisi" userId="7e2d242d-86da-4aa3-bb66-1f88aeb4d0c6" providerId="ADAL" clId="{A4628964-D3B9-A243-9236-A9A7DA763D0B}" dt="2022-11-08T23:07:50.451" v="7146" actId="1076"/>
          <ac:spMkLst>
            <pc:docMk/>
            <pc:sldMk cId="3623154693" sldId="1117"/>
            <ac:spMk id="2" creationId="{43F75CB9-345C-7154-D2E1-713F3552CFE7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13" creationId="{578E2984-6563-9AAD-3DE4-9C361DE114E4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14" creationId="{EA089D6D-4B48-07FD-98A9-71E5B48F3B6B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15" creationId="{11564D49-20DB-9239-57A7-1000FFA9CF51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16" creationId="{19E92ED8-B723-B003-82DC-6C79BAD61270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18" creationId="{00996E09-5A51-5AB9-7C9C-253B67AB444D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19" creationId="{070A62E6-C43C-0D45-EB68-94A656E4392B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20" creationId="{4B4CFAC0-4C1F-F639-723A-D26A3DD60A14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21" creationId="{350B4B81-C60B-549F-7A33-94B23510C36C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22" creationId="{4D4BD5A2-2C76-DD28-D089-400DB432FEF2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28" creationId="{F5DD09F6-0718-6120-F7E5-16236BA10444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33" creationId="{AFA4B08F-8FC7-CFB4-9E42-777DD730BB7F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34" creationId="{FDE5A5DA-F0C1-964D-04E8-42CEC863FF8E}"/>
          </ac:spMkLst>
        </pc:spChg>
        <pc:spChg chg="mod">
          <ac:chgData name="Giuseppe Torrisi" userId="7e2d242d-86da-4aa3-bb66-1f88aeb4d0c6" providerId="ADAL" clId="{A4628964-D3B9-A243-9236-A9A7DA763D0B}" dt="2022-11-08T23:07:50.753" v="7147"/>
          <ac:spMkLst>
            <pc:docMk/>
            <pc:sldMk cId="3623154693" sldId="1117"/>
            <ac:spMk id="36" creationId="{0CCCE452-C860-6826-A688-7BF4A05051B5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43" creationId="{E45AE86F-6F79-5637-F971-3445C1D8CF9B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44" creationId="{30B18E6F-BFC1-3CF8-64E0-74EEEC1881FA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46" creationId="{AF26E8FD-BEE3-EFBD-1C40-0CF79AC812FE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48" creationId="{01F9335B-4231-7BAC-3A98-7C7B86853839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54" creationId="{51F87B60-CE8A-FC5C-5751-B0D839BDC0B4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55" creationId="{58913B72-E80E-89B2-B1EB-53CC2FBFAA61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56" creationId="{A4F49FDC-B6AE-1915-D209-5B95D49EA376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57" creationId="{2E5D1F4C-096A-463F-A1E0-4B21400612ED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58" creationId="{C191AC67-B6A1-F95D-68FF-769CFB3397C3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59" creationId="{BF6DBE6F-C49D-F91F-A5ED-54E98045E2FA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60" creationId="{5012399B-F73F-9791-B7B7-EE3EB490A725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61" creationId="{A04EEAB3-64C3-8316-4C29-38A3C6B13318}"/>
          </ac:spMkLst>
        </pc:spChg>
        <pc:spChg chg="mod">
          <ac:chgData name="Giuseppe Torrisi" userId="7e2d242d-86da-4aa3-bb66-1f88aeb4d0c6" providerId="ADAL" clId="{A4628964-D3B9-A243-9236-A9A7DA763D0B}" dt="2022-11-09T21:45:23.396" v="8032"/>
          <ac:spMkLst>
            <pc:docMk/>
            <pc:sldMk cId="3623154693" sldId="1117"/>
            <ac:spMk id="62" creationId="{D5F64F08-4187-CB53-FB97-ECE0000158C4}"/>
          </ac:spMkLst>
        </pc:spChg>
        <pc:grpChg chg="add del mod">
          <ac:chgData name="Giuseppe Torrisi" userId="7e2d242d-86da-4aa3-bb66-1f88aeb4d0c6" providerId="ADAL" clId="{A4628964-D3B9-A243-9236-A9A7DA763D0B}" dt="2022-11-09T21:45:23.054" v="8031" actId="478"/>
          <ac:grpSpMkLst>
            <pc:docMk/>
            <pc:sldMk cId="3623154693" sldId="1117"/>
            <ac:grpSpMk id="4" creationId="{101D880C-3770-20F7-3E31-A742B58C5248}"/>
          </ac:grpSpMkLst>
        </pc:grpChg>
        <pc:grpChg chg="mod">
          <ac:chgData name="Giuseppe Torrisi" userId="7e2d242d-86da-4aa3-bb66-1f88aeb4d0c6" providerId="ADAL" clId="{A4628964-D3B9-A243-9236-A9A7DA763D0B}" dt="2022-11-08T23:07:50.753" v="7147"/>
          <ac:grpSpMkLst>
            <pc:docMk/>
            <pc:sldMk cId="3623154693" sldId="1117"/>
            <ac:grpSpMk id="10" creationId="{C03DAF9F-1F34-C5FF-13DA-60B175606550}"/>
          </ac:grpSpMkLst>
        </pc:grpChg>
        <pc:grpChg chg="mod">
          <ac:chgData name="Giuseppe Torrisi" userId="7e2d242d-86da-4aa3-bb66-1f88aeb4d0c6" providerId="ADAL" clId="{A4628964-D3B9-A243-9236-A9A7DA763D0B}" dt="2022-11-08T23:07:50.753" v="7147"/>
          <ac:grpSpMkLst>
            <pc:docMk/>
            <pc:sldMk cId="3623154693" sldId="1117"/>
            <ac:grpSpMk id="17" creationId="{A218C46A-7273-3D8A-F9F2-40B240DDA700}"/>
          </ac:grpSpMkLst>
        </pc:grpChg>
        <pc:grpChg chg="add mod">
          <ac:chgData name="Giuseppe Torrisi" userId="7e2d242d-86da-4aa3-bb66-1f88aeb4d0c6" providerId="ADAL" clId="{A4628964-D3B9-A243-9236-A9A7DA763D0B}" dt="2022-11-09T21:45:23.396" v="8032"/>
          <ac:grpSpMkLst>
            <pc:docMk/>
            <pc:sldMk cId="3623154693" sldId="1117"/>
            <ac:grpSpMk id="41" creationId="{01FF5F40-1A3A-D94F-4E15-437591128986}"/>
          </ac:grpSpMkLst>
        </pc:grpChg>
        <pc:grpChg chg="mod">
          <ac:chgData name="Giuseppe Torrisi" userId="7e2d242d-86da-4aa3-bb66-1f88aeb4d0c6" providerId="ADAL" clId="{A4628964-D3B9-A243-9236-A9A7DA763D0B}" dt="2022-11-09T21:45:23.396" v="8032"/>
          <ac:grpSpMkLst>
            <pc:docMk/>
            <pc:sldMk cId="3623154693" sldId="1117"/>
            <ac:grpSpMk id="42" creationId="{A76CA11D-57C4-6CA9-CD39-59895E1CCA43}"/>
          </ac:grpSpMkLst>
        </pc:grpChg>
        <pc:grpChg chg="mod">
          <ac:chgData name="Giuseppe Torrisi" userId="7e2d242d-86da-4aa3-bb66-1f88aeb4d0c6" providerId="ADAL" clId="{A4628964-D3B9-A243-9236-A9A7DA763D0B}" dt="2022-11-09T21:45:23.396" v="8032"/>
          <ac:grpSpMkLst>
            <pc:docMk/>
            <pc:sldMk cId="3623154693" sldId="1117"/>
            <ac:grpSpMk id="53" creationId="{8769C830-0351-8470-3EB1-BCF8ADD66A43}"/>
          </ac:grpSpMkLst>
        </pc:grpChg>
      </pc:sldChg>
      <pc:sldChg chg="addSp delSp modSp add mod modTransition modAnim">
        <pc:chgData name="Giuseppe Torrisi" userId="7e2d242d-86da-4aa3-bb66-1f88aeb4d0c6" providerId="ADAL" clId="{A4628964-D3B9-A243-9236-A9A7DA763D0B}" dt="2022-11-09T21:45:26.961" v="8035"/>
        <pc:sldMkLst>
          <pc:docMk/>
          <pc:sldMk cId="247965650" sldId="1119"/>
        </pc:sldMkLst>
        <pc:spChg chg="mod">
          <ac:chgData name="Giuseppe Torrisi" userId="7e2d242d-86da-4aa3-bb66-1f88aeb4d0c6" providerId="ADAL" clId="{A4628964-D3B9-A243-9236-A9A7DA763D0B}" dt="2022-11-08T23:07:56.767" v="7148" actId="1076"/>
          <ac:spMkLst>
            <pc:docMk/>
            <pc:sldMk cId="247965650" sldId="1119"/>
            <ac:spMk id="2" creationId="{43F75CB9-345C-7154-D2E1-713F3552CFE7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8" creationId="{448004E3-BCF4-ECE1-05E6-5EBC641ABE1F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9" creationId="{57488436-A03B-6E20-0F37-4E61ED7231C9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10" creationId="{DBA85A10-EE63-58CE-FF9C-055482099C4A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11" creationId="{08C6722E-104D-4C10-F930-E6718833D2E4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18" creationId="{97FE0C09-7D20-8024-112D-ABCE7167363B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20" creationId="{E80A9748-539F-1248-8F47-71903D00E1EB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21" creationId="{DBC0D0D7-4878-7366-AE68-827DDD58EABD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22" creationId="{4980C285-11E0-63A1-7E1E-C3F771886603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33" creationId="{553BE24C-5A8F-8CBE-5ACF-A01EFE90D7E4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34" creationId="{1EB09C48-7E2F-B33F-E399-9EF7DAC94C49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41" creationId="{5086BB63-8337-3B36-514B-F529F2F2BC01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42" creationId="{12119D88-EE62-3449-3573-DE058530184D}"/>
          </ac:spMkLst>
        </pc:spChg>
        <pc:spChg chg="mod">
          <ac:chgData name="Giuseppe Torrisi" userId="7e2d242d-86da-4aa3-bb66-1f88aeb4d0c6" providerId="ADAL" clId="{A4628964-D3B9-A243-9236-A9A7DA763D0B}" dt="2022-11-08T23:07:57.202" v="7149"/>
          <ac:spMkLst>
            <pc:docMk/>
            <pc:sldMk cId="247965650" sldId="1119"/>
            <ac:spMk id="43" creationId="{11A2D26B-F0AC-F67C-BF98-BBBB875C2A7C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46" creationId="{CECE92EE-57FA-94A3-55EE-E904703AEE18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47" creationId="{1F191412-8237-3B79-396F-DFD990E04A74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48" creationId="{D4AA5DB6-20C2-8F2D-01B1-45101A0F1D75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49" creationId="{895EA2E4-9B6D-D535-B38E-6E98B27F98B8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1" creationId="{58E03BA8-6446-A119-421F-759F4EF63D6D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2" creationId="{D652029A-0A5D-7DCF-50CE-5790F4F31C3C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3" creationId="{36375FAD-8014-7640-DA66-1A3A2D9533C9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4" creationId="{5ACFDD89-5B26-0C3D-679D-263FBC3587CD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5" creationId="{3A8B1DDB-AB43-EE5E-2EE6-319C2E16C7AE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6" creationId="{0B1B82A2-2126-16DC-4F2C-71729B36F4A8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7" creationId="{4424D50F-CC37-ED3F-C471-8D0BD9E01998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8" creationId="{CA14C4A7-56CC-E9CF-FB23-4AF5CFC40F02}"/>
          </ac:spMkLst>
        </pc:spChg>
        <pc:spChg chg="mod">
          <ac:chgData name="Giuseppe Torrisi" userId="7e2d242d-86da-4aa3-bb66-1f88aeb4d0c6" providerId="ADAL" clId="{A4628964-D3B9-A243-9236-A9A7DA763D0B}" dt="2022-11-09T21:45:26.961" v="8035"/>
          <ac:spMkLst>
            <pc:docMk/>
            <pc:sldMk cId="247965650" sldId="1119"/>
            <ac:spMk id="59" creationId="{78652B35-C247-28E4-82A8-5EE8D349DAD4}"/>
          </ac:spMkLst>
        </pc:spChg>
        <pc:grpChg chg="add del mod">
          <ac:chgData name="Giuseppe Torrisi" userId="7e2d242d-86da-4aa3-bb66-1f88aeb4d0c6" providerId="ADAL" clId="{A4628964-D3B9-A243-9236-A9A7DA763D0B}" dt="2022-11-09T21:45:26.638" v="8034" actId="478"/>
          <ac:grpSpMkLst>
            <pc:docMk/>
            <pc:sldMk cId="247965650" sldId="1119"/>
            <ac:grpSpMk id="5" creationId="{AB526801-255A-D49C-2064-A654B1EC2012}"/>
          </ac:grpSpMkLst>
        </pc:grpChg>
        <pc:grpChg chg="mod">
          <ac:chgData name="Giuseppe Torrisi" userId="7e2d242d-86da-4aa3-bb66-1f88aeb4d0c6" providerId="ADAL" clId="{A4628964-D3B9-A243-9236-A9A7DA763D0B}" dt="2022-11-08T23:07:57.202" v="7149"/>
          <ac:grpSpMkLst>
            <pc:docMk/>
            <pc:sldMk cId="247965650" sldId="1119"/>
            <ac:grpSpMk id="7" creationId="{66DD2A58-F274-513F-FB15-90F3B1020C9E}"/>
          </ac:grpSpMkLst>
        </pc:grpChg>
        <pc:grpChg chg="mod">
          <ac:chgData name="Giuseppe Torrisi" userId="7e2d242d-86da-4aa3-bb66-1f88aeb4d0c6" providerId="ADAL" clId="{A4628964-D3B9-A243-9236-A9A7DA763D0B}" dt="2022-11-08T23:07:57.202" v="7149"/>
          <ac:grpSpMkLst>
            <pc:docMk/>
            <pc:sldMk cId="247965650" sldId="1119"/>
            <ac:grpSpMk id="13" creationId="{70865B0A-8E43-FA03-A9E6-58CF5561B58B}"/>
          </ac:grpSpMkLst>
        </pc:grpChg>
        <pc:grpChg chg="add mod">
          <ac:chgData name="Giuseppe Torrisi" userId="7e2d242d-86da-4aa3-bb66-1f88aeb4d0c6" providerId="ADAL" clId="{A4628964-D3B9-A243-9236-A9A7DA763D0B}" dt="2022-11-09T21:45:26.961" v="8035"/>
          <ac:grpSpMkLst>
            <pc:docMk/>
            <pc:sldMk cId="247965650" sldId="1119"/>
            <ac:grpSpMk id="44" creationId="{DBC507B0-E160-7B9E-4854-2311E9AA65F0}"/>
          </ac:grpSpMkLst>
        </pc:grpChg>
        <pc:grpChg chg="mod">
          <ac:chgData name="Giuseppe Torrisi" userId="7e2d242d-86da-4aa3-bb66-1f88aeb4d0c6" providerId="ADAL" clId="{A4628964-D3B9-A243-9236-A9A7DA763D0B}" dt="2022-11-09T21:45:26.961" v="8035"/>
          <ac:grpSpMkLst>
            <pc:docMk/>
            <pc:sldMk cId="247965650" sldId="1119"/>
            <ac:grpSpMk id="45" creationId="{92684C6E-E939-289E-A8DF-CE0EF1CF8EE7}"/>
          </ac:grpSpMkLst>
        </pc:grpChg>
        <pc:grpChg chg="mod">
          <ac:chgData name="Giuseppe Torrisi" userId="7e2d242d-86da-4aa3-bb66-1f88aeb4d0c6" providerId="ADAL" clId="{A4628964-D3B9-A243-9236-A9A7DA763D0B}" dt="2022-11-09T21:45:26.961" v="8035"/>
          <ac:grpSpMkLst>
            <pc:docMk/>
            <pc:sldMk cId="247965650" sldId="1119"/>
            <ac:grpSpMk id="50" creationId="{1335E662-48DC-C762-8B0A-CEB395E95787}"/>
          </ac:grpSpMkLst>
        </pc:grpChg>
      </pc:sldChg>
      <pc:sldChg chg="addSp delSp modSp add mod modTransition">
        <pc:chgData name="Giuseppe Torrisi" userId="7e2d242d-86da-4aa3-bb66-1f88aeb4d0c6" providerId="ADAL" clId="{A4628964-D3B9-A243-9236-A9A7DA763D0B}" dt="2022-11-12T16:59:05.984" v="11632" actId="403"/>
        <pc:sldMkLst>
          <pc:docMk/>
          <pc:sldMk cId="781136541" sldId="1149"/>
        </pc:sldMkLst>
        <pc:spChg chg="mod">
          <ac:chgData name="Giuseppe Torrisi" userId="7e2d242d-86da-4aa3-bb66-1f88aeb4d0c6" providerId="ADAL" clId="{A4628964-D3B9-A243-9236-A9A7DA763D0B}" dt="2022-11-08T23:09:34.584" v="7205" actId="1076"/>
          <ac:spMkLst>
            <pc:docMk/>
            <pc:sldMk cId="781136541" sldId="1149"/>
            <ac:spMk id="2" creationId="{3ABC897A-FD6A-4491-99D8-1CA6C0B173FB}"/>
          </ac:spMkLst>
        </pc:spChg>
        <pc:spChg chg="mod">
          <ac:chgData name="Giuseppe Torrisi" userId="7e2d242d-86da-4aa3-bb66-1f88aeb4d0c6" providerId="ADAL" clId="{A4628964-D3B9-A243-9236-A9A7DA763D0B}" dt="2022-11-12T16:59:05.984" v="11632" actId="403"/>
          <ac:spMkLst>
            <pc:docMk/>
            <pc:sldMk cId="781136541" sldId="1149"/>
            <ac:spMk id="7" creationId="{A4BCABDA-36F4-3635-7F87-A8ABAE2C0FCC}"/>
          </ac:spMkLst>
        </pc:spChg>
        <pc:spChg chg="mod">
          <ac:chgData name="Giuseppe Torrisi" userId="7e2d242d-86da-4aa3-bb66-1f88aeb4d0c6" providerId="ADAL" clId="{A4628964-D3B9-A243-9236-A9A7DA763D0B}" dt="2022-11-08T23:09:31.914" v="7204" actId="1036"/>
          <ac:spMkLst>
            <pc:docMk/>
            <pc:sldMk cId="781136541" sldId="1149"/>
            <ac:spMk id="11" creationId="{0D06118C-04F2-448B-B2C4-9B7EC95293D0}"/>
          </ac:spMkLst>
        </pc:spChg>
        <pc:spChg chg="mod">
          <ac:chgData name="Giuseppe Torrisi" userId="7e2d242d-86da-4aa3-bb66-1f88aeb4d0c6" providerId="ADAL" clId="{A4628964-D3B9-A243-9236-A9A7DA763D0B}" dt="2022-11-12T16:59:05.984" v="11632" actId="403"/>
          <ac:spMkLst>
            <pc:docMk/>
            <pc:sldMk cId="781136541" sldId="1149"/>
            <ac:spMk id="13" creationId="{3A2A39B3-BB33-0BBD-9517-A3F5C6FFE4A6}"/>
          </ac:spMkLst>
        </pc:spChg>
        <pc:spChg chg="mod">
          <ac:chgData name="Giuseppe Torrisi" userId="7e2d242d-86da-4aa3-bb66-1f88aeb4d0c6" providerId="ADAL" clId="{A4628964-D3B9-A243-9236-A9A7DA763D0B}" dt="2022-11-12T16:59:05.984" v="11632" actId="403"/>
          <ac:spMkLst>
            <pc:docMk/>
            <pc:sldMk cId="781136541" sldId="1149"/>
            <ac:spMk id="15" creationId="{FC0D55FF-644F-5BB6-B7D0-1F7C2A9E7DD9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22" creationId="{D793786B-1946-5F80-4776-033FD4F3B06C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23" creationId="{1D2C93B0-FC79-E57B-3A8C-E044F067A0C9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24" creationId="{15D27A8C-6E83-4F14-3285-94276DDE13DC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25" creationId="{32CB9251-8B68-0F24-D7FB-E2021F38BB3F}"/>
          </ac:spMkLst>
        </pc:spChg>
        <pc:spChg chg="mod">
          <ac:chgData name="Giuseppe Torrisi" userId="7e2d242d-86da-4aa3-bb66-1f88aeb4d0c6" providerId="ADAL" clId="{A4628964-D3B9-A243-9236-A9A7DA763D0B}" dt="2022-11-12T16:59:05.984" v="11632" actId="403"/>
          <ac:spMkLst>
            <pc:docMk/>
            <pc:sldMk cId="781136541" sldId="1149"/>
            <ac:spMk id="26" creationId="{F9CFB83D-1682-93E2-1C8D-8072FF0C34A8}"/>
          </ac:spMkLst>
        </pc:spChg>
        <pc:spChg chg="mod">
          <ac:chgData name="Giuseppe Torrisi" userId="7e2d242d-86da-4aa3-bb66-1f88aeb4d0c6" providerId="ADAL" clId="{A4628964-D3B9-A243-9236-A9A7DA763D0B}" dt="2022-11-12T16:59:05.984" v="11632" actId="403"/>
          <ac:spMkLst>
            <pc:docMk/>
            <pc:sldMk cId="781136541" sldId="1149"/>
            <ac:spMk id="27" creationId="{CFF73F65-286B-8803-7860-FF63154DF502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29" creationId="{125E64F6-9761-5920-1392-361A4C6375A0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30" creationId="{4DAA5C09-6F61-E539-FE09-9DA10FD7BB69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31" creationId="{6C657ECE-77C8-BBAE-69A6-BC73E62F985C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32" creationId="{45F15C3F-D957-6477-11BA-5AC98BCF4FD2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33" creationId="{C9943369-7922-A7E5-7F20-5BF53A9EC75E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34" creationId="{83D12DCC-5053-74BC-46C2-B069C950721F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35" creationId="{09CE7EAB-C7D2-670A-BBF7-FA88D8B8E3FC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36" creationId="{81E88AEE-63C1-8E4B-6566-A790A70E5761}"/>
          </ac:spMkLst>
        </pc:spChg>
        <pc:spChg chg="mod">
          <ac:chgData name="Giuseppe Torrisi" userId="7e2d242d-86da-4aa3-bb66-1f88aeb4d0c6" providerId="ADAL" clId="{A4628964-D3B9-A243-9236-A9A7DA763D0B}" dt="2022-11-08T23:09:15.266" v="7174"/>
          <ac:spMkLst>
            <pc:docMk/>
            <pc:sldMk cId="781136541" sldId="1149"/>
            <ac:spMk id="37" creationId="{9F2E43C1-9372-39AB-8653-D935DFB14633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0" creationId="{28590734-C35C-8C63-9090-03B5EFD642C2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1" creationId="{5E1BA4BE-49CD-A549-994C-5E04800A1D00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2" creationId="{CE73731F-C54C-78D3-69F0-7D01850BBD12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3" creationId="{46CA9478-627F-B298-1752-CAE3906ED222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5" creationId="{9388F783-6980-B582-55E7-3E73CCFFC438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6" creationId="{D4697FAB-ED87-29CA-B2DA-3130CAB49491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7" creationId="{75159141-A105-391B-3DB8-659141C9AD9C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8" creationId="{9D2D3932-A8E3-8BED-886B-57A5CF7EBC7B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49" creationId="{06E68690-7355-D991-9A61-87D0FCE0B3C1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50" creationId="{A7BCF27F-5A9B-811E-F1E8-542A4F04B6A5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51" creationId="{C7F904F4-84A2-8225-7464-7361D1103CA8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52" creationId="{05E719E2-449E-74B1-DBA3-AE2A92EA303A}"/>
          </ac:spMkLst>
        </pc:spChg>
        <pc:spChg chg="mod">
          <ac:chgData name="Giuseppe Torrisi" userId="7e2d242d-86da-4aa3-bb66-1f88aeb4d0c6" providerId="ADAL" clId="{A4628964-D3B9-A243-9236-A9A7DA763D0B}" dt="2022-11-09T21:45:33.216" v="8039"/>
          <ac:spMkLst>
            <pc:docMk/>
            <pc:sldMk cId="781136541" sldId="1149"/>
            <ac:spMk id="53" creationId="{671EC435-41D8-67C7-588A-265A9E5A9D43}"/>
          </ac:spMkLst>
        </pc:spChg>
        <pc:grpChg chg="add del mod">
          <ac:chgData name="Giuseppe Torrisi" userId="7e2d242d-86da-4aa3-bb66-1f88aeb4d0c6" providerId="ADAL" clId="{A4628964-D3B9-A243-9236-A9A7DA763D0B}" dt="2022-11-09T21:45:32.796" v="8038" actId="478"/>
          <ac:grpSpMkLst>
            <pc:docMk/>
            <pc:sldMk cId="781136541" sldId="1149"/>
            <ac:grpSpMk id="5" creationId="{BB55766C-D794-ED0B-A4B5-445C7EF833FC}"/>
          </ac:grpSpMkLst>
        </pc:grpChg>
        <pc:grpChg chg="mod">
          <ac:chgData name="Giuseppe Torrisi" userId="7e2d242d-86da-4aa3-bb66-1f88aeb4d0c6" providerId="ADAL" clId="{A4628964-D3B9-A243-9236-A9A7DA763D0B}" dt="2022-11-08T23:09:31.914" v="7204" actId="1036"/>
          <ac:grpSpMkLst>
            <pc:docMk/>
            <pc:sldMk cId="781136541" sldId="1149"/>
            <ac:grpSpMk id="6" creationId="{38BF83AE-B67B-8EF2-02A5-3D6DFAA20902}"/>
          </ac:grpSpMkLst>
        </pc:grpChg>
        <pc:grpChg chg="mod">
          <ac:chgData name="Giuseppe Torrisi" userId="7e2d242d-86da-4aa3-bb66-1f88aeb4d0c6" providerId="ADAL" clId="{A4628964-D3B9-A243-9236-A9A7DA763D0B}" dt="2022-11-08T23:09:15.266" v="7174"/>
          <ac:grpSpMkLst>
            <pc:docMk/>
            <pc:sldMk cId="781136541" sldId="1149"/>
            <ac:grpSpMk id="21" creationId="{C356BF12-00AF-C357-611C-924700F5099A}"/>
          </ac:grpSpMkLst>
        </pc:grpChg>
        <pc:grpChg chg="mod">
          <ac:chgData name="Giuseppe Torrisi" userId="7e2d242d-86da-4aa3-bb66-1f88aeb4d0c6" providerId="ADAL" clId="{A4628964-D3B9-A243-9236-A9A7DA763D0B}" dt="2022-11-08T23:09:15.266" v="7174"/>
          <ac:grpSpMkLst>
            <pc:docMk/>
            <pc:sldMk cId="781136541" sldId="1149"/>
            <ac:grpSpMk id="28" creationId="{C9345C9B-68C0-DEB9-5B5E-AE7E8EB94A56}"/>
          </ac:grpSpMkLst>
        </pc:grpChg>
        <pc:grpChg chg="add mod">
          <ac:chgData name="Giuseppe Torrisi" userId="7e2d242d-86da-4aa3-bb66-1f88aeb4d0c6" providerId="ADAL" clId="{A4628964-D3B9-A243-9236-A9A7DA763D0B}" dt="2022-11-09T21:45:33.216" v="8039"/>
          <ac:grpSpMkLst>
            <pc:docMk/>
            <pc:sldMk cId="781136541" sldId="1149"/>
            <ac:grpSpMk id="38" creationId="{B1A1935C-A511-F4CD-D515-6FDF92DC0ACB}"/>
          </ac:grpSpMkLst>
        </pc:grpChg>
        <pc:grpChg chg="mod">
          <ac:chgData name="Giuseppe Torrisi" userId="7e2d242d-86da-4aa3-bb66-1f88aeb4d0c6" providerId="ADAL" clId="{A4628964-D3B9-A243-9236-A9A7DA763D0B}" dt="2022-11-09T21:45:33.216" v="8039"/>
          <ac:grpSpMkLst>
            <pc:docMk/>
            <pc:sldMk cId="781136541" sldId="1149"/>
            <ac:grpSpMk id="39" creationId="{3279A377-A721-4B65-C516-B5A6EF85E875}"/>
          </ac:grpSpMkLst>
        </pc:grpChg>
        <pc:grpChg chg="mod">
          <ac:chgData name="Giuseppe Torrisi" userId="7e2d242d-86da-4aa3-bb66-1f88aeb4d0c6" providerId="ADAL" clId="{A4628964-D3B9-A243-9236-A9A7DA763D0B}" dt="2022-11-09T21:45:33.216" v="8039"/>
          <ac:grpSpMkLst>
            <pc:docMk/>
            <pc:sldMk cId="781136541" sldId="1149"/>
            <ac:grpSpMk id="44" creationId="{5237EE01-8A5A-4ACB-12A8-10EB5096EBA4}"/>
          </ac:grpSpMkLst>
        </pc:grpChg>
        <pc:picChg chg="mod">
          <ac:chgData name="Giuseppe Torrisi" userId="7e2d242d-86da-4aa3-bb66-1f88aeb4d0c6" providerId="ADAL" clId="{A4628964-D3B9-A243-9236-A9A7DA763D0B}" dt="2022-11-08T23:09:31.914" v="7204" actId="1036"/>
          <ac:picMkLst>
            <pc:docMk/>
            <pc:sldMk cId="781136541" sldId="1149"/>
            <ac:picMk id="3" creationId="{47E19777-079B-8E5D-75FC-E1904D6BF5FF}"/>
          </ac:picMkLst>
        </pc:picChg>
        <pc:picChg chg="mod">
          <ac:chgData name="Giuseppe Torrisi" userId="7e2d242d-86da-4aa3-bb66-1f88aeb4d0c6" providerId="ADAL" clId="{A4628964-D3B9-A243-9236-A9A7DA763D0B}" dt="2022-11-08T23:09:31.914" v="7204" actId="1036"/>
          <ac:picMkLst>
            <pc:docMk/>
            <pc:sldMk cId="781136541" sldId="1149"/>
            <ac:picMk id="4" creationId="{84288A2C-6768-E21E-9531-C180F51D3EDC}"/>
          </ac:picMkLst>
        </pc:picChg>
        <pc:picChg chg="mod">
          <ac:chgData name="Giuseppe Torrisi" userId="7e2d242d-86da-4aa3-bb66-1f88aeb4d0c6" providerId="ADAL" clId="{A4628964-D3B9-A243-9236-A9A7DA763D0B}" dt="2022-11-08T23:09:31.914" v="7204" actId="1036"/>
          <ac:picMkLst>
            <pc:docMk/>
            <pc:sldMk cId="781136541" sldId="1149"/>
            <ac:picMk id="17" creationId="{99E5F845-7889-48C9-22B6-D8CF89C0BA52}"/>
          </ac:picMkLst>
        </pc:picChg>
        <pc:picChg chg="mod">
          <ac:chgData name="Giuseppe Torrisi" userId="7e2d242d-86da-4aa3-bb66-1f88aeb4d0c6" providerId="ADAL" clId="{A4628964-D3B9-A243-9236-A9A7DA763D0B}" dt="2022-11-08T23:09:31.914" v="7204" actId="1036"/>
          <ac:picMkLst>
            <pc:docMk/>
            <pc:sldMk cId="781136541" sldId="1149"/>
            <ac:picMk id="18" creationId="{0FE1FD7E-C072-8757-67EE-AB3A8E4E2BF8}"/>
          </ac:picMkLst>
        </pc:picChg>
        <pc:picChg chg="mod">
          <ac:chgData name="Giuseppe Torrisi" userId="7e2d242d-86da-4aa3-bb66-1f88aeb4d0c6" providerId="ADAL" clId="{A4628964-D3B9-A243-9236-A9A7DA763D0B}" dt="2022-11-08T23:09:31.914" v="7204" actId="1036"/>
          <ac:picMkLst>
            <pc:docMk/>
            <pc:sldMk cId="781136541" sldId="1149"/>
            <ac:picMk id="19" creationId="{A7D605E1-FEF5-3C65-4EB1-96D8570474C2}"/>
          </ac:picMkLst>
        </pc:picChg>
        <pc:picChg chg="mod">
          <ac:chgData name="Giuseppe Torrisi" userId="7e2d242d-86da-4aa3-bb66-1f88aeb4d0c6" providerId="ADAL" clId="{A4628964-D3B9-A243-9236-A9A7DA763D0B}" dt="2022-11-08T23:09:31.914" v="7204" actId="1036"/>
          <ac:picMkLst>
            <pc:docMk/>
            <pc:sldMk cId="781136541" sldId="1149"/>
            <ac:picMk id="20" creationId="{CB153060-C22C-D106-CABB-FEDAF62F0CC6}"/>
          </ac:picMkLst>
        </pc:picChg>
      </pc:sldChg>
      <pc:sldChg chg="addSp delSp modSp add del mod modTransition">
        <pc:chgData name="Giuseppe Torrisi" userId="7e2d242d-86da-4aa3-bb66-1f88aeb4d0c6" providerId="ADAL" clId="{A4628964-D3B9-A243-9236-A9A7DA763D0B}" dt="2022-11-09T11:27:13.977" v="7844" actId="2696"/>
        <pc:sldMkLst>
          <pc:docMk/>
          <pc:sldMk cId="3704161199" sldId="1150"/>
        </pc:sldMkLst>
        <pc:spChg chg="mod">
          <ac:chgData name="Giuseppe Torrisi" userId="7e2d242d-86da-4aa3-bb66-1f88aeb4d0c6" providerId="ADAL" clId="{A4628964-D3B9-A243-9236-A9A7DA763D0B}" dt="2022-11-08T23:09:42.660" v="7206" actId="1076"/>
          <ac:spMkLst>
            <pc:docMk/>
            <pc:sldMk cId="3704161199" sldId="1150"/>
            <ac:spMk id="2" creationId="{3ABC897A-FD6A-4491-99D8-1CA6C0B173FB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5" creationId="{25790ADB-C345-A3A8-4E50-AA5B85CE9961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6" creationId="{1AD99150-F6EE-9E5E-B1E2-5F7F162D4206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7" creationId="{9A2792BB-BBFC-0845-0B84-E06A5B262541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8" creationId="{0009A85F-A355-197D-BD34-34973B50E4AE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0" creationId="{147AF674-815D-8DB6-BB3B-146CAE1A8452}"/>
          </ac:spMkLst>
        </pc:spChg>
        <pc:spChg chg="del mod">
          <ac:chgData name="Giuseppe Torrisi" userId="7e2d242d-86da-4aa3-bb66-1f88aeb4d0c6" providerId="ADAL" clId="{A4628964-D3B9-A243-9236-A9A7DA763D0B}" dt="2022-11-08T23:09:46.265" v="7208" actId="478"/>
          <ac:spMkLst>
            <pc:docMk/>
            <pc:sldMk cId="3704161199" sldId="1150"/>
            <ac:spMk id="11" creationId="{0D06118C-04F2-448B-B2C4-9B7EC95293D0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2" creationId="{0392827B-C8D0-338F-F7F8-98EA8221C1DD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3" creationId="{0F05BAE3-EBA9-AAFC-70D4-34E61C79FB3D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4" creationId="{3614A08D-7EE8-FEB9-5358-93D9BE777A6D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5" creationId="{6C335E6E-AD1D-4CA7-9DE0-18A5DF50937D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6" creationId="{52853181-B416-33B2-0B18-8ADADC9ACE4B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7" creationId="{6ACE3845-72FE-C80A-51BC-63DF7ED74C9F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8" creationId="{E5D45503-8A11-A9E9-8579-185893DA450D}"/>
          </ac:spMkLst>
        </pc:spChg>
        <pc:spChg chg="mod">
          <ac:chgData name="Giuseppe Torrisi" userId="7e2d242d-86da-4aa3-bb66-1f88aeb4d0c6" providerId="ADAL" clId="{A4628964-D3B9-A243-9236-A9A7DA763D0B}" dt="2022-11-08T23:09:44.174" v="7207"/>
          <ac:spMkLst>
            <pc:docMk/>
            <pc:sldMk cId="3704161199" sldId="1150"/>
            <ac:spMk id="19" creationId="{241FBD23-D51C-1576-AAB8-3776A011BF4B}"/>
          </ac:spMkLst>
        </pc:spChg>
        <pc:grpChg chg="add mod">
          <ac:chgData name="Giuseppe Torrisi" userId="7e2d242d-86da-4aa3-bb66-1f88aeb4d0c6" providerId="ADAL" clId="{A4628964-D3B9-A243-9236-A9A7DA763D0B}" dt="2022-11-08T23:09:44.174" v="7207"/>
          <ac:grpSpMkLst>
            <pc:docMk/>
            <pc:sldMk cId="3704161199" sldId="1150"/>
            <ac:grpSpMk id="3" creationId="{18C961F4-9868-E420-FFE1-D413F4A11A4A}"/>
          </ac:grpSpMkLst>
        </pc:grpChg>
        <pc:grpChg chg="mod">
          <ac:chgData name="Giuseppe Torrisi" userId="7e2d242d-86da-4aa3-bb66-1f88aeb4d0c6" providerId="ADAL" clId="{A4628964-D3B9-A243-9236-A9A7DA763D0B}" dt="2022-11-08T23:09:44.174" v="7207"/>
          <ac:grpSpMkLst>
            <pc:docMk/>
            <pc:sldMk cId="3704161199" sldId="1150"/>
            <ac:grpSpMk id="4" creationId="{E89A0E28-423E-0F6C-CB1A-B6B1119E9766}"/>
          </ac:grpSpMkLst>
        </pc:grpChg>
        <pc:grpChg chg="mod">
          <ac:chgData name="Giuseppe Torrisi" userId="7e2d242d-86da-4aa3-bb66-1f88aeb4d0c6" providerId="ADAL" clId="{A4628964-D3B9-A243-9236-A9A7DA763D0B}" dt="2022-11-08T23:09:44.174" v="7207"/>
          <ac:grpSpMkLst>
            <pc:docMk/>
            <pc:sldMk cId="3704161199" sldId="1150"/>
            <ac:grpSpMk id="9" creationId="{CD2B9EB6-BF7F-6FD8-1ED6-20027F9EA36D}"/>
          </ac:grpSpMkLst>
        </pc:grpChg>
        <pc:picChg chg="mod">
          <ac:chgData name="Giuseppe Torrisi" userId="7e2d242d-86da-4aa3-bb66-1f88aeb4d0c6" providerId="ADAL" clId="{A4628964-D3B9-A243-9236-A9A7DA763D0B}" dt="2022-11-08T23:09:42.660" v="7206" actId="1076"/>
          <ac:picMkLst>
            <pc:docMk/>
            <pc:sldMk cId="3704161199" sldId="1150"/>
            <ac:picMk id="21" creationId="{B52A8918-5D53-8C7F-3689-C3E0379AB04A}"/>
          </ac:picMkLst>
        </pc:picChg>
        <pc:picChg chg="mod">
          <ac:chgData name="Giuseppe Torrisi" userId="7e2d242d-86da-4aa3-bb66-1f88aeb4d0c6" providerId="ADAL" clId="{A4628964-D3B9-A243-9236-A9A7DA763D0B}" dt="2022-11-08T23:09:42.660" v="7206" actId="1076"/>
          <ac:picMkLst>
            <pc:docMk/>
            <pc:sldMk cId="3704161199" sldId="1150"/>
            <ac:picMk id="22" creationId="{B4822746-5D3C-5D7A-695F-FA89449AA1C4}"/>
          </ac:picMkLst>
        </pc:picChg>
        <pc:picChg chg="mod">
          <ac:chgData name="Giuseppe Torrisi" userId="7e2d242d-86da-4aa3-bb66-1f88aeb4d0c6" providerId="ADAL" clId="{A4628964-D3B9-A243-9236-A9A7DA763D0B}" dt="2022-11-08T23:09:42.660" v="7206" actId="1076"/>
          <ac:picMkLst>
            <pc:docMk/>
            <pc:sldMk cId="3704161199" sldId="1150"/>
            <ac:picMk id="26" creationId="{102C50C1-7C82-1295-A5B1-E5CFACE622E0}"/>
          </ac:picMkLst>
        </pc:picChg>
        <pc:picChg chg="mod">
          <ac:chgData name="Giuseppe Torrisi" userId="7e2d242d-86da-4aa3-bb66-1f88aeb4d0c6" providerId="ADAL" clId="{A4628964-D3B9-A243-9236-A9A7DA763D0B}" dt="2022-11-08T23:09:42.660" v="7206" actId="1076"/>
          <ac:picMkLst>
            <pc:docMk/>
            <pc:sldMk cId="3704161199" sldId="1150"/>
            <ac:picMk id="27" creationId="{D3949582-E70B-32D1-E332-62E830F4DF74}"/>
          </ac:picMkLst>
        </pc:picChg>
        <pc:picChg chg="mod">
          <ac:chgData name="Giuseppe Torrisi" userId="7e2d242d-86da-4aa3-bb66-1f88aeb4d0c6" providerId="ADAL" clId="{A4628964-D3B9-A243-9236-A9A7DA763D0B}" dt="2022-11-08T23:09:42.660" v="7206" actId="1076"/>
          <ac:picMkLst>
            <pc:docMk/>
            <pc:sldMk cId="3704161199" sldId="1150"/>
            <ac:picMk id="28" creationId="{390844F2-889F-4990-4C71-EEAEEF723C44}"/>
          </ac:picMkLst>
        </pc:picChg>
        <pc:picChg chg="mod">
          <ac:chgData name="Giuseppe Torrisi" userId="7e2d242d-86da-4aa3-bb66-1f88aeb4d0c6" providerId="ADAL" clId="{A4628964-D3B9-A243-9236-A9A7DA763D0B}" dt="2022-11-08T23:09:42.660" v="7206" actId="1076"/>
          <ac:picMkLst>
            <pc:docMk/>
            <pc:sldMk cId="3704161199" sldId="1150"/>
            <ac:picMk id="30" creationId="{8E967B4C-834F-09B1-C7E7-18B6027AE7D2}"/>
          </ac:picMkLst>
        </pc:picChg>
      </pc:sldChg>
      <pc:sldChg chg="addSp delSp modSp add mod modTransition">
        <pc:chgData name="Giuseppe Torrisi" userId="7e2d242d-86da-4aa3-bb66-1f88aeb4d0c6" providerId="ADAL" clId="{A4628964-D3B9-A243-9236-A9A7DA763D0B}" dt="2022-11-12T16:59:15.235" v="11636" actId="1035"/>
        <pc:sldMkLst>
          <pc:docMk/>
          <pc:sldMk cId="1154638382" sldId="1151"/>
        </pc:sldMkLst>
        <pc:spChg chg="mod">
          <ac:chgData name="Giuseppe Torrisi" userId="7e2d242d-86da-4aa3-bb66-1f88aeb4d0c6" providerId="ADAL" clId="{A4628964-D3B9-A243-9236-A9A7DA763D0B}" dt="2022-11-08T23:10:00.549" v="7229" actId="1076"/>
          <ac:spMkLst>
            <pc:docMk/>
            <pc:sldMk cId="1154638382" sldId="1151"/>
            <ac:spMk id="2" creationId="{3ABC897A-FD6A-4491-99D8-1CA6C0B173FB}"/>
          </ac:spMkLst>
        </pc:spChg>
        <pc:spChg chg="mod">
          <ac:chgData name="Giuseppe Torrisi" userId="7e2d242d-86da-4aa3-bb66-1f88aeb4d0c6" providerId="ADAL" clId="{A4628964-D3B9-A243-9236-A9A7DA763D0B}" dt="2022-11-12T16:59:15.235" v="11636" actId="1035"/>
          <ac:spMkLst>
            <pc:docMk/>
            <pc:sldMk cId="1154638382" sldId="1151"/>
            <ac:spMk id="7" creationId="{A4BCABDA-36F4-3635-7F87-A8ABAE2C0FCC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9" creationId="{C5025C30-E1F4-68E0-6240-EBDF3215E79D}"/>
          </ac:spMkLst>
        </pc:spChg>
        <pc:spChg chg="del mod">
          <ac:chgData name="Giuseppe Torrisi" userId="7e2d242d-86da-4aa3-bb66-1f88aeb4d0c6" providerId="ADAL" clId="{A4628964-D3B9-A243-9236-A9A7DA763D0B}" dt="2022-11-08T23:09:57.264" v="7228" actId="478"/>
          <ac:spMkLst>
            <pc:docMk/>
            <pc:sldMk cId="1154638382" sldId="1151"/>
            <ac:spMk id="11" creationId="{0D06118C-04F2-448B-B2C4-9B7EC95293D0}"/>
          </ac:spMkLst>
        </pc:spChg>
        <pc:spChg chg="mod">
          <ac:chgData name="Giuseppe Torrisi" userId="7e2d242d-86da-4aa3-bb66-1f88aeb4d0c6" providerId="ADAL" clId="{A4628964-D3B9-A243-9236-A9A7DA763D0B}" dt="2022-11-12T16:59:15.235" v="11636" actId="1035"/>
          <ac:spMkLst>
            <pc:docMk/>
            <pc:sldMk cId="1154638382" sldId="1151"/>
            <ac:spMk id="13" creationId="{3A2A39B3-BB33-0BBD-9517-A3F5C6FFE4A6}"/>
          </ac:spMkLst>
        </pc:spChg>
        <pc:spChg chg="mod">
          <ac:chgData name="Giuseppe Torrisi" userId="7e2d242d-86da-4aa3-bb66-1f88aeb4d0c6" providerId="ADAL" clId="{A4628964-D3B9-A243-9236-A9A7DA763D0B}" dt="2022-11-12T16:59:14.267" v="11633" actId="403"/>
          <ac:spMkLst>
            <pc:docMk/>
            <pc:sldMk cId="1154638382" sldId="1151"/>
            <ac:spMk id="15" creationId="{FC0D55FF-644F-5BB6-B7D0-1F7C2A9E7DD9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17" creationId="{FCAFBED5-211C-2F45-8CF4-2ED503D85B0D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18" creationId="{60D22D9D-5613-8BB5-97E0-4FBA3C08C289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19" creationId="{81F71C10-3C62-4E80-56A8-2C9731ED3F8A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21" creationId="{79EB4EFE-9B59-87CB-309A-E715EDC00140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23" creationId="{B493D5A0-4D4F-DBCB-1DE9-A40D7119AA58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25" creationId="{03E04366-6C2F-D58F-60E8-079F127835DA}"/>
          </ac:spMkLst>
        </pc:spChg>
        <pc:spChg chg="mod">
          <ac:chgData name="Giuseppe Torrisi" userId="7e2d242d-86da-4aa3-bb66-1f88aeb4d0c6" providerId="ADAL" clId="{A4628964-D3B9-A243-9236-A9A7DA763D0B}" dt="2022-11-12T16:59:15.235" v="11636" actId="1035"/>
          <ac:spMkLst>
            <pc:docMk/>
            <pc:sldMk cId="1154638382" sldId="1151"/>
            <ac:spMk id="28" creationId="{8546DB20-8B25-4D6A-77AE-E05BADB4A252}"/>
          </ac:spMkLst>
        </pc:spChg>
        <pc:spChg chg="mod">
          <ac:chgData name="Giuseppe Torrisi" userId="7e2d242d-86da-4aa3-bb66-1f88aeb4d0c6" providerId="ADAL" clId="{A4628964-D3B9-A243-9236-A9A7DA763D0B}" dt="2022-11-12T16:59:15.235" v="11636" actId="1035"/>
          <ac:spMkLst>
            <pc:docMk/>
            <pc:sldMk cId="1154638382" sldId="1151"/>
            <ac:spMk id="29" creationId="{E126B8D0-6AF5-1C59-364E-5CB111E22C8A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30" creationId="{8EDEFCE8-625D-E834-CF14-FB40D0F0E8D7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31" creationId="{4378707D-E6BB-9AB1-1C73-FE20947110AA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32" creationId="{28D20CFC-5A11-0A89-FD8E-71F348630549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33" creationId="{CAA31EB9-3591-E52E-1F39-50E225807FB8}"/>
          </ac:spMkLst>
        </pc:spChg>
        <pc:spChg chg="mod">
          <ac:chgData name="Giuseppe Torrisi" userId="7e2d242d-86da-4aa3-bb66-1f88aeb4d0c6" providerId="ADAL" clId="{A4628964-D3B9-A243-9236-A9A7DA763D0B}" dt="2022-11-12T16:59:15.235" v="11636" actId="1035"/>
          <ac:spMkLst>
            <pc:docMk/>
            <pc:sldMk cId="1154638382" sldId="1151"/>
            <ac:spMk id="34" creationId="{85963A83-E8FA-B32C-D73F-08EF1DEA84D6}"/>
          </ac:spMkLst>
        </pc:spChg>
        <pc:spChg chg="mod">
          <ac:chgData name="Giuseppe Torrisi" userId="7e2d242d-86da-4aa3-bb66-1f88aeb4d0c6" providerId="ADAL" clId="{A4628964-D3B9-A243-9236-A9A7DA763D0B}" dt="2022-11-12T16:59:15.235" v="11636" actId="1035"/>
          <ac:spMkLst>
            <pc:docMk/>
            <pc:sldMk cId="1154638382" sldId="1151"/>
            <ac:spMk id="35" creationId="{33C7E5DA-EC19-89C4-69FF-9535F2277010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36" creationId="{EE3DEC2C-6E7A-0D34-195E-EA4D8C32932A}"/>
          </ac:spMkLst>
        </pc:spChg>
        <pc:spChg chg="mod">
          <ac:chgData name="Giuseppe Torrisi" userId="7e2d242d-86da-4aa3-bb66-1f88aeb4d0c6" providerId="ADAL" clId="{A4628964-D3B9-A243-9236-A9A7DA763D0B}" dt="2022-11-08T23:08:59.748" v="7168"/>
          <ac:spMkLst>
            <pc:docMk/>
            <pc:sldMk cId="1154638382" sldId="1151"/>
            <ac:spMk id="37" creationId="{5A91DC2C-5DD1-D400-691D-10C5261D292F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39" creationId="{F1B5FB10-7235-A1F9-51BE-A62FF3D42BC0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0" creationId="{E8B7A638-FE31-5A7F-8494-E4F35698B986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1" creationId="{15CF0469-89C9-AA5E-E375-1D5EC53E32A1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2" creationId="{E643E341-42B1-515F-58D0-BAAE861D5A50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4" creationId="{FB005BFD-452B-D461-0673-B180C21FE8C7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5" creationId="{A701EEFD-6526-E11E-B7CF-57C2628E280C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6" creationId="{B5009377-14EF-D5E8-F3A9-FEB91C8611C9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7" creationId="{07662741-8ECB-CEED-980C-E81D5C301BC1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8" creationId="{1B038A5D-FC79-401B-BEA9-1FDBA5D4017F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49" creationId="{0C3A2B33-8A83-0D3A-07C5-69EC31BF6B03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50" creationId="{2437613A-24F5-428C-2270-8C1C81008C3B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51" creationId="{C0799EB0-6892-F16A-E877-E5A82A2CC194}"/>
          </ac:spMkLst>
        </pc:spChg>
        <pc:spChg chg="mod">
          <ac:chgData name="Giuseppe Torrisi" userId="7e2d242d-86da-4aa3-bb66-1f88aeb4d0c6" providerId="ADAL" clId="{A4628964-D3B9-A243-9236-A9A7DA763D0B}" dt="2022-11-09T21:45:40.093" v="8043"/>
          <ac:spMkLst>
            <pc:docMk/>
            <pc:sldMk cId="1154638382" sldId="1151"/>
            <ac:spMk id="52" creationId="{E8583589-B0F6-43E1-47BA-FE3252638CAC}"/>
          </ac:spMkLst>
        </pc:spChg>
        <pc:grpChg chg="add del mod">
          <ac:chgData name="Giuseppe Torrisi" userId="7e2d242d-86da-4aa3-bb66-1f88aeb4d0c6" providerId="ADAL" clId="{A4628964-D3B9-A243-9236-A9A7DA763D0B}" dt="2022-11-09T21:45:39.769" v="8042" actId="478"/>
          <ac:grpSpMkLst>
            <pc:docMk/>
            <pc:sldMk cId="1154638382" sldId="1151"/>
            <ac:grpSpMk id="3" creationId="{0A21A0A5-21B8-5742-CA29-9EE4ECAE65AD}"/>
          </ac:grpSpMkLst>
        </pc:grpChg>
        <pc:grpChg chg="mod">
          <ac:chgData name="Giuseppe Torrisi" userId="7e2d242d-86da-4aa3-bb66-1f88aeb4d0c6" providerId="ADAL" clId="{A4628964-D3B9-A243-9236-A9A7DA763D0B}" dt="2022-11-08T23:08:59.748" v="7168"/>
          <ac:grpSpMkLst>
            <pc:docMk/>
            <pc:sldMk cId="1154638382" sldId="1151"/>
            <ac:grpSpMk id="6" creationId="{0B3AF984-3B84-D9EF-AB20-5FF71F7E3E0E}"/>
          </ac:grpSpMkLst>
        </pc:grpChg>
        <pc:grpChg chg="mod">
          <ac:chgData name="Giuseppe Torrisi" userId="7e2d242d-86da-4aa3-bb66-1f88aeb4d0c6" providerId="ADAL" clId="{A4628964-D3B9-A243-9236-A9A7DA763D0B}" dt="2022-11-12T16:59:15.235" v="11636" actId="1035"/>
          <ac:grpSpMkLst>
            <pc:docMk/>
            <pc:sldMk cId="1154638382" sldId="1151"/>
            <ac:grpSpMk id="8" creationId="{01562020-AE50-9CF6-2F33-224DBA216459}"/>
          </ac:grpSpMkLst>
        </pc:grpChg>
        <pc:grpChg chg="mod">
          <ac:chgData name="Giuseppe Torrisi" userId="7e2d242d-86da-4aa3-bb66-1f88aeb4d0c6" providerId="ADAL" clId="{A4628964-D3B9-A243-9236-A9A7DA763D0B}" dt="2022-11-12T16:59:15.235" v="11636" actId="1035"/>
          <ac:grpSpMkLst>
            <pc:docMk/>
            <pc:sldMk cId="1154638382" sldId="1151"/>
            <ac:grpSpMk id="10" creationId="{116EBA5A-2331-9D87-A188-3D0011C78CB5}"/>
          </ac:grpSpMkLst>
        </pc:grpChg>
        <pc:grpChg chg="add mod">
          <ac:chgData name="Giuseppe Torrisi" userId="7e2d242d-86da-4aa3-bb66-1f88aeb4d0c6" providerId="ADAL" clId="{A4628964-D3B9-A243-9236-A9A7DA763D0B}" dt="2022-11-09T21:45:40.093" v="8043"/>
          <ac:grpSpMkLst>
            <pc:docMk/>
            <pc:sldMk cId="1154638382" sldId="1151"/>
            <ac:grpSpMk id="11" creationId="{7E51793D-2843-FFD2-A586-81A439A39DF5}"/>
          </ac:grpSpMkLst>
        </pc:grpChg>
        <pc:grpChg chg="mod">
          <ac:chgData name="Giuseppe Torrisi" userId="7e2d242d-86da-4aa3-bb66-1f88aeb4d0c6" providerId="ADAL" clId="{A4628964-D3B9-A243-9236-A9A7DA763D0B}" dt="2022-11-12T16:59:15.235" v="11636" actId="1035"/>
          <ac:grpSpMkLst>
            <pc:docMk/>
            <pc:sldMk cId="1154638382" sldId="1151"/>
            <ac:grpSpMk id="14" creationId="{D7ECB588-B2F1-0C83-6BB0-487E9060F3CA}"/>
          </ac:grpSpMkLst>
        </pc:grpChg>
        <pc:grpChg chg="mod">
          <ac:chgData name="Giuseppe Torrisi" userId="7e2d242d-86da-4aa3-bb66-1f88aeb4d0c6" providerId="ADAL" clId="{A4628964-D3B9-A243-9236-A9A7DA763D0B}" dt="2022-11-08T23:08:59.748" v="7168"/>
          <ac:grpSpMkLst>
            <pc:docMk/>
            <pc:sldMk cId="1154638382" sldId="1151"/>
            <ac:grpSpMk id="20" creationId="{61F0D1FC-287C-2C13-B7E4-680D50CB203D}"/>
          </ac:grpSpMkLst>
        </pc:grpChg>
        <pc:grpChg chg="mod">
          <ac:chgData name="Giuseppe Torrisi" userId="7e2d242d-86da-4aa3-bb66-1f88aeb4d0c6" providerId="ADAL" clId="{A4628964-D3B9-A243-9236-A9A7DA763D0B}" dt="2022-11-09T21:45:40.093" v="8043"/>
          <ac:grpSpMkLst>
            <pc:docMk/>
            <pc:sldMk cId="1154638382" sldId="1151"/>
            <ac:grpSpMk id="38" creationId="{78F8CB35-2F18-91AE-345B-A29191B2488B}"/>
          </ac:grpSpMkLst>
        </pc:grpChg>
        <pc:grpChg chg="mod">
          <ac:chgData name="Giuseppe Torrisi" userId="7e2d242d-86da-4aa3-bb66-1f88aeb4d0c6" providerId="ADAL" clId="{A4628964-D3B9-A243-9236-A9A7DA763D0B}" dt="2022-11-09T21:45:40.093" v="8043"/>
          <ac:grpSpMkLst>
            <pc:docMk/>
            <pc:sldMk cId="1154638382" sldId="1151"/>
            <ac:grpSpMk id="43" creationId="{8A4F342B-9066-DC92-9C31-43BB781DF772}"/>
          </ac:grpSpMkLst>
        </pc:grpChg>
        <pc:picChg chg="mod">
          <ac:chgData name="Giuseppe Torrisi" userId="7e2d242d-86da-4aa3-bb66-1f88aeb4d0c6" providerId="ADAL" clId="{A4628964-D3B9-A243-9236-A9A7DA763D0B}" dt="2022-11-12T16:59:15.235" v="11636" actId="1035"/>
          <ac:picMkLst>
            <pc:docMk/>
            <pc:sldMk cId="1154638382" sldId="1151"/>
            <ac:picMk id="4" creationId="{84288A2C-6768-E21E-9531-C180F51D3EDC}"/>
          </ac:picMkLst>
        </pc:picChg>
        <pc:picChg chg="mod">
          <ac:chgData name="Giuseppe Torrisi" userId="7e2d242d-86da-4aa3-bb66-1f88aeb4d0c6" providerId="ADAL" clId="{A4628964-D3B9-A243-9236-A9A7DA763D0B}" dt="2022-11-08T23:09:54.581" v="7227" actId="1036"/>
          <ac:picMkLst>
            <pc:docMk/>
            <pc:sldMk cId="1154638382" sldId="1151"/>
            <ac:picMk id="5" creationId="{F0308B8C-B905-3796-1F39-773FE0C482F6}"/>
          </ac:picMkLst>
        </pc:picChg>
        <pc:picChg chg="mod">
          <ac:chgData name="Giuseppe Torrisi" userId="7e2d242d-86da-4aa3-bb66-1f88aeb4d0c6" providerId="ADAL" clId="{A4628964-D3B9-A243-9236-A9A7DA763D0B}" dt="2022-11-08T23:09:54.581" v="7227" actId="1036"/>
          <ac:picMkLst>
            <pc:docMk/>
            <pc:sldMk cId="1154638382" sldId="1151"/>
            <ac:picMk id="22" creationId="{EAE4B557-1DFE-C351-255F-91440F6FA76E}"/>
          </ac:picMkLst>
        </pc:picChg>
        <pc:picChg chg="mod">
          <ac:chgData name="Giuseppe Torrisi" userId="7e2d242d-86da-4aa3-bb66-1f88aeb4d0c6" providerId="ADAL" clId="{A4628964-D3B9-A243-9236-A9A7DA763D0B}" dt="2022-11-08T23:09:54.581" v="7227" actId="1036"/>
          <ac:picMkLst>
            <pc:docMk/>
            <pc:sldMk cId="1154638382" sldId="1151"/>
            <ac:picMk id="24" creationId="{3A5724C6-F509-635F-3328-75C51D228C5B}"/>
          </ac:picMkLst>
        </pc:picChg>
        <pc:picChg chg="mod">
          <ac:chgData name="Giuseppe Torrisi" userId="7e2d242d-86da-4aa3-bb66-1f88aeb4d0c6" providerId="ADAL" clId="{A4628964-D3B9-A243-9236-A9A7DA763D0B}" dt="2022-11-08T23:09:54.581" v="7227" actId="1036"/>
          <ac:picMkLst>
            <pc:docMk/>
            <pc:sldMk cId="1154638382" sldId="1151"/>
            <ac:picMk id="26" creationId="{E20E1669-794A-A919-AF32-794F3159FC76}"/>
          </ac:picMkLst>
        </pc:picChg>
        <pc:picChg chg="mod">
          <ac:chgData name="Giuseppe Torrisi" userId="7e2d242d-86da-4aa3-bb66-1f88aeb4d0c6" providerId="ADAL" clId="{A4628964-D3B9-A243-9236-A9A7DA763D0B}" dt="2022-11-08T23:09:54.581" v="7227" actId="1036"/>
          <ac:picMkLst>
            <pc:docMk/>
            <pc:sldMk cId="1154638382" sldId="1151"/>
            <ac:picMk id="27" creationId="{318BE20B-28B4-439E-09C0-735D37730CA9}"/>
          </ac:picMkLst>
        </pc:picChg>
      </pc:sldChg>
      <pc:sldChg chg="addSp delSp modSp add mod modTransition">
        <pc:chgData name="Giuseppe Torrisi" userId="7e2d242d-86da-4aa3-bb66-1f88aeb4d0c6" providerId="ADAL" clId="{A4628964-D3B9-A243-9236-A9A7DA763D0B}" dt="2022-11-12T16:59:29.060" v="11640" actId="1076"/>
        <pc:sldMkLst>
          <pc:docMk/>
          <pc:sldMk cId="3316988472" sldId="1152"/>
        </pc:sldMkLst>
        <pc:spChg chg="del">
          <ac:chgData name="Giuseppe Torrisi" userId="7e2d242d-86da-4aa3-bb66-1f88aeb4d0c6" providerId="ADAL" clId="{A4628964-D3B9-A243-9236-A9A7DA763D0B}" dt="2022-11-08T23:08:52.606" v="7166" actId="478"/>
          <ac:spMkLst>
            <pc:docMk/>
            <pc:sldMk cId="3316988472" sldId="1152"/>
            <ac:spMk id="2" creationId="{3ABC897A-FD6A-4491-99D8-1CA6C0B173FB}"/>
          </ac:spMkLst>
        </pc:spChg>
        <pc:spChg chg="mod">
          <ac:chgData name="Giuseppe Torrisi" userId="7e2d242d-86da-4aa3-bb66-1f88aeb4d0c6" providerId="ADAL" clId="{A4628964-D3B9-A243-9236-A9A7DA763D0B}" dt="2022-11-12T16:59:29.060" v="11640" actId="1076"/>
          <ac:spMkLst>
            <pc:docMk/>
            <pc:sldMk cId="3316988472" sldId="1152"/>
            <ac:spMk id="7" creationId="{A4BCABDA-36F4-3635-7F87-A8ABAE2C0FCC}"/>
          </ac:spMkLst>
        </pc:spChg>
        <pc:spChg chg="add del mod">
          <ac:chgData name="Giuseppe Torrisi" userId="7e2d242d-86da-4aa3-bb66-1f88aeb4d0c6" providerId="ADAL" clId="{A4628964-D3B9-A243-9236-A9A7DA763D0B}" dt="2022-11-08T23:10:16.397" v="7235" actId="478"/>
          <ac:spMkLst>
            <pc:docMk/>
            <pc:sldMk cId="3316988472" sldId="1152"/>
            <ac:spMk id="11" creationId="{0D06118C-04F2-448B-B2C4-9B7EC95293D0}"/>
          </ac:spMkLst>
        </pc:spChg>
        <pc:spChg chg="mod">
          <ac:chgData name="Giuseppe Torrisi" userId="7e2d242d-86da-4aa3-bb66-1f88aeb4d0c6" providerId="ADAL" clId="{A4628964-D3B9-A243-9236-A9A7DA763D0B}" dt="2022-11-12T16:59:29.060" v="11640" actId="1076"/>
          <ac:spMkLst>
            <pc:docMk/>
            <pc:sldMk cId="3316988472" sldId="1152"/>
            <ac:spMk id="13" creationId="{3A2A39B3-BB33-0BBD-9517-A3F5C6FFE4A6}"/>
          </ac:spMkLst>
        </pc:spChg>
        <pc:spChg chg="mod">
          <ac:chgData name="Giuseppe Torrisi" userId="7e2d242d-86da-4aa3-bb66-1f88aeb4d0c6" providerId="ADAL" clId="{A4628964-D3B9-A243-9236-A9A7DA763D0B}" dt="2022-11-12T16:59:21.918" v="11638" actId="403"/>
          <ac:spMkLst>
            <pc:docMk/>
            <pc:sldMk cId="3316988472" sldId="1152"/>
            <ac:spMk id="15" creationId="{FC0D55FF-644F-5BB6-B7D0-1F7C2A9E7DD9}"/>
          </ac:spMkLst>
        </pc:spChg>
        <pc:spChg chg="mod">
          <ac:chgData name="Giuseppe Torrisi" userId="7e2d242d-86da-4aa3-bb66-1f88aeb4d0c6" providerId="ADAL" clId="{A4628964-D3B9-A243-9236-A9A7DA763D0B}" dt="2022-11-12T16:59:21.918" v="11638" actId="403"/>
          <ac:spMkLst>
            <pc:docMk/>
            <pc:sldMk cId="3316988472" sldId="1152"/>
            <ac:spMk id="16" creationId="{B02AD64B-726D-8B69-DDF1-D54DAF0D053E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18" creationId="{BE0AC17B-156A-D007-26C0-9D4FAE658E5B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19" creationId="{BDEF6E03-6611-88BC-C919-C913CF32D1DB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24" creationId="{3E80ECF8-B202-9518-7070-30446093EB1D}"/>
          </ac:spMkLst>
        </pc:spChg>
        <pc:spChg chg="mod">
          <ac:chgData name="Giuseppe Torrisi" userId="7e2d242d-86da-4aa3-bb66-1f88aeb4d0c6" providerId="ADAL" clId="{A4628964-D3B9-A243-9236-A9A7DA763D0B}" dt="2022-11-12T16:59:29.060" v="11640" actId="1076"/>
          <ac:spMkLst>
            <pc:docMk/>
            <pc:sldMk cId="3316988472" sldId="1152"/>
            <ac:spMk id="25" creationId="{2C8EE510-90E8-564F-23EA-129779D7B149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26" creationId="{3E62C2EC-3C39-80A7-7D2D-49FCE154E442}"/>
          </ac:spMkLst>
        </pc:spChg>
        <pc:spChg chg="mod">
          <ac:chgData name="Giuseppe Torrisi" userId="7e2d242d-86da-4aa3-bb66-1f88aeb4d0c6" providerId="ADAL" clId="{A4628964-D3B9-A243-9236-A9A7DA763D0B}" dt="2022-11-12T16:59:29.060" v="11640" actId="1076"/>
          <ac:spMkLst>
            <pc:docMk/>
            <pc:sldMk cId="3316988472" sldId="1152"/>
            <ac:spMk id="28" creationId="{A9F64133-5E6F-8DCD-5D06-A6255DC0F334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29" creationId="{38D4FCF4-C3E2-856E-EB73-3FA2307AF4A7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30" creationId="{15C01982-4A66-0CBA-85D2-8822526E083B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31" creationId="{DB2B1EA2-125D-AF4B-5963-A9602F522081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32" creationId="{4219DB62-1AD4-A27E-42E4-6F6705E95C05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33" creationId="{6975930F-2103-F90A-F787-A3A33555E931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34" creationId="{9A16B2FF-A6E7-3269-784E-28F240DAA7FF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35" creationId="{4486F86A-15D2-0CC6-C28A-4C7EC30D3FB2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36" creationId="{AC42DF4F-591A-B2A1-EF9C-14B7C1ABF668}"/>
          </ac:spMkLst>
        </pc:spChg>
        <pc:spChg chg="mod">
          <ac:chgData name="Giuseppe Torrisi" userId="7e2d242d-86da-4aa3-bb66-1f88aeb4d0c6" providerId="ADAL" clId="{A4628964-D3B9-A243-9236-A9A7DA763D0B}" dt="2022-11-08T23:08:45.341" v="7161"/>
          <ac:spMkLst>
            <pc:docMk/>
            <pc:sldMk cId="3316988472" sldId="1152"/>
            <ac:spMk id="37" creationId="{7665DB43-D025-7BF7-5845-F388F632D933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38" creationId="{FC6BD6B0-B88E-B69B-D84C-72F60BACCB13}"/>
          </ac:spMkLst>
        </pc:spChg>
        <pc:spChg chg="add del mod">
          <ac:chgData name="Giuseppe Torrisi" userId="7e2d242d-86da-4aa3-bb66-1f88aeb4d0c6" providerId="ADAL" clId="{A4628964-D3B9-A243-9236-A9A7DA763D0B}" dt="2022-11-08T23:08:55.238" v="7167" actId="478"/>
          <ac:spMkLst>
            <pc:docMk/>
            <pc:sldMk cId="3316988472" sldId="1152"/>
            <ac:spMk id="39" creationId="{6B6F7420-82A2-A03B-9A9F-6F558994FA04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39" creationId="{E7EDE0AA-05B1-D817-9E7C-CE4A0177C7D9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0" creationId="{11D633A7-239F-80FB-F705-9FE6ABDEA065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1" creationId="{1A06E01C-0319-3A09-9623-6F910C2ACA41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42" creationId="{B35F4A85-A12C-7E4C-F70E-DBFD952D007D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43" creationId="{A0E447F5-1AD9-8545-7405-9A4AFB298D41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3" creationId="{FB971CDF-2AE2-CFC4-1521-74D0BE8F68BD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4" creationId="{DD5E2637-400C-6592-9D6E-510783AA0F6B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44" creationId="{E0234AE3-8C19-F43E-C3F3-1E5A9F6180A2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5" creationId="{4862C2F0-08F3-F515-A5E0-4CE64977E838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45" creationId="{B372D0F9-0C4F-9723-9382-45DC5C769092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6" creationId="{4AFB7140-FF34-FB0F-E573-8A509AB0EBB6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7" creationId="{82092261-320C-4450-380E-ACC0B3EB1E39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47" creationId="{D7FD363B-EA1E-56B3-3B38-C49A8631A55B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48" creationId="{3F635B49-1E73-8DE3-AB55-159BF7012EC3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8" creationId="{C10CF3AD-FEC6-27A3-CB4B-8F5812C1E1C0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49" creationId="{25DC9658-8E45-5057-331F-AA8F89A1BF2C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49" creationId="{9832C769-A988-A348-5D4E-718056D73C02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50" creationId="{426858A2-D86E-672F-0DAD-134807AF4F54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50" creationId="{B6A7F9C8-6079-5C6F-7E8A-CE95219E7B4F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51" creationId="{6B7FCF23-1584-1E27-90F8-1B16E89E6D03}"/>
          </ac:spMkLst>
        </pc:spChg>
        <pc:spChg chg="mod">
          <ac:chgData name="Giuseppe Torrisi" userId="7e2d242d-86da-4aa3-bb66-1f88aeb4d0c6" providerId="ADAL" clId="{A4628964-D3B9-A243-9236-A9A7DA763D0B}" dt="2022-11-09T21:45:43.549" v="8045"/>
          <ac:spMkLst>
            <pc:docMk/>
            <pc:sldMk cId="3316988472" sldId="1152"/>
            <ac:spMk id="51" creationId="{D3D586DB-A3FF-0748-F296-9D8E1384A2C3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52" creationId="{8E751C02-2073-222A-B94B-29D66B3BA18C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53" creationId="{28D948AA-8DE7-EC01-B389-A9F8BA7E5749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54" creationId="{ADD51105-E781-5F5D-5DB0-D5AF6F2CA806}"/>
          </ac:spMkLst>
        </pc:spChg>
        <pc:spChg chg="mod">
          <ac:chgData name="Giuseppe Torrisi" userId="7e2d242d-86da-4aa3-bb66-1f88aeb4d0c6" providerId="ADAL" clId="{A4628964-D3B9-A243-9236-A9A7DA763D0B}" dt="2022-11-08T23:10:10.344" v="7232"/>
          <ac:spMkLst>
            <pc:docMk/>
            <pc:sldMk cId="3316988472" sldId="1152"/>
            <ac:spMk id="55" creationId="{8FA8D5CD-D512-3124-7D3D-494DE02C633B}"/>
          </ac:spMkLst>
        </pc:spChg>
        <pc:grpChg chg="add mod">
          <ac:chgData name="Giuseppe Torrisi" userId="7e2d242d-86da-4aa3-bb66-1f88aeb4d0c6" providerId="ADAL" clId="{A4628964-D3B9-A243-9236-A9A7DA763D0B}" dt="2022-11-09T21:45:43.549" v="8045"/>
          <ac:grpSpMkLst>
            <pc:docMk/>
            <pc:sldMk cId="3316988472" sldId="1152"/>
            <ac:grpSpMk id="2" creationId="{9EB47EE2-4823-DEE3-AA13-9D3D4C29EB11}"/>
          </ac:grpSpMkLst>
        </pc:grpChg>
        <pc:grpChg chg="add del mod">
          <ac:chgData name="Giuseppe Torrisi" userId="7e2d242d-86da-4aa3-bb66-1f88aeb4d0c6" providerId="ADAL" clId="{A4628964-D3B9-A243-9236-A9A7DA763D0B}" dt="2022-11-09T21:45:43.255" v="8044" actId="478"/>
          <ac:grpSpMkLst>
            <pc:docMk/>
            <pc:sldMk cId="3316988472" sldId="1152"/>
            <ac:grpSpMk id="6" creationId="{8A433BFB-FC61-909C-B9A1-59C6A9BF0CFD}"/>
          </ac:grpSpMkLst>
        </pc:grpChg>
        <pc:grpChg chg="mod">
          <ac:chgData name="Giuseppe Torrisi" userId="7e2d242d-86da-4aa3-bb66-1f88aeb4d0c6" providerId="ADAL" clId="{A4628964-D3B9-A243-9236-A9A7DA763D0B}" dt="2022-11-12T16:59:29.060" v="11640" actId="1076"/>
          <ac:grpSpMkLst>
            <pc:docMk/>
            <pc:sldMk cId="3316988472" sldId="1152"/>
            <ac:grpSpMk id="8" creationId="{01562020-AE50-9CF6-2F33-224DBA216459}"/>
          </ac:grpSpMkLst>
        </pc:grpChg>
        <pc:grpChg chg="mod">
          <ac:chgData name="Giuseppe Torrisi" userId="7e2d242d-86da-4aa3-bb66-1f88aeb4d0c6" providerId="ADAL" clId="{A4628964-D3B9-A243-9236-A9A7DA763D0B}" dt="2022-11-08T23:08:45.341" v="7161"/>
          <ac:grpSpMkLst>
            <pc:docMk/>
            <pc:sldMk cId="3316988472" sldId="1152"/>
            <ac:grpSpMk id="9" creationId="{1101072E-B8CF-0F6A-F284-621E917BAF92}"/>
          </ac:grpSpMkLst>
        </pc:grpChg>
        <pc:grpChg chg="mod">
          <ac:chgData name="Giuseppe Torrisi" userId="7e2d242d-86da-4aa3-bb66-1f88aeb4d0c6" providerId="ADAL" clId="{A4628964-D3B9-A243-9236-A9A7DA763D0B}" dt="2022-11-12T16:59:29.060" v="11640" actId="1076"/>
          <ac:grpSpMkLst>
            <pc:docMk/>
            <pc:sldMk cId="3316988472" sldId="1152"/>
            <ac:grpSpMk id="10" creationId="{116EBA5A-2331-9D87-A188-3D0011C78CB5}"/>
          </ac:grpSpMkLst>
        </pc:grpChg>
        <pc:grpChg chg="mod">
          <ac:chgData name="Giuseppe Torrisi" userId="7e2d242d-86da-4aa3-bb66-1f88aeb4d0c6" providerId="ADAL" clId="{A4628964-D3B9-A243-9236-A9A7DA763D0B}" dt="2022-11-09T21:45:43.549" v="8045"/>
          <ac:grpSpMkLst>
            <pc:docMk/>
            <pc:sldMk cId="3316988472" sldId="1152"/>
            <ac:grpSpMk id="11" creationId="{6CDFBC89-867E-1D78-034B-B0DC213FB9E8}"/>
          </ac:grpSpMkLst>
        </pc:grpChg>
        <pc:grpChg chg="mod">
          <ac:chgData name="Giuseppe Torrisi" userId="7e2d242d-86da-4aa3-bb66-1f88aeb4d0c6" providerId="ADAL" clId="{A4628964-D3B9-A243-9236-A9A7DA763D0B}" dt="2022-11-12T16:59:29.060" v="11640" actId="1076"/>
          <ac:grpSpMkLst>
            <pc:docMk/>
            <pc:sldMk cId="3316988472" sldId="1152"/>
            <ac:grpSpMk id="14" creationId="{D7ECB588-B2F1-0C83-6BB0-487E9060F3CA}"/>
          </ac:grpSpMkLst>
        </pc:grpChg>
        <pc:grpChg chg="mod">
          <ac:chgData name="Giuseppe Torrisi" userId="7e2d242d-86da-4aa3-bb66-1f88aeb4d0c6" providerId="ADAL" clId="{A4628964-D3B9-A243-9236-A9A7DA763D0B}" dt="2022-11-08T23:08:45.341" v="7161"/>
          <ac:grpSpMkLst>
            <pc:docMk/>
            <pc:sldMk cId="3316988472" sldId="1152"/>
            <ac:grpSpMk id="27" creationId="{8C0F8A45-E0CC-9342-8FE9-DCF747B7F0AD}"/>
          </ac:grpSpMkLst>
        </pc:grpChg>
        <pc:grpChg chg="add del mod">
          <ac:chgData name="Giuseppe Torrisi" userId="7e2d242d-86da-4aa3-bb66-1f88aeb4d0c6" providerId="ADAL" clId="{A4628964-D3B9-A243-9236-A9A7DA763D0B}" dt="2022-11-08T23:10:11.202" v="7233"/>
          <ac:grpSpMkLst>
            <pc:docMk/>
            <pc:sldMk cId="3316988472" sldId="1152"/>
            <ac:grpSpMk id="40" creationId="{D5D425B5-3DFC-5246-0972-24D53DBC480E}"/>
          </ac:grpSpMkLst>
        </pc:grpChg>
        <pc:grpChg chg="mod">
          <ac:chgData name="Giuseppe Torrisi" userId="7e2d242d-86da-4aa3-bb66-1f88aeb4d0c6" providerId="ADAL" clId="{A4628964-D3B9-A243-9236-A9A7DA763D0B}" dt="2022-11-08T23:10:10.344" v="7232"/>
          <ac:grpSpMkLst>
            <pc:docMk/>
            <pc:sldMk cId="3316988472" sldId="1152"/>
            <ac:grpSpMk id="41" creationId="{043B81E9-8963-B930-638B-EDE463275DAC}"/>
          </ac:grpSpMkLst>
        </pc:grpChg>
        <pc:grpChg chg="mod">
          <ac:chgData name="Giuseppe Torrisi" userId="7e2d242d-86da-4aa3-bb66-1f88aeb4d0c6" providerId="ADAL" clId="{A4628964-D3B9-A243-9236-A9A7DA763D0B}" dt="2022-11-09T21:45:43.549" v="8045"/>
          <ac:grpSpMkLst>
            <pc:docMk/>
            <pc:sldMk cId="3316988472" sldId="1152"/>
            <ac:grpSpMk id="42" creationId="{A981FEE1-F6F6-CAA6-D50C-FBAD778779D5}"/>
          </ac:grpSpMkLst>
        </pc:grpChg>
        <pc:grpChg chg="mod">
          <ac:chgData name="Giuseppe Torrisi" userId="7e2d242d-86da-4aa3-bb66-1f88aeb4d0c6" providerId="ADAL" clId="{A4628964-D3B9-A243-9236-A9A7DA763D0B}" dt="2022-11-08T23:10:10.344" v="7232"/>
          <ac:grpSpMkLst>
            <pc:docMk/>
            <pc:sldMk cId="3316988472" sldId="1152"/>
            <ac:grpSpMk id="46" creationId="{96810B60-B829-300B-6DA6-73A5F41D7A1A}"/>
          </ac:grpSpMkLst>
        </pc:grpChg>
        <pc:picChg chg="mod">
          <ac:chgData name="Giuseppe Torrisi" userId="7e2d242d-86da-4aa3-bb66-1f88aeb4d0c6" providerId="ADAL" clId="{A4628964-D3B9-A243-9236-A9A7DA763D0B}" dt="2022-11-08T23:10:07.212" v="7230" actId="1076"/>
          <ac:picMkLst>
            <pc:docMk/>
            <pc:sldMk cId="3316988472" sldId="1152"/>
            <ac:picMk id="3" creationId="{1556720B-DA27-72B4-D90D-95F892F89A6F}"/>
          </ac:picMkLst>
        </pc:picChg>
        <pc:picChg chg="mod">
          <ac:chgData name="Giuseppe Torrisi" userId="7e2d242d-86da-4aa3-bb66-1f88aeb4d0c6" providerId="ADAL" clId="{A4628964-D3B9-A243-9236-A9A7DA763D0B}" dt="2022-11-12T16:59:29.060" v="11640" actId="1076"/>
          <ac:picMkLst>
            <pc:docMk/>
            <pc:sldMk cId="3316988472" sldId="1152"/>
            <ac:picMk id="4" creationId="{84288A2C-6768-E21E-9531-C180F51D3EDC}"/>
          </ac:picMkLst>
        </pc:picChg>
        <pc:picChg chg="mod">
          <ac:chgData name="Giuseppe Torrisi" userId="7e2d242d-86da-4aa3-bb66-1f88aeb4d0c6" providerId="ADAL" clId="{A4628964-D3B9-A243-9236-A9A7DA763D0B}" dt="2022-11-08T23:10:07.212" v="7230" actId="1076"/>
          <ac:picMkLst>
            <pc:docMk/>
            <pc:sldMk cId="3316988472" sldId="1152"/>
            <ac:picMk id="5" creationId="{F0308B8C-B905-3796-1F39-773FE0C482F6}"/>
          </ac:picMkLst>
        </pc:picChg>
        <pc:picChg chg="mod">
          <ac:chgData name="Giuseppe Torrisi" userId="7e2d242d-86da-4aa3-bb66-1f88aeb4d0c6" providerId="ADAL" clId="{A4628964-D3B9-A243-9236-A9A7DA763D0B}" dt="2022-11-08T23:10:07.212" v="7230" actId="1076"/>
          <ac:picMkLst>
            <pc:docMk/>
            <pc:sldMk cId="3316988472" sldId="1152"/>
            <ac:picMk id="17" creationId="{CDBE212D-26C8-DE14-40E6-DF667C0262E9}"/>
          </ac:picMkLst>
        </pc:picChg>
        <pc:picChg chg="mod">
          <ac:chgData name="Giuseppe Torrisi" userId="7e2d242d-86da-4aa3-bb66-1f88aeb4d0c6" providerId="ADAL" clId="{A4628964-D3B9-A243-9236-A9A7DA763D0B}" dt="2022-11-08T23:10:07.212" v="7230" actId="1076"/>
          <ac:picMkLst>
            <pc:docMk/>
            <pc:sldMk cId="3316988472" sldId="1152"/>
            <ac:picMk id="20" creationId="{822B7E70-B06D-69F6-B8A3-EB04A25CD6B1}"/>
          </ac:picMkLst>
        </pc:picChg>
        <pc:picChg chg="mod">
          <ac:chgData name="Giuseppe Torrisi" userId="7e2d242d-86da-4aa3-bb66-1f88aeb4d0c6" providerId="ADAL" clId="{A4628964-D3B9-A243-9236-A9A7DA763D0B}" dt="2022-11-08T23:10:07.212" v="7230" actId="1076"/>
          <ac:picMkLst>
            <pc:docMk/>
            <pc:sldMk cId="3316988472" sldId="1152"/>
            <ac:picMk id="21" creationId="{16FAE71B-D034-F929-9922-9BDA0B90D615}"/>
          </ac:picMkLst>
        </pc:picChg>
        <pc:picChg chg="mod">
          <ac:chgData name="Giuseppe Torrisi" userId="7e2d242d-86da-4aa3-bb66-1f88aeb4d0c6" providerId="ADAL" clId="{A4628964-D3B9-A243-9236-A9A7DA763D0B}" dt="2022-11-08T23:10:07.212" v="7230" actId="1076"/>
          <ac:picMkLst>
            <pc:docMk/>
            <pc:sldMk cId="3316988472" sldId="1152"/>
            <ac:picMk id="22" creationId="{EAE4B557-1DFE-C351-255F-91440F6FA76E}"/>
          </ac:picMkLst>
        </pc:picChg>
        <pc:picChg chg="mod">
          <ac:chgData name="Giuseppe Torrisi" userId="7e2d242d-86da-4aa3-bb66-1f88aeb4d0c6" providerId="ADAL" clId="{A4628964-D3B9-A243-9236-A9A7DA763D0B}" dt="2022-11-08T23:10:07.212" v="7230" actId="1076"/>
          <ac:picMkLst>
            <pc:docMk/>
            <pc:sldMk cId="3316988472" sldId="1152"/>
            <ac:picMk id="23" creationId="{E92C9E57-DD3B-0ECC-A8EC-A38956BC480C}"/>
          </ac:picMkLst>
        </pc:picChg>
      </pc:sldChg>
      <pc:sldChg chg="addSp delSp modSp add mod modTransition">
        <pc:chgData name="Giuseppe Torrisi" userId="7e2d242d-86da-4aa3-bb66-1f88aeb4d0c6" providerId="ADAL" clId="{A4628964-D3B9-A243-9236-A9A7DA763D0B}" dt="2022-11-14T15:46:20.662" v="11949" actId="1076"/>
        <pc:sldMkLst>
          <pc:docMk/>
          <pc:sldMk cId="3537306744" sldId="1153"/>
        </pc:sldMkLst>
        <pc:spChg chg="mod">
          <ac:chgData name="Giuseppe Torrisi" userId="7e2d242d-86da-4aa3-bb66-1f88aeb4d0c6" providerId="ADAL" clId="{A4628964-D3B9-A243-9236-A9A7DA763D0B}" dt="2022-11-14T15:46:20.662" v="11949" actId="1076"/>
          <ac:spMkLst>
            <pc:docMk/>
            <pc:sldMk cId="3537306744" sldId="1153"/>
            <ac:spMk id="2" creationId="{3ABC897A-FD6A-4491-99D8-1CA6C0B173FB}"/>
          </ac:spMkLst>
        </pc:spChg>
        <pc:spChg chg="add mod">
          <ac:chgData name="Giuseppe Torrisi" userId="7e2d242d-86da-4aa3-bb66-1f88aeb4d0c6" providerId="ADAL" clId="{A4628964-D3B9-A243-9236-A9A7DA763D0B}" dt="2022-11-14T15:46:09.847" v="11922" actId="1076"/>
          <ac:spMkLst>
            <pc:docMk/>
            <pc:sldMk cId="3537306744" sldId="1153"/>
            <ac:spMk id="8" creationId="{45584ABA-602E-E7A6-5825-BF83B46EA8B5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10" creationId="{AD4E2065-4E99-8D29-B77A-E9E7C3DC6876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12" creationId="{D0FE309B-F9C6-A505-7CB4-C938689AE144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13" creationId="{099675C1-469E-3F3D-EF34-300E7DF4561C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14" creationId="{1408AE66-4080-0B3C-EEF4-20A0D1C1D5F3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16" creationId="{36935F92-AC23-2EA8-7E98-3599472F411F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17" creationId="{DEEA4703-26BC-4EFB-93E4-0939D5285A4F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18" creationId="{D93C6C12-3B87-D75C-AD6E-76D0926993A1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19" creationId="{53A33CB2-CB6B-EB28-2269-A4ECC03CE5C9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20" creationId="{D3E05FB8-FF4F-19E5-12BB-E9E8884F1E5A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21" creationId="{958C9CF7-0E94-4C08-18CB-252372313895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22" creationId="{220376E4-17E3-371F-BBA7-0070109DEB70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23" creationId="{B528CE70-B2C7-A4A1-04A5-5B3A6C069222}"/>
          </ac:spMkLst>
        </pc:spChg>
        <pc:spChg chg="mod">
          <ac:chgData name="Giuseppe Torrisi" userId="7e2d242d-86da-4aa3-bb66-1f88aeb4d0c6" providerId="ADAL" clId="{A4628964-D3B9-A243-9236-A9A7DA763D0B}" dt="2022-11-08T23:08:33.733" v="7155"/>
          <ac:spMkLst>
            <pc:docMk/>
            <pc:sldMk cId="3537306744" sldId="1153"/>
            <ac:spMk id="24" creationId="{2F957038-F8B8-80FA-9FCB-AFF6EDB48C01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27" creationId="{C8E0861F-E573-6DA2-967F-4263680CBFED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28" creationId="{ABB0A9C7-1409-B2D2-9113-9DD77794EC43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29" creationId="{EBEF9C36-1B59-6FB6-D98E-AA49E22E849C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0" creationId="{0AAC8ACB-DFF6-E098-3024-2799E409D87F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2" creationId="{F0CAFCA8-FF14-094A-731D-7C4CA44A3379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3" creationId="{2E341D46-B64B-3C85-A2C5-B3F652AD421F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4" creationId="{2AAF44C3-B42D-F3A3-7D66-A8C9321A2183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5" creationId="{6C6E5DCA-CCC8-FBE3-D0F5-EB4E8C926F4E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6" creationId="{E3745E8B-9E0E-E512-AA98-0358DBD48659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7" creationId="{B43545D3-C67C-79BC-7FF6-C1AFBDECF087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8" creationId="{D5B73730-52D1-07F1-714C-15FDE647A15E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39" creationId="{2141F371-EC11-E938-016A-542B98642097}"/>
          </ac:spMkLst>
        </pc:spChg>
        <pc:spChg chg="mod">
          <ac:chgData name="Giuseppe Torrisi" userId="7e2d242d-86da-4aa3-bb66-1f88aeb4d0c6" providerId="ADAL" clId="{A4628964-D3B9-A243-9236-A9A7DA763D0B}" dt="2022-11-09T21:45:46.512" v="8047"/>
          <ac:spMkLst>
            <pc:docMk/>
            <pc:sldMk cId="3537306744" sldId="1153"/>
            <ac:spMk id="40" creationId="{C259C5AD-3620-A35A-9BCA-76A06D936B73}"/>
          </ac:spMkLst>
        </pc:spChg>
        <pc:grpChg chg="mod">
          <ac:chgData name="Giuseppe Torrisi" userId="7e2d242d-86da-4aa3-bb66-1f88aeb4d0c6" providerId="ADAL" clId="{A4628964-D3B9-A243-9236-A9A7DA763D0B}" dt="2022-11-14T15:46:14.933" v="11946" actId="1076"/>
          <ac:grpSpMkLst>
            <pc:docMk/>
            <pc:sldMk cId="3537306744" sldId="1153"/>
            <ac:grpSpMk id="6" creationId="{7EBCE8C3-974F-20F3-8192-6854D844A794}"/>
          </ac:grpSpMkLst>
        </pc:grpChg>
        <pc:grpChg chg="add del mod">
          <ac:chgData name="Giuseppe Torrisi" userId="7e2d242d-86da-4aa3-bb66-1f88aeb4d0c6" providerId="ADAL" clId="{A4628964-D3B9-A243-9236-A9A7DA763D0B}" dt="2022-11-09T21:45:46.208" v="8046" actId="478"/>
          <ac:grpSpMkLst>
            <pc:docMk/>
            <pc:sldMk cId="3537306744" sldId="1153"/>
            <ac:grpSpMk id="8" creationId="{BC90FD3D-73BD-039D-2DB3-06AC0809DE28}"/>
          </ac:grpSpMkLst>
        </pc:grpChg>
        <pc:grpChg chg="mod">
          <ac:chgData name="Giuseppe Torrisi" userId="7e2d242d-86da-4aa3-bb66-1f88aeb4d0c6" providerId="ADAL" clId="{A4628964-D3B9-A243-9236-A9A7DA763D0B}" dt="2022-11-08T23:08:33.733" v="7155"/>
          <ac:grpSpMkLst>
            <pc:docMk/>
            <pc:sldMk cId="3537306744" sldId="1153"/>
            <ac:grpSpMk id="9" creationId="{CCA9B668-248A-5B77-6197-0E25FBCCB3BD}"/>
          </ac:grpSpMkLst>
        </pc:grpChg>
        <pc:grpChg chg="mod">
          <ac:chgData name="Giuseppe Torrisi" userId="7e2d242d-86da-4aa3-bb66-1f88aeb4d0c6" providerId="ADAL" clId="{A4628964-D3B9-A243-9236-A9A7DA763D0B}" dt="2022-11-08T23:08:33.733" v="7155"/>
          <ac:grpSpMkLst>
            <pc:docMk/>
            <pc:sldMk cId="3537306744" sldId="1153"/>
            <ac:grpSpMk id="15" creationId="{B885E9DF-0F2A-FDE7-E9F2-275F2D6D19E6}"/>
          </ac:grpSpMkLst>
        </pc:grpChg>
        <pc:grpChg chg="add mod">
          <ac:chgData name="Giuseppe Torrisi" userId="7e2d242d-86da-4aa3-bb66-1f88aeb4d0c6" providerId="ADAL" clId="{A4628964-D3B9-A243-9236-A9A7DA763D0B}" dt="2022-11-09T21:45:46.512" v="8047"/>
          <ac:grpSpMkLst>
            <pc:docMk/>
            <pc:sldMk cId="3537306744" sldId="1153"/>
            <ac:grpSpMk id="25" creationId="{301D2028-56FA-C27C-BD64-250C99B6D12A}"/>
          </ac:grpSpMkLst>
        </pc:grpChg>
        <pc:grpChg chg="mod">
          <ac:chgData name="Giuseppe Torrisi" userId="7e2d242d-86da-4aa3-bb66-1f88aeb4d0c6" providerId="ADAL" clId="{A4628964-D3B9-A243-9236-A9A7DA763D0B}" dt="2022-11-09T21:45:46.512" v="8047"/>
          <ac:grpSpMkLst>
            <pc:docMk/>
            <pc:sldMk cId="3537306744" sldId="1153"/>
            <ac:grpSpMk id="26" creationId="{815EC7E5-A56A-F731-2CF9-B7CB7B5D173A}"/>
          </ac:grpSpMkLst>
        </pc:grpChg>
        <pc:grpChg chg="mod">
          <ac:chgData name="Giuseppe Torrisi" userId="7e2d242d-86da-4aa3-bb66-1f88aeb4d0c6" providerId="ADAL" clId="{A4628964-D3B9-A243-9236-A9A7DA763D0B}" dt="2022-11-09T21:45:46.512" v="8047"/>
          <ac:grpSpMkLst>
            <pc:docMk/>
            <pc:sldMk cId="3537306744" sldId="1153"/>
            <ac:grpSpMk id="31" creationId="{7781B54F-6A56-BBFD-EB0D-6C6638FCCDC4}"/>
          </ac:grpSpMkLst>
        </pc:grpChg>
        <pc:picChg chg="add mod">
          <ac:chgData name="Giuseppe Torrisi" userId="7e2d242d-86da-4aa3-bb66-1f88aeb4d0c6" providerId="ADAL" clId="{A4628964-D3B9-A243-9236-A9A7DA763D0B}" dt="2022-11-14T15:46:09.847" v="11922" actId="1076"/>
          <ac:picMkLst>
            <pc:docMk/>
            <pc:sldMk cId="3537306744" sldId="1153"/>
            <ac:picMk id="7" creationId="{E273DFB9-367B-9EC9-1D4B-A3002BFFBEFF}"/>
          </ac:picMkLst>
        </pc:picChg>
      </pc:sldChg>
      <pc:sldChg chg="modSp new del mod">
        <pc:chgData name="Giuseppe Torrisi" userId="7e2d242d-86da-4aa3-bb66-1f88aeb4d0c6" providerId="ADAL" clId="{A4628964-D3B9-A243-9236-A9A7DA763D0B}" dt="2022-11-08T22:57:18.667" v="6809" actId="2696"/>
        <pc:sldMkLst>
          <pc:docMk/>
          <pc:sldMk cId="904021839" sldId="1154"/>
        </pc:sldMkLst>
        <pc:spChg chg="mod">
          <ac:chgData name="Giuseppe Torrisi" userId="7e2d242d-86da-4aa3-bb66-1f88aeb4d0c6" providerId="ADAL" clId="{A4628964-D3B9-A243-9236-A9A7DA763D0B}" dt="2022-11-06T09:55:24.654" v="3183"/>
          <ac:spMkLst>
            <pc:docMk/>
            <pc:sldMk cId="904021839" sldId="1154"/>
            <ac:spMk id="3" creationId="{FC30625D-59E1-7B30-645D-C0750589ED58}"/>
          </ac:spMkLst>
        </pc:spChg>
      </pc:sldChg>
      <pc:sldChg chg="addSp delSp modSp new del mod">
        <pc:chgData name="Giuseppe Torrisi" userId="7e2d242d-86da-4aa3-bb66-1f88aeb4d0c6" providerId="ADAL" clId="{A4628964-D3B9-A243-9236-A9A7DA763D0B}" dt="2022-11-08T22:59:16.672" v="6873" actId="2696"/>
        <pc:sldMkLst>
          <pc:docMk/>
          <pc:sldMk cId="1578032386" sldId="1155"/>
        </pc:sldMkLst>
        <pc:spChg chg="del">
          <ac:chgData name="Giuseppe Torrisi" userId="7e2d242d-86da-4aa3-bb66-1f88aeb4d0c6" providerId="ADAL" clId="{A4628964-D3B9-A243-9236-A9A7DA763D0B}" dt="2022-11-06T10:01:44.098" v="3194" actId="478"/>
          <ac:spMkLst>
            <pc:docMk/>
            <pc:sldMk cId="1578032386" sldId="1155"/>
            <ac:spMk id="2" creationId="{7BBDE6C9-4877-FB1A-1DCC-47001FCEF111}"/>
          </ac:spMkLst>
        </pc:spChg>
        <pc:spChg chg="del">
          <ac:chgData name="Giuseppe Torrisi" userId="7e2d242d-86da-4aa3-bb66-1f88aeb4d0c6" providerId="ADAL" clId="{A4628964-D3B9-A243-9236-A9A7DA763D0B}" dt="2022-11-06T10:01:44.098" v="3194" actId="478"/>
          <ac:spMkLst>
            <pc:docMk/>
            <pc:sldMk cId="1578032386" sldId="1155"/>
            <ac:spMk id="3" creationId="{F4304FED-E546-A6C2-2B15-414509A6B998}"/>
          </ac:spMkLst>
        </pc:spChg>
        <pc:spChg chg="add del mod">
          <ac:chgData name="Giuseppe Torrisi" userId="7e2d242d-86da-4aa3-bb66-1f88aeb4d0c6" providerId="ADAL" clId="{A4628964-D3B9-A243-9236-A9A7DA763D0B}" dt="2022-11-06T10:02:52.754" v="3199" actId="478"/>
          <ac:spMkLst>
            <pc:docMk/>
            <pc:sldMk cId="1578032386" sldId="1155"/>
            <ac:spMk id="6" creationId="{99166809-A6F1-77E7-30C2-82A37C1F3A42}"/>
          </ac:spMkLst>
        </pc:spChg>
        <pc:spChg chg="add mod">
          <ac:chgData name="Giuseppe Torrisi" userId="7e2d242d-86da-4aa3-bb66-1f88aeb4d0c6" providerId="ADAL" clId="{A4628964-D3B9-A243-9236-A9A7DA763D0B}" dt="2022-11-06T10:03:07.675" v="3204" actId="1076"/>
          <ac:spMkLst>
            <pc:docMk/>
            <pc:sldMk cId="1578032386" sldId="1155"/>
            <ac:spMk id="9" creationId="{E1AC63BF-4821-8D6B-ECB9-6074C9B00E34}"/>
          </ac:spMkLst>
        </pc:spChg>
        <pc:picChg chg="add mod">
          <ac:chgData name="Giuseppe Torrisi" userId="7e2d242d-86da-4aa3-bb66-1f88aeb4d0c6" providerId="ADAL" clId="{A4628964-D3B9-A243-9236-A9A7DA763D0B}" dt="2022-11-06T10:03:41.431" v="3218" actId="14100"/>
          <ac:picMkLst>
            <pc:docMk/>
            <pc:sldMk cId="1578032386" sldId="1155"/>
            <ac:picMk id="4" creationId="{8B32DFBE-386B-93DF-B7C5-AF1E975FF64B}"/>
          </ac:picMkLst>
        </pc:picChg>
        <pc:picChg chg="add del mod">
          <ac:chgData name="Giuseppe Torrisi" userId="7e2d242d-86da-4aa3-bb66-1f88aeb4d0c6" providerId="ADAL" clId="{A4628964-D3B9-A243-9236-A9A7DA763D0B}" dt="2022-11-06T10:02:52.754" v="3199" actId="478"/>
          <ac:picMkLst>
            <pc:docMk/>
            <pc:sldMk cId="1578032386" sldId="1155"/>
            <ac:picMk id="5" creationId="{91C0CF36-8F0D-0184-BEBB-99DD1A1BACB3}"/>
          </ac:picMkLst>
        </pc:picChg>
        <pc:picChg chg="add del mod">
          <ac:chgData name="Giuseppe Torrisi" userId="7e2d242d-86da-4aa3-bb66-1f88aeb4d0c6" providerId="ADAL" clId="{A4628964-D3B9-A243-9236-A9A7DA763D0B}" dt="2022-11-06T10:03:15.983" v="3210" actId="478"/>
          <ac:picMkLst>
            <pc:docMk/>
            <pc:sldMk cId="1578032386" sldId="1155"/>
            <ac:picMk id="8" creationId="{816C28B8-1D9F-A189-162F-26152C4C1D57}"/>
          </ac:picMkLst>
        </pc:picChg>
        <pc:picChg chg="add mod">
          <ac:chgData name="Giuseppe Torrisi" userId="7e2d242d-86da-4aa3-bb66-1f88aeb4d0c6" providerId="ADAL" clId="{A4628964-D3B9-A243-9236-A9A7DA763D0B}" dt="2022-11-06T10:03:44.174" v="3224" actId="1076"/>
          <ac:picMkLst>
            <pc:docMk/>
            <pc:sldMk cId="1578032386" sldId="1155"/>
            <ac:picMk id="11" creationId="{687394B9-B6EF-6E79-6447-1B486ED9695D}"/>
          </ac:picMkLst>
        </pc:picChg>
        <pc:picChg chg="add mod">
          <ac:chgData name="Giuseppe Torrisi" userId="7e2d242d-86da-4aa3-bb66-1f88aeb4d0c6" providerId="ADAL" clId="{A4628964-D3B9-A243-9236-A9A7DA763D0B}" dt="2022-11-06T10:03:47.362" v="3233" actId="14100"/>
          <ac:picMkLst>
            <pc:docMk/>
            <pc:sldMk cId="1578032386" sldId="1155"/>
            <ac:picMk id="13" creationId="{705528D3-C52A-DE6D-8143-FC25B47B656E}"/>
          </ac:picMkLst>
        </pc:picChg>
      </pc:sldChg>
      <pc:sldChg chg="addSp delSp modSp add del mod modShow">
        <pc:chgData name="Giuseppe Torrisi" userId="7e2d242d-86da-4aa3-bb66-1f88aeb4d0c6" providerId="ADAL" clId="{A4628964-D3B9-A243-9236-A9A7DA763D0B}" dt="2022-11-10T22:11:32.020" v="8865" actId="2696"/>
        <pc:sldMkLst>
          <pc:docMk/>
          <pc:sldMk cId="3553042326" sldId="1156"/>
        </pc:sldMkLst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4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5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8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9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23.774" v="7264" actId="1076"/>
          <ac:spMkLst>
            <pc:docMk/>
            <pc:sldMk cId="3553042326" sldId="1156"/>
            <ac:spMk id="10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9.987" v="7262" actId="1076"/>
          <ac:spMkLst>
            <pc:docMk/>
            <pc:sldMk cId="3553042326" sldId="1156"/>
            <ac:spMk id="12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13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14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22.095" v="7263" actId="1076"/>
          <ac:spMkLst>
            <pc:docMk/>
            <pc:sldMk cId="3553042326" sldId="1156"/>
            <ac:spMk id="15" creationId="{8989BAD0-EA1D-B2D7-6B5B-4EB486E90482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17" creationId="{73190895-0C27-CEBB-347B-117F6785190F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23" creationId="{924D5EA4-CA92-BE1C-5623-F7C2A578F317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24" creationId="{16B6E6B9-BCDF-EFFF-8DFB-D0A49F467D27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26" creationId="{F025CE6D-61E5-E31E-B1B2-6D4F453D79AB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27" creationId="{B8B6D253-ED80-07AF-B267-1068821FA0ED}"/>
          </ac:spMkLst>
        </pc:spChg>
        <pc:spChg chg="mod">
          <ac:chgData name="Giuseppe Torrisi" userId="7e2d242d-86da-4aa3-bb66-1f88aeb4d0c6" providerId="ADAL" clId="{A4628964-D3B9-A243-9236-A9A7DA763D0B}" dt="2022-11-08T23:11:16.830" v="7260" actId="1076"/>
          <ac:spMkLst>
            <pc:docMk/>
            <pc:sldMk cId="3553042326" sldId="1156"/>
            <ac:spMk id="28" creationId="{00000000-0000-0000-0000-000000000000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0" creationId="{2D5199E9-E73B-88AD-EB41-31E59B6BA477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1" creationId="{494BF1C4-A2F1-4654-8114-322297D5D33D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2" creationId="{EDE9AD27-C94D-820F-F8FB-31ED3EE947BA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3" creationId="{DAFE9EA3-A4D3-3390-8ACA-39BEE064AAFC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4" creationId="{3DEE8CB3-91FC-6D76-CC36-43142E46727A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5" creationId="{5E7A3367-0CF9-27A1-49F5-1177A4C27084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6" creationId="{9EE55DB6-9A15-2642-325C-F87A061E0350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7" creationId="{D3973194-F2BB-7870-65C5-8E6F53B70181}"/>
          </ac:spMkLst>
        </pc:spChg>
        <pc:spChg chg="mod">
          <ac:chgData name="Giuseppe Torrisi" userId="7e2d242d-86da-4aa3-bb66-1f88aeb4d0c6" providerId="ADAL" clId="{A4628964-D3B9-A243-9236-A9A7DA763D0B}" dt="2022-11-08T23:11:17.234" v="7261"/>
          <ac:spMkLst>
            <pc:docMk/>
            <pc:sldMk cId="3553042326" sldId="1156"/>
            <ac:spMk id="38" creationId="{C5CAE5B8-0A42-80B4-7DCC-F3677E7DDA2A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1" creationId="{F7E94815-23C2-3859-1CAC-DD1EE2C7725B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2" creationId="{69590157-E064-7014-A3C0-F02E1E8CD610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3" creationId="{83E875F0-F358-CD43-54D3-F183031DA474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4" creationId="{112C6750-CD31-6145-2460-FA133CF7DBB9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5" creationId="{BAB2A3B3-6939-3A39-76E7-0CA5C8C4748A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6" creationId="{B873E3F1-F2A5-4C1A-C9E2-7059D0E4CDF8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7" creationId="{6E4C8342-D595-C3F9-AB26-837238618A54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8" creationId="{8DA20D4A-B25E-8CC8-0734-948752348D73}"/>
          </ac:spMkLst>
        </pc:spChg>
        <pc:spChg chg="mod">
          <ac:chgData name="Giuseppe Torrisi" userId="7e2d242d-86da-4aa3-bb66-1f88aeb4d0c6" providerId="ADAL" clId="{A4628964-D3B9-A243-9236-A9A7DA763D0B}" dt="2022-11-09T21:48:12.618" v="8107"/>
          <ac:spMkLst>
            <pc:docMk/>
            <pc:sldMk cId="3553042326" sldId="1156"/>
            <ac:spMk id="49" creationId="{9AAB5A1F-5FE0-68B6-3844-19F512B59960}"/>
          </ac:spMkLst>
        </pc:spChg>
        <pc:grpChg chg="add del mod">
          <ac:chgData name="Giuseppe Torrisi" userId="7e2d242d-86da-4aa3-bb66-1f88aeb4d0c6" providerId="ADAL" clId="{A4628964-D3B9-A243-9236-A9A7DA763D0B}" dt="2022-11-09T21:48:12.225" v="8106" actId="478"/>
          <ac:grpSpMkLst>
            <pc:docMk/>
            <pc:sldMk cId="3553042326" sldId="1156"/>
            <ac:grpSpMk id="18" creationId="{C562280C-739D-FBF7-1505-5E8CE8E93EB9}"/>
          </ac:grpSpMkLst>
        </pc:grpChg>
        <pc:grpChg chg="mod">
          <ac:chgData name="Giuseppe Torrisi" userId="7e2d242d-86da-4aa3-bb66-1f88aeb4d0c6" providerId="ADAL" clId="{A4628964-D3B9-A243-9236-A9A7DA763D0B}" dt="2022-11-08T23:11:17.234" v="7261"/>
          <ac:grpSpMkLst>
            <pc:docMk/>
            <pc:sldMk cId="3553042326" sldId="1156"/>
            <ac:grpSpMk id="19" creationId="{606F701B-1624-66D8-5263-56B889665574}"/>
          </ac:grpSpMkLst>
        </pc:grpChg>
        <pc:grpChg chg="mod">
          <ac:chgData name="Giuseppe Torrisi" userId="7e2d242d-86da-4aa3-bb66-1f88aeb4d0c6" providerId="ADAL" clId="{A4628964-D3B9-A243-9236-A9A7DA763D0B}" dt="2022-11-08T23:11:17.234" v="7261"/>
          <ac:grpSpMkLst>
            <pc:docMk/>
            <pc:sldMk cId="3553042326" sldId="1156"/>
            <ac:grpSpMk id="29" creationId="{EFABA149-BC35-2C00-3075-FD3B36F1D90D}"/>
          </ac:grpSpMkLst>
        </pc:grpChg>
        <pc:grpChg chg="add mod">
          <ac:chgData name="Giuseppe Torrisi" userId="7e2d242d-86da-4aa3-bb66-1f88aeb4d0c6" providerId="ADAL" clId="{A4628964-D3B9-A243-9236-A9A7DA763D0B}" dt="2022-11-09T21:48:12.618" v="8107"/>
          <ac:grpSpMkLst>
            <pc:docMk/>
            <pc:sldMk cId="3553042326" sldId="1156"/>
            <ac:grpSpMk id="39" creationId="{2745A20C-2477-4BD4-45F8-6064B5DE449D}"/>
          </ac:grpSpMkLst>
        </pc:grpChg>
        <pc:grpChg chg="mod">
          <ac:chgData name="Giuseppe Torrisi" userId="7e2d242d-86da-4aa3-bb66-1f88aeb4d0c6" providerId="ADAL" clId="{A4628964-D3B9-A243-9236-A9A7DA763D0B}" dt="2022-11-09T21:48:12.618" v="8107"/>
          <ac:grpSpMkLst>
            <pc:docMk/>
            <pc:sldMk cId="3553042326" sldId="1156"/>
            <ac:grpSpMk id="40" creationId="{3F97EB02-58DC-CE6D-D44A-1042A7C75AE5}"/>
          </ac:grpSpMkLst>
        </pc:grpChg>
        <pc:picChg chg="mod">
          <ac:chgData name="Giuseppe Torrisi" userId="7e2d242d-86da-4aa3-bb66-1f88aeb4d0c6" providerId="ADAL" clId="{A4628964-D3B9-A243-9236-A9A7DA763D0B}" dt="2022-11-08T23:11:25.474" v="7265" actId="1076"/>
          <ac:picMkLst>
            <pc:docMk/>
            <pc:sldMk cId="3553042326" sldId="1156"/>
            <ac:picMk id="16" creationId="{6CCC7C77-5760-E3C3-A80A-918C2B9C804A}"/>
          </ac:picMkLst>
        </pc:picChg>
        <pc:cxnChg chg="mod">
          <ac:chgData name="Giuseppe Torrisi" userId="7e2d242d-86da-4aa3-bb66-1f88aeb4d0c6" providerId="ADAL" clId="{A4628964-D3B9-A243-9236-A9A7DA763D0B}" dt="2022-11-08T23:11:16.830" v="7260" actId="1076"/>
          <ac:cxnSpMkLst>
            <pc:docMk/>
            <pc:sldMk cId="3553042326" sldId="1156"/>
            <ac:cxnSpMk id="6" creationId="{00000000-0000-0000-0000-000000000000}"/>
          </ac:cxnSpMkLst>
        </pc:cxnChg>
        <pc:cxnChg chg="mod">
          <ac:chgData name="Giuseppe Torrisi" userId="7e2d242d-86da-4aa3-bb66-1f88aeb4d0c6" providerId="ADAL" clId="{A4628964-D3B9-A243-9236-A9A7DA763D0B}" dt="2022-11-08T23:11:16.830" v="7260" actId="1076"/>
          <ac:cxnSpMkLst>
            <pc:docMk/>
            <pc:sldMk cId="3553042326" sldId="1156"/>
            <ac:cxnSpMk id="7" creationId="{00000000-0000-0000-0000-000000000000}"/>
          </ac:cxnSpMkLst>
        </pc:cxnChg>
        <pc:cxnChg chg="mod">
          <ac:chgData name="Giuseppe Torrisi" userId="7e2d242d-86da-4aa3-bb66-1f88aeb4d0c6" providerId="ADAL" clId="{A4628964-D3B9-A243-9236-A9A7DA763D0B}" dt="2022-11-08T23:11:16.830" v="7260" actId="1076"/>
          <ac:cxnSpMkLst>
            <pc:docMk/>
            <pc:sldMk cId="3553042326" sldId="1156"/>
            <ac:cxnSpMk id="11" creationId="{00000000-0000-0000-0000-000000000000}"/>
          </ac:cxnSpMkLst>
        </pc:cxnChg>
        <pc:cxnChg chg="mod">
          <ac:chgData name="Giuseppe Torrisi" userId="7e2d242d-86da-4aa3-bb66-1f88aeb4d0c6" providerId="ADAL" clId="{A4628964-D3B9-A243-9236-A9A7DA763D0B}" dt="2022-11-08T23:11:16.830" v="7260" actId="1076"/>
          <ac:cxnSpMkLst>
            <pc:docMk/>
            <pc:sldMk cId="3553042326" sldId="1156"/>
            <ac:cxnSpMk id="20" creationId="{00000000-0000-0000-0000-000000000000}"/>
          </ac:cxnSpMkLst>
        </pc:cxnChg>
        <pc:cxnChg chg="mod">
          <ac:chgData name="Giuseppe Torrisi" userId="7e2d242d-86da-4aa3-bb66-1f88aeb4d0c6" providerId="ADAL" clId="{A4628964-D3B9-A243-9236-A9A7DA763D0B}" dt="2022-11-08T23:11:16.830" v="7260" actId="1076"/>
          <ac:cxnSpMkLst>
            <pc:docMk/>
            <pc:sldMk cId="3553042326" sldId="1156"/>
            <ac:cxnSpMk id="21" creationId="{00000000-0000-0000-0000-000000000000}"/>
          </ac:cxnSpMkLst>
        </pc:cxnChg>
        <pc:cxnChg chg="mod">
          <ac:chgData name="Giuseppe Torrisi" userId="7e2d242d-86da-4aa3-bb66-1f88aeb4d0c6" providerId="ADAL" clId="{A4628964-D3B9-A243-9236-A9A7DA763D0B}" dt="2022-11-08T23:11:16.830" v="7260" actId="1076"/>
          <ac:cxnSpMkLst>
            <pc:docMk/>
            <pc:sldMk cId="3553042326" sldId="1156"/>
            <ac:cxnSpMk id="22" creationId="{00000000-0000-0000-0000-000000000000}"/>
          </ac:cxnSpMkLst>
        </pc:cxnChg>
        <pc:cxnChg chg="mod">
          <ac:chgData name="Giuseppe Torrisi" userId="7e2d242d-86da-4aa3-bb66-1f88aeb4d0c6" providerId="ADAL" clId="{A4628964-D3B9-A243-9236-A9A7DA763D0B}" dt="2022-11-08T23:11:16.830" v="7260" actId="1076"/>
          <ac:cxnSpMkLst>
            <pc:docMk/>
            <pc:sldMk cId="3553042326" sldId="1156"/>
            <ac:cxnSpMk id="25" creationId="{00000000-0000-0000-0000-000000000000}"/>
          </ac:cxnSpMkLst>
        </pc:cxnChg>
      </pc:sldChg>
      <pc:sldChg chg="modSp add del mod">
        <pc:chgData name="Giuseppe Torrisi" userId="7e2d242d-86da-4aa3-bb66-1f88aeb4d0c6" providerId="ADAL" clId="{A4628964-D3B9-A243-9236-A9A7DA763D0B}" dt="2022-11-08T23:11:30.173" v="7266" actId="2696"/>
        <pc:sldMkLst>
          <pc:docMk/>
          <pc:sldMk cId="2538859391" sldId="1157"/>
        </pc:sldMkLst>
        <pc:spChg chg="mod">
          <ac:chgData name="Giuseppe Torrisi" userId="7e2d242d-86da-4aa3-bb66-1f88aeb4d0c6" providerId="ADAL" clId="{A4628964-D3B9-A243-9236-A9A7DA763D0B}" dt="2022-11-06T16:39:41.918" v="5129" actId="1076"/>
          <ac:spMkLst>
            <pc:docMk/>
            <pc:sldMk cId="2538859391" sldId="1157"/>
            <ac:spMk id="4" creationId="{66C0CABA-53A2-654A-B8FE-170597187F72}"/>
          </ac:spMkLst>
        </pc:spChg>
        <pc:spChg chg="mod">
          <ac:chgData name="Giuseppe Torrisi" userId="7e2d242d-86da-4aa3-bb66-1f88aeb4d0c6" providerId="ADAL" clId="{A4628964-D3B9-A243-9236-A9A7DA763D0B}" dt="2022-11-06T16:39:44.687" v="5130" actId="1076"/>
          <ac:spMkLst>
            <pc:docMk/>
            <pc:sldMk cId="2538859391" sldId="1157"/>
            <ac:spMk id="5" creationId="{B6A33960-CB49-4B40-BCCB-FA5AFD84169E}"/>
          </ac:spMkLst>
        </pc:spChg>
      </pc:sldChg>
      <pc:sldChg chg="addSp delSp modSp new del mod ord">
        <pc:chgData name="Giuseppe Torrisi" userId="7e2d242d-86da-4aa3-bb66-1f88aeb4d0c6" providerId="ADAL" clId="{A4628964-D3B9-A243-9236-A9A7DA763D0B}" dt="2022-11-10T22:11:27.751" v="8864" actId="2696"/>
        <pc:sldMkLst>
          <pc:docMk/>
          <pc:sldMk cId="1791946246" sldId="1158"/>
        </pc:sldMkLst>
        <pc:spChg chg="mod">
          <ac:chgData name="Giuseppe Torrisi" userId="7e2d242d-86da-4aa3-bb66-1f88aeb4d0c6" providerId="ADAL" clId="{A4628964-D3B9-A243-9236-A9A7DA763D0B}" dt="2022-11-09T11:29:23.352" v="7900" actId="1076"/>
          <ac:spMkLst>
            <pc:docMk/>
            <pc:sldMk cId="1791946246" sldId="1158"/>
            <ac:spMk id="2" creationId="{F0E5147E-DE96-D0B4-D65F-D8167E7E0D50}"/>
          </ac:spMkLst>
        </pc:spChg>
        <pc:spChg chg="add del mod">
          <ac:chgData name="Giuseppe Torrisi" userId="7e2d242d-86da-4aa3-bb66-1f88aeb4d0c6" providerId="ADAL" clId="{A4628964-D3B9-A243-9236-A9A7DA763D0B}" dt="2022-11-09T11:29:23.352" v="7900" actId="1076"/>
          <ac:spMkLst>
            <pc:docMk/>
            <pc:sldMk cId="1791946246" sldId="1158"/>
            <ac:spMk id="3" creationId="{294BB3A6-B48D-0B5E-63BF-D0487FD72C1C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6" creationId="{2673F052-9B32-C50D-569D-6DD3683CD7E5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7" creationId="{36E6DE91-FA14-9359-C97C-274CBA464639}"/>
          </ac:spMkLst>
        </pc:spChg>
        <pc:spChg chg="add del mod">
          <ac:chgData name="Giuseppe Torrisi" userId="7e2d242d-86da-4aa3-bb66-1f88aeb4d0c6" providerId="ADAL" clId="{A4628964-D3B9-A243-9236-A9A7DA763D0B}" dt="2022-11-06T10:22:05.844" v="3428"/>
          <ac:spMkLst>
            <pc:docMk/>
            <pc:sldMk cId="1791946246" sldId="1158"/>
            <ac:spMk id="8" creationId="{DB239FC5-77CB-C9B8-5A2D-5DF69A9F9AE7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8" creationId="{F1AA9EE5-05F8-CA49-4E04-DFF41FCEA5CB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9" creationId="{CC5D6F39-2BC9-0927-B1C9-C3C6DD088DFD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1" creationId="{54A2DAE2-89E9-B069-E87D-F9E94B465B2B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2" creationId="{81BB24D7-7D1E-5963-E261-4CFA908177CA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3" creationId="{AB24EDAF-91BC-FFD6-6B49-66228D22B545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4" creationId="{53BFDBDC-ACCC-6FED-85B5-527D0F22E419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5" creationId="{6D0B91AB-C354-8C7C-BCB9-7DEA540B95AC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6" creationId="{B4BDB933-E7D8-30E3-7A5C-D4106F15284D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7" creationId="{37817872-D516-E031-6F8D-7E863FA8550A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8" creationId="{833D04F1-D700-49D5-D9FD-D5AE5FF94D82}"/>
          </ac:spMkLst>
        </pc:spChg>
        <pc:spChg chg="mod">
          <ac:chgData name="Giuseppe Torrisi" userId="7e2d242d-86da-4aa3-bb66-1f88aeb4d0c6" providerId="ADAL" clId="{A4628964-D3B9-A243-9236-A9A7DA763D0B}" dt="2022-11-09T11:29:23.922" v="7901"/>
          <ac:spMkLst>
            <pc:docMk/>
            <pc:sldMk cId="1791946246" sldId="1158"/>
            <ac:spMk id="19" creationId="{52919898-D248-625C-EC12-8515D9E5111C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22" creationId="{F53ED2E2-EFA9-E5F5-E18B-5438C266B97E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23" creationId="{B550E535-D713-E0C4-16BB-76A8C1FDB51F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24" creationId="{0843EA35-A404-D9C0-CA0B-FCBC770E1924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25" creationId="{34ACE0BB-230F-746F-5024-60FD7EE14741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26" creationId="{098A132C-47A0-6717-1819-E05EA1D32E58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27" creationId="{1D3D567A-440C-0E9C-8751-2F5D9B6F35A4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28" creationId="{67D83C73-FC92-13F5-6E98-A9635C5E1A7D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29" creationId="{C4B88BB1-C82B-3F77-CE4C-16D11B5D93D6}"/>
          </ac:spMkLst>
        </pc:spChg>
        <pc:spChg chg="mod">
          <ac:chgData name="Giuseppe Torrisi" userId="7e2d242d-86da-4aa3-bb66-1f88aeb4d0c6" providerId="ADAL" clId="{A4628964-D3B9-A243-9236-A9A7DA763D0B}" dt="2022-11-09T21:48:20.298" v="8111"/>
          <ac:spMkLst>
            <pc:docMk/>
            <pc:sldMk cId="1791946246" sldId="1158"/>
            <ac:spMk id="30" creationId="{A08AC2A4-6EDE-3918-B48E-7EE8571B93FC}"/>
          </ac:spMkLst>
        </pc:spChg>
        <pc:grpChg chg="add del mod">
          <ac:chgData name="Giuseppe Torrisi" userId="7e2d242d-86da-4aa3-bb66-1f88aeb4d0c6" providerId="ADAL" clId="{A4628964-D3B9-A243-9236-A9A7DA763D0B}" dt="2022-11-09T21:48:20.029" v="8110" actId="478"/>
          <ac:grpSpMkLst>
            <pc:docMk/>
            <pc:sldMk cId="1791946246" sldId="1158"/>
            <ac:grpSpMk id="4" creationId="{F69D92D9-EF98-1491-251E-F4A1D86AA879}"/>
          </ac:grpSpMkLst>
        </pc:grpChg>
        <pc:grpChg chg="mod">
          <ac:chgData name="Giuseppe Torrisi" userId="7e2d242d-86da-4aa3-bb66-1f88aeb4d0c6" providerId="ADAL" clId="{A4628964-D3B9-A243-9236-A9A7DA763D0B}" dt="2022-11-09T11:29:23.922" v="7901"/>
          <ac:grpSpMkLst>
            <pc:docMk/>
            <pc:sldMk cId="1791946246" sldId="1158"/>
            <ac:grpSpMk id="5" creationId="{5C6CE465-CE8B-B3A0-9710-B42882FDBDBC}"/>
          </ac:grpSpMkLst>
        </pc:grpChg>
        <pc:grpChg chg="mod">
          <ac:chgData name="Giuseppe Torrisi" userId="7e2d242d-86da-4aa3-bb66-1f88aeb4d0c6" providerId="ADAL" clId="{A4628964-D3B9-A243-9236-A9A7DA763D0B}" dt="2022-11-09T11:29:23.922" v="7901"/>
          <ac:grpSpMkLst>
            <pc:docMk/>
            <pc:sldMk cId="1791946246" sldId="1158"/>
            <ac:grpSpMk id="10" creationId="{D2F8A556-81BE-8175-40A2-0DFCB03DD00F}"/>
          </ac:grpSpMkLst>
        </pc:grpChg>
        <pc:grpChg chg="add mod">
          <ac:chgData name="Giuseppe Torrisi" userId="7e2d242d-86da-4aa3-bb66-1f88aeb4d0c6" providerId="ADAL" clId="{A4628964-D3B9-A243-9236-A9A7DA763D0B}" dt="2022-11-09T21:48:20.298" v="8111"/>
          <ac:grpSpMkLst>
            <pc:docMk/>
            <pc:sldMk cId="1791946246" sldId="1158"/>
            <ac:grpSpMk id="20" creationId="{6C7B2E5E-F2D3-AF55-73D7-E276E9218E67}"/>
          </ac:grpSpMkLst>
        </pc:grpChg>
        <pc:grpChg chg="mod">
          <ac:chgData name="Giuseppe Torrisi" userId="7e2d242d-86da-4aa3-bb66-1f88aeb4d0c6" providerId="ADAL" clId="{A4628964-D3B9-A243-9236-A9A7DA763D0B}" dt="2022-11-09T21:48:20.298" v="8111"/>
          <ac:grpSpMkLst>
            <pc:docMk/>
            <pc:sldMk cId="1791946246" sldId="1158"/>
            <ac:grpSpMk id="21" creationId="{E76454B0-7434-C565-CC89-5309D8938A37}"/>
          </ac:grpSpMkLst>
        </pc:grpChg>
        <pc:graphicFrameChg chg="add del mod">
          <ac:chgData name="Giuseppe Torrisi" userId="7e2d242d-86da-4aa3-bb66-1f88aeb4d0c6" providerId="ADAL" clId="{A4628964-D3B9-A243-9236-A9A7DA763D0B}" dt="2022-11-06T10:10:23.287" v="3237"/>
          <ac:graphicFrameMkLst>
            <pc:docMk/>
            <pc:sldMk cId="1791946246" sldId="1158"/>
            <ac:graphicFrameMk id="4" creationId="{020F70D4-1023-FDA9-29F0-02D22D2BEA4B}"/>
          </ac:graphicFrameMkLst>
        </pc:graphicFrameChg>
        <pc:graphicFrameChg chg="add del mod">
          <ac:chgData name="Giuseppe Torrisi" userId="7e2d242d-86da-4aa3-bb66-1f88aeb4d0c6" providerId="ADAL" clId="{A4628964-D3B9-A243-9236-A9A7DA763D0B}" dt="2022-11-06T10:10:25.929" v="3239"/>
          <ac:graphicFrameMkLst>
            <pc:docMk/>
            <pc:sldMk cId="1791946246" sldId="1158"/>
            <ac:graphicFrameMk id="5" creationId="{B31BB5D8-19A2-FBF5-FA8E-3321846957AC}"/>
          </ac:graphicFrameMkLst>
        </pc:graphicFrameChg>
        <pc:graphicFrameChg chg="add del mod">
          <ac:chgData name="Giuseppe Torrisi" userId="7e2d242d-86da-4aa3-bb66-1f88aeb4d0c6" providerId="ADAL" clId="{A4628964-D3B9-A243-9236-A9A7DA763D0B}" dt="2022-11-06T10:10:39.421" v="3241"/>
          <ac:graphicFrameMkLst>
            <pc:docMk/>
            <pc:sldMk cId="1791946246" sldId="1158"/>
            <ac:graphicFrameMk id="6" creationId="{9098ACD1-4AA8-5185-E14B-2CCF19B53B4E}"/>
          </ac:graphicFrameMkLst>
        </pc:graphicFrameChg>
      </pc:sldChg>
      <pc:sldChg chg="addSp modSp add">
        <pc:chgData name="Giuseppe Torrisi" userId="7e2d242d-86da-4aa3-bb66-1f88aeb4d0c6" providerId="ADAL" clId="{A4628964-D3B9-A243-9236-A9A7DA763D0B}" dt="2022-11-10T21:39:43.486" v="8421"/>
        <pc:sldMkLst>
          <pc:docMk/>
          <pc:sldMk cId="2306799764" sldId="1159"/>
        </pc:sldMkLst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6" creationId="{6F7A351C-E0EA-625C-F370-1971E1BA466E}"/>
          </ac:spMkLst>
        </pc:spChg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7" creationId="{17C285CC-777A-3628-CA81-A98517D07A2C}"/>
          </ac:spMkLst>
        </pc:spChg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8" creationId="{AA03CB91-1623-7993-CD1C-50A009FC859E}"/>
          </ac:spMkLst>
        </pc:spChg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9" creationId="{0FDE2B97-8A38-A69E-B8E4-AF1CB9C2A61A}"/>
          </ac:spMkLst>
        </pc:spChg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10" creationId="{FE86FCC2-51C1-F3A3-CF5B-E8ADE12CB859}"/>
          </ac:spMkLst>
        </pc:spChg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11" creationId="{3B39D5AC-2D44-662A-CE89-A8A93242B38D}"/>
          </ac:spMkLst>
        </pc:spChg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12" creationId="{F129B841-F234-EDA9-623D-0DE9AD13A467}"/>
          </ac:spMkLst>
        </pc:spChg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13" creationId="{106D6E97-2711-35EB-259E-C4242DD5083E}"/>
          </ac:spMkLst>
        </pc:spChg>
        <pc:spChg chg="mod">
          <ac:chgData name="Giuseppe Torrisi" userId="7e2d242d-86da-4aa3-bb66-1f88aeb4d0c6" providerId="ADAL" clId="{A4628964-D3B9-A243-9236-A9A7DA763D0B}" dt="2022-11-08T22:40:47.524" v="6463"/>
          <ac:spMkLst>
            <pc:docMk/>
            <pc:sldMk cId="2306799764" sldId="1159"/>
            <ac:spMk id="14" creationId="{FB68FB98-1428-DE09-8C04-52869D3F75A8}"/>
          </ac:spMkLst>
        </pc:spChg>
        <pc:grpChg chg="add mod">
          <ac:chgData name="Giuseppe Torrisi" userId="7e2d242d-86da-4aa3-bb66-1f88aeb4d0c6" providerId="ADAL" clId="{A4628964-D3B9-A243-9236-A9A7DA763D0B}" dt="2022-11-08T22:40:47.524" v="6463"/>
          <ac:grpSpMkLst>
            <pc:docMk/>
            <pc:sldMk cId="2306799764" sldId="1159"/>
            <ac:grpSpMk id="2" creationId="{5E83DB0E-49B2-5452-6810-F2DD4F9438A7}"/>
          </ac:grpSpMkLst>
        </pc:grpChg>
        <pc:grpChg chg="mod">
          <ac:chgData name="Giuseppe Torrisi" userId="7e2d242d-86da-4aa3-bb66-1f88aeb4d0c6" providerId="ADAL" clId="{A4628964-D3B9-A243-9236-A9A7DA763D0B}" dt="2022-11-08T22:40:47.524" v="6463"/>
          <ac:grpSpMkLst>
            <pc:docMk/>
            <pc:sldMk cId="2306799764" sldId="1159"/>
            <ac:grpSpMk id="4" creationId="{A3B6F563-2F82-8AD5-E0F5-B978CFEC79BD}"/>
          </ac:grpSpMkLst>
        </pc:grpChg>
        <pc:picChg chg="add mod">
          <ac:chgData name="Giuseppe Torrisi" userId="7e2d242d-86da-4aa3-bb66-1f88aeb4d0c6" providerId="ADAL" clId="{A4628964-D3B9-A243-9236-A9A7DA763D0B}" dt="2022-11-10T21:39:43.486" v="8421"/>
          <ac:picMkLst>
            <pc:docMk/>
            <pc:sldMk cId="2306799764" sldId="1159"/>
            <ac:picMk id="15" creationId="{08001886-6CBE-46F9-8A9F-387B8AC629F9}"/>
          </ac:picMkLst>
        </pc:picChg>
      </pc:sldChg>
      <pc:sldChg chg="addSp modSp new mod ord modNotesTx">
        <pc:chgData name="Giuseppe Torrisi" userId="7e2d242d-86da-4aa3-bb66-1f88aeb4d0c6" providerId="ADAL" clId="{A4628964-D3B9-A243-9236-A9A7DA763D0B}" dt="2022-11-12T16:27:52.639" v="11088" actId="20577"/>
        <pc:sldMkLst>
          <pc:docMk/>
          <pc:sldMk cId="574476480" sldId="1160"/>
        </pc:sldMkLst>
        <pc:spChg chg="mod">
          <ac:chgData name="Giuseppe Torrisi" userId="7e2d242d-86da-4aa3-bb66-1f88aeb4d0c6" providerId="ADAL" clId="{A4628964-D3B9-A243-9236-A9A7DA763D0B}" dt="2022-11-11T15:27:35.788" v="10324" actId="1076"/>
          <ac:spMkLst>
            <pc:docMk/>
            <pc:sldMk cId="574476480" sldId="1160"/>
            <ac:spMk id="2" creationId="{55EE3E87-EC90-C8AA-9034-A8336ECE6BDF}"/>
          </ac:spMkLst>
        </pc:spChg>
        <pc:spChg chg="mod">
          <ac:chgData name="Giuseppe Torrisi" userId="7e2d242d-86da-4aa3-bb66-1f88aeb4d0c6" providerId="ADAL" clId="{A4628964-D3B9-A243-9236-A9A7DA763D0B}" dt="2022-11-12T16:27:52.639" v="11088" actId="20577"/>
          <ac:spMkLst>
            <pc:docMk/>
            <pc:sldMk cId="574476480" sldId="1160"/>
            <ac:spMk id="3" creationId="{5BE5FB76-6C72-594F-45E5-DA69F96BE796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6" creationId="{48A31B49-0377-55CC-8C3E-D7519AB177DF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7" creationId="{5A9C5772-A8DB-386A-4611-A417E77064A3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8" creationId="{84723E44-420A-F395-97BA-8A74D8AAE65B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9" creationId="{603EBC69-C852-F301-0C85-3ADC6499F454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10" creationId="{DB67ED18-C827-EE15-3507-0D9EAC265AB1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11" creationId="{E4B24A49-163F-0F43-7AF3-576CEC82CAD0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12" creationId="{EF484A6F-BE35-03BD-992D-6B3244C6C0AF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13" creationId="{FF14A685-AE01-524D-6B40-A876FF68A82D}"/>
          </ac:spMkLst>
        </pc:spChg>
        <pc:spChg chg="mod">
          <ac:chgData name="Giuseppe Torrisi" userId="7e2d242d-86da-4aa3-bb66-1f88aeb4d0c6" providerId="ADAL" clId="{A4628964-D3B9-A243-9236-A9A7DA763D0B}" dt="2022-11-08T22:40:58.855" v="6466"/>
          <ac:spMkLst>
            <pc:docMk/>
            <pc:sldMk cId="574476480" sldId="1160"/>
            <ac:spMk id="14" creationId="{58B221F5-5D3E-E72A-0D49-F92ABBE7FEF6}"/>
          </ac:spMkLst>
        </pc:spChg>
        <pc:grpChg chg="add mod">
          <ac:chgData name="Giuseppe Torrisi" userId="7e2d242d-86da-4aa3-bb66-1f88aeb4d0c6" providerId="ADAL" clId="{A4628964-D3B9-A243-9236-A9A7DA763D0B}" dt="2022-11-08T22:40:58.855" v="6466"/>
          <ac:grpSpMkLst>
            <pc:docMk/>
            <pc:sldMk cId="574476480" sldId="1160"/>
            <ac:grpSpMk id="4" creationId="{6462F3E9-3DD0-EA67-026D-08F598864C18}"/>
          </ac:grpSpMkLst>
        </pc:grpChg>
        <pc:grpChg chg="mod">
          <ac:chgData name="Giuseppe Torrisi" userId="7e2d242d-86da-4aa3-bb66-1f88aeb4d0c6" providerId="ADAL" clId="{A4628964-D3B9-A243-9236-A9A7DA763D0B}" dt="2022-11-08T22:40:58.855" v="6466"/>
          <ac:grpSpMkLst>
            <pc:docMk/>
            <pc:sldMk cId="574476480" sldId="1160"/>
            <ac:grpSpMk id="5" creationId="{AF8FE49C-1A78-53C6-F102-606466E3BAA8}"/>
          </ac:grpSpMkLst>
        </pc:grpChg>
        <pc:picChg chg="add mod">
          <ac:chgData name="Giuseppe Torrisi" userId="7e2d242d-86da-4aa3-bb66-1f88aeb4d0c6" providerId="ADAL" clId="{A4628964-D3B9-A243-9236-A9A7DA763D0B}" dt="2022-11-10T21:39:46.300" v="8423"/>
          <ac:picMkLst>
            <pc:docMk/>
            <pc:sldMk cId="574476480" sldId="1160"/>
            <ac:picMk id="15" creationId="{4D534808-CFFB-D38C-0E60-9346A65880C4}"/>
          </ac:picMkLst>
        </pc:picChg>
      </pc:sldChg>
      <pc:sldChg chg="addSp delSp modSp add mod setBg">
        <pc:chgData name="Giuseppe Torrisi" userId="7e2d242d-86da-4aa3-bb66-1f88aeb4d0c6" providerId="ADAL" clId="{A4628964-D3B9-A243-9236-A9A7DA763D0B}" dt="2022-11-07T22:01:43.620" v="5761" actId="3062"/>
        <pc:sldMkLst>
          <pc:docMk/>
          <pc:sldMk cId="2825673027" sldId="1161"/>
        </pc:sldMkLst>
        <pc:spChg chg="del">
          <ac:chgData name="Giuseppe Torrisi" userId="7e2d242d-86da-4aa3-bb66-1f88aeb4d0c6" providerId="ADAL" clId="{A4628964-D3B9-A243-9236-A9A7DA763D0B}" dt="2022-11-06T12:29:28.688" v="4434" actId="478"/>
          <ac:spMkLst>
            <pc:docMk/>
            <pc:sldMk cId="2825673027" sldId="1161"/>
            <ac:spMk id="2" creationId="{41840CC8-DFF2-5F47-75F8-AE3E3A9C54DE}"/>
          </ac:spMkLst>
        </pc:spChg>
        <pc:spChg chg="mod">
          <ac:chgData name="Giuseppe Torrisi" userId="7e2d242d-86da-4aa3-bb66-1f88aeb4d0c6" providerId="ADAL" clId="{A4628964-D3B9-A243-9236-A9A7DA763D0B}" dt="2022-11-06T12:29:41.492" v="4446" actId="20577"/>
          <ac:spMkLst>
            <pc:docMk/>
            <pc:sldMk cId="2825673027" sldId="1161"/>
            <ac:spMk id="4" creationId="{BB0E5E17-18DC-B52B-B14A-3C4045E53BDA}"/>
          </ac:spMkLst>
        </pc:spChg>
        <pc:spChg chg="mod">
          <ac:chgData name="Giuseppe Torrisi" userId="7e2d242d-86da-4aa3-bb66-1f88aeb4d0c6" providerId="ADAL" clId="{A4628964-D3B9-A243-9236-A9A7DA763D0B}" dt="2022-11-07T21:59:23.907" v="5744" actId="2085"/>
          <ac:spMkLst>
            <pc:docMk/>
            <pc:sldMk cId="2825673027" sldId="1161"/>
            <ac:spMk id="5" creationId="{BB4AD93B-695C-E5CB-8FA4-EC4D4A9C6CA9}"/>
          </ac:spMkLst>
        </pc:spChg>
        <pc:spChg chg="add del mod">
          <ac:chgData name="Giuseppe Torrisi" userId="7e2d242d-86da-4aa3-bb66-1f88aeb4d0c6" providerId="ADAL" clId="{A4628964-D3B9-A243-9236-A9A7DA763D0B}" dt="2022-11-06T12:29:31.876" v="4435" actId="478"/>
          <ac:spMkLst>
            <pc:docMk/>
            <pc:sldMk cId="2825673027" sldId="1161"/>
            <ac:spMk id="5" creationId="{CB0CB08A-1264-5876-B053-BC32F9A371BF}"/>
          </ac:spMkLst>
        </pc:spChg>
        <pc:spChg chg="add del mod">
          <ac:chgData name="Giuseppe Torrisi" userId="7e2d242d-86da-4aa3-bb66-1f88aeb4d0c6" providerId="ADAL" clId="{A4628964-D3B9-A243-9236-A9A7DA763D0B}" dt="2022-11-07T21:58:45.247" v="5735" actId="478"/>
          <ac:spMkLst>
            <pc:docMk/>
            <pc:sldMk cId="2825673027" sldId="1161"/>
            <ac:spMk id="6" creationId="{3AC6E765-9160-B72F-B2BE-A00D2F363C4A}"/>
          </ac:spMkLst>
        </pc:spChg>
        <pc:spChg chg="mod">
          <ac:chgData name="Giuseppe Torrisi" userId="7e2d242d-86da-4aa3-bb66-1f88aeb4d0c6" providerId="ADAL" clId="{A4628964-D3B9-A243-9236-A9A7DA763D0B}" dt="2022-11-07T22:00:13.846" v="5755" actId="108"/>
          <ac:spMkLst>
            <pc:docMk/>
            <pc:sldMk cId="2825673027" sldId="1161"/>
            <ac:spMk id="7" creationId="{62153532-CFF9-F71A-E1B0-48961F32714C}"/>
          </ac:spMkLst>
        </pc:spChg>
        <pc:spChg chg="mod">
          <ac:chgData name="Giuseppe Torrisi" userId="7e2d242d-86da-4aa3-bb66-1f88aeb4d0c6" providerId="ADAL" clId="{A4628964-D3B9-A243-9236-A9A7DA763D0B}" dt="2022-11-07T21:59:57.727" v="5752" actId="207"/>
          <ac:spMkLst>
            <pc:docMk/>
            <pc:sldMk cId="2825673027" sldId="1161"/>
            <ac:spMk id="8" creationId="{99300D80-40C1-ED3C-1205-C34E172260ED}"/>
          </ac:spMkLst>
        </pc:spChg>
        <pc:spChg chg="mod">
          <ac:chgData name="Giuseppe Torrisi" userId="7e2d242d-86da-4aa3-bb66-1f88aeb4d0c6" providerId="ADAL" clId="{A4628964-D3B9-A243-9236-A9A7DA763D0B}" dt="2022-11-07T22:00:19.817" v="5757" actId="1076"/>
          <ac:spMkLst>
            <pc:docMk/>
            <pc:sldMk cId="2825673027" sldId="1161"/>
            <ac:spMk id="9" creationId="{2D1F7C73-7AA1-7E9F-7289-B77DAC011F79}"/>
          </ac:spMkLst>
        </pc:spChg>
        <pc:spChg chg="mod">
          <ac:chgData name="Giuseppe Torrisi" userId="7e2d242d-86da-4aa3-bb66-1f88aeb4d0c6" providerId="ADAL" clId="{A4628964-D3B9-A243-9236-A9A7DA763D0B}" dt="2022-11-07T21:59:36.532" v="5747" actId="1035"/>
          <ac:spMkLst>
            <pc:docMk/>
            <pc:sldMk cId="2825673027" sldId="1161"/>
            <ac:spMk id="11" creationId="{2B30C05C-24F6-2766-8711-D3CD2A049BB9}"/>
          </ac:spMkLst>
        </pc:spChg>
        <pc:spChg chg="mod">
          <ac:chgData name="Giuseppe Torrisi" userId="7e2d242d-86da-4aa3-bb66-1f88aeb4d0c6" providerId="ADAL" clId="{A4628964-D3B9-A243-9236-A9A7DA763D0B}" dt="2022-11-07T21:58:45.971" v="5736"/>
          <ac:spMkLst>
            <pc:docMk/>
            <pc:sldMk cId="2825673027" sldId="1161"/>
            <ac:spMk id="12" creationId="{3D6FCAD1-71FB-C69A-CF24-D23F11EC86D1}"/>
          </ac:spMkLst>
        </pc:spChg>
        <pc:spChg chg="mod">
          <ac:chgData name="Giuseppe Torrisi" userId="7e2d242d-86da-4aa3-bb66-1f88aeb4d0c6" providerId="ADAL" clId="{A4628964-D3B9-A243-9236-A9A7DA763D0B}" dt="2022-11-07T21:58:45.971" v="5736"/>
          <ac:spMkLst>
            <pc:docMk/>
            <pc:sldMk cId="2825673027" sldId="1161"/>
            <ac:spMk id="13" creationId="{C3A1EB9E-EED1-5F47-3029-3AAD474184F8}"/>
          </ac:spMkLst>
        </pc:spChg>
        <pc:spChg chg="mod">
          <ac:chgData name="Giuseppe Torrisi" userId="7e2d242d-86da-4aa3-bb66-1f88aeb4d0c6" providerId="ADAL" clId="{A4628964-D3B9-A243-9236-A9A7DA763D0B}" dt="2022-11-07T21:58:58.417" v="5740" actId="207"/>
          <ac:spMkLst>
            <pc:docMk/>
            <pc:sldMk cId="2825673027" sldId="1161"/>
            <ac:spMk id="14" creationId="{E96B57B1-EC5D-891D-7EA7-2E08221E0F47}"/>
          </ac:spMkLst>
        </pc:spChg>
        <pc:spChg chg="mod">
          <ac:chgData name="Giuseppe Torrisi" userId="7e2d242d-86da-4aa3-bb66-1f88aeb4d0c6" providerId="ADAL" clId="{A4628964-D3B9-A243-9236-A9A7DA763D0B}" dt="2022-11-07T22:00:09.046" v="5754" actId="108"/>
          <ac:spMkLst>
            <pc:docMk/>
            <pc:sldMk cId="2825673027" sldId="1161"/>
            <ac:spMk id="15" creationId="{203563B5-928E-C33E-9EDE-7396031E31C3}"/>
          </ac:spMkLst>
        </pc:spChg>
        <pc:spChg chg="mod">
          <ac:chgData name="Giuseppe Torrisi" userId="7e2d242d-86da-4aa3-bb66-1f88aeb4d0c6" providerId="ADAL" clId="{A4628964-D3B9-A243-9236-A9A7DA763D0B}" dt="2022-11-07T22:01:32.594" v="5760" actId="207"/>
          <ac:spMkLst>
            <pc:docMk/>
            <pc:sldMk cId="2825673027" sldId="1161"/>
            <ac:spMk id="16" creationId="{989AEB8C-3EA1-04F5-3684-FACF6236888C}"/>
          </ac:spMkLst>
        </pc:spChg>
        <pc:spChg chg="mod">
          <ac:chgData name="Giuseppe Torrisi" userId="7e2d242d-86da-4aa3-bb66-1f88aeb4d0c6" providerId="ADAL" clId="{A4628964-D3B9-A243-9236-A9A7DA763D0B}" dt="2022-11-07T22:01:43.620" v="5761" actId="3062"/>
          <ac:spMkLst>
            <pc:docMk/>
            <pc:sldMk cId="2825673027" sldId="1161"/>
            <ac:spMk id="17" creationId="{EC721DB9-E415-DFDC-C578-EC2A6F834212}"/>
          </ac:spMkLst>
        </pc:spChg>
        <pc:spChg chg="mod">
          <ac:chgData name="Giuseppe Torrisi" userId="7e2d242d-86da-4aa3-bb66-1f88aeb4d0c6" providerId="ADAL" clId="{A4628964-D3B9-A243-9236-A9A7DA763D0B}" dt="2022-11-07T21:58:45.971" v="5736"/>
          <ac:spMkLst>
            <pc:docMk/>
            <pc:sldMk cId="2825673027" sldId="1161"/>
            <ac:spMk id="18" creationId="{A5EB4A01-B61E-C4E6-20F5-6F3EC30095D4}"/>
          </ac:spMkLst>
        </pc:spChg>
        <pc:spChg chg="mod">
          <ac:chgData name="Giuseppe Torrisi" userId="7e2d242d-86da-4aa3-bb66-1f88aeb4d0c6" providerId="ADAL" clId="{A4628964-D3B9-A243-9236-A9A7DA763D0B}" dt="2022-11-07T21:58:45.971" v="5736"/>
          <ac:spMkLst>
            <pc:docMk/>
            <pc:sldMk cId="2825673027" sldId="1161"/>
            <ac:spMk id="19" creationId="{15E68F9C-1899-6350-7B3B-392438BD83F5}"/>
          </ac:spMkLst>
        </pc:spChg>
        <pc:grpChg chg="add mod">
          <ac:chgData name="Giuseppe Torrisi" userId="7e2d242d-86da-4aa3-bb66-1f88aeb4d0c6" providerId="ADAL" clId="{A4628964-D3B9-A243-9236-A9A7DA763D0B}" dt="2022-11-07T21:59:40.857" v="5749" actId="1076"/>
          <ac:grpSpMkLst>
            <pc:docMk/>
            <pc:sldMk cId="2825673027" sldId="1161"/>
            <ac:grpSpMk id="2" creationId="{46608F0B-14DE-7463-5205-A39A46FE19D3}"/>
          </ac:grpSpMkLst>
        </pc:grpChg>
        <pc:grpChg chg="mod">
          <ac:chgData name="Giuseppe Torrisi" userId="7e2d242d-86da-4aa3-bb66-1f88aeb4d0c6" providerId="ADAL" clId="{A4628964-D3B9-A243-9236-A9A7DA763D0B}" dt="2022-11-07T21:58:45.971" v="5736"/>
          <ac:grpSpMkLst>
            <pc:docMk/>
            <pc:sldMk cId="2825673027" sldId="1161"/>
            <ac:grpSpMk id="3" creationId="{E911FD14-C9C2-0DDC-5745-4E0C8568C9EA}"/>
          </ac:grpSpMkLst>
        </pc:grpChg>
        <pc:grpChg chg="mod">
          <ac:chgData name="Giuseppe Torrisi" userId="7e2d242d-86da-4aa3-bb66-1f88aeb4d0c6" providerId="ADAL" clId="{A4628964-D3B9-A243-9236-A9A7DA763D0B}" dt="2022-11-07T21:58:45.971" v="5736"/>
          <ac:grpSpMkLst>
            <pc:docMk/>
            <pc:sldMk cId="2825673027" sldId="1161"/>
            <ac:grpSpMk id="10" creationId="{0B792EA5-5355-ABCE-9C7D-8BAC4242AFA7}"/>
          </ac:grpSpMkLst>
        </pc:grpChg>
      </pc:sldChg>
      <pc:sldChg chg="modSp add del mod">
        <pc:chgData name="Giuseppe Torrisi" userId="7e2d242d-86da-4aa3-bb66-1f88aeb4d0c6" providerId="ADAL" clId="{A4628964-D3B9-A243-9236-A9A7DA763D0B}" dt="2022-11-08T22:35:04.339" v="6357" actId="2696"/>
        <pc:sldMkLst>
          <pc:docMk/>
          <pc:sldMk cId="434440489" sldId="1162"/>
        </pc:sldMkLst>
        <pc:graphicFrameChg chg="mod modGraphic">
          <ac:chgData name="Giuseppe Torrisi" userId="7e2d242d-86da-4aa3-bb66-1f88aeb4d0c6" providerId="ADAL" clId="{A4628964-D3B9-A243-9236-A9A7DA763D0B}" dt="2022-11-06T15:56:18.330" v="4767" actId="403"/>
          <ac:graphicFrameMkLst>
            <pc:docMk/>
            <pc:sldMk cId="434440489" sldId="1162"/>
            <ac:graphicFrameMk id="10" creationId="{05FCBB6E-97ED-8425-E5D4-7132E3E95C4C}"/>
          </ac:graphicFrameMkLst>
        </pc:graphicFrameChg>
        <pc:picChg chg="mod">
          <ac:chgData name="Giuseppe Torrisi" userId="7e2d242d-86da-4aa3-bb66-1f88aeb4d0c6" providerId="ADAL" clId="{A4628964-D3B9-A243-9236-A9A7DA763D0B}" dt="2022-11-06T15:52:22.134" v="4764" actId="339"/>
          <ac:picMkLst>
            <pc:docMk/>
            <pc:sldMk cId="434440489" sldId="1162"/>
            <ac:picMk id="305" creationId="{00000000-0000-0000-0000-000000000000}"/>
          </ac:picMkLst>
        </pc:picChg>
        <pc:picChg chg="mod">
          <ac:chgData name="Giuseppe Torrisi" userId="7e2d242d-86da-4aa3-bb66-1f88aeb4d0c6" providerId="ADAL" clId="{A4628964-D3B9-A243-9236-A9A7DA763D0B}" dt="2022-11-06T15:52:22.134" v="4764" actId="339"/>
          <ac:picMkLst>
            <pc:docMk/>
            <pc:sldMk cId="434440489" sldId="1162"/>
            <ac:picMk id="306" creationId="{00000000-0000-0000-0000-000000000000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12T16:49:24.705" v="11311"/>
        <pc:sldMkLst>
          <pc:docMk/>
          <pc:sldMk cId="1680403981" sldId="1163"/>
        </pc:sldMkLst>
        <pc:spChg chg="add 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2" creationId="{89B94528-3DE4-EC0B-7916-B340DA68E85F}"/>
          </ac:spMkLst>
        </pc:spChg>
        <pc:spChg chg="del">
          <ac:chgData name="Giuseppe Torrisi" userId="7e2d242d-86da-4aa3-bb66-1f88aeb4d0c6" providerId="ADAL" clId="{A4628964-D3B9-A243-9236-A9A7DA763D0B}" dt="2022-11-08T22:56:39.848" v="6799" actId="478"/>
          <ac:spMkLst>
            <pc:docMk/>
            <pc:sldMk cId="1680403981" sldId="1163"/>
            <ac:spMk id="4" creationId="{2235A583-B82F-B043-D50E-F30C1F068662}"/>
          </ac:spMkLst>
        </pc:spChg>
        <pc:spChg chg="del">
          <ac:chgData name="Giuseppe Torrisi" userId="7e2d242d-86da-4aa3-bb66-1f88aeb4d0c6" providerId="ADAL" clId="{A4628964-D3B9-A243-9236-A9A7DA763D0B}" dt="2022-11-06T16:06:47.348" v="4815" actId="478"/>
          <ac:spMkLst>
            <pc:docMk/>
            <pc:sldMk cId="1680403981" sldId="1163"/>
            <ac:spMk id="10" creationId="{382538B0-4EFA-8DD9-A705-693A6FFCDF48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10" creationId="{C7437556-42D1-0DE1-7DBF-A653E7EA1845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11" creationId="{16842908-EBF2-DAA6-4CC3-1E4812452544}"/>
          </ac:spMkLst>
        </pc:spChg>
        <pc:spChg chg="mod">
          <ac:chgData name="Giuseppe Torrisi" userId="7e2d242d-86da-4aa3-bb66-1f88aeb4d0c6" providerId="ADAL" clId="{A4628964-D3B9-A243-9236-A9A7DA763D0B}" dt="2022-11-09T21:42:56.553" v="7974" actId="207"/>
          <ac:spMkLst>
            <pc:docMk/>
            <pc:sldMk cId="1680403981" sldId="1163"/>
            <ac:spMk id="12" creationId="{4CD82611-E88D-BF6F-5732-3A20FC710BEB}"/>
          </ac:spMkLst>
        </pc:spChg>
        <pc:spChg chg="mod">
          <ac:chgData name="Giuseppe Torrisi" userId="7e2d242d-86da-4aa3-bb66-1f88aeb4d0c6" providerId="ADAL" clId="{A4628964-D3B9-A243-9236-A9A7DA763D0B}" dt="2022-11-09T21:43:00.030" v="7975" actId="207"/>
          <ac:spMkLst>
            <pc:docMk/>
            <pc:sldMk cId="1680403981" sldId="1163"/>
            <ac:spMk id="13" creationId="{F1AE3E5F-218F-B475-59BC-14217EDA47BF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17" creationId="{A012B910-2A3E-E998-3265-1FABE1A706D4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18" creationId="{013877FE-D39D-E9D8-8B07-FA6471F83F4C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19" creationId="{35E63714-1ADA-6A79-E984-6D2B93D34D47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21" creationId="{BD81778F-B17E-071A-85C7-942C8899BDE7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22" creationId="{4BB375F8-FAAF-F0FC-49E7-09C0D5A7BCFA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24" creationId="{3B0E40E9-D14A-9254-7A9A-485B1C654030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27" creationId="{98FC66C0-139E-8CBB-21D9-0B45F13D194A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28" creationId="{317B7C88-868D-4B97-25B4-3E9C20E81DA0}"/>
          </ac:spMkLst>
        </pc:spChg>
        <pc:spChg chg="mod">
          <ac:chgData name="Giuseppe Torrisi" userId="7e2d242d-86da-4aa3-bb66-1f88aeb4d0c6" providerId="ADAL" clId="{A4628964-D3B9-A243-9236-A9A7DA763D0B}" dt="2022-11-08T22:56:40.294" v="6800"/>
          <ac:spMkLst>
            <pc:docMk/>
            <pc:sldMk cId="1680403981" sldId="1163"/>
            <ac:spMk id="29" creationId="{9044C4CC-4D11-4F21-17E4-02A0742FB872}"/>
          </ac:spMkLst>
        </pc:spChg>
        <pc:grpChg chg="add mod">
          <ac:chgData name="Giuseppe Torrisi" userId="7e2d242d-86da-4aa3-bb66-1f88aeb4d0c6" providerId="ADAL" clId="{A4628964-D3B9-A243-9236-A9A7DA763D0B}" dt="2022-11-09T21:43:09.334" v="7977" actId="1076"/>
          <ac:grpSpMkLst>
            <pc:docMk/>
            <pc:sldMk cId="1680403981" sldId="1163"/>
            <ac:grpSpMk id="5" creationId="{BD29FF80-AF00-566F-F226-103762037574}"/>
          </ac:grpSpMkLst>
        </pc:grpChg>
        <pc:grpChg chg="mod">
          <ac:chgData name="Giuseppe Torrisi" userId="7e2d242d-86da-4aa3-bb66-1f88aeb4d0c6" providerId="ADAL" clId="{A4628964-D3B9-A243-9236-A9A7DA763D0B}" dt="2022-11-08T22:56:40.294" v="6800"/>
          <ac:grpSpMkLst>
            <pc:docMk/>
            <pc:sldMk cId="1680403981" sldId="1163"/>
            <ac:grpSpMk id="9" creationId="{49481531-1230-B106-6071-2BCC18BC7696}"/>
          </ac:grpSpMkLst>
        </pc:grpChg>
        <pc:grpChg chg="mod">
          <ac:chgData name="Giuseppe Torrisi" userId="7e2d242d-86da-4aa3-bb66-1f88aeb4d0c6" providerId="ADAL" clId="{A4628964-D3B9-A243-9236-A9A7DA763D0B}" dt="2022-11-08T22:56:40.294" v="6800"/>
          <ac:grpSpMkLst>
            <pc:docMk/>
            <pc:sldMk cId="1680403981" sldId="1163"/>
            <ac:grpSpMk id="15" creationId="{200EDD03-9087-3367-1CAC-17D0981F4878}"/>
          </ac:grpSpMkLst>
        </pc:grpChg>
        <pc:picChg chg="add mod">
          <ac:chgData name="Giuseppe Torrisi" userId="7e2d242d-86da-4aa3-bb66-1f88aeb4d0c6" providerId="ADAL" clId="{A4628964-D3B9-A243-9236-A9A7DA763D0B}" dt="2022-11-11T15:45:50.130" v="10558"/>
          <ac:picMkLst>
            <pc:docMk/>
            <pc:sldMk cId="1680403981" sldId="1163"/>
            <ac:picMk id="4" creationId="{A8DAE948-3830-30E0-606F-AD5AD288366B}"/>
          </ac:picMkLst>
        </pc:picChg>
        <pc:picChg chg="del">
          <ac:chgData name="Giuseppe Torrisi" userId="7e2d242d-86da-4aa3-bb66-1f88aeb4d0c6" providerId="ADAL" clId="{A4628964-D3B9-A243-9236-A9A7DA763D0B}" dt="2022-11-12T16:49:24.409" v="11310" actId="478"/>
          <ac:picMkLst>
            <pc:docMk/>
            <pc:sldMk cId="1680403981" sldId="1163"/>
            <ac:picMk id="6" creationId="{E88B638F-E940-B62D-AB03-89F32B4D865A}"/>
          </ac:picMkLst>
        </pc:picChg>
        <pc:picChg chg="add mod">
          <ac:chgData name="Giuseppe Torrisi" userId="7e2d242d-86da-4aa3-bb66-1f88aeb4d0c6" providerId="ADAL" clId="{A4628964-D3B9-A243-9236-A9A7DA763D0B}" dt="2022-11-12T16:49:24.705" v="11311"/>
          <ac:picMkLst>
            <pc:docMk/>
            <pc:sldMk cId="1680403981" sldId="1163"/>
            <ac:picMk id="8" creationId="{28215459-6042-DC4F-CFEE-B1BF2113E7D9}"/>
          </ac:picMkLst>
        </pc:picChg>
        <pc:picChg chg="del">
          <ac:chgData name="Giuseppe Torrisi" userId="7e2d242d-86da-4aa3-bb66-1f88aeb4d0c6" providerId="ADAL" clId="{A4628964-D3B9-A243-9236-A9A7DA763D0B}" dt="2022-11-11T15:45:49.835" v="10557" actId="478"/>
          <ac:picMkLst>
            <pc:docMk/>
            <pc:sldMk cId="1680403981" sldId="1163"/>
            <ac:picMk id="8" creationId="{9E8998DA-9D1E-6412-74B7-50A400491D5F}"/>
          </ac:picMkLst>
        </pc:picChg>
        <pc:picChg chg="del">
          <ac:chgData name="Giuseppe Torrisi" userId="7e2d242d-86da-4aa3-bb66-1f88aeb4d0c6" providerId="ADAL" clId="{A4628964-D3B9-A243-9236-A9A7DA763D0B}" dt="2022-11-06T16:06:47.348" v="4815" actId="478"/>
          <ac:picMkLst>
            <pc:docMk/>
            <pc:sldMk cId="1680403981" sldId="1163"/>
            <ac:picMk id="12" creationId="{B61620B1-C9DE-CA52-0B51-A0F9DAC98B0A}"/>
          </ac:picMkLst>
        </pc:picChg>
        <pc:picChg chg="del">
          <ac:chgData name="Giuseppe Torrisi" userId="7e2d242d-86da-4aa3-bb66-1f88aeb4d0c6" providerId="ADAL" clId="{A4628964-D3B9-A243-9236-A9A7DA763D0B}" dt="2022-11-06T16:06:47.348" v="4815" actId="478"/>
          <ac:picMkLst>
            <pc:docMk/>
            <pc:sldMk cId="1680403981" sldId="1163"/>
            <ac:picMk id="18" creationId="{4926C340-A85D-88A1-4FF9-940AAA51ECE3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12T16:49:17.071" v="11308" actId="14826"/>
        <pc:sldMkLst>
          <pc:docMk/>
          <pc:sldMk cId="291102256" sldId="1164"/>
        </pc:sldMkLst>
        <pc:spChg chg="add 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2" creationId="{F35BDE95-EC42-D09C-EBF6-29570922BF38}"/>
          </ac:spMkLst>
        </pc:spChg>
        <pc:spChg chg="del">
          <ac:chgData name="Giuseppe Torrisi" userId="7e2d242d-86da-4aa3-bb66-1f88aeb4d0c6" providerId="ADAL" clId="{A4628964-D3B9-A243-9236-A9A7DA763D0B}" dt="2022-11-08T22:56:44.032" v="6801" actId="478"/>
          <ac:spMkLst>
            <pc:docMk/>
            <pc:sldMk cId="291102256" sldId="1164"/>
            <ac:spMk id="4" creationId="{2235A583-B82F-B043-D50E-F30C1F068662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11" creationId="{B616A1EC-9F36-80EB-A7CD-13C89361FBD4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13" creationId="{A0C9A26E-2929-F1B2-63C4-9BEE15C471BA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15" creationId="{D6E8EC62-1D1C-145D-EB98-193B5018DFB3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17" creationId="{16CB7A62-FC1C-1702-B6E7-E4A9FD3F1625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21" creationId="{9ABCFAF3-99CB-B2F2-52C0-95FF526D3683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22" creationId="{FC19DB00-6784-9303-C6C2-D7C8766D3A1D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24" creationId="{713D7D2E-7B04-A53A-DEB4-451D806FBADE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27" creationId="{7F5497DA-A937-92BB-D58F-CDB72F86FAC7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28" creationId="{3F39B7CB-FED0-8F6F-7664-B042E4BF42FD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29" creationId="{557C9891-1632-B2B1-2C99-5BB0992B81D4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30" creationId="{81575D22-BED7-3B0A-907A-5D85ECA918B4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31" creationId="{2A54EA0F-E9B5-D2F1-274F-45E0C3CEA8C4}"/>
          </ac:spMkLst>
        </pc:spChg>
        <pc:spChg chg="mod">
          <ac:chgData name="Giuseppe Torrisi" userId="7e2d242d-86da-4aa3-bb66-1f88aeb4d0c6" providerId="ADAL" clId="{A4628964-D3B9-A243-9236-A9A7DA763D0B}" dt="2022-11-08T22:56:44.473" v="6802"/>
          <ac:spMkLst>
            <pc:docMk/>
            <pc:sldMk cId="291102256" sldId="1164"/>
            <ac:spMk id="32" creationId="{42FF02D5-0722-4854-9A88-EC9053B8FA89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34" creationId="{279A0F8D-D17D-D6ED-F769-2884E161BBEF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35" creationId="{9E5A607D-C59E-235C-D442-68D92BC2D1A5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36" creationId="{A9830542-37D4-970A-6FE5-091D506C9A23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37" creationId="{2284119F-AC40-1C87-CF41-D76FC238E44D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39" creationId="{F70715DA-0F8D-0C4F-B2C6-B899F118FB9B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40" creationId="{5B40BD16-E6F3-E893-7F4F-B1E21C65D1B6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41" creationId="{FB061C4E-A2BE-1DDD-335A-3601C0EFCF13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42" creationId="{4530B8B7-0D6F-9EBB-F488-F638AB7B656E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43" creationId="{7BB08CF5-9A76-0A52-A53C-C64D7506B284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44" creationId="{9125C8A6-AD61-4CF6-4030-8AF083B4D10F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45" creationId="{A882E78B-7071-C17C-644F-511752D7CCB3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46" creationId="{5A45EC8E-23D3-8A84-D0B5-664B32A466D3}"/>
          </ac:spMkLst>
        </pc:spChg>
        <pc:spChg chg="mod">
          <ac:chgData name="Giuseppe Torrisi" userId="7e2d242d-86da-4aa3-bb66-1f88aeb4d0c6" providerId="ADAL" clId="{A4628964-D3B9-A243-9236-A9A7DA763D0B}" dt="2022-11-09T21:43:15.671" v="7979"/>
          <ac:spMkLst>
            <pc:docMk/>
            <pc:sldMk cId="291102256" sldId="1164"/>
            <ac:spMk id="47" creationId="{CF32788C-416D-CE6A-AF89-C73A461F7F58}"/>
          </ac:spMkLst>
        </pc:spChg>
        <pc:grpChg chg="add mod">
          <ac:chgData name="Giuseppe Torrisi" userId="7e2d242d-86da-4aa3-bb66-1f88aeb4d0c6" providerId="ADAL" clId="{A4628964-D3B9-A243-9236-A9A7DA763D0B}" dt="2022-11-09T21:43:15.671" v="7979"/>
          <ac:grpSpMkLst>
            <pc:docMk/>
            <pc:sldMk cId="291102256" sldId="1164"/>
            <ac:grpSpMk id="4" creationId="{1984105A-5836-3ACF-A462-12F20D86C688}"/>
          </ac:grpSpMkLst>
        </pc:grpChg>
        <pc:grpChg chg="add del mod">
          <ac:chgData name="Giuseppe Torrisi" userId="7e2d242d-86da-4aa3-bb66-1f88aeb4d0c6" providerId="ADAL" clId="{A4628964-D3B9-A243-9236-A9A7DA763D0B}" dt="2022-11-09T21:43:15.201" v="7978" actId="478"/>
          <ac:grpSpMkLst>
            <pc:docMk/>
            <pc:sldMk cId="291102256" sldId="1164"/>
            <ac:grpSpMk id="5" creationId="{A4CABDD1-2202-8BC6-25E6-715B3F9ADE51}"/>
          </ac:grpSpMkLst>
        </pc:grpChg>
        <pc:grpChg chg="mod">
          <ac:chgData name="Giuseppe Torrisi" userId="7e2d242d-86da-4aa3-bb66-1f88aeb4d0c6" providerId="ADAL" clId="{A4628964-D3B9-A243-9236-A9A7DA763D0B}" dt="2022-11-08T22:56:44.473" v="6802"/>
          <ac:grpSpMkLst>
            <pc:docMk/>
            <pc:sldMk cId="291102256" sldId="1164"/>
            <ac:grpSpMk id="9" creationId="{17BE9FA4-9AB8-5E55-A1FD-456525734D64}"/>
          </ac:grpSpMkLst>
        </pc:grpChg>
        <pc:grpChg chg="mod">
          <ac:chgData name="Giuseppe Torrisi" userId="7e2d242d-86da-4aa3-bb66-1f88aeb4d0c6" providerId="ADAL" clId="{A4628964-D3B9-A243-9236-A9A7DA763D0B}" dt="2022-11-08T22:56:44.473" v="6802"/>
          <ac:grpSpMkLst>
            <pc:docMk/>
            <pc:sldMk cId="291102256" sldId="1164"/>
            <ac:grpSpMk id="19" creationId="{58D66D2B-8FA4-A6DA-E606-394DD9B0FC5F}"/>
          </ac:grpSpMkLst>
        </pc:grpChg>
        <pc:grpChg chg="mod">
          <ac:chgData name="Giuseppe Torrisi" userId="7e2d242d-86da-4aa3-bb66-1f88aeb4d0c6" providerId="ADAL" clId="{A4628964-D3B9-A243-9236-A9A7DA763D0B}" dt="2022-11-09T21:43:15.671" v="7979"/>
          <ac:grpSpMkLst>
            <pc:docMk/>
            <pc:sldMk cId="291102256" sldId="1164"/>
            <ac:grpSpMk id="33" creationId="{FAFE0E62-D4F6-D028-0CD8-885DADC28093}"/>
          </ac:grpSpMkLst>
        </pc:grpChg>
        <pc:grpChg chg="mod">
          <ac:chgData name="Giuseppe Torrisi" userId="7e2d242d-86da-4aa3-bb66-1f88aeb4d0c6" providerId="ADAL" clId="{A4628964-D3B9-A243-9236-A9A7DA763D0B}" dt="2022-11-09T21:43:15.671" v="7979"/>
          <ac:grpSpMkLst>
            <pc:docMk/>
            <pc:sldMk cId="291102256" sldId="1164"/>
            <ac:grpSpMk id="38" creationId="{999A006F-DEE7-7B78-6A28-751F9D39D846}"/>
          </ac:grpSpMkLst>
        </pc:grpChg>
        <pc:picChg chg="mod">
          <ac:chgData name="Giuseppe Torrisi" userId="7e2d242d-86da-4aa3-bb66-1f88aeb4d0c6" providerId="ADAL" clId="{A4628964-D3B9-A243-9236-A9A7DA763D0B}" dt="2022-11-12T16:49:17.071" v="11308" actId="14826"/>
          <ac:picMkLst>
            <pc:docMk/>
            <pc:sldMk cId="291102256" sldId="1164"/>
            <ac:picMk id="6" creationId="{E88B638F-E940-B62D-AB03-89F32B4D865A}"/>
          </ac:picMkLst>
        </pc:picChg>
        <pc:picChg chg="del mod">
          <ac:chgData name="Giuseppe Torrisi" userId="7e2d242d-86da-4aa3-bb66-1f88aeb4d0c6" providerId="ADAL" clId="{A4628964-D3B9-A243-9236-A9A7DA763D0B}" dt="2022-11-11T15:09:18.735" v="10073" actId="478"/>
          <ac:picMkLst>
            <pc:docMk/>
            <pc:sldMk cId="291102256" sldId="1164"/>
            <ac:picMk id="8" creationId="{9E8998DA-9D1E-6412-74B7-50A400491D5F}"/>
          </ac:picMkLst>
        </pc:picChg>
        <pc:picChg chg="add mod">
          <ac:chgData name="Giuseppe Torrisi" userId="7e2d242d-86da-4aa3-bb66-1f88aeb4d0c6" providerId="ADAL" clId="{A4628964-D3B9-A243-9236-A9A7DA763D0B}" dt="2022-11-11T15:09:22.815" v="10085" actId="1076"/>
          <ac:picMkLst>
            <pc:docMk/>
            <pc:sldMk cId="291102256" sldId="1164"/>
            <ac:picMk id="9" creationId="{5558D356-FE3D-0FEA-BAAF-4B2FB43CC9AA}"/>
          </ac:picMkLst>
        </pc:picChg>
        <pc:picChg chg="del">
          <ac:chgData name="Giuseppe Torrisi" userId="7e2d242d-86da-4aa3-bb66-1f88aeb4d0c6" providerId="ADAL" clId="{A4628964-D3B9-A243-9236-A9A7DA763D0B}" dt="2022-11-11T15:09:15.291" v="10070" actId="478"/>
          <ac:picMkLst>
            <pc:docMk/>
            <pc:sldMk cId="291102256" sldId="1164"/>
            <ac:picMk id="12" creationId="{B61620B1-C9DE-CA52-0B51-A0F9DAC98B0A}"/>
          </ac:picMkLst>
        </pc:picChg>
        <pc:picChg chg="add mod">
          <ac:chgData name="Giuseppe Torrisi" userId="7e2d242d-86da-4aa3-bb66-1f88aeb4d0c6" providerId="ADAL" clId="{A4628964-D3B9-A243-9236-A9A7DA763D0B}" dt="2022-11-11T15:09:24.606" v="10089" actId="14100"/>
          <ac:picMkLst>
            <pc:docMk/>
            <pc:sldMk cId="291102256" sldId="1164"/>
            <ac:picMk id="13" creationId="{59A2A38F-8C49-E6BE-9A55-0397D66FB7EE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09T21:45:49.309" v="8049"/>
        <pc:sldMkLst>
          <pc:docMk/>
          <pc:sldMk cId="3408006146" sldId="1165"/>
        </pc:sldMkLst>
        <pc:spChg chg="mod">
          <ac:chgData name="Giuseppe Torrisi" userId="7e2d242d-86da-4aa3-bb66-1f88aeb4d0c6" providerId="ADAL" clId="{A4628964-D3B9-A243-9236-A9A7DA763D0B}" dt="2022-11-08T23:08:31.628" v="7154" actId="1076"/>
          <ac:spMkLst>
            <pc:docMk/>
            <pc:sldMk cId="3408006146" sldId="1165"/>
            <ac:spMk id="2" creationId="{3ABC897A-FD6A-4491-99D8-1CA6C0B173FB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9" creationId="{6A67F5A6-02C6-8FE4-5184-2A8D2F171A32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10" creationId="{1E1F9775-9A96-AEE4-7879-A232C73D04D9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12" creationId="{B0B3AB72-0EC4-C66D-5418-82F78F83063B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13" creationId="{D801DBCE-9E3C-EB55-FDB6-F770701C9489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15" creationId="{83922B3A-EA35-6B8C-9CCC-027202132FAD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16" creationId="{FB4FCF09-18F7-E916-6D61-30B28DFE0112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17" creationId="{C393255E-F1DD-4F0F-0812-04AAA35946D0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18" creationId="{128DC12F-D4AC-969B-A49A-8D7B4FAF187B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19" creationId="{5B0EDDEC-0C68-0DC2-1F28-54A132330F85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20" creationId="{2823A8BD-CE3E-EF86-8731-416AECFFE2F0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21" creationId="{566F87E0-D213-0ED2-A245-B2473A42A2E6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22" creationId="{7D81EF26-837F-052B-024D-93A82FBF2BB0}"/>
          </ac:spMkLst>
        </pc:spChg>
        <pc:spChg chg="mod">
          <ac:chgData name="Giuseppe Torrisi" userId="7e2d242d-86da-4aa3-bb66-1f88aeb4d0c6" providerId="ADAL" clId="{A4628964-D3B9-A243-9236-A9A7DA763D0B}" dt="2022-11-08T23:08:29.055" v="7152"/>
          <ac:spMkLst>
            <pc:docMk/>
            <pc:sldMk cId="3408006146" sldId="1165"/>
            <ac:spMk id="23" creationId="{08DF31BF-ABFB-857A-5A2F-CC61720F3718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26" creationId="{5A0A1B92-115C-73A0-314B-1574F8B60BB2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27" creationId="{1A424F95-C289-7AC5-B98A-20C92C52949D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28" creationId="{C18D0D60-4367-92B0-FDAF-3E0EB36D93F2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29" creationId="{FCD53FCB-08D6-85A0-6E29-038F97B6BEBC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1" creationId="{7CDD4CE7-5FA9-C3D3-33C2-84E96C3E86D8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2" creationId="{0994C6E9-123C-6C15-3140-F717612BCB66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3" creationId="{CF69DF75-5233-91B3-E3D8-DE52F6DF4A8D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4" creationId="{FF5BAD09-AA02-2CC2-A7E3-DD1D6B3FD07E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5" creationId="{B51B77FC-A24A-D6C9-EA58-FE0166E46BEE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6" creationId="{A6F72EF7-9B7B-B9B5-F47C-53F6BA3DCE2D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7" creationId="{5DA86D1B-1168-628D-1840-D61A78BA3FFC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8" creationId="{2F2D7EE8-0C74-7AFA-91F4-2CA66D332E29}"/>
          </ac:spMkLst>
        </pc:spChg>
        <pc:spChg chg="mod">
          <ac:chgData name="Giuseppe Torrisi" userId="7e2d242d-86da-4aa3-bb66-1f88aeb4d0c6" providerId="ADAL" clId="{A4628964-D3B9-A243-9236-A9A7DA763D0B}" dt="2022-11-09T21:45:49.309" v="8049"/>
          <ac:spMkLst>
            <pc:docMk/>
            <pc:sldMk cId="3408006146" sldId="1165"/>
            <ac:spMk id="39" creationId="{7795EABB-18D9-6A4E-6389-514254D5B227}"/>
          </ac:spMkLst>
        </pc:spChg>
        <pc:grpChg chg="add del mod">
          <ac:chgData name="Giuseppe Torrisi" userId="7e2d242d-86da-4aa3-bb66-1f88aeb4d0c6" providerId="ADAL" clId="{A4628964-D3B9-A243-9236-A9A7DA763D0B}" dt="2022-11-09T21:45:48.943" v="8048" actId="478"/>
          <ac:grpSpMkLst>
            <pc:docMk/>
            <pc:sldMk cId="3408006146" sldId="1165"/>
            <ac:grpSpMk id="7" creationId="{C9527D1A-8751-C12F-2F68-7BD8EE4011CB}"/>
          </ac:grpSpMkLst>
        </pc:grpChg>
        <pc:grpChg chg="mod">
          <ac:chgData name="Giuseppe Torrisi" userId="7e2d242d-86da-4aa3-bb66-1f88aeb4d0c6" providerId="ADAL" clId="{A4628964-D3B9-A243-9236-A9A7DA763D0B}" dt="2022-11-08T23:08:29.055" v="7152"/>
          <ac:grpSpMkLst>
            <pc:docMk/>
            <pc:sldMk cId="3408006146" sldId="1165"/>
            <ac:grpSpMk id="8" creationId="{C2F32C1E-9710-86BB-BA5E-FBB1B67C5723}"/>
          </ac:grpSpMkLst>
        </pc:grpChg>
        <pc:grpChg chg="mod">
          <ac:chgData name="Giuseppe Torrisi" userId="7e2d242d-86da-4aa3-bb66-1f88aeb4d0c6" providerId="ADAL" clId="{A4628964-D3B9-A243-9236-A9A7DA763D0B}" dt="2022-11-08T23:08:29.055" v="7152"/>
          <ac:grpSpMkLst>
            <pc:docMk/>
            <pc:sldMk cId="3408006146" sldId="1165"/>
            <ac:grpSpMk id="14" creationId="{2781DC25-5C59-A95A-C227-C6563BB64765}"/>
          </ac:grpSpMkLst>
        </pc:grpChg>
        <pc:grpChg chg="add mod">
          <ac:chgData name="Giuseppe Torrisi" userId="7e2d242d-86da-4aa3-bb66-1f88aeb4d0c6" providerId="ADAL" clId="{A4628964-D3B9-A243-9236-A9A7DA763D0B}" dt="2022-11-09T21:45:49.309" v="8049"/>
          <ac:grpSpMkLst>
            <pc:docMk/>
            <pc:sldMk cId="3408006146" sldId="1165"/>
            <ac:grpSpMk id="24" creationId="{EC1BE317-179A-4327-7136-6F7752692213}"/>
          </ac:grpSpMkLst>
        </pc:grpChg>
        <pc:grpChg chg="mod">
          <ac:chgData name="Giuseppe Torrisi" userId="7e2d242d-86da-4aa3-bb66-1f88aeb4d0c6" providerId="ADAL" clId="{A4628964-D3B9-A243-9236-A9A7DA763D0B}" dt="2022-11-09T21:45:49.309" v="8049"/>
          <ac:grpSpMkLst>
            <pc:docMk/>
            <pc:sldMk cId="3408006146" sldId="1165"/>
            <ac:grpSpMk id="25" creationId="{7B7D4F0C-A430-27E3-A723-16C57902C3AA}"/>
          </ac:grpSpMkLst>
        </pc:grpChg>
        <pc:grpChg chg="mod">
          <ac:chgData name="Giuseppe Torrisi" userId="7e2d242d-86da-4aa3-bb66-1f88aeb4d0c6" providerId="ADAL" clId="{A4628964-D3B9-A243-9236-A9A7DA763D0B}" dt="2022-11-09T21:45:49.309" v="8049"/>
          <ac:grpSpMkLst>
            <pc:docMk/>
            <pc:sldMk cId="3408006146" sldId="1165"/>
            <ac:grpSpMk id="30" creationId="{FAE18E61-F9E2-E5F0-0816-CEED2EF81A5D}"/>
          </ac:grpSpMkLst>
        </pc:grpChg>
        <pc:picChg chg="del">
          <ac:chgData name="Giuseppe Torrisi" userId="7e2d242d-86da-4aa3-bb66-1f88aeb4d0c6" providerId="ADAL" clId="{A4628964-D3B9-A243-9236-A9A7DA763D0B}" dt="2022-11-06T16:28:55.874" v="4869" actId="478"/>
          <ac:picMkLst>
            <pc:docMk/>
            <pc:sldMk cId="3408006146" sldId="1165"/>
            <ac:picMk id="7" creationId="{E273DFB9-367B-9EC9-1D4B-A3002BFFBEFF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13T08:45:07.135" v="11757" actId="1076"/>
        <pc:sldMkLst>
          <pc:docMk/>
          <pc:sldMk cId="1397162553" sldId="1166"/>
        </pc:sldMkLst>
        <pc:spChg chg="add mod">
          <ac:chgData name="Giuseppe Torrisi" userId="7e2d242d-86da-4aa3-bb66-1f88aeb4d0c6" providerId="ADAL" clId="{A4628964-D3B9-A243-9236-A9A7DA763D0B}" dt="2022-11-13T08:45:07.135" v="11757" actId="1076"/>
          <ac:spMkLst>
            <pc:docMk/>
            <pc:sldMk cId="1397162553" sldId="1166"/>
            <ac:spMk id="3" creationId="{70052B19-81C5-01EE-8747-E22CF742F6D3}"/>
          </ac:spMkLst>
        </pc:spChg>
        <pc:spChg chg="mod">
          <ac:chgData name="Giuseppe Torrisi" userId="7e2d242d-86da-4aa3-bb66-1f88aeb4d0c6" providerId="ADAL" clId="{A4628964-D3B9-A243-9236-A9A7DA763D0B}" dt="2022-11-12T17:00:15.052" v="11647" actId="207"/>
          <ac:spMkLst>
            <pc:docMk/>
            <pc:sldMk cId="1397162553" sldId="1166"/>
            <ac:spMk id="4" creationId="{43FBF359-CCE5-F754-7517-0F656756D2EB}"/>
          </ac:spMkLst>
        </pc:spChg>
        <pc:spChg chg="mod">
          <ac:chgData name="Giuseppe Torrisi" userId="7e2d242d-86da-4aa3-bb66-1f88aeb4d0c6" providerId="ADAL" clId="{A4628964-D3B9-A243-9236-A9A7DA763D0B}" dt="2022-11-08T23:10:42.833" v="7251" actId="1036"/>
          <ac:spMkLst>
            <pc:docMk/>
            <pc:sldMk cId="1397162553" sldId="1166"/>
            <ac:spMk id="5" creationId="{A58A6B1A-48E4-952C-D641-EE23DBCCDC8C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8" creationId="{98153D71-2803-022B-DF7B-375D82112601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9" creationId="{1C82E5BE-EBB7-EB38-016E-C5FCF593AB04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0" creationId="{7A218200-C5F5-5166-854F-66BAB9EE206B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1" creationId="{596A84B2-7012-41FD-BCBC-B3E1E97CD5C0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3" creationId="{28706197-D693-794A-BC3C-58AD55AADAEB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4" creationId="{EC5A8C6D-254A-A67E-F836-6408EB2A7850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5" creationId="{EBE2DCB0-D287-D28F-D1F8-B5C693DDB711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6" creationId="{D9C46251-C512-59E3-3D11-933FE6EBD512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7" creationId="{8925A1A7-AC8A-5417-ECDA-D1AEDBBF6717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8" creationId="{1E18ED7A-9DEA-0F97-AD69-3F7019259E8E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19" creationId="{2650E723-FF23-54AF-2F8E-8C11AB0EDFAF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20" creationId="{C196F2C8-E356-1AB0-C7C3-A970B846FB67}"/>
          </ac:spMkLst>
        </pc:spChg>
        <pc:spChg chg="mod">
          <ac:chgData name="Giuseppe Torrisi" userId="7e2d242d-86da-4aa3-bb66-1f88aeb4d0c6" providerId="ADAL" clId="{A4628964-D3B9-A243-9236-A9A7DA763D0B}" dt="2022-11-08T23:10:44.414" v="7252"/>
          <ac:spMkLst>
            <pc:docMk/>
            <pc:sldMk cId="1397162553" sldId="1166"/>
            <ac:spMk id="21" creationId="{20726D92-DDFE-578E-941E-D65B4C22B3F8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24" creationId="{D92A015D-1611-5AD1-AA30-E71CAF32AB57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25" creationId="{F5A8C6DF-FD44-5FA6-B0CF-C7B898123886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26" creationId="{1049FC67-0536-A709-9E2C-31A0F48E1745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27" creationId="{C6373434-94DA-666E-7C4B-F2BAAEA3B432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28" creationId="{2A9541E1-258E-A27F-2CC5-2C91602E8441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29" creationId="{75CC7779-1DD4-518E-1859-B7C61DA44334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30" creationId="{8FD49900-EA00-F3EA-F2BA-A9CECBE69DA4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31" creationId="{A3925EA1-7C11-3215-CC7C-E14B28FD050D}"/>
          </ac:spMkLst>
        </pc:spChg>
        <pc:spChg chg="mod">
          <ac:chgData name="Giuseppe Torrisi" userId="7e2d242d-86da-4aa3-bb66-1f88aeb4d0c6" providerId="ADAL" clId="{A4628964-D3B9-A243-9236-A9A7DA763D0B}" dt="2022-11-09T21:48:01.428" v="8101"/>
          <ac:spMkLst>
            <pc:docMk/>
            <pc:sldMk cId="1397162553" sldId="1166"/>
            <ac:spMk id="32" creationId="{0A4DEBF3-3231-9A4D-D9FF-E1228CE6F8CF}"/>
          </ac:spMkLst>
        </pc:spChg>
        <pc:grpChg chg="add del mod">
          <ac:chgData name="Giuseppe Torrisi" userId="7e2d242d-86da-4aa3-bb66-1f88aeb4d0c6" providerId="ADAL" clId="{A4628964-D3B9-A243-9236-A9A7DA763D0B}" dt="2022-11-09T21:48:01.128" v="8100" actId="478"/>
          <ac:grpSpMkLst>
            <pc:docMk/>
            <pc:sldMk cId="1397162553" sldId="1166"/>
            <ac:grpSpMk id="2" creationId="{E146B7BD-9B48-EC1E-EE43-BC60F5AA80AD}"/>
          </ac:grpSpMkLst>
        </pc:grpChg>
        <pc:grpChg chg="mod">
          <ac:chgData name="Giuseppe Torrisi" userId="7e2d242d-86da-4aa3-bb66-1f88aeb4d0c6" providerId="ADAL" clId="{A4628964-D3B9-A243-9236-A9A7DA763D0B}" dt="2022-11-08T23:10:44.414" v="7252"/>
          <ac:grpSpMkLst>
            <pc:docMk/>
            <pc:sldMk cId="1397162553" sldId="1166"/>
            <ac:grpSpMk id="3" creationId="{B5FAA2F9-65F0-6660-5272-8FFA39F1C6EA}"/>
          </ac:grpSpMkLst>
        </pc:grpChg>
        <pc:grpChg chg="mod">
          <ac:chgData name="Giuseppe Torrisi" userId="7e2d242d-86da-4aa3-bb66-1f88aeb4d0c6" providerId="ADAL" clId="{A4628964-D3B9-A243-9236-A9A7DA763D0B}" dt="2022-11-08T23:10:44.414" v="7252"/>
          <ac:grpSpMkLst>
            <pc:docMk/>
            <pc:sldMk cId="1397162553" sldId="1166"/>
            <ac:grpSpMk id="12" creationId="{116EBB17-7B8C-F0E5-7F43-E42DB58B6239}"/>
          </ac:grpSpMkLst>
        </pc:grpChg>
        <pc:grpChg chg="add mod">
          <ac:chgData name="Giuseppe Torrisi" userId="7e2d242d-86da-4aa3-bb66-1f88aeb4d0c6" providerId="ADAL" clId="{A4628964-D3B9-A243-9236-A9A7DA763D0B}" dt="2022-11-09T21:48:01.428" v="8101"/>
          <ac:grpSpMkLst>
            <pc:docMk/>
            <pc:sldMk cId="1397162553" sldId="1166"/>
            <ac:grpSpMk id="22" creationId="{CA6BC242-CB34-7F6F-DDCB-67346A8692E9}"/>
          </ac:grpSpMkLst>
        </pc:grpChg>
        <pc:grpChg chg="mod">
          <ac:chgData name="Giuseppe Torrisi" userId="7e2d242d-86da-4aa3-bb66-1f88aeb4d0c6" providerId="ADAL" clId="{A4628964-D3B9-A243-9236-A9A7DA763D0B}" dt="2022-11-09T21:48:01.428" v="8101"/>
          <ac:grpSpMkLst>
            <pc:docMk/>
            <pc:sldMk cId="1397162553" sldId="1166"/>
            <ac:grpSpMk id="23" creationId="{6944F150-A721-3A62-4166-18CB94DCD137}"/>
          </ac:grpSpMkLst>
        </pc:grpChg>
      </pc:sldChg>
      <pc:sldChg chg="add del">
        <pc:chgData name="Giuseppe Torrisi" userId="7e2d242d-86da-4aa3-bb66-1f88aeb4d0c6" providerId="ADAL" clId="{A4628964-D3B9-A243-9236-A9A7DA763D0B}" dt="2022-11-06T16:39:15.223" v="5127" actId="2696"/>
        <pc:sldMkLst>
          <pc:docMk/>
          <pc:sldMk cId="2893407494" sldId="1167"/>
        </pc:sldMkLst>
      </pc:sldChg>
      <pc:sldChg chg="addSp delSp modSp new del mod">
        <pc:chgData name="Giuseppe Torrisi" userId="7e2d242d-86da-4aa3-bb66-1f88aeb4d0c6" providerId="ADAL" clId="{A4628964-D3B9-A243-9236-A9A7DA763D0B}" dt="2022-11-06T16:34:46.066" v="4982" actId="2696"/>
        <pc:sldMkLst>
          <pc:docMk/>
          <pc:sldMk cId="2932519688" sldId="1167"/>
        </pc:sldMkLst>
        <pc:spChg chg="del">
          <ac:chgData name="Giuseppe Torrisi" userId="7e2d242d-86da-4aa3-bb66-1f88aeb4d0c6" providerId="ADAL" clId="{A4628964-D3B9-A243-9236-A9A7DA763D0B}" dt="2022-11-06T16:32:49.462" v="4930" actId="478"/>
          <ac:spMkLst>
            <pc:docMk/>
            <pc:sldMk cId="2932519688" sldId="1167"/>
            <ac:spMk id="3" creationId="{8CD633C9-83AB-FA87-D0B4-E40EBC61A34D}"/>
          </ac:spMkLst>
        </pc:spChg>
        <pc:spChg chg="add mod">
          <ac:chgData name="Giuseppe Torrisi" userId="7e2d242d-86da-4aa3-bb66-1f88aeb4d0c6" providerId="ADAL" clId="{A4628964-D3B9-A243-9236-A9A7DA763D0B}" dt="2022-11-06T16:32:50.629" v="4932"/>
          <ac:spMkLst>
            <pc:docMk/>
            <pc:sldMk cId="2932519688" sldId="1167"/>
            <ac:spMk id="4" creationId="{A3713A10-1746-4185-7936-6A79940496E6}"/>
          </ac:spMkLst>
        </pc:spChg>
      </pc:sldChg>
      <pc:sldChg chg="addSp delSp modSp add del mod">
        <pc:chgData name="Giuseppe Torrisi" userId="7e2d242d-86da-4aa3-bb66-1f88aeb4d0c6" providerId="ADAL" clId="{A4628964-D3B9-A243-9236-A9A7DA763D0B}" dt="2022-11-10T22:06:23.906" v="8797" actId="2696"/>
        <pc:sldMkLst>
          <pc:docMk/>
          <pc:sldMk cId="3081067734" sldId="1167"/>
        </pc:sldMkLst>
        <pc:spChg chg="del">
          <ac:chgData name="Giuseppe Torrisi" userId="7e2d242d-86da-4aa3-bb66-1f88aeb4d0c6" providerId="ADAL" clId="{A4628964-D3B9-A243-9236-A9A7DA763D0B}" dt="2022-11-06T17:23:12.640" v="5146" actId="478"/>
          <ac:spMkLst>
            <pc:docMk/>
            <pc:sldMk cId="3081067734" sldId="1167"/>
            <ac:spMk id="2" creationId="{71B49EED-CEE9-710E-8451-464776A73F30}"/>
          </ac:spMkLst>
        </pc:spChg>
        <pc:spChg chg="add mod">
          <ac:chgData name="Giuseppe Torrisi" userId="7e2d242d-86da-4aa3-bb66-1f88aeb4d0c6" providerId="ADAL" clId="{A4628964-D3B9-A243-9236-A9A7DA763D0B}" dt="2022-11-06T17:23:07.977" v="5145" actId="1076"/>
          <ac:spMkLst>
            <pc:docMk/>
            <pc:sldMk cId="3081067734" sldId="1167"/>
            <ac:spMk id="5" creationId="{72743FFE-9E7C-B860-DDD5-CC9EEEE733D2}"/>
          </ac:spMkLst>
        </pc:spChg>
        <pc:spChg chg="add mod">
          <ac:chgData name="Giuseppe Torrisi" userId="7e2d242d-86da-4aa3-bb66-1f88aeb4d0c6" providerId="ADAL" clId="{A4628964-D3B9-A243-9236-A9A7DA763D0B}" dt="2022-11-06T17:23:07.977" v="5145" actId="1076"/>
          <ac:spMkLst>
            <pc:docMk/>
            <pc:sldMk cId="3081067734" sldId="1167"/>
            <ac:spMk id="6" creationId="{4BC9A570-90E8-CD48-6B88-0516F6D155FF}"/>
          </ac:spMkLst>
        </pc:spChg>
        <pc:spChg chg="mod">
          <ac:chgData name="Giuseppe Torrisi" userId="7e2d242d-86da-4aa3-bb66-1f88aeb4d0c6" providerId="ADAL" clId="{A4628964-D3B9-A243-9236-A9A7DA763D0B}" dt="2022-11-06T17:22:43.517" v="5140" actId="1076"/>
          <ac:spMkLst>
            <pc:docMk/>
            <pc:sldMk cId="3081067734" sldId="1167"/>
            <ac:spMk id="10" creationId="{29FE1941-8BE0-A8D7-470D-6BF1005F8CC2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11" creationId="{8EF76B03-3F06-D18E-2C91-A1B4B53DB74D}"/>
          </ac:spMkLst>
        </pc:spChg>
        <pc:spChg chg="del">
          <ac:chgData name="Giuseppe Torrisi" userId="7e2d242d-86da-4aa3-bb66-1f88aeb4d0c6" providerId="ADAL" clId="{A4628964-D3B9-A243-9236-A9A7DA763D0B}" dt="2022-11-06T16:40:10.534" v="5132" actId="478"/>
          <ac:spMkLst>
            <pc:docMk/>
            <pc:sldMk cId="3081067734" sldId="1167"/>
            <ac:spMk id="11" creationId="{EB206D92-C884-F157-1207-1E7604B1387C}"/>
          </ac:spMkLst>
        </pc:spChg>
        <pc:spChg chg="add mod">
          <ac:chgData name="Giuseppe Torrisi" userId="7e2d242d-86da-4aa3-bb66-1f88aeb4d0c6" providerId="ADAL" clId="{A4628964-D3B9-A243-9236-A9A7DA763D0B}" dt="2022-11-06T17:23:07.977" v="5145" actId="1076"/>
          <ac:spMkLst>
            <pc:docMk/>
            <pc:sldMk cId="3081067734" sldId="1167"/>
            <ac:spMk id="12" creationId="{80200D1A-BBB3-36CF-E88F-CA36AE8B2B1F}"/>
          </ac:spMkLst>
        </pc:spChg>
        <pc:spChg chg="del">
          <ac:chgData name="Giuseppe Torrisi" userId="7e2d242d-86da-4aa3-bb66-1f88aeb4d0c6" providerId="ADAL" clId="{A4628964-D3B9-A243-9236-A9A7DA763D0B}" dt="2022-11-06T16:40:15.160" v="5134" actId="478"/>
          <ac:spMkLst>
            <pc:docMk/>
            <pc:sldMk cId="3081067734" sldId="1167"/>
            <ac:spMk id="13" creationId="{BB7902A0-E8F0-F5DF-C1F1-FAB8E2FCD013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13" creationId="{E5855AB5-D829-37C4-D32A-75FD38D63E1D}"/>
          </ac:spMkLst>
        </pc:spChg>
        <pc:spChg chg="del">
          <ac:chgData name="Giuseppe Torrisi" userId="7e2d242d-86da-4aa3-bb66-1f88aeb4d0c6" providerId="ADAL" clId="{A4628964-D3B9-A243-9236-A9A7DA763D0B}" dt="2022-11-06T16:40:12.922" v="5133" actId="478"/>
          <ac:spMkLst>
            <pc:docMk/>
            <pc:sldMk cId="3081067734" sldId="1167"/>
            <ac:spMk id="14" creationId="{A4DA0F7D-0794-9346-D0E1-CB61FB4F85EC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14" creationId="{D5FBB5A2-CE65-6606-2E85-E1A770B643FD}"/>
          </ac:spMkLst>
        </pc:spChg>
        <pc:spChg chg="add mod">
          <ac:chgData name="Giuseppe Torrisi" userId="7e2d242d-86da-4aa3-bb66-1f88aeb4d0c6" providerId="ADAL" clId="{A4628964-D3B9-A243-9236-A9A7DA763D0B}" dt="2022-11-06T17:23:07.977" v="5145" actId="1076"/>
          <ac:spMkLst>
            <pc:docMk/>
            <pc:sldMk cId="3081067734" sldId="1167"/>
            <ac:spMk id="15" creationId="{66CE3F4B-B293-606C-602A-01CCA369F708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18" creationId="{1E2389EE-A3AE-57BB-7C5C-788EE7D732E6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0" creationId="{E144E23D-857F-5AFF-3763-C2C374FED1CF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1" creationId="{783BA52A-151D-D122-CA89-BD21EA9B0B77}"/>
          </ac:spMkLst>
        </pc:spChg>
        <pc:spChg chg="add del mod">
          <ac:chgData name="Giuseppe Torrisi" userId="7e2d242d-86da-4aa3-bb66-1f88aeb4d0c6" providerId="ADAL" clId="{A4628964-D3B9-A243-9236-A9A7DA763D0B}" dt="2022-11-06T17:23:15.218" v="5147" actId="478"/>
          <ac:spMkLst>
            <pc:docMk/>
            <pc:sldMk cId="3081067734" sldId="1167"/>
            <ac:spMk id="21" creationId="{A355ABEF-2FE0-9395-0261-2DDD72C6367E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2" creationId="{2C363025-5FBD-ABB1-B112-B1A801C3F92C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3" creationId="{BB760657-EDD2-B097-BA71-39792A92BAE3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4" creationId="{E620380C-E9AF-2F67-22DA-78142D77E635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5" creationId="{D33BC5AC-B8DF-7E16-EBFB-55C21CFC42F1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6" creationId="{E850CD31-DE1E-C550-3ACC-C6F5D5F324CF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7" creationId="{E259C51A-F853-8E2B-64C6-067B3664AA25}"/>
          </ac:spMkLst>
        </pc:spChg>
        <pc:spChg chg="mod">
          <ac:chgData name="Giuseppe Torrisi" userId="7e2d242d-86da-4aa3-bb66-1f88aeb4d0c6" providerId="ADAL" clId="{A4628964-D3B9-A243-9236-A9A7DA763D0B}" dt="2022-11-08T23:11:33.280" v="7267"/>
          <ac:spMkLst>
            <pc:docMk/>
            <pc:sldMk cId="3081067734" sldId="1167"/>
            <ac:spMk id="28" creationId="{AD1EA662-A4F0-6076-54E8-CE651E72ADE8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1" creationId="{9BD08561-67A0-5DB5-3189-E336656F22DD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2" creationId="{CF4A9499-F660-3E41-C21B-3F7E8D1FD179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3" creationId="{22772D15-E769-F982-EC40-C100603372AF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4" creationId="{106B3A4E-56AE-5860-9E61-096070CB75C9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5" creationId="{F1988EEE-1F6A-B573-3BF9-302C07CEB9A8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6" creationId="{3FB19BB4-FCC9-E702-6269-BDD5846E7C1A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7" creationId="{398E2515-AA4C-A241-315E-DA55F21EA7D4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8" creationId="{AF201FC6-5993-4DC8-EF0D-0DE81854D939}"/>
          </ac:spMkLst>
        </pc:spChg>
        <pc:spChg chg="mod">
          <ac:chgData name="Giuseppe Torrisi" userId="7e2d242d-86da-4aa3-bb66-1f88aeb4d0c6" providerId="ADAL" clId="{A4628964-D3B9-A243-9236-A9A7DA763D0B}" dt="2022-11-09T21:48:16.110" v="8109"/>
          <ac:spMkLst>
            <pc:docMk/>
            <pc:sldMk cId="3081067734" sldId="1167"/>
            <ac:spMk id="39" creationId="{7FA7F47A-86F0-E6FD-6801-59CCB63EC315}"/>
          </ac:spMkLst>
        </pc:spChg>
        <pc:grpChg chg="add del mod">
          <ac:chgData name="Giuseppe Torrisi" userId="7e2d242d-86da-4aa3-bb66-1f88aeb4d0c6" providerId="ADAL" clId="{A4628964-D3B9-A243-9236-A9A7DA763D0B}" dt="2022-11-09T21:48:15.802" v="8108" actId="478"/>
          <ac:grpSpMkLst>
            <pc:docMk/>
            <pc:sldMk cId="3081067734" sldId="1167"/>
            <ac:grpSpMk id="2" creationId="{81259024-E9A6-458E-32C5-E659DDC55650}"/>
          </ac:grpSpMkLst>
        </pc:grpChg>
        <pc:grpChg chg="mod">
          <ac:chgData name="Giuseppe Torrisi" userId="7e2d242d-86da-4aa3-bb66-1f88aeb4d0c6" providerId="ADAL" clId="{A4628964-D3B9-A243-9236-A9A7DA763D0B}" dt="2022-11-08T23:11:33.280" v="7267"/>
          <ac:grpSpMkLst>
            <pc:docMk/>
            <pc:sldMk cId="3081067734" sldId="1167"/>
            <ac:grpSpMk id="7" creationId="{34B74C87-4803-356F-9679-1D6F00D05561}"/>
          </ac:grpSpMkLst>
        </pc:grpChg>
        <pc:grpChg chg="mod">
          <ac:chgData name="Giuseppe Torrisi" userId="7e2d242d-86da-4aa3-bb66-1f88aeb4d0c6" providerId="ADAL" clId="{A4628964-D3B9-A243-9236-A9A7DA763D0B}" dt="2022-11-08T23:11:33.280" v="7267"/>
          <ac:grpSpMkLst>
            <pc:docMk/>
            <pc:sldMk cId="3081067734" sldId="1167"/>
            <ac:grpSpMk id="19" creationId="{8C90A252-7541-23C9-3D2A-C13C89AD9EE0}"/>
          </ac:grpSpMkLst>
        </pc:grpChg>
        <pc:grpChg chg="add mod">
          <ac:chgData name="Giuseppe Torrisi" userId="7e2d242d-86da-4aa3-bb66-1f88aeb4d0c6" providerId="ADAL" clId="{A4628964-D3B9-A243-9236-A9A7DA763D0B}" dt="2022-11-09T21:48:16.110" v="8109"/>
          <ac:grpSpMkLst>
            <pc:docMk/>
            <pc:sldMk cId="3081067734" sldId="1167"/>
            <ac:grpSpMk id="29" creationId="{91258E49-F8F5-E31A-1282-4CF3E622FD63}"/>
          </ac:grpSpMkLst>
        </pc:grpChg>
        <pc:grpChg chg="mod">
          <ac:chgData name="Giuseppe Torrisi" userId="7e2d242d-86da-4aa3-bb66-1f88aeb4d0c6" providerId="ADAL" clId="{A4628964-D3B9-A243-9236-A9A7DA763D0B}" dt="2022-11-09T21:48:16.110" v="8109"/>
          <ac:grpSpMkLst>
            <pc:docMk/>
            <pc:sldMk cId="3081067734" sldId="1167"/>
            <ac:grpSpMk id="30" creationId="{48DB429D-F776-792C-B8F8-C0C545D4E911}"/>
          </ac:grpSpMkLst>
        </pc:grpChg>
        <pc:picChg chg="add mod">
          <ac:chgData name="Giuseppe Torrisi" userId="7e2d242d-86da-4aa3-bb66-1f88aeb4d0c6" providerId="ADAL" clId="{A4628964-D3B9-A243-9236-A9A7DA763D0B}" dt="2022-11-06T17:22:49.439" v="5141" actId="1076"/>
          <ac:picMkLst>
            <pc:docMk/>
            <pc:sldMk cId="3081067734" sldId="1167"/>
            <ac:picMk id="3" creationId="{48179AC5-2B37-752C-0E1C-64DD5A24BA51}"/>
          </ac:picMkLst>
        </pc:picChg>
        <pc:picChg chg="add mod">
          <ac:chgData name="Giuseppe Torrisi" userId="7e2d242d-86da-4aa3-bb66-1f88aeb4d0c6" providerId="ADAL" clId="{A4628964-D3B9-A243-9236-A9A7DA763D0B}" dt="2022-11-06T17:23:07.977" v="5145" actId="1076"/>
          <ac:picMkLst>
            <pc:docMk/>
            <pc:sldMk cId="3081067734" sldId="1167"/>
            <ac:picMk id="4" creationId="{B650D98D-210F-551D-D889-ADCBF806EA49}"/>
          </ac:picMkLst>
        </pc:picChg>
        <pc:picChg chg="del">
          <ac:chgData name="Giuseppe Torrisi" userId="7e2d242d-86da-4aa3-bb66-1f88aeb4d0c6" providerId="ADAL" clId="{A4628964-D3B9-A243-9236-A9A7DA763D0B}" dt="2022-11-06T17:22:40.990" v="5139" actId="478"/>
          <ac:picMkLst>
            <pc:docMk/>
            <pc:sldMk cId="3081067734" sldId="1167"/>
            <ac:picMk id="7" creationId="{FDBA769F-F8CE-2B0B-91C1-BA4F71803447}"/>
          </ac:picMkLst>
        </pc:picChg>
        <pc:picChg chg="add mod">
          <ac:chgData name="Giuseppe Torrisi" userId="7e2d242d-86da-4aa3-bb66-1f88aeb4d0c6" providerId="ADAL" clId="{A4628964-D3B9-A243-9236-A9A7DA763D0B}" dt="2022-11-06T17:23:07.977" v="5145" actId="1076"/>
          <ac:picMkLst>
            <pc:docMk/>
            <pc:sldMk cId="3081067734" sldId="1167"/>
            <ac:picMk id="8" creationId="{5A3E1B80-D37D-9A03-A24C-B12CB50C2DA3}"/>
          </ac:picMkLst>
        </pc:picChg>
        <pc:cxnChg chg="add mod">
          <ac:chgData name="Giuseppe Torrisi" userId="7e2d242d-86da-4aa3-bb66-1f88aeb4d0c6" providerId="ADAL" clId="{A4628964-D3B9-A243-9236-A9A7DA763D0B}" dt="2022-11-06T17:23:07.977" v="5145" actId="1076"/>
          <ac:cxnSpMkLst>
            <pc:docMk/>
            <pc:sldMk cId="3081067734" sldId="1167"/>
            <ac:cxnSpMk id="16" creationId="{38601023-90F3-AA66-AA7F-098874EE2C3C}"/>
          </ac:cxnSpMkLst>
        </pc:cxnChg>
        <pc:cxnChg chg="add mod">
          <ac:chgData name="Giuseppe Torrisi" userId="7e2d242d-86da-4aa3-bb66-1f88aeb4d0c6" providerId="ADAL" clId="{A4628964-D3B9-A243-9236-A9A7DA763D0B}" dt="2022-11-06T17:23:07.977" v="5145" actId="1076"/>
          <ac:cxnSpMkLst>
            <pc:docMk/>
            <pc:sldMk cId="3081067734" sldId="1167"/>
            <ac:cxnSpMk id="17" creationId="{369B5600-70FC-6D12-0CE7-E7A69501F1AF}"/>
          </ac:cxnSpMkLst>
        </pc:cxnChg>
      </pc:sldChg>
      <pc:sldChg chg="del">
        <pc:chgData name="Giuseppe Torrisi" userId="7e2d242d-86da-4aa3-bb66-1f88aeb4d0c6" providerId="ADAL" clId="{A4628964-D3B9-A243-9236-A9A7DA763D0B}" dt="2022-11-08T22:59:27.141" v="6874" actId="2696"/>
        <pc:sldMkLst>
          <pc:docMk/>
          <pc:sldMk cId="678105902" sldId="1168"/>
        </pc:sldMkLst>
      </pc:sldChg>
      <pc:sldChg chg="addSp delSp modSp new del mod">
        <pc:chgData name="Giuseppe Torrisi" userId="7e2d242d-86da-4aa3-bb66-1f88aeb4d0c6" providerId="ADAL" clId="{A4628964-D3B9-A243-9236-A9A7DA763D0B}" dt="2022-11-09T10:55:22.686" v="7459" actId="2696"/>
        <pc:sldMkLst>
          <pc:docMk/>
          <pc:sldMk cId="1960072478" sldId="1169"/>
        </pc:sldMkLst>
        <pc:spChg chg="mod">
          <ac:chgData name="Giuseppe Torrisi" userId="7e2d242d-86da-4aa3-bb66-1f88aeb4d0c6" providerId="ADAL" clId="{A4628964-D3B9-A243-9236-A9A7DA763D0B}" dt="2022-11-08T22:57:40.930" v="6818" actId="20577"/>
          <ac:spMkLst>
            <pc:docMk/>
            <pc:sldMk cId="1960072478" sldId="1169"/>
            <ac:spMk id="2" creationId="{673883A7-AD29-C652-DED1-841255A386BA}"/>
          </ac:spMkLst>
        </pc:spChg>
        <pc:spChg chg="mod">
          <ac:chgData name="Giuseppe Torrisi" userId="7e2d242d-86da-4aa3-bb66-1f88aeb4d0c6" providerId="ADAL" clId="{A4628964-D3B9-A243-9236-A9A7DA763D0B}" dt="2022-11-08T22:57:31.375" v="6815" actId="1076"/>
          <ac:spMkLst>
            <pc:docMk/>
            <pc:sldMk cId="1960072478" sldId="1169"/>
            <ac:spMk id="3" creationId="{6697B39C-B3A9-B80D-FA99-3DC994D7C5D0}"/>
          </ac:spMkLst>
        </pc:spChg>
        <pc:spChg chg="add mod">
          <ac:chgData name="Giuseppe Torrisi" userId="7e2d242d-86da-4aa3-bb66-1f88aeb4d0c6" providerId="ADAL" clId="{A4628964-D3B9-A243-9236-A9A7DA763D0B}" dt="2022-11-08T22:57:22.437" v="6810" actId="1076"/>
          <ac:spMkLst>
            <pc:docMk/>
            <pc:sldMk cId="1960072478" sldId="1169"/>
            <ac:spMk id="4" creationId="{4B246855-B737-1ECD-B908-83ACFC6BB5C9}"/>
          </ac:spMkLst>
        </pc:spChg>
        <pc:spChg chg="add del mod">
          <ac:chgData name="Giuseppe Torrisi" userId="7e2d242d-86da-4aa3-bb66-1f88aeb4d0c6" providerId="ADAL" clId="{A4628964-D3B9-A243-9236-A9A7DA763D0B}" dt="2022-11-08T22:57:52.663" v="6821" actId="478"/>
          <ac:spMkLst>
            <pc:docMk/>
            <pc:sldMk cId="1960072478" sldId="1169"/>
            <ac:spMk id="5" creationId="{A08CD0A1-F083-9ABA-E32E-AAE321F6DC65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8" creationId="{D63FE73F-10A7-A047-752C-AFA05A72820C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9" creationId="{006E7C7A-EE14-5D7D-62CE-00D7E2979132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0" creationId="{7E8D68E5-B74A-14BC-EAF7-727B1440CE8B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1" creationId="{DE4B9A4E-AFAE-5C8C-4B0F-C71568F9B3D1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3" creationId="{B96944AA-5A3F-EB28-5AB9-5BF36D305997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4" creationId="{DFA06E91-DEEA-6FBA-7931-A71E58A95D4E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5" creationId="{174D4AAC-8704-15F7-C106-889FEA602FA4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6" creationId="{6A4A59DA-896E-415F-F528-651A34C2BA0B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7" creationId="{8BF5CB66-97FC-14CC-3B6C-C7E9510C4996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8" creationId="{8BECA447-8206-7249-3F51-BFD3CFD00935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19" creationId="{003D50A5-7A10-719D-F4ED-0ED4E4175B1B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20" creationId="{F04CF72D-6EA1-9A9D-1962-137264ECF0D9}"/>
          </ac:spMkLst>
        </pc:spChg>
        <pc:spChg chg="mod">
          <ac:chgData name="Giuseppe Torrisi" userId="7e2d242d-86da-4aa3-bb66-1f88aeb4d0c6" providerId="ADAL" clId="{A4628964-D3B9-A243-9236-A9A7DA763D0B}" dt="2022-11-08T22:57:34.782" v="6817"/>
          <ac:spMkLst>
            <pc:docMk/>
            <pc:sldMk cId="1960072478" sldId="1169"/>
            <ac:spMk id="21" creationId="{79F303C8-1A47-0E99-1758-AC17AC14CCFD}"/>
          </ac:spMkLst>
        </pc:spChg>
        <pc:grpChg chg="add mod">
          <ac:chgData name="Giuseppe Torrisi" userId="7e2d242d-86da-4aa3-bb66-1f88aeb4d0c6" providerId="ADAL" clId="{A4628964-D3B9-A243-9236-A9A7DA763D0B}" dt="2022-11-08T22:57:34.782" v="6817"/>
          <ac:grpSpMkLst>
            <pc:docMk/>
            <pc:sldMk cId="1960072478" sldId="1169"/>
            <ac:grpSpMk id="6" creationId="{2713835A-F1CE-D4AC-4419-3AD8B1980DBE}"/>
          </ac:grpSpMkLst>
        </pc:grpChg>
        <pc:grpChg chg="mod">
          <ac:chgData name="Giuseppe Torrisi" userId="7e2d242d-86da-4aa3-bb66-1f88aeb4d0c6" providerId="ADAL" clId="{A4628964-D3B9-A243-9236-A9A7DA763D0B}" dt="2022-11-08T22:57:34.782" v="6817"/>
          <ac:grpSpMkLst>
            <pc:docMk/>
            <pc:sldMk cId="1960072478" sldId="1169"/>
            <ac:grpSpMk id="7" creationId="{BDA59280-45EB-30E8-8435-B70284AC6728}"/>
          </ac:grpSpMkLst>
        </pc:grpChg>
        <pc:grpChg chg="mod">
          <ac:chgData name="Giuseppe Torrisi" userId="7e2d242d-86da-4aa3-bb66-1f88aeb4d0c6" providerId="ADAL" clId="{A4628964-D3B9-A243-9236-A9A7DA763D0B}" dt="2022-11-08T22:57:34.782" v="6817"/>
          <ac:grpSpMkLst>
            <pc:docMk/>
            <pc:sldMk cId="1960072478" sldId="1169"/>
            <ac:grpSpMk id="12" creationId="{EA79EACB-7B15-DC67-6162-1956EB281CCA}"/>
          </ac:grpSpMkLst>
        </pc:grpChg>
      </pc:sldChg>
      <pc:sldChg chg="addSp delSp modSp new mod setBg modNotesTx">
        <pc:chgData name="Giuseppe Torrisi" userId="7e2d242d-86da-4aa3-bb66-1f88aeb4d0c6" providerId="ADAL" clId="{A4628964-D3B9-A243-9236-A9A7DA763D0B}" dt="2022-11-12T16:55:21.561" v="11537" actId="20577"/>
        <pc:sldMkLst>
          <pc:docMk/>
          <pc:sldMk cId="1367916126" sldId="1170"/>
        </pc:sldMkLst>
        <pc:spChg chg="del">
          <ac:chgData name="Giuseppe Torrisi" userId="7e2d242d-86da-4aa3-bb66-1f88aeb4d0c6" providerId="ADAL" clId="{A4628964-D3B9-A243-9236-A9A7DA763D0B}" dt="2022-11-07T22:20:45.140" v="5783" actId="478"/>
          <ac:spMkLst>
            <pc:docMk/>
            <pc:sldMk cId="1367916126" sldId="1170"/>
            <ac:spMk id="2" creationId="{3185ECAD-29D9-0CB2-100A-21EF969DC936}"/>
          </ac:spMkLst>
        </pc:spChg>
        <pc:spChg chg="add mod">
          <ac:chgData name="Giuseppe Torrisi" userId="7e2d242d-86da-4aa3-bb66-1f88aeb4d0c6" providerId="ADAL" clId="{A4628964-D3B9-A243-9236-A9A7DA763D0B}" dt="2022-11-08T22:59:02.380" v="6871" actId="404"/>
          <ac:spMkLst>
            <pc:docMk/>
            <pc:sldMk cId="1367916126" sldId="1170"/>
            <ac:spMk id="2" creationId="{E543B964-92B5-E15E-EB9D-B5D697F3AA20}"/>
          </ac:spMkLst>
        </pc:spChg>
        <pc:spChg chg="del">
          <ac:chgData name="Giuseppe Torrisi" userId="7e2d242d-86da-4aa3-bb66-1f88aeb4d0c6" providerId="ADAL" clId="{A4628964-D3B9-A243-9236-A9A7DA763D0B}" dt="2022-11-07T22:20:46.151" v="5784" actId="478"/>
          <ac:spMkLst>
            <pc:docMk/>
            <pc:sldMk cId="1367916126" sldId="1170"/>
            <ac:spMk id="3" creationId="{92A301CF-0021-93A8-4B8D-8F84D790AD1E}"/>
          </ac:spMkLst>
        </pc:spChg>
        <pc:spChg chg="add mod">
          <ac:chgData name="Giuseppe Torrisi" userId="7e2d242d-86da-4aa3-bb66-1f88aeb4d0c6" providerId="ADAL" clId="{A4628964-D3B9-A243-9236-A9A7DA763D0B}" dt="2022-11-12T16:55:21.561" v="11537" actId="20577"/>
          <ac:spMkLst>
            <pc:docMk/>
            <pc:sldMk cId="1367916126" sldId="1170"/>
            <ac:spMk id="3" creationId="{98C9A0BD-56B5-37D8-8E49-75E3158A4D2D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6" creationId="{FFFC4924-173D-F4C8-2775-2158B92F5642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8" creationId="{BA1783F4-5F51-C3AA-305F-DFEA08F52436}"/>
          </ac:spMkLst>
        </pc:spChg>
        <pc:spChg chg="add del">
          <ac:chgData name="Giuseppe Torrisi" userId="7e2d242d-86da-4aa3-bb66-1f88aeb4d0c6" providerId="ADAL" clId="{A4628964-D3B9-A243-9236-A9A7DA763D0B}" dt="2022-11-07T22:20:54.481" v="5791" actId="26606"/>
          <ac:spMkLst>
            <pc:docMk/>
            <pc:sldMk cId="1367916126" sldId="1170"/>
            <ac:spMk id="10" creationId="{32BC26D8-82FB-445E-AA49-62A77D7C1EE0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10" creationId="{79986001-3E89-2B90-2A7A-C7AE8DAAA37B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11" creationId="{1C590FD6-96E8-211A-F4E6-7B34461FAD1B}"/>
          </ac:spMkLst>
        </pc:spChg>
        <pc:spChg chg="add del">
          <ac:chgData name="Giuseppe Torrisi" userId="7e2d242d-86da-4aa3-bb66-1f88aeb4d0c6" providerId="ADAL" clId="{A4628964-D3B9-A243-9236-A9A7DA763D0B}" dt="2022-11-07T22:20:54.481" v="5791" actId="26606"/>
          <ac:spMkLst>
            <pc:docMk/>
            <pc:sldMk cId="1367916126" sldId="1170"/>
            <ac:spMk id="12" creationId="{CB44330D-EA18-4254-AA95-EB49948539B8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13" creationId="{F0767C19-B251-70B8-CB70-C1D98644A7DA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15" creationId="{780E9F9D-723B-D5E6-8986-D3F6E435FD57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17" creationId="{DABF7B17-7735-E554-8B41-E4BAD0BC03D6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19" creationId="{1D6584EF-2A79-B000-EBAE-98BB8654BC74}"/>
          </ac:spMkLst>
        </pc:spChg>
        <pc:spChg chg="add mod">
          <ac:chgData name="Giuseppe Torrisi" userId="7e2d242d-86da-4aa3-bb66-1f88aeb4d0c6" providerId="ADAL" clId="{A4628964-D3B9-A243-9236-A9A7DA763D0B}" dt="2022-11-07T22:27:09.196" v="5938" actId="1076"/>
          <ac:spMkLst>
            <pc:docMk/>
            <pc:sldMk cId="1367916126" sldId="1170"/>
            <ac:spMk id="20" creationId="{5C9C1DEB-A1CA-42A7-3E31-299D98D5CB0A}"/>
          </ac:spMkLst>
        </pc:spChg>
        <pc:spChg chg="add mod">
          <ac:chgData name="Giuseppe Torrisi" userId="7e2d242d-86da-4aa3-bb66-1f88aeb4d0c6" providerId="ADAL" clId="{A4628964-D3B9-A243-9236-A9A7DA763D0B}" dt="2022-11-07T22:27:02.312" v="5937" actId="1076"/>
          <ac:spMkLst>
            <pc:docMk/>
            <pc:sldMk cId="1367916126" sldId="1170"/>
            <ac:spMk id="21" creationId="{07CF8043-409E-CFA0-EFD7-D3BF0FFF4707}"/>
          </ac:spMkLst>
        </pc:spChg>
        <pc:spChg chg="add mod">
          <ac:chgData name="Giuseppe Torrisi" userId="7e2d242d-86da-4aa3-bb66-1f88aeb4d0c6" providerId="ADAL" clId="{A4628964-D3B9-A243-9236-A9A7DA763D0B}" dt="2022-11-07T22:26:58.786" v="5936" actId="1076"/>
          <ac:spMkLst>
            <pc:docMk/>
            <pc:sldMk cId="1367916126" sldId="1170"/>
            <ac:spMk id="22" creationId="{37594BCB-037D-8A03-0211-68D8509F9354}"/>
          </ac:spMkLst>
        </pc:spChg>
        <pc:spChg chg="add mod">
          <ac:chgData name="Giuseppe Torrisi" userId="7e2d242d-86da-4aa3-bb66-1f88aeb4d0c6" providerId="ADAL" clId="{A4628964-D3B9-A243-9236-A9A7DA763D0B}" dt="2022-11-07T22:27:19.392" v="5940" actId="1076"/>
          <ac:spMkLst>
            <pc:docMk/>
            <pc:sldMk cId="1367916126" sldId="1170"/>
            <ac:spMk id="23" creationId="{176A9AF8-26E2-92E1-20DC-A8A6C32D7569}"/>
          </ac:spMkLst>
        </pc:spChg>
        <pc:spChg chg="add mod">
          <ac:chgData name="Giuseppe Torrisi" userId="7e2d242d-86da-4aa3-bb66-1f88aeb4d0c6" providerId="ADAL" clId="{A4628964-D3B9-A243-9236-A9A7DA763D0B}" dt="2022-11-07T22:27:19.392" v="5940" actId="1076"/>
          <ac:spMkLst>
            <pc:docMk/>
            <pc:sldMk cId="1367916126" sldId="1170"/>
            <ac:spMk id="24" creationId="{723AA9E1-9C2E-66F0-35ED-F656E81A206B}"/>
          </ac:spMkLst>
        </pc:spChg>
        <pc:spChg chg="add mod">
          <ac:chgData name="Giuseppe Torrisi" userId="7e2d242d-86da-4aa3-bb66-1f88aeb4d0c6" providerId="ADAL" clId="{A4628964-D3B9-A243-9236-A9A7DA763D0B}" dt="2022-11-07T22:27:19.392" v="5940" actId="1076"/>
          <ac:spMkLst>
            <pc:docMk/>
            <pc:sldMk cId="1367916126" sldId="1170"/>
            <ac:spMk id="25" creationId="{ECCE5A0F-DBB8-43EA-31DF-A3E25FCC89AB}"/>
          </ac:spMkLst>
        </pc:spChg>
        <pc:spChg chg="add del mod">
          <ac:chgData name="Giuseppe Torrisi" userId="7e2d242d-86da-4aa3-bb66-1f88aeb4d0c6" providerId="ADAL" clId="{A4628964-D3B9-A243-9236-A9A7DA763D0B}" dt="2022-11-07T22:27:33.083" v="5942"/>
          <ac:spMkLst>
            <pc:docMk/>
            <pc:sldMk cId="1367916126" sldId="1170"/>
            <ac:spMk id="26" creationId="{1AE0C632-56D3-5863-30C4-68C72FFA08AF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26" creationId="{EFC23EE1-F47D-57CE-1E1E-BEE91F2CA543}"/>
          </ac:spMkLst>
        </pc:spChg>
        <pc:spChg chg="add del mod">
          <ac:chgData name="Giuseppe Torrisi" userId="7e2d242d-86da-4aa3-bb66-1f88aeb4d0c6" providerId="ADAL" clId="{A4628964-D3B9-A243-9236-A9A7DA763D0B}" dt="2022-11-07T22:27:33.083" v="5942"/>
          <ac:spMkLst>
            <pc:docMk/>
            <pc:sldMk cId="1367916126" sldId="1170"/>
            <ac:spMk id="27" creationId="{24C17EC3-1B8E-90E7-1CC3-6E59CD6E98B3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27" creationId="{955ED61F-54B7-C96F-E4D9-F85940757938}"/>
          </ac:spMkLst>
        </pc:spChg>
        <pc:spChg chg="add del mod">
          <ac:chgData name="Giuseppe Torrisi" userId="7e2d242d-86da-4aa3-bb66-1f88aeb4d0c6" providerId="ADAL" clId="{A4628964-D3B9-A243-9236-A9A7DA763D0B}" dt="2022-11-07T22:27:33.083" v="5942"/>
          <ac:spMkLst>
            <pc:docMk/>
            <pc:sldMk cId="1367916126" sldId="1170"/>
            <ac:spMk id="28" creationId="{0641D425-AB53-2B2F-D75A-B993E575D249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28" creationId="{5C2D630A-4711-7DD3-F6BC-4E900C82D834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29" creationId="{ABC51F32-86B2-B480-3411-9A27374310BD}"/>
          </ac:spMkLst>
        </pc:spChg>
        <pc:spChg chg="mod">
          <ac:chgData name="Giuseppe Torrisi" userId="7e2d242d-86da-4aa3-bb66-1f88aeb4d0c6" providerId="ADAL" clId="{A4628964-D3B9-A243-9236-A9A7DA763D0B}" dt="2022-11-08T22:57:46.258" v="6820"/>
          <ac:spMkLst>
            <pc:docMk/>
            <pc:sldMk cId="1367916126" sldId="1170"/>
            <ac:spMk id="30" creationId="{5968B12B-47DF-2DB6-7665-48563C0E925E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33" creationId="{1B6C6C6E-E1F9-2CA6-F735-9243683331F6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34" creationId="{6EAA1C5A-A85C-A592-E106-61DC0D044804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35" creationId="{3E40E087-8860-6DA9-F2A9-98D8671E92D0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36" creationId="{4E09CDF5-C569-A7F6-BEDE-BC42B06B11FB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38" creationId="{1B857D30-9139-8ACA-2733-8F27DB678C9F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39" creationId="{0AECE389-518D-6E54-DC9A-2A124CD5FF36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40" creationId="{D1E2B6DB-6026-0388-894A-B522D3189E17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41" creationId="{B08E50E0-579C-FD0F-29BB-68939563DE52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42" creationId="{C8956102-28B7-0C95-3277-FA5BB9393306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43" creationId="{43503004-31F8-FA2E-92FD-93BCB012E213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44" creationId="{9CC71FA8-D1C3-B127-2959-967DF06D140F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45" creationId="{677D5E1C-F5AC-1579-0C29-6C0FB94A2E2D}"/>
          </ac:spMkLst>
        </pc:spChg>
        <pc:spChg chg="mod">
          <ac:chgData name="Giuseppe Torrisi" userId="7e2d242d-86da-4aa3-bb66-1f88aeb4d0c6" providerId="ADAL" clId="{A4628964-D3B9-A243-9236-A9A7DA763D0B}" dt="2022-11-09T21:43:35.354" v="7987"/>
          <ac:spMkLst>
            <pc:docMk/>
            <pc:sldMk cId="1367916126" sldId="1170"/>
            <ac:spMk id="46" creationId="{8FDEAEB1-3F3C-3D74-5BAD-45DED786EB35}"/>
          </ac:spMkLst>
        </pc:spChg>
        <pc:grpChg chg="add del mod">
          <ac:chgData name="Giuseppe Torrisi" userId="7e2d242d-86da-4aa3-bb66-1f88aeb4d0c6" providerId="ADAL" clId="{A4628964-D3B9-A243-9236-A9A7DA763D0B}" dt="2022-11-09T21:43:34.916" v="7986" actId="478"/>
          <ac:grpSpMkLst>
            <pc:docMk/>
            <pc:sldMk cId="1367916126" sldId="1170"/>
            <ac:grpSpMk id="3" creationId="{3372A305-C0E3-5E9F-15B4-AF98B24C2118}"/>
          </ac:grpSpMkLst>
        </pc:grpChg>
        <pc:grpChg chg="mod">
          <ac:chgData name="Giuseppe Torrisi" userId="7e2d242d-86da-4aa3-bb66-1f88aeb4d0c6" providerId="ADAL" clId="{A4628964-D3B9-A243-9236-A9A7DA763D0B}" dt="2022-11-08T22:57:46.258" v="6820"/>
          <ac:grpSpMkLst>
            <pc:docMk/>
            <pc:sldMk cId="1367916126" sldId="1170"/>
            <ac:grpSpMk id="4" creationId="{05C4D543-497F-1CB4-0C8A-B6F1BD484DA6}"/>
          </ac:grpSpMkLst>
        </pc:grpChg>
        <pc:grpChg chg="mod">
          <ac:chgData name="Giuseppe Torrisi" userId="7e2d242d-86da-4aa3-bb66-1f88aeb4d0c6" providerId="ADAL" clId="{A4628964-D3B9-A243-9236-A9A7DA763D0B}" dt="2022-11-08T22:57:46.258" v="6820"/>
          <ac:grpSpMkLst>
            <pc:docMk/>
            <pc:sldMk cId="1367916126" sldId="1170"/>
            <ac:grpSpMk id="12" creationId="{ABABD4DA-87AC-B8FE-8BEA-81D75F99348A}"/>
          </ac:grpSpMkLst>
        </pc:grpChg>
        <pc:grpChg chg="add mod">
          <ac:chgData name="Giuseppe Torrisi" userId="7e2d242d-86da-4aa3-bb66-1f88aeb4d0c6" providerId="ADAL" clId="{A4628964-D3B9-A243-9236-A9A7DA763D0B}" dt="2022-11-09T21:43:35.354" v="7987"/>
          <ac:grpSpMkLst>
            <pc:docMk/>
            <pc:sldMk cId="1367916126" sldId="1170"/>
            <ac:grpSpMk id="31" creationId="{8D6FBB7E-B818-B856-7FA0-FD02AB00565F}"/>
          </ac:grpSpMkLst>
        </pc:grpChg>
        <pc:grpChg chg="mod">
          <ac:chgData name="Giuseppe Torrisi" userId="7e2d242d-86da-4aa3-bb66-1f88aeb4d0c6" providerId="ADAL" clId="{A4628964-D3B9-A243-9236-A9A7DA763D0B}" dt="2022-11-09T21:43:35.354" v="7987"/>
          <ac:grpSpMkLst>
            <pc:docMk/>
            <pc:sldMk cId="1367916126" sldId="1170"/>
            <ac:grpSpMk id="32" creationId="{D8B9268D-78AA-7304-66F9-A8E39862BDE9}"/>
          </ac:grpSpMkLst>
        </pc:grpChg>
        <pc:grpChg chg="mod">
          <ac:chgData name="Giuseppe Torrisi" userId="7e2d242d-86da-4aa3-bb66-1f88aeb4d0c6" providerId="ADAL" clId="{A4628964-D3B9-A243-9236-A9A7DA763D0B}" dt="2022-11-09T21:43:35.354" v="7987"/>
          <ac:grpSpMkLst>
            <pc:docMk/>
            <pc:sldMk cId="1367916126" sldId="1170"/>
            <ac:grpSpMk id="37" creationId="{B126F8D7-1FE8-0D8C-CB39-921BD7178CE4}"/>
          </ac:grpSpMkLst>
        </pc:grpChg>
        <pc:picChg chg="add mod">
          <ac:chgData name="Giuseppe Torrisi" userId="7e2d242d-86da-4aa3-bb66-1f88aeb4d0c6" providerId="ADAL" clId="{A4628964-D3B9-A243-9236-A9A7DA763D0B}" dt="2022-11-07T22:23:51.776" v="5896" actId="1036"/>
          <ac:picMkLst>
            <pc:docMk/>
            <pc:sldMk cId="1367916126" sldId="1170"/>
            <ac:picMk id="5" creationId="{DFEB67F8-3061-4F49-85B4-6EDA898CA5C3}"/>
          </ac:picMkLst>
        </pc:picChg>
        <pc:picChg chg="add mod">
          <ac:chgData name="Giuseppe Torrisi" userId="7e2d242d-86da-4aa3-bb66-1f88aeb4d0c6" providerId="ADAL" clId="{A4628964-D3B9-A243-9236-A9A7DA763D0B}" dt="2022-11-07T22:23:53.700" v="5898" actId="14100"/>
          <ac:picMkLst>
            <pc:docMk/>
            <pc:sldMk cId="1367916126" sldId="1170"/>
            <ac:picMk id="7" creationId="{3122E9A4-49FC-A4CB-44B9-5A0C5EFFC70F}"/>
          </ac:picMkLst>
        </pc:picChg>
        <pc:picChg chg="add mod">
          <ac:chgData name="Giuseppe Torrisi" userId="7e2d242d-86da-4aa3-bb66-1f88aeb4d0c6" providerId="ADAL" clId="{A4628964-D3B9-A243-9236-A9A7DA763D0B}" dt="2022-11-07T22:23:55.425" v="5899" actId="1076"/>
          <ac:picMkLst>
            <pc:docMk/>
            <pc:sldMk cId="1367916126" sldId="1170"/>
            <ac:picMk id="9" creationId="{16AB72BF-1FA3-B8DC-D02E-C8CAD6BE74D6}"/>
          </ac:picMkLst>
        </pc:picChg>
        <pc:picChg chg="add del mod">
          <ac:chgData name="Giuseppe Torrisi" userId="7e2d242d-86da-4aa3-bb66-1f88aeb4d0c6" providerId="ADAL" clId="{A4628964-D3B9-A243-9236-A9A7DA763D0B}" dt="2022-11-07T22:23:15.715" v="5851" actId="478"/>
          <ac:picMkLst>
            <pc:docMk/>
            <pc:sldMk cId="1367916126" sldId="1170"/>
            <ac:picMk id="13" creationId="{18D4667E-F39B-BC20-5C8C-9699A2BD9D6A}"/>
          </ac:picMkLst>
        </pc:picChg>
        <pc:picChg chg="add mod">
          <ac:chgData name="Giuseppe Torrisi" userId="7e2d242d-86da-4aa3-bb66-1f88aeb4d0c6" providerId="ADAL" clId="{A4628964-D3B9-A243-9236-A9A7DA763D0B}" dt="2022-11-07T22:23:38.968" v="5874" actId="1076"/>
          <ac:picMkLst>
            <pc:docMk/>
            <pc:sldMk cId="1367916126" sldId="1170"/>
            <ac:picMk id="14" creationId="{848ECD22-A30F-1F99-B206-F8E7AE22AD81}"/>
          </ac:picMkLst>
        </pc:picChg>
        <pc:picChg chg="add mod">
          <ac:chgData name="Giuseppe Torrisi" userId="7e2d242d-86da-4aa3-bb66-1f88aeb4d0c6" providerId="ADAL" clId="{A4628964-D3B9-A243-9236-A9A7DA763D0B}" dt="2022-11-07T22:23:30.885" v="5873" actId="1076"/>
          <ac:picMkLst>
            <pc:docMk/>
            <pc:sldMk cId="1367916126" sldId="1170"/>
            <ac:picMk id="16" creationId="{12CD12BF-C1BB-5681-E8A5-28F7B17EADA7}"/>
          </ac:picMkLst>
        </pc:picChg>
        <pc:picChg chg="add mod">
          <ac:chgData name="Giuseppe Torrisi" userId="7e2d242d-86da-4aa3-bb66-1f88aeb4d0c6" providerId="ADAL" clId="{A4628964-D3B9-A243-9236-A9A7DA763D0B}" dt="2022-11-07T22:23:23.954" v="5863" actId="1076"/>
          <ac:picMkLst>
            <pc:docMk/>
            <pc:sldMk cId="1367916126" sldId="1170"/>
            <ac:picMk id="18" creationId="{44B1320D-36B0-F995-325D-D2AF306CAA3A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09T21:43:39.938" v="7989"/>
        <pc:sldMkLst>
          <pc:docMk/>
          <pc:sldMk cId="2726843774" sldId="1171"/>
        </pc:sldMkLst>
        <pc:spChg chg="add 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2" creationId="{771E34F5-EB07-5E8D-8997-583243DC46A6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7" creationId="{5F2CB3F8-B18A-49C4-9E8A-09F192E9B76E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8" creationId="{9AB3E49D-08F8-AD05-2A7D-16170B2D367A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9" creationId="{D777DEE7-69FE-7FFC-387F-AE184666D146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11" creationId="{B3FCD4A8-FCD3-3E94-2CA7-E3FD84078383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15" creationId="{0B2129AE-82DE-3BD5-C687-65813B4179DF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17" creationId="{5C3FF28E-E5A2-E18B-AB69-3C754CD398A9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19" creationId="{AB48BD52-CE39-EF3B-F993-EDE18E7660F0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26" creationId="{5508ED19-48E5-F7F2-A4F5-82EBED26EBBC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27" creationId="{5B4C407A-F6D4-E3F1-5FA1-079CFB1A3ED6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28" creationId="{5A6A3781-458F-D97C-7FD9-F7056246326D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29" creationId="{50C1E186-064A-4A0B-BC01-618B2227C048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30" creationId="{6ACBC2DA-E6F6-8D58-F4A8-C37B443118DC}"/>
          </ac:spMkLst>
        </pc:spChg>
        <pc:spChg chg="mod">
          <ac:chgData name="Giuseppe Torrisi" userId="7e2d242d-86da-4aa3-bb66-1f88aeb4d0c6" providerId="ADAL" clId="{A4628964-D3B9-A243-9236-A9A7DA763D0B}" dt="2022-11-08T22:59:12.598" v="6872"/>
          <ac:spMkLst>
            <pc:docMk/>
            <pc:sldMk cId="2726843774" sldId="1171"/>
            <ac:spMk id="31" creationId="{65B4CC7C-1084-0082-3AB5-69FF20DE1B31}"/>
          </ac:spMkLst>
        </pc:spChg>
        <pc:spChg chg="add mod">
          <ac:chgData name="Giuseppe Torrisi" userId="7e2d242d-86da-4aa3-bb66-1f88aeb4d0c6" providerId="ADAL" clId="{A4628964-D3B9-A243-9236-A9A7DA763D0B}" dt="2022-11-09T11:24:05.276" v="7819" actId="1036"/>
          <ac:spMkLst>
            <pc:docMk/>
            <pc:sldMk cId="2726843774" sldId="1171"/>
            <ac:spMk id="33" creationId="{5BEF9A78-0C98-2F2C-E2EF-EA6B6B985333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35" creationId="{D24F62AA-A99F-9F14-BD8C-0388FF598E23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36" creationId="{DC54443C-168B-3761-3677-FCDD59158561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37" creationId="{F306AD4E-064D-DFD2-D4B3-5F4BC897221A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38" creationId="{9E664D03-07DB-B234-4DA5-5CD0DE446811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0" creationId="{1579FEA5-2A88-710E-0792-5C2D9212540B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1" creationId="{9F926807-9FB2-A28C-C565-8B51AA56F685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2" creationId="{BB10A63A-4357-564E-2E4F-E17D34CEC505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3" creationId="{C7805AC5-FD59-E6B8-81C1-4D1ADB243631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4" creationId="{E26C248F-3302-7A55-B6ED-0537F5E906CC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5" creationId="{9A4F467E-F495-FF03-51D8-41F000030373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6" creationId="{42FC15E9-5084-2B03-7A90-213D248B9DD5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7" creationId="{8C79FCFA-1780-B0AF-7902-C666ECA43BF3}"/>
          </ac:spMkLst>
        </pc:spChg>
        <pc:spChg chg="mod">
          <ac:chgData name="Giuseppe Torrisi" userId="7e2d242d-86da-4aa3-bb66-1f88aeb4d0c6" providerId="ADAL" clId="{A4628964-D3B9-A243-9236-A9A7DA763D0B}" dt="2022-11-09T21:43:39.938" v="7989"/>
          <ac:spMkLst>
            <pc:docMk/>
            <pc:sldMk cId="2726843774" sldId="1171"/>
            <ac:spMk id="48" creationId="{AF40E990-D596-B5C3-7888-AA0193C3075E}"/>
          </ac:spMkLst>
        </pc:spChg>
        <pc:grpChg chg="add del mod">
          <ac:chgData name="Giuseppe Torrisi" userId="7e2d242d-86da-4aa3-bb66-1f88aeb4d0c6" providerId="ADAL" clId="{A4628964-D3B9-A243-9236-A9A7DA763D0B}" dt="2022-11-09T21:43:39.156" v="7988" actId="478"/>
          <ac:grpSpMkLst>
            <pc:docMk/>
            <pc:sldMk cId="2726843774" sldId="1171"/>
            <ac:grpSpMk id="4" creationId="{95ADC625-773A-47FE-1CA1-EA2A9F836676}"/>
          </ac:grpSpMkLst>
        </pc:grpChg>
        <pc:grpChg chg="mod">
          <ac:chgData name="Giuseppe Torrisi" userId="7e2d242d-86da-4aa3-bb66-1f88aeb4d0c6" providerId="ADAL" clId="{A4628964-D3B9-A243-9236-A9A7DA763D0B}" dt="2022-11-08T22:59:12.598" v="6872"/>
          <ac:grpSpMkLst>
            <pc:docMk/>
            <pc:sldMk cId="2726843774" sldId="1171"/>
            <ac:grpSpMk id="5" creationId="{1B138C2B-24F3-06CE-0D6D-E1B7D28AE5C3}"/>
          </ac:grpSpMkLst>
        </pc:grpChg>
        <pc:grpChg chg="mod">
          <ac:chgData name="Giuseppe Torrisi" userId="7e2d242d-86da-4aa3-bb66-1f88aeb4d0c6" providerId="ADAL" clId="{A4628964-D3B9-A243-9236-A9A7DA763D0B}" dt="2022-11-08T22:59:12.598" v="6872"/>
          <ac:grpSpMkLst>
            <pc:docMk/>
            <pc:sldMk cId="2726843774" sldId="1171"/>
            <ac:grpSpMk id="13" creationId="{8A0E19FB-EC0F-5B96-7798-616CEAAA5AD5}"/>
          </ac:grpSpMkLst>
        </pc:grpChg>
        <pc:grpChg chg="add mod">
          <ac:chgData name="Giuseppe Torrisi" userId="7e2d242d-86da-4aa3-bb66-1f88aeb4d0c6" providerId="ADAL" clId="{A4628964-D3B9-A243-9236-A9A7DA763D0B}" dt="2022-11-09T21:43:39.938" v="7989"/>
          <ac:grpSpMkLst>
            <pc:docMk/>
            <pc:sldMk cId="2726843774" sldId="1171"/>
            <ac:grpSpMk id="32" creationId="{E2A83713-6AF5-2108-C2B4-1B02608FF20B}"/>
          </ac:grpSpMkLst>
        </pc:grpChg>
        <pc:grpChg chg="mod">
          <ac:chgData name="Giuseppe Torrisi" userId="7e2d242d-86da-4aa3-bb66-1f88aeb4d0c6" providerId="ADAL" clId="{A4628964-D3B9-A243-9236-A9A7DA763D0B}" dt="2022-11-09T21:43:39.938" v="7989"/>
          <ac:grpSpMkLst>
            <pc:docMk/>
            <pc:sldMk cId="2726843774" sldId="1171"/>
            <ac:grpSpMk id="34" creationId="{21877578-5B44-2201-5204-849AD8DCFBD8}"/>
          </ac:grpSpMkLst>
        </pc:grpChg>
        <pc:grpChg chg="mod">
          <ac:chgData name="Giuseppe Torrisi" userId="7e2d242d-86da-4aa3-bb66-1f88aeb4d0c6" providerId="ADAL" clId="{A4628964-D3B9-A243-9236-A9A7DA763D0B}" dt="2022-11-09T21:43:39.938" v="7989"/>
          <ac:grpSpMkLst>
            <pc:docMk/>
            <pc:sldMk cId="2726843774" sldId="1171"/>
            <ac:grpSpMk id="39" creationId="{A328B89C-DB44-D7C0-8732-DEF8C17EC8AC}"/>
          </ac:grpSpMkLst>
        </pc:grpChg>
        <pc:picChg chg="add mod">
          <ac:chgData name="Giuseppe Torrisi" userId="7e2d242d-86da-4aa3-bb66-1f88aeb4d0c6" providerId="ADAL" clId="{A4628964-D3B9-A243-9236-A9A7DA763D0B}" dt="2022-11-07T22:28:06.908" v="5955" actId="1036"/>
          <ac:picMkLst>
            <pc:docMk/>
            <pc:sldMk cId="2726843774" sldId="1171"/>
            <ac:picMk id="3" creationId="{DC5F8A90-6454-BEBC-7C29-657BDC06A0E0}"/>
          </ac:picMkLst>
        </pc:picChg>
        <pc:picChg chg="del">
          <ac:chgData name="Giuseppe Torrisi" userId="7e2d242d-86da-4aa3-bb66-1f88aeb4d0c6" providerId="ADAL" clId="{A4628964-D3B9-A243-9236-A9A7DA763D0B}" dt="2022-11-07T22:27:53.435" v="5945" actId="478"/>
          <ac:picMkLst>
            <pc:docMk/>
            <pc:sldMk cId="2726843774" sldId="1171"/>
            <ac:picMk id="5" creationId="{DFEB67F8-3061-4F49-85B4-6EDA898CA5C3}"/>
          </ac:picMkLst>
        </pc:picChg>
        <pc:picChg chg="add mod">
          <ac:chgData name="Giuseppe Torrisi" userId="7e2d242d-86da-4aa3-bb66-1f88aeb4d0c6" providerId="ADAL" clId="{A4628964-D3B9-A243-9236-A9A7DA763D0B}" dt="2022-11-07T22:28:19.917" v="5963" actId="1076"/>
          <ac:picMkLst>
            <pc:docMk/>
            <pc:sldMk cId="2726843774" sldId="1171"/>
            <ac:picMk id="6" creationId="{9404621F-2EBE-ACB5-5FCA-5B3091EDFA99}"/>
          </ac:picMkLst>
        </pc:picChg>
        <pc:picChg chg="del">
          <ac:chgData name="Giuseppe Torrisi" userId="7e2d242d-86da-4aa3-bb66-1f88aeb4d0c6" providerId="ADAL" clId="{A4628964-D3B9-A243-9236-A9A7DA763D0B}" dt="2022-11-07T22:28:15.179" v="5957" actId="478"/>
          <ac:picMkLst>
            <pc:docMk/>
            <pc:sldMk cId="2726843774" sldId="1171"/>
            <ac:picMk id="7" creationId="{3122E9A4-49FC-A4CB-44B9-5A0C5EFFC70F}"/>
          </ac:picMkLst>
        </pc:picChg>
        <pc:picChg chg="del">
          <ac:chgData name="Giuseppe Torrisi" userId="7e2d242d-86da-4aa3-bb66-1f88aeb4d0c6" providerId="ADAL" clId="{A4628964-D3B9-A243-9236-A9A7DA763D0B}" dt="2022-11-07T22:28:21.694" v="5964" actId="478"/>
          <ac:picMkLst>
            <pc:docMk/>
            <pc:sldMk cId="2726843774" sldId="1171"/>
            <ac:picMk id="9" creationId="{16AB72BF-1FA3-B8DC-D02E-C8CAD6BE74D6}"/>
          </ac:picMkLst>
        </pc:picChg>
        <pc:picChg chg="add mod">
          <ac:chgData name="Giuseppe Torrisi" userId="7e2d242d-86da-4aa3-bb66-1f88aeb4d0c6" providerId="ADAL" clId="{A4628964-D3B9-A243-9236-A9A7DA763D0B}" dt="2022-11-07T22:28:28.943" v="5970" actId="1076"/>
          <ac:picMkLst>
            <pc:docMk/>
            <pc:sldMk cId="2726843774" sldId="1171"/>
            <ac:picMk id="10" creationId="{30BB3D7C-3BC7-A711-88A5-853D51BFDEF9}"/>
          </ac:picMkLst>
        </pc:picChg>
        <pc:cxnChg chg="add mod">
          <ac:chgData name="Giuseppe Torrisi" userId="7e2d242d-86da-4aa3-bb66-1f88aeb4d0c6" providerId="ADAL" clId="{A4628964-D3B9-A243-9236-A9A7DA763D0B}" dt="2022-11-07T22:29:20.568" v="5972" actId="14100"/>
          <ac:cxnSpMkLst>
            <pc:docMk/>
            <pc:sldMk cId="2726843774" sldId="1171"/>
            <ac:cxnSpMk id="12" creationId="{49849688-E741-966E-C325-E7992858A68F}"/>
          </ac:cxnSpMkLst>
        </pc:cxnChg>
      </pc:sldChg>
      <pc:sldChg chg="new del">
        <pc:chgData name="Giuseppe Torrisi" userId="7e2d242d-86da-4aa3-bb66-1f88aeb4d0c6" providerId="ADAL" clId="{A4628964-D3B9-A243-9236-A9A7DA763D0B}" dt="2022-11-08T22:32:28.222" v="6310" actId="680"/>
        <pc:sldMkLst>
          <pc:docMk/>
          <pc:sldMk cId="3151542407" sldId="1172"/>
        </pc:sldMkLst>
      </pc:sldChg>
      <pc:sldChg chg="addSp delSp modSp new mod modNotesTx">
        <pc:chgData name="Giuseppe Torrisi" userId="7e2d242d-86da-4aa3-bb66-1f88aeb4d0c6" providerId="ADAL" clId="{A4628964-D3B9-A243-9236-A9A7DA763D0B}" dt="2022-11-12T16:27:07.822" v="11083" actId="1076"/>
        <pc:sldMkLst>
          <pc:docMk/>
          <pc:sldMk cId="3654374322" sldId="1172"/>
        </pc:sldMkLst>
        <pc:spChg chg="del">
          <ac:chgData name="Giuseppe Torrisi" userId="7e2d242d-86da-4aa3-bb66-1f88aeb4d0c6" providerId="ADAL" clId="{A4628964-D3B9-A243-9236-A9A7DA763D0B}" dt="2022-11-08T22:32:33.731" v="6312" actId="478"/>
          <ac:spMkLst>
            <pc:docMk/>
            <pc:sldMk cId="3654374322" sldId="1172"/>
            <ac:spMk id="2" creationId="{5EEA4499-AB5A-28D5-58F5-0B5B2E4EEAF9}"/>
          </ac:spMkLst>
        </pc:spChg>
        <pc:spChg chg="del">
          <ac:chgData name="Giuseppe Torrisi" userId="7e2d242d-86da-4aa3-bb66-1f88aeb4d0c6" providerId="ADAL" clId="{A4628964-D3B9-A243-9236-A9A7DA763D0B}" dt="2022-11-08T22:32:33.731" v="6312" actId="478"/>
          <ac:spMkLst>
            <pc:docMk/>
            <pc:sldMk cId="3654374322" sldId="1172"/>
            <ac:spMk id="3" creationId="{5F16353D-C829-71BF-1846-F11D8087131F}"/>
          </ac:spMkLst>
        </pc:spChg>
        <pc:spChg chg="add mod">
          <ac:chgData name="Giuseppe Torrisi" userId="7e2d242d-86da-4aa3-bb66-1f88aeb4d0c6" providerId="ADAL" clId="{A4628964-D3B9-A243-9236-A9A7DA763D0B}" dt="2022-11-08T22:33:21.880" v="6347" actId="1035"/>
          <ac:spMkLst>
            <pc:docMk/>
            <pc:sldMk cId="3654374322" sldId="1172"/>
            <ac:spMk id="4" creationId="{9B0FEFCA-0FAE-7D71-D782-19448A970CF4}"/>
          </ac:spMkLst>
        </pc:spChg>
        <pc:spChg chg="add mod">
          <ac:chgData name="Giuseppe Torrisi" userId="7e2d242d-86da-4aa3-bb66-1f88aeb4d0c6" providerId="ADAL" clId="{A4628964-D3B9-A243-9236-A9A7DA763D0B}" dt="2022-11-12T16:27:07.822" v="11083" actId="1076"/>
          <ac:spMkLst>
            <pc:docMk/>
            <pc:sldMk cId="3654374322" sldId="1172"/>
            <ac:spMk id="8" creationId="{E975D8B7-164E-A87A-6BDF-B34D46C021F9}"/>
          </ac:spMkLst>
        </pc:spChg>
        <pc:spChg chg="add mod">
          <ac:chgData name="Giuseppe Torrisi" userId="7e2d242d-86da-4aa3-bb66-1f88aeb4d0c6" providerId="ADAL" clId="{A4628964-D3B9-A243-9236-A9A7DA763D0B}" dt="2022-11-08T22:32:51.310" v="6317" actId="1076"/>
          <ac:spMkLst>
            <pc:docMk/>
            <pc:sldMk cId="3654374322" sldId="1172"/>
            <ac:spMk id="9" creationId="{A03213EC-6B6B-9CEF-CBBC-D7E026AE035A}"/>
          </ac:spMkLst>
        </pc:spChg>
        <pc:spChg chg="add mod">
          <ac:chgData name="Giuseppe Torrisi" userId="7e2d242d-86da-4aa3-bb66-1f88aeb4d0c6" providerId="ADAL" clId="{A4628964-D3B9-A243-9236-A9A7DA763D0B}" dt="2022-11-08T22:36:19.730" v="6367" actId="1036"/>
          <ac:spMkLst>
            <pc:docMk/>
            <pc:sldMk cId="3654374322" sldId="1172"/>
            <ac:spMk id="12" creationId="{090E7020-8AB9-B36B-0323-D715CB2D6751}"/>
          </ac:spMkLst>
        </pc:spChg>
        <pc:spChg chg="add mod">
          <ac:chgData name="Giuseppe Torrisi" userId="7e2d242d-86da-4aa3-bb66-1f88aeb4d0c6" providerId="ADAL" clId="{A4628964-D3B9-A243-9236-A9A7DA763D0B}" dt="2022-11-09T11:16:32.340" v="7674" actId="1076"/>
          <ac:spMkLst>
            <pc:docMk/>
            <pc:sldMk cId="3654374322" sldId="1172"/>
            <ac:spMk id="13" creationId="{C016D8EB-BDFB-52A9-F5F7-D65E870E6C11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16" creationId="{270DE7D9-D73C-7ACA-7F00-3631D8446C57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17" creationId="{C91884B1-197A-48C0-C99E-DEDCF498274E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18" creationId="{45068745-F513-C9A9-053E-3B6FAD75999F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19" creationId="{392BA812-9148-7660-E358-AD5AD94FF6B8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20" creationId="{A6DD67C9-842D-A2D5-CEBF-11F002EE3472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21" creationId="{33BCB6E5-E675-BDC8-B7E0-1A477D35605E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22" creationId="{E47A416E-4D81-BFD8-362A-68A923D8EC30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23" creationId="{821B736B-B63D-B31A-E197-E160E79C3D44}"/>
          </ac:spMkLst>
        </pc:spChg>
        <pc:spChg chg="mod">
          <ac:chgData name="Giuseppe Torrisi" userId="7e2d242d-86da-4aa3-bb66-1f88aeb4d0c6" providerId="ADAL" clId="{A4628964-D3B9-A243-9236-A9A7DA763D0B}" dt="2022-11-08T22:32:42.373" v="6313"/>
          <ac:spMkLst>
            <pc:docMk/>
            <pc:sldMk cId="3654374322" sldId="1172"/>
            <ac:spMk id="24" creationId="{23A98B00-A631-D20D-CD48-40FE1FAA5E86}"/>
          </ac:spMkLst>
        </pc:spChg>
        <pc:spChg chg="add del mod">
          <ac:chgData name="Giuseppe Torrisi" userId="7e2d242d-86da-4aa3-bb66-1f88aeb4d0c6" providerId="ADAL" clId="{A4628964-D3B9-A243-9236-A9A7DA763D0B}" dt="2022-11-12T16:26:30.861" v="11078" actId="21"/>
          <ac:spMkLst>
            <pc:docMk/>
            <pc:sldMk cId="3654374322" sldId="1172"/>
            <ac:spMk id="25" creationId="{5E9D71B8-A791-7F0D-6AAD-FE348F6CA2F0}"/>
          </ac:spMkLst>
        </pc:spChg>
        <pc:grpChg chg="add mod">
          <ac:chgData name="Giuseppe Torrisi" userId="7e2d242d-86da-4aa3-bb66-1f88aeb4d0c6" providerId="ADAL" clId="{A4628964-D3B9-A243-9236-A9A7DA763D0B}" dt="2022-11-08T22:32:51.310" v="6317" actId="1076"/>
          <ac:grpSpMkLst>
            <pc:docMk/>
            <pc:sldMk cId="3654374322" sldId="1172"/>
            <ac:grpSpMk id="14" creationId="{B42CF7B1-91B4-EFDD-FADF-CC2E782C8E13}"/>
          </ac:grpSpMkLst>
        </pc:grpChg>
        <pc:grpChg chg="mod">
          <ac:chgData name="Giuseppe Torrisi" userId="7e2d242d-86da-4aa3-bb66-1f88aeb4d0c6" providerId="ADAL" clId="{A4628964-D3B9-A243-9236-A9A7DA763D0B}" dt="2022-11-08T22:32:42.373" v="6313"/>
          <ac:grpSpMkLst>
            <pc:docMk/>
            <pc:sldMk cId="3654374322" sldId="1172"/>
            <ac:grpSpMk id="15" creationId="{A30CC474-FD6B-9D65-1A9F-C24F925EFBAD}"/>
          </ac:grpSpMkLst>
        </pc:grpChg>
        <pc:graphicFrameChg chg="add mod">
          <ac:chgData name="Giuseppe Torrisi" userId="7e2d242d-86da-4aa3-bb66-1f88aeb4d0c6" providerId="ADAL" clId="{A4628964-D3B9-A243-9236-A9A7DA763D0B}" dt="2022-11-08T22:36:57.694" v="6371"/>
          <ac:graphicFrameMkLst>
            <pc:docMk/>
            <pc:sldMk cId="3654374322" sldId="1172"/>
            <ac:graphicFrameMk id="10" creationId="{8ED330C1-A52C-357F-48FA-E5FB710A9ECD}"/>
          </ac:graphicFrameMkLst>
        </pc:graphicFrameChg>
        <pc:picChg chg="add mod">
          <ac:chgData name="Giuseppe Torrisi" userId="7e2d242d-86da-4aa3-bb66-1f88aeb4d0c6" providerId="ADAL" clId="{A4628964-D3B9-A243-9236-A9A7DA763D0B}" dt="2022-11-10T21:39:15.022" v="8412"/>
          <ac:picMkLst>
            <pc:docMk/>
            <pc:sldMk cId="3654374322" sldId="1172"/>
            <ac:picMk id="2" creationId="{37636532-E857-451A-B306-711F67009421}"/>
          </ac:picMkLst>
        </pc:picChg>
        <pc:picChg chg="add mod">
          <ac:chgData name="Giuseppe Torrisi" userId="7e2d242d-86da-4aa3-bb66-1f88aeb4d0c6" providerId="ADAL" clId="{A4628964-D3B9-A243-9236-A9A7DA763D0B}" dt="2022-11-08T22:32:51.310" v="6317" actId="1076"/>
          <ac:picMkLst>
            <pc:docMk/>
            <pc:sldMk cId="3654374322" sldId="1172"/>
            <ac:picMk id="5" creationId="{ACE60D00-1CA8-C59D-874F-8AF563646B4D}"/>
          </ac:picMkLst>
        </pc:picChg>
        <pc:picChg chg="add mod">
          <ac:chgData name="Giuseppe Torrisi" userId="7e2d242d-86da-4aa3-bb66-1f88aeb4d0c6" providerId="ADAL" clId="{A4628964-D3B9-A243-9236-A9A7DA763D0B}" dt="2022-11-08T22:32:51.310" v="6317" actId="1076"/>
          <ac:picMkLst>
            <pc:docMk/>
            <pc:sldMk cId="3654374322" sldId="1172"/>
            <ac:picMk id="6" creationId="{D0048F12-EB33-DDD4-F5D6-4115359BF1FC}"/>
          </ac:picMkLst>
        </pc:picChg>
        <pc:picChg chg="add mod">
          <ac:chgData name="Giuseppe Torrisi" userId="7e2d242d-86da-4aa3-bb66-1f88aeb4d0c6" providerId="ADAL" clId="{A4628964-D3B9-A243-9236-A9A7DA763D0B}" dt="2022-11-08T22:32:51.310" v="6317" actId="1076"/>
          <ac:picMkLst>
            <pc:docMk/>
            <pc:sldMk cId="3654374322" sldId="1172"/>
            <ac:picMk id="7" creationId="{6695298B-76FC-B1B5-47A3-7F61E3674223}"/>
          </ac:picMkLst>
        </pc:picChg>
        <pc:picChg chg="add mod">
          <ac:chgData name="Giuseppe Torrisi" userId="7e2d242d-86da-4aa3-bb66-1f88aeb4d0c6" providerId="ADAL" clId="{A4628964-D3B9-A243-9236-A9A7DA763D0B}" dt="2022-11-09T11:16:27.354" v="7673" actId="1038"/>
          <ac:picMkLst>
            <pc:docMk/>
            <pc:sldMk cId="3654374322" sldId="1172"/>
            <ac:picMk id="11" creationId="{1BEA7306-13EB-8A68-891A-72BA4256D322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13T08:39:54.510" v="11725" actId="1076"/>
        <pc:sldMkLst>
          <pc:docMk/>
          <pc:sldMk cId="1192806346" sldId="1173"/>
        </pc:sldMkLst>
        <pc:spChg chg="del">
          <ac:chgData name="Giuseppe Torrisi" userId="7e2d242d-86da-4aa3-bb66-1f88aeb4d0c6" providerId="ADAL" clId="{A4628964-D3B9-A243-9236-A9A7DA763D0B}" dt="2022-11-09T10:12:53.313" v="7283" actId="478"/>
          <ac:spMkLst>
            <pc:docMk/>
            <pc:sldMk cId="1192806346" sldId="1173"/>
            <ac:spMk id="3" creationId="{B27CA156-A4FE-7B81-5BCD-1D95AF91B205}"/>
          </ac:spMkLst>
        </pc:spChg>
        <pc:spChg chg="del">
          <ac:chgData name="Giuseppe Torrisi" userId="7e2d242d-86da-4aa3-bb66-1f88aeb4d0c6" providerId="ADAL" clId="{A4628964-D3B9-A243-9236-A9A7DA763D0B}" dt="2022-11-12T16:44:50.434" v="11257" actId="478"/>
          <ac:spMkLst>
            <pc:docMk/>
            <pc:sldMk cId="1192806346" sldId="1173"/>
            <ac:spMk id="4" creationId="{B6B97E85-B434-46C7-D993-653FACC2E0AC}"/>
          </ac:spMkLst>
        </pc:spChg>
        <pc:spChg chg="add mod">
          <ac:chgData name="Giuseppe Torrisi" userId="7e2d242d-86da-4aa3-bb66-1f88aeb4d0c6" providerId="ADAL" clId="{A4628964-D3B9-A243-9236-A9A7DA763D0B}" dt="2022-11-13T08:39:54.510" v="11725" actId="1076"/>
          <ac:spMkLst>
            <pc:docMk/>
            <pc:sldMk cId="1192806346" sldId="1173"/>
            <ac:spMk id="6" creationId="{AEAF45A2-13C5-C14C-5F24-F18EF90C04FA}"/>
          </ac:spMkLst>
        </pc:spChg>
        <pc:spChg chg="mod">
          <ac:chgData name="Giuseppe Torrisi" userId="7e2d242d-86da-4aa3-bb66-1f88aeb4d0c6" providerId="ADAL" clId="{A4628964-D3B9-A243-9236-A9A7DA763D0B}" dt="2022-11-09T11:22:26.386" v="7736" actId="20577"/>
          <ac:spMkLst>
            <pc:docMk/>
            <pc:sldMk cId="1192806346" sldId="1173"/>
            <ac:spMk id="20" creationId="{555175D8-DD3C-E88C-29D0-0EFEEBBBAA0F}"/>
          </ac:spMkLst>
        </pc:spChg>
        <pc:spChg chg="mod">
          <ac:chgData name="Giuseppe Torrisi" userId="7e2d242d-86da-4aa3-bb66-1f88aeb4d0c6" providerId="ADAL" clId="{A4628964-D3B9-A243-9236-A9A7DA763D0B}" dt="2022-11-13T08:39:50.623" v="11724"/>
          <ac:spMkLst>
            <pc:docMk/>
            <pc:sldMk cId="1192806346" sldId="1173"/>
            <ac:spMk id="21" creationId="{694D9308-DA53-D242-B3CC-EA39D8966A20}"/>
          </ac:spMkLst>
        </pc:spChg>
        <pc:spChg chg="del">
          <ac:chgData name="Giuseppe Torrisi" userId="7e2d242d-86da-4aa3-bb66-1f88aeb4d0c6" providerId="ADAL" clId="{A4628964-D3B9-A243-9236-A9A7DA763D0B}" dt="2022-11-09T10:12:50.644" v="7282" actId="478"/>
          <ac:spMkLst>
            <pc:docMk/>
            <pc:sldMk cId="1192806346" sldId="1173"/>
            <ac:spMk id="56" creationId="{EBD7AF70-31F9-5C96-32EA-F4FF8CC203FC}"/>
          </ac:spMkLst>
        </pc:spChg>
      </pc:sldChg>
      <pc:sldChg chg="addSp delSp modSp add mod">
        <pc:chgData name="Giuseppe Torrisi" userId="7e2d242d-86da-4aa3-bb66-1f88aeb4d0c6" providerId="ADAL" clId="{A4628964-D3B9-A243-9236-A9A7DA763D0B}" dt="2022-11-12T16:48:20.001" v="11291" actId="1076"/>
        <pc:sldMkLst>
          <pc:docMk/>
          <pc:sldMk cId="3243857002" sldId="1174"/>
        </pc:sldMkLst>
        <pc:spChg chg="add del mod">
          <ac:chgData name="Giuseppe Torrisi" userId="7e2d242d-86da-4aa3-bb66-1f88aeb4d0c6" providerId="ADAL" clId="{A4628964-D3B9-A243-9236-A9A7DA763D0B}" dt="2022-11-12T16:44:58.393" v="11258" actId="478"/>
          <ac:spMkLst>
            <pc:docMk/>
            <pc:sldMk cId="3243857002" sldId="1174"/>
            <ac:spMk id="31" creationId="{C5DC370B-DC2A-3BE8-E62E-7538E1F96812}"/>
          </ac:spMkLst>
        </pc:spChg>
        <pc:grpChg chg="mod">
          <ac:chgData name="Giuseppe Torrisi" userId="7e2d242d-86da-4aa3-bb66-1f88aeb4d0c6" providerId="ADAL" clId="{A4628964-D3B9-A243-9236-A9A7DA763D0B}" dt="2022-11-08T22:53:27.728" v="6747" actId="1076"/>
          <ac:grpSpMkLst>
            <pc:docMk/>
            <pc:sldMk cId="3243857002" sldId="1174"/>
            <ac:grpSpMk id="6" creationId="{F3E6CB0D-6FB0-A7B4-1602-3EE02C639C81}"/>
          </ac:grpSpMkLst>
        </pc:grpChg>
        <pc:picChg chg="mod">
          <ac:chgData name="Giuseppe Torrisi" userId="7e2d242d-86da-4aa3-bb66-1f88aeb4d0c6" providerId="ADAL" clId="{A4628964-D3B9-A243-9236-A9A7DA763D0B}" dt="2022-11-12T16:48:20.001" v="11291" actId="1076"/>
          <ac:picMkLst>
            <pc:docMk/>
            <pc:sldMk cId="3243857002" sldId="1174"/>
            <ac:picMk id="9" creationId="{8CBC66C8-857F-1A8E-936D-C3AB21353F24}"/>
          </ac:picMkLst>
        </pc:picChg>
      </pc:sldChg>
      <pc:sldChg chg="addSp delSp modSp add mod modNotesTx">
        <pc:chgData name="Giuseppe Torrisi" userId="7e2d242d-86da-4aa3-bb66-1f88aeb4d0c6" providerId="ADAL" clId="{A4628964-D3B9-A243-9236-A9A7DA763D0B}" dt="2022-11-11T15:45:29.615" v="10556" actId="20577"/>
        <pc:sldMkLst>
          <pc:docMk/>
          <pc:sldMk cId="2207579878" sldId="1175"/>
        </pc:sldMkLst>
        <pc:spChg chg="del">
          <ac:chgData name="Giuseppe Torrisi" userId="7e2d242d-86da-4aa3-bb66-1f88aeb4d0c6" providerId="ADAL" clId="{A4628964-D3B9-A243-9236-A9A7DA763D0B}" dt="2022-11-08T22:56:11.066" v="6791" actId="478"/>
          <ac:spMkLst>
            <pc:docMk/>
            <pc:sldMk cId="2207579878" sldId="1175"/>
            <ac:spMk id="6" creationId="{AEAF45A2-13C5-C14C-5F24-F18EF90C04FA}"/>
          </ac:spMkLst>
        </pc:spChg>
        <pc:spChg chg="add mod">
          <ac:chgData name="Giuseppe Torrisi" userId="7e2d242d-86da-4aa3-bb66-1f88aeb4d0c6" providerId="ADAL" clId="{A4628964-D3B9-A243-9236-A9A7DA763D0B}" dt="2022-11-08T22:56:11.817" v="6792"/>
          <ac:spMkLst>
            <pc:docMk/>
            <pc:sldMk cId="2207579878" sldId="1175"/>
            <ac:spMk id="7" creationId="{821DB2E3-411B-D7D0-61BD-D7C2078EE695}"/>
          </ac:spMkLst>
        </pc:spChg>
        <pc:spChg chg="mod">
          <ac:chgData name="Giuseppe Torrisi" userId="7e2d242d-86da-4aa3-bb66-1f88aeb4d0c6" providerId="ADAL" clId="{A4628964-D3B9-A243-9236-A9A7DA763D0B}" dt="2022-11-09T10:24:23.284" v="7425" actId="14100"/>
          <ac:spMkLst>
            <pc:docMk/>
            <pc:sldMk cId="2207579878" sldId="1175"/>
            <ac:spMk id="21" creationId="{694D9308-DA53-D242-B3CC-EA39D8966A20}"/>
          </ac:spMkLst>
        </pc:spChg>
        <pc:spChg chg="add mod">
          <ac:chgData name="Giuseppe Torrisi" userId="7e2d242d-86da-4aa3-bb66-1f88aeb4d0c6" providerId="ADAL" clId="{A4628964-D3B9-A243-9236-A9A7DA763D0B}" dt="2022-11-08T22:56:11.817" v="6792"/>
          <ac:spMkLst>
            <pc:docMk/>
            <pc:sldMk cId="2207579878" sldId="1175"/>
            <ac:spMk id="25" creationId="{D68A78D1-A404-875D-C014-B1804B26DB3B}"/>
          </ac:spMkLst>
        </pc:spChg>
        <pc:picChg chg="mod">
          <ac:chgData name="Giuseppe Torrisi" userId="7e2d242d-86da-4aa3-bb66-1f88aeb4d0c6" providerId="ADAL" clId="{A4628964-D3B9-A243-9236-A9A7DA763D0B}" dt="2022-11-09T10:24:26.162" v="7426" actId="1076"/>
          <ac:picMkLst>
            <pc:docMk/>
            <pc:sldMk cId="2207579878" sldId="1175"/>
            <ac:picMk id="57" creationId="{74092BC5-E415-1030-6368-781E5BA3A0DD}"/>
          </ac:picMkLst>
        </pc:picChg>
        <pc:picChg chg="mod">
          <ac:chgData name="Giuseppe Torrisi" userId="7e2d242d-86da-4aa3-bb66-1f88aeb4d0c6" providerId="ADAL" clId="{A4628964-D3B9-A243-9236-A9A7DA763D0B}" dt="2022-11-09T10:24:31.359" v="7429" actId="1076"/>
          <ac:picMkLst>
            <pc:docMk/>
            <pc:sldMk cId="2207579878" sldId="1175"/>
            <ac:picMk id="58" creationId="{0447FEB9-3E55-3581-0239-4A6BEB10C09E}"/>
          </ac:picMkLst>
        </pc:picChg>
      </pc:sldChg>
      <pc:sldChg chg="add del">
        <pc:chgData name="Giuseppe Torrisi" userId="7e2d242d-86da-4aa3-bb66-1f88aeb4d0c6" providerId="ADAL" clId="{A4628964-D3B9-A243-9236-A9A7DA763D0B}" dt="2022-11-08T22:53:23.877" v="6745"/>
        <pc:sldMkLst>
          <pc:docMk/>
          <pc:sldMk cId="4225357841" sldId="1175"/>
        </pc:sldMkLst>
      </pc:sldChg>
      <pc:sldChg chg="addSp delSp modSp add mod">
        <pc:chgData name="Giuseppe Torrisi" userId="7e2d242d-86da-4aa3-bb66-1f88aeb4d0c6" providerId="ADAL" clId="{A4628964-D3B9-A243-9236-A9A7DA763D0B}" dt="2022-11-12T16:55:30.919" v="11538" actId="478"/>
        <pc:sldMkLst>
          <pc:docMk/>
          <pc:sldMk cId="3597063385" sldId="1176"/>
        </pc:sldMkLst>
        <pc:spChg chg="del">
          <ac:chgData name="Giuseppe Torrisi" userId="7e2d242d-86da-4aa3-bb66-1f88aeb4d0c6" providerId="ADAL" clId="{A4628964-D3B9-A243-9236-A9A7DA763D0B}" dt="2022-11-12T16:55:30.919" v="11538" actId="478"/>
          <ac:spMkLst>
            <pc:docMk/>
            <pc:sldMk cId="3597063385" sldId="1176"/>
            <ac:spMk id="4" creationId="{B6B97E85-B434-46C7-D993-653FACC2E0AC}"/>
          </ac:spMkLst>
        </pc:spChg>
        <pc:spChg chg="add del mod">
          <ac:chgData name="Giuseppe Torrisi" userId="7e2d242d-86da-4aa3-bb66-1f88aeb4d0c6" providerId="ADAL" clId="{A4628964-D3B9-A243-9236-A9A7DA763D0B}" dt="2022-11-09T10:59:05.736" v="7531" actId="478"/>
          <ac:spMkLst>
            <pc:docMk/>
            <pc:sldMk cId="3597063385" sldId="1176"/>
            <ac:spMk id="6" creationId="{76BD9B7F-C884-3DD9-B2BD-3D09B3E60EBC}"/>
          </ac:spMkLst>
        </pc:spChg>
        <pc:spChg chg="del">
          <ac:chgData name="Giuseppe Torrisi" userId="7e2d242d-86da-4aa3-bb66-1f88aeb4d0c6" providerId="ADAL" clId="{A4628964-D3B9-A243-9236-A9A7DA763D0B}" dt="2022-11-08T22:59:54.690" v="6876" actId="478"/>
          <ac:spMkLst>
            <pc:docMk/>
            <pc:sldMk cId="3597063385" sldId="1176"/>
            <ac:spMk id="7" creationId="{821DB2E3-411B-D7D0-61BD-D7C2078EE695}"/>
          </ac:spMkLst>
        </pc:spChg>
        <pc:spChg chg="del">
          <ac:chgData name="Giuseppe Torrisi" userId="7e2d242d-86da-4aa3-bb66-1f88aeb4d0c6" providerId="ADAL" clId="{A4628964-D3B9-A243-9236-A9A7DA763D0B}" dt="2022-11-08T22:59:56.065" v="6877" actId="478"/>
          <ac:spMkLst>
            <pc:docMk/>
            <pc:sldMk cId="3597063385" sldId="1176"/>
            <ac:spMk id="25" creationId="{D68A78D1-A404-875D-C014-B1804B26DB3B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26" creationId="{7F2204AF-874D-2B58-087C-FDB494A814A6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27" creationId="{890B1E45-A8BC-FBC4-4FA1-2DF64E8A7655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28" creationId="{7532EA3A-9B17-D190-D50E-09F980E056CE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29" creationId="{3423B227-CA75-FD6B-0D55-AD19B6A7FCD7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1" creationId="{2AC3D0A9-44C4-3E6E-E104-2586D49BC44E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2" creationId="{84FB7EBF-E76B-6761-601D-75EFA961BA57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3" creationId="{05449544-CCD2-1255-D86E-8404C4AE42BA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4" creationId="{5BA427D7-AC20-9346-51F8-818DB7476CCC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5" creationId="{71470B54-4995-7B97-E8A6-F792A3F761F3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6" creationId="{E305DA05-8E42-BBDF-C126-61A0225A0464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7" creationId="{52BA3FE3-7789-0194-399E-87F1AB679685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8" creationId="{FCA58347-9A5C-14CA-B41B-A8F310B9AB3F}"/>
          </ac:spMkLst>
        </pc:spChg>
        <pc:spChg chg="mod">
          <ac:chgData name="Giuseppe Torrisi" userId="7e2d242d-86da-4aa3-bb66-1f88aeb4d0c6" providerId="ADAL" clId="{A4628964-D3B9-A243-9236-A9A7DA763D0B}" dt="2022-11-09T21:43:55.503" v="7997"/>
          <ac:spMkLst>
            <pc:docMk/>
            <pc:sldMk cId="3597063385" sldId="1176"/>
            <ac:spMk id="39" creationId="{F52DAA53-8B01-6AB7-2268-8B8087789992}"/>
          </ac:spMkLst>
        </pc:spChg>
        <pc:spChg chg="del">
          <ac:chgData name="Giuseppe Torrisi" userId="7e2d242d-86da-4aa3-bb66-1f88aeb4d0c6" providerId="ADAL" clId="{A4628964-D3B9-A243-9236-A9A7DA763D0B}" dt="2022-11-08T23:00:04.685" v="6879" actId="478"/>
          <ac:spMkLst>
            <pc:docMk/>
            <pc:sldMk cId="3597063385" sldId="1176"/>
            <ac:spMk id="56" creationId="{EBD7AF70-31F9-5C96-32EA-F4FF8CC203FC}"/>
          </ac:spMkLst>
        </pc:spChg>
        <pc:grpChg chg="del">
          <ac:chgData name="Giuseppe Torrisi" userId="7e2d242d-86da-4aa3-bb66-1f88aeb4d0c6" providerId="ADAL" clId="{A4628964-D3B9-A243-9236-A9A7DA763D0B}" dt="2022-11-09T21:43:55.082" v="7996" actId="478"/>
          <ac:grpSpMkLst>
            <pc:docMk/>
            <pc:sldMk cId="3597063385" sldId="1176"/>
            <ac:grpSpMk id="2" creationId="{25323592-9A11-89E1-7CA5-31A62624A0AB}"/>
          </ac:grpSpMkLst>
        </pc:grpChg>
        <pc:grpChg chg="add mod">
          <ac:chgData name="Giuseppe Torrisi" userId="7e2d242d-86da-4aa3-bb66-1f88aeb4d0c6" providerId="ADAL" clId="{A4628964-D3B9-A243-9236-A9A7DA763D0B}" dt="2022-11-09T21:43:55.503" v="7997"/>
          <ac:grpSpMkLst>
            <pc:docMk/>
            <pc:sldMk cId="3597063385" sldId="1176"/>
            <ac:grpSpMk id="7" creationId="{CB68BB02-9201-279A-62D9-798842FBFD37}"/>
          </ac:grpSpMkLst>
        </pc:grpChg>
        <pc:grpChg chg="mod">
          <ac:chgData name="Giuseppe Torrisi" userId="7e2d242d-86da-4aa3-bb66-1f88aeb4d0c6" providerId="ADAL" clId="{A4628964-D3B9-A243-9236-A9A7DA763D0B}" dt="2022-11-09T21:43:55.503" v="7997"/>
          <ac:grpSpMkLst>
            <pc:docMk/>
            <pc:sldMk cId="3597063385" sldId="1176"/>
            <ac:grpSpMk id="25" creationId="{53971A8E-A75D-3EBF-1F5A-AA4D8D4CCE02}"/>
          </ac:grpSpMkLst>
        </pc:grpChg>
        <pc:grpChg chg="mod">
          <ac:chgData name="Giuseppe Torrisi" userId="7e2d242d-86da-4aa3-bb66-1f88aeb4d0c6" providerId="ADAL" clId="{A4628964-D3B9-A243-9236-A9A7DA763D0B}" dt="2022-11-09T21:43:55.503" v="7997"/>
          <ac:grpSpMkLst>
            <pc:docMk/>
            <pc:sldMk cId="3597063385" sldId="1176"/>
            <ac:grpSpMk id="30" creationId="{8AD7616B-D027-CFFC-3544-122B8D4D96A7}"/>
          </ac:grpSpMkLst>
        </pc:grpChg>
      </pc:sldChg>
      <pc:sldChg chg="addSp delSp modSp add mod setBg delDesignElem">
        <pc:chgData name="Giuseppe Torrisi" userId="7e2d242d-86da-4aa3-bb66-1f88aeb4d0c6" providerId="ADAL" clId="{A4628964-D3B9-A243-9236-A9A7DA763D0B}" dt="2022-11-09T21:43:51.536" v="7995"/>
        <pc:sldMkLst>
          <pc:docMk/>
          <pc:sldMk cId="3005065412" sldId="1177"/>
        </pc:sldMkLst>
        <pc:spChg chg="del">
          <ac:chgData name="Giuseppe Torrisi" userId="7e2d242d-86da-4aa3-bb66-1f88aeb4d0c6" providerId="ADAL" clId="{A4628964-D3B9-A243-9236-A9A7DA763D0B}" dt="2022-11-08T23:01:23.750" v="6914" actId="478"/>
          <ac:spMkLst>
            <pc:docMk/>
            <pc:sldMk cId="3005065412" sldId="1177"/>
            <ac:spMk id="2" creationId="{B6D72DF9-1A37-EC45-C124-166FED16A3DF}"/>
          </ac:spMkLst>
        </pc:spChg>
        <pc:spChg chg="mod">
          <ac:chgData name="Giuseppe Torrisi" userId="7e2d242d-86da-4aa3-bb66-1f88aeb4d0c6" providerId="ADAL" clId="{A4628964-D3B9-A243-9236-A9A7DA763D0B}" dt="2022-11-09T10:57:00.889" v="7504" actId="20577"/>
          <ac:spMkLst>
            <pc:docMk/>
            <pc:sldMk cId="3005065412" sldId="1177"/>
            <ac:spMk id="9" creationId="{AB80DFA2-EC5D-B264-FF5C-AC4F2909776A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11" creationId="{8116CD58-3AB3-9AB7-072D-555020CE9200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12" creationId="{C1731379-A7DE-991C-3BF4-AFD51FB63831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13" creationId="{7CB8AB64-3C7C-7FB7-7F86-7A21BB6CAD49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14" creationId="{97716E7D-BEB6-2F33-9485-5C7043317E3C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16" creationId="{B13AA834-CCF9-E5B6-1681-D1B02311DAA1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17" creationId="{06413E7E-676B-C142-46C6-00AA3AD8F0B8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18" creationId="{039AC387-81C5-7766-106A-9108440D6E71}"/>
          </ac:spMkLst>
        </pc:spChg>
        <pc:spChg chg="del">
          <ac:chgData name="Giuseppe Torrisi" userId="7e2d242d-86da-4aa3-bb66-1f88aeb4d0c6" providerId="ADAL" clId="{A4628964-D3B9-A243-9236-A9A7DA763D0B}" dt="2022-11-08T23:00:18.826" v="6882"/>
          <ac:spMkLst>
            <pc:docMk/>
            <pc:sldMk cId="3005065412" sldId="1177"/>
            <ac:spMk id="19" creationId="{2151139A-886F-4B97-8815-729AD3831BBD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20" creationId="{39CEFF07-4CE9-28E3-CD68-7B35F796C2F7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21" creationId="{88029918-65D2-C663-7E8C-2DBEA8590A46}"/>
          </ac:spMkLst>
        </pc:spChg>
        <pc:spChg chg="del">
          <ac:chgData name="Giuseppe Torrisi" userId="7e2d242d-86da-4aa3-bb66-1f88aeb4d0c6" providerId="ADAL" clId="{A4628964-D3B9-A243-9236-A9A7DA763D0B}" dt="2022-11-08T23:00:18.826" v="6882"/>
          <ac:spMkLst>
            <pc:docMk/>
            <pc:sldMk cId="3005065412" sldId="1177"/>
            <ac:spMk id="21" creationId="{AB5E08C4-8CDD-4623-A5B8-E998C6DEE3B7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22" creationId="{3A3C167F-ABA5-B33E-D8F0-447076EBD037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23" creationId="{1475F21E-8848-5319-2265-5887AEAF707B}"/>
          </ac:spMkLst>
        </pc:spChg>
        <pc:spChg chg="del">
          <ac:chgData name="Giuseppe Torrisi" userId="7e2d242d-86da-4aa3-bb66-1f88aeb4d0c6" providerId="ADAL" clId="{A4628964-D3B9-A243-9236-A9A7DA763D0B}" dt="2022-11-08T23:00:18.826" v="6882"/>
          <ac:spMkLst>
            <pc:docMk/>
            <pc:sldMk cId="3005065412" sldId="1177"/>
            <ac:spMk id="23" creationId="{15F33878-D502-4FFA-8ACE-F2AECDB2A23F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24" creationId="{C9C3599B-AB55-1CE1-9BD4-51D2BD9D8A7B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25" creationId="{71C68137-1F13-6F8E-CEFE-7F2204CE5529}"/>
          </ac:spMkLst>
        </pc:spChg>
        <pc:spChg chg="del">
          <ac:chgData name="Giuseppe Torrisi" userId="7e2d242d-86da-4aa3-bb66-1f88aeb4d0c6" providerId="ADAL" clId="{A4628964-D3B9-A243-9236-A9A7DA763D0B}" dt="2022-11-08T23:00:18.826" v="6882"/>
          <ac:spMkLst>
            <pc:docMk/>
            <pc:sldMk cId="3005065412" sldId="1177"/>
            <ac:spMk id="25" creationId="{D3539FEE-81D3-4406-802E-60B20B16F4F6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26" creationId="{4DAF2574-B976-C856-DF0B-A78F10789F24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27" creationId="{D093E2DF-1C2E-5ED1-A8F3-2E959D8A000A}"/>
          </ac:spMkLst>
        </pc:spChg>
        <pc:spChg chg="del">
          <ac:chgData name="Giuseppe Torrisi" userId="7e2d242d-86da-4aa3-bb66-1f88aeb4d0c6" providerId="ADAL" clId="{A4628964-D3B9-A243-9236-A9A7DA763D0B}" dt="2022-11-08T23:00:18.826" v="6882"/>
          <ac:spMkLst>
            <pc:docMk/>
            <pc:sldMk cId="3005065412" sldId="1177"/>
            <ac:spMk id="27" creationId="{DC701763-729E-462F-A5A8-E0DEFEB1E2E4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28" creationId="{B4337340-0B5E-FBFF-9EFE-4B9DC95DB79E}"/>
          </ac:spMkLst>
        </pc:spChg>
        <pc:spChg chg="mod">
          <ac:chgData name="Giuseppe Torrisi" userId="7e2d242d-86da-4aa3-bb66-1f88aeb4d0c6" providerId="ADAL" clId="{A4628964-D3B9-A243-9236-A9A7DA763D0B}" dt="2022-11-08T23:01:01.344" v="6902"/>
          <ac:spMkLst>
            <pc:docMk/>
            <pc:sldMk cId="3005065412" sldId="1177"/>
            <ac:spMk id="29" creationId="{35CE45E8-04D1-18D5-495B-3C8DE2B04AE4}"/>
          </ac:spMkLst>
        </pc:spChg>
        <pc:spChg chg="add mod">
          <ac:chgData name="Giuseppe Torrisi" userId="7e2d242d-86da-4aa3-bb66-1f88aeb4d0c6" providerId="ADAL" clId="{A4628964-D3B9-A243-9236-A9A7DA763D0B}" dt="2022-11-08T23:01:31.605" v="6919" actId="113"/>
          <ac:spMkLst>
            <pc:docMk/>
            <pc:sldMk cId="3005065412" sldId="1177"/>
            <ac:spMk id="30" creationId="{1F13D939-950A-CCD0-8C43-7FCFFCBEC3FA}"/>
          </ac:spMkLst>
        </pc:spChg>
        <pc:spChg chg="add del mod">
          <ac:chgData name="Giuseppe Torrisi" userId="7e2d242d-86da-4aa3-bb66-1f88aeb4d0c6" providerId="ADAL" clId="{A4628964-D3B9-A243-9236-A9A7DA763D0B}" dt="2022-11-08T23:01:27.258" v="6915" actId="478"/>
          <ac:spMkLst>
            <pc:docMk/>
            <pc:sldMk cId="3005065412" sldId="1177"/>
            <ac:spMk id="32" creationId="{82230821-AD61-2759-658D-D7E3F49131C5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32" creationId="{AD775655-4637-7CC5-5155-23ADCFA08FD7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33" creationId="{F916D1D3-AB2E-8187-A591-48D815486DB4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34" creationId="{98C9878C-9999-68FC-1F40-CBAE4F7C780C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35" creationId="{782D3C36-7CBA-CD34-9AB1-9DB9F124688E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36" creationId="{F55AF9E0-B7BF-B934-7788-5EDA1545FE2B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37" creationId="{73A3F116-66AD-7F6A-7CFF-565E49460A22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38" creationId="{16FB330F-C068-51EA-DD64-F5C523059285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39" creationId="{4F78BAD1-7A26-82E5-C8E5-D78675D37688}"/>
          </ac:spMkLst>
        </pc:spChg>
        <pc:spChg chg="mod">
          <ac:chgData name="Giuseppe Torrisi" userId="7e2d242d-86da-4aa3-bb66-1f88aeb4d0c6" providerId="ADAL" clId="{A4628964-D3B9-A243-9236-A9A7DA763D0B}" dt="2022-11-09T21:43:51.536" v="7995"/>
          <ac:spMkLst>
            <pc:docMk/>
            <pc:sldMk cId="3005065412" sldId="1177"/>
            <ac:spMk id="40" creationId="{2E1B0512-9018-8B4C-FB96-B0CC4FBF424C}"/>
          </ac:spMkLst>
        </pc:spChg>
        <pc:grpChg chg="add mod">
          <ac:chgData name="Giuseppe Torrisi" userId="7e2d242d-86da-4aa3-bb66-1f88aeb4d0c6" providerId="ADAL" clId="{A4628964-D3B9-A243-9236-A9A7DA763D0B}" dt="2022-11-09T21:43:51.536" v="7995"/>
          <ac:grpSpMkLst>
            <pc:docMk/>
            <pc:sldMk cId="3005065412" sldId="1177"/>
            <ac:grpSpMk id="2" creationId="{11F7AFFE-CD59-8112-390A-5E6F9CC13B56}"/>
          </ac:grpSpMkLst>
        </pc:grpChg>
        <pc:grpChg chg="add del mod">
          <ac:chgData name="Giuseppe Torrisi" userId="7e2d242d-86da-4aa3-bb66-1f88aeb4d0c6" providerId="ADAL" clId="{A4628964-D3B9-A243-9236-A9A7DA763D0B}" dt="2022-11-09T21:43:51.098" v="7994" actId="478"/>
          <ac:grpSpMkLst>
            <pc:docMk/>
            <pc:sldMk cId="3005065412" sldId="1177"/>
            <ac:grpSpMk id="8" creationId="{3CB9C65A-2D9D-868A-B01B-C9B20FC82BEA}"/>
          </ac:grpSpMkLst>
        </pc:grpChg>
        <pc:grpChg chg="mod">
          <ac:chgData name="Giuseppe Torrisi" userId="7e2d242d-86da-4aa3-bb66-1f88aeb4d0c6" providerId="ADAL" clId="{A4628964-D3B9-A243-9236-A9A7DA763D0B}" dt="2022-11-08T23:01:01.344" v="6902"/>
          <ac:grpSpMkLst>
            <pc:docMk/>
            <pc:sldMk cId="3005065412" sldId="1177"/>
            <ac:grpSpMk id="10" creationId="{A82DE394-2BAE-92E1-6F53-9F9276E7C20D}"/>
          </ac:grpSpMkLst>
        </pc:grpChg>
        <pc:grpChg chg="mod">
          <ac:chgData name="Giuseppe Torrisi" userId="7e2d242d-86da-4aa3-bb66-1f88aeb4d0c6" providerId="ADAL" clId="{A4628964-D3B9-A243-9236-A9A7DA763D0B}" dt="2022-11-08T23:01:01.344" v="6902"/>
          <ac:grpSpMkLst>
            <pc:docMk/>
            <pc:sldMk cId="3005065412" sldId="1177"/>
            <ac:grpSpMk id="15" creationId="{0D72F385-791B-E3B7-FB94-10F806EEC747}"/>
          </ac:grpSpMkLst>
        </pc:grpChg>
        <pc:grpChg chg="mod">
          <ac:chgData name="Giuseppe Torrisi" userId="7e2d242d-86da-4aa3-bb66-1f88aeb4d0c6" providerId="ADAL" clId="{A4628964-D3B9-A243-9236-A9A7DA763D0B}" dt="2022-11-09T21:43:51.536" v="7995"/>
          <ac:grpSpMkLst>
            <pc:docMk/>
            <pc:sldMk cId="3005065412" sldId="1177"/>
            <ac:grpSpMk id="19" creationId="{AECD987B-C612-D6C0-1178-012C3EE565D4}"/>
          </ac:grpSpMkLst>
        </pc:grpChg>
        <pc:grpChg chg="mod">
          <ac:chgData name="Giuseppe Torrisi" userId="7e2d242d-86da-4aa3-bb66-1f88aeb4d0c6" providerId="ADAL" clId="{A4628964-D3B9-A243-9236-A9A7DA763D0B}" dt="2022-11-09T21:43:51.536" v="7995"/>
          <ac:grpSpMkLst>
            <pc:docMk/>
            <pc:sldMk cId="3005065412" sldId="1177"/>
            <ac:grpSpMk id="31" creationId="{A7BAF1CD-D90D-2E84-332C-E3780E3F700A}"/>
          </ac:grpSpMkLst>
        </pc:grpChg>
      </pc:sldChg>
      <pc:sldChg chg="addSp delSp modSp new mod">
        <pc:chgData name="Giuseppe Torrisi" userId="7e2d242d-86da-4aa3-bb66-1f88aeb4d0c6" providerId="ADAL" clId="{A4628964-D3B9-A243-9236-A9A7DA763D0B}" dt="2022-11-11T15:50:19.884" v="10577" actId="122"/>
        <pc:sldMkLst>
          <pc:docMk/>
          <pc:sldMk cId="3418125405" sldId="1178"/>
        </pc:sldMkLst>
        <pc:spChg chg="del">
          <ac:chgData name="Giuseppe Torrisi" userId="7e2d242d-86da-4aa3-bb66-1f88aeb4d0c6" providerId="ADAL" clId="{A4628964-D3B9-A243-9236-A9A7DA763D0B}" dt="2022-11-08T23:00:42.712" v="6887"/>
          <ac:spMkLst>
            <pc:docMk/>
            <pc:sldMk cId="3418125405" sldId="1178"/>
            <ac:spMk id="2" creationId="{CE6047A1-79DB-A29C-C7A5-175FCD84A590}"/>
          </ac:spMkLst>
        </pc:spChg>
        <pc:spChg chg="add mod">
          <ac:chgData name="Giuseppe Torrisi" userId="7e2d242d-86da-4aa3-bb66-1f88aeb4d0c6" providerId="ADAL" clId="{A4628964-D3B9-A243-9236-A9A7DA763D0B}" dt="2022-11-09T10:56:48.720" v="7502" actId="13822"/>
          <ac:spMkLst>
            <pc:docMk/>
            <pc:sldMk cId="3418125405" sldId="1178"/>
            <ac:spMk id="3" creationId="{7F552E49-F7E6-EDA3-ED93-63D4E7B76BCA}"/>
          </ac:spMkLst>
        </pc:spChg>
        <pc:spChg chg="del">
          <ac:chgData name="Giuseppe Torrisi" userId="7e2d242d-86da-4aa3-bb66-1f88aeb4d0c6" providerId="ADAL" clId="{A4628964-D3B9-A243-9236-A9A7DA763D0B}" dt="2022-11-08T23:00:31.302" v="6884" actId="478"/>
          <ac:spMkLst>
            <pc:docMk/>
            <pc:sldMk cId="3418125405" sldId="1178"/>
            <ac:spMk id="3" creationId="{BF8EA4DF-9049-41C0-6907-0FFD07EB4F64}"/>
          </ac:spMkLst>
        </pc:spChg>
        <pc:spChg chg="add del mod">
          <ac:chgData name="Giuseppe Torrisi" userId="7e2d242d-86da-4aa3-bb66-1f88aeb4d0c6" providerId="ADAL" clId="{A4628964-D3B9-A243-9236-A9A7DA763D0B}" dt="2022-11-08T23:00:33.140" v="6886"/>
          <ac:spMkLst>
            <pc:docMk/>
            <pc:sldMk cId="3418125405" sldId="1178"/>
            <ac:spMk id="4" creationId="{4CFF9C1A-AE22-8D0F-3A3C-11B8FD61B4F1}"/>
          </ac:spMkLst>
        </pc:spChg>
        <pc:spChg chg="add del mod">
          <ac:chgData name="Giuseppe Torrisi" userId="7e2d242d-86da-4aa3-bb66-1f88aeb4d0c6" providerId="ADAL" clId="{A4628964-D3B9-A243-9236-A9A7DA763D0B}" dt="2022-11-08T23:00:33.140" v="6886"/>
          <ac:spMkLst>
            <pc:docMk/>
            <pc:sldMk cId="3418125405" sldId="1178"/>
            <ac:spMk id="5" creationId="{7331B759-B2AA-CBA6-3317-AC9FBB89B4C8}"/>
          </ac:spMkLst>
        </pc:spChg>
        <pc:spChg chg="add mod">
          <ac:chgData name="Giuseppe Torrisi" userId="7e2d242d-86da-4aa3-bb66-1f88aeb4d0c6" providerId="ADAL" clId="{A4628964-D3B9-A243-9236-A9A7DA763D0B}" dt="2022-11-11T15:50:19.884" v="10577" actId="122"/>
          <ac:spMkLst>
            <pc:docMk/>
            <pc:sldMk cId="3418125405" sldId="1178"/>
            <ac:spMk id="6" creationId="{78E99B09-48E3-EC67-A039-B556B6C464E6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9" creationId="{EBD96FFA-1991-5755-833C-94393526C8F3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0" creationId="{1657EBE9-9F01-2A1F-9DE4-A29BFB810170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1" creationId="{58C244BA-D3CF-A020-F45B-309A589A1D6E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2" creationId="{FF295457-2D0B-CBF1-AF77-DBC69C5FB517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4" creationId="{184A2638-94A6-1B7A-C7F0-5253AD58963B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5" creationId="{3100B663-68BA-8A9F-C2FE-072ECE66EB88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6" creationId="{134AD62C-AD73-7D6B-C400-732B96A5A49C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7" creationId="{257E4E98-5687-1200-70DF-30A3D8EF2554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8" creationId="{502C3DE5-ED1D-8B77-918A-215C25ECAD63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19" creationId="{99B2D59E-4D1C-3834-212C-6CDCA2B24476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20" creationId="{560B2F6A-B8DD-6272-41F3-F0ABD168C283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21" creationId="{90CA45FB-4259-CF70-3010-607C7639B0D8}"/>
          </ac:spMkLst>
        </pc:spChg>
        <pc:spChg chg="mod">
          <ac:chgData name="Giuseppe Torrisi" userId="7e2d242d-86da-4aa3-bb66-1f88aeb4d0c6" providerId="ADAL" clId="{A4628964-D3B9-A243-9236-A9A7DA763D0B}" dt="2022-11-08T23:00:56.903" v="6901"/>
          <ac:spMkLst>
            <pc:docMk/>
            <pc:sldMk cId="3418125405" sldId="1178"/>
            <ac:spMk id="22" creationId="{AB296D53-7377-E031-1404-9E7F5A4D0155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23" creationId="{520A5AA2-10FE-F8CD-BF7A-965E75CC75A1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24" creationId="{2DC097B6-7B77-692E-C09A-3901261E9556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25" creationId="{D50F2BE4-2D8E-FC79-CFAA-2E683024BE47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26" creationId="{1E6F9E5C-289E-5736-9C57-0ED86054CA15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28" creationId="{F273E534-B766-5CE1-E4C3-87DE6361BA69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29" creationId="{43F14B97-C8B6-3F91-E394-664F845CA497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30" creationId="{AD1A639A-1735-094A-D3C9-FABC96D8E96F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31" creationId="{116686A1-968A-50CE-58FA-262F58E535BF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32" creationId="{D2144279-FB2A-D9E1-F235-BC4B4AAFB0F1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33" creationId="{DE99592B-ACAA-0F3C-F48E-095E270733CE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34" creationId="{89BEB697-29A3-3620-9B72-FF0D24B1E7D8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35" creationId="{56458FC7-08B4-F131-5411-31028AC686F4}"/>
          </ac:spMkLst>
        </pc:spChg>
        <pc:spChg chg="mod">
          <ac:chgData name="Giuseppe Torrisi" userId="7e2d242d-86da-4aa3-bb66-1f88aeb4d0c6" providerId="ADAL" clId="{A4628964-D3B9-A243-9236-A9A7DA763D0B}" dt="2022-11-09T21:43:43.870" v="7991"/>
          <ac:spMkLst>
            <pc:docMk/>
            <pc:sldMk cId="3418125405" sldId="1178"/>
            <ac:spMk id="36" creationId="{278631D7-C432-D1C2-BE8D-51D4DD622C31}"/>
          </ac:spMkLst>
        </pc:spChg>
        <pc:grpChg chg="add mod">
          <ac:chgData name="Giuseppe Torrisi" userId="7e2d242d-86da-4aa3-bb66-1f88aeb4d0c6" providerId="ADAL" clId="{A4628964-D3B9-A243-9236-A9A7DA763D0B}" dt="2022-11-09T21:43:45.603" v="7993" actId="1035"/>
          <ac:grpSpMkLst>
            <pc:docMk/>
            <pc:sldMk cId="3418125405" sldId="1178"/>
            <ac:grpSpMk id="4" creationId="{34CAAFC1-E7DC-6370-0990-DB07B8F862B2}"/>
          </ac:grpSpMkLst>
        </pc:grpChg>
        <pc:grpChg chg="mod">
          <ac:chgData name="Giuseppe Torrisi" userId="7e2d242d-86da-4aa3-bb66-1f88aeb4d0c6" providerId="ADAL" clId="{A4628964-D3B9-A243-9236-A9A7DA763D0B}" dt="2022-11-09T21:43:43.870" v="7991"/>
          <ac:grpSpMkLst>
            <pc:docMk/>
            <pc:sldMk cId="3418125405" sldId="1178"/>
            <ac:grpSpMk id="5" creationId="{31AE3A4D-4C52-702E-3A98-9691FE899E40}"/>
          </ac:grpSpMkLst>
        </pc:grpChg>
        <pc:grpChg chg="add del mod">
          <ac:chgData name="Giuseppe Torrisi" userId="7e2d242d-86da-4aa3-bb66-1f88aeb4d0c6" providerId="ADAL" clId="{A4628964-D3B9-A243-9236-A9A7DA763D0B}" dt="2022-11-09T21:43:43.481" v="7990" actId="478"/>
          <ac:grpSpMkLst>
            <pc:docMk/>
            <pc:sldMk cId="3418125405" sldId="1178"/>
            <ac:grpSpMk id="7" creationId="{113B6634-77A3-4F24-99DA-759CCAEA66CB}"/>
          </ac:grpSpMkLst>
        </pc:grpChg>
        <pc:grpChg chg="mod">
          <ac:chgData name="Giuseppe Torrisi" userId="7e2d242d-86da-4aa3-bb66-1f88aeb4d0c6" providerId="ADAL" clId="{A4628964-D3B9-A243-9236-A9A7DA763D0B}" dt="2022-11-08T23:00:56.903" v="6901"/>
          <ac:grpSpMkLst>
            <pc:docMk/>
            <pc:sldMk cId="3418125405" sldId="1178"/>
            <ac:grpSpMk id="8" creationId="{CBCD3105-7AD9-7DB8-40C4-9E61D427BB7F}"/>
          </ac:grpSpMkLst>
        </pc:grpChg>
        <pc:grpChg chg="mod">
          <ac:chgData name="Giuseppe Torrisi" userId="7e2d242d-86da-4aa3-bb66-1f88aeb4d0c6" providerId="ADAL" clId="{A4628964-D3B9-A243-9236-A9A7DA763D0B}" dt="2022-11-08T23:00:56.903" v="6901"/>
          <ac:grpSpMkLst>
            <pc:docMk/>
            <pc:sldMk cId="3418125405" sldId="1178"/>
            <ac:grpSpMk id="13" creationId="{D0104B79-D63C-B8CA-BAB8-33EA32980519}"/>
          </ac:grpSpMkLst>
        </pc:grpChg>
        <pc:grpChg chg="mod">
          <ac:chgData name="Giuseppe Torrisi" userId="7e2d242d-86da-4aa3-bb66-1f88aeb4d0c6" providerId="ADAL" clId="{A4628964-D3B9-A243-9236-A9A7DA763D0B}" dt="2022-11-09T21:43:43.870" v="7991"/>
          <ac:grpSpMkLst>
            <pc:docMk/>
            <pc:sldMk cId="3418125405" sldId="1178"/>
            <ac:grpSpMk id="27" creationId="{E0A82F9B-A05F-93EF-9360-548F12E25EFD}"/>
          </ac:grpSpMkLst>
        </pc:grpChg>
        <pc:picChg chg="add mod">
          <ac:chgData name="Giuseppe Torrisi" userId="7e2d242d-86da-4aa3-bb66-1f88aeb4d0c6" providerId="ADAL" clId="{A4628964-D3B9-A243-9236-A9A7DA763D0B}" dt="2022-11-09T10:56:34.472" v="7500" actId="1076"/>
          <ac:picMkLst>
            <pc:docMk/>
            <pc:sldMk cId="3418125405" sldId="1178"/>
            <ac:picMk id="2" creationId="{586FD675-2582-4F1B-EB72-96F8E3184C78}"/>
          </ac:picMkLst>
        </pc:picChg>
      </pc:sldChg>
      <pc:sldChg chg="addSp delSp modSp add mod ord modNotesTx">
        <pc:chgData name="Giuseppe Torrisi" userId="7e2d242d-86da-4aa3-bb66-1f88aeb4d0c6" providerId="ADAL" clId="{A4628964-D3B9-A243-9236-A9A7DA763D0B}" dt="2022-11-14T15:44:38.195" v="11906" actId="14100"/>
        <pc:sldMkLst>
          <pc:docMk/>
          <pc:sldMk cId="2374470707" sldId="1179"/>
        </pc:sldMkLst>
        <pc:spChg chg="del mod">
          <ac:chgData name="Giuseppe Torrisi" userId="7e2d242d-86da-4aa3-bb66-1f88aeb4d0c6" providerId="ADAL" clId="{A4628964-D3B9-A243-9236-A9A7DA763D0B}" dt="2022-11-09T10:22:23.703" v="7371" actId="478"/>
          <ac:spMkLst>
            <pc:docMk/>
            <pc:sldMk cId="2374470707" sldId="1179"/>
            <ac:spMk id="2" creationId="{673883A7-AD29-C652-DED1-841255A386BA}"/>
          </ac:spMkLst>
        </pc:spChg>
        <pc:spChg chg="mod">
          <ac:chgData name="Giuseppe Torrisi" userId="7e2d242d-86da-4aa3-bb66-1f88aeb4d0c6" providerId="ADAL" clId="{A4628964-D3B9-A243-9236-A9A7DA763D0B}" dt="2022-11-13T08:39:15.368" v="11716" actId="404"/>
          <ac:spMkLst>
            <pc:docMk/>
            <pc:sldMk cId="2374470707" sldId="1179"/>
            <ac:spMk id="3" creationId="{6697B39C-B3A9-B80D-FA99-3DC994D7C5D0}"/>
          </ac:spMkLst>
        </pc:spChg>
        <pc:spChg chg="del mod">
          <ac:chgData name="Giuseppe Torrisi" userId="7e2d242d-86da-4aa3-bb66-1f88aeb4d0c6" providerId="ADAL" clId="{A4628964-D3B9-A243-9236-A9A7DA763D0B}" dt="2022-11-09T10:20:03.575" v="7295"/>
          <ac:spMkLst>
            <pc:docMk/>
            <pc:sldMk cId="2374470707" sldId="1179"/>
            <ac:spMk id="4" creationId="{4B246855-B737-1ECD-B908-83ACFC6BB5C9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5" creationId="{B53827A3-2F7E-8F61-4DC3-6A77968020E0}"/>
          </ac:spMkLst>
        </pc:spChg>
        <pc:spChg chg="add del mod">
          <ac:chgData name="Giuseppe Torrisi" userId="7e2d242d-86da-4aa3-bb66-1f88aeb4d0c6" providerId="ADAL" clId="{A4628964-D3B9-A243-9236-A9A7DA763D0B}" dt="2022-11-12T16:43:10.477" v="11223" actId="478"/>
          <ac:spMkLst>
            <pc:docMk/>
            <pc:sldMk cId="2374470707" sldId="1179"/>
            <ac:spMk id="6" creationId="{72C3D6EA-32D9-9918-5CD3-75EC87B43165}"/>
          </ac:spMkLst>
        </pc:spChg>
        <pc:spChg chg="add mod">
          <ac:chgData name="Giuseppe Torrisi" userId="7e2d242d-86da-4aa3-bb66-1f88aeb4d0c6" providerId="ADAL" clId="{A4628964-D3B9-A243-9236-A9A7DA763D0B}" dt="2022-11-13T08:39:15.368" v="11716" actId="404"/>
          <ac:spMkLst>
            <pc:docMk/>
            <pc:sldMk cId="2374470707" sldId="1179"/>
            <ac:spMk id="7" creationId="{6B9354C7-B8B9-5820-A4C9-B044E0472341}"/>
          </ac:spMkLst>
        </pc:spChg>
        <pc:spChg chg="add mod">
          <ac:chgData name="Giuseppe Torrisi" userId="7e2d242d-86da-4aa3-bb66-1f88aeb4d0c6" providerId="ADAL" clId="{A4628964-D3B9-A243-9236-A9A7DA763D0B}" dt="2022-11-13T08:39:15.368" v="11716" actId="404"/>
          <ac:spMkLst>
            <pc:docMk/>
            <pc:sldMk cId="2374470707" sldId="1179"/>
            <ac:spMk id="8" creationId="{19760701-A551-C442-5AF6-2E885954E19F}"/>
          </ac:spMkLst>
        </pc:spChg>
        <pc:spChg chg="add mod">
          <ac:chgData name="Giuseppe Torrisi" userId="7e2d242d-86da-4aa3-bb66-1f88aeb4d0c6" providerId="ADAL" clId="{A4628964-D3B9-A243-9236-A9A7DA763D0B}" dt="2022-11-13T08:39:15.368" v="11716" actId="404"/>
          <ac:spMkLst>
            <pc:docMk/>
            <pc:sldMk cId="2374470707" sldId="1179"/>
            <ac:spMk id="9" creationId="{5270F747-3BF6-CC92-64EB-A2CB34DCAE46}"/>
          </ac:spMkLst>
        </pc:spChg>
        <pc:spChg chg="add mod">
          <ac:chgData name="Giuseppe Torrisi" userId="7e2d242d-86da-4aa3-bb66-1f88aeb4d0c6" providerId="ADAL" clId="{A4628964-D3B9-A243-9236-A9A7DA763D0B}" dt="2022-11-14T15:44:38.195" v="11906" actId="14100"/>
          <ac:spMkLst>
            <pc:docMk/>
            <pc:sldMk cId="2374470707" sldId="1179"/>
            <ac:spMk id="22" creationId="{58138669-F3B6-30FC-F36F-792F1F4AC11E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23" creationId="{D93CDA4B-5DB7-FB5D-E9D0-FFAC1D296793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24" creationId="{78C76C56-E535-8390-A5E6-F0EC702DD079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25" creationId="{C2865293-466C-24D1-5614-CD93873A01B6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27" creationId="{8F2DE009-5FF1-1566-2DAB-1446916057E1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28" creationId="{BB9EEC7D-BCB3-B6EA-F99E-80F98547D9DE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29" creationId="{A3419846-7014-5CFD-297B-A6A2D28262D2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30" creationId="{18506CE8-7AB7-D16F-85F0-4EA830D7B930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31" creationId="{AF4823A0-21A1-4172-93A5-FCE964A5B3B5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32" creationId="{FD6AF554-CB4B-8F82-C840-24683530D335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33" creationId="{6C2A5A64-858E-0E2C-4CF1-D55AE2E0AF1A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34" creationId="{601C6E1E-F4BE-A292-5ADA-E7F263384C33}"/>
          </ac:spMkLst>
        </pc:spChg>
        <pc:spChg chg="mod">
          <ac:chgData name="Giuseppe Torrisi" userId="7e2d242d-86da-4aa3-bb66-1f88aeb4d0c6" providerId="ADAL" clId="{A4628964-D3B9-A243-9236-A9A7DA763D0B}" dt="2022-11-12T16:42:19.590" v="11211" actId="2711"/>
          <ac:spMkLst>
            <pc:docMk/>
            <pc:sldMk cId="2374470707" sldId="1179"/>
            <ac:spMk id="35" creationId="{22ABC7D9-DC4D-D668-12E8-BAF3F6F985E3}"/>
          </ac:spMkLst>
        </pc:spChg>
        <pc:grpChg chg="add del mod">
          <ac:chgData name="Giuseppe Torrisi" userId="7e2d242d-86da-4aa3-bb66-1f88aeb4d0c6" providerId="ADAL" clId="{A4628964-D3B9-A243-9236-A9A7DA763D0B}" dt="2022-11-09T21:42:24.603" v="7970"/>
          <ac:grpSpMkLst>
            <pc:docMk/>
            <pc:sldMk cId="2374470707" sldId="1179"/>
            <ac:grpSpMk id="2" creationId="{FE2EA168-B1CC-44A0-2CA6-AD7CB5CF7C97}"/>
          </ac:grpSpMkLst>
        </pc:grpChg>
        <pc:grpChg chg="mod">
          <ac:chgData name="Giuseppe Torrisi" userId="7e2d242d-86da-4aa3-bb66-1f88aeb4d0c6" providerId="ADAL" clId="{A4628964-D3B9-A243-9236-A9A7DA763D0B}" dt="2022-11-09T21:40:49.886" v="7964"/>
          <ac:grpSpMkLst>
            <pc:docMk/>
            <pc:sldMk cId="2374470707" sldId="1179"/>
            <ac:grpSpMk id="4" creationId="{9515FBC7-3465-8CD1-AE56-9A1B07D02018}"/>
          </ac:grpSpMkLst>
        </pc:grpChg>
        <pc:grpChg chg="del">
          <ac:chgData name="Giuseppe Torrisi" userId="7e2d242d-86da-4aa3-bb66-1f88aeb4d0c6" providerId="ADAL" clId="{A4628964-D3B9-A243-9236-A9A7DA763D0B}" dt="2022-11-09T21:40:49.418" v="7963" actId="478"/>
          <ac:grpSpMkLst>
            <pc:docMk/>
            <pc:sldMk cId="2374470707" sldId="1179"/>
            <ac:grpSpMk id="6" creationId="{2713835A-F1CE-D4AC-4419-3AD8B1980DBE}"/>
          </ac:grpSpMkLst>
        </pc:grpChg>
        <pc:grpChg chg="mod">
          <ac:chgData name="Giuseppe Torrisi" userId="7e2d242d-86da-4aa3-bb66-1f88aeb4d0c6" providerId="ADAL" clId="{A4628964-D3B9-A243-9236-A9A7DA763D0B}" dt="2022-11-09T21:40:49.886" v="7964"/>
          <ac:grpSpMkLst>
            <pc:docMk/>
            <pc:sldMk cId="2374470707" sldId="1179"/>
            <ac:grpSpMk id="26" creationId="{5E73604D-69E6-0506-12DF-2D668AB0C832}"/>
          </ac:grpSpMkLst>
        </pc:grpChg>
      </pc:sldChg>
      <pc:sldChg chg="addSp delSp modSp new del mod modNotesTx">
        <pc:chgData name="Giuseppe Torrisi" userId="7e2d242d-86da-4aa3-bb66-1f88aeb4d0c6" providerId="ADAL" clId="{A4628964-D3B9-A243-9236-A9A7DA763D0B}" dt="2022-11-12T16:41:54.748" v="11206" actId="2696"/>
        <pc:sldMkLst>
          <pc:docMk/>
          <pc:sldMk cId="2919477026" sldId="1180"/>
        </pc:sldMkLst>
        <pc:spChg chg="del">
          <ac:chgData name="Giuseppe Torrisi" userId="7e2d242d-86da-4aa3-bb66-1f88aeb4d0c6" providerId="ADAL" clId="{A4628964-D3B9-A243-9236-A9A7DA763D0B}" dt="2022-11-09T10:25:03.149" v="7431" actId="478"/>
          <ac:spMkLst>
            <pc:docMk/>
            <pc:sldMk cId="2919477026" sldId="1180"/>
            <ac:spMk id="2" creationId="{359B1D17-F9AA-080D-8E53-B40E5458744B}"/>
          </ac:spMkLst>
        </pc:spChg>
        <pc:spChg chg="del">
          <ac:chgData name="Giuseppe Torrisi" userId="7e2d242d-86da-4aa3-bb66-1f88aeb4d0c6" providerId="ADAL" clId="{A4628964-D3B9-A243-9236-A9A7DA763D0B}" dt="2022-11-09T10:20:07.165" v="7297" actId="478"/>
          <ac:spMkLst>
            <pc:docMk/>
            <pc:sldMk cId="2919477026" sldId="1180"/>
            <ac:spMk id="3" creationId="{B8F16B9D-B5BA-2298-BC36-6FF988FD0F9A}"/>
          </ac:spMkLst>
        </pc:spChg>
        <pc:spChg chg="add mod">
          <ac:chgData name="Giuseppe Torrisi" userId="7e2d242d-86da-4aa3-bb66-1f88aeb4d0c6" providerId="ADAL" clId="{A4628964-D3B9-A243-9236-A9A7DA763D0B}" dt="2022-11-11T15:34:07.444" v="10358" actId="113"/>
          <ac:spMkLst>
            <pc:docMk/>
            <pc:sldMk cId="2919477026" sldId="1180"/>
            <ac:spMk id="3" creationId="{EA4FF7C8-31BF-301E-E7BB-6FD17EA2AA1F}"/>
          </ac:spMkLst>
        </pc:spChg>
        <pc:spChg chg="add mod">
          <ac:chgData name="Giuseppe Torrisi" userId="7e2d242d-86da-4aa3-bb66-1f88aeb4d0c6" providerId="ADAL" clId="{A4628964-D3B9-A243-9236-A9A7DA763D0B}" dt="2022-11-09T10:55:05.794" v="7457" actId="113"/>
          <ac:spMkLst>
            <pc:docMk/>
            <pc:sldMk cId="2919477026" sldId="1180"/>
            <ac:spMk id="5" creationId="{D2943242-7695-9E70-4826-9280F865F674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8" creationId="{292A2DE5-7C66-13D9-181C-F2812F628752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9" creationId="{C1C6A3F5-A663-B9E0-2ADF-CC79F3F6DAA3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0" creationId="{6B35EA60-8FBB-91FE-F69F-290F70F4253B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1" creationId="{8DDB7C89-7D32-FA11-46E4-A4E6ED96A844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3" creationId="{7CC5BCAC-0C7F-37D1-F370-F18FB5197CE9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4" creationId="{3836E440-9576-35EB-A4F1-4F8BC02F1258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5" creationId="{8D576256-7962-F426-34AD-C99DEFBD8714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6" creationId="{868C7B5A-1D1E-7A83-5E57-36489D32DE83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7" creationId="{87F0DB1B-2705-F4D2-0C7A-F29BB17A924D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8" creationId="{1BAB12A0-AF03-38AD-A428-85C688CE4660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19" creationId="{365146BC-700C-CC1A-7B4A-76682FA97005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20" creationId="{B15F560C-0F4C-82FB-54E6-3608EA7E7BC2}"/>
          </ac:spMkLst>
        </pc:spChg>
        <pc:spChg chg="mod">
          <ac:chgData name="Giuseppe Torrisi" userId="7e2d242d-86da-4aa3-bb66-1f88aeb4d0c6" providerId="ADAL" clId="{A4628964-D3B9-A243-9236-A9A7DA763D0B}" dt="2022-11-09T10:25:00.531" v="7430"/>
          <ac:spMkLst>
            <pc:docMk/>
            <pc:sldMk cId="2919477026" sldId="1180"/>
            <ac:spMk id="21" creationId="{60ED1D00-F7D3-251C-71B8-9D8ECC161FBB}"/>
          </ac:spMkLst>
        </pc:spChg>
        <pc:spChg chg="add mod">
          <ac:chgData name="Giuseppe Torrisi" userId="7e2d242d-86da-4aa3-bb66-1f88aeb4d0c6" providerId="ADAL" clId="{A4628964-D3B9-A243-9236-A9A7DA763D0B}" dt="2022-11-09T10:54:50.434" v="7454" actId="20577"/>
          <ac:spMkLst>
            <pc:docMk/>
            <pc:sldMk cId="2919477026" sldId="1180"/>
            <ac:spMk id="22" creationId="{43C00B83-13ED-C057-E19F-B38076B629EF}"/>
          </ac:spMkLst>
        </pc:spChg>
        <pc:spChg chg="add mod">
          <ac:chgData name="Giuseppe Torrisi" userId="7e2d242d-86da-4aa3-bb66-1f88aeb4d0c6" providerId="ADAL" clId="{A4628964-D3B9-A243-9236-A9A7DA763D0B}" dt="2022-11-09T10:25:34.167" v="7443" actId="207"/>
          <ac:spMkLst>
            <pc:docMk/>
            <pc:sldMk cId="2919477026" sldId="1180"/>
            <ac:spMk id="23" creationId="{CF5B7281-1DBB-2B38-6493-424F331D387D}"/>
          </ac:spMkLst>
        </pc:spChg>
        <pc:spChg chg="add del mod">
          <ac:chgData name="Giuseppe Torrisi" userId="7e2d242d-86da-4aa3-bb66-1f88aeb4d0c6" providerId="ADAL" clId="{A4628964-D3B9-A243-9236-A9A7DA763D0B}" dt="2022-11-09T11:39:12.940" v="7945" actId="478"/>
          <ac:spMkLst>
            <pc:docMk/>
            <pc:sldMk cId="2919477026" sldId="1180"/>
            <ac:spMk id="24" creationId="{08D6F145-C301-1632-D40E-DE5047613FBF}"/>
          </ac:spMkLst>
        </pc:spChg>
        <pc:grpChg chg="add mod">
          <ac:chgData name="Giuseppe Torrisi" userId="7e2d242d-86da-4aa3-bb66-1f88aeb4d0c6" providerId="ADAL" clId="{A4628964-D3B9-A243-9236-A9A7DA763D0B}" dt="2022-11-09T10:25:00.531" v="7430"/>
          <ac:grpSpMkLst>
            <pc:docMk/>
            <pc:sldMk cId="2919477026" sldId="1180"/>
            <ac:grpSpMk id="6" creationId="{186A36C9-8702-1E43-173B-51F5B004A75A}"/>
          </ac:grpSpMkLst>
        </pc:grpChg>
        <pc:grpChg chg="mod">
          <ac:chgData name="Giuseppe Torrisi" userId="7e2d242d-86da-4aa3-bb66-1f88aeb4d0c6" providerId="ADAL" clId="{A4628964-D3B9-A243-9236-A9A7DA763D0B}" dt="2022-11-09T10:25:00.531" v="7430"/>
          <ac:grpSpMkLst>
            <pc:docMk/>
            <pc:sldMk cId="2919477026" sldId="1180"/>
            <ac:grpSpMk id="7" creationId="{56F32A84-CB62-D5A6-EF87-F884806C91FA}"/>
          </ac:grpSpMkLst>
        </pc:grpChg>
        <pc:grpChg chg="mod">
          <ac:chgData name="Giuseppe Torrisi" userId="7e2d242d-86da-4aa3-bb66-1f88aeb4d0c6" providerId="ADAL" clId="{A4628964-D3B9-A243-9236-A9A7DA763D0B}" dt="2022-11-09T10:25:00.531" v="7430"/>
          <ac:grpSpMkLst>
            <pc:docMk/>
            <pc:sldMk cId="2919477026" sldId="1180"/>
            <ac:grpSpMk id="12" creationId="{0BB90AF1-E813-ECBF-EFDF-D79795D3ACBD}"/>
          </ac:grpSpMkLst>
        </pc:grpChg>
      </pc:sldChg>
      <pc:sldChg chg="addSp delSp modSp add del mod modShow">
        <pc:chgData name="Giuseppe Torrisi" userId="7e2d242d-86da-4aa3-bb66-1f88aeb4d0c6" providerId="ADAL" clId="{A4628964-D3B9-A243-9236-A9A7DA763D0B}" dt="2022-11-12T16:54:54.751" v="11500" actId="2696"/>
        <pc:sldMkLst>
          <pc:docMk/>
          <pc:sldMk cId="2558101071" sldId="1181"/>
        </pc:sldMkLst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4" creationId="{51BD83BF-2D6D-9BA2-D566-3A4687B995C2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24" creationId="{2F3C0BEE-D049-E109-8D6D-3CE6A593F722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25" creationId="{D9247059-4264-B25A-1C08-19388E5CBE65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26" creationId="{531378DD-51E1-B8A3-D77C-5D5D179DEFD1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28" creationId="{D96DFF6D-5D72-3C62-2500-16D346785AD8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29" creationId="{F7E18ADB-C80C-9BDD-1375-C824B865A52A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30" creationId="{FB490075-79D5-AE8C-22E3-AA3480DA578B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31" creationId="{37388D07-DCC2-099A-F001-8D37164CBF74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32" creationId="{B6EBDC09-A5AD-6D15-8A38-A5942F3A8623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33" creationId="{D5D4BE22-4CDA-187E-3697-317321FB1EF6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34" creationId="{8E784196-DA02-9D46-18A0-DB0F58A65814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35" creationId="{654CCFB9-E78D-BD5B-9307-84F665A8A7FD}"/>
          </ac:spMkLst>
        </pc:spChg>
        <pc:spChg chg="mod">
          <ac:chgData name="Giuseppe Torrisi" userId="7e2d242d-86da-4aa3-bb66-1f88aeb4d0c6" providerId="ADAL" clId="{A4628964-D3B9-A243-9236-A9A7DA763D0B}" dt="2022-11-09T21:43:31.315" v="7985"/>
          <ac:spMkLst>
            <pc:docMk/>
            <pc:sldMk cId="2558101071" sldId="1181"/>
            <ac:spMk id="36" creationId="{E968A2EA-234D-6664-B382-28C9E4EB1B4E}"/>
          </ac:spMkLst>
        </pc:spChg>
        <pc:grpChg chg="add mod">
          <ac:chgData name="Giuseppe Torrisi" userId="7e2d242d-86da-4aa3-bb66-1f88aeb4d0c6" providerId="ADAL" clId="{A4628964-D3B9-A243-9236-A9A7DA763D0B}" dt="2022-11-09T21:43:31.315" v="7985"/>
          <ac:grpSpMkLst>
            <pc:docMk/>
            <pc:sldMk cId="2558101071" sldId="1181"/>
            <ac:grpSpMk id="2" creationId="{355FA67E-D3F1-EDD5-355D-6C704F47B4B5}"/>
          </ac:grpSpMkLst>
        </pc:grpChg>
        <pc:grpChg chg="mod">
          <ac:chgData name="Giuseppe Torrisi" userId="7e2d242d-86da-4aa3-bb66-1f88aeb4d0c6" providerId="ADAL" clId="{A4628964-D3B9-A243-9236-A9A7DA763D0B}" dt="2022-11-09T21:43:31.315" v="7985"/>
          <ac:grpSpMkLst>
            <pc:docMk/>
            <pc:sldMk cId="2558101071" sldId="1181"/>
            <ac:grpSpMk id="3" creationId="{67EA9DFF-5CB1-421A-08B4-8163ED759C54}"/>
          </ac:grpSpMkLst>
        </pc:grpChg>
        <pc:grpChg chg="del">
          <ac:chgData name="Giuseppe Torrisi" userId="7e2d242d-86da-4aa3-bb66-1f88aeb4d0c6" providerId="ADAL" clId="{A4628964-D3B9-A243-9236-A9A7DA763D0B}" dt="2022-11-09T21:43:30.914" v="7984" actId="478"/>
          <ac:grpSpMkLst>
            <pc:docMk/>
            <pc:sldMk cId="2558101071" sldId="1181"/>
            <ac:grpSpMk id="6" creationId="{186A36C9-8702-1E43-173B-51F5B004A75A}"/>
          </ac:grpSpMkLst>
        </pc:grpChg>
        <pc:grpChg chg="mod">
          <ac:chgData name="Giuseppe Torrisi" userId="7e2d242d-86da-4aa3-bb66-1f88aeb4d0c6" providerId="ADAL" clId="{A4628964-D3B9-A243-9236-A9A7DA763D0B}" dt="2022-11-09T21:43:31.315" v="7985"/>
          <ac:grpSpMkLst>
            <pc:docMk/>
            <pc:sldMk cId="2558101071" sldId="1181"/>
            <ac:grpSpMk id="27" creationId="{E0828C4E-51CD-A18D-CECD-0B431E57ED99}"/>
          </ac:grpSpMkLst>
        </pc:grpChg>
      </pc:sldChg>
      <pc:sldChg chg="addSp delSp modSp add mod">
        <pc:chgData name="Giuseppe Torrisi" userId="7e2d242d-86da-4aa3-bb66-1f88aeb4d0c6" providerId="ADAL" clId="{A4628964-D3B9-A243-9236-A9A7DA763D0B}" dt="2022-11-12T16:57:29.626" v="11585" actId="1076"/>
        <pc:sldMkLst>
          <pc:docMk/>
          <pc:sldMk cId="1809079975" sldId="1182"/>
        </pc:sldMkLst>
        <pc:spChg chg="del">
          <ac:chgData name="Giuseppe Torrisi" userId="7e2d242d-86da-4aa3-bb66-1f88aeb4d0c6" providerId="ADAL" clId="{A4628964-D3B9-A243-9236-A9A7DA763D0B}" dt="2022-11-09T11:02:56.473" v="7630" actId="478"/>
          <ac:spMkLst>
            <pc:docMk/>
            <pc:sldMk cId="1809079975" sldId="1182"/>
            <ac:spMk id="4" creationId="{B6B97E85-B434-46C7-D993-653FACC2E0AC}"/>
          </ac:spMkLst>
        </pc:spChg>
        <pc:spChg chg="del">
          <ac:chgData name="Giuseppe Torrisi" userId="7e2d242d-86da-4aa3-bb66-1f88aeb4d0c6" providerId="ADAL" clId="{A4628964-D3B9-A243-9236-A9A7DA763D0B}" dt="2022-11-09T11:02:53.231" v="7629" actId="478"/>
          <ac:spMkLst>
            <pc:docMk/>
            <pc:sldMk cId="1809079975" sldId="1182"/>
            <ac:spMk id="6" creationId="{76BD9B7F-C884-3DD9-B2BD-3D09B3E60EBC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7" creationId="{ED0FDF08-3A9D-E768-3193-36987764761E}"/>
          </ac:spMkLst>
        </pc:spChg>
        <pc:spChg chg="mod">
          <ac:chgData name="Giuseppe Torrisi" userId="7e2d242d-86da-4aa3-bb66-1f88aeb4d0c6" providerId="ADAL" clId="{A4628964-D3B9-A243-9236-A9A7DA763D0B}" dt="2022-11-12T16:57:03.775" v="11568" actId="20577"/>
          <ac:spMkLst>
            <pc:docMk/>
            <pc:sldMk cId="1809079975" sldId="1182"/>
            <ac:spMk id="20" creationId="{555175D8-DD3C-E88C-29D0-0EFEEBBBAA0F}"/>
          </ac:spMkLst>
        </pc:spChg>
        <pc:spChg chg="mod">
          <ac:chgData name="Giuseppe Torrisi" userId="7e2d242d-86da-4aa3-bb66-1f88aeb4d0c6" providerId="ADAL" clId="{A4628964-D3B9-A243-9236-A9A7DA763D0B}" dt="2022-11-12T16:57:24.594" v="11577" actId="20577"/>
          <ac:spMkLst>
            <pc:docMk/>
            <pc:sldMk cId="1809079975" sldId="1182"/>
            <ac:spMk id="21" creationId="{694D9308-DA53-D242-B3CC-EA39D8966A20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25" creationId="{CB737479-FA67-E1D4-B644-1B7C563F500F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26" creationId="{3C1D516C-51FC-2EAF-53B3-82FD2DC92742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27" creationId="{3243F6CB-DFAD-9E37-47BD-C98BA2381988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29" creationId="{AA48BC96-C427-5B53-2A5A-CE0E5931A9DB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30" creationId="{17D077A3-EF6A-2D34-5519-A76B5934F967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31" creationId="{01418C28-0639-39DB-DD61-6BE387E29498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32" creationId="{37A68223-6564-86DE-14C9-7774B9853DAA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33" creationId="{DC3AF2A2-D1C5-496A-0630-9B9BAF338037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34" creationId="{01CCDA65-EEF4-6CAC-D8B7-3BAE13A00448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35" creationId="{9133B58D-04A1-EB80-73DA-63019805F2A6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36" creationId="{C493E762-F5AA-B8C7-3C29-CF5F92E4D2BD}"/>
          </ac:spMkLst>
        </pc:spChg>
        <pc:spChg chg="mod">
          <ac:chgData name="Giuseppe Torrisi" userId="7e2d242d-86da-4aa3-bb66-1f88aeb4d0c6" providerId="ADAL" clId="{A4628964-D3B9-A243-9236-A9A7DA763D0B}" dt="2022-11-09T21:44:23.004" v="8014"/>
          <ac:spMkLst>
            <pc:docMk/>
            <pc:sldMk cId="1809079975" sldId="1182"/>
            <ac:spMk id="37" creationId="{7B522AF4-54A1-4A55-BA25-6A8B63B5792A}"/>
          </ac:spMkLst>
        </pc:spChg>
        <pc:grpChg chg="del">
          <ac:chgData name="Giuseppe Torrisi" userId="7e2d242d-86da-4aa3-bb66-1f88aeb4d0c6" providerId="ADAL" clId="{A4628964-D3B9-A243-9236-A9A7DA763D0B}" dt="2022-11-09T21:44:22.599" v="8013" actId="478"/>
          <ac:grpSpMkLst>
            <pc:docMk/>
            <pc:sldMk cId="1809079975" sldId="1182"/>
            <ac:grpSpMk id="2" creationId="{25323592-9A11-89E1-7CA5-31A62624A0AB}"/>
          </ac:grpSpMkLst>
        </pc:grpChg>
        <pc:grpChg chg="add mod">
          <ac:chgData name="Giuseppe Torrisi" userId="7e2d242d-86da-4aa3-bb66-1f88aeb4d0c6" providerId="ADAL" clId="{A4628964-D3B9-A243-9236-A9A7DA763D0B}" dt="2022-11-09T21:44:23.004" v="8014"/>
          <ac:grpSpMkLst>
            <pc:docMk/>
            <pc:sldMk cId="1809079975" sldId="1182"/>
            <ac:grpSpMk id="4" creationId="{B0EC25CD-0F68-13BC-9431-399D3C924657}"/>
          </ac:grpSpMkLst>
        </pc:grpChg>
        <pc:grpChg chg="mod">
          <ac:chgData name="Giuseppe Torrisi" userId="7e2d242d-86da-4aa3-bb66-1f88aeb4d0c6" providerId="ADAL" clId="{A4628964-D3B9-A243-9236-A9A7DA763D0B}" dt="2022-11-09T21:44:23.004" v="8014"/>
          <ac:grpSpMkLst>
            <pc:docMk/>
            <pc:sldMk cId="1809079975" sldId="1182"/>
            <ac:grpSpMk id="6" creationId="{7D14A97F-6B4A-45BD-48A5-320E2C8788D7}"/>
          </ac:grpSpMkLst>
        </pc:grpChg>
        <pc:grpChg chg="mod">
          <ac:chgData name="Giuseppe Torrisi" userId="7e2d242d-86da-4aa3-bb66-1f88aeb4d0c6" providerId="ADAL" clId="{A4628964-D3B9-A243-9236-A9A7DA763D0B}" dt="2022-11-09T21:44:23.004" v="8014"/>
          <ac:grpSpMkLst>
            <pc:docMk/>
            <pc:sldMk cId="1809079975" sldId="1182"/>
            <ac:grpSpMk id="28" creationId="{AEF6A583-0A64-E8D4-C763-4208A4526F7D}"/>
          </ac:grpSpMkLst>
        </pc:grpChg>
        <pc:picChg chg="mod">
          <ac:chgData name="Giuseppe Torrisi" userId="7e2d242d-86da-4aa3-bb66-1f88aeb4d0c6" providerId="ADAL" clId="{A4628964-D3B9-A243-9236-A9A7DA763D0B}" dt="2022-11-12T16:57:26.746" v="11581" actId="1036"/>
          <ac:picMkLst>
            <pc:docMk/>
            <pc:sldMk cId="1809079975" sldId="1182"/>
            <ac:picMk id="57" creationId="{74092BC5-E415-1030-6368-781E5BA3A0DD}"/>
          </ac:picMkLst>
        </pc:picChg>
        <pc:picChg chg="mod">
          <ac:chgData name="Giuseppe Torrisi" userId="7e2d242d-86da-4aa3-bb66-1f88aeb4d0c6" providerId="ADAL" clId="{A4628964-D3B9-A243-9236-A9A7DA763D0B}" dt="2022-11-12T16:57:28.289" v="11583" actId="1036"/>
          <ac:picMkLst>
            <pc:docMk/>
            <pc:sldMk cId="1809079975" sldId="1182"/>
            <ac:picMk id="58" creationId="{0447FEB9-3E55-3581-0239-4A6BEB10C09E}"/>
          </ac:picMkLst>
        </pc:picChg>
        <pc:picChg chg="mod">
          <ac:chgData name="Giuseppe Torrisi" userId="7e2d242d-86da-4aa3-bb66-1f88aeb4d0c6" providerId="ADAL" clId="{A4628964-D3B9-A243-9236-A9A7DA763D0B}" dt="2022-11-12T16:57:29.626" v="11585" actId="1076"/>
          <ac:picMkLst>
            <pc:docMk/>
            <pc:sldMk cId="1809079975" sldId="1182"/>
            <ac:picMk id="60" creationId="{016551FC-4AC8-4B3E-B92B-6E06898632A1}"/>
          </ac:picMkLst>
        </pc:picChg>
      </pc:sldChg>
      <pc:sldChg chg="addSp delSp modSp new del mod">
        <pc:chgData name="Giuseppe Torrisi" userId="7e2d242d-86da-4aa3-bb66-1f88aeb4d0c6" providerId="ADAL" clId="{A4628964-D3B9-A243-9236-A9A7DA763D0B}" dt="2022-11-09T11:00:59.344" v="7618" actId="2696"/>
        <pc:sldMkLst>
          <pc:docMk/>
          <pc:sldMk cId="2973815807" sldId="1182"/>
        </pc:sldMkLst>
        <pc:spChg chg="del">
          <ac:chgData name="Giuseppe Torrisi" userId="7e2d242d-86da-4aa3-bb66-1f88aeb4d0c6" providerId="ADAL" clId="{A4628964-D3B9-A243-9236-A9A7DA763D0B}" dt="2022-11-09T10:59:10.744" v="7533" actId="478"/>
          <ac:spMkLst>
            <pc:docMk/>
            <pc:sldMk cId="2973815807" sldId="1182"/>
            <ac:spMk id="2" creationId="{4CA89C6C-5FCC-3FE1-1089-8C8EA17B3622}"/>
          </ac:spMkLst>
        </pc:spChg>
        <pc:spChg chg="del">
          <ac:chgData name="Giuseppe Torrisi" userId="7e2d242d-86da-4aa3-bb66-1f88aeb4d0c6" providerId="ADAL" clId="{A4628964-D3B9-A243-9236-A9A7DA763D0B}" dt="2022-11-09T10:59:10.744" v="7533" actId="478"/>
          <ac:spMkLst>
            <pc:docMk/>
            <pc:sldMk cId="2973815807" sldId="1182"/>
            <ac:spMk id="3" creationId="{6684FB36-45A3-DE99-9373-9353BF7E470B}"/>
          </ac:spMkLst>
        </pc:spChg>
        <pc:spChg chg="add del mod">
          <ac:chgData name="Giuseppe Torrisi" userId="7e2d242d-86da-4aa3-bb66-1f88aeb4d0c6" providerId="ADAL" clId="{A4628964-D3B9-A243-9236-A9A7DA763D0B}" dt="2022-11-09T10:59:24.573" v="7543" actId="478"/>
          <ac:spMkLst>
            <pc:docMk/>
            <pc:sldMk cId="2973815807" sldId="1182"/>
            <ac:spMk id="4" creationId="{96B8B692-8B44-9956-7397-844516ABD496}"/>
          </ac:spMkLst>
        </pc:spChg>
        <pc:spChg chg="add mod">
          <ac:chgData name="Giuseppe Torrisi" userId="7e2d242d-86da-4aa3-bb66-1f88aeb4d0c6" providerId="ADAL" clId="{A4628964-D3B9-A243-9236-A9A7DA763D0B}" dt="2022-11-09T10:59:32.923" v="7546" actId="1076"/>
          <ac:spMkLst>
            <pc:docMk/>
            <pc:sldMk cId="2973815807" sldId="1182"/>
            <ac:spMk id="14" creationId="{56342B69-386E-0FDA-FA8D-60B2829DAA97}"/>
          </ac:spMkLst>
        </pc:spChg>
        <pc:spChg chg="add mod">
          <ac:chgData name="Giuseppe Torrisi" userId="7e2d242d-86da-4aa3-bb66-1f88aeb4d0c6" providerId="ADAL" clId="{A4628964-D3B9-A243-9236-A9A7DA763D0B}" dt="2022-11-09T10:59:32.923" v="7546" actId="1076"/>
          <ac:spMkLst>
            <pc:docMk/>
            <pc:sldMk cId="2973815807" sldId="1182"/>
            <ac:spMk id="15" creationId="{A9F3010C-B074-1E4A-5717-467796CDD5AE}"/>
          </ac:spMkLst>
        </pc:spChg>
        <pc:spChg chg="add mod">
          <ac:chgData name="Giuseppe Torrisi" userId="7e2d242d-86da-4aa3-bb66-1f88aeb4d0c6" providerId="ADAL" clId="{A4628964-D3B9-A243-9236-A9A7DA763D0B}" dt="2022-11-09T10:59:11.216" v="7534"/>
          <ac:spMkLst>
            <pc:docMk/>
            <pc:sldMk cId="2973815807" sldId="1182"/>
            <ac:spMk id="16" creationId="{8496B381-E9D0-0404-3EB0-0A6B0FC0E378}"/>
          </ac:spMkLst>
        </pc:spChg>
        <pc:spChg chg="add mod">
          <ac:chgData name="Giuseppe Torrisi" userId="7e2d242d-86da-4aa3-bb66-1f88aeb4d0c6" providerId="ADAL" clId="{A4628964-D3B9-A243-9236-A9A7DA763D0B}" dt="2022-11-09T10:59:11.216" v="7534"/>
          <ac:spMkLst>
            <pc:docMk/>
            <pc:sldMk cId="2973815807" sldId="1182"/>
            <ac:spMk id="17" creationId="{8EE89DE7-D4BB-EEF1-5573-D134244AC138}"/>
          </ac:spMkLst>
        </pc:spChg>
        <pc:grpChg chg="add">
          <ac:chgData name="Giuseppe Torrisi" userId="7e2d242d-86da-4aa3-bb66-1f88aeb4d0c6" providerId="ADAL" clId="{A4628964-D3B9-A243-9236-A9A7DA763D0B}" dt="2022-11-09T10:59:38.342" v="7547" actId="164"/>
          <ac:grpSpMkLst>
            <pc:docMk/>
            <pc:sldMk cId="2973815807" sldId="1182"/>
            <ac:grpSpMk id="18" creationId="{7ADD44CE-1EB9-698B-FF8A-7FB438AC3657}"/>
          </ac:grpSpMkLst>
        </pc:grpChg>
        <pc:picChg chg="add mod">
          <ac:chgData name="Giuseppe Torrisi" userId="7e2d242d-86da-4aa3-bb66-1f88aeb4d0c6" providerId="ADAL" clId="{A4628964-D3B9-A243-9236-A9A7DA763D0B}" dt="2022-11-09T10:59:32.923" v="7546" actId="1076"/>
          <ac:picMkLst>
            <pc:docMk/>
            <pc:sldMk cId="2973815807" sldId="1182"/>
            <ac:picMk id="5" creationId="{5CA07DBE-3F53-7E8F-FAC7-FBB45C3144D5}"/>
          </ac:picMkLst>
        </pc:picChg>
        <pc:picChg chg="add del mod">
          <ac:chgData name="Giuseppe Torrisi" userId="7e2d242d-86da-4aa3-bb66-1f88aeb4d0c6" providerId="ADAL" clId="{A4628964-D3B9-A243-9236-A9A7DA763D0B}" dt="2022-11-09T10:59:21.802" v="7542" actId="478"/>
          <ac:picMkLst>
            <pc:docMk/>
            <pc:sldMk cId="2973815807" sldId="1182"/>
            <ac:picMk id="6" creationId="{9E94DB4D-9EDB-50D9-34C7-D74BDE36F4E9}"/>
          </ac:picMkLst>
        </pc:picChg>
        <pc:picChg chg="add mod">
          <ac:chgData name="Giuseppe Torrisi" userId="7e2d242d-86da-4aa3-bb66-1f88aeb4d0c6" providerId="ADAL" clId="{A4628964-D3B9-A243-9236-A9A7DA763D0B}" dt="2022-11-09T10:59:28.520" v="7545" actId="1076"/>
          <ac:picMkLst>
            <pc:docMk/>
            <pc:sldMk cId="2973815807" sldId="1182"/>
            <ac:picMk id="7" creationId="{AEBC5E37-03BE-4EE1-1C26-4EC93AD40F0E}"/>
          </ac:picMkLst>
        </pc:picChg>
        <pc:picChg chg="add del mod">
          <ac:chgData name="Giuseppe Torrisi" userId="7e2d242d-86da-4aa3-bb66-1f88aeb4d0c6" providerId="ADAL" clId="{A4628964-D3B9-A243-9236-A9A7DA763D0B}" dt="2022-11-09T10:59:16.028" v="7537" actId="478"/>
          <ac:picMkLst>
            <pc:docMk/>
            <pc:sldMk cId="2973815807" sldId="1182"/>
            <ac:picMk id="8" creationId="{A5968CE5-7F21-8421-83F9-43E1D8DED673}"/>
          </ac:picMkLst>
        </pc:picChg>
        <pc:picChg chg="add del mod">
          <ac:chgData name="Giuseppe Torrisi" userId="7e2d242d-86da-4aa3-bb66-1f88aeb4d0c6" providerId="ADAL" clId="{A4628964-D3B9-A243-9236-A9A7DA763D0B}" dt="2022-11-09T10:59:15.399" v="7536" actId="478"/>
          <ac:picMkLst>
            <pc:docMk/>
            <pc:sldMk cId="2973815807" sldId="1182"/>
            <ac:picMk id="9" creationId="{880E9BF6-4105-E3B9-0E71-A79BA4747115}"/>
          </ac:picMkLst>
        </pc:picChg>
        <pc:picChg chg="add del mod">
          <ac:chgData name="Giuseppe Torrisi" userId="7e2d242d-86da-4aa3-bb66-1f88aeb4d0c6" providerId="ADAL" clId="{A4628964-D3B9-A243-9236-A9A7DA763D0B}" dt="2022-11-09T10:59:18.709" v="7539" actId="478"/>
          <ac:picMkLst>
            <pc:docMk/>
            <pc:sldMk cId="2973815807" sldId="1182"/>
            <ac:picMk id="10" creationId="{C026A6F8-F12D-E4A0-D7B9-1089A1D5EAB7}"/>
          </ac:picMkLst>
        </pc:picChg>
        <pc:picChg chg="add del mod">
          <ac:chgData name="Giuseppe Torrisi" userId="7e2d242d-86da-4aa3-bb66-1f88aeb4d0c6" providerId="ADAL" clId="{A4628964-D3B9-A243-9236-A9A7DA763D0B}" dt="2022-11-09T10:59:19.641" v="7540" actId="478"/>
          <ac:picMkLst>
            <pc:docMk/>
            <pc:sldMk cId="2973815807" sldId="1182"/>
            <ac:picMk id="11" creationId="{86BEB7CA-3BE4-D757-F853-D41283E4DC9B}"/>
          </ac:picMkLst>
        </pc:picChg>
        <pc:picChg chg="add del mod">
          <ac:chgData name="Giuseppe Torrisi" userId="7e2d242d-86da-4aa3-bb66-1f88aeb4d0c6" providerId="ADAL" clId="{A4628964-D3B9-A243-9236-A9A7DA763D0B}" dt="2022-11-09T10:59:20.552" v="7541" actId="478"/>
          <ac:picMkLst>
            <pc:docMk/>
            <pc:sldMk cId="2973815807" sldId="1182"/>
            <ac:picMk id="12" creationId="{1A3840C4-9A04-D84A-DAC2-859B1F68547F}"/>
          </ac:picMkLst>
        </pc:picChg>
        <pc:picChg chg="add del mod">
          <ac:chgData name="Giuseppe Torrisi" userId="7e2d242d-86da-4aa3-bb66-1f88aeb4d0c6" providerId="ADAL" clId="{A4628964-D3B9-A243-9236-A9A7DA763D0B}" dt="2022-11-09T10:59:14.401" v="7535" actId="478"/>
          <ac:picMkLst>
            <pc:docMk/>
            <pc:sldMk cId="2973815807" sldId="1182"/>
            <ac:picMk id="13" creationId="{92BA9EF4-D2C3-6D7F-262B-2304A3BEB997}"/>
          </ac:picMkLst>
        </pc:picChg>
      </pc:sldChg>
      <pc:sldChg chg="addSp delSp modSp add mod modNotesTx">
        <pc:chgData name="Giuseppe Torrisi" userId="7e2d242d-86da-4aa3-bb66-1f88aeb4d0c6" providerId="ADAL" clId="{A4628964-D3B9-A243-9236-A9A7DA763D0B}" dt="2022-11-12T17:00:11.695" v="11645" actId="207"/>
        <pc:sldMkLst>
          <pc:docMk/>
          <pc:sldMk cId="3085033000" sldId="1183"/>
        </pc:sldMkLst>
        <pc:spChg chg="mod">
          <ac:chgData name="Giuseppe Torrisi" userId="7e2d242d-86da-4aa3-bb66-1f88aeb4d0c6" providerId="ADAL" clId="{A4628964-D3B9-A243-9236-A9A7DA763D0B}" dt="2022-11-12T17:00:11.695" v="11645" actId="207"/>
          <ac:spMkLst>
            <pc:docMk/>
            <pc:sldMk cId="3085033000" sldId="1183"/>
            <ac:spMk id="4" creationId="{43FBF359-CCE5-F754-7517-0F656756D2EB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22" creationId="{D8C228F8-AE24-DBCA-9979-D79877585FF8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23" creationId="{14B6C456-95CE-9E90-A274-1029D6A85512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24" creationId="{6F1A878D-E15B-1063-DC90-595AEBE6FA3E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25" creationId="{A5095B68-DFBD-0EF1-9274-C3170E4DEE9C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26" creationId="{89081A84-A08A-F4FD-BA1B-24509C209778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27" creationId="{6904D210-D485-7E38-5D8A-F164AC391A75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28" creationId="{D263B4B1-81BC-81DE-E01B-0DA845E1E804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29" creationId="{2501192C-EAF7-B214-896F-F480D9F97A9D}"/>
          </ac:spMkLst>
        </pc:spChg>
        <pc:spChg chg="mod">
          <ac:chgData name="Giuseppe Torrisi" userId="7e2d242d-86da-4aa3-bb66-1f88aeb4d0c6" providerId="ADAL" clId="{A4628964-D3B9-A243-9236-A9A7DA763D0B}" dt="2022-11-09T21:47:58.404" v="8099"/>
          <ac:spMkLst>
            <pc:docMk/>
            <pc:sldMk cId="3085033000" sldId="1183"/>
            <ac:spMk id="30" creationId="{BF258F91-36AA-552B-71AD-9676ED623561}"/>
          </ac:spMkLst>
        </pc:spChg>
        <pc:grpChg chg="del">
          <ac:chgData name="Giuseppe Torrisi" userId="7e2d242d-86da-4aa3-bb66-1f88aeb4d0c6" providerId="ADAL" clId="{A4628964-D3B9-A243-9236-A9A7DA763D0B}" dt="2022-11-09T21:47:58.082" v="8098" actId="478"/>
          <ac:grpSpMkLst>
            <pc:docMk/>
            <pc:sldMk cId="3085033000" sldId="1183"/>
            <ac:grpSpMk id="2" creationId="{2E3A195B-2E81-D876-145E-5B384DCE0F71}"/>
          </ac:grpSpMkLst>
        </pc:grpChg>
        <pc:grpChg chg="add mod">
          <ac:chgData name="Giuseppe Torrisi" userId="7e2d242d-86da-4aa3-bb66-1f88aeb4d0c6" providerId="ADAL" clId="{A4628964-D3B9-A243-9236-A9A7DA763D0B}" dt="2022-11-09T21:47:58.404" v="8099"/>
          <ac:grpSpMkLst>
            <pc:docMk/>
            <pc:sldMk cId="3085033000" sldId="1183"/>
            <ac:grpSpMk id="20" creationId="{886E598C-8934-7AA3-4F05-656B88CF7A05}"/>
          </ac:grpSpMkLst>
        </pc:grpChg>
        <pc:grpChg chg="mod">
          <ac:chgData name="Giuseppe Torrisi" userId="7e2d242d-86da-4aa3-bb66-1f88aeb4d0c6" providerId="ADAL" clId="{A4628964-D3B9-A243-9236-A9A7DA763D0B}" dt="2022-11-09T21:47:58.404" v="8099"/>
          <ac:grpSpMkLst>
            <pc:docMk/>
            <pc:sldMk cId="3085033000" sldId="1183"/>
            <ac:grpSpMk id="21" creationId="{9A63001D-FC7C-0713-E9AF-C786D128BAA1}"/>
          </ac:grpSpMkLst>
        </pc:grpChg>
      </pc:sldChg>
      <pc:sldChg chg="addSp delSp modSp new del mod">
        <pc:chgData name="Giuseppe Torrisi" userId="7e2d242d-86da-4aa3-bb66-1f88aeb4d0c6" providerId="ADAL" clId="{A4628964-D3B9-A243-9236-A9A7DA763D0B}" dt="2022-11-10T21:51:54.555" v="8618" actId="2696"/>
        <pc:sldMkLst>
          <pc:docMk/>
          <pc:sldMk cId="811304472" sldId="1184"/>
        </pc:sldMkLst>
        <pc:spChg chg="del">
          <ac:chgData name="Giuseppe Torrisi" userId="7e2d242d-86da-4aa3-bb66-1f88aeb4d0c6" providerId="ADAL" clId="{A4628964-D3B9-A243-9236-A9A7DA763D0B}" dt="2022-11-10T21:46:43.911" v="8463" actId="478"/>
          <ac:spMkLst>
            <pc:docMk/>
            <pc:sldMk cId="811304472" sldId="1184"/>
            <ac:spMk id="2" creationId="{4A4D4FC4-EFC1-B2B9-4095-5B1E56D27914}"/>
          </ac:spMkLst>
        </pc:spChg>
        <pc:spChg chg="del">
          <ac:chgData name="Giuseppe Torrisi" userId="7e2d242d-86da-4aa3-bb66-1f88aeb4d0c6" providerId="ADAL" clId="{A4628964-D3B9-A243-9236-A9A7DA763D0B}" dt="2022-11-10T21:46:43.911" v="8463" actId="478"/>
          <ac:spMkLst>
            <pc:docMk/>
            <pc:sldMk cId="811304472" sldId="1184"/>
            <ac:spMk id="3" creationId="{7B7D3BFA-1C4E-9F27-1302-79F07AF2FB66}"/>
          </ac:spMkLst>
        </pc:spChg>
        <pc:picChg chg="add mod">
          <ac:chgData name="Giuseppe Torrisi" userId="7e2d242d-86da-4aa3-bb66-1f88aeb4d0c6" providerId="ADAL" clId="{A4628964-D3B9-A243-9236-A9A7DA763D0B}" dt="2022-11-10T21:46:52.099" v="8466" actId="14100"/>
          <ac:picMkLst>
            <pc:docMk/>
            <pc:sldMk cId="811304472" sldId="1184"/>
            <ac:picMk id="4" creationId="{9007375E-4075-7FED-2668-A97EB8315895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14T15:37:01.775" v="11783" actId="1036"/>
        <pc:sldMkLst>
          <pc:docMk/>
          <pc:sldMk cId="3181829341" sldId="1184"/>
        </pc:sldMkLst>
        <pc:spChg chg="add mod">
          <ac:chgData name="Giuseppe Torrisi" userId="7e2d242d-86da-4aa3-bb66-1f88aeb4d0c6" providerId="ADAL" clId="{A4628964-D3B9-A243-9236-A9A7DA763D0B}" dt="2022-11-14T15:36:49.087" v="11776" actId="404"/>
          <ac:spMkLst>
            <pc:docMk/>
            <pc:sldMk cId="3181829341" sldId="1184"/>
            <ac:spMk id="2" creationId="{695B1CE7-0D10-10F3-8116-34A4121236C1}"/>
          </ac:spMkLst>
        </pc:spChg>
        <pc:spChg chg="mod">
          <ac:chgData name="Giuseppe Torrisi" userId="7e2d242d-86da-4aa3-bb66-1f88aeb4d0c6" providerId="ADAL" clId="{A4628964-D3B9-A243-9236-A9A7DA763D0B}" dt="2022-11-14T15:37:01.775" v="11783" actId="1036"/>
          <ac:spMkLst>
            <pc:docMk/>
            <pc:sldMk cId="3181829341" sldId="1184"/>
            <ac:spMk id="3" creationId="{59B631CB-A646-C490-6E41-8BD70040E420}"/>
          </ac:spMkLst>
        </pc:spChg>
        <pc:spChg chg="add del mod">
          <ac:chgData name="Giuseppe Torrisi" userId="7e2d242d-86da-4aa3-bb66-1f88aeb4d0c6" providerId="ADAL" clId="{A4628964-D3B9-A243-9236-A9A7DA763D0B}" dt="2022-11-10T22:13:43.739" v="8932"/>
          <ac:spMkLst>
            <pc:docMk/>
            <pc:sldMk cId="3181829341" sldId="1184"/>
            <ac:spMk id="4" creationId="{FF553714-29D1-A2B9-CA0F-26F9B556629F}"/>
          </ac:spMkLst>
        </pc:spChg>
        <pc:spChg chg="mod">
          <ac:chgData name="Giuseppe Torrisi" userId="7e2d242d-86da-4aa3-bb66-1f88aeb4d0c6" providerId="ADAL" clId="{A4628964-D3B9-A243-9236-A9A7DA763D0B}" dt="2022-11-10T22:14:31.872" v="8952" actId="1076"/>
          <ac:spMkLst>
            <pc:docMk/>
            <pc:sldMk cId="3181829341" sldId="1184"/>
            <ac:spMk id="5" creationId="{EBCF0146-9EB7-06FF-22E2-56DB3F6C012A}"/>
          </ac:spMkLst>
        </pc:spChg>
        <pc:spChg chg="add del mod">
          <ac:chgData name="Giuseppe Torrisi" userId="7e2d242d-86da-4aa3-bb66-1f88aeb4d0c6" providerId="ADAL" clId="{A4628964-D3B9-A243-9236-A9A7DA763D0B}" dt="2022-11-10T22:13:43.739" v="8932"/>
          <ac:spMkLst>
            <pc:docMk/>
            <pc:sldMk cId="3181829341" sldId="1184"/>
            <ac:spMk id="6" creationId="{97587D90-7AA9-37DF-2EEC-F5F709882FEC}"/>
          </ac:spMkLst>
        </pc:spChg>
        <pc:spChg chg="mod">
          <ac:chgData name="Giuseppe Torrisi" userId="7e2d242d-86da-4aa3-bb66-1f88aeb4d0c6" providerId="ADAL" clId="{A4628964-D3B9-A243-9236-A9A7DA763D0B}" dt="2022-11-10T22:14:25.658" v="8950" actId="20577"/>
          <ac:spMkLst>
            <pc:docMk/>
            <pc:sldMk cId="3181829341" sldId="1184"/>
            <ac:spMk id="7" creationId="{29A5543B-0760-21CA-A9FB-CE48D9219BEE}"/>
          </ac:spMkLst>
        </pc:spChg>
        <pc:spChg chg="add del mod">
          <ac:chgData name="Giuseppe Torrisi" userId="7e2d242d-86da-4aa3-bb66-1f88aeb4d0c6" providerId="ADAL" clId="{A4628964-D3B9-A243-9236-A9A7DA763D0B}" dt="2022-11-10T22:14:28.243" v="8951" actId="478"/>
          <ac:spMkLst>
            <pc:docMk/>
            <pc:sldMk cId="3181829341" sldId="1184"/>
            <ac:spMk id="8" creationId="{81819578-2AC4-0E5F-159F-F502E7209E42}"/>
          </ac:spMkLst>
        </pc:spChg>
        <pc:spChg chg="add del mod">
          <ac:chgData name="Giuseppe Torrisi" userId="7e2d242d-86da-4aa3-bb66-1f88aeb4d0c6" providerId="ADAL" clId="{A4628964-D3B9-A243-9236-A9A7DA763D0B}" dt="2022-11-10T22:18:49.595" v="9156" actId="478"/>
          <ac:spMkLst>
            <pc:docMk/>
            <pc:sldMk cId="3181829341" sldId="1184"/>
            <ac:spMk id="9" creationId="{39726330-E59C-475D-8869-35B29CEAD338}"/>
          </ac:spMkLst>
        </pc:spChg>
        <pc:grpChg chg="mod">
          <ac:chgData name="Giuseppe Torrisi" userId="7e2d242d-86da-4aa3-bb66-1f88aeb4d0c6" providerId="ADAL" clId="{A4628964-D3B9-A243-9236-A9A7DA763D0B}" dt="2022-11-10T22:21:59.986" v="9200" actId="1076"/>
          <ac:grpSpMkLst>
            <pc:docMk/>
            <pc:sldMk cId="3181829341" sldId="1184"/>
            <ac:grpSpMk id="12" creationId="{4F435789-BBEC-654C-3CB5-7BC5147E2CF0}"/>
          </ac:grpSpMkLst>
        </pc:grpChg>
        <pc:picChg chg="add mod">
          <ac:chgData name="Giuseppe Torrisi" userId="7e2d242d-86da-4aa3-bb66-1f88aeb4d0c6" providerId="ADAL" clId="{A4628964-D3B9-A243-9236-A9A7DA763D0B}" dt="2022-11-14T15:36:37.923" v="11775" actId="1037"/>
          <ac:picMkLst>
            <pc:docMk/>
            <pc:sldMk cId="3181829341" sldId="1184"/>
            <ac:picMk id="13" creationId="{412B27B0-C980-470A-E70F-6BAFF21700AE}"/>
          </ac:picMkLst>
        </pc:picChg>
        <pc:picChg chg="add mod">
          <ac:chgData name="Giuseppe Torrisi" userId="7e2d242d-86da-4aa3-bb66-1f88aeb4d0c6" providerId="ADAL" clId="{A4628964-D3B9-A243-9236-A9A7DA763D0B}" dt="2022-11-14T15:36:37.923" v="11775" actId="1037"/>
          <ac:picMkLst>
            <pc:docMk/>
            <pc:sldMk cId="3181829341" sldId="1184"/>
            <ac:picMk id="14" creationId="{31A035F8-2CF2-0C67-DBBB-B26998AC7C4E}"/>
          </ac:picMkLst>
        </pc:picChg>
        <pc:picChg chg="add mod">
          <ac:chgData name="Giuseppe Torrisi" userId="7e2d242d-86da-4aa3-bb66-1f88aeb4d0c6" providerId="ADAL" clId="{A4628964-D3B9-A243-9236-A9A7DA763D0B}" dt="2022-11-14T15:36:37.923" v="11775" actId="1037"/>
          <ac:picMkLst>
            <pc:docMk/>
            <pc:sldMk cId="3181829341" sldId="1184"/>
            <ac:picMk id="15" creationId="{AEF3EC1D-B973-4CAA-746E-3510CADBFE99}"/>
          </ac:picMkLst>
        </pc:picChg>
        <pc:picChg chg="add mod">
          <ac:chgData name="Giuseppe Torrisi" userId="7e2d242d-86da-4aa3-bb66-1f88aeb4d0c6" providerId="ADAL" clId="{A4628964-D3B9-A243-9236-A9A7DA763D0B}" dt="2022-11-14T15:36:37.923" v="11775" actId="1037"/>
          <ac:picMkLst>
            <pc:docMk/>
            <pc:sldMk cId="3181829341" sldId="1184"/>
            <ac:picMk id="16" creationId="{12701FA5-A3AD-17B8-7230-11CECE71A6A4}"/>
          </ac:picMkLst>
        </pc:picChg>
        <pc:picChg chg="add mod">
          <ac:chgData name="Giuseppe Torrisi" userId="7e2d242d-86da-4aa3-bb66-1f88aeb4d0c6" providerId="ADAL" clId="{A4628964-D3B9-A243-9236-A9A7DA763D0B}" dt="2022-11-14T15:36:37.923" v="11775" actId="1037"/>
          <ac:picMkLst>
            <pc:docMk/>
            <pc:sldMk cId="3181829341" sldId="1184"/>
            <ac:picMk id="17" creationId="{70893ED5-CD4B-2998-F925-032B416E56BA}"/>
          </ac:picMkLst>
        </pc:picChg>
        <pc:picChg chg="add mod">
          <ac:chgData name="Giuseppe Torrisi" userId="7e2d242d-86da-4aa3-bb66-1f88aeb4d0c6" providerId="ADAL" clId="{A4628964-D3B9-A243-9236-A9A7DA763D0B}" dt="2022-11-14T15:36:37.923" v="11775" actId="1037"/>
          <ac:picMkLst>
            <pc:docMk/>
            <pc:sldMk cId="3181829341" sldId="1184"/>
            <ac:picMk id="18" creationId="{E3E3E699-8819-3D9C-9CA4-49C21247F5E5}"/>
          </ac:picMkLst>
        </pc:picChg>
        <pc:picChg chg="add mod">
          <ac:chgData name="Giuseppe Torrisi" userId="7e2d242d-86da-4aa3-bb66-1f88aeb4d0c6" providerId="ADAL" clId="{A4628964-D3B9-A243-9236-A9A7DA763D0B}" dt="2022-11-14T15:36:37.923" v="11775" actId="1037"/>
          <ac:picMkLst>
            <pc:docMk/>
            <pc:sldMk cId="3181829341" sldId="1184"/>
            <ac:picMk id="19" creationId="{CE874C31-7FE8-272C-2009-5BEB806DC9E0}"/>
          </ac:picMkLst>
        </pc:picChg>
        <pc:picChg chg="del">
          <ac:chgData name="Giuseppe Torrisi" userId="7e2d242d-86da-4aa3-bb66-1f88aeb4d0c6" providerId="ADAL" clId="{A4628964-D3B9-A243-9236-A9A7DA763D0B}" dt="2022-11-10T22:22:17.940" v="9201" actId="478"/>
          <ac:picMkLst>
            <pc:docMk/>
            <pc:sldMk cId="3181829341" sldId="1184"/>
            <ac:picMk id="34" creationId="{015A67C8-B36A-C948-54CE-5ECDC15455A1}"/>
          </ac:picMkLst>
        </pc:picChg>
      </pc:sldChg>
      <pc:sldChg chg="modSp add mod">
        <pc:chgData name="Giuseppe Torrisi" userId="7e2d242d-86da-4aa3-bb66-1f88aeb4d0c6" providerId="ADAL" clId="{A4628964-D3B9-A243-9236-A9A7DA763D0B}" dt="2022-11-13T08:44:00.406" v="11754" actId="1036"/>
        <pc:sldMkLst>
          <pc:docMk/>
          <pc:sldMk cId="1553585482" sldId="1185"/>
        </pc:sldMkLst>
        <pc:spChg chg="mod">
          <ac:chgData name="Giuseppe Torrisi" userId="7e2d242d-86da-4aa3-bb66-1f88aeb4d0c6" providerId="ADAL" clId="{A4628964-D3B9-A243-9236-A9A7DA763D0B}" dt="2022-11-13T08:44:00.406" v="11754" actId="1036"/>
          <ac:spMkLst>
            <pc:docMk/>
            <pc:sldMk cId="1553585482" sldId="1185"/>
            <ac:spMk id="21" creationId="{95A3A937-67C2-81FD-40CF-D8F9EF64A6E8}"/>
          </ac:spMkLst>
        </pc:spChg>
        <pc:spChg chg="mod">
          <ac:chgData name="Giuseppe Torrisi" userId="7e2d242d-86da-4aa3-bb66-1f88aeb4d0c6" providerId="ADAL" clId="{A4628964-D3B9-A243-9236-A9A7DA763D0B}" dt="2022-11-12T16:58:35.009" v="11627" actId="1036"/>
          <ac:spMkLst>
            <pc:docMk/>
            <pc:sldMk cId="1553585482" sldId="1185"/>
            <ac:spMk id="32" creationId="{DA9F6224-C0E0-2F4F-B534-AC6FA3735DF8}"/>
          </ac:spMkLst>
        </pc:spChg>
      </pc:sldChg>
      <pc:sldChg chg="addSp delSp modSp new del mod">
        <pc:chgData name="Giuseppe Torrisi" userId="7e2d242d-86da-4aa3-bb66-1f88aeb4d0c6" providerId="ADAL" clId="{A4628964-D3B9-A243-9236-A9A7DA763D0B}" dt="2022-11-11T15:55:42.568" v="10588" actId="2696"/>
        <pc:sldMkLst>
          <pc:docMk/>
          <pc:sldMk cId="1811763608" sldId="1185"/>
        </pc:sldMkLst>
        <pc:spChg chg="del">
          <ac:chgData name="Giuseppe Torrisi" userId="7e2d242d-86da-4aa3-bb66-1f88aeb4d0c6" providerId="ADAL" clId="{A4628964-D3B9-A243-9236-A9A7DA763D0B}" dt="2022-11-10T22:24:28.625" v="9240" actId="478"/>
          <ac:spMkLst>
            <pc:docMk/>
            <pc:sldMk cId="1811763608" sldId="1185"/>
            <ac:spMk id="2" creationId="{DFCCA9EB-5826-FC65-923E-8BF094627E06}"/>
          </ac:spMkLst>
        </pc:spChg>
        <pc:spChg chg="del">
          <ac:chgData name="Giuseppe Torrisi" userId="7e2d242d-86da-4aa3-bb66-1f88aeb4d0c6" providerId="ADAL" clId="{A4628964-D3B9-A243-9236-A9A7DA763D0B}" dt="2022-11-10T22:24:28.625" v="9240" actId="478"/>
          <ac:spMkLst>
            <pc:docMk/>
            <pc:sldMk cId="1811763608" sldId="1185"/>
            <ac:spMk id="3" creationId="{4631BB4A-E375-8DD4-3186-598AB9EB1745}"/>
          </ac:spMkLst>
        </pc:spChg>
        <pc:spChg chg="add mod">
          <ac:chgData name="Giuseppe Torrisi" userId="7e2d242d-86da-4aa3-bb66-1f88aeb4d0c6" providerId="ADAL" clId="{A4628964-D3B9-A243-9236-A9A7DA763D0B}" dt="2022-11-10T22:58:36.010" v="9993" actId="1035"/>
          <ac:spMkLst>
            <pc:docMk/>
            <pc:sldMk cId="1811763608" sldId="1185"/>
            <ac:spMk id="21" creationId="{95A3A937-67C2-81FD-40CF-D8F9EF64A6E8}"/>
          </ac:spMkLst>
        </pc:spChg>
        <pc:spChg chg="add mod">
          <ac:chgData name="Giuseppe Torrisi" userId="7e2d242d-86da-4aa3-bb66-1f88aeb4d0c6" providerId="ADAL" clId="{A4628964-D3B9-A243-9236-A9A7DA763D0B}" dt="2022-11-10T22:58:36.010" v="9993" actId="1035"/>
          <ac:spMkLst>
            <pc:docMk/>
            <pc:sldMk cId="1811763608" sldId="1185"/>
            <ac:spMk id="22" creationId="{59C33705-56A2-B58B-D751-BA29217DDB18}"/>
          </ac:spMkLst>
        </pc:spChg>
        <pc:spChg chg="add mod">
          <ac:chgData name="Giuseppe Torrisi" userId="7e2d242d-86da-4aa3-bb66-1f88aeb4d0c6" providerId="ADAL" clId="{A4628964-D3B9-A243-9236-A9A7DA763D0B}" dt="2022-11-10T22:58:36.010" v="9993" actId="1035"/>
          <ac:spMkLst>
            <pc:docMk/>
            <pc:sldMk cId="1811763608" sldId="1185"/>
            <ac:spMk id="23" creationId="{CF4D06E0-3D74-1784-3CFC-0E755487D30C}"/>
          </ac:spMkLst>
        </pc:spChg>
        <pc:spChg chg="add mod">
          <ac:chgData name="Giuseppe Torrisi" userId="7e2d242d-86da-4aa3-bb66-1f88aeb4d0c6" providerId="ADAL" clId="{A4628964-D3B9-A243-9236-A9A7DA763D0B}" dt="2022-11-10T22:58:36.010" v="9993" actId="1035"/>
          <ac:spMkLst>
            <pc:docMk/>
            <pc:sldMk cId="1811763608" sldId="1185"/>
            <ac:spMk id="24" creationId="{DEADA28D-214A-214A-F8A7-E786C469B682}"/>
          </ac:spMkLst>
        </pc:spChg>
        <pc:spChg chg="add del mod">
          <ac:chgData name="Giuseppe Torrisi" userId="7e2d242d-86da-4aa3-bb66-1f88aeb4d0c6" providerId="ADAL" clId="{A4628964-D3B9-A243-9236-A9A7DA763D0B}" dt="2022-11-10T22:44:17.897" v="9514"/>
          <ac:spMkLst>
            <pc:docMk/>
            <pc:sldMk cId="1811763608" sldId="1185"/>
            <ac:spMk id="25" creationId="{9118E8CE-99E2-4D14-7A3E-3DD675581CE4}"/>
          </ac:spMkLst>
        </pc:spChg>
        <pc:spChg chg="add del mod">
          <ac:chgData name="Giuseppe Torrisi" userId="7e2d242d-86da-4aa3-bb66-1f88aeb4d0c6" providerId="ADAL" clId="{A4628964-D3B9-A243-9236-A9A7DA763D0B}" dt="2022-11-10T23:03:58.191" v="10050" actId="478"/>
          <ac:spMkLst>
            <pc:docMk/>
            <pc:sldMk cId="1811763608" sldId="1185"/>
            <ac:spMk id="26" creationId="{55088311-B0B1-7A1B-37EE-C9FCF2F2F923}"/>
          </ac:spMkLst>
        </pc:spChg>
        <pc:spChg chg="add del mod">
          <ac:chgData name="Giuseppe Torrisi" userId="7e2d242d-86da-4aa3-bb66-1f88aeb4d0c6" providerId="ADAL" clId="{A4628964-D3B9-A243-9236-A9A7DA763D0B}" dt="2022-11-10T22:46:21.116" v="9606" actId="478"/>
          <ac:spMkLst>
            <pc:docMk/>
            <pc:sldMk cId="1811763608" sldId="1185"/>
            <ac:spMk id="27" creationId="{2F3E6EA5-96EF-5A74-8962-3108295A6972}"/>
          </ac:spMkLst>
        </pc:spChg>
        <pc:spChg chg="add mod">
          <ac:chgData name="Giuseppe Torrisi" userId="7e2d242d-86da-4aa3-bb66-1f88aeb4d0c6" providerId="ADAL" clId="{A4628964-D3B9-A243-9236-A9A7DA763D0B}" dt="2022-11-10T22:44:06.749" v="9509" actId="1076"/>
          <ac:spMkLst>
            <pc:docMk/>
            <pc:sldMk cId="1811763608" sldId="1185"/>
            <ac:spMk id="30" creationId="{763E9122-383B-293F-7652-B3965276C9DC}"/>
          </ac:spMkLst>
        </pc:spChg>
        <pc:spChg chg="add mod">
          <ac:chgData name="Giuseppe Torrisi" userId="7e2d242d-86da-4aa3-bb66-1f88aeb4d0c6" providerId="ADAL" clId="{A4628964-D3B9-A243-9236-A9A7DA763D0B}" dt="2022-11-10T22:58:42.686" v="9994" actId="404"/>
          <ac:spMkLst>
            <pc:docMk/>
            <pc:sldMk cId="1811763608" sldId="1185"/>
            <ac:spMk id="32" creationId="{DA9F6224-C0E0-2F4F-B534-AC6FA3735DF8}"/>
          </ac:spMkLst>
        </pc:spChg>
        <pc:spChg chg="add mod">
          <ac:chgData name="Giuseppe Torrisi" userId="7e2d242d-86da-4aa3-bb66-1f88aeb4d0c6" providerId="ADAL" clId="{A4628964-D3B9-A243-9236-A9A7DA763D0B}" dt="2022-11-10T22:58:36.010" v="9993" actId="1035"/>
          <ac:spMkLst>
            <pc:docMk/>
            <pc:sldMk cId="1811763608" sldId="1185"/>
            <ac:spMk id="40" creationId="{63DE3A73-87C0-06FB-F900-C0406D31FDA2}"/>
          </ac:spMkLst>
        </pc:spChg>
        <pc:spChg chg="add del mod">
          <ac:chgData name="Giuseppe Torrisi" userId="7e2d242d-86da-4aa3-bb66-1f88aeb4d0c6" providerId="ADAL" clId="{A4628964-D3B9-A243-9236-A9A7DA763D0B}" dt="2022-11-10T23:03:55.820" v="10049" actId="478"/>
          <ac:spMkLst>
            <pc:docMk/>
            <pc:sldMk cId="1811763608" sldId="1185"/>
            <ac:spMk id="42" creationId="{BCF3A1A1-737F-2689-F420-2414B0CEBF77}"/>
          </ac:spMkLst>
        </pc:spChg>
        <pc:grpChg chg="add del mod">
          <ac:chgData name="Giuseppe Torrisi" userId="7e2d242d-86da-4aa3-bb66-1f88aeb4d0c6" providerId="ADAL" clId="{A4628964-D3B9-A243-9236-A9A7DA763D0B}" dt="2022-11-10T22:44:36.107" v="9517" actId="21"/>
          <ac:grpSpMkLst>
            <pc:docMk/>
            <pc:sldMk cId="1811763608" sldId="1185"/>
            <ac:grpSpMk id="31" creationId="{E05597F5-EE03-F11D-8A7B-86FB130B7046}"/>
          </ac:grpSpMkLst>
        </pc:grpChg>
        <pc:picChg chg="add del mod">
          <ac:chgData name="Giuseppe Torrisi" userId="7e2d242d-86da-4aa3-bb66-1f88aeb4d0c6" providerId="ADAL" clId="{A4628964-D3B9-A243-9236-A9A7DA763D0B}" dt="2022-11-10T22:35:24.498" v="9394" actId="478"/>
          <ac:picMkLst>
            <pc:docMk/>
            <pc:sldMk cId="1811763608" sldId="1185"/>
            <ac:picMk id="5" creationId="{319439C6-1C36-D04D-451B-989CBE9C9266}"/>
          </ac:picMkLst>
        </pc:picChg>
        <pc:picChg chg="add mod modCrop">
          <ac:chgData name="Giuseppe Torrisi" userId="7e2d242d-86da-4aa3-bb66-1f88aeb4d0c6" providerId="ADAL" clId="{A4628964-D3B9-A243-9236-A9A7DA763D0B}" dt="2022-11-10T22:58:36.010" v="9993" actId="1035"/>
          <ac:picMkLst>
            <pc:docMk/>
            <pc:sldMk cId="1811763608" sldId="1185"/>
            <ac:picMk id="7" creationId="{7F530556-A2A7-244E-8EE3-C2585F55BB57}"/>
          </ac:picMkLst>
        </pc:picChg>
        <pc:picChg chg="add mod modCrop">
          <ac:chgData name="Giuseppe Torrisi" userId="7e2d242d-86da-4aa3-bb66-1f88aeb4d0c6" providerId="ADAL" clId="{A4628964-D3B9-A243-9236-A9A7DA763D0B}" dt="2022-11-10T22:58:36.010" v="9993" actId="1035"/>
          <ac:picMkLst>
            <pc:docMk/>
            <pc:sldMk cId="1811763608" sldId="1185"/>
            <ac:picMk id="9" creationId="{12D70CD8-2928-DF9E-B46B-911856AFDF63}"/>
          </ac:picMkLst>
        </pc:picChg>
        <pc:picChg chg="add mod modCrop">
          <ac:chgData name="Giuseppe Torrisi" userId="7e2d242d-86da-4aa3-bb66-1f88aeb4d0c6" providerId="ADAL" clId="{A4628964-D3B9-A243-9236-A9A7DA763D0B}" dt="2022-11-10T22:58:36.010" v="9993" actId="1035"/>
          <ac:picMkLst>
            <pc:docMk/>
            <pc:sldMk cId="1811763608" sldId="1185"/>
            <ac:picMk id="11" creationId="{423589E0-D3B0-B7A4-1318-05A787637043}"/>
          </ac:picMkLst>
        </pc:picChg>
        <pc:picChg chg="add del mod">
          <ac:chgData name="Giuseppe Torrisi" userId="7e2d242d-86da-4aa3-bb66-1f88aeb4d0c6" providerId="ADAL" clId="{A4628964-D3B9-A243-9236-A9A7DA763D0B}" dt="2022-11-10T22:48:52.510" v="9724" actId="478"/>
          <ac:picMkLst>
            <pc:docMk/>
            <pc:sldMk cId="1811763608" sldId="1185"/>
            <ac:picMk id="13" creationId="{3519BF85-F599-9EF9-0635-66F3D9EC736D}"/>
          </ac:picMkLst>
        </pc:picChg>
        <pc:picChg chg="add mod modCrop">
          <ac:chgData name="Giuseppe Torrisi" userId="7e2d242d-86da-4aa3-bb66-1f88aeb4d0c6" providerId="ADAL" clId="{A4628964-D3B9-A243-9236-A9A7DA763D0B}" dt="2022-11-10T22:58:36.010" v="9993" actId="1035"/>
          <ac:picMkLst>
            <pc:docMk/>
            <pc:sldMk cId="1811763608" sldId="1185"/>
            <ac:picMk id="15" creationId="{2B16CA82-10CA-AAA6-BA1D-DCA92FAAA44E}"/>
          </ac:picMkLst>
        </pc:picChg>
        <pc:picChg chg="add mod modCrop">
          <ac:chgData name="Giuseppe Torrisi" userId="7e2d242d-86da-4aa3-bb66-1f88aeb4d0c6" providerId="ADAL" clId="{A4628964-D3B9-A243-9236-A9A7DA763D0B}" dt="2022-11-10T22:58:36.010" v="9993" actId="1035"/>
          <ac:picMkLst>
            <pc:docMk/>
            <pc:sldMk cId="1811763608" sldId="1185"/>
            <ac:picMk id="17" creationId="{AAF1764C-36B2-A2C9-7F5E-CD6D4AC99E91}"/>
          </ac:picMkLst>
        </pc:picChg>
        <pc:picChg chg="add mod modCrop">
          <ac:chgData name="Giuseppe Torrisi" userId="7e2d242d-86da-4aa3-bb66-1f88aeb4d0c6" providerId="ADAL" clId="{A4628964-D3B9-A243-9236-A9A7DA763D0B}" dt="2022-11-10T22:58:36.010" v="9993" actId="1035"/>
          <ac:picMkLst>
            <pc:docMk/>
            <pc:sldMk cId="1811763608" sldId="1185"/>
            <ac:picMk id="19" creationId="{8F7553FB-C153-05F5-06BC-A7EC3097593E}"/>
          </ac:picMkLst>
        </pc:picChg>
        <pc:picChg chg="add mod">
          <ac:chgData name="Giuseppe Torrisi" userId="7e2d242d-86da-4aa3-bb66-1f88aeb4d0c6" providerId="ADAL" clId="{A4628964-D3B9-A243-9236-A9A7DA763D0B}" dt="2022-11-10T22:42:43.154" v="9496" actId="962"/>
          <ac:picMkLst>
            <pc:docMk/>
            <pc:sldMk cId="1811763608" sldId="1185"/>
            <ac:picMk id="29" creationId="{72456873-03AA-177C-ACF1-1F77886C287F}"/>
          </ac:picMkLst>
        </pc:picChg>
        <pc:cxnChg chg="add mod">
          <ac:chgData name="Giuseppe Torrisi" userId="7e2d242d-86da-4aa3-bb66-1f88aeb4d0c6" providerId="ADAL" clId="{A4628964-D3B9-A243-9236-A9A7DA763D0B}" dt="2022-11-10T22:58:36.010" v="9993" actId="1035"/>
          <ac:cxnSpMkLst>
            <pc:docMk/>
            <pc:sldMk cId="1811763608" sldId="1185"/>
            <ac:cxnSpMk id="34" creationId="{596AC9F8-94EB-DB92-2BC3-B9469DF97385}"/>
          </ac:cxnSpMkLst>
        </pc:cxnChg>
        <pc:cxnChg chg="add mod">
          <ac:chgData name="Giuseppe Torrisi" userId="7e2d242d-86da-4aa3-bb66-1f88aeb4d0c6" providerId="ADAL" clId="{A4628964-D3B9-A243-9236-A9A7DA763D0B}" dt="2022-11-10T22:58:36.010" v="9993" actId="1035"/>
          <ac:cxnSpMkLst>
            <pc:docMk/>
            <pc:sldMk cId="1811763608" sldId="1185"/>
            <ac:cxnSpMk id="35" creationId="{5E51E4CC-1D2C-28DA-C400-21C4F6E8ADA8}"/>
          </ac:cxnSpMkLst>
        </pc:cxnChg>
      </pc:sldChg>
      <pc:sldChg chg="addSp delSp modSp add del mod">
        <pc:chgData name="Giuseppe Torrisi" userId="7e2d242d-86da-4aa3-bb66-1f88aeb4d0c6" providerId="ADAL" clId="{A4628964-D3B9-A243-9236-A9A7DA763D0B}" dt="2022-11-10T23:04:17.071" v="10054" actId="2696"/>
        <pc:sldMkLst>
          <pc:docMk/>
          <pc:sldMk cId="151252545" sldId="1186"/>
        </pc:sldMkLst>
        <pc:spChg chg="mod">
          <ac:chgData name="Giuseppe Torrisi" userId="7e2d242d-86da-4aa3-bb66-1f88aeb4d0c6" providerId="ADAL" clId="{A4628964-D3B9-A243-9236-A9A7DA763D0B}" dt="2022-11-10T22:44:39.127" v="9519"/>
          <ac:spMkLst>
            <pc:docMk/>
            <pc:sldMk cId="151252545" sldId="1186"/>
            <ac:spMk id="4" creationId="{1B26816B-F7CF-0EE7-4D84-2C797B85B12C}"/>
          </ac:spMkLst>
        </pc:spChg>
        <pc:spChg chg="mod">
          <ac:chgData name="Giuseppe Torrisi" userId="7e2d242d-86da-4aa3-bb66-1f88aeb4d0c6" providerId="ADAL" clId="{A4628964-D3B9-A243-9236-A9A7DA763D0B}" dt="2022-11-10T22:45:16.922" v="9561" actId="115"/>
          <ac:spMkLst>
            <pc:docMk/>
            <pc:sldMk cId="151252545" sldId="1186"/>
            <ac:spMk id="21" creationId="{95A3A937-67C2-81FD-40CF-D8F9EF64A6E8}"/>
          </ac:spMkLst>
        </pc:spChg>
        <pc:spChg chg="del mod">
          <ac:chgData name="Giuseppe Torrisi" userId="7e2d242d-86da-4aa3-bb66-1f88aeb4d0c6" providerId="ADAL" clId="{A4628964-D3B9-A243-9236-A9A7DA763D0B}" dt="2022-11-10T22:45:44.606" v="9583" actId="21"/>
          <ac:spMkLst>
            <pc:docMk/>
            <pc:sldMk cId="151252545" sldId="1186"/>
            <ac:spMk id="27" creationId="{2F3E6EA5-96EF-5A74-8962-3108295A6972}"/>
          </ac:spMkLst>
        </pc:spChg>
        <pc:grpChg chg="add mod">
          <ac:chgData name="Giuseppe Torrisi" userId="7e2d242d-86da-4aa3-bb66-1f88aeb4d0c6" providerId="ADAL" clId="{A4628964-D3B9-A243-9236-A9A7DA763D0B}" dt="2022-11-10T22:45:06.464" v="9545" actId="1076"/>
          <ac:grpSpMkLst>
            <pc:docMk/>
            <pc:sldMk cId="151252545" sldId="1186"/>
            <ac:grpSpMk id="2" creationId="{8EE07DBD-2935-3E17-7093-4D7AF935D914}"/>
          </ac:grpSpMkLst>
        </pc:grpChg>
        <pc:grpChg chg="del">
          <ac:chgData name="Giuseppe Torrisi" userId="7e2d242d-86da-4aa3-bb66-1f88aeb4d0c6" providerId="ADAL" clId="{A4628964-D3B9-A243-9236-A9A7DA763D0B}" dt="2022-11-10T22:44:30.867" v="9516" actId="478"/>
          <ac:grpSpMkLst>
            <pc:docMk/>
            <pc:sldMk cId="151252545" sldId="1186"/>
            <ac:grpSpMk id="31" creationId="{E05597F5-EE03-F11D-8A7B-86FB130B7046}"/>
          </ac:grpSpMkLst>
        </pc:grpChg>
        <pc:picChg chg="mod modCrop">
          <ac:chgData name="Giuseppe Torrisi" userId="7e2d242d-86da-4aa3-bb66-1f88aeb4d0c6" providerId="ADAL" clId="{A4628964-D3B9-A243-9236-A9A7DA763D0B}" dt="2022-11-10T22:44:58.911" v="9532" actId="732"/>
          <ac:picMkLst>
            <pc:docMk/>
            <pc:sldMk cId="151252545" sldId="1186"/>
            <ac:picMk id="3" creationId="{67F507E8-4F48-4C88-6898-956A705663B5}"/>
          </ac:picMkLst>
        </pc:picChg>
        <pc:picChg chg="del">
          <ac:chgData name="Giuseppe Torrisi" userId="7e2d242d-86da-4aa3-bb66-1f88aeb4d0c6" providerId="ADAL" clId="{A4628964-D3B9-A243-9236-A9A7DA763D0B}" dt="2022-11-10T22:44:38.402" v="9518" actId="478"/>
          <ac:picMkLst>
            <pc:docMk/>
            <pc:sldMk cId="151252545" sldId="1186"/>
            <ac:picMk id="19" creationId="{8F7553FB-C153-05F5-06BC-A7EC3097593E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12T16:58:41.210" v="11629"/>
        <pc:sldMkLst>
          <pc:docMk/>
          <pc:sldMk cId="229382711" sldId="1187"/>
        </pc:sldMkLst>
        <pc:spChg chg="add mod">
          <ac:chgData name="Giuseppe Torrisi" userId="7e2d242d-86da-4aa3-bb66-1f88aeb4d0c6" providerId="ADAL" clId="{A4628964-D3B9-A243-9236-A9A7DA763D0B}" dt="2022-11-12T16:58:41.210" v="11629"/>
          <ac:spMkLst>
            <pc:docMk/>
            <pc:sldMk cId="229382711" sldId="1187"/>
            <ac:spMk id="6" creationId="{25C98F24-27CF-7D4E-E991-B126D30ECC91}"/>
          </ac:spMkLst>
        </pc:spChg>
        <pc:spChg chg="del">
          <ac:chgData name="Giuseppe Torrisi" userId="7e2d242d-86da-4aa3-bb66-1f88aeb4d0c6" providerId="ADAL" clId="{A4628964-D3B9-A243-9236-A9A7DA763D0B}" dt="2022-11-12T16:58:40.815" v="11628" actId="478"/>
          <ac:spMkLst>
            <pc:docMk/>
            <pc:sldMk cId="229382711" sldId="1187"/>
            <ac:spMk id="32" creationId="{DA9F6224-C0E0-2F4F-B534-AC6FA3735DF8}"/>
          </ac:spMkLst>
        </pc:spChg>
        <pc:picChg chg="mod modCrop">
          <ac:chgData name="Giuseppe Torrisi" userId="7e2d242d-86da-4aa3-bb66-1f88aeb4d0c6" providerId="ADAL" clId="{A4628964-D3B9-A243-9236-A9A7DA763D0B}" dt="2022-11-11T15:56:20.922" v="10590" actId="732"/>
          <ac:picMkLst>
            <pc:docMk/>
            <pc:sldMk cId="229382711" sldId="1187"/>
            <ac:picMk id="28" creationId="{8467A7F7-32F7-AB4C-9FFC-E2A1BB525A21}"/>
          </ac:picMkLst>
        </pc:picChg>
        <pc:picChg chg="mod modCrop">
          <ac:chgData name="Giuseppe Torrisi" userId="7e2d242d-86da-4aa3-bb66-1f88aeb4d0c6" providerId="ADAL" clId="{A4628964-D3B9-A243-9236-A9A7DA763D0B}" dt="2022-11-11T15:56:27.182" v="10591" actId="732"/>
          <ac:picMkLst>
            <pc:docMk/>
            <pc:sldMk cId="229382711" sldId="1187"/>
            <ac:picMk id="30" creationId="{6CA56D85-175E-1060-3FB0-EE30EB068EE3}"/>
          </ac:picMkLst>
        </pc:picChg>
      </pc:sldChg>
      <pc:sldChg chg="addSp delSp modSp add del mod">
        <pc:chgData name="Giuseppe Torrisi" userId="7e2d242d-86da-4aa3-bb66-1f88aeb4d0c6" providerId="ADAL" clId="{A4628964-D3B9-A243-9236-A9A7DA763D0B}" dt="2022-11-11T15:55:42.568" v="10588" actId="2696"/>
        <pc:sldMkLst>
          <pc:docMk/>
          <pc:sldMk cId="3159332294" sldId="1187"/>
        </pc:sldMkLst>
        <pc:spChg chg="mod">
          <ac:chgData name="Giuseppe Torrisi" userId="7e2d242d-86da-4aa3-bb66-1f88aeb4d0c6" providerId="ADAL" clId="{A4628964-D3B9-A243-9236-A9A7DA763D0B}" dt="2022-11-10T22:54:13.968" v="9917"/>
          <ac:spMkLst>
            <pc:docMk/>
            <pc:sldMk cId="3159332294" sldId="1187"/>
            <ac:spMk id="4" creationId="{70093671-99C8-53DF-0915-5869CD20BF4E}"/>
          </ac:spMkLst>
        </pc:spChg>
        <pc:spChg chg="add mod">
          <ac:chgData name="Giuseppe Torrisi" userId="7e2d242d-86da-4aa3-bb66-1f88aeb4d0c6" providerId="ADAL" clId="{A4628964-D3B9-A243-9236-A9A7DA763D0B}" dt="2022-11-10T22:54:26.706" v="9921" actId="1076"/>
          <ac:spMkLst>
            <pc:docMk/>
            <pc:sldMk cId="3159332294" sldId="1187"/>
            <ac:spMk id="5" creationId="{DD75490B-7CD3-0C18-5065-4BD25120BB41}"/>
          </ac:spMkLst>
        </pc:spChg>
        <pc:spChg chg="add mod">
          <ac:chgData name="Giuseppe Torrisi" userId="7e2d242d-86da-4aa3-bb66-1f88aeb4d0c6" providerId="ADAL" clId="{A4628964-D3B9-A243-9236-A9A7DA763D0B}" dt="2022-11-10T22:57:24.537" v="9970" actId="114"/>
          <ac:spMkLst>
            <pc:docMk/>
            <pc:sldMk cId="3159332294" sldId="1187"/>
            <ac:spMk id="16" creationId="{84DC2D73-39A8-0DC0-EF08-16CD2D1D67ED}"/>
          </ac:spMkLst>
        </pc:spChg>
        <pc:spChg chg="add mod">
          <ac:chgData name="Giuseppe Torrisi" userId="7e2d242d-86da-4aa3-bb66-1f88aeb4d0c6" providerId="ADAL" clId="{A4628964-D3B9-A243-9236-A9A7DA763D0B}" dt="2022-11-10T22:59:59.107" v="10023" actId="1076"/>
          <ac:spMkLst>
            <pc:docMk/>
            <pc:sldMk cId="3159332294" sldId="1187"/>
            <ac:spMk id="20" creationId="{22843436-A00E-D4D5-ABAC-D459F31B1C4C}"/>
          </ac:spMkLst>
        </pc:spChg>
        <pc:spChg chg="del">
          <ac:chgData name="Giuseppe Torrisi" userId="7e2d242d-86da-4aa3-bb66-1f88aeb4d0c6" providerId="ADAL" clId="{A4628964-D3B9-A243-9236-A9A7DA763D0B}" dt="2022-11-10T22:54:16.633" v="9918" actId="478"/>
          <ac:spMkLst>
            <pc:docMk/>
            <pc:sldMk cId="3159332294" sldId="1187"/>
            <ac:spMk id="21" creationId="{95A3A937-67C2-81FD-40CF-D8F9EF64A6E8}"/>
          </ac:spMkLst>
        </pc:spChg>
        <pc:spChg chg="mod">
          <ac:chgData name="Giuseppe Torrisi" userId="7e2d242d-86da-4aa3-bb66-1f88aeb4d0c6" providerId="ADAL" clId="{A4628964-D3B9-A243-9236-A9A7DA763D0B}" dt="2022-11-10T22:59:04.662" v="9998" actId="114"/>
          <ac:spMkLst>
            <pc:docMk/>
            <pc:sldMk cId="3159332294" sldId="1187"/>
            <ac:spMk id="22" creationId="{59C33705-56A2-B58B-D751-BA29217DDB18}"/>
          </ac:spMkLst>
        </pc:spChg>
        <pc:spChg chg="del mod">
          <ac:chgData name="Giuseppe Torrisi" userId="7e2d242d-86da-4aa3-bb66-1f88aeb4d0c6" providerId="ADAL" clId="{A4628964-D3B9-A243-9236-A9A7DA763D0B}" dt="2022-11-10T22:59:32.093" v="10016" actId="478"/>
          <ac:spMkLst>
            <pc:docMk/>
            <pc:sldMk cId="3159332294" sldId="1187"/>
            <ac:spMk id="24" creationId="{DEADA28D-214A-214A-F8A7-E786C469B682}"/>
          </ac:spMkLst>
        </pc:spChg>
        <pc:spChg chg="add mod">
          <ac:chgData name="Giuseppe Torrisi" userId="7e2d242d-86da-4aa3-bb66-1f88aeb4d0c6" providerId="ADAL" clId="{A4628964-D3B9-A243-9236-A9A7DA763D0B}" dt="2022-11-10T23:01:57.098" v="10042" actId="1076"/>
          <ac:spMkLst>
            <pc:docMk/>
            <pc:sldMk cId="3159332294" sldId="1187"/>
            <ac:spMk id="25" creationId="{C8526BD3-4756-911C-ED08-C6ED344A1D85}"/>
          </ac:spMkLst>
        </pc:spChg>
        <pc:spChg chg="del">
          <ac:chgData name="Giuseppe Torrisi" userId="7e2d242d-86da-4aa3-bb66-1f88aeb4d0c6" providerId="ADAL" clId="{A4628964-D3B9-A243-9236-A9A7DA763D0B}" dt="2022-11-10T22:56:40.475" v="9942" actId="478"/>
          <ac:spMkLst>
            <pc:docMk/>
            <pc:sldMk cId="3159332294" sldId="1187"/>
            <ac:spMk id="26" creationId="{55088311-B0B1-7A1B-37EE-C9FCF2F2F923}"/>
          </ac:spMkLst>
        </pc:spChg>
        <pc:spChg chg="mod">
          <ac:chgData name="Giuseppe Torrisi" userId="7e2d242d-86da-4aa3-bb66-1f88aeb4d0c6" providerId="ADAL" clId="{A4628964-D3B9-A243-9236-A9A7DA763D0B}" dt="2022-11-10T22:58:57.015" v="9996" actId="404"/>
          <ac:spMkLst>
            <pc:docMk/>
            <pc:sldMk cId="3159332294" sldId="1187"/>
            <ac:spMk id="32" creationId="{DA9F6224-C0E0-2F4F-B534-AC6FA3735DF8}"/>
          </ac:spMkLst>
        </pc:spChg>
        <pc:spChg chg="del mod">
          <ac:chgData name="Giuseppe Torrisi" userId="7e2d242d-86da-4aa3-bb66-1f88aeb4d0c6" providerId="ADAL" clId="{A4628964-D3B9-A243-9236-A9A7DA763D0B}" dt="2022-11-10T22:59:26.226" v="10014" actId="478"/>
          <ac:spMkLst>
            <pc:docMk/>
            <pc:sldMk cId="3159332294" sldId="1187"/>
            <ac:spMk id="40" creationId="{63DE3A73-87C0-06FB-F900-C0406D31FDA2}"/>
          </ac:spMkLst>
        </pc:spChg>
        <pc:spChg chg="del">
          <ac:chgData name="Giuseppe Torrisi" userId="7e2d242d-86da-4aa3-bb66-1f88aeb4d0c6" providerId="ADAL" clId="{A4628964-D3B9-A243-9236-A9A7DA763D0B}" dt="2022-11-10T22:56:40.475" v="9942" actId="478"/>
          <ac:spMkLst>
            <pc:docMk/>
            <pc:sldMk cId="3159332294" sldId="1187"/>
            <ac:spMk id="42" creationId="{BCF3A1A1-737F-2689-F420-2414B0CEBF77}"/>
          </ac:spMkLst>
        </pc:spChg>
        <pc:grpChg chg="add mod">
          <ac:chgData name="Giuseppe Torrisi" userId="7e2d242d-86da-4aa3-bb66-1f88aeb4d0c6" providerId="ADAL" clId="{A4628964-D3B9-A243-9236-A9A7DA763D0B}" dt="2022-11-10T22:54:13.968" v="9917"/>
          <ac:grpSpMkLst>
            <pc:docMk/>
            <pc:sldMk cId="3159332294" sldId="1187"/>
            <ac:grpSpMk id="2" creationId="{F9A5E53D-C53D-AB89-15E5-AD18607C2156}"/>
          </ac:grpSpMkLst>
        </pc:grpChg>
        <pc:grpChg chg="add mod">
          <ac:chgData name="Giuseppe Torrisi" userId="7e2d242d-86da-4aa3-bb66-1f88aeb4d0c6" providerId="ADAL" clId="{A4628964-D3B9-A243-9236-A9A7DA763D0B}" dt="2022-11-10T23:01:58.893" v="10043" actId="1076"/>
          <ac:grpSpMkLst>
            <pc:docMk/>
            <pc:sldMk cId="3159332294" sldId="1187"/>
            <ac:grpSpMk id="18" creationId="{EB34096A-B5AF-DDAD-9CE0-DB719394C049}"/>
          </ac:grpSpMkLst>
        </pc:grpChg>
        <pc:picChg chg="mod">
          <ac:chgData name="Giuseppe Torrisi" userId="7e2d242d-86da-4aa3-bb66-1f88aeb4d0c6" providerId="ADAL" clId="{A4628964-D3B9-A243-9236-A9A7DA763D0B}" dt="2022-11-10T22:54:13.968" v="9917"/>
          <ac:picMkLst>
            <pc:docMk/>
            <pc:sldMk cId="3159332294" sldId="1187"/>
            <ac:picMk id="3" creationId="{FFE0B8AC-687E-0F50-3AB3-8A25AF192826}"/>
          </ac:picMkLst>
        </pc:picChg>
        <pc:picChg chg="del">
          <ac:chgData name="Giuseppe Torrisi" userId="7e2d242d-86da-4aa3-bb66-1f88aeb4d0c6" providerId="ADAL" clId="{A4628964-D3B9-A243-9236-A9A7DA763D0B}" dt="2022-11-10T22:56:32.271" v="9939" actId="478"/>
          <ac:picMkLst>
            <pc:docMk/>
            <pc:sldMk cId="3159332294" sldId="1187"/>
            <ac:picMk id="7" creationId="{7F530556-A2A7-244E-8EE3-C2585F55BB57}"/>
          </ac:picMkLst>
        </pc:picChg>
        <pc:picChg chg="add mod modCrop">
          <ac:chgData name="Giuseppe Torrisi" userId="7e2d242d-86da-4aa3-bb66-1f88aeb4d0c6" providerId="ADAL" clId="{A4628964-D3B9-A243-9236-A9A7DA763D0B}" dt="2022-11-10T23:00:00.205" v="10024" actId="1076"/>
          <ac:picMkLst>
            <pc:docMk/>
            <pc:sldMk cId="3159332294" sldId="1187"/>
            <ac:picMk id="8" creationId="{F074C288-7A39-C339-AE3B-609E7D95092A}"/>
          </ac:picMkLst>
        </pc:picChg>
        <pc:picChg chg="del">
          <ac:chgData name="Giuseppe Torrisi" userId="7e2d242d-86da-4aa3-bb66-1f88aeb4d0c6" providerId="ADAL" clId="{A4628964-D3B9-A243-9236-A9A7DA763D0B}" dt="2022-11-10T22:56:52.518" v="9952" actId="478"/>
          <ac:picMkLst>
            <pc:docMk/>
            <pc:sldMk cId="3159332294" sldId="1187"/>
            <ac:picMk id="9" creationId="{12D70CD8-2928-DF9E-B46B-911856AFDF63}"/>
          </ac:picMkLst>
        </pc:picChg>
        <pc:picChg chg="add mod modCrop">
          <ac:chgData name="Giuseppe Torrisi" userId="7e2d242d-86da-4aa3-bb66-1f88aeb4d0c6" providerId="ADAL" clId="{A4628964-D3B9-A243-9236-A9A7DA763D0B}" dt="2022-11-10T22:57:31.712" v="9975" actId="1076"/>
          <ac:picMkLst>
            <pc:docMk/>
            <pc:sldMk cId="3159332294" sldId="1187"/>
            <ac:picMk id="12" creationId="{B87704C0-54E5-3CDD-1B46-83B5F95EE71B}"/>
          </ac:picMkLst>
        </pc:picChg>
        <pc:picChg chg="add del mod modCrop">
          <ac:chgData name="Giuseppe Torrisi" userId="7e2d242d-86da-4aa3-bb66-1f88aeb4d0c6" providerId="ADAL" clId="{A4628964-D3B9-A243-9236-A9A7DA763D0B}" dt="2022-11-10T23:01:49.558" v="10039" actId="478"/>
          <ac:picMkLst>
            <pc:docMk/>
            <pc:sldMk cId="3159332294" sldId="1187"/>
            <ac:picMk id="14" creationId="{86103B05-EF45-3002-DC39-0237E5033428}"/>
          </ac:picMkLst>
        </pc:picChg>
        <pc:picChg chg="del">
          <ac:chgData name="Giuseppe Torrisi" userId="7e2d242d-86da-4aa3-bb66-1f88aeb4d0c6" providerId="ADAL" clId="{A4628964-D3B9-A243-9236-A9A7DA763D0B}" dt="2022-11-10T22:56:40.475" v="9942" actId="478"/>
          <ac:picMkLst>
            <pc:docMk/>
            <pc:sldMk cId="3159332294" sldId="1187"/>
            <ac:picMk id="15" creationId="{2B16CA82-10CA-AAA6-BA1D-DCA92FAAA44E}"/>
          </ac:picMkLst>
        </pc:picChg>
        <pc:picChg chg="del">
          <ac:chgData name="Giuseppe Torrisi" userId="7e2d242d-86da-4aa3-bb66-1f88aeb4d0c6" providerId="ADAL" clId="{A4628964-D3B9-A243-9236-A9A7DA763D0B}" dt="2022-11-10T22:55:17.921" v="9926" actId="478"/>
          <ac:picMkLst>
            <pc:docMk/>
            <pc:sldMk cId="3159332294" sldId="1187"/>
            <ac:picMk id="17" creationId="{AAF1764C-36B2-A2C9-7F5E-CD6D4AC99E91}"/>
          </ac:picMkLst>
        </pc:picChg>
        <pc:picChg chg="del">
          <ac:chgData name="Giuseppe Torrisi" userId="7e2d242d-86da-4aa3-bb66-1f88aeb4d0c6" providerId="ADAL" clId="{A4628964-D3B9-A243-9236-A9A7DA763D0B}" dt="2022-11-10T22:54:13.204" v="9916" actId="478"/>
          <ac:picMkLst>
            <pc:docMk/>
            <pc:sldMk cId="3159332294" sldId="1187"/>
            <ac:picMk id="19" creationId="{8F7553FB-C153-05F5-06BC-A7EC3097593E}"/>
          </ac:picMkLst>
        </pc:picChg>
        <pc:picChg chg="add mod">
          <ac:chgData name="Giuseppe Torrisi" userId="7e2d242d-86da-4aa3-bb66-1f88aeb4d0c6" providerId="ADAL" clId="{A4628964-D3B9-A243-9236-A9A7DA763D0B}" dt="2022-11-10T23:04:03.256" v="10053" actId="14100"/>
          <ac:picMkLst>
            <pc:docMk/>
            <pc:sldMk cId="3159332294" sldId="1187"/>
            <ac:picMk id="28" creationId="{8467A7F7-32F7-AB4C-9FFC-E2A1BB525A21}"/>
          </ac:picMkLst>
        </pc:picChg>
        <pc:picChg chg="add mod">
          <ac:chgData name="Giuseppe Torrisi" userId="7e2d242d-86da-4aa3-bb66-1f88aeb4d0c6" providerId="ADAL" clId="{A4628964-D3B9-A243-9236-A9A7DA763D0B}" dt="2022-11-10T23:02:09.279" v="10048" actId="1076"/>
          <ac:picMkLst>
            <pc:docMk/>
            <pc:sldMk cId="3159332294" sldId="1187"/>
            <ac:picMk id="30" creationId="{6CA56D85-175E-1060-3FB0-EE30EB068EE3}"/>
          </ac:picMkLst>
        </pc:picChg>
      </pc:sldChg>
      <pc:sldChg chg="addSp delSp modSp new mod">
        <pc:chgData name="Giuseppe Torrisi" userId="7e2d242d-86da-4aa3-bb66-1f88aeb4d0c6" providerId="ADAL" clId="{A4628964-D3B9-A243-9236-A9A7DA763D0B}" dt="2022-11-13T08:42:03.731" v="11736" actId="20577"/>
        <pc:sldMkLst>
          <pc:docMk/>
          <pc:sldMk cId="719429952" sldId="1188"/>
        </pc:sldMkLst>
        <pc:spChg chg="del">
          <ac:chgData name="Giuseppe Torrisi" userId="7e2d242d-86da-4aa3-bb66-1f88aeb4d0c6" providerId="ADAL" clId="{A4628964-D3B9-A243-9236-A9A7DA763D0B}" dt="2022-11-11T15:10:22.978" v="10114"/>
          <ac:spMkLst>
            <pc:docMk/>
            <pc:sldMk cId="719429952" sldId="1188"/>
            <ac:spMk id="2" creationId="{8B3C2343-EDD3-A510-0C44-C2C82FA89393}"/>
          </ac:spMkLst>
        </pc:spChg>
        <pc:spChg chg="del">
          <ac:chgData name="Giuseppe Torrisi" userId="7e2d242d-86da-4aa3-bb66-1f88aeb4d0c6" providerId="ADAL" clId="{A4628964-D3B9-A243-9236-A9A7DA763D0B}" dt="2022-11-11T15:09:43.209" v="10091"/>
          <ac:spMkLst>
            <pc:docMk/>
            <pc:sldMk cId="719429952" sldId="1188"/>
            <ac:spMk id="3" creationId="{C9904938-475C-8229-4062-C768C3911476}"/>
          </ac:spMkLst>
        </pc:spChg>
        <pc:spChg chg="add del mod">
          <ac:chgData name="Giuseppe Torrisi" userId="7e2d242d-86da-4aa3-bb66-1f88aeb4d0c6" providerId="ADAL" clId="{A4628964-D3B9-A243-9236-A9A7DA763D0B}" dt="2022-11-13T08:41:45.193" v="11732" actId="478"/>
          <ac:spMkLst>
            <pc:docMk/>
            <pc:sldMk cId="719429952" sldId="1188"/>
            <ac:spMk id="3" creationId="{DE11847C-DDA7-C28B-D0D7-69B23CF3B5D5}"/>
          </ac:spMkLst>
        </pc:spChg>
        <pc:spChg chg="add mod">
          <ac:chgData name="Giuseppe Torrisi" userId="7e2d242d-86da-4aa3-bb66-1f88aeb4d0c6" providerId="ADAL" clId="{A4628964-D3B9-A243-9236-A9A7DA763D0B}" dt="2022-11-13T08:42:03.731" v="11736" actId="20577"/>
          <ac:spMkLst>
            <pc:docMk/>
            <pc:sldMk cId="719429952" sldId="1188"/>
            <ac:spMk id="8" creationId="{6D7B0A63-CA15-B104-4113-E662515BFCF4}"/>
          </ac:spMkLst>
        </pc:spChg>
        <pc:spChg chg="add mod">
          <ac:chgData name="Giuseppe Torrisi" userId="7e2d242d-86da-4aa3-bb66-1f88aeb4d0c6" providerId="ADAL" clId="{A4628964-D3B9-A243-9236-A9A7DA763D0B}" dt="2022-11-11T15:11:43.439" v="10203" actId="113"/>
          <ac:spMkLst>
            <pc:docMk/>
            <pc:sldMk cId="719429952" sldId="1188"/>
            <ac:spMk id="9" creationId="{5DC5A53E-9D63-3EF1-1E6D-61DEE52414AC}"/>
          </ac:spMkLst>
        </pc:spChg>
        <pc:spChg chg="add mod">
          <ac:chgData name="Giuseppe Torrisi" userId="7e2d242d-86da-4aa3-bb66-1f88aeb4d0c6" providerId="ADAL" clId="{A4628964-D3B9-A243-9236-A9A7DA763D0B}" dt="2022-11-11T15:11:49.293" v="10205" actId="1076"/>
          <ac:spMkLst>
            <pc:docMk/>
            <pc:sldMk cId="719429952" sldId="1188"/>
            <ac:spMk id="10" creationId="{9E64A766-740E-6E4A-AE4D-10F793D4E7B2}"/>
          </ac:spMkLst>
        </pc:spChg>
        <pc:picChg chg="add del mod modCrop">
          <ac:chgData name="Giuseppe Torrisi" userId="7e2d242d-86da-4aa3-bb66-1f88aeb4d0c6" providerId="ADAL" clId="{A4628964-D3B9-A243-9236-A9A7DA763D0B}" dt="2022-11-12T16:54:20.012" v="11492" actId="478"/>
          <ac:picMkLst>
            <pc:docMk/>
            <pc:sldMk cId="719429952" sldId="1188"/>
            <ac:picMk id="5" creationId="{A4ED4E4B-D5CC-E8C5-44DB-B870E69D5758}"/>
          </ac:picMkLst>
        </pc:picChg>
        <pc:picChg chg="add mod modCrop">
          <ac:chgData name="Giuseppe Torrisi" userId="7e2d242d-86da-4aa3-bb66-1f88aeb4d0c6" providerId="ADAL" clId="{A4628964-D3B9-A243-9236-A9A7DA763D0B}" dt="2022-11-11T15:11:11.389" v="10180" actId="732"/>
          <ac:picMkLst>
            <pc:docMk/>
            <pc:sldMk cId="719429952" sldId="1188"/>
            <ac:picMk id="7" creationId="{B487ECAC-D27C-64FF-F926-0745D5567D7F}"/>
          </ac:picMkLst>
        </pc:picChg>
      </pc:sldChg>
      <pc:sldChg chg="addSp delSp modSp add mod">
        <pc:chgData name="Giuseppe Torrisi" userId="7e2d242d-86da-4aa3-bb66-1f88aeb4d0c6" providerId="ADAL" clId="{A4628964-D3B9-A243-9236-A9A7DA763D0B}" dt="2022-11-13T08:42:54.295" v="11741" actId="478"/>
        <pc:sldMkLst>
          <pc:docMk/>
          <pc:sldMk cId="1763679942" sldId="1189"/>
        </pc:sldMkLst>
        <pc:spChg chg="add del mod">
          <ac:chgData name="Giuseppe Torrisi" userId="7e2d242d-86da-4aa3-bb66-1f88aeb4d0c6" providerId="ADAL" clId="{A4628964-D3B9-A243-9236-A9A7DA763D0B}" dt="2022-11-13T08:42:54.295" v="11741" actId="478"/>
          <ac:spMkLst>
            <pc:docMk/>
            <pc:sldMk cId="1763679942" sldId="1189"/>
            <ac:spMk id="5" creationId="{4C1AEC89-CDB3-F209-7413-B085307337DD}"/>
          </ac:spMkLst>
        </pc:spChg>
        <pc:spChg chg="del mod">
          <ac:chgData name="Giuseppe Torrisi" userId="7e2d242d-86da-4aa3-bb66-1f88aeb4d0c6" providerId="ADAL" clId="{A4628964-D3B9-A243-9236-A9A7DA763D0B}" dt="2022-11-13T08:42:41.768" v="11737" actId="478"/>
          <ac:spMkLst>
            <pc:docMk/>
            <pc:sldMk cId="1763679942" sldId="1189"/>
            <ac:spMk id="8" creationId="{6D7B0A63-CA15-B104-4113-E662515BFCF4}"/>
          </ac:spMkLst>
        </pc:spChg>
        <pc:spChg chg="add del mod">
          <ac:chgData name="Giuseppe Torrisi" userId="7e2d242d-86da-4aa3-bb66-1f88aeb4d0c6" providerId="ADAL" clId="{A4628964-D3B9-A243-9236-A9A7DA763D0B}" dt="2022-11-12T16:54:37.310" v="11498" actId="478"/>
          <ac:spMkLst>
            <pc:docMk/>
            <pc:sldMk cId="1763679942" sldId="1189"/>
            <ac:spMk id="11" creationId="{7B91947A-0168-A6F6-8D84-1EC5F0EF030B}"/>
          </ac:spMkLst>
        </pc:spChg>
        <pc:spChg chg="add mod">
          <ac:chgData name="Giuseppe Torrisi" userId="7e2d242d-86da-4aa3-bb66-1f88aeb4d0c6" providerId="ADAL" clId="{A4628964-D3B9-A243-9236-A9A7DA763D0B}" dt="2022-11-13T08:42:42.173" v="11738"/>
          <ac:spMkLst>
            <pc:docMk/>
            <pc:sldMk cId="1763679942" sldId="1189"/>
            <ac:spMk id="11" creationId="{B897C071-97FC-792D-1980-0C76DF78E08C}"/>
          </ac:spMkLst>
        </pc:spChg>
        <pc:spChg chg="add mod">
          <ac:chgData name="Giuseppe Torrisi" userId="7e2d242d-86da-4aa3-bb66-1f88aeb4d0c6" providerId="ADAL" clId="{A4628964-D3B9-A243-9236-A9A7DA763D0B}" dt="2022-11-11T15:12:26.583" v="10219" actId="767"/>
          <ac:spMkLst>
            <pc:docMk/>
            <pc:sldMk cId="1763679942" sldId="1189"/>
            <ac:spMk id="18" creationId="{6191D63E-6BF8-6D2C-EAC2-9C003524C420}"/>
          </ac:spMkLst>
        </pc:spChg>
        <pc:spChg chg="add mod">
          <ac:chgData name="Giuseppe Torrisi" userId="7e2d242d-86da-4aa3-bb66-1f88aeb4d0c6" providerId="ADAL" clId="{A4628964-D3B9-A243-9236-A9A7DA763D0B}" dt="2022-11-11T15:12:58.744" v="10231" actId="1076"/>
          <ac:spMkLst>
            <pc:docMk/>
            <pc:sldMk cId="1763679942" sldId="1189"/>
            <ac:spMk id="19" creationId="{3B24E3F3-197F-02E5-E767-62331D7B0BF2}"/>
          </ac:spMkLst>
        </pc:spChg>
        <pc:spChg chg="add mod">
          <ac:chgData name="Giuseppe Torrisi" userId="7e2d242d-86da-4aa3-bb66-1f88aeb4d0c6" providerId="ADAL" clId="{A4628964-D3B9-A243-9236-A9A7DA763D0B}" dt="2022-11-11T15:12:40.713" v="10227" actId="1076"/>
          <ac:spMkLst>
            <pc:docMk/>
            <pc:sldMk cId="1763679942" sldId="1189"/>
            <ac:spMk id="20" creationId="{E641C8E9-7B2F-2188-A1E9-A90B064B9652}"/>
          </ac:spMkLst>
        </pc:spChg>
        <pc:picChg chg="del">
          <ac:chgData name="Giuseppe Torrisi" userId="7e2d242d-86da-4aa3-bb66-1f88aeb4d0c6" providerId="ADAL" clId="{A4628964-D3B9-A243-9236-A9A7DA763D0B}" dt="2022-11-12T16:54:22.932" v="11493" actId="478"/>
          <ac:picMkLst>
            <pc:docMk/>
            <pc:sldMk cId="1763679942" sldId="1189"/>
            <ac:picMk id="5" creationId="{A4ED4E4B-D5CC-E8C5-44DB-B870E69D5758}"/>
          </ac:picMkLst>
        </pc:picChg>
        <pc:picChg chg="add del">
          <ac:chgData name="Giuseppe Torrisi" userId="7e2d242d-86da-4aa3-bb66-1f88aeb4d0c6" providerId="ADAL" clId="{A4628964-D3B9-A243-9236-A9A7DA763D0B}" dt="2022-11-13T08:42:48.976" v="11740" actId="478"/>
          <ac:picMkLst>
            <pc:docMk/>
            <pc:sldMk cId="1763679942" sldId="1189"/>
            <ac:picMk id="7" creationId="{B487ECAC-D27C-64FF-F926-0745D5567D7F}"/>
          </ac:picMkLst>
        </pc:picChg>
        <pc:cxnChg chg="add mod">
          <ac:chgData name="Giuseppe Torrisi" userId="7e2d242d-86da-4aa3-bb66-1f88aeb4d0c6" providerId="ADAL" clId="{A4628964-D3B9-A243-9236-A9A7DA763D0B}" dt="2022-11-11T15:14:27.675" v="10257" actId="693"/>
          <ac:cxnSpMkLst>
            <pc:docMk/>
            <pc:sldMk cId="1763679942" sldId="1189"/>
            <ac:cxnSpMk id="3" creationId="{964B4CC5-DCDC-C0F5-C3FC-6B635674A8B7}"/>
          </ac:cxnSpMkLst>
        </pc:cxnChg>
        <pc:cxnChg chg="add mod">
          <ac:chgData name="Giuseppe Torrisi" userId="7e2d242d-86da-4aa3-bb66-1f88aeb4d0c6" providerId="ADAL" clId="{A4628964-D3B9-A243-9236-A9A7DA763D0B}" dt="2022-11-11T15:14:27.675" v="10257" actId="693"/>
          <ac:cxnSpMkLst>
            <pc:docMk/>
            <pc:sldMk cId="1763679942" sldId="1189"/>
            <ac:cxnSpMk id="4" creationId="{F894BD5A-8255-2D45-7F8A-235BC8D77359}"/>
          </ac:cxnSpMkLst>
        </pc:cxnChg>
        <pc:cxnChg chg="add mod">
          <ac:chgData name="Giuseppe Torrisi" userId="7e2d242d-86da-4aa3-bb66-1f88aeb4d0c6" providerId="ADAL" clId="{A4628964-D3B9-A243-9236-A9A7DA763D0B}" dt="2022-11-11T15:14:35.866" v="10258" actId="693"/>
          <ac:cxnSpMkLst>
            <pc:docMk/>
            <pc:sldMk cId="1763679942" sldId="1189"/>
            <ac:cxnSpMk id="6" creationId="{3C349FEF-A766-3709-60C2-7E4FA1676C18}"/>
          </ac:cxnSpMkLst>
        </pc:cxnChg>
        <pc:cxnChg chg="add mod">
          <ac:chgData name="Giuseppe Torrisi" userId="7e2d242d-86da-4aa3-bb66-1f88aeb4d0c6" providerId="ADAL" clId="{A4628964-D3B9-A243-9236-A9A7DA763D0B}" dt="2022-11-11T15:14:54.538" v="10306" actId="1038"/>
          <ac:cxnSpMkLst>
            <pc:docMk/>
            <pc:sldMk cId="1763679942" sldId="1189"/>
            <ac:cxnSpMk id="14" creationId="{AC53CF46-91F3-911D-B216-A67A53704404}"/>
          </ac:cxnSpMkLst>
        </pc:cxnChg>
        <pc:cxnChg chg="add mod">
          <ac:chgData name="Giuseppe Torrisi" userId="7e2d242d-86da-4aa3-bb66-1f88aeb4d0c6" providerId="ADAL" clId="{A4628964-D3B9-A243-9236-A9A7DA763D0B}" dt="2022-11-11T15:14:27.675" v="10257" actId="693"/>
          <ac:cxnSpMkLst>
            <pc:docMk/>
            <pc:sldMk cId="1763679942" sldId="1189"/>
            <ac:cxnSpMk id="15" creationId="{F26C0C35-F2C1-9D58-BD0A-1A5A28339F11}"/>
          </ac:cxnSpMkLst>
        </pc:cxnChg>
        <pc:cxnChg chg="add mod">
          <ac:chgData name="Giuseppe Torrisi" userId="7e2d242d-86da-4aa3-bb66-1f88aeb4d0c6" providerId="ADAL" clId="{A4628964-D3B9-A243-9236-A9A7DA763D0B}" dt="2022-11-11T15:12:58.744" v="10231" actId="1076"/>
          <ac:cxnSpMkLst>
            <pc:docMk/>
            <pc:sldMk cId="1763679942" sldId="1189"/>
            <ac:cxnSpMk id="22" creationId="{44B147AB-B691-C17C-AFFD-F4A952A7CDF9}"/>
          </ac:cxnSpMkLst>
        </pc:cxnChg>
        <pc:cxnChg chg="add mod">
          <ac:chgData name="Giuseppe Torrisi" userId="7e2d242d-86da-4aa3-bb66-1f88aeb4d0c6" providerId="ADAL" clId="{A4628964-D3B9-A243-9236-A9A7DA763D0B}" dt="2022-11-11T15:14:40.258" v="10278" actId="1035"/>
          <ac:cxnSpMkLst>
            <pc:docMk/>
            <pc:sldMk cId="1763679942" sldId="1189"/>
            <ac:cxnSpMk id="24" creationId="{0EA8C75A-E2FE-E76C-E066-7A07FD928828}"/>
          </ac:cxnSpMkLst>
        </pc:cxnChg>
        <pc:cxnChg chg="add mod">
          <ac:chgData name="Giuseppe Torrisi" userId="7e2d242d-86da-4aa3-bb66-1f88aeb4d0c6" providerId="ADAL" clId="{A4628964-D3B9-A243-9236-A9A7DA763D0B}" dt="2022-11-11T15:14:50.630" v="10296" actId="1035"/>
          <ac:cxnSpMkLst>
            <pc:docMk/>
            <pc:sldMk cId="1763679942" sldId="1189"/>
            <ac:cxnSpMk id="25" creationId="{4493606E-545A-C6FC-BBBA-798EE4B2F7D9}"/>
          </ac:cxnSpMkLst>
        </pc:cxnChg>
      </pc:sldChg>
      <pc:sldChg chg="add">
        <pc:chgData name="Giuseppe Torrisi" userId="7e2d242d-86da-4aa3-bb66-1f88aeb4d0c6" providerId="ADAL" clId="{A4628964-D3B9-A243-9236-A9A7DA763D0B}" dt="2022-11-12T16:38:51.351" v="11176"/>
        <pc:sldMkLst>
          <pc:docMk/>
          <pc:sldMk cId="1038467747" sldId="1190"/>
        </pc:sldMkLst>
      </pc:sldChg>
      <pc:sldChg chg="addSp delSp modSp add del mod">
        <pc:chgData name="Giuseppe Torrisi" userId="7e2d242d-86da-4aa3-bb66-1f88aeb4d0c6" providerId="ADAL" clId="{A4628964-D3B9-A243-9236-A9A7DA763D0B}" dt="2022-11-13T08:40:06.920" v="11726" actId="2696"/>
        <pc:sldMkLst>
          <pc:docMk/>
          <pc:sldMk cId="303592826" sldId="1191"/>
        </pc:sldMkLst>
        <pc:picChg chg="add del mod">
          <ac:chgData name="Giuseppe Torrisi" userId="7e2d242d-86da-4aa3-bb66-1f88aeb4d0c6" providerId="ADAL" clId="{A4628964-D3B9-A243-9236-A9A7DA763D0B}" dt="2022-11-12T16:48:13.728" v="11289" actId="478"/>
          <ac:picMkLst>
            <pc:docMk/>
            <pc:sldMk cId="303592826" sldId="1191"/>
            <ac:picMk id="13" creationId="{30C8A89E-724F-214C-3147-939F1AD16D8C}"/>
          </ac:picMkLst>
        </pc:picChg>
      </pc:sldChg>
      <pc:sldChg chg="addSp delSp modSp new mod">
        <pc:chgData name="Giuseppe Torrisi" userId="7e2d242d-86da-4aa3-bb66-1f88aeb4d0c6" providerId="ADAL" clId="{A4628964-D3B9-A243-9236-A9A7DA763D0B}" dt="2022-11-14T15:50:47.285" v="11956" actId="1076"/>
        <pc:sldMkLst>
          <pc:docMk/>
          <pc:sldMk cId="4106509564" sldId="1192"/>
        </pc:sldMkLst>
        <pc:spChg chg="mod">
          <ac:chgData name="Giuseppe Torrisi" userId="7e2d242d-86da-4aa3-bb66-1f88aeb4d0c6" providerId="ADAL" clId="{A4628964-D3B9-A243-9236-A9A7DA763D0B}" dt="2022-11-12T16:51:33.800" v="11431" actId="122"/>
          <ac:spMkLst>
            <pc:docMk/>
            <pc:sldMk cId="4106509564" sldId="1192"/>
            <ac:spMk id="2" creationId="{D3C3E8A9-202B-E7CA-6088-F31648063881}"/>
          </ac:spMkLst>
        </pc:spChg>
        <pc:spChg chg="del">
          <ac:chgData name="Giuseppe Torrisi" userId="7e2d242d-86da-4aa3-bb66-1f88aeb4d0c6" providerId="ADAL" clId="{A4628964-D3B9-A243-9236-A9A7DA763D0B}" dt="2022-11-12T16:51:52.446" v="11432" actId="478"/>
          <ac:spMkLst>
            <pc:docMk/>
            <pc:sldMk cId="4106509564" sldId="1192"/>
            <ac:spMk id="3" creationId="{3AA035AC-A61D-B0E1-36C7-341B1DDA97A9}"/>
          </ac:spMkLst>
        </pc:spChg>
        <pc:picChg chg="add del mod">
          <ac:chgData name="Giuseppe Torrisi" userId="7e2d242d-86da-4aa3-bb66-1f88aeb4d0c6" providerId="ADAL" clId="{A4628964-D3B9-A243-9236-A9A7DA763D0B}" dt="2022-11-14T15:50:14.855" v="11954" actId="478"/>
          <ac:picMkLst>
            <pc:docMk/>
            <pc:sldMk cId="4106509564" sldId="1192"/>
            <ac:picMk id="4" creationId="{C70AFEF8-9769-9728-B41A-E890E8787E9C}"/>
          </ac:picMkLst>
        </pc:picChg>
        <pc:picChg chg="add mod">
          <ac:chgData name="Giuseppe Torrisi" userId="7e2d242d-86da-4aa3-bb66-1f88aeb4d0c6" providerId="ADAL" clId="{A4628964-D3B9-A243-9236-A9A7DA763D0B}" dt="2022-11-14T15:50:47.285" v="11956" actId="1076"/>
          <ac:picMkLst>
            <pc:docMk/>
            <pc:sldMk cId="4106509564" sldId="1192"/>
            <ac:picMk id="5" creationId="{753021A2-1A9A-6739-5D5F-83152AAC0151}"/>
          </ac:picMkLst>
        </pc:picChg>
      </pc:sldChg>
      <pc:sldMasterChg chg="delSldLayout">
        <pc:chgData name="Giuseppe Torrisi" userId="7e2d242d-86da-4aa3-bb66-1f88aeb4d0c6" providerId="ADAL" clId="{A4628964-D3B9-A243-9236-A9A7DA763D0B}" dt="2022-11-08T22:35:04.339" v="6357" actId="2696"/>
        <pc:sldMasterMkLst>
          <pc:docMk/>
          <pc:sldMasterMk cId="2300508833" sldId="2147483648"/>
        </pc:sldMasterMkLst>
        <pc:sldLayoutChg chg="del">
          <pc:chgData name="Giuseppe Torrisi" userId="7e2d242d-86da-4aa3-bb66-1f88aeb4d0c6" providerId="ADAL" clId="{A4628964-D3B9-A243-9236-A9A7DA763D0B}" dt="2022-11-05T10:32:30.151" v="2924" actId="2696"/>
          <pc:sldLayoutMkLst>
            <pc:docMk/>
            <pc:sldMasterMk cId="2300508833" sldId="2147483648"/>
            <pc:sldLayoutMk cId="422625182" sldId="2147483664"/>
          </pc:sldLayoutMkLst>
        </pc:sldLayoutChg>
        <pc:sldLayoutChg chg="del">
          <pc:chgData name="Giuseppe Torrisi" userId="7e2d242d-86da-4aa3-bb66-1f88aeb4d0c6" providerId="ADAL" clId="{A4628964-D3B9-A243-9236-A9A7DA763D0B}" dt="2022-11-04T17:09:29.055" v="2103" actId="2696"/>
          <pc:sldLayoutMkLst>
            <pc:docMk/>
            <pc:sldMasterMk cId="2300508833" sldId="2147483648"/>
            <pc:sldLayoutMk cId="356376810" sldId="2147483666"/>
          </pc:sldLayoutMkLst>
        </pc:sldLayoutChg>
        <pc:sldLayoutChg chg="del">
          <pc:chgData name="Giuseppe Torrisi" userId="7e2d242d-86da-4aa3-bb66-1f88aeb4d0c6" providerId="ADAL" clId="{A4628964-D3B9-A243-9236-A9A7DA763D0B}" dt="2022-11-05T20:05:09.779" v="2994" actId="2696"/>
          <pc:sldLayoutMkLst>
            <pc:docMk/>
            <pc:sldMasterMk cId="2300508833" sldId="2147483648"/>
            <pc:sldLayoutMk cId="1352723201" sldId="2147483667"/>
          </pc:sldLayoutMkLst>
        </pc:sldLayoutChg>
        <pc:sldLayoutChg chg="del">
          <pc:chgData name="Giuseppe Torrisi" userId="7e2d242d-86da-4aa3-bb66-1f88aeb4d0c6" providerId="ADAL" clId="{A4628964-D3B9-A243-9236-A9A7DA763D0B}" dt="2022-11-08T22:35:04.339" v="6357" actId="2696"/>
          <pc:sldLayoutMkLst>
            <pc:docMk/>
            <pc:sldMasterMk cId="2300508833" sldId="2147483648"/>
            <pc:sldLayoutMk cId="3818516042" sldId="2147483670"/>
          </pc:sldLayoutMkLst>
        </pc:sldLayoutChg>
        <pc:sldLayoutChg chg="del">
          <pc:chgData name="Giuseppe Torrisi" userId="7e2d242d-86da-4aa3-bb66-1f88aeb4d0c6" providerId="ADAL" clId="{A4628964-D3B9-A243-9236-A9A7DA763D0B}" dt="2022-11-06T16:21:01.673" v="4850" actId="2696"/>
          <pc:sldLayoutMkLst>
            <pc:docMk/>
            <pc:sldMasterMk cId="2300508833" sldId="2147483648"/>
            <pc:sldLayoutMk cId="3616679598" sldId="2147483671"/>
          </pc:sldLayoutMkLst>
        </pc:sldLayoutChg>
      </pc:sldMasterChg>
    </pc:docChg>
  </pc:docChgLst>
  <pc:docChgLst>
    <pc:chgData name="Giuseppe Torrisi" userId="7e2d242d-86da-4aa3-bb66-1f88aeb4d0c6" providerId="ADAL" clId="{9EE4A28A-059F-CE4E-8E1D-B139844FF25A}"/>
    <pc:docChg chg="modSld">
      <pc:chgData name="Giuseppe Torrisi" userId="7e2d242d-86da-4aa3-bb66-1f88aeb4d0c6" providerId="ADAL" clId="{9EE4A28A-059F-CE4E-8E1D-B139844FF25A}" dt="2022-09-26T13:29:43.373" v="2" actId="166"/>
      <pc:docMkLst>
        <pc:docMk/>
      </pc:docMkLst>
      <pc:sldChg chg="modSp mod">
        <pc:chgData name="Giuseppe Torrisi" userId="7e2d242d-86da-4aa3-bb66-1f88aeb4d0c6" providerId="ADAL" clId="{9EE4A28A-059F-CE4E-8E1D-B139844FF25A}" dt="2022-09-26T13:29:43.373" v="2" actId="166"/>
        <pc:sldMkLst>
          <pc:docMk/>
          <pc:sldMk cId="1976486946" sldId="773"/>
        </pc:sldMkLst>
        <pc:picChg chg="mod">
          <ac:chgData name="Giuseppe Torrisi" userId="7e2d242d-86da-4aa3-bb66-1f88aeb4d0c6" providerId="ADAL" clId="{9EE4A28A-059F-CE4E-8E1D-B139844FF25A}" dt="2022-09-26T13:29:43.373" v="2" actId="166"/>
          <ac:picMkLst>
            <pc:docMk/>
            <pc:sldMk cId="1976486946" sldId="773"/>
            <ac:picMk id="13" creationId="{7B6DF165-3F27-21F6-A331-E450BBC660A8}"/>
          </ac:picMkLst>
        </pc:picChg>
      </pc:sldChg>
    </pc:docChg>
  </pc:docChgLst>
  <pc:docChgLst>
    <pc:chgData name="David Mascali" userId="S::dmascali@infn.it::995c983d-e557-4815-a45c-6229ba26b172" providerId="AD" clId="Web-{1DA5D4AD-E9E8-E1CB-4805-114E7A33BEDF}"/>
    <pc:docChg chg="modSld">
      <pc:chgData name="David Mascali" userId="S::dmascali@infn.it::995c983d-e557-4815-a45c-6229ba26b172" providerId="AD" clId="Web-{1DA5D4AD-E9E8-E1CB-4805-114E7A33BEDF}" dt="2022-11-10T15:54:02.519" v="0" actId="1076"/>
      <pc:docMkLst>
        <pc:docMk/>
      </pc:docMkLst>
      <pc:sldChg chg="modSp">
        <pc:chgData name="David Mascali" userId="S::dmascali@infn.it::995c983d-e557-4815-a45c-6229ba26b172" providerId="AD" clId="Web-{1DA5D4AD-E9E8-E1CB-4805-114E7A33BEDF}" dt="2022-11-10T15:54:02.519" v="0" actId="1076"/>
        <pc:sldMkLst>
          <pc:docMk/>
          <pc:sldMk cId="841621633" sldId="875"/>
        </pc:sldMkLst>
        <pc:spChg chg="mod">
          <ac:chgData name="David Mascali" userId="S::dmascali@infn.it::995c983d-e557-4815-a45c-6229ba26b172" providerId="AD" clId="Web-{1DA5D4AD-E9E8-E1CB-4805-114E7A33BEDF}" dt="2022-11-10T15:54:02.519" v="0" actId="1076"/>
          <ac:spMkLst>
            <pc:docMk/>
            <pc:sldMk cId="841621633" sldId="875"/>
            <ac:spMk id="29" creationId="{00000000-0000-0000-0000-000000000000}"/>
          </ac:spMkLst>
        </pc:spChg>
      </pc:sldChg>
    </pc:docChg>
  </pc:docChgLst>
  <pc:docChgLst>
    <pc:chgData name="Giuseppe Torrisi" userId="7e2d242d-86da-4aa3-bb66-1f88aeb4d0c6" providerId="ADAL" clId="{4757A9E6-0BA9-2E40-9E95-950C7A798859}"/>
    <pc:docChg chg="modSld">
      <pc:chgData name="Giuseppe Torrisi" userId="7e2d242d-86da-4aa3-bb66-1f88aeb4d0c6" providerId="ADAL" clId="{4757A9E6-0BA9-2E40-9E95-950C7A798859}" dt="2023-09-08T08:02:19.605" v="3"/>
      <pc:docMkLst>
        <pc:docMk/>
      </pc:docMkLst>
      <pc:sldChg chg="addSp modSp mod">
        <pc:chgData name="Giuseppe Torrisi" userId="7e2d242d-86da-4aa3-bb66-1f88aeb4d0c6" providerId="ADAL" clId="{4757A9E6-0BA9-2E40-9E95-950C7A798859}" dt="2023-09-08T08:02:19.605" v="3"/>
        <pc:sldMkLst>
          <pc:docMk/>
          <pc:sldMk cId="3491744254" sldId="882"/>
        </pc:sldMkLst>
        <pc:picChg chg="mod">
          <ac:chgData name="Giuseppe Torrisi" userId="7e2d242d-86da-4aa3-bb66-1f88aeb4d0c6" providerId="ADAL" clId="{4757A9E6-0BA9-2E40-9E95-950C7A798859}" dt="2023-09-08T07:57:11.728" v="0" actId="1076"/>
          <ac:picMkLst>
            <pc:docMk/>
            <pc:sldMk cId="3491744254" sldId="882"/>
            <ac:picMk id="3" creationId="{224E86DA-7DE5-349A-B069-01A1BA151582}"/>
          </ac:picMkLst>
        </pc:picChg>
        <pc:picChg chg="add mod">
          <ac:chgData name="Giuseppe Torrisi" userId="7e2d242d-86da-4aa3-bb66-1f88aeb4d0c6" providerId="ADAL" clId="{4757A9E6-0BA9-2E40-9E95-950C7A798859}" dt="2023-09-08T08:02:19.605" v="3"/>
          <ac:picMkLst>
            <pc:docMk/>
            <pc:sldMk cId="3491744254" sldId="882"/>
            <ac:picMk id="5" creationId="{1DED4B43-06E4-5C74-96B4-88320A73A6A2}"/>
          </ac:picMkLst>
        </pc:picChg>
      </pc:sldChg>
    </pc:docChg>
  </pc:docChgLst>
  <pc:docChgLst>
    <pc:chgData name="Giuseppe Torrisi" userId="7e2d242d-86da-4aa3-bb66-1f88aeb4d0c6" providerId="ADAL" clId="{62EE097A-0F85-DA43-A88A-7BC16E789983}"/>
    <pc:docChg chg="undo redo custSel addSld delSld modSld sldOrd">
      <pc:chgData name="Giuseppe Torrisi" userId="7e2d242d-86da-4aa3-bb66-1f88aeb4d0c6" providerId="ADAL" clId="{62EE097A-0F85-DA43-A88A-7BC16E789983}" dt="2023-07-31T22:29:16.583" v="10061" actId="20577"/>
      <pc:docMkLst>
        <pc:docMk/>
      </pc:docMkLst>
      <pc:sldChg chg="addSp delSp modSp add mod">
        <pc:chgData name="Giuseppe Torrisi" userId="7e2d242d-86da-4aa3-bb66-1f88aeb4d0c6" providerId="ADAL" clId="{62EE097A-0F85-DA43-A88A-7BC16E789983}" dt="2023-07-31T06:04:12.658" v="8542" actId="115"/>
        <pc:sldMkLst>
          <pc:docMk/>
          <pc:sldMk cId="2183092489" sldId="258"/>
        </pc:sldMkLst>
        <pc:spChg chg="mod">
          <ac:chgData name="Giuseppe Torrisi" userId="7e2d242d-86da-4aa3-bb66-1f88aeb4d0c6" providerId="ADAL" clId="{62EE097A-0F85-DA43-A88A-7BC16E789983}" dt="2023-07-31T06:04:12.658" v="8542" actId="115"/>
          <ac:spMkLst>
            <pc:docMk/>
            <pc:sldMk cId="2183092489" sldId="258"/>
            <ac:spMk id="3" creationId="{6FC1E04D-56CB-4D99-9B30-EFE045FC14FE}"/>
          </ac:spMkLst>
        </pc:spChg>
        <pc:spChg chg="mod">
          <ac:chgData name="Giuseppe Torrisi" userId="7e2d242d-86da-4aa3-bb66-1f88aeb4d0c6" providerId="ADAL" clId="{62EE097A-0F85-DA43-A88A-7BC16E789983}" dt="2023-07-29T14:50:08.960" v="7936" actId="404"/>
          <ac:spMkLst>
            <pc:docMk/>
            <pc:sldMk cId="2183092489" sldId="258"/>
            <ac:spMk id="4" creationId="{538ED4FF-BFC4-4D90-9957-F58290FB0C76}"/>
          </ac:spMkLst>
        </pc:spChg>
        <pc:spChg chg="mod">
          <ac:chgData name="Giuseppe Torrisi" userId="7e2d242d-86da-4aa3-bb66-1f88aeb4d0c6" providerId="ADAL" clId="{62EE097A-0F85-DA43-A88A-7BC16E789983}" dt="2023-07-22T19:14:24.377" v="3637"/>
          <ac:spMkLst>
            <pc:docMk/>
            <pc:sldMk cId="2183092489" sldId="258"/>
            <ac:spMk id="13" creationId="{FE18E162-4FA4-7D2F-B891-3476FDC2B4FC}"/>
          </ac:spMkLst>
        </pc:spChg>
        <pc:spChg chg="mod">
          <ac:chgData name="Giuseppe Torrisi" userId="7e2d242d-86da-4aa3-bb66-1f88aeb4d0c6" providerId="ADAL" clId="{62EE097A-0F85-DA43-A88A-7BC16E789983}" dt="2023-07-22T19:14:24.377" v="3637"/>
          <ac:spMkLst>
            <pc:docMk/>
            <pc:sldMk cId="2183092489" sldId="258"/>
            <ac:spMk id="14" creationId="{4C99E402-5B2A-EE7A-4052-AF8A3F7A6C6D}"/>
          </ac:spMkLst>
        </pc:spChg>
        <pc:spChg chg="mod">
          <ac:chgData name="Giuseppe Torrisi" userId="7e2d242d-86da-4aa3-bb66-1f88aeb4d0c6" providerId="ADAL" clId="{62EE097A-0F85-DA43-A88A-7BC16E789983}" dt="2023-07-22T19:14:24.377" v="3637"/>
          <ac:spMkLst>
            <pc:docMk/>
            <pc:sldMk cId="2183092489" sldId="258"/>
            <ac:spMk id="16" creationId="{DCC73109-F434-7825-46F6-C20DC42A0D76}"/>
          </ac:spMkLst>
        </pc:spChg>
        <pc:spChg chg="mod">
          <ac:chgData name="Giuseppe Torrisi" userId="7e2d242d-86da-4aa3-bb66-1f88aeb4d0c6" providerId="ADAL" clId="{62EE097A-0F85-DA43-A88A-7BC16E789983}" dt="2023-07-22T19:14:24.377" v="3637"/>
          <ac:spMkLst>
            <pc:docMk/>
            <pc:sldMk cId="2183092489" sldId="258"/>
            <ac:spMk id="17" creationId="{96A0107B-B2BD-4904-EAC4-3512017159EB}"/>
          </ac:spMkLst>
        </pc:spChg>
        <pc:spChg chg="mod">
          <ac:chgData name="Giuseppe Torrisi" userId="7e2d242d-86da-4aa3-bb66-1f88aeb4d0c6" providerId="ADAL" clId="{62EE097A-0F85-DA43-A88A-7BC16E789983}" dt="2023-07-22T19:14:24.377" v="3637"/>
          <ac:spMkLst>
            <pc:docMk/>
            <pc:sldMk cId="2183092489" sldId="258"/>
            <ac:spMk id="18" creationId="{E28BAB10-B69D-35C1-773D-73FD970FFEEA}"/>
          </ac:spMkLst>
        </pc:spChg>
        <pc:spChg chg="mod">
          <ac:chgData name="Giuseppe Torrisi" userId="7e2d242d-86da-4aa3-bb66-1f88aeb4d0c6" providerId="ADAL" clId="{62EE097A-0F85-DA43-A88A-7BC16E789983}" dt="2023-07-22T19:14:24.377" v="3637"/>
          <ac:spMkLst>
            <pc:docMk/>
            <pc:sldMk cId="2183092489" sldId="258"/>
            <ac:spMk id="19" creationId="{D7179743-F3AD-20AB-03CD-D0663F7D587B}"/>
          </ac:spMkLst>
        </pc:spChg>
        <pc:spChg chg="mod">
          <ac:chgData name="Giuseppe Torrisi" userId="7e2d242d-86da-4aa3-bb66-1f88aeb4d0c6" providerId="ADAL" clId="{62EE097A-0F85-DA43-A88A-7BC16E789983}" dt="2023-07-22T19:14:24.377" v="3637"/>
          <ac:spMkLst>
            <pc:docMk/>
            <pc:sldMk cId="2183092489" sldId="258"/>
            <ac:spMk id="20" creationId="{7D19509A-5B5C-48C9-0366-49B171C1D922}"/>
          </ac:spMkLst>
        </pc:spChg>
        <pc:spChg chg="mod">
          <ac:chgData name="Giuseppe Torrisi" userId="7e2d242d-86da-4aa3-bb66-1f88aeb4d0c6" providerId="ADAL" clId="{62EE097A-0F85-DA43-A88A-7BC16E789983}" dt="2023-07-22T19:14:24.377" v="3637"/>
          <ac:spMkLst>
            <pc:docMk/>
            <pc:sldMk cId="2183092489" sldId="258"/>
            <ac:spMk id="21" creationId="{21E9D038-33C6-F7EC-7712-8411E2316EEF}"/>
          </ac:spMkLst>
        </pc:spChg>
        <pc:grpChg chg="del">
          <ac:chgData name="Giuseppe Torrisi" userId="7e2d242d-86da-4aa3-bb66-1f88aeb4d0c6" providerId="ADAL" clId="{62EE097A-0F85-DA43-A88A-7BC16E789983}" dt="2023-07-22T19:14:24" v="3636" actId="478"/>
          <ac:grpSpMkLst>
            <pc:docMk/>
            <pc:sldMk cId="2183092489" sldId="258"/>
            <ac:grpSpMk id="2" creationId="{94979D79-465A-E34B-3417-5A9132FA23E4}"/>
          </ac:grpSpMkLst>
        </pc:grpChg>
        <pc:grpChg chg="add mod">
          <ac:chgData name="Giuseppe Torrisi" userId="7e2d242d-86da-4aa3-bb66-1f88aeb4d0c6" providerId="ADAL" clId="{62EE097A-0F85-DA43-A88A-7BC16E789983}" dt="2023-07-22T19:14:24.377" v="3637"/>
          <ac:grpSpMkLst>
            <pc:docMk/>
            <pc:sldMk cId="2183092489" sldId="258"/>
            <ac:grpSpMk id="5" creationId="{F9CE3C47-7D37-273C-AC49-E079070C4B68}"/>
          </ac:grpSpMkLst>
        </pc:grpChg>
        <pc:grpChg chg="mod">
          <ac:chgData name="Giuseppe Torrisi" userId="7e2d242d-86da-4aa3-bb66-1f88aeb4d0c6" providerId="ADAL" clId="{62EE097A-0F85-DA43-A88A-7BC16E789983}" dt="2023-07-22T19:14:24.377" v="3637"/>
          <ac:grpSpMkLst>
            <pc:docMk/>
            <pc:sldMk cId="2183092489" sldId="258"/>
            <ac:grpSpMk id="7" creationId="{1F371D73-D192-7C60-00ED-A26D5725C6DA}"/>
          </ac:grpSpMkLst>
        </pc:grpChg>
      </pc:sldChg>
      <pc:sldChg chg="delSp modSp del mod ord">
        <pc:chgData name="Giuseppe Torrisi" userId="7e2d242d-86da-4aa3-bb66-1f88aeb4d0c6" providerId="ADAL" clId="{62EE097A-0F85-DA43-A88A-7BC16E789983}" dt="2023-07-22T09:14:09.197" v="1079" actId="2696"/>
        <pc:sldMkLst>
          <pc:docMk/>
          <pc:sldMk cId="4271602610" sldId="258"/>
        </pc:sldMkLst>
        <pc:spChg chg="mod">
          <ac:chgData name="Giuseppe Torrisi" userId="7e2d242d-86da-4aa3-bb66-1f88aeb4d0c6" providerId="ADAL" clId="{62EE097A-0F85-DA43-A88A-7BC16E789983}" dt="2023-07-22T09:12:56.849" v="1062" actId="27636"/>
          <ac:spMkLst>
            <pc:docMk/>
            <pc:sldMk cId="4271602610" sldId="258"/>
            <ac:spMk id="3" creationId="{6FC1E04D-56CB-4D99-9B30-EFE045FC14FE}"/>
          </ac:spMkLst>
        </pc:spChg>
        <pc:spChg chg="mod">
          <ac:chgData name="Giuseppe Torrisi" userId="7e2d242d-86da-4aa3-bb66-1f88aeb4d0c6" providerId="ADAL" clId="{62EE097A-0F85-DA43-A88A-7BC16E789983}" dt="2023-07-22T09:10:43.973" v="1023" actId="20577"/>
          <ac:spMkLst>
            <pc:docMk/>
            <pc:sldMk cId="4271602610" sldId="258"/>
            <ac:spMk id="4" creationId="{538ED4FF-BFC4-4D90-9957-F58290FB0C76}"/>
          </ac:spMkLst>
        </pc:spChg>
        <pc:spChg chg="mod">
          <ac:chgData name="Giuseppe Torrisi" userId="7e2d242d-86da-4aa3-bb66-1f88aeb4d0c6" providerId="ADAL" clId="{62EE097A-0F85-DA43-A88A-7BC16E789983}" dt="2023-07-22T09:11:02.487" v="1040" actId="1037"/>
          <ac:spMkLst>
            <pc:docMk/>
            <pc:sldMk cId="4271602610" sldId="258"/>
            <ac:spMk id="6" creationId="{6381E722-3B44-D2A3-A8F2-2D4148E6CAC2}"/>
          </ac:spMkLst>
        </pc:spChg>
        <pc:spChg chg="del">
          <ac:chgData name="Giuseppe Torrisi" userId="7e2d242d-86da-4aa3-bb66-1f88aeb4d0c6" providerId="ADAL" clId="{62EE097A-0F85-DA43-A88A-7BC16E789983}" dt="2023-07-22T09:10:04.282" v="1015" actId="478"/>
          <ac:spMkLst>
            <pc:docMk/>
            <pc:sldMk cId="4271602610" sldId="258"/>
            <ac:spMk id="7" creationId="{2A9954C0-DAE4-5EBE-2DB8-DF3AB7151E23}"/>
          </ac:spMkLst>
        </pc:spChg>
        <pc:spChg chg="del">
          <ac:chgData name="Giuseppe Torrisi" userId="7e2d242d-86da-4aa3-bb66-1f88aeb4d0c6" providerId="ADAL" clId="{62EE097A-0F85-DA43-A88A-7BC16E789983}" dt="2023-07-22T09:09:53.527" v="1009" actId="478"/>
          <ac:spMkLst>
            <pc:docMk/>
            <pc:sldMk cId="4271602610" sldId="258"/>
            <ac:spMk id="13" creationId="{6D35C310-E05A-AA88-6ACD-17B4FC98E8BD}"/>
          </ac:spMkLst>
        </pc:spChg>
        <pc:spChg chg="del">
          <ac:chgData name="Giuseppe Torrisi" userId="7e2d242d-86da-4aa3-bb66-1f88aeb4d0c6" providerId="ADAL" clId="{62EE097A-0F85-DA43-A88A-7BC16E789983}" dt="2023-07-22T09:09:57.362" v="1012" actId="478"/>
          <ac:spMkLst>
            <pc:docMk/>
            <pc:sldMk cId="4271602610" sldId="258"/>
            <ac:spMk id="14" creationId="{6C2FE7C2-2CD9-6731-ADA8-99299593E767}"/>
          </ac:spMkLst>
        </pc:spChg>
        <pc:grpChg chg="mod">
          <ac:chgData name="Giuseppe Torrisi" userId="7e2d242d-86da-4aa3-bb66-1f88aeb4d0c6" providerId="ADAL" clId="{62EE097A-0F85-DA43-A88A-7BC16E789983}" dt="2023-07-22T09:10:35.472" v="1019" actId="1076"/>
          <ac:grpSpMkLst>
            <pc:docMk/>
            <pc:sldMk cId="4271602610" sldId="258"/>
            <ac:grpSpMk id="2" creationId="{94979D79-465A-E34B-3417-5A9132FA23E4}"/>
          </ac:grpSpMkLst>
        </pc:grpChg>
        <pc:grpChg chg="del">
          <ac:chgData name="Giuseppe Torrisi" userId="7e2d242d-86da-4aa3-bb66-1f88aeb4d0c6" providerId="ADAL" clId="{62EE097A-0F85-DA43-A88A-7BC16E789983}" dt="2023-07-22T09:09:53.527" v="1009" actId="478"/>
          <ac:grpSpMkLst>
            <pc:docMk/>
            <pc:sldMk cId="4271602610" sldId="258"/>
            <ac:grpSpMk id="5" creationId="{D00EEF49-F511-8E04-7B99-689D1A7FB164}"/>
          </ac:grpSpMkLst>
        </pc:grpChg>
      </pc:sldChg>
      <pc:sldChg chg="addSp delSp modSp add mod">
        <pc:chgData name="Giuseppe Torrisi" userId="7e2d242d-86da-4aa3-bb66-1f88aeb4d0c6" providerId="ADAL" clId="{62EE097A-0F85-DA43-A88A-7BC16E789983}" dt="2023-07-29T15:46:26.764" v="8308" actId="14100"/>
        <pc:sldMkLst>
          <pc:docMk/>
          <pc:sldMk cId="1155203244" sldId="259"/>
        </pc:sldMkLst>
        <pc:spChg chg="mod">
          <ac:chgData name="Giuseppe Torrisi" userId="7e2d242d-86da-4aa3-bb66-1f88aeb4d0c6" providerId="ADAL" clId="{62EE097A-0F85-DA43-A88A-7BC16E789983}" dt="2023-07-29T15:46:16.657" v="8304" actId="20577"/>
          <ac:spMkLst>
            <pc:docMk/>
            <pc:sldMk cId="1155203244" sldId="259"/>
            <ac:spMk id="4" creationId="{CC321153-3DCE-43DA-9ABB-99FA18D366D5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5" creationId="{28A4D459-F6F2-FE04-9835-E869498D7F31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8" creationId="{90E04682-C70D-AF62-CDB8-22F84807647D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9" creationId="{AD306F32-361B-F60B-865D-81E018A45B84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0" creationId="{2346101B-AD9A-BF79-4323-3A5B8BD52D8F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1" creationId="{7299DAE4-FB69-9A29-BD5A-C06131BC7474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2" creationId="{05BB10B7-960C-5F2C-BB66-C6977094C606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4" creationId="{5CDC1E80-C78C-C119-D8C5-C6E8768D3DEF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5" creationId="{2AD39DDA-7D31-3932-9B5A-C35020ED0614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6" creationId="{DA5A2D00-1FEC-B26F-9DD4-F733A21B047E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7" creationId="{62F8F583-89AE-33A1-D3BD-5D36D9146959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8" creationId="{686A90BB-30B1-A648-69B1-F91C63A5ABEB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19" creationId="{F14338EE-F02E-9E0D-84AE-BE274AE89F2A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20" creationId="{C110437D-0150-84D2-C7B5-1FF6B616D86D}"/>
          </ac:spMkLst>
        </pc:spChg>
        <pc:spChg chg="mod">
          <ac:chgData name="Giuseppe Torrisi" userId="7e2d242d-86da-4aa3-bb66-1f88aeb4d0c6" providerId="ADAL" clId="{62EE097A-0F85-DA43-A88A-7BC16E789983}" dt="2023-07-22T19:42:23.813" v="4313"/>
          <ac:spMkLst>
            <pc:docMk/>
            <pc:sldMk cId="1155203244" sldId="259"/>
            <ac:spMk id="21" creationId="{0D6BCF68-EEF5-B829-8210-C47AC376C17B}"/>
          </ac:spMkLst>
        </pc:spChg>
        <pc:spChg chg="add del mod">
          <ac:chgData name="Giuseppe Torrisi" userId="7e2d242d-86da-4aa3-bb66-1f88aeb4d0c6" providerId="ADAL" clId="{62EE097A-0F85-DA43-A88A-7BC16E789983}" dt="2023-07-22T21:33:04.136" v="4918"/>
          <ac:spMkLst>
            <pc:docMk/>
            <pc:sldMk cId="1155203244" sldId="259"/>
            <ac:spMk id="22" creationId="{40AC63F4-5102-53FC-E63B-57B580961D79}"/>
          </ac:spMkLst>
        </pc:spChg>
        <pc:spChg chg="mod">
          <ac:chgData name="Giuseppe Torrisi" userId="7e2d242d-86da-4aa3-bb66-1f88aeb4d0c6" providerId="ADAL" clId="{62EE097A-0F85-DA43-A88A-7BC16E789983}" dt="2023-07-22T19:42:23.032" v="4312" actId="1076"/>
          <ac:spMkLst>
            <pc:docMk/>
            <pc:sldMk cId="1155203244" sldId="259"/>
            <ac:spMk id="36" creationId="{BF493137-AA37-A745-2562-B55A5F05C3FD}"/>
          </ac:spMkLst>
        </pc:spChg>
        <pc:grpChg chg="add mod">
          <ac:chgData name="Giuseppe Torrisi" userId="7e2d242d-86da-4aa3-bb66-1f88aeb4d0c6" providerId="ADAL" clId="{62EE097A-0F85-DA43-A88A-7BC16E789983}" dt="2023-07-22T19:42:23.813" v="4313"/>
          <ac:grpSpMkLst>
            <pc:docMk/>
            <pc:sldMk cId="1155203244" sldId="259"/>
            <ac:grpSpMk id="2" creationId="{204B4B46-DE93-F4AE-25CD-334C19393290}"/>
          </ac:grpSpMkLst>
        </pc:grpChg>
        <pc:grpChg chg="mod">
          <ac:chgData name="Giuseppe Torrisi" userId="7e2d242d-86da-4aa3-bb66-1f88aeb4d0c6" providerId="ADAL" clId="{62EE097A-0F85-DA43-A88A-7BC16E789983}" dt="2023-07-22T19:42:23.813" v="4313"/>
          <ac:grpSpMkLst>
            <pc:docMk/>
            <pc:sldMk cId="1155203244" sldId="259"/>
            <ac:grpSpMk id="6" creationId="{FCDCB374-F9D4-25B5-2AB8-1618733B3BA1}"/>
          </ac:grpSpMkLst>
        </pc:grpChg>
        <pc:grpChg chg="mod">
          <ac:chgData name="Giuseppe Torrisi" userId="7e2d242d-86da-4aa3-bb66-1f88aeb4d0c6" providerId="ADAL" clId="{62EE097A-0F85-DA43-A88A-7BC16E789983}" dt="2023-07-22T19:42:23.813" v="4313"/>
          <ac:grpSpMkLst>
            <pc:docMk/>
            <pc:sldMk cId="1155203244" sldId="259"/>
            <ac:grpSpMk id="7" creationId="{58611963-8515-3A17-49F8-08CB15A85DAF}"/>
          </ac:grpSpMkLst>
        </pc:grpChg>
        <pc:grpChg chg="mod">
          <ac:chgData name="Giuseppe Torrisi" userId="7e2d242d-86da-4aa3-bb66-1f88aeb4d0c6" providerId="ADAL" clId="{62EE097A-0F85-DA43-A88A-7BC16E789983}" dt="2023-07-22T19:42:23.813" v="4313"/>
          <ac:grpSpMkLst>
            <pc:docMk/>
            <pc:sldMk cId="1155203244" sldId="259"/>
            <ac:grpSpMk id="13" creationId="{7C4E7F0C-6B0A-C50D-38B7-C77C1918351B}"/>
          </ac:grpSpMkLst>
        </pc:grpChg>
        <pc:picChg chg="mod">
          <ac:chgData name="Giuseppe Torrisi" userId="7e2d242d-86da-4aa3-bb66-1f88aeb4d0c6" providerId="ADAL" clId="{62EE097A-0F85-DA43-A88A-7BC16E789983}" dt="2023-07-22T19:42:23.032" v="4312" actId="1076"/>
          <ac:picMkLst>
            <pc:docMk/>
            <pc:sldMk cId="1155203244" sldId="259"/>
            <ac:picMk id="3" creationId="{7BC82CD0-39BA-E4C1-A411-6CA8DA708051}"/>
          </ac:picMkLst>
        </pc:picChg>
        <pc:picChg chg="mod">
          <ac:chgData name="Giuseppe Torrisi" userId="7e2d242d-86da-4aa3-bb66-1f88aeb4d0c6" providerId="ADAL" clId="{62EE097A-0F85-DA43-A88A-7BC16E789983}" dt="2023-07-22T19:42:23.032" v="4312" actId="1076"/>
          <ac:picMkLst>
            <pc:docMk/>
            <pc:sldMk cId="1155203244" sldId="259"/>
            <ac:picMk id="28" creationId="{1584E1A5-C59E-A606-1C12-766A1C9497C1}"/>
          </ac:picMkLst>
        </pc:picChg>
        <pc:picChg chg="mod">
          <ac:chgData name="Giuseppe Torrisi" userId="7e2d242d-86da-4aa3-bb66-1f88aeb4d0c6" providerId="ADAL" clId="{62EE097A-0F85-DA43-A88A-7BC16E789983}" dt="2023-07-29T15:46:23.352" v="8306" actId="14100"/>
          <ac:picMkLst>
            <pc:docMk/>
            <pc:sldMk cId="1155203244" sldId="259"/>
            <ac:picMk id="30" creationId="{63319CC6-2147-26E1-8081-1110B815763F}"/>
          </ac:picMkLst>
        </pc:picChg>
        <pc:picChg chg="mod">
          <ac:chgData name="Giuseppe Torrisi" userId="7e2d242d-86da-4aa3-bb66-1f88aeb4d0c6" providerId="ADAL" clId="{62EE097A-0F85-DA43-A88A-7BC16E789983}" dt="2023-07-29T15:46:26.764" v="8308" actId="14100"/>
          <ac:picMkLst>
            <pc:docMk/>
            <pc:sldMk cId="1155203244" sldId="259"/>
            <ac:picMk id="32" creationId="{EAFC2C93-F1A5-A3D7-E07C-4595A33B9934}"/>
          </ac:picMkLst>
        </pc:picChg>
      </pc:sldChg>
      <pc:sldChg chg="modSp add del mod">
        <pc:chgData name="Giuseppe Torrisi" userId="7e2d242d-86da-4aa3-bb66-1f88aeb4d0c6" providerId="ADAL" clId="{62EE097A-0F85-DA43-A88A-7BC16E789983}" dt="2023-07-22T17:13:52.456" v="3453" actId="2696"/>
        <pc:sldMkLst>
          <pc:docMk/>
          <pc:sldMk cId="3561909215" sldId="259"/>
        </pc:sldMkLst>
        <pc:spChg chg="mod">
          <ac:chgData name="Giuseppe Torrisi" userId="7e2d242d-86da-4aa3-bb66-1f88aeb4d0c6" providerId="ADAL" clId="{62EE097A-0F85-DA43-A88A-7BC16E789983}" dt="2023-07-18T13:22:32.266" v="485" actId="20577"/>
          <ac:spMkLst>
            <pc:docMk/>
            <pc:sldMk cId="3561909215" sldId="259"/>
            <ac:spMk id="4" creationId="{CC321153-3DCE-43DA-9ABB-99FA18D366D5}"/>
          </ac:spMkLst>
        </pc:spChg>
      </pc:sldChg>
      <pc:sldChg chg="addSp delSp modSp mod">
        <pc:chgData name="Giuseppe Torrisi" userId="7e2d242d-86da-4aa3-bb66-1f88aeb4d0c6" providerId="ADAL" clId="{62EE097A-0F85-DA43-A88A-7BC16E789983}" dt="2023-07-31T06:29:28.851" v="8881" actId="5793"/>
        <pc:sldMkLst>
          <pc:docMk/>
          <pc:sldMk cId="1516042379" sldId="260"/>
        </pc:sldMkLst>
        <pc:spChg chg="mod">
          <ac:chgData name="Giuseppe Torrisi" userId="7e2d242d-86da-4aa3-bb66-1f88aeb4d0c6" providerId="ADAL" clId="{62EE097A-0F85-DA43-A88A-7BC16E789983}" dt="2023-07-31T06:29:28.851" v="8881" actId="5793"/>
          <ac:spMkLst>
            <pc:docMk/>
            <pc:sldMk cId="1516042379" sldId="260"/>
            <ac:spMk id="3" creationId="{1DFEFE2D-71A6-417D-A47A-D4C38E63E388}"/>
          </ac:spMkLst>
        </pc:spChg>
        <pc:spChg chg="mod">
          <ac:chgData name="Giuseppe Torrisi" userId="7e2d242d-86da-4aa3-bb66-1f88aeb4d0c6" providerId="ADAL" clId="{62EE097A-0F85-DA43-A88A-7BC16E789983}" dt="2023-07-23T16:12:34.916" v="5683" actId="20577"/>
          <ac:spMkLst>
            <pc:docMk/>
            <pc:sldMk cId="1516042379" sldId="260"/>
            <ac:spMk id="4" creationId="{BB0F67C9-B94D-4674-8966-BE474B6980E1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5" creationId="{34102FB3-25FF-2FD3-116D-567BF720C3C7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8" creationId="{4B3671B2-75F8-524D-7A8B-77CC89B4F662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12" creationId="{4987C279-0328-C8E4-B89B-D671A1612B32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13" creationId="{88EA3241-8C19-E821-A45E-B1DB896D092C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16" creationId="{80281842-F90F-E191-6E48-D7EF391D465F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18" creationId="{1DD7D45D-654A-F7F8-152A-18136E542296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22" creationId="{DA06DB37-E791-A1A8-CA90-6571B038711E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25" creationId="{9F6030CE-3D38-C43B-B666-0232096014A6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28" creationId="{ED115E01-E0CE-9809-C44B-36AA85697946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29" creationId="{401DEF28-2420-1B68-71B6-4DC9CAF68229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30" creationId="{90BA0BF1-46D8-827C-9EFF-5B4136C43AE7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32" creationId="{188561AE-B2F3-0F84-8600-D09855FDB40D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49" creationId="{9A3059A8-6FF4-51C7-2B3D-4F07F8C2D0FB}"/>
          </ac:spMkLst>
        </pc:spChg>
        <pc:spChg chg="mod">
          <ac:chgData name="Giuseppe Torrisi" userId="7e2d242d-86da-4aa3-bb66-1f88aeb4d0c6" providerId="ADAL" clId="{62EE097A-0F85-DA43-A88A-7BC16E789983}" dt="2023-07-23T16:12:31.425" v="5679"/>
          <ac:spMkLst>
            <pc:docMk/>
            <pc:sldMk cId="1516042379" sldId="260"/>
            <ac:spMk id="50" creationId="{60377C44-43B6-A7C6-A571-81DCD4CCD66B}"/>
          </ac:spMkLst>
        </pc:spChg>
        <pc:grpChg chg="add mod">
          <ac:chgData name="Giuseppe Torrisi" userId="7e2d242d-86da-4aa3-bb66-1f88aeb4d0c6" providerId="ADAL" clId="{62EE097A-0F85-DA43-A88A-7BC16E789983}" dt="2023-07-23T16:12:31.425" v="5679"/>
          <ac:grpSpMkLst>
            <pc:docMk/>
            <pc:sldMk cId="1516042379" sldId="260"/>
            <ac:grpSpMk id="2" creationId="{6E8989AF-B7FC-AB94-6156-A99687B5B0D8}"/>
          </ac:grpSpMkLst>
        </pc:grpChg>
        <pc:grpChg chg="mod">
          <ac:chgData name="Giuseppe Torrisi" userId="7e2d242d-86da-4aa3-bb66-1f88aeb4d0c6" providerId="ADAL" clId="{62EE097A-0F85-DA43-A88A-7BC16E789983}" dt="2023-07-23T16:12:31.425" v="5679"/>
          <ac:grpSpMkLst>
            <pc:docMk/>
            <pc:sldMk cId="1516042379" sldId="260"/>
            <ac:grpSpMk id="6" creationId="{5F7434A5-249F-75A6-A3CC-27B68AB04971}"/>
          </ac:grpSpMkLst>
        </pc:grpChg>
        <pc:grpChg chg="mod">
          <ac:chgData name="Giuseppe Torrisi" userId="7e2d242d-86da-4aa3-bb66-1f88aeb4d0c6" providerId="ADAL" clId="{62EE097A-0F85-DA43-A88A-7BC16E789983}" dt="2023-07-23T16:12:31.425" v="5679"/>
          <ac:grpSpMkLst>
            <pc:docMk/>
            <pc:sldMk cId="1516042379" sldId="260"/>
            <ac:grpSpMk id="7" creationId="{B87F48DB-0A32-5AB2-7204-95C9FFEE0CF1}"/>
          </ac:grpSpMkLst>
        </pc:grpChg>
        <pc:grpChg chg="mod">
          <ac:chgData name="Giuseppe Torrisi" userId="7e2d242d-86da-4aa3-bb66-1f88aeb4d0c6" providerId="ADAL" clId="{62EE097A-0F85-DA43-A88A-7BC16E789983}" dt="2023-07-23T16:12:31.425" v="5679"/>
          <ac:grpSpMkLst>
            <pc:docMk/>
            <pc:sldMk cId="1516042379" sldId="260"/>
            <ac:grpSpMk id="21" creationId="{D02E2E17-044E-C5BD-7222-2F15B918B494}"/>
          </ac:grpSpMkLst>
        </pc:grpChg>
        <pc:grpChg chg="del">
          <ac:chgData name="Giuseppe Torrisi" userId="7e2d242d-86da-4aa3-bb66-1f88aeb4d0c6" providerId="ADAL" clId="{62EE097A-0F85-DA43-A88A-7BC16E789983}" dt="2023-07-23T16:12:30.802" v="5678" actId="478"/>
          <ac:grpSpMkLst>
            <pc:docMk/>
            <pc:sldMk cId="1516042379" sldId="260"/>
            <ac:grpSpMk id="33" creationId="{BBC3F667-C9EE-B64B-B694-F458D74EAFAD}"/>
          </ac:grpSpMkLst>
        </pc:grpChg>
      </pc:sldChg>
      <pc:sldChg chg="addSp delSp modSp mod">
        <pc:chgData name="Giuseppe Torrisi" userId="7e2d242d-86da-4aa3-bb66-1f88aeb4d0c6" providerId="ADAL" clId="{62EE097A-0F85-DA43-A88A-7BC16E789983}" dt="2023-07-29T08:30:15.287" v="7495" actId="1076"/>
        <pc:sldMkLst>
          <pc:docMk/>
          <pc:sldMk cId="2657112223" sldId="261"/>
        </pc:sldMkLst>
        <pc:spChg chg="add mod">
          <ac:chgData name="Giuseppe Torrisi" userId="7e2d242d-86da-4aa3-bb66-1f88aeb4d0c6" providerId="ADAL" clId="{62EE097A-0F85-DA43-A88A-7BC16E789983}" dt="2023-07-29T08:30:15.287" v="7495" actId="1076"/>
          <ac:spMkLst>
            <pc:docMk/>
            <pc:sldMk cId="2657112223" sldId="261"/>
            <ac:spMk id="2" creationId="{5146FD96-F014-B3F1-2487-1C1F186D123D}"/>
          </ac:spMkLst>
        </pc:spChg>
        <pc:spChg chg="mod">
          <ac:chgData name="Giuseppe Torrisi" userId="7e2d242d-86da-4aa3-bb66-1f88aeb4d0c6" providerId="ADAL" clId="{62EE097A-0F85-DA43-A88A-7BC16E789983}" dt="2023-07-29T08:29:57.102" v="7483" actId="1076"/>
          <ac:spMkLst>
            <pc:docMk/>
            <pc:sldMk cId="2657112223" sldId="261"/>
            <ac:spMk id="5" creationId="{9D62C4A2-AE76-4BB8-BA6F-E3BA4D4A744F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8" creationId="{4B11C444-B212-9C88-FA2C-83D42D4C2E85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11" creationId="{FF1ABC11-0606-03CF-C33F-AD8A94AE9D03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12" creationId="{9EFA5E76-C207-B7F1-E728-CD77D6A783A7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14" creationId="{8CD424F9-D1CD-4B32-19CC-7D8CC769BD51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16" creationId="{29966116-0569-5B86-7688-76ADA1A8246E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17" creationId="{2BDDD79F-8199-B3B8-4389-F5D7CC1C4DFB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20" creationId="{1BBAFAD7-50F5-399F-BAEA-85347FA6F0BA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21" creationId="{7762370B-8188-3A8A-2077-86D10A88EA53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23" creationId="{7A160639-0E45-715D-77D1-3FE920AF45F0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24" creationId="{EB6F784B-A552-FF5D-258B-9605DE256B28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25" creationId="{C60542C3-4D19-EE39-E501-617074F9DB32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26" creationId="{9135CB5B-7E6A-41DE-443F-BED9F9E1FB51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40" creationId="{71CD225A-1106-8F48-AC24-CBD6724B8628}"/>
          </ac:spMkLst>
        </pc:spChg>
        <pc:spChg chg="mod">
          <ac:chgData name="Giuseppe Torrisi" userId="7e2d242d-86da-4aa3-bb66-1f88aeb4d0c6" providerId="ADAL" clId="{62EE097A-0F85-DA43-A88A-7BC16E789983}" dt="2023-07-23T16:12:38.883" v="5686"/>
          <ac:spMkLst>
            <pc:docMk/>
            <pc:sldMk cId="2657112223" sldId="261"/>
            <ac:spMk id="41" creationId="{9276405F-691D-C109-8679-AB424C36AEB0}"/>
          </ac:spMkLst>
        </pc:spChg>
        <pc:grpChg chg="del mod">
          <ac:chgData name="Giuseppe Torrisi" userId="7e2d242d-86da-4aa3-bb66-1f88aeb4d0c6" providerId="ADAL" clId="{62EE097A-0F85-DA43-A88A-7BC16E789983}" dt="2023-07-23T16:12:38.232" v="5685" actId="478"/>
          <ac:grpSpMkLst>
            <pc:docMk/>
            <pc:sldMk cId="2657112223" sldId="261"/>
            <ac:grpSpMk id="2" creationId="{D6FDB89B-E924-0D4E-C727-5CC19D2CCA6B}"/>
          </ac:grpSpMkLst>
        </pc:grpChg>
        <pc:grpChg chg="add mod">
          <ac:chgData name="Giuseppe Torrisi" userId="7e2d242d-86da-4aa3-bb66-1f88aeb4d0c6" providerId="ADAL" clId="{62EE097A-0F85-DA43-A88A-7BC16E789983}" dt="2023-07-23T16:12:38.883" v="5686"/>
          <ac:grpSpMkLst>
            <pc:docMk/>
            <pc:sldMk cId="2657112223" sldId="261"/>
            <ac:grpSpMk id="7" creationId="{E20F3279-E91A-1CEE-27AA-0819222F493E}"/>
          </ac:grpSpMkLst>
        </pc:grpChg>
        <pc:grpChg chg="mod">
          <ac:chgData name="Giuseppe Torrisi" userId="7e2d242d-86da-4aa3-bb66-1f88aeb4d0c6" providerId="ADAL" clId="{62EE097A-0F85-DA43-A88A-7BC16E789983}" dt="2023-07-23T16:12:38.883" v="5686"/>
          <ac:grpSpMkLst>
            <pc:docMk/>
            <pc:sldMk cId="2657112223" sldId="261"/>
            <ac:grpSpMk id="9" creationId="{03C6005C-39AD-118B-B53B-93B0B46273BC}"/>
          </ac:grpSpMkLst>
        </pc:grpChg>
        <pc:grpChg chg="mod">
          <ac:chgData name="Giuseppe Torrisi" userId="7e2d242d-86da-4aa3-bb66-1f88aeb4d0c6" providerId="ADAL" clId="{62EE097A-0F85-DA43-A88A-7BC16E789983}" dt="2023-07-23T16:12:38.883" v="5686"/>
          <ac:grpSpMkLst>
            <pc:docMk/>
            <pc:sldMk cId="2657112223" sldId="261"/>
            <ac:grpSpMk id="10" creationId="{13D1A0C0-E147-0F6B-E216-50089810951C}"/>
          </ac:grpSpMkLst>
        </pc:grpChg>
        <pc:grpChg chg="mod">
          <ac:chgData name="Giuseppe Torrisi" userId="7e2d242d-86da-4aa3-bb66-1f88aeb4d0c6" providerId="ADAL" clId="{62EE097A-0F85-DA43-A88A-7BC16E789983}" dt="2023-07-23T16:12:38.883" v="5686"/>
          <ac:grpSpMkLst>
            <pc:docMk/>
            <pc:sldMk cId="2657112223" sldId="261"/>
            <ac:grpSpMk id="19" creationId="{2B57A998-9F9B-A3A6-5948-692E3F5D46FB}"/>
          </ac:grpSpMkLst>
        </pc:grpChg>
        <pc:picChg chg="mod">
          <ac:chgData name="Giuseppe Torrisi" userId="7e2d242d-86da-4aa3-bb66-1f88aeb4d0c6" providerId="ADAL" clId="{62EE097A-0F85-DA43-A88A-7BC16E789983}" dt="2023-07-29T08:30:01.402" v="7489" actId="1076"/>
          <ac:picMkLst>
            <pc:docMk/>
            <pc:sldMk cId="2657112223" sldId="261"/>
            <ac:picMk id="6" creationId="{C9CF5393-2AAB-43D3-884C-B16F61BB59CD}"/>
          </ac:picMkLst>
        </pc:picChg>
        <pc:picChg chg="mod">
          <ac:chgData name="Giuseppe Torrisi" userId="7e2d242d-86da-4aa3-bb66-1f88aeb4d0c6" providerId="ADAL" clId="{62EE097A-0F85-DA43-A88A-7BC16E789983}" dt="2023-07-29T08:30:02.622" v="7490" actId="1076"/>
          <ac:picMkLst>
            <pc:docMk/>
            <pc:sldMk cId="2657112223" sldId="261"/>
            <ac:picMk id="22" creationId="{64426FE2-F314-45CE-8461-5B63127F0EA2}"/>
          </ac:picMkLst>
        </pc:picChg>
      </pc:sldChg>
      <pc:sldChg chg="addSp delSp modSp mod">
        <pc:chgData name="Giuseppe Torrisi" userId="7e2d242d-86da-4aa3-bb66-1f88aeb4d0c6" providerId="ADAL" clId="{62EE097A-0F85-DA43-A88A-7BC16E789983}" dt="2023-07-31T22:22:23.275" v="9994" actId="1035"/>
        <pc:sldMkLst>
          <pc:docMk/>
          <pc:sldMk cId="3552672929" sldId="262"/>
        </pc:sldMkLst>
        <pc:spChg chg="mod">
          <ac:chgData name="Giuseppe Torrisi" userId="7e2d242d-86da-4aa3-bb66-1f88aeb4d0c6" providerId="ADAL" clId="{62EE097A-0F85-DA43-A88A-7BC16E789983}" dt="2023-07-31T22:22:23.275" v="9994" actId="1035"/>
          <ac:spMkLst>
            <pc:docMk/>
            <pc:sldMk cId="3552672929" sldId="262"/>
            <ac:spMk id="4" creationId="{7A5CB74F-1F2A-4C3F-A588-0CC2C18E2C72}"/>
          </ac:spMkLst>
        </pc:spChg>
        <pc:spChg chg="add del mod">
          <ac:chgData name="Giuseppe Torrisi" userId="7e2d242d-86da-4aa3-bb66-1f88aeb4d0c6" providerId="ADAL" clId="{62EE097A-0F85-DA43-A88A-7BC16E789983}" dt="2023-07-23T16:12:47.916" v="5691" actId="478"/>
          <ac:spMkLst>
            <pc:docMk/>
            <pc:sldMk cId="3552672929" sldId="262"/>
            <ac:spMk id="5" creationId="{A7F36AAE-334B-86EF-6B54-38AE9523FC0D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9" creationId="{6766077B-E8FC-D0FD-4849-F809722BC7FC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12" creationId="{07AC3B29-F3F9-0484-E341-029725F640D3}"/>
          </ac:spMkLst>
        </pc:spChg>
        <pc:spChg chg="mod">
          <ac:chgData name="Giuseppe Torrisi" userId="7e2d242d-86da-4aa3-bb66-1f88aeb4d0c6" providerId="ADAL" clId="{62EE097A-0F85-DA43-A88A-7BC16E789983}" dt="2023-07-31T06:30:12.703" v="8892" actId="14100"/>
          <ac:spMkLst>
            <pc:docMk/>
            <pc:sldMk cId="3552672929" sldId="262"/>
            <ac:spMk id="13" creationId="{3C5B3791-E5EF-496D-A586-EA6F25E9E007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14" creationId="{B60B79F9-706E-1163-EAC1-E5073C896FBA}"/>
          </ac:spMkLst>
        </pc:spChg>
        <pc:spChg chg="del">
          <ac:chgData name="Giuseppe Torrisi" userId="7e2d242d-86da-4aa3-bb66-1f88aeb4d0c6" providerId="ADAL" clId="{62EE097A-0F85-DA43-A88A-7BC16E789983}" dt="2023-07-23T16:12:43.530" v="5687" actId="478"/>
          <ac:spMkLst>
            <pc:docMk/>
            <pc:sldMk cId="3552672929" sldId="262"/>
            <ac:spMk id="16" creationId="{015CE0A8-1177-450D-B7D4-E62C4539E622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17" creationId="{1155DF81-D9D5-043B-4CE7-72B7E4D9669E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18" creationId="{7F987C5F-3FA1-C1DE-A642-61013B95AEE5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19" creationId="{A5F71E9E-44BE-377E-5F56-D8EC1430EF42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23" creationId="{5994179B-1E5A-334C-BE32-415D2C43CFA2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24" creationId="{830D5EA2-F1BE-75C4-26DE-AE05FA7D0C4A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25" creationId="{F9A1C937-6864-E31F-A013-45AA31705CB4}"/>
          </ac:spMkLst>
        </pc:spChg>
        <pc:spChg chg="del">
          <ac:chgData name="Giuseppe Torrisi" userId="7e2d242d-86da-4aa3-bb66-1f88aeb4d0c6" providerId="ADAL" clId="{62EE097A-0F85-DA43-A88A-7BC16E789983}" dt="2023-07-29T08:30:29.185" v="7496" actId="478"/>
          <ac:spMkLst>
            <pc:docMk/>
            <pc:sldMk cId="3552672929" sldId="262"/>
            <ac:spMk id="26" creationId="{19E8EF89-96C4-4A25-905D-3A088513168B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27" creationId="{117F0C09-4269-9216-126E-7A37D0425D01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44" creationId="{2C8802E6-9F85-22FF-F38F-9B6B80EB2BA8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45" creationId="{504FDCB6-506F-1475-49CF-F59D52DBBD79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46" creationId="{410B8C91-F541-6198-D68D-929FA30B7380}"/>
          </ac:spMkLst>
        </pc:spChg>
        <pc:spChg chg="mod">
          <ac:chgData name="Giuseppe Torrisi" userId="7e2d242d-86da-4aa3-bb66-1f88aeb4d0c6" providerId="ADAL" clId="{62EE097A-0F85-DA43-A88A-7BC16E789983}" dt="2023-07-23T16:12:45.799" v="5689"/>
          <ac:spMkLst>
            <pc:docMk/>
            <pc:sldMk cId="3552672929" sldId="262"/>
            <ac:spMk id="47" creationId="{CCE0532A-FA0E-F650-6F13-27DCA63BCC5F}"/>
          </ac:spMkLst>
        </pc:spChg>
        <pc:grpChg chg="add mod">
          <ac:chgData name="Giuseppe Torrisi" userId="7e2d242d-86da-4aa3-bb66-1f88aeb4d0c6" providerId="ADAL" clId="{62EE097A-0F85-DA43-A88A-7BC16E789983}" dt="2023-07-23T16:12:45.799" v="5689"/>
          <ac:grpSpMkLst>
            <pc:docMk/>
            <pc:sldMk cId="3552672929" sldId="262"/>
            <ac:grpSpMk id="8" creationId="{BCFDAF36-839C-EAC7-37E0-C7378B3D1907}"/>
          </ac:grpSpMkLst>
        </pc:grpChg>
        <pc:grpChg chg="mod">
          <ac:chgData name="Giuseppe Torrisi" userId="7e2d242d-86da-4aa3-bb66-1f88aeb4d0c6" providerId="ADAL" clId="{62EE097A-0F85-DA43-A88A-7BC16E789983}" dt="2023-07-23T16:12:45.799" v="5689"/>
          <ac:grpSpMkLst>
            <pc:docMk/>
            <pc:sldMk cId="3552672929" sldId="262"/>
            <ac:grpSpMk id="10" creationId="{40680E69-818D-993A-6ED1-157CEA16AC9B}"/>
          </ac:grpSpMkLst>
        </pc:grpChg>
        <pc:grpChg chg="mod">
          <ac:chgData name="Giuseppe Torrisi" userId="7e2d242d-86da-4aa3-bb66-1f88aeb4d0c6" providerId="ADAL" clId="{62EE097A-0F85-DA43-A88A-7BC16E789983}" dt="2023-07-23T16:12:45.799" v="5689"/>
          <ac:grpSpMkLst>
            <pc:docMk/>
            <pc:sldMk cId="3552672929" sldId="262"/>
            <ac:grpSpMk id="11" creationId="{2BB64919-8429-EB5C-A24A-834264351654}"/>
          </ac:grpSpMkLst>
        </pc:grpChg>
        <pc:grpChg chg="mod">
          <ac:chgData name="Giuseppe Torrisi" userId="7e2d242d-86da-4aa3-bb66-1f88aeb4d0c6" providerId="ADAL" clId="{62EE097A-0F85-DA43-A88A-7BC16E789983}" dt="2023-07-23T16:12:45.799" v="5689"/>
          <ac:grpSpMkLst>
            <pc:docMk/>
            <pc:sldMk cId="3552672929" sldId="262"/>
            <ac:grpSpMk id="21" creationId="{F01D7146-E0BF-63AA-7C2E-1474DC6E3239}"/>
          </ac:grpSpMkLst>
        </pc:grpChg>
        <pc:grpChg chg="del">
          <ac:chgData name="Giuseppe Torrisi" userId="7e2d242d-86da-4aa3-bb66-1f88aeb4d0c6" providerId="ADAL" clId="{62EE097A-0F85-DA43-A88A-7BC16E789983}" dt="2023-07-23T16:12:45.156" v="5688" actId="478"/>
          <ac:grpSpMkLst>
            <pc:docMk/>
            <pc:sldMk cId="3552672929" sldId="262"/>
            <ac:grpSpMk id="28" creationId="{5141AFDE-E449-2946-EF34-EF55E89A3EFD}"/>
          </ac:grpSpMkLst>
        </pc:grpChg>
        <pc:picChg chg="mod">
          <ac:chgData name="Giuseppe Torrisi" userId="7e2d242d-86da-4aa3-bb66-1f88aeb4d0c6" providerId="ADAL" clId="{62EE097A-0F85-DA43-A88A-7BC16E789983}" dt="2023-07-31T06:30:14.676" v="8893" actId="1076"/>
          <ac:picMkLst>
            <pc:docMk/>
            <pc:sldMk cId="3552672929" sldId="262"/>
            <ac:picMk id="7" creationId="{7CC310E5-61D9-49AE-B122-A444EEA79CFA}"/>
          </ac:picMkLst>
        </pc:picChg>
      </pc:sldChg>
      <pc:sldChg chg="addSp delSp modSp mod">
        <pc:chgData name="Giuseppe Torrisi" userId="7e2d242d-86da-4aa3-bb66-1f88aeb4d0c6" providerId="ADAL" clId="{62EE097A-0F85-DA43-A88A-7BC16E789983}" dt="2023-07-31T06:30:35.433" v="8894" actId="478"/>
        <pc:sldMkLst>
          <pc:docMk/>
          <pc:sldMk cId="4201934676" sldId="263"/>
        </pc:sldMkLst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5" creationId="{B8ACC99E-15BD-5710-09C2-4E7393078841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9" creationId="{050EC6A0-76E2-CC0B-BE14-FD5E14E0EF62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10" creationId="{1D65E082-6054-466D-48AB-F5E851B015A3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11" creationId="{A1786727-E3FA-5E02-2693-8E76602D4CAB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12" creationId="{4E9E995A-5645-1AA0-1389-6B0BC45E0DE2}"/>
          </ac:spMkLst>
        </pc:spChg>
        <pc:spChg chg="mod">
          <ac:chgData name="Giuseppe Torrisi" userId="7e2d242d-86da-4aa3-bb66-1f88aeb4d0c6" providerId="ADAL" clId="{62EE097A-0F85-DA43-A88A-7BC16E789983}" dt="2023-07-29T08:31:45.915" v="7573" actId="20577"/>
          <ac:spMkLst>
            <pc:docMk/>
            <pc:sldMk cId="4201934676" sldId="263"/>
            <ac:spMk id="13" creationId="{2D72EF66-C7F9-41D2-8C5B-E2CE45A7D27D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14" creationId="{44C39386-9E51-A068-B74B-B096D20BC990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16" creationId="{68B422EF-A159-033A-BAB0-C74BDE519799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18" creationId="{90651E15-92D9-F019-B93A-46D18F004FCB}"/>
          </ac:spMkLst>
        </pc:spChg>
        <pc:spChg chg="del">
          <ac:chgData name="Giuseppe Torrisi" userId="7e2d242d-86da-4aa3-bb66-1f88aeb4d0c6" providerId="ADAL" clId="{62EE097A-0F85-DA43-A88A-7BC16E789983}" dt="2023-07-31T06:30:35.433" v="8894" actId="478"/>
          <ac:spMkLst>
            <pc:docMk/>
            <pc:sldMk cId="4201934676" sldId="263"/>
            <ac:spMk id="19" creationId="{67E042A2-2EDE-416E-AA22-E8314B3CD850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21" creationId="{BE171724-5F3A-B3EE-0793-590095DE021E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22" creationId="{96E57D2B-07E8-9A60-72B0-AA73E26CDFB7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23" creationId="{A8A768C5-0736-B59C-5558-F43590389C58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24" creationId="{1731AA26-1B0D-BCCA-A591-A0B56BEECA25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40" creationId="{E2411D0D-2C00-E4EA-11FE-464DE4C5B5BB}"/>
          </ac:spMkLst>
        </pc:spChg>
        <pc:spChg chg="mod">
          <ac:chgData name="Giuseppe Torrisi" userId="7e2d242d-86da-4aa3-bb66-1f88aeb4d0c6" providerId="ADAL" clId="{62EE097A-0F85-DA43-A88A-7BC16E789983}" dt="2023-07-23T16:12:57.875" v="5695"/>
          <ac:spMkLst>
            <pc:docMk/>
            <pc:sldMk cId="4201934676" sldId="263"/>
            <ac:spMk id="41" creationId="{46AF895C-E2A5-DF76-023B-6D336EB66983}"/>
          </ac:spMkLst>
        </pc:spChg>
        <pc:spChg chg="add del mod">
          <ac:chgData name="Giuseppe Torrisi" userId="7e2d242d-86da-4aa3-bb66-1f88aeb4d0c6" providerId="ADAL" clId="{62EE097A-0F85-DA43-A88A-7BC16E789983}" dt="2023-07-23T16:13:06.080" v="5699"/>
          <ac:spMkLst>
            <pc:docMk/>
            <pc:sldMk cId="4201934676" sldId="263"/>
            <ac:spMk id="42" creationId="{B13C5564-7FF5-1640-8A45-5BE51E1D3DC0}"/>
          </ac:spMkLst>
        </pc:spChg>
        <pc:grpChg chg="del">
          <ac:chgData name="Giuseppe Torrisi" userId="7e2d242d-86da-4aa3-bb66-1f88aeb4d0c6" providerId="ADAL" clId="{62EE097A-0F85-DA43-A88A-7BC16E789983}" dt="2023-07-23T16:12:56.391" v="5694" actId="478"/>
          <ac:grpSpMkLst>
            <pc:docMk/>
            <pc:sldMk cId="4201934676" sldId="263"/>
            <ac:grpSpMk id="2" creationId="{A2DA58A8-68B9-58F1-FA46-5499746554BB}"/>
          </ac:grpSpMkLst>
        </pc:grpChg>
        <pc:grpChg chg="add mod">
          <ac:chgData name="Giuseppe Torrisi" userId="7e2d242d-86da-4aa3-bb66-1f88aeb4d0c6" providerId="ADAL" clId="{62EE097A-0F85-DA43-A88A-7BC16E789983}" dt="2023-07-23T16:12:57.875" v="5695"/>
          <ac:grpSpMkLst>
            <pc:docMk/>
            <pc:sldMk cId="4201934676" sldId="263"/>
            <ac:grpSpMk id="4" creationId="{898BB2B3-88AD-A386-7348-D852B3C24CA0}"/>
          </ac:grpSpMkLst>
        </pc:grpChg>
        <pc:grpChg chg="mod">
          <ac:chgData name="Giuseppe Torrisi" userId="7e2d242d-86da-4aa3-bb66-1f88aeb4d0c6" providerId="ADAL" clId="{62EE097A-0F85-DA43-A88A-7BC16E789983}" dt="2023-07-23T16:12:57.875" v="5695"/>
          <ac:grpSpMkLst>
            <pc:docMk/>
            <pc:sldMk cId="4201934676" sldId="263"/>
            <ac:grpSpMk id="7" creationId="{3694E2F1-77EA-DB9C-297B-C6D5562F3A17}"/>
          </ac:grpSpMkLst>
        </pc:grpChg>
        <pc:grpChg chg="mod">
          <ac:chgData name="Giuseppe Torrisi" userId="7e2d242d-86da-4aa3-bb66-1f88aeb4d0c6" providerId="ADAL" clId="{62EE097A-0F85-DA43-A88A-7BC16E789983}" dt="2023-07-23T16:12:57.875" v="5695"/>
          <ac:grpSpMkLst>
            <pc:docMk/>
            <pc:sldMk cId="4201934676" sldId="263"/>
            <ac:grpSpMk id="8" creationId="{7FAB71EF-0B64-C767-61E1-89B8BC1CB8E2}"/>
          </ac:grpSpMkLst>
        </pc:grpChg>
        <pc:grpChg chg="mod">
          <ac:chgData name="Giuseppe Torrisi" userId="7e2d242d-86da-4aa3-bb66-1f88aeb4d0c6" providerId="ADAL" clId="{62EE097A-0F85-DA43-A88A-7BC16E789983}" dt="2023-07-23T16:12:57.875" v="5695"/>
          <ac:grpSpMkLst>
            <pc:docMk/>
            <pc:sldMk cId="4201934676" sldId="263"/>
            <ac:grpSpMk id="15" creationId="{653C3CCA-C96D-0CC1-1EE9-A19C94C368FF}"/>
          </ac:grpSpMkLst>
        </pc:grpChg>
        <pc:picChg chg="add mod">
          <ac:chgData name="Giuseppe Torrisi" userId="7e2d242d-86da-4aa3-bb66-1f88aeb4d0c6" providerId="ADAL" clId="{62EE097A-0F85-DA43-A88A-7BC16E789983}" dt="2023-07-18T13:47:33.686" v="510"/>
          <ac:picMkLst>
            <pc:docMk/>
            <pc:sldMk cId="4201934676" sldId="263"/>
            <ac:picMk id="3" creationId="{C5B9A29D-CB50-6517-F6A0-D497BB9546F9}"/>
          </ac:picMkLst>
        </pc:picChg>
        <pc:picChg chg="del">
          <ac:chgData name="Giuseppe Torrisi" userId="7e2d242d-86da-4aa3-bb66-1f88aeb4d0c6" providerId="ADAL" clId="{62EE097A-0F85-DA43-A88A-7BC16E789983}" dt="2023-07-18T13:47:31.605" v="509" actId="478"/>
          <ac:picMkLst>
            <pc:docMk/>
            <pc:sldMk cId="4201934676" sldId="263"/>
            <ac:picMk id="15" creationId="{78D75E06-7406-4DA2-B546-AB1F70A3F8DE}"/>
          </ac:picMkLst>
        </pc:picChg>
      </pc:sldChg>
      <pc:sldChg chg="addSp delSp modSp del mod">
        <pc:chgData name="Giuseppe Torrisi" userId="7e2d242d-86da-4aa3-bb66-1f88aeb4d0c6" providerId="ADAL" clId="{62EE097A-0F85-DA43-A88A-7BC16E789983}" dt="2023-07-29T08:30:53.539" v="7504" actId="2696"/>
        <pc:sldMkLst>
          <pc:docMk/>
          <pc:sldMk cId="3194244404" sldId="264"/>
        </pc:sldMkLst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5" creationId="{1CC476AB-8AB4-6F7A-3E4A-53C41166B9C1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8" creationId="{425AE8E1-E56B-B8E0-1855-651692993A01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9" creationId="{2F83736B-D347-5FDF-7145-748D8E5FE535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10" creationId="{1CB4C625-03B7-AA91-CB65-A4F1467D48E2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11" creationId="{35EECB7C-9358-0494-7346-66BEDCDC65FE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12" creationId="{6EC20FA0-D97E-48CA-F16E-5BBF23005786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15" creationId="{1DBF8F1E-6E79-EECA-226D-A1078779AF77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16" creationId="{368C766A-AE90-3560-4489-0A5920A5FD7C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17" creationId="{6D6A2AD3-3735-7B10-AECC-09A27E0747A1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18" creationId="{20BC2D58-D7B4-5489-9B8B-FF1403CC11F2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19" creationId="{F85C297D-C5DE-C4E0-302F-E5FA9857F6B6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20" creationId="{1DE7AD85-3F1A-DD2A-74B2-BF7BA667E7C5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37" creationId="{62150E73-B6B9-BCF3-F34C-12BD8C4599D5}"/>
          </ac:spMkLst>
        </pc:spChg>
        <pc:spChg chg="mod">
          <ac:chgData name="Giuseppe Torrisi" userId="7e2d242d-86da-4aa3-bb66-1f88aeb4d0c6" providerId="ADAL" clId="{62EE097A-0F85-DA43-A88A-7BC16E789983}" dt="2023-07-23T16:13:07.892" v="5702"/>
          <ac:spMkLst>
            <pc:docMk/>
            <pc:sldMk cId="3194244404" sldId="264"/>
            <ac:spMk id="38" creationId="{B2FB7380-AB43-BB41-EE24-028D00687574}"/>
          </ac:spMkLst>
        </pc:spChg>
        <pc:spChg chg="add del mod">
          <ac:chgData name="Giuseppe Torrisi" userId="7e2d242d-86da-4aa3-bb66-1f88aeb4d0c6" providerId="ADAL" clId="{62EE097A-0F85-DA43-A88A-7BC16E789983}" dt="2023-07-23T16:13:12.664" v="5706"/>
          <ac:spMkLst>
            <pc:docMk/>
            <pc:sldMk cId="3194244404" sldId="264"/>
            <ac:spMk id="39" creationId="{8C6B4A03-B680-C888-147B-BEA7A70B4D2F}"/>
          </ac:spMkLst>
        </pc:spChg>
        <pc:grpChg chg="add mod">
          <ac:chgData name="Giuseppe Torrisi" userId="7e2d242d-86da-4aa3-bb66-1f88aeb4d0c6" providerId="ADAL" clId="{62EE097A-0F85-DA43-A88A-7BC16E789983}" dt="2023-07-23T16:13:07.892" v="5702"/>
          <ac:grpSpMkLst>
            <pc:docMk/>
            <pc:sldMk cId="3194244404" sldId="264"/>
            <ac:grpSpMk id="2" creationId="{BFBA40A2-A730-C30E-B105-01D1E7965388}"/>
          </ac:grpSpMkLst>
        </pc:grpChg>
        <pc:grpChg chg="del mod">
          <ac:chgData name="Giuseppe Torrisi" userId="7e2d242d-86da-4aa3-bb66-1f88aeb4d0c6" providerId="ADAL" clId="{62EE097A-0F85-DA43-A88A-7BC16E789983}" dt="2023-07-23T16:13:07.290" v="5701" actId="478"/>
          <ac:grpSpMkLst>
            <pc:docMk/>
            <pc:sldMk cId="3194244404" sldId="264"/>
            <ac:grpSpMk id="4" creationId="{56CD2C90-B36B-A5D0-BE2C-F601C3944E91}"/>
          </ac:grpSpMkLst>
        </pc:grpChg>
        <pc:grpChg chg="mod">
          <ac:chgData name="Giuseppe Torrisi" userId="7e2d242d-86da-4aa3-bb66-1f88aeb4d0c6" providerId="ADAL" clId="{62EE097A-0F85-DA43-A88A-7BC16E789983}" dt="2023-07-23T16:13:07.892" v="5702"/>
          <ac:grpSpMkLst>
            <pc:docMk/>
            <pc:sldMk cId="3194244404" sldId="264"/>
            <ac:grpSpMk id="6" creationId="{49ABEEB5-F7DD-7F98-18DD-458876DC362B}"/>
          </ac:grpSpMkLst>
        </pc:grpChg>
        <pc:grpChg chg="mod">
          <ac:chgData name="Giuseppe Torrisi" userId="7e2d242d-86da-4aa3-bb66-1f88aeb4d0c6" providerId="ADAL" clId="{62EE097A-0F85-DA43-A88A-7BC16E789983}" dt="2023-07-23T16:13:07.892" v="5702"/>
          <ac:grpSpMkLst>
            <pc:docMk/>
            <pc:sldMk cId="3194244404" sldId="264"/>
            <ac:grpSpMk id="7" creationId="{F0D62C4C-D54C-E39E-0350-883FEE176E84}"/>
          </ac:grpSpMkLst>
        </pc:grpChg>
        <pc:grpChg chg="mod">
          <ac:chgData name="Giuseppe Torrisi" userId="7e2d242d-86da-4aa3-bb66-1f88aeb4d0c6" providerId="ADAL" clId="{62EE097A-0F85-DA43-A88A-7BC16E789983}" dt="2023-07-23T16:13:07.892" v="5702"/>
          <ac:grpSpMkLst>
            <pc:docMk/>
            <pc:sldMk cId="3194244404" sldId="264"/>
            <ac:grpSpMk id="13" creationId="{E4EF17AE-1486-5545-4BF8-293ACA3631AC}"/>
          </ac:grpSpMkLst>
        </pc:grpChg>
      </pc:sldChg>
      <pc:sldChg chg="addSp delSp modSp add del mod">
        <pc:chgData name="Giuseppe Torrisi" userId="7e2d242d-86da-4aa3-bb66-1f88aeb4d0c6" providerId="ADAL" clId="{62EE097A-0F85-DA43-A88A-7BC16E789983}" dt="2023-07-29T08:24:19.373" v="7381" actId="2696"/>
        <pc:sldMkLst>
          <pc:docMk/>
          <pc:sldMk cId="3617910719" sldId="266"/>
        </pc:sldMkLst>
        <pc:spChg chg="mod">
          <ac:chgData name="Giuseppe Torrisi" userId="7e2d242d-86da-4aa3-bb66-1f88aeb4d0c6" providerId="ADAL" clId="{62EE097A-0F85-DA43-A88A-7BC16E789983}" dt="2023-07-23T16:07:53.268" v="5584" actId="20577"/>
          <ac:spMkLst>
            <pc:docMk/>
            <pc:sldMk cId="3617910719" sldId="266"/>
            <ac:spMk id="2" creationId="{00000000-0000-0000-0000-000000000000}"/>
          </ac:spMkLst>
        </pc:spChg>
        <pc:spChg chg="mod">
          <ac:chgData name="Giuseppe Torrisi" userId="7e2d242d-86da-4aa3-bb66-1f88aeb4d0c6" providerId="ADAL" clId="{62EE097A-0F85-DA43-A88A-7BC16E789983}" dt="2023-07-28T14:55:34.200" v="6162" actId="20577"/>
          <ac:spMkLst>
            <pc:docMk/>
            <pc:sldMk cId="3617910719" sldId="266"/>
            <ac:spMk id="3" creationId="{00000000-0000-0000-0000-000000000000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6" creationId="{C15E0C0C-52C8-D62B-4766-3F7C859FEB2D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11" creationId="{EAE3A317-D011-3E4D-BAB2-37BFCB706E0F}"/>
          </ac:spMkLst>
        </pc:spChg>
        <pc:spChg chg="del">
          <ac:chgData name="Giuseppe Torrisi" userId="7e2d242d-86da-4aa3-bb66-1f88aeb4d0c6" providerId="ADAL" clId="{62EE097A-0F85-DA43-A88A-7BC16E789983}" dt="2023-07-18T14:41:07.153" v="602" actId="478"/>
          <ac:spMkLst>
            <pc:docMk/>
            <pc:sldMk cId="3617910719" sldId="266"/>
            <ac:spMk id="12" creationId="{00000000-0000-0000-0000-000000000000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12" creationId="{BDF9354F-0BFF-5E9B-9D90-E601F2B9FC16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14" creationId="{D0F42B79-3CB8-5987-82C5-6DD6690246BD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15" creationId="{E2AD6628-A3E3-7340-A4E3-67EBF20BE1CE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16" creationId="{617D636B-E454-EE2A-BB25-FD91C5E65ED1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18" creationId="{9A8408F9-46C3-8BB5-3742-80D5CA759E3F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19" creationId="{84D07043-2F01-9527-D757-DB33176CEDB9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20" creationId="{2156E126-1C3E-FCCC-EF8B-5E38E40D47C4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21" creationId="{16B29C85-2489-C515-21C9-14B098FF39D6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22" creationId="{AAA56BC0-2302-0396-9D10-7F4313945395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23" creationId="{8983F1F9-8CB9-4D9F-BDC5-C4A710B1CF38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24" creationId="{B5D2309B-E29E-9641-2C62-D7626A3F7F20}"/>
          </ac:spMkLst>
        </pc:spChg>
        <pc:spChg chg="mod">
          <ac:chgData name="Giuseppe Torrisi" userId="7e2d242d-86da-4aa3-bb66-1f88aeb4d0c6" providerId="ADAL" clId="{62EE097A-0F85-DA43-A88A-7BC16E789983}" dt="2023-07-22T22:09:36.108" v="5219"/>
          <ac:spMkLst>
            <pc:docMk/>
            <pc:sldMk cId="3617910719" sldId="266"/>
            <ac:spMk id="25" creationId="{77BC0925-0916-E3AF-F0FD-CF6E47C3CE82}"/>
          </ac:spMkLst>
        </pc:spChg>
        <pc:grpChg chg="add mod">
          <ac:chgData name="Giuseppe Torrisi" userId="7e2d242d-86da-4aa3-bb66-1f88aeb4d0c6" providerId="ADAL" clId="{62EE097A-0F85-DA43-A88A-7BC16E789983}" dt="2023-07-22T22:09:36.108" v="5219"/>
          <ac:grpSpMkLst>
            <pc:docMk/>
            <pc:sldMk cId="3617910719" sldId="266"/>
            <ac:grpSpMk id="5" creationId="{A7FD7C9F-57BD-5170-177E-05622FFF941E}"/>
          </ac:grpSpMkLst>
        </pc:grpChg>
        <pc:grpChg chg="mod">
          <ac:chgData name="Giuseppe Torrisi" userId="7e2d242d-86da-4aa3-bb66-1f88aeb4d0c6" providerId="ADAL" clId="{62EE097A-0F85-DA43-A88A-7BC16E789983}" dt="2023-07-22T22:09:36.108" v="5219"/>
          <ac:grpSpMkLst>
            <pc:docMk/>
            <pc:sldMk cId="3617910719" sldId="266"/>
            <ac:grpSpMk id="7" creationId="{1CE3382A-F989-D8E0-6A31-CC1E60A22A96}"/>
          </ac:grpSpMkLst>
        </pc:grpChg>
        <pc:grpChg chg="mod">
          <ac:chgData name="Giuseppe Torrisi" userId="7e2d242d-86da-4aa3-bb66-1f88aeb4d0c6" providerId="ADAL" clId="{62EE097A-0F85-DA43-A88A-7BC16E789983}" dt="2023-07-22T22:09:36.108" v="5219"/>
          <ac:grpSpMkLst>
            <pc:docMk/>
            <pc:sldMk cId="3617910719" sldId="266"/>
            <ac:grpSpMk id="8" creationId="{BF2DF47E-1728-A000-0BED-2C45F662B5A9}"/>
          </ac:grpSpMkLst>
        </pc:grpChg>
        <pc:grpChg chg="del">
          <ac:chgData name="Giuseppe Torrisi" userId="7e2d242d-86da-4aa3-bb66-1f88aeb4d0c6" providerId="ADAL" clId="{62EE097A-0F85-DA43-A88A-7BC16E789983}" dt="2023-07-18T14:41:07.153" v="602" actId="478"/>
          <ac:grpSpMkLst>
            <pc:docMk/>
            <pc:sldMk cId="3617910719" sldId="266"/>
            <ac:grpSpMk id="11" creationId="{00000000-0000-0000-0000-000000000000}"/>
          </ac:grpSpMkLst>
        </pc:grpChg>
        <pc:grpChg chg="mod">
          <ac:chgData name="Giuseppe Torrisi" userId="7e2d242d-86da-4aa3-bb66-1f88aeb4d0c6" providerId="ADAL" clId="{62EE097A-0F85-DA43-A88A-7BC16E789983}" dt="2023-07-22T22:09:36.108" v="5219"/>
          <ac:grpSpMkLst>
            <pc:docMk/>
            <pc:sldMk cId="3617910719" sldId="266"/>
            <ac:grpSpMk id="17" creationId="{B6A170D8-7DD0-085A-1281-462F42E6C98F}"/>
          </ac:grpSpMkLst>
        </pc:grpChg>
      </pc:sldChg>
      <pc:sldChg chg="addSp modSp add del mod">
        <pc:chgData name="Giuseppe Torrisi" userId="7e2d242d-86da-4aa3-bb66-1f88aeb4d0c6" providerId="ADAL" clId="{62EE097A-0F85-DA43-A88A-7BC16E789983}" dt="2023-07-31T06:26:16.874" v="8857" actId="2696"/>
        <pc:sldMkLst>
          <pc:docMk/>
          <pc:sldMk cId="4133484283" sldId="267"/>
        </pc:sldMkLst>
        <pc:spChg chg="mod">
          <ac:chgData name="Giuseppe Torrisi" userId="7e2d242d-86da-4aa3-bb66-1f88aeb4d0c6" providerId="ADAL" clId="{62EE097A-0F85-DA43-A88A-7BC16E789983}" dt="2023-07-23T16:07:58.496" v="5588" actId="20577"/>
          <ac:spMkLst>
            <pc:docMk/>
            <pc:sldMk cId="4133484283" sldId="267"/>
            <ac:spMk id="2" creationId="{00000000-0000-0000-0000-000000000000}"/>
          </ac:spMkLst>
        </pc:spChg>
        <pc:spChg chg="mod">
          <ac:chgData name="Giuseppe Torrisi" userId="7e2d242d-86da-4aa3-bb66-1f88aeb4d0c6" providerId="ADAL" clId="{62EE097A-0F85-DA43-A88A-7BC16E789983}" dt="2023-07-29T08:24:26.910" v="7383" actId="21"/>
          <ac:spMkLst>
            <pc:docMk/>
            <pc:sldMk cId="4133484283" sldId="267"/>
            <ac:spMk id="3" creationId="{00000000-0000-0000-0000-000000000000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6" creationId="{54A3AA41-4EA2-F1CB-8068-85B5E61C1FC5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9" creationId="{4BF34C8A-FEE8-3AC5-3AA0-82C614919659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0" creationId="{E28EF432-00B1-3F7B-E220-C0938E25808A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1" creationId="{54BF94FA-01C2-4566-5C42-3FC3E7106EE1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2" creationId="{AC4B5FE8-08EE-F98B-D47E-0FFEFD113A82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3" creationId="{5F233708-1316-5841-38C0-1DF4108964F8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5" creationId="{30E65DC4-C755-0A1C-4AF7-F277E1B5E28E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6" creationId="{671C70C2-E95D-3754-C159-9B4246EFC04F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7" creationId="{995B92C1-4218-B0AA-566D-3F4EE4CCA0E8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8" creationId="{1547FE17-2DA0-CBE2-7EDA-2A682DE2EB8C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19" creationId="{BF786A4A-1521-7A2A-79DB-0E4D428A7E96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20" creationId="{D7BAD209-6433-2F96-49F8-5CEFFAA6BA25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21" creationId="{1EB19E34-43E6-B75F-CAA9-5CC6321FBAC5}"/>
          </ac:spMkLst>
        </pc:spChg>
        <pc:spChg chg="mod">
          <ac:chgData name="Giuseppe Torrisi" userId="7e2d242d-86da-4aa3-bb66-1f88aeb4d0c6" providerId="ADAL" clId="{62EE097A-0F85-DA43-A88A-7BC16E789983}" dt="2023-07-22T22:09:39.656" v="5220"/>
          <ac:spMkLst>
            <pc:docMk/>
            <pc:sldMk cId="4133484283" sldId="267"/>
            <ac:spMk id="22" creationId="{52031346-289C-B26E-3C3D-F60755A6F714}"/>
          </ac:spMkLst>
        </pc:spChg>
        <pc:grpChg chg="add mod">
          <ac:chgData name="Giuseppe Torrisi" userId="7e2d242d-86da-4aa3-bb66-1f88aeb4d0c6" providerId="ADAL" clId="{62EE097A-0F85-DA43-A88A-7BC16E789983}" dt="2023-07-22T22:09:39.656" v="5220"/>
          <ac:grpSpMkLst>
            <pc:docMk/>
            <pc:sldMk cId="4133484283" sldId="267"/>
            <ac:grpSpMk id="5" creationId="{5B54ED65-0A18-FA0D-EB2C-537120585CC0}"/>
          </ac:grpSpMkLst>
        </pc:grpChg>
        <pc:grpChg chg="mod">
          <ac:chgData name="Giuseppe Torrisi" userId="7e2d242d-86da-4aa3-bb66-1f88aeb4d0c6" providerId="ADAL" clId="{62EE097A-0F85-DA43-A88A-7BC16E789983}" dt="2023-07-22T22:09:39.656" v="5220"/>
          <ac:grpSpMkLst>
            <pc:docMk/>
            <pc:sldMk cId="4133484283" sldId="267"/>
            <ac:grpSpMk id="7" creationId="{32C2D458-4352-C045-2BA2-9E03B04CEFC2}"/>
          </ac:grpSpMkLst>
        </pc:grpChg>
        <pc:grpChg chg="mod">
          <ac:chgData name="Giuseppe Torrisi" userId="7e2d242d-86da-4aa3-bb66-1f88aeb4d0c6" providerId="ADAL" clId="{62EE097A-0F85-DA43-A88A-7BC16E789983}" dt="2023-07-22T22:09:39.656" v="5220"/>
          <ac:grpSpMkLst>
            <pc:docMk/>
            <pc:sldMk cId="4133484283" sldId="267"/>
            <ac:grpSpMk id="8" creationId="{30B0177C-7C09-DB0B-7401-5A6624432B72}"/>
          </ac:grpSpMkLst>
        </pc:grpChg>
        <pc:grpChg chg="mod">
          <ac:chgData name="Giuseppe Torrisi" userId="7e2d242d-86da-4aa3-bb66-1f88aeb4d0c6" providerId="ADAL" clId="{62EE097A-0F85-DA43-A88A-7BC16E789983}" dt="2023-07-22T22:09:39.656" v="5220"/>
          <ac:grpSpMkLst>
            <pc:docMk/>
            <pc:sldMk cId="4133484283" sldId="267"/>
            <ac:grpSpMk id="14" creationId="{F11EC5A2-01FC-0CBB-E8ED-67297D1C8E10}"/>
          </ac:grpSpMkLst>
        </pc:grpChg>
      </pc:sldChg>
      <pc:sldChg chg="addSp delSp modSp add mod ord">
        <pc:chgData name="Giuseppe Torrisi" userId="7e2d242d-86da-4aa3-bb66-1f88aeb4d0c6" providerId="ADAL" clId="{62EE097A-0F85-DA43-A88A-7BC16E789983}" dt="2023-07-31T22:20:14.659" v="9988" actId="313"/>
        <pc:sldMkLst>
          <pc:docMk/>
          <pc:sldMk cId="4151694508" sldId="268"/>
        </pc:sldMkLst>
        <pc:spChg chg="add mod">
          <ac:chgData name="Giuseppe Torrisi" userId="7e2d242d-86da-4aa3-bb66-1f88aeb4d0c6" providerId="ADAL" clId="{62EE097A-0F85-DA43-A88A-7BC16E789983}" dt="2023-07-22T19:50:41.793" v="4737" actId="403"/>
          <ac:spMkLst>
            <pc:docMk/>
            <pc:sldMk cId="4151694508" sldId="268"/>
            <ac:spMk id="2" creationId="{16B3CC39-1D21-7A05-9106-EF5CC737BD3A}"/>
          </ac:spMkLst>
        </pc:spChg>
        <pc:spChg chg="add del mod">
          <ac:chgData name="Giuseppe Torrisi" userId="7e2d242d-86da-4aa3-bb66-1f88aeb4d0c6" providerId="ADAL" clId="{62EE097A-0F85-DA43-A88A-7BC16E789983}" dt="2023-07-29T08:20:05.402" v="7294" actId="478"/>
          <ac:spMkLst>
            <pc:docMk/>
            <pc:sldMk cId="4151694508" sldId="268"/>
            <ac:spMk id="3" creationId="{16F6F1C9-BDFE-AFE3-9AB4-0DC92A7A144D}"/>
          </ac:spMkLst>
        </pc:spChg>
        <pc:spChg chg="del">
          <ac:chgData name="Giuseppe Torrisi" userId="7e2d242d-86da-4aa3-bb66-1f88aeb4d0c6" providerId="ADAL" clId="{62EE097A-0F85-DA43-A88A-7BC16E789983}" dt="2023-07-22T19:42:38.664" v="4315" actId="478"/>
          <ac:spMkLst>
            <pc:docMk/>
            <pc:sldMk cId="4151694508" sldId="268"/>
            <ac:spMk id="4" creationId="{FAD2AE59-5630-4D5C-83A9-4CDEF4D7DCFB}"/>
          </ac:spMkLst>
        </pc:spChg>
        <pc:spChg chg="del">
          <ac:chgData name="Giuseppe Torrisi" userId="7e2d242d-86da-4aa3-bb66-1f88aeb4d0c6" providerId="ADAL" clId="{62EE097A-0F85-DA43-A88A-7BC16E789983}" dt="2023-07-22T19:42:52.421" v="4322" actId="478"/>
          <ac:spMkLst>
            <pc:docMk/>
            <pc:sldMk cId="4151694508" sldId="268"/>
            <ac:spMk id="5" creationId="{5D6BAB63-0906-4D00-AE39-FA8E4BF3816D}"/>
          </ac:spMkLst>
        </pc:spChg>
        <pc:spChg chg="mod">
          <ac:chgData name="Giuseppe Torrisi" userId="7e2d242d-86da-4aa3-bb66-1f88aeb4d0c6" providerId="ADAL" clId="{62EE097A-0F85-DA43-A88A-7BC16E789983}" dt="2023-07-31T22:20:14.659" v="9988" actId="313"/>
          <ac:spMkLst>
            <pc:docMk/>
            <pc:sldMk cId="4151694508" sldId="268"/>
            <ac:spMk id="6" creationId="{5A6B31B0-7B84-475D-961F-09C0191F91A2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9" creationId="{A25130F8-845E-CC04-4782-1AE8D34BAAD7}"/>
          </ac:spMkLst>
        </pc:spChg>
        <pc:spChg chg="del mod">
          <ac:chgData name="Giuseppe Torrisi" userId="7e2d242d-86da-4aa3-bb66-1f88aeb4d0c6" providerId="ADAL" clId="{62EE097A-0F85-DA43-A88A-7BC16E789983}" dt="2023-07-22T19:49:08.927" v="4717" actId="478"/>
          <ac:spMkLst>
            <pc:docMk/>
            <pc:sldMk cId="4151694508" sldId="268"/>
            <ac:spMk id="12" creationId="{5909F2DC-F097-42AB-88E7-0CA09BD5E2C2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16" creationId="{B93203CB-0289-CB9C-C29D-6F0F55F0EB53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19" creationId="{F7E4C40E-8956-53BE-87B2-5C01C0E8B048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20" creationId="{EC93429D-295F-3DD1-BA94-1C03DD295399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21" creationId="{E4E4831D-C2FC-FDEB-9B0E-017E5B3E875E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23" creationId="{71717AA4-A653-7A05-5BE3-FCE9CB4469D7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25" creationId="{CD4B06F3-35A0-1034-F104-C4D95E30B251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26" creationId="{E7085D05-E395-2DAE-671E-F8B51E1DD40A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27" creationId="{A7A34AB8-A52B-4652-1CF9-4A0C6DA029F4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28" creationId="{63065810-6FD3-181D-CEFF-056D93F78D5C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29" creationId="{B637A299-1D50-265A-F272-BA047E813139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30" creationId="{1F15CD5E-0041-A4E2-7C5E-FEEDABF667A6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31" creationId="{E9D88FA7-0A7E-1E2B-456C-2AF7ECA13EAC}"/>
          </ac:spMkLst>
        </pc:spChg>
        <pc:spChg chg="mod">
          <ac:chgData name="Giuseppe Torrisi" userId="7e2d242d-86da-4aa3-bb66-1f88aeb4d0c6" providerId="ADAL" clId="{62EE097A-0F85-DA43-A88A-7BC16E789983}" dt="2023-07-22T19:42:35.637" v="4314"/>
          <ac:spMkLst>
            <pc:docMk/>
            <pc:sldMk cId="4151694508" sldId="268"/>
            <ac:spMk id="32" creationId="{FD1CC267-B863-1038-50E4-68E9AE04E980}"/>
          </ac:spMkLst>
        </pc:spChg>
        <pc:spChg chg="add del mod">
          <ac:chgData name="Giuseppe Torrisi" userId="7e2d242d-86da-4aa3-bb66-1f88aeb4d0c6" providerId="ADAL" clId="{62EE097A-0F85-DA43-A88A-7BC16E789983}" dt="2023-07-22T19:42:41.882" v="4316" actId="478"/>
          <ac:spMkLst>
            <pc:docMk/>
            <pc:sldMk cId="4151694508" sldId="268"/>
            <ac:spMk id="34" creationId="{86A2A908-5BC5-FD96-E6BF-8669BFA6C1B6}"/>
          </ac:spMkLst>
        </pc:spChg>
        <pc:grpChg chg="add mod">
          <ac:chgData name="Giuseppe Torrisi" userId="7e2d242d-86da-4aa3-bb66-1f88aeb4d0c6" providerId="ADAL" clId="{62EE097A-0F85-DA43-A88A-7BC16E789983}" dt="2023-07-22T19:42:35.637" v="4314"/>
          <ac:grpSpMkLst>
            <pc:docMk/>
            <pc:sldMk cId="4151694508" sldId="268"/>
            <ac:grpSpMk id="7" creationId="{674931EF-3D89-9C64-6C31-135F66246721}"/>
          </ac:grpSpMkLst>
        </pc:grpChg>
        <pc:grpChg chg="mod">
          <ac:chgData name="Giuseppe Torrisi" userId="7e2d242d-86da-4aa3-bb66-1f88aeb4d0c6" providerId="ADAL" clId="{62EE097A-0F85-DA43-A88A-7BC16E789983}" dt="2023-07-22T19:42:35.637" v="4314"/>
          <ac:grpSpMkLst>
            <pc:docMk/>
            <pc:sldMk cId="4151694508" sldId="268"/>
            <ac:grpSpMk id="11" creationId="{831995E7-D3BB-00CF-3270-59B4F0EEB2F6}"/>
          </ac:grpSpMkLst>
        </pc:grpChg>
        <pc:grpChg chg="mod">
          <ac:chgData name="Giuseppe Torrisi" userId="7e2d242d-86da-4aa3-bb66-1f88aeb4d0c6" providerId="ADAL" clId="{62EE097A-0F85-DA43-A88A-7BC16E789983}" dt="2023-07-22T19:42:35.637" v="4314"/>
          <ac:grpSpMkLst>
            <pc:docMk/>
            <pc:sldMk cId="4151694508" sldId="268"/>
            <ac:grpSpMk id="13" creationId="{1E1598CD-2F96-4078-B563-283077893932}"/>
          </ac:grpSpMkLst>
        </pc:grpChg>
        <pc:grpChg chg="mod">
          <ac:chgData name="Giuseppe Torrisi" userId="7e2d242d-86da-4aa3-bb66-1f88aeb4d0c6" providerId="ADAL" clId="{62EE097A-0F85-DA43-A88A-7BC16E789983}" dt="2023-07-22T19:42:35.637" v="4314"/>
          <ac:grpSpMkLst>
            <pc:docMk/>
            <pc:sldMk cId="4151694508" sldId="268"/>
            <ac:grpSpMk id="24" creationId="{A88713D2-9884-EA86-B274-9F7B38F0FD32}"/>
          </ac:grpSpMkLst>
        </pc:grpChg>
        <pc:picChg chg="del">
          <ac:chgData name="Giuseppe Torrisi" userId="7e2d242d-86da-4aa3-bb66-1f88aeb4d0c6" providerId="ADAL" clId="{62EE097A-0F85-DA43-A88A-7BC16E789983}" dt="2023-07-22T19:42:50.134" v="4321" actId="478"/>
          <ac:picMkLst>
            <pc:docMk/>
            <pc:sldMk cId="4151694508" sldId="268"/>
            <ac:picMk id="3" creationId="{16384956-2281-469D-AB31-30BCDE35C845}"/>
          </ac:picMkLst>
        </pc:picChg>
        <pc:picChg chg="mod">
          <ac:chgData name="Giuseppe Torrisi" userId="7e2d242d-86da-4aa3-bb66-1f88aeb4d0c6" providerId="ADAL" clId="{62EE097A-0F85-DA43-A88A-7BC16E789983}" dt="2023-07-29T08:20:51.223" v="7320" actId="1076"/>
          <ac:picMkLst>
            <pc:docMk/>
            <pc:sldMk cId="4151694508" sldId="268"/>
            <ac:picMk id="17" creationId="{2BC4FAD3-2280-49AE-9A72-D43228511E2F}"/>
          </ac:picMkLst>
        </pc:picChg>
        <pc:cxnChg chg="del mod">
          <ac:chgData name="Giuseppe Torrisi" userId="7e2d242d-86da-4aa3-bb66-1f88aeb4d0c6" providerId="ADAL" clId="{62EE097A-0F85-DA43-A88A-7BC16E789983}" dt="2023-07-22T19:42:53.604" v="4323" actId="478"/>
          <ac:cxnSpMkLst>
            <pc:docMk/>
            <pc:sldMk cId="4151694508" sldId="268"/>
            <ac:cxnSpMk id="8" creationId="{28F69A62-3249-4CF8-859E-C8AA011B85A6}"/>
          </ac:cxnSpMkLst>
        </pc:cxnChg>
        <pc:cxnChg chg="del">
          <ac:chgData name="Giuseppe Torrisi" userId="7e2d242d-86da-4aa3-bb66-1f88aeb4d0c6" providerId="ADAL" clId="{62EE097A-0F85-DA43-A88A-7BC16E789983}" dt="2023-07-22T21:47:33.171" v="4984" actId="478"/>
          <ac:cxnSpMkLst>
            <pc:docMk/>
            <pc:sldMk cId="4151694508" sldId="268"/>
            <ac:cxnSpMk id="10" creationId="{3F158649-BE21-4F27-AE08-64305A667FF9}"/>
          </ac:cxnSpMkLst>
        </pc:cxnChg>
        <pc:cxnChg chg="del">
          <ac:chgData name="Giuseppe Torrisi" userId="7e2d242d-86da-4aa3-bb66-1f88aeb4d0c6" providerId="ADAL" clId="{62EE097A-0F85-DA43-A88A-7BC16E789983}" dt="2023-07-22T21:47:35.687" v="4985" actId="478"/>
          <ac:cxnSpMkLst>
            <pc:docMk/>
            <pc:sldMk cId="4151694508" sldId="268"/>
            <ac:cxnSpMk id="15" creationId="{CF0998BB-75A4-4394-BA0C-21018A2DE1CA}"/>
          </ac:cxnSpMkLst>
        </pc:cxnChg>
        <pc:cxnChg chg="del">
          <ac:chgData name="Giuseppe Torrisi" userId="7e2d242d-86da-4aa3-bb66-1f88aeb4d0c6" providerId="ADAL" clId="{62EE097A-0F85-DA43-A88A-7BC16E789983}" dt="2023-07-29T08:20:52.436" v="7321" actId="478"/>
          <ac:cxnSpMkLst>
            <pc:docMk/>
            <pc:sldMk cId="4151694508" sldId="268"/>
            <ac:cxnSpMk id="18" creationId="{C0E6CD07-002E-46E6-9E7E-8A4FF7F410F7}"/>
          </ac:cxnSpMkLst>
        </pc:cxnChg>
        <pc:cxnChg chg="del">
          <ac:chgData name="Giuseppe Torrisi" userId="7e2d242d-86da-4aa3-bb66-1f88aeb4d0c6" providerId="ADAL" clId="{62EE097A-0F85-DA43-A88A-7BC16E789983}" dt="2023-07-22T21:47:37.259" v="4986" actId="478"/>
          <ac:cxnSpMkLst>
            <pc:docMk/>
            <pc:sldMk cId="4151694508" sldId="268"/>
            <ac:cxnSpMk id="22" creationId="{85FCAF4A-77F0-4839-8AFB-A246C5C4000E}"/>
          </ac:cxnSpMkLst>
        </pc:cxnChg>
      </pc:sldChg>
      <pc:sldChg chg="addSp delSp modSp mod ord">
        <pc:chgData name="Giuseppe Torrisi" userId="7e2d242d-86da-4aa3-bb66-1f88aeb4d0c6" providerId="ADAL" clId="{62EE097A-0F85-DA43-A88A-7BC16E789983}" dt="2023-07-31T06:30:56.225" v="8895" actId="20577"/>
        <pc:sldMkLst>
          <pc:docMk/>
          <pc:sldMk cId="641068351" sldId="269"/>
        </pc:sldMkLst>
        <pc:spChg chg="mod">
          <ac:chgData name="Giuseppe Torrisi" userId="7e2d242d-86da-4aa3-bb66-1f88aeb4d0c6" providerId="ADAL" clId="{62EE097A-0F85-DA43-A88A-7BC16E789983}" dt="2023-07-31T06:30:56.225" v="8895" actId="20577"/>
          <ac:spMkLst>
            <pc:docMk/>
            <pc:sldMk cId="641068351" sldId="269"/>
            <ac:spMk id="3" creationId="{9C2A20D7-D9A7-4E89-8576-BC28A9C62C0C}"/>
          </ac:spMkLst>
        </pc:spChg>
        <pc:spChg chg="mod">
          <ac:chgData name="Giuseppe Torrisi" userId="7e2d242d-86da-4aa3-bb66-1f88aeb4d0c6" providerId="ADAL" clId="{62EE097A-0F85-DA43-A88A-7BC16E789983}" dt="2023-07-29T08:31:43.297" v="7572" actId="20577"/>
          <ac:spMkLst>
            <pc:docMk/>
            <pc:sldMk cId="641068351" sldId="269"/>
            <ac:spMk id="7" creationId="{2261D24E-102F-46D3-856A-F1F0AACFF469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8" creationId="{A9AAD534-45E6-6F9A-31F5-AB06C9AA190C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15" creationId="{C9763230-2382-BC3D-13A3-CFB3BFC9A296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16" creationId="{69910864-FD93-0F9F-9776-85F57D7D3CD3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17" creationId="{F3EF3D39-B797-A305-8858-12AED1339F5C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18" creationId="{C0DA5C79-EDA5-DBA4-9EF5-24EF245CAAC4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19" creationId="{F8E0A798-8242-109E-408A-AFA8E6D089B5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21" creationId="{7F4DD48A-E98C-4643-D253-08B64878C30B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22" creationId="{C30D0275-1CEC-60C0-9968-B06EDE4A45C0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23" creationId="{5E6E7543-2C12-B54A-31E1-ADCBDCBC45B0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24" creationId="{A62B8D11-2A28-5A4D-0426-21743910CAEA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25" creationId="{BAEC5F0F-2692-1D4C-CD29-0F0AD0102F98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41" creationId="{1C10FE84-CB18-5332-08C8-22F86DC5420C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42" creationId="{0F0DF3A3-A57F-A3B2-1AE8-0004C0CAB5D8}"/>
          </ac:spMkLst>
        </pc:spChg>
        <pc:spChg chg="mod">
          <ac:chgData name="Giuseppe Torrisi" userId="7e2d242d-86da-4aa3-bb66-1f88aeb4d0c6" providerId="ADAL" clId="{62EE097A-0F85-DA43-A88A-7BC16E789983}" dt="2023-07-23T16:13:14.543" v="5709"/>
          <ac:spMkLst>
            <pc:docMk/>
            <pc:sldMk cId="641068351" sldId="269"/>
            <ac:spMk id="43" creationId="{DE9E36E1-EBE2-A47D-CA9A-D390E2ABC8FE}"/>
          </ac:spMkLst>
        </pc:spChg>
        <pc:spChg chg="add del mod">
          <ac:chgData name="Giuseppe Torrisi" userId="7e2d242d-86da-4aa3-bb66-1f88aeb4d0c6" providerId="ADAL" clId="{62EE097A-0F85-DA43-A88A-7BC16E789983}" dt="2023-07-23T16:13:29.507" v="5716"/>
          <ac:spMkLst>
            <pc:docMk/>
            <pc:sldMk cId="641068351" sldId="269"/>
            <ac:spMk id="44" creationId="{39586FF3-B98F-CA03-4D87-074AA1E31D02}"/>
          </ac:spMkLst>
        </pc:spChg>
        <pc:grpChg chg="add mod">
          <ac:chgData name="Giuseppe Torrisi" userId="7e2d242d-86da-4aa3-bb66-1f88aeb4d0c6" providerId="ADAL" clId="{62EE097A-0F85-DA43-A88A-7BC16E789983}" dt="2023-07-23T16:13:14.543" v="5709"/>
          <ac:grpSpMkLst>
            <pc:docMk/>
            <pc:sldMk cId="641068351" sldId="269"/>
            <ac:grpSpMk id="2" creationId="{9C66A289-C75D-7632-E748-FB801D3CAC9E}"/>
          </ac:grpSpMkLst>
        </pc:grpChg>
        <pc:grpChg chg="del mod">
          <ac:chgData name="Giuseppe Torrisi" userId="7e2d242d-86da-4aa3-bb66-1f88aeb4d0c6" providerId="ADAL" clId="{62EE097A-0F85-DA43-A88A-7BC16E789983}" dt="2023-07-23T16:13:13.891" v="5708" actId="478"/>
          <ac:grpSpMkLst>
            <pc:docMk/>
            <pc:sldMk cId="641068351" sldId="269"/>
            <ac:grpSpMk id="5" creationId="{C3180961-1EBE-4652-E5B3-3C70DEB916DE}"/>
          </ac:grpSpMkLst>
        </pc:grpChg>
        <pc:grpChg chg="mod">
          <ac:chgData name="Giuseppe Torrisi" userId="7e2d242d-86da-4aa3-bb66-1f88aeb4d0c6" providerId="ADAL" clId="{62EE097A-0F85-DA43-A88A-7BC16E789983}" dt="2023-07-23T16:13:14.543" v="5709"/>
          <ac:grpSpMkLst>
            <pc:docMk/>
            <pc:sldMk cId="641068351" sldId="269"/>
            <ac:grpSpMk id="10" creationId="{DD117A09-1DFC-D095-FBE4-061F82208764}"/>
          </ac:grpSpMkLst>
        </pc:grpChg>
        <pc:grpChg chg="mod">
          <ac:chgData name="Giuseppe Torrisi" userId="7e2d242d-86da-4aa3-bb66-1f88aeb4d0c6" providerId="ADAL" clId="{62EE097A-0F85-DA43-A88A-7BC16E789983}" dt="2023-07-23T16:13:14.543" v="5709"/>
          <ac:grpSpMkLst>
            <pc:docMk/>
            <pc:sldMk cId="641068351" sldId="269"/>
            <ac:grpSpMk id="13" creationId="{39ECF610-9341-3B9F-B73E-2ABEA467E656}"/>
          </ac:grpSpMkLst>
        </pc:grpChg>
        <pc:grpChg chg="mod">
          <ac:chgData name="Giuseppe Torrisi" userId="7e2d242d-86da-4aa3-bb66-1f88aeb4d0c6" providerId="ADAL" clId="{62EE097A-0F85-DA43-A88A-7BC16E789983}" dt="2023-07-23T16:13:14.543" v="5709"/>
          <ac:grpSpMkLst>
            <pc:docMk/>
            <pc:sldMk cId="641068351" sldId="269"/>
            <ac:grpSpMk id="20" creationId="{396EF420-05F4-954B-C9A3-1BDBE6378DC1}"/>
          </ac:grpSpMkLst>
        </pc:grpChg>
        <pc:picChg chg="add del mod">
          <ac:chgData name="Giuseppe Torrisi" userId="7e2d242d-86da-4aa3-bb66-1f88aeb4d0c6" providerId="ADAL" clId="{62EE097A-0F85-DA43-A88A-7BC16E789983}" dt="2023-07-28T15:12:39.199" v="6232"/>
          <ac:picMkLst>
            <pc:docMk/>
            <pc:sldMk cId="641068351" sldId="269"/>
            <ac:picMk id="5" creationId="{26C3C26C-DD89-D2DB-924B-7A343C6F502C}"/>
          </ac:picMkLst>
        </pc:picChg>
      </pc:sldChg>
      <pc:sldChg chg="modSp mod ord">
        <pc:chgData name="Giuseppe Torrisi" userId="7e2d242d-86da-4aa3-bb66-1f88aeb4d0c6" providerId="ADAL" clId="{62EE097A-0F85-DA43-A88A-7BC16E789983}" dt="2023-07-31T07:33:53.033" v="9233" actId="20577"/>
        <pc:sldMkLst>
          <pc:docMk/>
          <pc:sldMk cId="2204268352" sldId="270"/>
        </pc:sldMkLst>
        <pc:spChg chg="mod">
          <ac:chgData name="Giuseppe Torrisi" userId="7e2d242d-86da-4aa3-bb66-1f88aeb4d0c6" providerId="ADAL" clId="{62EE097A-0F85-DA43-A88A-7BC16E789983}" dt="2023-07-31T07:33:53.033" v="9233" actId="20577"/>
          <ac:spMkLst>
            <pc:docMk/>
            <pc:sldMk cId="2204268352" sldId="270"/>
            <ac:spMk id="3" creationId="{96189EAA-CC05-411C-83DB-83110716B342}"/>
          </ac:spMkLst>
        </pc:spChg>
      </pc:sldChg>
      <pc:sldChg chg="del mod ord modShow">
        <pc:chgData name="Giuseppe Torrisi" userId="7e2d242d-86da-4aa3-bb66-1f88aeb4d0c6" providerId="ADAL" clId="{62EE097A-0F85-DA43-A88A-7BC16E789983}" dt="2023-07-20T08:54:57.134" v="768" actId="2696"/>
        <pc:sldMkLst>
          <pc:docMk/>
          <pc:sldMk cId="4064753068" sldId="271"/>
        </pc:sldMkLst>
      </pc:sldChg>
      <pc:sldChg chg="addSp delSp modSp add del mod">
        <pc:chgData name="Giuseppe Torrisi" userId="7e2d242d-86da-4aa3-bb66-1f88aeb4d0c6" providerId="ADAL" clId="{62EE097A-0F85-DA43-A88A-7BC16E789983}" dt="2023-07-23T16:08:05.899" v="5589" actId="2696"/>
        <pc:sldMkLst>
          <pc:docMk/>
          <pc:sldMk cId="1139214416" sldId="274"/>
        </pc:sldMkLst>
        <pc:spChg chg="mod">
          <ac:chgData name="Giuseppe Torrisi" userId="7e2d242d-86da-4aa3-bb66-1f88aeb4d0c6" providerId="ADAL" clId="{62EE097A-0F85-DA43-A88A-7BC16E789983}" dt="2023-07-18T14:41:52.978" v="607" actId="20577"/>
          <ac:spMkLst>
            <pc:docMk/>
            <pc:sldMk cId="1139214416" sldId="274"/>
            <ac:spMk id="2" creationId="{00000000-0000-0000-0000-000000000000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6" creationId="{32FA5C2A-4D81-6A03-DCDD-6D61D4B80115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12" creationId="{73783C23-468F-FB5B-0C34-C3297CA9F9C1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13" creationId="{31C90EAA-978A-77A0-7AAD-67BA80EAE668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14" creationId="{18E72A5C-D2BB-4F27-D6F0-FE77FCBE7423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15" creationId="{77419D75-35D7-A0A5-6E03-7131760098C5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16" creationId="{6D8AC616-6906-7C24-746E-5E5CFF12094D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18" creationId="{D5B9D8D3-C8DF-EAD9-1B66-C48E4D5CABE2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19" creationId="{81D46F91-475E-907C-7A7A-F4BC7F1172F4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20" creationId="{685BA555-F524-1E28-B821-0D04C1E20A90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21" creationId="{9693781A-0630-5F22-9C35-E2350099439B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22" creationId="{5823E881-C2A2-FCF7-17DE-408DD50A6B4E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23" creationId="{2B05E92A-1F8D-1BA3-9425-1B4A746F39AC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24" creationId="{B6E58867-C8F4-3E3B-B5B4-C6053BD2EF51}"/>
          </ac:spMkLst>
        </pc:spChg>
        <pc:spChg chg="mod">
          <ac:chgData name="Giuseppe Torrisi" userId="7e2d242d-86da-4aa3-bb66-1f88aeb4d0c6" providerId="ADAL" clId="{62EE097A-0F85-DA43-A88A-7BC16E789983}" dt="2023-07-22T22:09:41.817" v="5221"/>
          <ac:spMkLst>
            <pc:docMk/>
            <pc:sldMk cId="1139214416" sldId="274"/>
            <ac:spMk id="25" creationId="{9D9C7BF3-4046-63CF-FA41-5B5ECB168DD3}"/>
          </ac:spMkLst>
        </pc:spChg>
        <pc:spChg chg="add del mod">
          <ac:chgData name="Giuseppe Torrisi" userId="7e2d242d-86da-4aa3-bb66-1f88aeb4d0c6" providerId="ADAL" clId="{62EE097A-0F85-DA43-A88A-7BC16E789983}" dt="2023-07-22T22:09:45.654" v="5224"/>
          <ac:spMkLst>
            <pc:docMk/>
            <pc:sldMk cId="1139214416" sldId="274"/>
            <ac:spMk id="26" creationId="{AA6893A2-CC32-4B92-9B55-BAE52BBAD3F9}"/>
          </ac:spMkLst>
        </pc:spChg>
        <pc:grpChg chg="add mod">
          <ac:chgData name="Giuseppe Torrisi" userId="7e2d242d-86da-4aa3-bb66-1f88aeb4d0c6" providerId="ADAL" clId="{62EE097A-0F85-DA43-A88A-7BC16E789983}" dt="2023-07-22T22:09:41.817" v="5221"/>
          <ac:grpSpMkLst>
            <pc:docMk/>
            <pc:sldMk cId="1139214416" sldId="274"/>
            <ac:grpSpMk id="5" creationId="{8E7E0B1C-DB58-1801-D8E7-DD45E566AF43}"/>
          </ac:grpSpMkLst>
        </pc:grpChg>
        <pc:grpChg chg="mod">
          <ac:chgData name="Giuseppe Torrisi" userId="7e2d242d-86da-4aa3-bb66-1f88aeb4d0c6" providerId="ADAL" clId="{62EE097A-0F85-DA43-A88A-7BC16E789983}" dt="2023-07-22T22:09:41.817" v="5221"/>
          <ac:grpSpMkLst>
            <pc:docMk/>
            <pc:sldMk cId="1139214416" sldId="274"/>
            <ac:grpSpMk id="8" creationId="{356217BE-6E05-955E-B0DE-EAD8582B2C4A}"/>
          </ac:grpSpMkLst>
        </pc:grpChg>
        <pc:grpChg chg="mod">
          <ac:chgData name="Giuseppe Torrisi" userId="7e2d242d-86da-4aa3-bb66-1f88aeb4d0c6" providerId="ADAL" clId="{62EE097A-0F85-DA43-A88A-7BC16E789983}" dt="2023-07-22T22:09:41.817" v="5221"/>
          <ac:grpSpMkLst>
            <pc:docMk/>
            <pc:sldMk cId="1139214416" sldId="274"/>
            <ac:grpSpMk id="9" creationId="{501C3CE5-D18C-AF85-B288-5686441F44BE}"/>
          </ac:grpSpMkLst>
        </pc:grpChg>
        <pc:grpChg chg="mod">
          <ac:chgData name="Giuseppe Torrisi" userId="7e2d242d-86da-4aa3-bb66-1f88aeb4d0c6" providerId="ADAL" clId="{62EE097A-0F85-DA43-A88A-7BC16E789983}" dt="2023-07-22T22:09:41.817" v="5221"/>
          <ac:grpSpMkLst>
            <pc:docMk/>
            <pc:sldMk cId="1139214416" sldId="274"/>
            <ac:grpSpMk id="17" creationId="{8DA1A043-3F28-2FF9-535A-C0732785936E}"/>
          </ac:grpSpMkLst>
        </pc:grpChg>
      </pc:sldChg>
      <pc:sldChg chg="addSp modSp add del">
        <pc:chgData name="Giuseppe Torrisi" userId="7e2d242d-86da-4aa3-bb66-1f88aeb4d0c6" providerId="ADAL" clId="{62EE097A-0F85-DA43-A88A-7BC16E789983}" dt="2023-07-23T16:08:10.440" v="5590" actId="2696"/>
        <pc:sldMkLst>
          <pc:docMk/>
          <pc:sldMk cId="540946017" sldId="275"/>
        </pc:sldMkLst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6" creationId="{1F55D399-F306-2894-CA76-B168552CFA99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9" creationId="{EA478966-0E46-5B3C-D7CE-E80B88D6AD0F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0" creationId="{A4C5079A-1318-E0ED-C3D6-FF60B46EC0BB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1" creationId="{96A079DF-6D4B-D95D-9449-760E508F1C46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2" creationId="{386C7EDA-D1F3-8F71-582C-5A2ACF2CAE33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3" creationId="{F6DD4F1B-1D84-306A-2C4E-DD3AECB612A8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5" creationId="{3C2F83F9-C560-5BE6-7757-DFBC9819BC16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6" creationId="{AEACA3CB-298E-51B5-FE3B-499A8FB66576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7" creationId="{017855C2-BDD2-A72F-C9E3-83584C471956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8" creationId="{4E2D546B-2C32-DDAD-2D08-3B17E0EE2F64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19" creationId="{AC8368DD-04DC-A6AB-85DD-447FE3693DE1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20" creationId="{9A3C6387-F86C-5118-023E-B1DC3B97E92A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21" creationId="{415CCC4F-3FA0-5949-AC63-EDE9CBC09FA2}"/>
          </ac:spMkLst>
        </pc:spChg>
        <pc:spChg chg="mod">
          <ac:chgData name="Giuseppe Torrisi" userId="7e2d242d-86da-4aa3-bb66-1f88aeb4d0c6" providerId="ADAL" clId="{62EE097A-0F85-DA43-A88A-7BC16E789983}" dt="2023-07-22T22:09:45.937" v="5225"/>
          <ac:spMkLst>
            <pc:docMk/>
            <pc:sldMk cId="540946017" sldId="275"/>
            <ac:spMk id="22" creationId="{E5684EDD-E5A0-B557-FF0C-BB989278657E}"/>
          </ac:spMkLst>
        </pc:spChg>
        <pc:grpChg chg="add mod">
          <ac:chgData name="Giuseppe Torrisi" userId="7e2d242d-86da-4aa3-bb66-1f88aeb4d0c6" providerId="ADAL" clId="{62EE097A-0F85-DA43-A88A-7BC16E789983}" dt="2023-07-22T22:09:45.937" v="5225"/>
          <ac:grpSpMkLst>
            <pc:docMk/>
            <pc:sldMk cId="540946017" sldId="275"/>
            <ac:grpSpMk id="5" creationId="{D8076361-28F8-B030-C353-6048BCA2BE60}"/>
          </ac:grpSpMkLst>
        </pc:grpChg>
        <pc:grpChg chg="mod">
          <ac:chgData name="Giuseppe Torrisi" userId="7e2d242d-86da-4aa3-bb66-1f88aeb4d0c6" providerId="ADAL" clId="{62EE097A-0F85-DA43-A88A-7BC16E789983}" dt="2023-07-22T22:09:45.937" v="5225"/>
          <ac:grpSpMkLst>
            <pc:docMk/>
            <pc:sldMk cId="540946017" sldId="275"/>
            <ac:grpSpMk id="7" creationId="{BD702985-1FFE-47CB-8FAE-5E51F49C39BB}"/>
          </ac:grpSpMkLst>
        </pc:grpChg>
        <pc:grpChg chg="mod">
          <ac:chgData name="Giuseppe Torrisi" userId="7e2d242d-86da-4aa3-bb66-1f88aeb4d0c6" providerId="ADAL" clId="{62EE097A-0F85-DA43-A88A-7BC16E789983}" dt="2023-07-22T22:09:45.937" v="5225"/>
          <ac:grpSpMkLst>
            <pc:docMk/>
            <pc:sldMk cId="540946017" sldId="275"/>
            <ac:grpSpMk id="8" creationId="{A28F4102-AEAF-4F7D-F8CD-88AE8E867657}"/>
          </ac:grpSpMkLst>
        </pc:grpChg>
        <pc:grpChg chg="mod">
          <ac:chgData name="Giuseppe Torrisi" userId="7e2d242d-86da-4aa3-bb66-1f88aeb4d0c6" providerId="ADAL" clId="{62EE097A-0F85-DA43-A88A-7BC16E789983}" dt="2023-07-22T22:09:45.937" v="5225"/>
          <ac:grpSpMkLst>
            <pc:docMk/>
            <pc:sldMk cId="540946017" sldId="275"/>
            <ac:grpSpMk id="14" creationId="{3DBCFC5B-797D-DAE5-F8B3-841C687FE25D}"/>
          </ac:grpSpMkLst>
        </pc:grpChg>
      </pc:sldChg>
      <pc:sldChg chg="addSp delSp modSp add mod">
        <pc:chgData name="Giuseppe Torrisi" userId="7e2d242d-86da-4aa3-bb66-1f88aeb4d0c6" providerId="ADAL" clId="{62EE097A-0F85-DA43-A88A-7BC16E789983}" dt="2023-07-31T06:20:57.877" v="8643" actId="1037"/>
        <pc:sldMkLst>
          <pc:docMk/>
          <pc:sldMk cId="657011574" sldId="276"/>
        </pc:sldMkLst>
        <pc:spChg chg="add 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2" creationId="{D2B942C1-F79D-762B-2338-12C809FE2F8E}"/>
          </ac:spMkLst>
        </pc:spChg>
        <pc:spChg chg="add mod">
          <ac:chgData name="Giuseppe Torrisi" userId="7e2d242d-86da-4aa3-bb66-1f88aeb4d0c6" providerId="ADAL" clId="{62EE097A-0F85-DA43-A88A-7BC16E789983}" dt="2023-07-29T08:13:25.639" v="7056"/>
          <ac:spMkLst>
            <pc:docMk/>
            <pc:sldMk cId="657011574" sldId="276"/>
            <ac:spMk id="4" creationId="{87844B17-E826-284B-40D8-07119B411266}"/>
          </ac:spMkLst>
        </pc:spChg>
        <pc:spChg chg="add mod">
          <ac:chgData name="Giuseppe Torrisi" userId="7e2d242d-86da-4aa3-bb66-1f88aeb4d0c6" providerId="ADAL" clId="{62EE097A-0F85-DA43-A88A-7BC16E789983}" dt="2023-07-29T15:40:19.230" v="8201"/>
          <ac:spMkLst>
            <pc:docMk/>
            <pc:sldMk cId="657011574" sldId="276"/>
            <ac:spMk id="8" creationId="{BD8AAF58-1A52-A8D4-C3C6-7A55D3B77A2A}"/>
          </ac:spMkLst>
        </pc:spChg>
        <pc:spChg chg="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9" creationId="{F6A4910D-85EA-5EB9-7021-4C014BA500C9}"/>
          </ac:spMkLst>
        </pc:spChg>
        <pc:spChg chg="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10" creationId="{053274A0-B1BA-124C-6319-534E4DE68B36}"/>
          </ac:spMkLst>
        </pc:spChg>
        <pc:spChg chg="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11" creationId="{395019FA-ECE0-B095-888E-B2F8A20EBED8}"/>
          </ac:spMkLst>
        </pc:spChg>
        <pc:spChg chg="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12" creationId="{FEC397CD-D5FC-59C7-D172-D20D4EB2CDC8}"/>
          </ac:spMkLst>
        </pc:spChg>
        <pc:spChg chg="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13" creationId="{F1C3F941-E537-4BBF-FBD1-D9877A7549D1}"/>
          </ac:spMkLst>
        </pc:spChg>
        <pc:spChg chg="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14" creationId="{8E637941-45BE-BEC9-C356-CC55A6C0ADDF}"/>
          </ac:spMkLst>
        </pc:spChg>
        <pc:spChg chg="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15" creationId="{3587DE07-902E-0891-4648-1C9ECC1D3A18}"/>
          </ac:spMkLst>
        </pc:spChg>
        <pc:spChg chg="mod">
          <ac:chgData name="Giuseppe Torrisi" userId="7e2d242d-86da-4aa3-bb66-1f88aeb4d0c6" providerId="ADAL" clId="{62EE097A-0F85-DA43-A88A-7BC16E789983}" dt="2023-07-22T17:20:32.745" v="3500"/>
          <ac:spMkLst>
            <pc:docMk/>
            <pc:sldMk cId="657011574" sldId="276"/>
            <ac:spMk id="16" creationId="{2AF7DB93-3B24-CD47-E077-D09FA63E079A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18" creationId="{D0B823AB-9F21-72D9-E093-DB3DA0075455}"/>
          </ac:spMkLst>
        </pc:spChg>
        <pc:spChg chg="add del mod">
          <ac:chgData name="Giuseppe Torrisi" userId="7e2d242d-86da-4aa3-bb66-1f88aeb4d0c6" providerId="ADAL" clId="{62EE097A-0F85-DA43-A88A-7BC16E789983}" dt="2023-07-29T15:40:18.346" v="8200" actId="478"/>
          <ac:spMkLst>
            <pc:docMk/>
            <pc:sldMk cId="657011574" sldId="276"/>
            <ac:spMk id="21" creationId="{08281766-1360-1C7F-6677-58EA15EB949D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24" creationId="{E18A683F-A52C-FE6E-5EA4-9388C3C5000D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25" creationId="{7669E8FF-A9D1-7A01-82E2-5C83A8F3B501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26" creationId="{18C9CCB6-86AF-2BFD-2117-E4C842D18B6D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27" creationId="{6ED46914-D172-CA16-912C-38073EE97173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28" creationId="{22FEDAA1-68F3-5BF6-DCCA-6E5AA9346AD8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31" creationId="{765AB301-09FC-C19A-3BBC-019FA1ABD0AA}"/>
          </ac:spMkLst>
        </pc:spChg>
        <pc:spChg chg="del">
          <ac:chgData name="Giuseppe Torrisi" userId="7e2d242d-86da-4aa3-bb66-1f88aeb4d0c6" providerId="ADAL" clId="{62EE097A-0F85-DA43-A88A-7BC16E789983}" dt="2023-07-22T17:20:32.477" v="3499" actId="478"/>
          <ac:spMkLst>
            <pc:docMk/>
            <pc:sldMk cId="657011574" sldId="276"/>
            <ac:spMk id="32" creationId="{58EB56B6-C9BE-8334-1E6F-154DB1DC9193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33" creationId="{185A99DF-22F4-C3AC-430A-6617812E2523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34" creationId="{CCF425F5-4DFE-321A-6239-DB66F238980F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35" creationId="{D7E3FBF8-B6EE-09FB-7897-C851659EFD49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36" creationId="{77097F9B-FFD1-4C85-0232-F7C9B017094D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37" creationId="{DD7E5514-C53A-6D79-CD10-406B5AFE4A14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38" creationId="{FF3E8420-70A7-7471-CDCA-D9F20D14C5E2}"/>
          </ac:spMkLst>
        </pc:spChg>
        <pc:spChg chg="mod">
          <ac:chgData name="Giuseppe Torrisi" userId="7e2d242d-86da-4aa3-bb66-1f88aeb4d0c6" providerId="ADAL" clId="{62EE097A-0F85-DA43-A88A-7BC16E789983}" dt="2023-07-22T19:37:46.533" v="4212"/>
          <ac:spMkLst>
            <pc:docMk/>
            <pc:sldMk cId="657011574" sldId="276"/>
            <ac:spMk id="39" creationId="{2D38ABB7-8B46-3616-92AB-FF362FB8D8C7}"/>
          </ac:spMkLst>
        </pc:spChg>
        <pc:grpChg chg="add del mod">
          <ac:chgData name="Giuseppe Torrisi" userId="7e2d242d-86da-4aa3-bb66-1f88aeb4d0c6" providerId="ADAL" clId="{62EE097A-0F85-DA43-A88A-7BC16E789983}" dt="2023-07-22T19:37:44.744" v="4211" actId="478"/>
          <ac:grpSpMkLst>
            <pc:docMk/>
            <pc:sldMk cId="657011574" sldId="276"/>
            <ac:grpSpMk id="4" creationId="{740B922F-2121-084C-4A40-4C6E664B6E3B}"/>
          </ac:grpSpMkLst>
        </pc:grpChg>
        <pc:grpChg chg="mod">
          <ac:chgData name="Giuseppe Torrisi" userId="7e2d242d-86da-4aa3-bb66-1f88aeb4d0c6" providerId="ADAL" clId="{62EE097A-0F85-DA43-A88A-7BC16E789983}" dt="2023-07-22T17:20:32.745" v="3500"/>
          <ac:grpSpMkLst>
            <pc:docMk/>
            <pc:sldMk cId="657011574" sldId="276"/>
            <ac:grpSpMk id="8" creationId="{0AE67267-DD9F-FC3C-C92C-6686E1FABA3A}"/>
          </ac:grpSpMkLst>
        </pc:grpChg>
        <pc:grpChg chg="add mod">
          <ac:chgData name="Giuseppe Torrisi" userId="7e2d242d-86da-4aa3-bb66-1f88aeb4d0c6" providerId="ADAL" clId="{62EE097A-0F85-DA43-A88A-7BC16E789983}" dt="2023-07-22T19:37:46.533" v="4212"/>
          <ac:grpSpMkLst>
            <pc:docMk/>
            <pc:sldMk cId="657011574" sldId="276"/>
            <ac:grpSpMk id="17" creationId="{1694E981-3875-123D-14DB-33B82FACC314}"/>
          </ac:grpSpMkLst>
        </pc:grpChg>
        <pc:grpChg chg="mod">
          <ac:chgData name="Giuseppe Torrisi" userId="7e2d242d-86da-4aa3-bb66-1f88aeb4d0c6" providerId="ADAL" clId="{62EE097A-0F85-DA43-A88A-7BC16E789983}" dt="2023-07-22T19:37:46.533" v="4212"/>
          <ac:grpSpMkLst>
            <pc:docMk/>
            <pc:sldMk cId="657011574" sldId="276"/>
            <ac:grpSpMk id="20" creationId="{CEDCA16B-934E-D8F1-0731-9D455DE86C30}"/>
          </ac:grpSpMkLst>
        </pc:grpChg>
        <pc:grpChg chg="mod">
          <ac:chgData name="Giuseppe Torrisi" userId="7e2d242d-86da-4aa3-bb66-1f88aeb4d0c6" providerId="ADAL" clId="{62EE097A-0F85-DA43-A88A-7BC16E789983}" dt="2023-07-22T19:37:46.533" v="4212"/>
          <ac:grpSpMkLst>
            <pc:docMk/>
            <pc:sldMk cId="657011574" sldId="276"/>
            <ac:grpSpMk id="22" creationId="{9BA3C530-A491-75AC-B208-6078A87E47A8}"/>
          </ac:grpSpMkLst>
        </pc:grpChg>
        <pc:grpChg chg="mod">
          <ac:chgData name="Giuseppe Torrisi" userId="7e2d242d-86da-4aa3-bb66-1f88aeb4d0c6" providerId="ADAL" clId="{62EE097A-0F85-DA43-A88A-7BC16E789983}" dt="2023-07-22T19:37:46.533" v="4212"/>
          <ac:grpSpMkLst>
            <pc:docMk/>
            <pc:sldMk cId="657011574" sldId="276"/>
            <ac:grpSpMk id="30" creationId="{8D7A67DF-D5A4-E0DE-6B0F-C7BE99368E1B}"/>
          </ac:grpSpMkLst>
        </pc:grpChg>
        <pc:picChg chg="mod">
          <ac:chgData name="Giuseppe Torrisi" userId="7e2d242d-86da-4aa3-bb66-1f88aeb4d0c6" providerId="ADAL" clId="{62EE097A-0F85-DA43-A88A-7BC16E789983}" dt="2023-07-31T06:20:57.877" v="8643" actId="1037"/>
          <ac:picMkLst>
            <pc:docMk/>
            <pc:sldMk cId="657011574" sldId="276"/>
            <ac:picMk id="7" creationId="{2B8026A3-2ADD-2691-A56F-BDA9F118F266}"/>
          </ac:picMkLst>
        </pc:picChg>
      </pc:sldChg>
      <pc:sldChg chg="delSp add del setBg delDesignElem">
        <pc:chgData name="Giuseppe Torrisi" userId="7e2d242d-86da-4aa3-bb66-1f88aeb4d0c6" providerId="ADAL" clId="{62EE097A-0F85-DA43-A88A-7BC16E789983}" dt="2023-07-22T17:15:02.716" v="3457" actId="2696"/>
        <pc:sldMkLst>
          <pc:docMk/>
          <pc:sldMk cId="3476602365" sldId="276"/>
        </pc:sldMkLst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476602365" sldId="276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476602365" sldId="276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476602365" sldId="276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476602365" sldId="276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4:39.108" v="733"/>
          <ac:grpSpMkLst>
            <pc:docMk/>
            <pc:sldMk cId="3476602365" sldId="276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3476602365" sldId="276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3476602365" sldId="276"/>
            <ac:cxnSpMk id="28" creationId="{045062AF-EB11-4651-BC4A-4DA21768DE8E}"/>
          </ac:cxnSpMkLst>
        </pc:cxnChg>
      </pc:sldChg>
      <pc:sldChg chg="add del ord">
        <pc:chgData name="Giuseppe Torrisi" userId="7e2d242d-86da-4aa3-bb66-1f88aeb4d0c6" providerId="ADAL" clId="{62EE097A-0F85-DA43-A88A-7BC16E789983}" dt="2023-07-27T14:18:15.190" v="5921" actId="2696"/>
        <pc:sldMkLst>
          <pc:docMk/>
          <pc:sldMk cId="851545495" sldId="277"/>
        </pc:sldMkLst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909162405" sldId="277"/>
        </pc:sldMkLst>
      </pc:sldChg>
      <pc:sldChg chg="delSp modSp add del mod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453437491" sldId="277"/>
        </pc:sldMkLst>
        <pc:spChg chg="mod">
          <ac:chgData name="Giuseppe Torrisi" userId="7e2d242d-86da-4aa3-bb66-1f88aeb4d0c6" providerId="ADAL" clId="{62EE097A-0F85-DA43-A88A-7BC16E789983}" dt="2023-07-19T15:15:48.979" v="756" actId="27636"/>
          <ac:spMkLst>
            <pc:docMk/>
            <pc:sldMk cId="2453437491" sldId="277"/>
            <ac:spMk id="5" creationId="{81B57728-802D-41EA-15E7-1AEEF9ACB703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53437491" sldId="277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53437491" sldId="277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53437491" sldId="277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53437491" sldId="277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453437491" sldId="277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2453437491" sldId="277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2453437491" sldId="277"/>
            <ac:cxnSpMk id="28" creationId="{045062AF-EB11-4651-BC4A-4DA21768DE8E}"/>
          </ac:cxnSpMkLst>
        </pc:cxnChg>
      </pc:sldChg>
      <pc:sldChg chg="addSp delSp modSp mod modNotesTx">
        <pc:chgData name="Giuseppe Torrisi" userId="7e2d242d-86da-4aa3-bb66-1f88aeb4d0c6" providerId="ADAL" clId="{62EE097A-0F85-DA43-A88A-7BC16E789983}" dt="2023-07-31T22:27:12.464" v="10056" actId="20577"/>
        <pc:sldMkLst>
          <pc:docMk/>
          <pc:sldMk cId="3996124795" sldId="278"/>
        </pc:sldMkLst>
        <pc:spChg chg="mod">
          <ac:chgData name="Giuseppe Torrisi" userId="7e2d242d-86da-4aa3-bb66-1f88aeb4d0c6" providerId="ADAL" clId="{62EE097A-0F85-DA43-A88A-7BC16E789983}" dt="2023-07-22T10:06:54.001" v="1803"/>
          <ac:spMkLst>
            <pc:docMk/>
            <pc:sldMk cId="3996124795" sldId="278"/>
            <ac:spMk id="9" creationId="{0B97EF8F-B08C-540E-B4CE-200D1742C0B6}"/>
          </ac:spMkLst>
        </pc:spChg>
        <pc:spChg chg="mod">
          <ac:chgData name="Giuseppe Torrisi" userId="7e2d242d-86da-4aa3-bb66-1f88aeb4d0c6" providerId="ADAL" clId="{62EE097A-0F85-DA43-A88A-7BC16E789983}" dt="2023-07-22T10:06:54.001" v="1803"/>
          <ac:spMkLst>
            <pc:docMk/>
            <pc:sldMk cId="3996124795" sldId="278"/>
            <ac:spMk id="10" creationId="{07C5C1F4-7F1D-1DB1-21DD-F18F48CDEE5D}"/>
          </ac:spMkLst>
        </pc:spChg>
        <pc:spChg chg="mod">
          <ac:chgData name="Giuseppe Torrisi" userId="7e2d242d-86da-4aa3-bb66-1f88aeb4d0c6" providerId="ADAL" clId="{62EE097A-0F85-DA43-A88A-7BC16E789983}" dt="2023-07-22T10:06:54.001" v="1803"/>
          <ac:spMkLst>
            <pc:docMk/>
            <pc:sldMk cId="3996124795" sldId="278"/>
            <ac:spMk id="11" creationId="{67F225BE-A0D0-8EB5-7EFB-DBD0DA394070}"/>
          </ac:spMkLst>
        </pc:spChg>
        <pc:spChg chg="mod">
          <ac:chgData name="Giuseppe Torrisi" userId="7e2d242d-86da-4aa3-bb66-1f88aeb4d0c6" providerId="ADAL" clId="{62EE097A-0F85-DA43-A88A-7BC16E789983}" dt="2023-07-22T10:06:54.001" v="1803"/>
          <ac:spMkLst>
            <pc:docMk/>
            <pc:sldMk cId="3996124795" sldId="278"/>
            <ac:spMk id="14" creationId="{0FB3CA19-146B-B499-511A-CD38C31EAA9E}"/>
          </ac:spMkLst>
        </pc:spChg>
        <pc:spChg chg="mod">
          <ac:chgData name="Giuseppe Torrisi" userId="7e2d242d-86da-4aa3-bb66-1f88aeb4d0c6" providerId="ADAL" clId="{62EE097A-0F85-DA43-A88A-7BC16E789983}" dt="2023-07-22T10:06:54.001" v="1803"/>
          <ac:spMkLst>
            <pc:docMk/>
            <pc:sldMk cId="3996124795" sldId="278"/>
            <ac:spMk id="17" creationId="{F91C1E7D-68DB-3FC7-8ABA-273FF6EF9865}"/>
          </ac:spMkLst>
        </pc:spChg>
        <pc:spChg chg="mod">
          <ac:chgData name="Giuseppe Torrisi" userId="7e2d242d-86da-4aa3-bb66-1f88aeb4d0c6" providerId="ADAL" clId="{62EE097A-0F85-DA43-A88A-7BC16E789983}" dt="2023-07-22T10:06:54.001" v="1803"/>
          <ac:spMkLst>
            <pc:docMk/>
            <pc:sldMk cId="3996124795" sldId="278"/>
            <ac:spMk id="20" creationId="{AF699B89-8E97-9148-5D5B-FB6B82DE5C4B}"/>
          </ac:spMkLst>
        </pc:spChg>
        <pc:spChg chg="del mod">
          <ac:chgData name="Giuseppe Torrisi" userId="7e2d242d-86da-4aa3-bb66-1f88aeb4d0c6" providerId="ADAL" clId="{62EE097A-0F85-DA43-A88A-7BC16E789983}" dt="2023-07-22T12:13:18.760" v="1863" actId="478"/>
          <ac:spMkLst>
            <pc:docMk/>
            <pc:sldMk cId="3996124795" sldId="278"/>
            <ac:spMk id="21" creationId="{18CA4E4A-EEF9-C30F-C6BD-2A283FBAFA74}"/>
          </ac:spMkLst>
        </pc:spChg>
        <pc:spChg chg="del mod">
          <ac:chgData name="Giuseppe Torrisi" userId="7e2d242d-86da-4aa3-bb66-1f88aeb4d0c6" providerId="ADAL" clId="{62EE097A-0F85-DA43-A88A-7BC16E789983}" dt="2023-07-22T12:13:18.760" v="1863" actId="478"/>
          <ac:spMkLst>
            <pc:docMk/>
            <pc:sldMk cId="3996124795" sldId="278"/>
            <ac:spMk id="22" creationId="{218F345F-1F93-DE8B-07B2-FBBAA916EE67}"/>
          </ac:spMkLst>
        </pc:spChg>
        <pc:spChg chg="mod">
          <ac:chgData name="Giuseppe Torrisi" userId="7e2d242d-86da-4aa3-bb66-1f88aeb4d0c6" providerId="ADAL" clId="{62EE097A-0F85-DA43-A88A-7BC16E789983}" dt="2023-07-22T19:16:40.102" v="3699"/>
          <ac:spMkLst>
            <pc:docMk/>
            <pc:sldMk cId="3996124795" sldId="278"/>
            <ac:spMk id="26" creationId="{8B926C1E-EEC0-C3FE-CF02-C33C4F8D2908}"/>
          </ac:spMkLst>
        </pc:spChg>
        <pc:spChg chg="mod">
          <ac:chgData name="Giuseppe Torrisi" userId="7e2d242d-86da-4aa3-bb66-1f88aeb4d0c6" providerId="ADAL" clId="{62EE097A-0F85-DA43-A88A-7BC16E789983}" dt="2023-07-22T19:16:40.102" v="3699"/>
          <ac:spMkLst>
            <pc:docMk/>
            <pc:sldMk cId="3996124795" sldId="278"/>
            <ac:spMk id="29" creationId="{E2DDA5CF-A1A2-81D8-1B4A-92FA98314EF3}"/>
          </ac:spMkLst>
        </pc:spChg>
        <pc:spChg chg="mod">
          <ac:chgData name="Giuseppe Torrisi" userId="7e2d242d-86da-4aa3-bb66-1f88aeb4d0c6" providerId="ADAL" clId="{62EE097A-0F85-DA43-A88A-7BC16E789983}" dt="2023-07-22T19:16:40.102" v="3699"/>
          <ac:spMkLst>
            <pc:docMk/>
            <pc:sldMk cId="3996124795" sldId="278"/>
            <ac:spMk id="30" creationId="{F04D3638-DE44-646C-1236-AA91EC6F9592}"/>
          </ac:spMkLst>
        </pc:spChg>
        <pc:spChg chg="mod">
          <ac:chgData name="Giuseppe Torrisi" userId="7e2d242d-86da-4aa3-bb66-1f88aeb4d0c6" providerId="ADAL" clId="{62EE097A-0F85-DA43-A88A-7BC16E789983}" dt="2023-07-22T19:16:40.102" v="3699"/>
          <ac:spMkLst>
            <pc:docMk/>
            <pc:sldMk cId="3996124795" sldId="278"/>
            <ac:spMk id="31" creationId="{6CDF8CDC-52B0-CDC7-E53C-E390C0577E38}"/>
          </ac:spMkLst>
        </pc:spChg>
        <pc:spChg chg="mod">
          <ac:chgData name="Giuseppe Torrisi" userId="7e2d242d-86da-4aa3-bb66-1f88aeb4d0c6" providerId="ADAL" clId="{62EE097A-0F85-DA43-A88A-7BC16E789983}" dt="2023-07-22T19:16:40.102" v="3699"/>
          <ac:spMkLst>
            <pc:docMk/>
            <pc:sldMk cId="3996124795" sldId="278"/>
            <ac:spMk id="50" creationId="{F44675C0-7BC8-1C99-4715-ED4D40BC2B6E}"/>
          </ac:spMkLst>
        </pc:spChg>
        <pc:spChg chg="mod">
          <ac:chgData name="Giuseppe Torrisi" userId="7e2d242d-86da-4aa3-bb66-1f88aeb4d0c6" providerId="ADAL" clId="{62EE097A-0F85-DA43-A88A-7BC16E789983}" dt="2023-07-22T19:16:40.102" v="3699"/>
          <ac:spMkLst>
            <pc:docMk/>
            <pc:sldMk cId="3996124795" sldId="278"/>
            <ac:spMk id="52" creationId="{62F5752D-7DE4-8F10-10F9-FCB3E860E726}"/>
          </ac:spMkLst>
        </pc:spChg>
        <pc:spChg chg="mod">
          <ac:chgData name="Giuseppe Torrisi" userId="7e2d242d-86da-4aa3-bb66-1f88aeb4d0c6" providerId="ADAL" clId="{62EE097A-0F85-DA43-A88A-7BC16E789983}" dt="2023-07-22T19:16:40.102" v="3699"/>
          <ac:spMkLst>
            <pc:docMk/>
            <pc:sldMk cId="3996124795" sldId="278"/>
            <ac:spMk id="56" creationId="{C5012A60-A3C8-5655-56C2-4F2893F12B8E}"/>
          </ac:spMkLst>
        </pc:spChg>
        <pc:spChg chg="mod">
          <ac:chgData name="Giuseppe Torrisi" userId="7e2d242d-86da-4aa3-bb66-1f88aeb4d0c6" providerId="ADAL" clId="{62EE097A-0F85-DA43-A88A-7BC16E789983}" dt="2023-07-22T19:16:40.102" v="3699"/>
          <ac:spMkLst>
            <pc:docMk/>
            <pc:sldMk cId="3996124795" sldId="278"/>
            <ac:spMk id="57" creationId="{7E632507-E7FA-F2C1-6EB3-463876B3C386}"/>
          </ac:spMkLst>
        </pc:spChg>
        <pc:grpChg chg="add del mod">
          <ac:chgData name="Giuseppe Torrisi" userId="7e2d242d-86da-4aa3-bb66-1f88aeb4d0c6" providerId="ADAL" clId="{62EE097A-0F85-DA43-A88A-7BC16E789983}" dt="2023-07-22T19:16:39.766" v="3698" actId="478"/>
          <ac:grpSpMkLst>
            <pc:docMk/>
            <pc:sldMk cId="3996124795" sldId="278"/>
            <ac:grpSpMk id="6" creationId="{33D7435F-C6C2-797B-92B7-248FFA0B2EEC}"/>
          </ac:grpSpMkLst>
        </pc:grpChg>
        <pc:grpChg chg="mod">
          <ac:chgData name="Giuseppe Torrisi" userId="7e2d242d-86da-4aa3-bb66-1f88aeb4d0c6" providerId="ADAL" clId="{62EE097A-0F85-DA43-A88A-7BC16E789983}" dt="2023-07-22T10:06:54.001" v="1803"/>
          <ac:grpSpMkLst>
            <pc:docMk/>
            <pc:sldMk cId="3996124795" sldId="278"/>
            <ac:grpSpMk id="7" creationId="{F7CC0DE1-3EA0-5F64-C03F-12EE209B83F2}"/>
          </ac:grpSpMkLst>
        </pc:grpChg>
        <pc:grpChg chg="add mod">
          <ac:chgData name="Giuseppe Torrisi" userId="7e2d242d-86da-4aa3-bb66-1f88aeb4d0c6" providerId="ADAL" clId="{62EE097A-0F85-DA43-A88A-7BC16E789983}" dt="2023-07-22T19:16:40.102" v="3699"/>
          <ac:grpSpMkLst>
            <pc:docMk/>
            <pc:sldMk cId="3996124795" sldId="278"/>
            <ac:grpSpMk id="24" creationId="{D3267851-36CB-C3EF-4534-CB4B8D7433DC}"/>
          </ac:grpSpMkLst>
        </pc:grpChg>
        <pc:grpChg chg="mod">
          <ac:chgData name="Giuseppe Torrisi" userId="7e2d242d-86da-4aa3-bb66-1f88aeb4d0c6" providerId="ADAL" clId="{62EE097A-0F85-DA43-A88A-7BC16E789983}" dt="2023-07-22T19:16:40.102" v="3699"/>
          <ac:grpSpMkLst>
            <pc:docMk/>
            <pc:sldMk cId="3996124795" sldId="278"/>
            <ac:grpSpMk id="25" creationId="{94F55694-3271-4485-EBE2-66E568DAFE6E}"/>
          </ac:grpSpMkLst>
        </pc:grpChg>
        <pc:grpChg chg="del">
          <ac:chgData name="Giuseppe Torrisi" userId="7e2d242d-86da-4aa3-bb66-1f88aeb4d0c6" providerId="ADAL" clId="{62EE097A-0F85-DA43-A88A-7BC16E789983}" dt="2023-07-22T10:06:53.253" v="1802" actId="478"/>
          <ac:grpSpMkLst>
            <pc:docMk/>
            <pc:sldMk cId="3996124795" sldId="278"/>
            <ac:grpSpMk id="32" creationId="{4EE824DF-FBC0-71E7-B80F-7EF5490491A8}"/>
          </ac:grpSpMkLst>
        </pc:grpChg>
      </pc:sldChg>
      <pc:sldChg chg="del">
        <pc:chgData name="Giuseppe Torrisi" userId="7e2d242d-86da-4aa3-bb66-1f88aeb4d0c6" providerId="ADAL" clId="{62EE097A-0F85-DA43-A88A-7BC16E789983}" dt="2023-07-22T16:03:15.164" v="2719" actId="2696"/>
        <pc:sldMkLst>
          <pc:docMk/>
          <pc:sldMk cId="1667114574" sldId="280"/>
        </pc:sldMkLst>
      </pc:sldChg>
      <pc:sldChg chg="addSp delSp modSp add mod modNotesTx">
        <pc:chgData name="Giuseppe Torrisi" userId="7e2d242d-86da-4aa3-bb66-1f88aeb4d0c6" providerId="ADAL" clId="{62EE097A-0F85-DA43-A88A-7BC16E789983}" dt="2023-07-31T22:27:44.316" v="10059" actId="20577"/>
        <pc:sldMkLst>
          <pc:docMk/>
          <pc:sldMk cId="2204901787" sldId="280"/>
        </pc:sldMkLst>
        <pc:spChg chg="add del mod">
          <ac:chgData name="Giuseppe Torrisi" userId="7e2d242d-86da-4aa3-bb66-1f88aeb4d0c6" providerId="ADAL" clId="{62EE097A-0F85-DA43-A88A-7BC16E789983}" dt="2023-07-22T17:20:50.850" v="3505" actId="478"/>
          <ac:spMkLst>
            <pc:docMk/>
            <pc:sldMk cId="2204901787" sldId="280"/>
            <ac:spMk id="2" creationId="{293EEC2E-DE62-CDFB-A44B-4AD8C35C6785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3" creationId="{71F1E019-9251-90F3-850E-339E6A7A5E9B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4" creationId="{B59143EA-EA56-D6A7-F5AA-3C1A184FAF70}"/>
          </ac:spMkLst>
        </pc:spChg>
        <pc:spChg chg="mod">
          <ac:chgData name="Giuseppe Torrisi" userId="7e2d242d-86da-4aa3-bb66-1f88aeb4d0c6" providerId="ADAL" clId="{62EE097A-0F85-DA43-A88A-7BC16E789983}" dt="2023-07-31T06:20:01.264" v="8605" actId="1076"/>
          <ac:spMkLst>
            <pc:docMk/>
            <pc:sldMk cId="2204901787" sldId="280"/>
            <ac:spMk id="5" creationId="{3652CDD5-47E3-D38E-FF29-353D09EC922D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8" creationId="{C632EC6D-58FD-9D70-E0A2-30B99941F6A4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10" creationId="{8AC2C810-F4E0-590E-FB1E-FAF55E16ED72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12" creationId="{171673BF-85C5-16D9-B795-87DAD6C35D5A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13" creationId="{1DB6912C-4645-5FE7-C578-EDB4B0BEC145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14" creationId="{17E20202-BF64-3068-3812-51DC16208CE8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15" creationId="{B865335D-1B3C-045B-7546-76FD53B5E155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16" creationId="{10049883-6A9B-B634-19B8-35436409B6D4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17" creationId="{8E5A5B2C-FB0F-07BE-3025-9EDE2DE17E1C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18" creationId="{EFD12329-D0A9-4BE8-A99A-2E9B732E075F}"/>
          </ac:spMkLst>
        </pc:spChg>
        <pc:spChg chg="topLvl">
          <ac:chgData name="Giuseppe Torrisi" userId="7e2d242d-86da-4aa3-bb66-1f88aeb4d0c6" providerId="ADAL" clId="{62EE097A-0F85-DA43-A88A-7BC16E789983}" dt="2023-07-31T06:20:15.956" v="8607" actId="165"/>
          <ac:spMkLst>
            <pc:docMk/>
            <pc:sldMk cId="2204901787" sldId="280"/>
            <ac:spMk id="24" creationId="{378CA878-C0AB-3D9B-2BCF-097726A2EC65}"/>
          </ac:spMkLst>
        </pc:spChg>
        <pc:spChg chg="mod">
          <ac:chgData name="Giuseppe Torrisi" userId="7e2d242d-86da-4aa3-bb66-1f88aeb4d0c6" providerId="ADAL" clId="{62EE097A-0F85-DA43-A88A-7BC16E789983}" dt="2023-07-29T15:40:33.621" v="8206" actId="115"/>
          <ac:spMkLst>
            <pc:docMk/>
            <pc:sldMk cId="2204901787" sldId="280"/>
            <ac:spMk id="28" creationId="{636EF7F0-AFED-3091-E872-011A1070F05D}"/>
          </ac:spMkLst>
        </pc:spChg>
        <pc:spChg chg="mod">
          <ac:chgData name="Giuseppe Torrisi" userId="7e2d242d-86da-4aa3-bb66-1f88aeb4d0c6" providerId="ADAL" clId="{62EE097A-0F85-DA43-A88A-7BC16E789983}" dt="2023-07-22T17:20:46.638" v="3504"/>
          <ac:spMkLst>
            <pc:docMk/>
            <pc:sldMk cId="2204901787" sldId="280"/>
            <ac:spMk id="43" creationId="{B083A511-2898-7E23-130A-1D44FA4E3234}"/>
          </ac:spMkLst>
        </pc:spChg>
        <pc:spChg chg="mod">
          <ac:chgData name="Giuseppe Torrisi" userId="7e2d242d-86da-4aa3-bb66-1f88aeb4d0c6" providerId="ADAL" clId="{62EE097A-0F85-DA43-A88A-7BC16E789983}" dt="2023-07-22T17:20:46.638" v="3504"/>
          <ac:spMkLst>
            <pc:docMk/>
            <pc:sldMk cId="2204901787" sldId="280"/>
            <ac:spMk id="44" creationId="{575A1C88-9703-4213-B654-6BCE17BF7891}"/>
          </ac:spMkLst>
        </pc:spChg>
        <pc:spChg chg="mod">
          <ac:chgData name="Giuseppe Torrisi" userId="7e2d242d-86da-4aa3-bb66-1f88aeb4d0c6" providerId="ADAL" clId="{62EE097A-0F85-DA43-A88A-7BC16E789983}" dt="2023-07-22T17:20:46.638" v="3504"/>
          <ac:spMkLst>
            <pc:docMk/>
            <pc:sldMk cId="2204901787" sldId="280"/>
            <ac:spMk id="45" creationId="{941F7607-4905-432B-E38C-E1323B819D1C}"/>
          </ac:spMkLst>
        </pc:spChg>
        <pc:spChg chg="mod">
          <ac:chgData name="Giuseppe Torrisi" userId="7e2d242d-86da-4aa3-bb66-1f88aeb4d0c6" providerId="ADAL" clId="{62EE097A-0F85-DA43-A88A-7BC16E789983}" dt="2023-07-22T17:20:46.638" v="3504"/>
          <ac:spMkLst>
            <pc:docMk/>
            <pc:sldMk cId="2204901787" sldId="280"/>
            <ac:spMk id="46" creationId="{9E49F957-6439-E1C7-8790-2D3EF2853DF7}"/>
          </ac:spMkLst>
        </pc:spChg>
        <pc:spChg chg="mod">
          <ac:chgData name="Giuseppe Torrisi" userId="7e2d242d-86da-4aa3-bb66-1f88aeb4d0c6" providerId="ADAL" clId="{62EE097A-0F85-DA43-A88A-7BC16E789983}" dt="2023-07-22T17:20:46.638" v="3504"/>
          <ac:spMkLst>
            <pc:docMk/>
            <pc:sldMk cId="2204901787" sldId="280"/>
            <ac:spMk id="47" creationId="{8B480251-A8D2-4CE3-2618-9DC6E2B3A5FA}"/>
          </ac:spMkLst>
        </pc:spChg>
        <pc:spChg chg="mod">
          <ac:chgData name="Giuseppe Torrisi" userId="7e2d242d-86da-4aa3-bb66-1f88aeb4d0c6" providerId="ADAL" clId="{62EE097A-0F85-DA43-A88A-7BC16E789983}" dt="2023-07-22T17:20:46.638" v="3504"/>
          <ac:spMkLst>
            <pc:docMk/>
            <pc:sldMk cId="2204901787" sldId="280"/>
            <ac:spMk id="48" creationId="{9357EAEE-37B6-33B6-8DD5-B2DCCB7DC7FA}"/>
          </ac:spMkLst>
        </pc:spChg>
        <pc:spChg chg="mod">
          <ac:chgData name="Giuseppe Torrisi" userId="7e2d242d-86da-4aa3-bb66-1f88aeb4d0c6" providerId="ADAL" clId="{62EE097A-0F85-DA43-A88A-7BC16E789983}" dt="2023-07-22T17:20:46.638" v="3504"/>
          <ac:spMkLst>
            <pc:docMk/>
            <pc:sldMk cId="2204901787" sldId="280"/>
            <ac:spMk id="49" creationId="{380F9D04-C568-7BA7-2837-52D9CD5E51A4}"/>
          </ac:spMkLst>
        </pc:spChg>
        <pc:spChg chg="mod">
          <ac:chgData name="Giuseppe Torrisi" userId="7e2d242d-86da-4aa3-bb66-1f88aeb4d0c6" providerId="ADAL" clId="{62EE097A-0F85-DA43-A88A-7BC16E789983}" dt="2023-07-22T17:20:46.638" v="3504"/>
          <ac:spMkLst>
            <pc:docMk/>
            <pc:sldMk cId="2204901787" sldId="280"/>
            <ac:spMk id="50" creationId="{5F56E0C5-EE0B-2245-5F43-0B54DC2D3460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52" creationId="{E1D08ED1-9FD3-3C1A-67AB-B8903F45D05C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55" creationId="{53717C95-AB60-E6D3-EDA8-1E6872384521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56" creationId="{313F35DF-CF0D-309E-6668-46549BFE4703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57" creationId="{87A7A753-9606-8E77-0E0A-B9BA71285718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58" creationId="{D9B0BAF1-63E5-0F1A-B366-7EAC2446B903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59" creationId="{1D055AFA-0CAE-5A59-FF85-BC9F3100F421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61" creationId="{A184A732-B588-E7ED-8A56-70EA3456CD71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62" creationId="{AB5B4774-653E-4EA2-3A9A-933F4898BA55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63" creationId="{2450A191-76A8-1F48-7608-26A0BCDD1891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64" creationId="{6F279606-99FA-BA0E-CA1C-5094EB214A20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65" creationId="{C85B946F-1F61-9D2E-BCB0-86543E77FBC7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66" creationId="{F53CA987-3CB5-F3D8-6234-AD1225B339A4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67" creationId="{EE004DB2-042B-72E9-02C1-9AC5308A2C80}"/>
          </ac:spMkLst>
        </pc:spChg>
        <pc:spChg chg="mod">
          <ac:chgData name="Giuseppe Torrisi" userId="7e2d242d-86da-4aa3-bb66-1f88aeb4d0c6" providerId="ADAL" clId="{62EE097A-0F85-DA43-A88A-7BC16E789983}" dt="2023-07-22T19:37:56.916" v="4216"/>
          <ac:spMkLst>
            <pc:docMk/>
            <pc:sldMk cId="2204901787" sldId="280"/>
            <ac:spMk id="68" creationId="{33E70A87-6B7F-279F-2837-286E34DD2CED}"/>
          </ac:spMkLst>
        </pc:spChg>
        <pc:grpChg chg="add del">
          <ac:chgData name="Giuseppe Torrisi" userId="7e2d242d-86da-4aa3-bb66-1f88aeb4d0c6" providerId="ADAL" clId="{62EE097A-0F85-DA43-A88A-7BC16E789983}" dt="2023-07-31T06:20:15.956" v="8607" actId="165"/>
          <ac:grpSpMkLst>
            <pc:docMk/>
            <pc:sldMk cId="2204901787" sldId="280"/>
            <ac:grpSpMk id="2" creationId="{BAE0B5BA-3D7F-FA6D-B675-FB755D3DE094}"/>
          </ac:grpSpMkLst>
        </pc:grpChg>
        <pc:grpChg chg="add">
          <ac:chgData name="Giuseppe Torrisi" userId="7e2d242d-86da-4aa3-bb66-1f88aeb4d0c6" providerId="ADAL" clId="{62EE097A-0F85-DA43-A88A-7BC16E789983}" dt="2023-07-31T06:20:21.707" v="8608" actId="164"/>
          <ac:grpSpMkLst>
            <pc:docMk/>
            <pc:sldMk cId="2204901787" sldId="280"/>
            <ac:grpSpMk id="7" creationId="{C5724E8F-BCBC-9DD0-4682-E8D5E275A2D0}"/>
          </ac:grpSpMkLst>
        </pc:grpChg>
        <pc:grpChg chg="add del mod">
          <ac:chgData name="Giuseppe Torrisi" userId="7e2d242d-86da-4aa3-bb66-1f88aeb4d0c6" providerId="ADAL" clId="{62EE097A-0F85-DA43-A88A-7BC16E789983}" dt="2023-07-22T19:37:56.395" v="4215" actId="478"/>
          <ac:grpSpMkLst>
            <pc:docMk/>
            <pc:sldMk cId="2204901787" sldId="280"/>
            <ac:grpSpMk id="7" creationId="{D3B7EE45-2923-C8E7-7518-631E9C54400A}"/>
          </ac:grpSpMkLst>
        </pc:grpChg>
        <pc:grpChg chg="del">
          <ac:chgData name="Giuseppe Torrisi" userId="7e2d242d-86da-4aa3-bb66-1f88aeb4d0c6" providerId="ADAL" clId="{62EE097A-0F85-DA43-A88A-7BC16E789983}" dt="2023-07-22T17:20:45.955" v="3503" actId="478"/>
          <ac:grpSpMkLst>
            <pc:docMk/>
            <pc:sldMk cId="2204901787" sldId="280"/>
            <ac:grpSpMk id="9" creationId="{87B8DCC1-7C2F-71BD-BCB5-D2AC7A4B97D2}"/>
          </ac:grpSpMkLst>
        </pc:grpChg>
        <pc:grpChg chg="mod">
          <ac:chgData name="Giuseppe Torrisi" userId="7e2d242d-86da-4aa3-bb66-1f88aeb4d0c6" providerId="ADAL" clId="{62EE097A-0F85-DA43-A88A-7BC16E789983}" dt="2023-07-22T17:20:46.638" v="3504"/>
          <ac:grpSpMkLst>
            <pc:docMk/>
            <pc:sldMk cId="2204901787" sldId="280"/>
            <ac:grpSpMk id="42" creationId="{9061E0EE-3F82-705E-6F62-977AA17403D5}"/>
          </ac:grpSpMkLst>
        </pc:grpChg>
        <pc:grpChg chg="add mod">
          <ac:chgData name="Giuseppe Torrisi" userId="7e2d242d-86da-4aa3-bb66-1f88aeb4d0c6" providerId="ADAL" clId="{62EE097A-0F85-DA43-A88A-7BC16E789983}" dt="2023-07-22T19:37:56.916" v="4216"/>
          <ac:grpSpMkLst>
            <pc:docMk/>
            <pc:sldMk cId="2204901787" sldId="280"/>
            <ac:grpSpMk id="51" creationId="{FBE8BB5B-97EE-9FD6-9AF0-A21C7BFD36A9}"/>
          </ac:grpSpMkLst>
        </pc:grpChg>
        <pc:grpChg chg="mod">
          <ac:chgData name="Giuseppe Torrisi" userId="7e2d242d-86da-4aa3-bb66-1f88aeb4d0c6" providerId="ADAL" clId="{62EE097A-0F85-DA43-A88A-7BC16E789983}" dt="2023-07-22T19:37:56.916" v="4216"/>
          <ac:grpSpMkLst>
            <pc:docMk/>
            <pc:sldMk cId="2204901787" sldId="280"/>
            <ac:grpSpMk id="53" creationId="{211A2922-C7A5-AE42-E1BD-936608FD15AB}"/>
          </ac:grpSpMkLst>
        </pc:grpChg>
        <pc:grpChg chg="mod">
          <ac:chgData name="Giuseppe Torrisi" userId="7e2d242d-86da-4aa3-bb66-1f88aeb4d0c6" providerId="ADAL" clId="{62EE097A-0F85-DA43-A88A-7BC16E789983}" dt="2023-07-22T19:37:56.916" v="4216"/>
          <ac:grpSpMkLst>
            <pc:docMk/>
            <pc:sldMk cId="2204901787" sldId="280"/>
            <ac:grpSpMk id="54" creationId="{F9CA1F14-AE9A-B58E-2F54-1EDE5D0ADBA4}"/>
          </ac:grpSpMkLst>
        </pc:grpChg>
        <pc:grpChg chg="mod">
          <ac:chgData name="Giuseppe Torrisi" userId="7e2d242d-86da-4aa3-bb66-1f88aeb4d0c6" providerId="ADAL" clId="{62EE097A-0F85-DA43-A88A-7BC16E789983}" dt="2023-07-22T19:37:56.916" v="4216"/>
          <ac:grpSpMkLst>
            <pc:docMk/>
            <pc:sldMk cId="2204901787" sldId="280"/>
            <ac:grpSpMk id="60" creationId="{10A34A1E-B06A-3172-17CF-271A75D2888D}"/>
          </ac:grpSpMkLst>
        </pc:grpChg>
        <pc:picChg chg="topLvl">
          <ac:chgData name="Giuseppe Torrisi" userId="7e2d242d-86da-4aa3-bb66-1f88aeb4d0c6" providerId="ADAL" clId="{62EE097A-0F85-DA43-A88A-7BC16E789983}" dt="2023-07-31T06:20:15.956" v="8607" actId="165"/>
          <ac:picMkLst>
            <pc:docMk/>
            <pc:sldMk cId="2204901787" sldId="280"/>
            <ac:picMk id="11" creationId="{3CB1BFDC-D005-A2AA-52D7-92654B3CF6E0}"/>
          </ac:picMkLst>
        </pc:picChg>
        <pc:cxnChg chg="topLvl">
          <ac:chgData name="Giuseppe Torrisi" userId="7e2d242d-86da-4aa3-bb66-1f88aeb4d0c6" providerId="ADAL" clId="{62EE097A-0F85-DA43-A88A-7BC16E789983}" dt="2023-07-31T06:20:15.956" v="8607" actId="165"/>
          <ac:cxnSpMkLst>
            <pc:docMk/>
            <pc:sldMk cId="2204901787" sldId="280"/>
            <ac:cxnSpMk id="20" creationId="{A525CDE5-FA6B-A8AA-F1CD-48B0840412AF}"/>
          </ac:cxnSpMkLst>
        </pc:cxnChg>
        <pc:cxnChg chg="topLvl">
          <ac:chgData name="Giuseppe Torrisi" userId="7e2d242d-86da-4aa3-bb66-1f88aeb4d0c6" providerId="ADAL" clId="{62EE097A-0F85-DA43-A88A-7BC16E789983}" dt="2023-07-31T06:20:15.956" v="8607" actId="165"/>
          <ac:cxnSpMkLst>
            <pc:docMk/>
            <pc:sldMk cId="2204901787" sldId="280"/>
            <ac:cxnSpMk id="21" creationId="{8D59EC66-A576-8908-E2E3-9CF68B51369C}"/>
          </ac:cxnSpMkLst>
        </pc:cxnChg>
        <pc:cxnChg chg="topLvl">
          <ac:chgData name="Giuseppe Torrisi" userId="7e2d242d-86da-4aa3-bb66-1f88aeb4d0c6" providerId="ADAL" clId="{62EE097A-0F85-DA43-A88A-7BC16E789983}" dt="2023-07-31T06:20:15.956" v="8607" actId="165"/>
          <ac:cxnSpMkLst>
            <pc:docMk/>
            <pc:sldMk cId="2204901787" sldId="280"/>
            <ac:cxnSpMk id="22" creationId="{386C3A7C-305E-DD10-9D99-CA365413EC90}"/>
          </ac:cxnSpMkLst>
        </pc:cxnChg>
        <pc:cxnChg chg="topLvl">
          <ac:chgData name="Giuseppe Torrisi" userId="7e2d242d-86da-4aa3-bb66-1f88aeb4d0c6" providerId="ADAL" clId="{62EE097A-0F85-DA43-A88A-7BC16E789983}" dt="2023-07-31T06:20:15.956" v="8607" actId="165"/>
          <ac:cxnSpMkLst>
            <pc:docMk/>
            <pc:sldMk cId="2204901787" sldId="280"/>
            <ac:cxnSpMk id="23" creationId="{B25517DD-2192-866D-1A8E-647BCDDAC7C3}"/>
          </ac:cxnSpMkLst>
        </pc:cxnChg>
        <pc:cxnChg chg="topLvl">
          <ac:chgData name="Giuseppe Torrisi" userId="7e2d242d-86da-4aa3-bb66-1f88aeb4d0c6" providerId="ADAL" clId="{62EE097A-0F85-DA43-A88A-7BC16E789983}" dt="2023-07-31T06:20:15.956" v="8607" actId="165"/>
          <ac:cxnSpMkLst>
            <pc:docMk/>
            <pc:sldMk cId="2204901787" sldId="280"/>
            <ac:cxnSpMk id="25" creationId="{7199740A-CAC6-5BA0-09E8-6317D7924F16}"/>
          </ac:cxnSpMkLst>
        </pc:cxnChg>
        <pc:cxnChg chg="topLvl">
          <ac:chgData name="Giuseppe Torrisi" userId="7e2d242d-86da-4aa3-bb66-1f88aeb4d0c6" providerId="ADAL" clId="{62EE097A-0F85-DA43-A88A-7BC16E789983}" dt="2023-07-31T06:20:15.956" v="8607" actId="165"/>
          <ac:cxnSpMkLst>
            <pc:docMk/>
            <pc:sldMk cId="2204901787" sldId="280"/>
            <ac:cxnSpMk id="26" creationId="{70D7B7F8-9005-9E81-EAB3-4AAD6D7D77EE}"/>
          </ac:cxnSpMkLst>
        </pc:cxnChg>
      </pc:sldChg>
      <pc:sldChg chg="addSp modSp add del mod">
        <pc:chgData name="Giuseppe Torrisi" userId="7e2d242d-86da-4aa3-bb66-1f88aeb4d0c6" providerId="ADAL" clId="{62EE097A-0F85-DA43-A88A-7BC16E789983}" dt="2023-07-22T17:28:03.381" v="3535" actId="2696"/>
        <pc:sldMkLst>
          <pc:docMk/>
          <pc:sldMk cId="1570114693" sldId="281"/>
        </pc:sldMkLst>
        <pc:spChg chg="add mod">
          <ac:chgData name="Giuseppe Torrisi" userId="7e2d242d-86da-4aa3-bb66-1f88aeb4d0c6" providerId="ADAL" clId="{62EE097A-0F85-DA43-A88A-7BC16E789983}" dt="2023-07-22T17:21:41.219" v="3515" actId="1076"/>
          <ac:spMkLst>
            <pc:docMk/>
            <pc:sldMk cId="1570114693" sldId="281"/>
            <ac:spMk id="3" creationId="{DD5783D4-147F-3AEB-E33A-60164E483463}"/>
          </ac:spMkLst>
        </pc:spChg>
        <pc:spChg chg="mod">
          <ac:chgData name="Giuseppe Torrisi" userId="7e2d242d-86da-4aa3-bb66-1f88aeb4d0c6" providerId="ADAL" clId="{62EE097A-0F85-DA43-A88A-7BC16E789983}" dt="2023-07-22T17:21:35.975" v="3513"/>
          <ac:spMkLst>
            <pc:docMk/>
            <pc:sldMk cId="1570114693" sldId="281"/>
            <ac:spMk id="7" creationId="{C1407BDE-A37B-33A2-E79E-6E8828482E77}"/>
          </ac:spMkLst>
        </pc:spChg>
        <pc:spChg chg="mod">
          <ac:chgData name="Giuseppe Torrisi" userId="7e2d242d-86da-4aa3-bb66-1f88aeb4d0c6" providerId="ADAL" clId="{62EE097A-0F85-DA43-A88A-7BC16E789983}" dt="2023-07-22T17:21:35.975" v="3513"/>
          <ac:spMkLst>
            <pc:docMk/>
            <pc:sldMk cId="1570114693" sldId="281"/>
            <ac:spMk id="8" creationId="{C85B24C9-F608-B0EF-09E7-E9CCC83A2627}"/>
          </ac:spMkLst>
        </pc:spChg>
        <pc:spChg chg="mod">
          <ac:chgData name="Giuseppe Torrisi" userId="7e2d242d-86da-4aa3-bb66-1f88aeb4d0c6" providerId="ADAL" clId="{62EE097A-0F85-DA43-A88A-7BC16E789983}" dt="2023-07-22T17:21:35.975" v="3513"/>
          <ac:spMkLst>
            <pc:docMk/>
            <pc:sldMk cId="1570114693" sldId="281"/>
            <ac:spMk id="9" creationId="{6136CEAB-CAF0-2EE2-45F0-D05DCDB87B02}"/>
          </ac:spMkLst>
        </pc:spChg>
        <pc:spChg chg="mod">
          <ac:chgData name="Giuseppe Torrisi" userId="7e2d242d-86da-4aa3-bb66-1f88aeb4d0c6" providerId="ADAL" clId="{62EE097A-0F85-DA43-A88A-7BC16E789983}" dt="2023-07-22T17:21:35.975" v="3513"/>
          <ac:spMkLst>
            <pc:docMk/>
            <pc:sldMk cId="1570114693" sldId="281"/>
            <ac:spMk id="10" creationId="{B680A1C5-0831-1C02-5795-B6C8F357EF88}"/>
          </ac:spMkLst>
        </pc:spChg>
        <pc:spChg chg="mod">
          <ac:chgData name="Giuseppe Torrisi" userId="7e2d242d-86da-4aa3-bb66-1f88aeb4d0c6" providerId="ADAL" clId="{62EE097A-0F85-DA43-A88A-7BC16E789983}" dt="2023-07-22T17:21:35.975" v="3513"/>
          <ac:spMkLst>
            <pc:docMk/>
            <pc:sldMk cId="1570114693" sldId="281"/>
            <ac:spMk id="11" creationId="{21E069E8-7E9F-FA5B-F2AC-E09DC2F6D964}"/>
          </ac:spMkLst>
        </pc:spChg>
        <pc:spChg chg="mod">
          <ac:chgData name="Giuseppe Torrisi" userId="7e2d242d-86da-4aa3-bb66-1f88aeb4d0c6" providerId="ADAL" clId="{62EE097A-0F85-DA43-A88A-7BC16E789983}" dt="2023-07-22T17:21:35.975" v="3513"/>
          <ac:spMkLst>
            <pc:docMk/>
            <pc:sldMk cId="1570114693" sldId="281"/>
            <ac:spMk id="12" creationId="{63E62938-BD3A-CFFA-85A9-CF4D860A46F9}"/>
          </ac:spMkLst>
        </pc:spChg>
        <pc:spChg chg="mod">
          <ac:chgData name="Giuseppe Torrisi" userId="7e2d242d-86da-4aa3-bb66-1f88aeb4d0c6" providerId="ADAL" clId="{62EE097A-0F85-DA43-A88A-7BC16E789983}" dt="2023-07-22T17:21:35.975" v="3513"/>
          <ac:spMkLst>
            <pc:docMk/>
            <pc:sldMk cId="1570114693" sldId="281"/>
            <ac:spMk id="13" creationId="{D4D2602F-BF3C-15E0-86C4-9025C6BD32F1}"/>
          </ac:spMkLst>
        </pc:spChg>
        <pc:spChg chg="mod">
          <ac:chgData name="Giuseppe Torrisi" userId="7e2d242d-86da-4aa3-bb66-1f88aeb4d0c6" providerId="ADAL" clId="{62EE097A-0F85-DA43-A88A-7BC16E789983}" dt="2023-07-22T17:21:35.975" v="3513"/>
          <ac:spMkLst>
            <pc:docMk/>
            <pc:sldMk cId="1570114693" sldId="281"/>
            <ac:spMk id="14" creationId="{48862276-A217-1A56-3763-8F21B9D49083}"/>
          </ac:spMkLst>
        </pc:spChg>
        <pc:grpChg chg="add mod">
          <ac:chgData name="Giuseppe Torrisi" userId="7e2d242d-86da-4aa3-bb66-1f88aeb4d0c6" providerId="ADAL" clId="{62EE097A-0F85-DA43-A88A-7BC16E789983}" dt="2023-07-22T17:21:35.975" v="3513"/>
          <ac:grpSpMkLst>
            <pc:docMk/>
            <pc:sldMk cId="1570114693" sldId="281"/>
            <ac:grpSpMk id="5" creationId="{9BA9EAD9-5B61-CEEC-3324-B0D8A992A9BC}"/>
          </ac:grpSpMkLst>
        </pc:grpChg>
        <pc:grpChg chg="mod">
          <ac:chgData name="Giuseppe Torrisi" userId="7e2d242d-86da-4aa3-bb66-1f88aeb4d0c6" providerId="ADAL" clId="{62EE097A-0F85-DA43-A88A-7BC16E789983}" dt="2023-07-22T17:21:35.975" v="3513"/>
          <ac:grpSpMkLst>
            <pc:docMk/>
            <pc:sldMk cId="1570114693" sldId="281"/>
            <ac:grpSpMk id="6" creationId="{FE7AC2DF-7D95-98C2-0FD6-17C4E84955CF}"/>
          </ac:grpSpMkLst>
        </pc:grpChg>
        <pc:picChg chg="mod">
          <ac:chgData name="Giuseppe Torrisi" userId="7e2d242d-86da-4aa3-bb66-1f88aeb4d0c6" providerId="ADAL" clId="{62EE097A-0F85-DA43-A88A-7BC16E789983}" dt="2023-07-22T17:21:38.592" v="3514" actId="1076"/>
          <ac:picMkLst>
            <pc:docMk/>
            <pc:sldMk cId="1570114693" sldId="281"/>
            <ac:picMk id="4" creationId="{D9D3C416-9ED3-D660-49F3-5ADC3B755367}"/>
          </ac:picMkLst>
        </pc:picChg>
      </pc:sldChg>
      <pc:sldChg chg="delSp add del setBg delDesignElem">
        <pc:chgData name="Giuseppe Torrisi" userId="7e2d242d-86da-4aa3-bb66-1f88aeb4d0c6" providerId="ADAL" clId="{62EE097A-0F85-DA43-A88A-7BC16E789983}" dt="2023-07-22T17:16:57.623" v="3462" actId="2696"/>
        <pc:sldMkLst>
          <pc:docMk/>
          <pc:sldMk cId="3063262412" sldId="281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63262412" sldId="281"/>
            <ac:spMk id="40" creationId="{27577DEC-D9A5-404D-9789-702F4319BEC8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3063262412" sldId="281"/>
            <ac:grpSpMk id="8" creationId="{28460BD8-AE3F-4AC9-9D0B-717052AA5D3A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3063262412" sldId="281"/>
            <ac:grpSpMk id="41" creationId="{CEEA9366-CEA8-4F23-B065-4337F0D836FE}"/>
          </ac:grpSpMkLst>
        </pc:grpChg>
      </pc:sldChg>
      <pc:sldChg chg="addSp delSp modSp add mod">
        <pc:chgData name="Giuseppe Torrisi" userId="7e2d242d-86da-4aa3-bb66-1f88aeb4d0c6" providerId="ADAL" clId="{62EE097A-0F85-DA43-A88A-7BC16E789983}" dt="2023-07-29T08:14:59.175" v="7152" actId="20577"/>
        <pc:sldMkLst>
          <pc:docMk/>
          <pc:sldMk cId="570789152" sldId="282"/>
        </pc:sldMkLst>
        <pc:spChg chg="mod">
          <ac:chgData name="Giuseppe Torrisi" userId="7e2d242d-86da-4aa3-bb66-1f88aeb4d0c6" providerId="ADAL" clId="{62EE097A-0F85-DA43-A88A-7BC16E789983}" dt="2023-07-29T08:14:59.175" v="7152" actId="20577"/>
          <ac:spMkLst>
            <pc:docMk/>
            <pc:sldMk cId="570789152" sldId="282"/>
            <ac:spMk id="2" creationId="{2101B029-6E41-03C2-63E4-4EDB6B570A3B}"/>
          </ac:spMkLst>
        </pc:spChg>
        <pc:spChg chg="add 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3" creationId="{6CCFFDFF-101C-AAD7-89F5-9854F00A9291}"/>
          </ac:spMkLst>
        </pc:spChg>
        <pc:spChg chg="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6" creationId="{06312936-6367-DB97-5240-15C7460E9245}"/>
          </ac:spMkLst>
        </pc:spChg>
        <pc:spChg chg="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7" creationId="{F8933A35-DBA0-466D-A758-FCFE93001649}"/>
          </ac:spMkLst>
        </pc:spChg>
        <pc:spChg chg="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8" creationId="{B59ED134-1BFF-873E-E547-45642832D30B}"/>
          </ac:spMkLst>
        </pc:spChg>
        <pc:spChg chg="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9" creationId="{5FB7C2BA-D447-BAFB-E702-098F7ABC598B}"/>
          </ac:spMkLst>
        </pc:spChg>
        <pc:spChg chg="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10" creationId="{0906830D-D48E-5137-D651-8721F79B893D}"/>
          </ac:spMkLst>
        </pc:spChg>
        <pc:spChg chg="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11" creationId="{6B78579E-14A2-C034-6563-289749AE9270}"/>
          </ac:spMkLst>
        </pc:spChg>
        <pc:spChg chg="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12" creationId="{351491AE-6E64-63B9-9EB5-2BECDCDBA826}"/>
          </ac:spMkLst>
        </pc:spChg>
        <pc:spChg chg="mod">
          <ac:chgData name="Giuseppe Torrisi" userId="7e2d242d-86da-4aa3-bb66-1f88aeb4d0c6" providerId="ADAL" clId="{62EE097A-0F85-DA43-A88A-7BC16E789983}" dt="2023-07-22T17:21:33.139" v="3512"/>
          <ac:spMkLst>
            <pc:docMk/>
            <pc:sldMk cId="570789152" sldId="282"/>
            <ac:spMk id="13" creationId="{90A813FC-1669-0D1F-8931-BAA2AE27E565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15" creationId="{A39C73DA-49BB-AA3F-E51F-E77311EAF511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18" creationId="{6D48D940-04F0-283B-8E2C-57384B4437EF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19" creationId="{A56F3375-1936-3009-5F46-D8859CD7E36D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0" creationId="{8DCBB978-F9B2-D789-F8B8-7667A28AFD56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1" creationId="{9E81AF31-3175-EC0E-24A2-D6A6AFB34CB3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2" creationId="{FB0D5788-51EE-367C-4747-3371092C598B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4" creationId="{4F491C66-6641-524F-DF63-9A798822FC20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5" creationId="{52A7E5F2-C1C0-429E-F391-D0810D9E8C79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6" creationId="{4F3EA9DC-029F-76D6-243E-C681FCF96A34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7" creationId="{4D99A880-5F50-7E93-D819-1F29E847553D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8" creationId="{40EABEB4-78AA-E5A9-06EC-582E3E8960EE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29" creationId="{8C0E9555-9250-3B2F-87C8-600FE41CD0E3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30" creationId="{0BF4552C-3E26-E61B-24F2-5F32A44FC7A3}"/>
          </ac:spMkLst>
        </pc:spChg>
        <pc:spChg chg="mod">
          <ac:chgData name="Giuseppe Torrisi" userId="7e2d242d-86da-4aa3-bb66-1f88aeb4d0c6" providerId="ADAL" clId="{62EE097A-0F85-DA43-A88A-7BC16E789983}" dt="2023-07-22T19:38:09.937" v="4225"/>
          <ac:spMkLst>
            <pc:docMk/>
            <pc:sldMk cId="570789152" sldId="282"/>
            <ac:spMk id="31" creationId="{CC2EB85D-0E80-949E-B19E-C3038351B038}"/>
          </ac:spMkLst>
        </pc:spChg>
        <pc:spChg chg="add del mod">
          <ac:chgData name="Giuseppe Torrisi" userId="7e2d242d-86da-4aa3-bb66-1f88aeb4d0c6" providerId="ADAL" clId="{62EE097A-0F85-DA43-A88A-7BC16E789983}" dt="2023-07-22T19:39:17.407" v="4238"/>
          <ac:spMkLst>
            <pc:docMk/>
            <pc:sldMk cId="570789152" sldId="282"/>
            <ac:spMk id="32" creationId="{D85F9E1F-EC3D-1DAC-A2A9-2DE5D36E2CCC}"/>
          </ac:spMkLst>
        </pc:spChg>
        <pc:grpChg chg="add del mod">
          <ac:chgData name="Giuseppe Torrisi" userId="7e2d242d-86da-4aa3-bb66-1f88aeb4d0c6" providerId="ADAL" clId="{62EE097A-0F85-DA43-A88A-7BC16E789983}" dt="2023-07-22T19:38:09.386" v="4224" actId="478"/>
          <ac:grpSpMkLst>
            <pc:docMk/>
            <pc:sldMk cId="570789152" sldId="282"/>
            <ac:grpSpMk id="4" creationId="{2760674D-1B93-C804-8499-D5AE14BAC07A}"/>
          </ac:grpSpMkLst>
        </pc:grpChg>
        <pc:grpChg chg="mod">
          <ac:chgData name="Giuseppe Torrisi" userId="7e2d242d-86da-4aa3-bb66-1f88aeb4d0c6" providerId="ADAL" clId="{62EE097A-0F85-DA43-A88A-7BC16E789983}" dt="2023-07-22T17:21:33.139" v="3512"/>
          <ac:grpSpMkLst>
            <pc:docMk/>
            <pc:sldMk cId="570789152" sldId="282"/>
            <ac:grpSpMk id="5" creationId="{0386549B-74DD-0C13-4245-B9B6A37ED795}"/>
          </ac:grpSpMkLst>
        </pc:grpChg>
        <pc:grpChg chg="add mod">
          <ac:chgData name="Giuseppe Torrisi" userId="7e2d242d-86da-4aa3-bb66-1f88aeb4d0c6" providerId="ADAL" clId="{62EE097A-0F85-DA43-A88A-7BC16E789983}" dt="2023-07-22T19:38:09.937" v="4225"/>
          <ac:grpSpMkLst>
            <pc:docMk/>
            <pc:sldMk cId="570789152" sldId="282"/>
            <ac:grpSpMk id="14" creationId="{C53FDDB5-0F52-E2F0-F712-7795A5D85314}"/>
          </ac:grpSpMkLst>
        </pc:grpChg>
        <pc:grpChg chg="mod">
          <ac:chgData name="Giuseppe Torrisi" userId="7e2d242d-86da-4aa3-bb66-1f88aeb4d0c6" providerId="ADAL" clId="{62EE097A-0F85-DA43-A88A-7BC16E789983}" dt="2023-07-22T19:38:09.937" v="4225"/>
          <ac:grpSpMkLst>
            <pc:docMk/>
            <pc:sldMk cId="570789152" sldId="282"/>
            <ac:grpSpMk id="16" creationId="{3DF5FB25-26CB-1E88-81F9-F60E749169E6}"/>
          </ac:grpSpMkLst>
        </pc:grpChg>
        <pc:grpChg chg="mod">
          <ac:chgData name="Giuseppe Torrisi" userId="7e2d242d-86da-4aa3-bb66-1f88aeb4d0c6" providerId="ADAL" clId="{62EE097A-0F85-DA43-A88A-7BC16E789983}" dt="2023-07-22T19:38:09.937" v="4225"/>
          <ac:grpSpMkLst>
            <pc:docMk/>
            <pc:sldMk cId="570789152" sldId="282"/>
            <ac:grpSpMk id="17" creationId="{2A05B79E-9E5D-8D3F-6B29-CC3222DEDA95}"/>
          </ac:grpSpMkLst>
        </pc:grpChg>
        <pc:grpChg chg="mod">
          <ac:chgData name="Giuseppe Torrisi" userId="7e2d242d-86da-4aa3-bb66-1f88aeb4d0c6" providerId="ADAL" clId="{62EE097A-0F85-DA43-A88A-7BC16E789983}" dt="2023-07-22T19:38:09.937" v="4225"/>
          <ac:grpSpMkLst>
            <pc:docMk/>
            <pc:sldMk cId="570789152" sldId="282"/>
            <ac:grpSpMk id="23" creationId="{D16BC6AF-201D-93FD-A150-2802399D415F}"/>
          </ac:grpSpMkLst>
        </pc:grpChg>
      </pc:sldChg>
      <pc:sldChg chg="delSp add del setBg delDesignElem">
        <pc:chgData name="Giuseppe Torrisi" userId="7e2d242d-86da-4aa3-bb66-1f88aeb4d0c6" providerId="ADAL" clId="{62EE097A-0F85-DA43-A88A-7BC16E789983}" dt="2023-07-22T17:16:57.623" v="3462" actId="2696"/>
        <pc:sldMkLst>
          <pc:docMk/>
          <pc:sldMk cId="1208596901" sldId="282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1208596901" sldId="282"/>
            <ac:spMk id="40" creationId="{27577DEC-D9A5-404D-9789-702F4319BEC8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1208596901" sldId="282"/>
            <ac:grpSpMk id="8" creationId="{28460BD8-AE3F-4AC9-9D0B-717052AA5D3A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1208596901" sldId="282"/>
            <ac:grpSpMk id="41" creationId="{CEEA9366-CEA8-4F23-B065-4337F0D836FE}"/>
          </ac:grpSpMkLst>
        </pc:grpChg>
      </pc:sldChg>
      <pc:sldChg chg="add del">
        <pc:chgData name="Giuseppe Torrisi" userId="7e2d242d-86da-4aa3-bb66-1f88aeb4d0c6" providerId="ADAL" clId="{62EE097A-0F85-DA43-A88A-7BC16E789983}" dt="2023-07-18T13:51:14.015" v="518"/>
        <pc:sldMkLst>
          <pc:docMk/>
          <pc:sldMk cId="1694722020" sldId="284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478603676" sldId="286"/>
        </pc:sldMkLst>
      </pc:sldChg>
      <pc:sldChg chg="addSp delSp modSp add mod">
        <pc:chgData name="Giuseppe Torrisi" userId="7e2d242d-86da-4aa3-bb66-1f88aeb4d0c6" providerId="ADAL" clId="{62EE097A-0F85-DA43-A88A-7BC16E789983}" dt="2023-07-31T22:19:20.773" v="9987" actId="20577"/>
        <pc:sldMkLst>
          <pc:docMk/>
          <pc:sldMk cId="2399266731" sldId="286"/>
        </pc:sldMkLst>
        <pc:spChg chg="mod">
          <ac:chgData name="Giuseppe Torrisi" userId="7e2d242d-86da-4aa3-bb66-1f88aeb4d0c6" providerId="ADAL" clId="{62EE097A-0F85-DA43-A88A-7BC16E789983}" dt="2023-07-31T22:08:46.453" v="9931" actId="20577"/>
          <ac:spMkLst>
            <pc:docMk/>
            <pc:sldMk cId="2399266731" sldId="286"/>
            <ac:spMk id="2" creationId="{0C4449F6-EAA6-9DAF-13A8-8A359030B7A5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4" creationId="{A96D9A2B-857F-BE0A-6FF9-B1419E34E67C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9" creationId="{C025B8B2-A70A-FA2A-9C9F-48607571742F}"/>
          </ac:spMkLst>
        </pc:spChg>
        <pc:spChg chg="del">
          <ac:chgData name="Giuseppe Torrisi" userId="7e2d242d-86da-4aa3-bb66-1f88aeb4d0c6" providerId="ADAL" clId="{62EE097A-0F85-DA43-A88A-7BC16E789983}" dt="2023-07-22T21:30:44.224" v="4871" actId="478"/>
          <ac:spMkLst>
            <pc:docMk/>
            <pc:sldMk cId="2399266731" sldId="286"/>
            <ac:spMk id="11" creationId="{05E936FA-5AAE-B340-ED27-F66BCE779636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12" creationId="{87E7C32B-41DC-B23F-F751-81DE0D1CF60A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13" creationId="{05287FF5-CE03-6742-1889-D6A11AF7D429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14" creationId="{29CA16F1-F74B-CE44-12E7-E4F73A2CA694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15" creationId="{483E107D-8A6E-DCB6-326B-6C79FC8C7CA4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17" creationId="{92804B3D-3D18-371A-49AA-716BD8804789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18" creationId="{4CE4A8BD-DEBA-2988-C504-BFE1AE5DF6E0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19" creationId="{572D1A80-163D-9E11-3243-684CE733D17F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20" creationId="{0EB631F5-C6C9-27CA-2893-D02C703E114C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21" creationId="{932854C1-EB31-48C2-0923-63B7ADA5DF0E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22" creationId="{A946787D-09EF-4F00-674C-4356326D28B6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23" creationId="{8EC31553-AF42-BAB5-761B-A0EA2B84E144}"/>
          </ac:spMkLst>
        </pc:spChg>
        <pc:spChg chg="mod">
          <ac:chgData name="Giuseppe Torrisi" userId="7e2d242d-86da-4aa3-bb66-1f88aeb4d0c6" providerId="ADAL" clId="{62EE097A-0F85-DA43-A88A-7BC16E789983}" dt="2023-07-22T19:40:19.296" v="4290"/>
          <ac:spMkLst>
            <pc:docMk/>
            <pc:sldMk cId="2399266731" sldId="286"/>
            <ac:spMk id="24" creationId="{0DEF1B8D-4258-666B-7C4D-26FA030D0697}"/>
          </ac:spMkLst>
        </pc:spChg>
        <pc:spChg chg="add mod">
          <ac:chgData name="Giuseppe Torrisi" userId="7e2d242d-86da-4aa3-bb66-1f88aeb4d0c6" providerId="ADAL" clId="{62EE097A-0F85-DA43-A88A-7BC16E789983}" dt="2023-07-31T22:08:18.953" v="9904" actId="1076"/>
          <ac:spMkLst>
            <pc:docMk/>
            <pc:sldMk cId="2399266731" sldId="286"/>
            <ac:spMk id="25" creationId="{862246EA-7027-BFCF-F8FF-7B5E72DBA76E}"/>
          </ac:spMkLst>
        </pc:spChg>
        <pc:spChg chg="del">
          <ac:chgData name="Giuseppe Torrisi" userId="7e2d242d-86da-4aa3-bb66-1f88aeb4d0c6" providerId="ADAL" clId="{62EE097A-0F85-DA43-A88A-7BC16E789983}" dt="2023-07-22T21:30:43.079" v="4870" actId="478"/>
          <ac:spMkLst>
            <pc:docMk/>
            <pc:sldMk cId="2399266731" sldId="286"/>
            <ac:spMk id="26" creationId="{393FDA9F-B536-9F1B-BED0-7488E732D44B}"/>
          </ac:spMkLst>
        </pc:spChg>
        <pc:spChg chg="add mod">
          <ac:chgData name="Giuseppe Torrisi" userId="7e2d242d-86da-4aa3-bb66-1f88aeb4d0c6" providerId="ADAL" clId="{62EE097A-0F85-DA43-A88A-7BC16E789983}" dt="2023-07-31T22:13:35.053" v="9962" actId="20577"/>
          <ac:spMkLst>
            <pc:docMk/>
            <pc:sldMk cId="2399266731" sldId="286"/>
            <ac:spMk id="26" creationId="{EC62AAD6-FA18-E7CB-7C04-D993E1F29E56}"/>
          </ac:spMkLst>
        </pc:spChg>
        <pc:spChg chg="add mod">
          <ac:chgData name="Giuseppe Torrisi" userId="7e2d242d-86da-4aa3-bb66-1f88aeb4d0c6" providerId="ADAL" clId="{62EE097A-0F85-DA43-A88A-7BC16E789983}" dt="2023-07-31T22:19:20.773" v="9987" actId="20577"/>
          <ac:spMkLst>
            <pc:docMk/>
            <pc:sldMk cId="2399266731" sldId="286"/>
            <ac:spMk id="27" creationId="{D2C6D022-A137-1F4E-918B-8784FC5FA7C6}"/>
          </ac:spMkLst>
        </pc:spChg>
        <pc:grpChg chg="add mod">
          <ac:chgData name="Giuseppe Torrisi" userId="7e2d242d-86da-4aa3-bb66-1f88aeb4d0c6" providerId="ADAL" clId="{62EE097A-0F85-DA43-A88A-7BC16E789983}" dt="2023-07-22T19:40:19.296" v="4290"/>
          <ac:grpSpMkLst>
            <pc:docMk/>
            <pc:sldMk cId="2399266731" sldId="286"/>
            <ac:grpSpMk id="3" creationId="{EFBED3A4-EA8E-9016-CDC2-CC76C839CE2F}"/>
          </ac:grpSpMkLst>
        </pc:grpChg>
        <pc:grpChg chg="mod">
          <ac:chgData name="Giuseppe Torrisi" userId="7e2d242d-86da-4aa3-bb66-1f88aeb4d0c6" providerId="ADAL" clId="{62EE097A-0F85-DA43-A88A-7BC16E789983}" dt="2023-07-22T19:40:19.296" v="4290"/>
          <ac:grpSpMkLst>
            <pc:docMk/>
            <pc:sldMk cId="2399266731" sldId="286"/>
            <ac:grpSpMk id="6" creationId="{272E58CC-85D3-FFBD-478D-81F11BAFD301}"/>
          </ac:grpSpMkLst>
        </pc:grpChg>
        <pc:grpChg chg="mod">
          <ac:chgData name="Giuseppe Torrisi" userId="7e2d242d-86da-4aa3-bb66-1f88aeb4d0c6" providerId="ADAL" clId="{62EE097A-0F85-DA43-A88A-7BC16E789983}" dt="2023-07-22T19:40:19.296" v="4290"/>
          <ac:grpSpMkLst>
            <pc:docMk/>
            <pc:sldMk cId="2399266731" sldId="286"/>
            <ac:grpSpMk id="8" creationId="{41BC8908-D37D-D59B-1B47-48413BBD42EC}"/>
          </ac:grpSpMkLst>
        </pc:grpChg>
        <pc:grpChg chg="mod">
          <ac:chgData name="Giuseppe Torrisi" userId="7e2d242d-86da-4aa3-bb66-1f88aeb4d0c6" providerId="ADAL" clId="{62EE097A-0F85-DA43-A88A-7BC16E789983}" dt="2023-07-22T19:40:19.296" v="4290"/>
          <ac:grpSpMkLst>
            <pc:docMk/>
            <pc:sldMk cId="2399266731" sldId="286"/>
            <ac:grpSpMk id="16" creationId="{E36CB09F-7F00-97FA-37DC-0486AD2F69A8}"/>
          </ac:grpSpMkLst>
        </pc:grpChg>
        <pc:picChg chg="del">
          <ac:chgData name="Giuseppe Torrisi" userId="7e2d242d-86da-4aa3-bb66-1f88aeb4d0c6" providerId="ADAL" clId="{62EE097A-0F85-DA43-A88A-7BC16E789983}" dt="2023-07-22T21:30:39.483" v="4868" actId="478"/>
          <ac:picMkLst>
            <pc:docMk/>
            <pc:sldMk cId="2399266731" sldId="286"/>
            <ac:picMk id="10" creationId="{152F4FB5-1CA8-A39E-AF06-8381CB7EE545}"/>
          </ac:picMkLst>
        </pc:picChg>
        <pc:picChg chg="add mod">
          <ac:chgData name="Giuseppe Torrisi" userId="7e2d242d-86da-4aa3-bb66-1f88aeb4d0c6" providerId="ADAL" clId="{62EE097A-0F85-DA43-A88A-7BC16E789983}" dt="2023-07-31T22:08:08.481" v="9902" actId="1076"/>
          <ac:picMkLst>
            <pc:docMk/>
            <pc:sldMk cId="2399266731" sldId="286"/>
            <ac:picMk id="10" creationId="{90F7AF09-C43C-8EFF-EFB2-B593B42B4F65}"/>
          </ac:picMkLst>
        </pc:picChg>
        <pc:picChg chg="add mod">
          <ac:chgData name="Giuseppe Torrisi" userId="7e2d242d-86da-4aa3-bb66-1f88aeb4d0c6" providerId="ADAL" clId="{62EE097A-0F85-DA43-A88A-7BC16E789983}" dt="2023-07-31T22:08:08.481" v="9902" actId="1076"/>
          <ac:picMkLst>
            <pc:docMk/>
            <pc:sldMk cId="2399266731" sldId="286"/>
            <ac:picMk id="11" creationId="{C94D74B8-C3CC-33BD-54F2-245991982661}"/>
          </ac:picMkLst>
        </pc:picChg>
        <pc:picChg chg="add del mod">
          <ac:chgData name="Giuseppe Torrisi" userId="7e2d242d-86da-4aa3-bb66-1f88aeb4d0c6" providerId="ADAL" clId="{62EE097A-0F85-DA43-A88A-7BC16E789983}" dt="2023-07-29T08:17:02.709" v="7186" actId="478"/>
          <ac:picMkLst>
            <pc:docMk/>
            <pc:sldMk cId="2399266731" sldId="286"/>
            <ac:picMk id="25" creationId="{F3E56C1E-DFA5-E831-C48F-63BE699267E6}"/>
          </ac:picMkLst>
        </pc:picChg>
        <pc:picChg chg="del">
          <ac:chgData name="Giuseppe Torrisi" userId="7e2d242d-86da-4aa3-bb66-1f88aeb4d0c6" providerId="ADAL" clId="{62EE097A-0F85-DA43-A88A-7BC16E789983}" dt="2023-07-22T21:30:40.849" v="4869" actId="478"/>
          <ac:picMkLst>
            <pc:docMk/>
            <pc:sldMk cId="2399266731" sldId="286"/>
            <ac:picMk id="28" creationId="{4F8AF863-BF82-19ED-D0AC-48142C6476BA}"/>
          </ac:picMkLst>
        </pc:pic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4021666949" sldId="286"/>
        </pc:sldMkLst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491091090" sldId="287"/>
        </pc:sldMkLst>
      </pc:sldChg>
      <pc:sldChg chg="addSp modSp add del">
        <pc:chgData name="Giuseppe Torrisi" userId="7e2d242d-86da-4aa3-bb66-1f88aeb4d0c6" providerId="ADAL" clId="{62EE097A-0F85-DA43-A88A-7BC16E789983}" dt="2023-07-27T14:19:05.817" v="5922" actId="2696"/>
        <pc:sldMkLst>
          <pc:docMk/>
          <pc:sldMk cId="1187363700" sldId="287"/>
        </pc:sldMkLst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5" creationId="{97955FBE-4FBC-5FF6-3CE4-9D97B1B6614A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0" creationId="{BB43307A-0ECA-2CC5-87A4-E5A4FF3D1992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1" creationId="{97777022-6A38-B8E4-D269-673DAFF65268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2" creationId="{FF68D638-A06F-44ED-88DA-DBBFBD28F0A0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3" creationId="{58ADD2FE-6B1B-ACE0-6BC6-109CEA225F3D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4" creationId="{79DCB3B1-525E-575F-FB42-ADC0942284BE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6" creationId="{1F902410-7ED4-15C9-D571-039213DE1C85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7" creationId="{1073CB2E-9E57-9E67-5AEE-15359C766FD3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8" creationId="{D8D61CD8-03F2-54B2-DF09-7A4D0A541D9E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19" creationId="{0FD6BEDE-BFEE-59AE-8001-5E99D916A7EF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20" creationId="{0E339512-2A33-D4D0-6901-240FB95032EB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21" creationId="{480C2A6A-82FB-1CC1-55FF-36354959D7BA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22" creationId="{DD8131FB-C0B5-9518-AE6E-51A6E7FE3AD5}"/>
          </ac:spMkLst>
        </pc:spChg>
        <pc:spChg chg="mod">
          <ac:chgData name="Giuseppe Torrisi" userId="7e2d242d-86da-4aa3-bb66-1f88aeb4d0c6" providerId="ADAL" clId="{62EE097A-0F85-DA43-A88A-7BC16E789983}" dt="2023-07-22T19:41:21.264" v="4309"/>
          <ac:spMkLst>
            <pc:docMk/>
            <pc:sldMk cId="1187363700" sldId="287"/>
            <ac:spMk id="23" creationId="{0670D1EC-9CFD-550B-DB44-3BACDF6096AD}"/>
          </ac:spMkLst>
        </pc:spChg>
        <pc:grpChg chg="add mod">
          <ac:chgData name="Giuseppe Torrisi" userId="7e2d242d-86da-4aa3-bb66-1f88aeb4d0c6" providerId="ADAL" clId="{62EE097A-0F85-DA43-A88A-7BC16E789983}" dt="2023-07-22T19:41:21.264" v="4309"/>
          <ac:grpSpMkLst>
            <pc:docMk/>
            <pc:sldMk cId="1187363700" sldId="287"/>
            <ac:grpSpMk id="4" creationId="{F5A51B57-84DC-EDF8-EAFE-FCE0A189F54C}"/>
          </ac:grpSpMkLst>
        </pc:grpChg>
        <pc:grpChg chg="mod">
          <ac:chgData name="Giuseppe Torrisi" userId="7e2d242d-86da-4aa3-bb66-1f88aeb4d0c6" providerId="ADAL" clId="{62EE097A-0F85-DA43-A88A-7BC16E789983}" dt="2023-07-22T19:41:21.264" v="4309"/>
          <ac:grpSpMkLst>
            <pc:docMk/>
            <pc:sldMk cId="1187363700" sldId="287"/>
            <ac:grpSpMk id="8" creationId="{C1F981FA-71FB-28F8-3F1C-AC8EB99AF219}"/>
          </ac:grpSpMkLst>
        </pc:grpChg>
        <pc:grpChg chg="mod">
          <ac:chgData name="Giuseppe Torrisi" userId="7e2d242d-86da-4aa3-bb66-1f88aeb4d0c6" providerId="ADAL" clId="{62EE097A-0F85-DA43-A88A-7BC16E789983}" dt="2023-07-22T19:41:21.264" v="4309"/>
          <ac:grpSpMkLst>
            <pc:docMk/>
            <pc:sldMk cId="1187363700" sldId="287"/>
            <ac:grpSpMk id="9" creationId="{0668C88A-143F-C864-C8CD-B3DA1DD0D36F}"/>
          </ac:grpSpMkLst>
        </pc:grpChg>
        <pc:grpChg chg="mod">
          <ac:chgData name="Giuseppe Torrisi" userId="7e2d242d-86da-4aa3-bb66-1f88aeb4d0c6" providerId="ADAL" clId="{62EE097A-0F85-DA43-A88A-7BC16E789983}" dt="2023-07-22T19:41:21.264" v="4309"/>
          <ac:grpSpMkLst>
            <pc:docMk/>
            <pc:sldMk cId="1187363700" sldId="287"/>
            <ac:grpSpMk id="15" creationId="{0C0F054C-CA51-ED03-F45A-CFAB76E5A4BB}"/>
          </ac:grpSpMkLst>
        </pc:grpChg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513724198" sldId="287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513724198" sldId="287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513724198" sldId="287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513724198" sldId="287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513724198" sldId="287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3513724198" sldId="287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3513724198" sldId="287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3513724198" sldId="287"/>
            <ac:cxnSpMk id="28" creationId="{045062AF-EB11-4651-BC4A-4DA21768DE8E}"/>
          </ac:cxnSpMkLst>
        </pc:cxnChg>
      </pc:sldChg>
      <pc:sldChg chg="delSp add del setBg delDesignElem">
        <pc:chgData name="Giuseppe Torrisi" userId="7e2d242d-86da-4aa3-bb66-1f88aeb4d0c6" providerId="ADAL" clId="{62EE097A-0F85-DA43-A88A-7BC16E789983}" dt="2023-07-22T17:15:53.425" v="3460" actId="2696"/>
        <pc:sldMkLst>
          <pc:docMk/>
          <pc:sldMk cId="3702185326" sldId="288"/>
        </pc:sldMkLst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702185326" sldId="288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702185326" sldId="288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702185326" sldId="288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702185326" sldId="288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4:39.108" v="733"/>
          <ac:grpSpMkLst>
            <pc:docMk/>
            <pc:sldMk cId="3702185326" sldId="288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3702185326" sldId="288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3702185326" sldId="288"/>
            <ac:cxnSpMk id="28" creationId="{045062AF-EB11-4651-BC4A-4DA21768DE8E}"/>
          </ac:cxnSpMkLst>
        </pc:cxnChg>
      </pc:sldChg>
      <pc:sldChg chg="addSp delSp modSp add mod">
        <pc:chgData name="Giuseppe Torrisi" userId="7e2d242d-86da-4aa3-bb66-1f88aeb4d0c6" providerId="ADAL" clId="{62EE097A-0F85-DA43-A88A-7BC16E789983}" dt="2023-07-29T08:13:07.442" v="7054"/>
        <pc:sldMkLst>
          <pc:docMk/>
          <pc:sldMk cId="3718102289" sldId="288"/>
        </pc:sldMkLst>
        <pc:spChg chg="add 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2" creationId="{74BE0475-B053-213D-FBF3-73ADB7584BE6}"/>
          </ac:spMkLst>
        </pc:spChg>
        <pc:spChg chg="add mod">
          <ac:chgData name="Giuseppe Torrisi" userId="7e2d242d-86da-4aa3-bb66-1f88aeb4d0c6" providerId="ADAL" clId="{62EE097A-0F85-DA43-A88A-7BC16E789983}" dt="2023-07-29T08:12:52.226" v="7052"/>
          <ac:spMkLst>
            <pc:docMk/>
            <pc:sldMk cId="3718102289" sldId="288"/>
            <ac:spMk id="4" creationId="{AFC0B038-B6EE-4EC7-95E9-3F76D34A6A4B}"/>
          </ac:spMkLst>
        </pc:spChg>
        <pc:spChg chg="add mod">
          <ac:chgData name="Giuseppe Torrisi" userId="7e2d242d-86da-4aa3-bb66-1f88aeb4d0c6" providerId="ADAL" clId="{62EE097A-0F85-DA43-A88A-7BC16E789983}" dt="2023-07-29T08:13:07.442" v="7054"/>
          <ac:spMkLst>
            <pc:docMk/>
            <pc:sldMk cId="3718102289" sldId="288"/>
            <ac:spMk id="7" creationId="{C373E96D-EB73-FE59-2FF2-DF5A81CA4006}"/>
          </ac:spMkLst>
        </pc:spChg>
        <pc:spChg chg="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8" creationId="{08F44148-85F4-EB12-EDF2-C0055E734582}"/>
          </ac:spMkLst>
        </pc:spChg>
        <pc:spChg chg="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9" creationId="{EB25C001-C704-CD4D-B7FE-4FAE8805DF15}"/>
          </ac:spMkLst>
        </pc:spChg>
        <pc:spChg chg="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10" creationId="{B32D73CE-5424-3E07-4CE3-5ADB9DC4F10C}"/>
          </ac:spMkLst>
        </pc:spChg>
        <pc:spChg chg="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11" creationId="{CD315CA3-D1E3-D5D6-B1DF-65B4E74DFAF3}"/>
          </ac:spMkLst>
        </pc:spChg>
        <pc:spChg chg="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12" creationId="{0D304287-8F45-06C5-2EA8-B9F20BDAF3BC}"/>
          </ac:spMkLst>
        </pc:spChg>
        <pc:spChg chg="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13" creationId="{59ED8BE5-D555-4582-3633-85C053E75647}"/>
          </ac:spMkLst>
        </pc:spChg>
        <pc:spChg chg="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14" creationId="{3418A51D-87D7-D54C-8ED2-A32522822E4A}"/>
          </ac:spMkLst>
        </pc:spChg>
        <pc:spChg chg="mod">
          <ac:chgData name="Giuseppe Torrisi" userId="7e2d242d-86da-4aa3-bb66-1f88aeb4d0c6" providerId="ADAL" clId="{62EE097A-0F85-DA43-A88A-7BC16E789983}" dt="2023-07-22T17:20:26.522" v="3497"/>
          <ac:spMkLst>
            <pc:docMk/>
            <pc:sldMk cId="3718102289" sldId="288"/>
            <ac:spMk id="15" creationId="{95D73C64-3B01-7263-B5DE-C063B47F640C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17" creationId="{5195DC8F-0FC7-BEAA-3F26-EBF0ABA58F54}"/>
          </ac:spMkLst>
        </pc:spChg>
        <pc:spChg chg="del">
          <ac:chgData name="Giuseppe Torrisi" userId="7e2d242d-86da-4aa3-bb66-1f88aeb4d0c6" providerId="ADAL" clId="{62EE097A-0F85-DA43-A88A-7BC16E789983}" dt="2023-07-22T21:26:58.111" v="4849" actId="478"/>
          <ac:spMkLst>
            <pc:docMk/>
            <pc:sldMk cId="3718102289" sldId="288"/>
            <ac:spMk id="21" creationId="{08281766-1360-1C7F-6677-58EA15EB949D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22" creationId="{F8B3D5A6-3CA8-80A7-65E8-703AE64FB6F8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23" creationId="{D84EFF95-A0A5-EA41-AEE5-4AA39AC042D1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24" creationId="{2B92AF1C-69A1-3260-096E-18D391298488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25" creationId="{90335B90-388F-EB5C-A812-BCDB216C6DBD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26" creationId="{ACF3A35D-3D83-45DE-705D-8DE17BEC2C56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28" creationId="{590D2245-4CEB-DCF2-A52D-D37659991B2A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29" creationId="{46B55F39-EB46-3E7E-1D00-06A54151F170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30" creationId="{2352E31D-2BA7-9650-B6EA-3213D317BD6D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31" creationId="{87761EB5-D891-929C-6B6E-3FF1148402F7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32" creationId="{17493A83-0D59-5933-EA16-C84998E732FC}"/>
          </ac:spMkLst>
        </pc:spChg>
        <pc:spChg chg="del">
          <ac:chgData name="Giuseppe Torrisi" userId="7e2d242d-86da-4aa3-bb66-1f88aeb4d0c6" providerId="ADAL" clId="{62EE097A-0F85-DA43-A88A-7BC16E789983}" dt="2023-07-22T17:18:12.445" v="3473" actId="478"/>
          <ac:spMkLst>
            <pc:docMk/>
            <pc:sldMk cId="3718102289" sldId="288"/>
            <ac:spMk id="33" creationId="{0ECC1674-DB90-6097-323A-166F7CB18120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34" creationId="{AC2C1C80-C67D-056A-22A9-3F589815B9FD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35" creationId="{3D499832-47CE-AC7D-B9CC-F73B0876BA4C}"/>
          </ac:spMkLst>
        </pc:spChg>
        <pc:spChg chg="mod">
          <ac:chgData name="Giuseppe Torrisi" userId="7e2d242d-86da-4aa3-bb66-1f88aeb4d0c6" providerId="ADAL" clId="{62EE097A-0F85-DA43-A88A-7BC16E789983}" dt="2023-07-22T19:37:31.522" v="4206"/>
          <ac:spMkLst>
            <pc:docMk/>
            <pc:sldMk cId="3718102289" sldId="288"/>
            <ac:spMk id="36" creationId="{1DB59386-202B-A849-C391-CCB319FADE30}"/>
          </ac:spMkLst>
        </pc:spChg>
        <pc:grpChg chg="add del mod">
          <ac:chgData name="Giuseppe Torrisi" userId="7e2d242d-86da-4aa3-bb66-1f88aeb4d0c6" providerId="ADAL" clId="{62EE097A-0F85-DA43-A88A-7BC16E789983}" dt="2023-07-22T19:37:31.176" v="4205" actId="478"/>
          <ac:grpSpMkLst>
            <pc:docMk/>
            <pc:sldMk cId="3718102289" sldId="288"/>
            <ac:grpSpMk id="4" creationId="{7C44D20D-4592-BB33-97FF-1FF3A3ADEF62}"/>
          </ac:grpSpMkLst>
        </pc:grpChg>
        <pc:grpChg chg="mod">
          <ac:chgData name="Giuseppe Torrisi" userId="7e2d242d-86da-4aa3-bb66-1f88aeb4d0c6" providerId="ADAL" clId="{62EE097A-0F85-DA43-A88A-7BC16E789983}" dt="2023-07-22T17:20:26.522" v="3497"/>
          <ac:grpSpMkLst>
            <pc:docMk/>
            <pc:sldMk cId="3718102289" sldId="288"/>
            <ac:grpSpMk id="7" creationId="{0BDB7E0F-ECFF-EF69-A265-559B121BCD95}"/>
          </ac:grpSpMkLst>
        </pc:grpChg>
        <pc:grpChg chg="add mod">
          <ac:chgData name="Giuseppe Torrisi" userId="7e2d242d-86da-4aa3-bb66-1f88aeb4d0c6" providerId="ADAL" clId="{62EE097A-0F85-DA43-A88A-7BC16E789983}" dt="2023-07-22T19:37:31.522" v="4206"/>
          <ac:grpSpMkLst>
            <pc:docMk/>
            <pc:sldMk cId="3718102289" sldId="288"/>
            <ac:grpSpMk id="16" creationId="{A95ECA77-5BE7-C137-01C1-689960F288C4}"/>
          </ac:grpSpMkLst>
        </pc:grpChg>
        <pc:grpChg chg="mod">
          <ac:chgData name="Giuseppe Torrisi" userId="7e2d242d-86da-4aa3-bb66-1f88aeb4d0c6" providerId="ADAL" clId="{62EE097A-0F85-DA43-A88A-7BC16E789983}" dt="2023-07-22T19:37:31.522" v="4206"/>
          <ac:grpSpMkLst>
            <pc:docMk/>
            <pc:sldMk cId="3718102289" sldId="288"/>
            <ac:grpSpMk id="18" creationId="{0FF3D92A-3093-0051-52F7-A06B98426F74}"/>
          </ac:grpSpMkLst>
        </pc:grpChg>
        <pc:grpChg chg="mod">
          <ac:chgData name="Giuseppe Torrisi" userId="7e2d242d-86da-4aa3-bb66-1f88aeb4d0c6" providerId="ADAL" clId="{62EE097A-0F85-DA43-A88A-7BC16E789983}" dt="2023-07-22T19:37:31.522" v="4206"/>
          <ac:grpSpMkLst>
            <pc:docMk/>
            <pc:sldMk cId="3718102289" sldId="288"/>
            <ac:grpSpMk id="20" creationId="{40721E1C-5848-7FC1-E38A-4D2488755246}"/>
          </ac:grpSpMkLst>
        </pc:grpChg>
        <pc:grpChg chg="mod">
          <ac:chgData name="Giuseppe Torrisi" userId="7e2d242d-86da-4aa3-bb66-1f88aeb4d0c6" providerId="ADAL" clId="{62EE097A-0F85-DA43-A88A-7BC16E789983}" dt="2023-07-22T19:37:31.522" v="4206"/>
          <ac:grpSpMkLst>
            <pc:docMk/>
            <pc:sldMk cId="3718102289" sldId="288"/>
            <ac:grpSpMk id="27" creationId="{A865A9DD-1781-D3BA-D071-CC140E76AB0B}"/>
          </ac:grpSpMkLst>
        </pc:grpChg>
      </pc:sldChg>
      <pc:sldChg chg="addSp delSp modSp add mod">
        <pc:chgData name="Giuseppe Torrisi" userId="7e2d242d-86da-4aa3-bb66-1f88aeb4d0c6" providerId="ADAL" clId="{62EE097A-0F85-DA43-A88A-7BC16E789983}" dt="2023-07-31T22:05:13.441" v="9842" actId="1037"/>
        <pc:sldMkLst>
          <pc:docMk/>
          <pc:sldMk cId="1383666578" sldId="291"/>
        </pc:sldMkLst>
        <pc:spChg chg="add 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2" creationId="{55FE8D2C-65CC-47F4-FA1C-BC5E0098D223}"/>
          </ac:spMkLst>
        </pc:spChg>
        <pc:spChg chg="add mod">
          <ac:chgData name="Giuseppe Torrisi" userId="7e2d242d-86da-4aa3-bb66-1f88aeb4d0c6" providerId="ADAL" clId="{62EE097A-0F85-DA43-A88A-7BC16E789983}" dt="2023-07-29T08:13:28.552" v="7057"/>
          <ac:spMkLst>
            <pc:docMk/>
            <pc:sldMk cId="1383666578" sldId="291"/>
            <ac:spMk id="4" creationId="{32E20E25-4508-02E2-D061-CBD5DEB8CF31}"/>
          </ac:spMkLst>
        </pc:spChg>
        <pc:spChg chg="add mod">
          <ac:chgData name="Giuseppe Torrisi" userId="7e2d242d-86da-4aa3-bb66-1f88aeb4d0c6" providerId="ADAL" clId="{62EE097A-0F85-DA43-A88A-7BC16E789983}" dt="2023-07-31T22:05:04.801" v="9826" actId="1076"/>
          <ac:spMkLst>
            <pc:docMk/>
            <pc:sldMk cId="1383666578" sldId="291"/>
            <ac:spMk id="8" creationId="{AD73F700-F580-0D92-F92C-58F000BC0B58}"/>
          </ac:spMkLst>
        </pc:spChg>
        <pc:spChg chg="add mod">
          <ac:chgData name="Giuseppe Torrisi" userId="7e2d242d-86da-4aa3-bb66-1f88aeb4d0c6" providerId="ADAL" clId="{62EE097A-0F85-DA43-A88A-7BC16E789983}" dt="2023-07-29T15:40:21.725" v="8202"/>
          <ac:spMkLst>
            <pc:docMk/>
            <pc:sldMk cId="1383666578" sldId="291"/>
            <ac:spMk id="9" creationId="{5D760255-F707-F765-E94D-95E6DEF766BE}"/>
          </ac:spMkLst>
        </pc:spChg>
        <pc:spChg chg="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9" creationId="{767067D3-D1C9-BEA1-3F85-F2109285B842}"/>
          </ac:spMkLst>
        </pc:spChg>
        <pc:spChg chg="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10" creationId="{7548AF3E-09CA-F8FA-797F-8C7F8A49F493}"/>
          </ac:spMkLst>
        </pc:spChg>
        <pc:spChg chg="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11" creationId="{6675480B-CD04-8618-D63D-E2E8D7E7C17E}"/>
          </ac:spMkLst>
        </pc:spChg>
        <pc:spChg chg="add mod">
          <ac:chgData name="Giuseppe Torrisi" userId="7e2d242d-86da-4aa3-bb66-1f88aeb4d0c6" providerId="ADAL" clId="{62EE097A-0F85-DA43-A88A-7BC16E789983}" dt="2023-07-31T22:04:18.827" v="9818"/>
          <ac:spMkLst>
            <pc:docMk/>
            <pc:sldMk cId="1383666578" sldId="291"/>
            <ac:spMk id="12" creationId="{9D06C3F8-C24D-7D44-D2C7-E2AB6F0164B7}"/>
          </ac:spMkLst>
        </pc:spChg>
        <pc:spChg chg="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12" creationId="{DD9716C3-1EDA-3281-9645-C66C19F680D3}"/>
          </ac:spMkLst>
        </pc:spChg>
        <pc:spChg chg="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13" creationId="{2A89E597-84F0-8580-5661-76AAF84BD98F}"/>
          </ac:spMkLst>
        </pc:spChg>
        <pc:spChg chg="add mod">
          <ac:chgData name="Giuseppe Torrisi" userId="7e2d242d-86da-4aa3-bb66-1f88aeb4d0c6" providerId="ADAL" clId="{62EE097A-0F85-DA43-A88A-7BC16E789983}" dt="2023-07-31T22:04:18.827" v="9818"/>
          <ac:spMkLst>
            <pc:docMk/>
            <pc:sldMk cId="1383666578" sldId="291"/>
            <ac:spMk id="13" creationId="{F50F74BC-1CDB-8182-F439-3B80049AD83A}"/>
          </ac:spMkLst>
        </pc:spChg>
        <pc:spChg chg="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14" creationId="{1462C61C-3C96-6015-C71C-FE1C8052FD70}"/>
          </ac:spMkLst>
        </pc:spChg>
        <pc:spChg chg="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15" creationId="{59B7D464-B844-BA38-9433-41165B897EFF}"/>
          </ac:spMkLst>
        </pc:spChg>
        <pc:spChg chg="mod">
          <ac:chgData name="Giuseppe Torrisi" userId="7e2d242d-86da-4aa3-bb66-1f88aeb4d0c6" providerId="ADAL" clId="{62EE097A-0F85-DA43-A88A-7BC16E789983}" dt="2023-07-22T17:20:36.083" v="3502"/>
          <ac:spMkLst>
            <pc:docMk/>
            <pc:sldMk cId="1383666578" sldId="291"/>
            <ac:spMk id="16" creationId="{F62916E7-A092-B7C7-6B6D-EE55CDB74DB8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18" creationId="{EDDB1049-68AD-4253-C75F-3DF176D815D5}"/>
          </ac:spMkLst>
        </pc:spChg>
        <pc:spChg chg="del">
          <ac:chgData name="Giuseppe Torrisi" userId="7e2d242d-86da-4aa3-bb66-1f88aeb4d0c6" providerId="ADAL" clId="{62EE097A-0F85-DA43-A88A-7BC16E789983}" dt="2023-07-22T19:38:45.462" v="4232" actId="478"/>
          <ac:spMkLst>
            <pc:docMk/>
            <pc:sldMk cId="1383666578" sldId="291"/>
            <ac:spMk id="21" creationId="{08281766-1360-1C7F-6677-58EA15EB949D}"/>
          </ac:spMkLst>
        </pc:spChg>
        <pc:spChg chg="del mod">
          <ac:chgData name="Giuseppe Torrisi" userId="7e2d242d-86da-4aa3-bb66-1f88aeb4d0c6" providerId="ADAL" clId="{62EE097A-0F85-DA43-A88A-7BC16E789983}" dt="2023-07-31T22:04:17.258" v="9816" actId="478"/>
          <ac:spMkLst>
            <pc:docMk/>
            <pc:sldMk cId="1383666578" sldId="291"/>
            <ac:spMk id="23" creationId="{E1B711AF-CDB8-E0ED-6738-11B1793B0626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24" creationId="{82271107-43A5-2030-7249-725D2CF613E9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25" creationId="{9875BA22-9B9C-F4D1-CE54-39EE556433E7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26" creationId="{65D113E4-3D7C-6524-7330-EBB1644C08B3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28" creationId="{B74A4BFE-0BF4-2265-513E-82F5E095A0DD}"/>
          </ac:spMkLst>
        </pc:spChg>
        <pc:spChg chg="del mod">
          <ac:chgData name="Giuseppe Torrisi" userId="7e2d242d-86da-4aa3-bb66-1f88aeb4d0c6" providerId="ADAL" clId="{62EE097A-0F85-DA43-A88A-7BC16E789983}" dt="2023-07-31T22:04:18.466" v="9817" actId="478"/>
          <ac:spMkLst>
            <pc:docMk/>
            <pc:sldMk cId="1383666578" sldId="291"/>
            <ac:spMk id="29" creationId="{AFB67A9F-5B0C-190B-99F2-2E9BA5B03779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30" creationId="{C8001759-B201-B7E1-D6FE-BC6B2B6FAECB}"/>
          </ac:spMkLst>
        </pc:spChg>
        <pc:spChg chg="mod">
          <ac:chgData name="Giuseppe Torrisi" userId="7e2d242d-86da-4aa3-bb66-1f88aeb4d0c6" providerId="ADAL" clId="{62EE097A-0F85-DA43-A88A-7BC16E789983}" dt="2023-07-31T22:05:00.828" v="9825" actId="1076"/>
          <ac:spMkLst>
            <pc:docMk/>
            <pc:sldMk cId="1383666578" sldId="291"/>
            <ac:spMk id="31" creationId="{97920A7E-7285-5306-73B1-129A5169EF0E}"/>
          </ac:spMkLst>
        </pc:spChg>
        <pc:spChg chg="del">
          <ac:chgData name="Giuseppe Torrisi" userId="7e2d242d-86da-4aa3-bb66-1f88aeb4d0c6" providerId="ADAL" clId="{62EE097A-0F85-DA43-A88A-7BC16E789983}" dt="2023-07-22T17:20:35.824" v="3501" actId="478"/>
          <ac:spMkLst>
            <pc:docMk/>
            <pc:sldMk cId="1383666578" sldId="291"/>
            <ac:spMk id="32" creationId="{28D9C83C-4F75-1060-1747-C39F485D5B99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34" creationId="{3AC8D59B-2FEB-28CB-B731-5B0FDE92A794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35" creationId="{DDCCB931-CCDC-9B44-5F32-50E4F39390F8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36" creationId="{625209B1-AC9A-5CAE-7B47-EBCB37844ADC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37" creationId="{4513556F-B831-F1FE-2E98-8EB23D1595EB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38" creationId="{703DBB30-875E-10B1-4348-7EF9D2D78947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39" creationId="{E6A524A6-7FEC-F4D5-CDD8-D6E9304F75CA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40" creationId="{5B6A5FD0-4C2B-CBD3-3A26-609339F5091D}"/>
          </ac:spMkLst>
        </pc:spChg>
        <pc:spChg chg="mod">
          <ac:chgData name="Giuseppe Torrisi" userId="7e2d242d-86da-4aa3-bb66-1f88aeb4d0c6" providerId="ADAL" clId="{62EE097A-0F85-DA43-A88A-7BC16E789983}" dt="2023-07-22T19:37:52.652" v="4214"/>
          <ac:spMkLst>
            <pc:docMk/>
            <pc:sldMk cId="1383666578" sldId="291"/>
            <ac:spMk id="41" creationId="{088E51E5-2787-D293-1D10-B24F92CF8893}"/>
          </ac:spMkLst>
        </pc:spChg>
        <pc:grpChg chg="add del mod">
          <ac:chgData name="Giuseppe Torrisi" userId="7e2d242d-86da-4aa3-bb66-1f88aeb4d0c6" providerId="ADAL" clId="{62EE097A-0F85-DA43-A88A-7BC16E789983}" dt="2023-07-22T19:37:52.091" v="4213" actId="478"/>
          <ac:grpSpMkLst>
            <pc:docMk/>
            <pc:sldMk cId="1383666578" sldId="291"/>
            <ac:grpSpMk id="4" creationId="{DF0CD604-6157-0DE3-8D77-E723683F38A5}"/>
          </ac:grpSpMkLst>
        </pc:grpChg>
        <pc:grpChg chg="mod">
          <ac:chgData name="Giuseppe Torrisi" userId="7e2d242d-86da-4aa3-bb66-1f88aeb4d0c6" providerId="ADAL" clId="{62EE097A-0F85-DA43-A88A-7BC16E789983}" dt="2023-07-22T17:20:36.083" v="3502"/>
          <ac:grpSpMkLst>
            <pc:docMk/>
            <pc:sldMk cId="1383666578" sldId="291"/>
            <ac:grpSpMk id="8" creationId="{9177DC40-B8A4-8418-E38E-B14C11665B09}"/>
          </ac:grpSpMkLst>
        </pc:grpChg>
        <pc:grpChg chg="add mod">
          <ac:chgData name="Giuseppe Torrisi" userId="7e2d242d-86da-4aa3-bb66-1f88aeb4d0c6" providerId="ADAL" clId="{62EE097A-0F85-DA43-A88A-7BC16E789983}" dt="2023-07-22T19:37:52.652" v="4214"/>
          <ac:grpSpMkLst>
            <pc:docMk/>
            <pc:sldMk cId="1383666578" sldId="291"/>
            <ac:grpSpMk id="17" creationId="{085BB1CC-3C22-788C-D3CD-821855AD81C9}"/>
          </ac:grpSpMkLst>
        </pc:grpChg>
        <pc:grpChg chg="mod">
          <ac:chgData name="Giuseppe Torrisi" userId="7e2d242d-86da-4aa3-bb66-1f88aeb4d0c6" providerId="ADAL" clId="{62EE097A-0F85-DA43-A88A-7BC16E789983}" dt="2023-07-22T19:37:52.652" v="4214"/>
          <ac:grpSpMkLst>
            <pc:docMk/>
            <pc:sldMk cId="1383666578" sldId="291"/>
            <ac:grpSpMk id="20" creationId="{26C5D855-3A32-14CF-375C-9FE2CB453E39}"/>
          </ac:grpSpMkLst>
        </pc:grpChg>
        <pc:grpChg chg="mod">
          <ac:chgData name="Giuseppe Torrisi" userId="7e2d242d-86da-4aa3-bb66-1f88aeb4d0c6" providerId="ADAL" clId="{62EE097A-0F85-DA43-A88A-7BC16E789983}" dt="2023-07-22T19:37:52.652" v="4214"/>
          <ac:grpSpMkLst>
            <pc:docMk/>
            <pc:sldMk cId="1383666578" sldId="291"/>
            <ac:grpSpMk id="22" creationId="{CD2FBBD9-D54E-2EEE-83C5-16C4200FDAF3}"/>
          </ac:grpSpMkLst>
        </pc:grpChg>
        <pc:grpChg chg="mod">
          <ac:chgData name="Giuseppe Torrisi" userId="7e2d242d-86da-4aa3-bb66-1f88aeb4d0c6" providerId="ADAL" clId="{62EE097A-0F85-DA43-A88A-7BC16E789983}" dt="2023-07-22T19:37:52.652" v="4214"/>
          <ac:grpSpMkLst>
            <pc:docMk/>
            <pc:sldMk cId="1383666578" sldId="291"/>
            <ac:grpSpMk id="33" creationId="{8307C669-AD51-D576-BFD1-CBBCE4D471B3}"/>
          </ac:grpSpMkLst>
        </pc:grpChg>
        <pc:picChg chg="mod">
          <ac:chgData name="Giuseppe Torrisi" userId="7e2d242d-86da-4aa3-bb66-1f88aeb4d0c6" providerId="ADAL" clId="{62EE097A-0F85-DA43-A88A-7BC16E789983}" dt="2023-07-31T22:04:03.535" v="9814" actId="1076"/>
          <ac:picMkLst>
            <pc:docMk/>
            <pc:sldMk cId="1383666578" sldId="291"/>
            <ac:picMk id="7" creationId="{2B8026A3-2ADD-2691-A56F-BDA9F118F266}"/>
          </ac:picMkLst>
        </pc:picChg>
        <pc:picChg chg="add del mod">
          <ac:chgData name="Giuseppe Torrisi" userId="7e2d242d-86da-4aa3-bb66-1f88aeb4d0c6" providerId="ADAL" clId="{62EE097A-0F85-DA43-A88A-7BC16E789983}" dt="2023-07-31T22:04:04.575" v="9815" actId="478"/>
          <ac:picMkLst>
            <pc:docMk/>
            <pc:sldMk cId="1383666578" sldId="291"/>
            <ac:picMk id="10" creationId="{259AF24D-54B5-7747-815F-764867448FBC}"/>
          </ac:picMkLst>
        </pc:picChg>
        <pc:picChg chg="add del mod">
          <ac:chgData name="Giuseppe Torrisi" userId="7e2d242d-86da-4aa3-bb66-1f88aeb4d0c6" providerId="ADAL" clId="{62EE097A-0F85-DA43-A88A-7BC16E789983}" dt="2023-07-31T06:20:25.903" v="8609" actId="478"/>
          <ac:picMkLst>
            <pc:docMk/>
            <pc:sldMk cId="1383666578" sldId="291"/>
            <ac:picMk id="10" creationId="{BDF505CE-3A4E-F9B2-5EBE-1D166D725AD6}"/>
          </ac:picMkLst>
        </pc:picChg>
        <pc:picChg chg="add mod">
          <ac:chgData name="Giuseppe Torrisi" userId="7e2d242d-86da-4aa3-bb66-1f88aeb4d0c6" providerId="ADAL" clId="{62EE097A-0F85-DA43-A88A-7BC16E789983}" dt="2023-07-31T22:05:13.441" v="9842" actId="1037"/>
          <ac:picMkLst>
            <pc:docMk/>
            <pc:sldMk cId="1383666578" sldId="291"/>
            <ac:picMk id="11" creationId="{7D734BB8-88D3-511B-1177-33CE95D0A160}"/>
          </ac:picMkLst>
        </pc:picChg>
        <pc:picChg chg="mod">
          <ac:chgData name="Giuseppe Torrisi" userId="7e2d242d-86da-4aa3-bb66-1f88aeb4d0c6" providerId="ADAL" clId="{62EE097A-0F85-DA43-A88A-7BC16E789983}" dt="2023-07-31T22:05:00.828" v="9825" actId="1076"/>
          <ac:picMkLst>
            <pc:docMk/>
            <pc:sldMk cId="1383666578" sldId="291"/>
            <ac:picMk id="27" creationId="{7F5BE44F-EE55-7FD2-ED0E-B3619AC196EF}"/>
          </ac:picMkLst>
        </pc:picChg>
      </pc:sldChg>
      <pc:sldChg chg="delSp add del setBg delDesignElem">
        <pc:chgData name="Giuseppe Torrisi" userId="7e2d242d-86da-4aa3-bb66-1f88aeb4d0c6" providerId="ADAL" clId="{62EE097A-0F85-DA43-A88A-7BC16E789983}" dt="2023-07-22T17:15:02.716" v="3457" actId="2696"/>
        <pc:sldMkLst>
          <pc:docMk/>
          <pc:sldMk cId="2453223990" sldId="291"/>
        </pc:sldMkLst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2453223990" sldId="291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2453223990" sldId="291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2453223990" sldId="291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2453223990" sldId="291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4:39.108" v="733"/>
          <ac:grpSpMkLst>
            <pc:docMk/>
            <pc:sldMk cId="2453223990" sldId="291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2453223990" sldId="291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2453223990" sldId="291"/>
            <ac:cxnSpMk id="28" creationId="{045062AF-EB11-4651-BC4A-4DA21768DE8E}"/>
          </ac:cxnSpMkLst>
        </pc:cxnChg>
      </pc:sldChg>
      <pc:sldChg chg="addSp delSp modSp add mod">
        <pc:chgData name="Giuseppe Torrisi" userId="7e2d242d-86da-4aa3-bb66-1f88aeb4d0c6" providerId="ADAL" clId="{62EE097A-0F85-DA43-A88A-7BC16E789983}" dt="2023-07-29T08:13:01.649" v="7053" actId="115"/>
        <pc:sldMkLst>
          <pc:docMk/>
          <pc:sldMk cId="994448115" sldId="292"/>
        </pc:sldMkLst>
        <pc:spChg chg="add mod">
          <ac:chgData name="Giuseppe Torrisi" userId="7e2d242d-86da-4aa3-bb66-1f88aeb4d0c6" providerId="ADAL" clId="{62EE097A-0F85-DA43-A88A-7BC16E789983}" dt="2023-07-29T08:12:11.489" v="7037"/>
          <ac:spMkLst>
            <pc:docMk/>
            <pc:sldMk cId="994448115" sldId="292"/>
            <ac:spMk id="2" creationId="{E0D82F83-1C7C-05DE-49AE-FF8EF1499FE5}"/>
          </ac:spMkLst>
        </pc:spChg>
        <pc:spChg chg="add mod">
          <ac:chgData name="Giuseppe Torrisi" userId="7e2d242d-86da-4aa3-bb66-1f88aeb4d0c6" providerId="ADAL" clId="{62EE097A-0F85-DA43-A88A-7BC16E789983}" dt="2023-07-29T08:13:01.649" v="7053" actId="115"/>
          <ac:spMkLst>
            <pc:docMk/>
            <pc:sldMk cId="994448115" sldId="292"/>
            <ac:spMk id="4" creationId="{4224CAB0-0318-EC18-1395-5A9BF9757B84}"/>
          </ac:spMkLst>
        </pc:spChg>
        <pc:spChg chg="mod">
          <ac:chgData name="Giuseppe Torrisi" userId="7e2d242d-86da-4aa3-bb66-1f88aeb4d0c6" providerId="ADAL" clId="{62EE097A-0F85-DA43-A88A-7BC16E789983}" dt="2023-07-22T17:18:02.845" v="3471"/>
          <ac:spMkLst>
            <pc:docMk/>
            <pc:sldMk cId="994448115" sldId="292"/>
            <ac:spMk id="7" creationId="{CC9D8D35-6A9E-3EBA-39DD-F74C5509701D}"/>
          </ac:spMkLst>
        </pc:spChg>
        <pc:spChg chg="mod">
          <ac:chgData name="Giuseppe Torrisi" userId="7e2d242d-86da-4aa3-bb66-1f88aeb4d0c6" providerId="ADAL" clId="{62EE097A-0F85-DA43-A88A-7BC16E789983}" dt="2023-07-22T17:18:02.845" v="3471"/>
          <ac:spMkLst>
            <pc:docMk/>
            <pc:sldMk cId="994448115" sldId="292"/>
            <ac:spMk id="8" creationId="{16DB0149-3387-2886-B222-C2A190A860E6}"/>
          </ac:spMkLst>
        </pc:spChg>
        <pc:spChg chg="mod">
          <ac:chgData name="Giuseppe Torrisi" userId="7e2d242d-86da-4aa3-bb66-1f88aeb4d0c6" providerId="ADAL" clId="{62EE097A-0F85-DA43-A88A-7BC16E789983}" dt="2023-07-22T17:18:02.845" v="3471"/>
          <ac:spMkLst>
            <pc:docMk/>
            <pc:sldMk cId="994448115" sldId="292"/>
            <ac:spMk id="9" creationId="{F6C30A7A-590F-48B6-57A9-7875E84D0087}"/>
          </ac:spMkLst>
        </pc:spChg>
        <pc:spChg chg="mod">
          <ac:chgData name="Giuseppe Torrisi" userId="7e2d242d-86da-4aa3-bb66-1f88aeb4d0c6" providerId="ADAL" clId="{62EE097A-0F85-DA43-A88A-7BC16E789983}" dt="2023-07-22T17:18:02.845" v="3471"/>
          <ac:spMkLst>
            <pc:docMk/>
            <pc:sldMk cId="994448115" sldId="292"/>
            <ac:spMk id="10" creationId="{C8CE81EC-4117-8230-6B95-8752F06B9F30}"/>
          </ac:spMkLst>
        </pc:spChg>
        <pc:spChg chg="mod">
          <ac:chgData name="Giuseppe Torrisi" userId="7e2d242d-86da-4aa3-bb66-1f88aeb4d0c6" providerId="ADAL" clId="{62EE097A-0F85-DA43-A88A-7BC16E789983}" dt="2023-07-22T17:18:02.845" v="3471"/>
          <ac:spMkLst>
            <pc:docMk/>
            <pc:sldMk cId="994448115" sldId="292"/>
            <ac:spMk id="11" creationId="{C6143DB6-DB50-44A7-A1FB-405D545FCD09}"/>
          </ac:spMkLst>
        </pc:spChg>
        <pc:spChg chg="mod">
          <ac:chgData name="Giuseppe Torrisi" userId="7e2d242d-86da-4aa3-bb66-1f88aeb4d0c6" providerId="ADAL" clId="{62EE097A-0F85-DA43-A88A-7BC16E789983}" dt="2023-07-22T17:18:02.845" v="3471"/>
          <ac:spMkLst>
            <pc:docMk/>
            <pc:sldMk cId="994448115" sldId="292"/>
            <ac:spMk id="12" creationId="{9851D2AA-8542-D01F-A4CA-3436B4FAD111}"/>
          </ac:spMkLst>
        </pc:spChg>
        <pc:spChg chg="mod">
          <ac:chgData name="Giuseppe Torrisi" userId="7e2d242d-86da-4aa3-bb66-1f88aeb4d0c6" providerId="ADAL" clId="{62EE097A-0F85-DA43-A88A-7BC16E789983}" dt="2023-07-22T17:18:02.845" v="3471"/>
          <ac:spMkLst>
            <pc:docMk/>
            <pc:sldMk cId="994448115" sldId="292"/>
            <ac:spMk id="13" creationId="{8830EDEE-5FF4-01E4-721A-76F13267444A}"/>
          </ac:spMkLst>
        </pc:spChg>
        <pc:spChg chg="mod">
          <ac:chgData name="Giuseppe Torrisi" userId="7e2d242d-86da-4aa3-bb66-1f88aeb4d0c6" providerId="ADAL" clId="{62EE097A-0F85-DA43-A88A-7BC16E789983}" dt="2023-07-22T17:18:02.845" v="3471"/>
          <ac:spMkLst>
            <pc:docMk/>
            <pc:sldMk cId="994448115" sldId="292"/>
            <ac:spMk id="14" creationId="{38690FB8-A909-BDAC-D451-3A53E406B072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16" creationId="{8BB13E70-17B3-470E-8657-6A64E0EA8AF3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19" creationId="{1695BA18-1138-6C0C-39CB-12E2DCF57865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0" creationId="{AFB08B37-3C3F-7400-A739-1380E48BCFED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1" creationId="{458038CB-9F6A-4942-C3EF-A1FE104129B4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2" creationId="{32831726-F01A-02B2-BC0C-D81806822E6E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3" creationId="{385F2F7E-CCC5-263B-4EF4-D984262CEDFD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5" creationId="{94B39242-B787-F41B-4A90-BF8BAB40C8CD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6" creationId="{A7A6663C-E042-B20A-0534-70D8AFED3500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7" creationId="{7E765A7E-75F4-5BEA-433C-585439D0FE33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8" creationId="{27AC06F1-A45C-4693-4351-EDB49CE62FF4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29" creationId="{AFDEA65F-ECA1-C0D1-DF80-9007492BDFA9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30" creationId="{955F4FDB-D78F-6969-ED65-3BA7556598E4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31" creationId="{A88FABEF-5080-BE95-DFEE-D5DDA6758779}"/>
          </ac:spMkLst>
        </pc:spChg>
        <pc:spChg chg="del mod">
          <ac:chgData name="Giuseppe Torrisi" userId="7e2d242d-86da-4aa3-bb66-1f88aeb4d0c6" providerId="ADAL" clId="{62EE097A-0F85-DA43-A88A-7BC16E789983}" dt="2023-07-22T17:18:09.578" v="3472" actId="478"/>
          <ac:spMkLst>
            <pc:docMk/>
            <pc:sldMk cId="994448115" sldId="292"/>
            <ac:spMk id="32" creationId="{5D445DB9-99C2-6052-5B65-E709D276AF64}"/>
          </ac:spMkLst>
        </pc:spChg>
        <pc:spChg chg="mod">
          <ac:chgData name="Giuseppe Torrisi" userId="7e2d242d-86da-4aa3-bb66-1f88aeb4d0c6" providerId="ADAL" clId="{62EE097A-0F85-DA43-A88A-7BC16E789983}" dt="2023-07-22T19:37:27.565" v="4203"/>
          <ac:spMkLst>
            <pc:docMk/>
            <pc:sldMk cId="994448115" sldId="292"/>
            <ac:spMk id="33" creationId="{B12D69D9-83C7-73D8-91EE-F0A4D21CEB6F}"/>
          </ac:spMkLst>
        </pc:spChg>
        <pc:grpChg chg="add del mod">
          <ac:chgData name="Giuseppe Torrisi" userId="7e2d242d-86da-4aa3-bb66-1f88aeb4d0c6" providerId="ADAL" clId="{62EE097A-0F85-DA43-A88A-7BC16E789983}" dt="2023-07-22T19:37:27.088" v="4202" actId="478"/>
          <ac:grpSpMkLst>
            <pc:docMk/>
            <pc:sldMk cId="994448115" sldId="292"/>
            <ac:grpSpMk id="2" creationId="{89BAF012-9B1D-88FC-5328-04D78133D99C}"/>
          </ac:grpSpMkLst>
        </pc:grpChg>
        <pc:grpChg chg="mod">
          <ac:chgData name="Giuseppe Torrisi" userId="7e2d242d-86da-4aa3-bb66-1f88aeb4d0c6" providerId="ADAL" clId="{62EE097A-0F85-DA43-A88A-7BC16E789983}" dt="2023-07-22T17:18:02.845" v="3471"/>
          <ac:grpSpMkLst>
            <pc:docMk/>
            <pc:sldMk cId="994448115" sldId="292"/>
            <ac:grpSpMk id="4" creationId="{DD8B89F5-CA82-D1FF-7AB4-3BD50DA9601E}"/>
          </ac:grpSpMkLst>
        </pc:grpChg>
        <pc:grpChg chg="add mod">
          <ac:chgData name="Giuseppe Torrisi" userId="7e2d242d-86da-4aa3-bb66-1f88aeb4d0c6" providerId="ADAL" clId="{62EE097A-0F85-DA43-A88A-7BC16E789983}" dt="2023-07-22T19:37:27.565" v="4203"/>
          <ac:grpSpMkLst>
            <pc:docMk/>
            <pc:sldMk cId="994448115" sldId="292"/>
            <ac:grpSpMk id="15" creationId="{8F3FB7B3-E3CD-D0EC-6B55-B3E8EA0612FD}"/>
          </ac:grpSpMkLst>
        </pc:grpChg>
        <pc:grpChg chg="mod">
          <ac:chgData name="Giuseppe Torrisi" userId="7e2d242d-86da-4aa3-bb66-1f88aeb4d0c6" providerId="ADAL" clId="{62EE097A-0F85-DA43-A88A-7BC16E789983}" dt="2023-07-22T19:37:27.565" v="4203"/>
          <ac:grpSpMkLst>
            <pc:docMk/>
            <pc:sldMk cId="994448115" sldId="292"/>
            <ac:grpSpMk id="17" creationId="{D70500DC-FE68-1B7B-4BAA-C0BEC31ED5AA}"/>
          </ac:grpSpMkLst>
        </pc:grpChg>
        <pc:grpChg chg="mod">
          <ac:chgData name="Giuseppe Torrisi" userId="7e2d242d-86da-4aa3-bb66-1f88aeb4d0c6" providerId="ADAL" clId="{62EE097A-0F85-DA43-A88A-7BC16E789983}" dt="2023-07-22T19:37:27.565" v="4203"/>
          <ac:grpSpMkLst>
            <pc:docMk/>
            <pc:sldMk cId="994448115" sldId="292"/>
            <ac:grpSpMk id="18" creationId="{AA1245E2-DD36-5346-DB54-6CF0ED1E1E7C}"/>
          </ac:grpSpMkLst>
        </pc:grpChg>
        <pc:grpChg chg="mod">
          <ac:chgData name="Giuseppe Torrisi" userId="7e2d242d-86da-4aa3-bb66-1f88aeb4d0c6" providerId="ADAL" clId="{62EE097A-0F85-DA43-A88A-7BC16E789983}" dt="2023-07-22T19:37:27.565" v="4203"/>
          <ac:grpSpMkLst>
            <pc:docMk/>
            <pc:sldMk cId="994448115" sldId="292"/>
            <ac:grpSpMk id="24" creationId="{7D2B0DBA-FF2D-B8F9-4A17-7503932C99EE}"/>
          </ac:grpSpMkLst>
        </pc:grpChg>
      </pc:sldChg>
      <pc:sldChg chg="delSp add del setBg delDesignElem">
        <pc:chgData name="Giuseppe Torrisi" userId="7e2d242d-86da-4aa3-bb66-1f88aeb4d0c6" providerId="ADAL" clId="{62EE097A-0F85-DA43-A88A-7BC16E789983}" dt="2023-07-22T17:15:53.425" v="3460" actId="2696"/>
        <pc:sldMkLst>
          <pc:docMk/>
          <pc:sldMk cId="3918221013" sldId="292"/>
        </pc:sldMkLst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918221013" sldId="292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918221013" sldId="292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918221013" sldId="292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3918221013" sldId="292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4:39.108" v="733"/>
          <ac:grpSpMkLst>
            <pc:docMk/>
            <pc:sldMk cId="3918221013" sldId="292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3918221013" sldId="292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3918221013" sldId="292"/>
            <ac:cxnSpMk id="28" creationId="{045062AF-EB11-4651-BC4A-4DA21768DE8E}"/>
          </ac:cxnSpMkLst>
        </pc:cxnChg>
      </pc:sldChg>
      <pc:sldChg chg="add del ord">
        <pc:chgData name="Giuseppe Torrisi" userId="7e2d242d-86da-4aa3-bb66-1f88aeb4d0c6" providerId="ADAL" clId="{62EE097A-0F85-DA43-A88A-7BC16E789983}" dt="2023-07-18T14:26:52.552" v="543"/>
        <pc:sldMkLst>
          <pc:docMk/>
          <pc:sldMk cId="2597500968" sldId="293"/>
        </pc:sldMkLst>
      </pc:sldChg>
      <pc:sldChg chg="add del mod modShow">
        <pc:chgData name="Giuseppe Torrisi" userId="7e2d242d-86da-4aa3-bb66-1f88aeb4d0c6" providerId="ADAL" clId="{62EE097A-0F85-DA43-A88A-7BC16E789983}" dt="2023-07-22T22:11:57.002" v="5243" actId="2696"/>
        <pc:sldMkLst>
          <pc:docMk/>
          <pc:sldMk cId="3144720787" sldId="293"/>
        </pc:sldMkLst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900391254" sldId="293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900391254" sldId="293"/>
            <ac:spMk id="20" creationId="{603AE127-802C-459A-A612-DB85B67F0DC0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900391254" sldId="293"/>
            <ac:spMk id="22" creationId="{9323D83D-50D6-4040-A58B-FCEA340F886A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900391254" sldId="293"/>
            <ac:spMk id="26" creationId="{F10FD715-4DCE-4779-B634-EC78315EA21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3900391254" sldId="293"/>
            <ac:grpSpMk id="8" creationId="{09EA7EA7-74F5-4EE2-8E3D-1A10308259D7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3900391254" sldId="293"/>
            <ac:cxnSpMk id="24" creationId="{1A1FE6BB-DFB2-4080-9B5E-076EF5DDE67B}"/>
          </ac:cxnSpMkLst>
        </pc:cxnChg>
      </pc:sldChg>
      <pc:sldChg chg="add del">
        <pc:chgData name="Giuseppe Torrisi" userId="7e2d242d-86da-4aa3-bb66-1f88aeb4d0c6" providerId="ADAL" clId="{62EE097A-0F85-DA43-A88A-7BC16E789983}" dt="2023-07-18T14:35:02.485" v="565" actId="2696"/>
        <pc:sldMkLst>
          <pc:docMk/>
          <pc:sldMk cId="2384665865" sldId="294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555765008" sldId="295"/>
        </pc:sldMkLst>
      </pc:sldChg>
      <pc:sldChg chg="add del mod modShow">
        <pc:chgData name="Giuseppe Torrisi" userId="7e2d242d-86da-4aa3-bb66-1f88aeb4d0c6" providerId="ADAL" clId="{62EE097A-0F85-DA43-A88A-7BC16E789983}" dt="2023-07-22T22:11:22.097" v="5226" actId="2696"/>
        <pc:sldMkLst>
          <pc:docMk/>
          <pc:sldMk cId="706444629" sldId="295"/>
        </pc:sldMkLst>
      </pc:sldChg>
      <pc:sldChg chg="add del">
        <pc:chgData name="Giuseppe Torrisi" userId="7e2d242d-86da-4aa3-bb66-1f88aeb4d0c6" providerId="ADAL" clId="{62EE097A-0F85-DA43-A88A-7BC16E789983}" dt="2023-07-18T14:36:27.880" v="579"/>
        <pc:sldMkLst>
          <pc:docMk/>
          <pc:sldMk cId="2176443616" sldId="295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500887982" sldId="296"/>
        </pc:sldMkLst>
      </pc:sldChg>
      <pc:sldChg chg="add del mod modShow">
        <pc:chgData name="Giuseppe Torrisi" userId="7e2d242d-86da-4aa3-bb66-1f88aeb4d0c6" providerId="ADAL" clId="{62EE097A-0F85-DA43-A88A-7BC16E789983}" dt="2023-07-22T22:11:37.692" v="5239" actId="2696"/>
        <pc:sldMkLst>
          <pc:docMk/>
          <pc:sldMk cId="4231948618" sldId="296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436078061" sldId="297"/>
        </pc:sldMkLst>
      </pc:sldChg>
      <pc:sldChg chg="add del mod modShow">
        <pc:chgData name="Giuseppe Torrisi" userId="7e2d242d-86da-4aa3-bb66-1f88aeb4d0c6" providerId="ADAL" clId="{62EE097A-0F85-DA43-A88A-7BC16E789983}" dt="2023-07-28T14:48:00.225" v="6100" actId="2696"/>
        <pc:sldMkLst>
          <pc:docMk/>
          <pc:sldMk cId="2383064377" sldId="297"/>
        </pc:sldMkLst>
      </pc:sldChg>
      <pc:sldChg chg="delSp add del setBg delDesignElem">
        <pc:chgData name="Giuseppe Torrisi" userId="7e2d242d-86da-4aa3-bb66-1f88aeb4d0c6" providerId="ADAL" clId="{62EE097A-0F85-DA43-A88A-7BC16E789983}" dt="2023-07-22T17:23:36.698" v="3530" actId="2696"/>
        <pc:sldMkLst>
          <pc:docMk/>
          <pc:sldMk cId="469362279" sldId="298"/>
        </pc:sldMkLst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469362279" sldId="298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469362279" sldId="298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469362279" sldId="298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469362279" sldId="298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4:39.108" v="733"/>
          <ac:grpSpMkLst>
            <pc:docMk/>
            <pc:sldMk cId="469362279" sldId="298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469362279" sldId="298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469362279" sldId="298"/>
            <ac:cxnSpMk id="28" creationId="{045062AF-EB11-4651-BC4A-4DA21768DE8E}"/>
          </ac:cxnSpMkLst>
        </pc:cxnChg>
      </pc:sldChg>
      <pc:sldChg chg="addSp delSp modSp add del mod">
        <pc:chgData name="Giuseppe Torrisi" userId="7e2d242d-86da-4aa3-bb66-1f88aeb4d0c6" providerId="ADAL" clId="{62EE097A-0F85-DA43-A88A-7BC16E789983}" dt="2023-07-22T19:52:40.849" v="4763" actId="2696"/>
        <pc:sldMkLst>
          <pc:docMk/>
          <pc:sldMk cId="3223531891" sldId="298"/>
        </pc:sldMkLst>
        <pc:spChg chg="add del mod">
          <ac:chgData name="Giuseppe Torrisi" userId="7e2d242d-86da-4aa3-bb66-1f88aeb4d0c6" providerId="ADAL" clId="{62EE097A-0F85-DA43-A88A-7BC16E789983}" dt="2023-07-22T19:51:05.120" v="4747" actId="478"/>
          <ac:spMkLst>
            <pc:docMk/>
            <pc:sldMk cId="3223531891" sldId="298"/>
            <ac:spMk id="3" creationId="{966397DA-1854-238A-6BBE-38732CAAA917}"/>
          </ac:spMkLst>
        </pc:spChg>
        <pc:spChg chg="add mod">
          <ac:chgData name="Giuseppe Torrisi" userId="7e2d242d-86da-4aa3-bb66-1f88aeb4d0c6" providerId="ADAL" clId="{62EE097A-0F85-DA43-A88A-7BC16E789983}" dt="2023-07-22T19:51:17.910" v="4750"/>
          <ac:spMkLst>
            <pc:docMk/>
            <pc:sldMk cId="3223531891" sldId="298"/>
            <ac:spMk id="6" creationId="{2D140D7A-2E4A-C8A2-37EE-DCE52F761ABB}"/>
          </ac:spMkLst>
        </pc:spChg>
        <pc:spChg chg="add del mod">
          <ac:chgData name="Giuseppe Torrisi" userId="7e2d242d-86da-4aa3-bb66-1f88aeb4d0c6" providerId="ADAL" clId="{62EE097A-0F85-DA43-A88A-7BC16E789983}" dt="2023-07-22T19:51:32.794" v="4759" actId="20577"/>
          <ac:spMkLst>
            <pc:docMk/>
            <pc:sldMk cId="3223531891" sldId="298"/>
            <ac:spMk id="10" creationId="{3EE294F3-E5CF-4DD7-8BD8-74FC60E5D0CC}"/>
          </ac:spMkLst>
        </pc:spChg>
        <pc:spChg chg="del">
          <ac:chgData name="Giuseppe Torrisi" userId="7e2d242d-86da-4aa3-bb66-1f88aeb4d0c6" providerId="ADAL" clId="{62EE097A-0F85-DA43-A88A-7BC16E789983}" dt="2023-07-22T19:51:20.455" v="4751" actId="478"/>
          <ac:spMkLst>
            <pc:docMk/>
            <pc:sldMk cId="3223531891" sldId="298"/>
            <ac:spMk id="11" creationId="{B1B29E87-9C2C-400B-834D-4E4BD6E944D0}"/>
          </ac:spMkLst>
        </pc:spChg>
        <pc:spChg chg="add del mod">
          <ac:chgData name="Giuseppe Torrisi" userId="7e2d242d-86da-4aa3-bb66-1f88aeb4d0c6" providerId="ADAL" clId="{62EE097A-0F85-DA43-A88A-7BC16E789983}" dt="2023-07-22T19:51:30.554" v="4757" actId="478"/>
          <ac:spMkLst>
            <pc:docMk/>
            <pc:sldMk cId="3223531891" sldId="298"/>
            <ac:spMk id="12" creationId="{BD6F1BA6-0D3E-1486-2448-DF6091043F1D}"/>
          </ac:spMkLst>
        </pc:spChg>
        <pc:spChg chg="del">
          <ac:chgData name="Giuseppe Torrisi" userId="7e2d242d-86da-4aa3-bb66-1f88aeb4d0c6" providerId="ADAL" clId="{62EE097A-0F85-DA43-A88A-7BC16E789983}" dt="2023-07-22T19:51:36.247" v="4761" actId="478"/>
          <ac:spMkLst>
            <pc:docMk/>
            <pc:sldMk cId="3223531891" sldId="298"/>
            <ac:spMk id="22" creationId="{96060868-C553-40F6-8842-BE8C27CA6F25}"/>
          </ac:spMkLst>
        </pc:spChg>
        <pc:spChg chg="del">
          <ac:chgData name="Giuseppe Torrisi" userId="7e2d242d-86da-4aa3-bb66-1f88aeb4d0c6" providerId="ADAL" clId="{62EE097A-0F85-DA43-A88A-7BC16E789983}" dt="2023-07-22T19:51:34.744" v="4760" actId="478"/>
          <ac:spMkLst>
            <pc:docMk/>
            <pc:sldMk cId="3223531891" sldId="298"/>
            <ac:spMk id="24" creationId="{4D21D1D6-2EC6-4F45-B829-8ED759DF6417}"/>
          </ac:spMkLst>
        </pc:spChg>
        <pc:spChg chg="del">
          <ac:chgData name="Giuseppe Torrisi" userId="7e2d242d-86da-4aa3-bb66-1f88aeb4d0c6" providerId="ADAL" clId="{62EE097A-0F85-DA43-A88A-7BC16E789983}" dt="2023-07-22T19:51:45.316" v="4762" actId="478"/>
          <ac:spMkLst>
            <pc:docMk/>
            <pc:sldMk cId="3223531891" sldId="298"/>
            <ac:spMk id="27" creationId="{A68D6316-BD0D-434A-A91B-0505B80764E7}"/>
          </ac:spMkLst>
        </pc:spChg>
      </pc:sldChg>
      <pc:sldChg chg="add del">
        <pc:chgData name="Giuseppe Torrisi" userId="7e2d242d-86da-4aa3-bb66-1f88aeb4d0c6" providerId="ADAL" clId="{62EE097A-0F85-DA43-A88A-7BC16E789983}" dt="2023-07-22T19:52:41.665" v="4764" actId="2696"/>
        <pc:sldMkLst>
          <pc:docMk/>
          <pc:sldMk cId="3152120154" sldId="302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1301609808" sldId="304"/>
        </pc:sldMkLst>
      </pc:sldChg>
      <pc:sldChg chg="add del mod modShow">
        <pc:chgData name="Giuseppe Torrisi" userId="7e2d242d-86da-4aa3-bb66-1f88aeb4d0c6" providerId="ADAL" clId="{62EE097A-0F85-DA43-A88A-7BC16E789983}" dt="2023-07-22T22:11:42.184" v="5241" actId="2696"/>
        <pc:sldMkLst>
          <pc:docMk/>
          <pc:sldMk cId="2623766430" sldId="304"/>
        </pc:sldMkLst>
      </pc:sldChg>
      <pc:sldChg chg="add del mod modShow">
        <pc:chgData name="Giuseppe Torrisi" userId="7e2d242d-86da-4aa3-bb66-1f88aeb4d0c6" providerId="ADAL" clId="{62EE097A-0F85-DA43-A88A-7BC16E789983}" dt="2023-07-22T22:11:41.183" v="5240" actId="2696"/>
        <pc:sldMkLst>
          <pc:docMk/>
          <pc:sldMk cId="1005721013" sldId="305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255164219" sldId="305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373395275" sldId="306"/>
        </pc:sldMkLst>
      </pc:sldChg>
      <pc:sldChg chg="add del mod modShow">
        <pc:chgData name="Giuseppe Torrisi" userId="7e2d242d-86da-4aa3-bb66-1f88aeb4d0c6" providerId="ADAL" clId="{62EE097A-0F85-DA43-A88A-7BC16E789983}" dt="2023-07-28T14:48:01.155" v="6101" actId="2696"/>
        <pc:sldMkLst>
          <pc:docMk/>
          <pc:sldMk cId="4153145108" sldId="306"/>
        </pc:sldMkLst>
      </pc:sldChg>
      <pc:sldChg chg="delSp add del setBg delDesignElem">
        <pc:chgData name="Giuseppe Torrisi" userId="7e2d242d-86da-4aa3-bb66-1f88aeb4d0c6" providerId="ADAL" clId="{62EE097A-0F85-DA43-A88A-7BC16E789983}" dt="2023-07-22T17:15:02.716" v="3457" actId="2696"/>
        <pc:sldMkLst>
          <pc:docMk/>
          <pc:sldMk cId="1971279266" sldId="309"/>
        </pc:sldMkLst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1971279266" sldId="309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1971279266" sldId="309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1971279266" sldId="309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1971279266" sldId="309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4:39.108" v="733"/>
          <ac:grpSpMkLst>
            <pc:docMk/>
            <pc:sldMk cId="1971279266" sldId="309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1971279266" sldId="309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1971279266" sldId="309"/>
            <ac:cxnSpMk id="28" creationId="{045062AF-EB11-4651-BC4A-4DA21768DE8E}"/>
          </ac:cxnSpMkLst>
        </pc:cxnChg>
      </pc:sldChg>
      <pc:sldChg chg="addSp delSp modSp add del mod">
        <pc:chgData name="Giuseppe Torrisi" userId="7e2d242d-86da-4aa3-bb66-1f88aeb4d0c6" providerId="ADAL" clId="{62EE097A-0F85-DA43-A88A-7BC16E789983}" dt="2023-07-22T21:27:00.769" v="4850" actId="2696"/>
        <pc:sldMkLst>
          <pc:docMk/>
          <pc:sldMk cId="2062494261" sldId="309"/>
        </pc:sldMkLst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4" creationId="{B5EA8C0E-874F-0451-AE50-FD5369D34AE0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9" creationId="{44348AA1-77B1-8690-0F24-257131DB87B1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10" creationId="{7C119EDF-BD0D-00F4-F77F-201CBFBE0EBD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11" creationId="{368A1DB9-65B2-272B-2785-9A84D40ADA76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12" creationId="{F560F336-3D9A-A711-58A3-9FB63A0B9981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13" creationId="{30518453-3F70-9622-0908-492CF7FF9436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15" creationId="{6E3E4F97-90C1-3519-7780-C0E3A1A71870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16" creationId="{131734FC-DD2D-7D6A-6F3D-D0DE3BDA52C7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17" creationId="{2E347CA2-7839-76D6-DEDE-6E00E39481A3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18" creationId="{E9774973-C200-B75C-BA7F-B8D85FF80779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20" creationId="{D3F1057A-C64E-B914-7D20-4ACB7974F1DC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22" creationId="{54AA99C8-50B1-0A14-E0B3-4104CE66A63D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23" creationId="{E029559A-464A-219B-19AC-C9A882186923}"/>
          </ac:spMkLst>
        </pc:spChg>
        <pc:spChg chg="mod">
          <ac:chgData name="Giuseppe Torrisi" userId="7e2d242d-86da-4aa3-bb66-1f88aeb4d0c6" providerId="ADAL" clId="{62EE097A-0F85-DA43-A88A-7BC16E789983}" dt="2023-07-22T19:37:34.661" v="4207"/>
          <ac:spMkLst>
            <pc:docMk/>
            <pc:sldMk cId="2062494261" sldId="309"/>
            <ac:spMk id="24" creationId="{C93AEAC4-FAA6-D7EB-1961-7BE0BE8D873E}"/>
          </ac:spMkLst>
        </pc:spChg>
        <pc:spChg chg="del">
          <ac:chgData name="Giuseppe Torrisi" userId="7e2d242d-86da-4aa3-bb66-1f88aeb4d0c6" providerId="ADAL" clId="{62EE097A-0F85-DA43-A88A-7BC16E789983}" dt="2023-07-22T17:15:17.949" v="3459" actId="478"/>
          <ac:spMkLst>
            <pc:docMk/>
            <pc:sldMk cId="2062494261" sldId="309"/>
            <ac:spMk id="33" creationId="{0ECC1674-DB90-6097-323A-166F7CB18120}"/>
          </ac:spMkLst>
        </pc:spChg>
        <pc:grpChg chg="add mod">
          <ac:chgData name="Giuseppe Torrisi" userId="7e2d242d-86da-4aa3-bb66-1f88aeb4d0c6" providerId="ADAL" clId="{62EE097A-0F85-DA43-A88A-7BC16E789983}" dt="2023-07-22T19:37:34.661" v="4207"/>
          <ac:grpSpMkLst>
            <pc:docMk/>
            <pc:sldMk cId="2062494261" sldId="309"/>
            <ac:grpSpMk id="2" creationId="{7B52C1B2-9955-4B6E-408E-6DF6357092B9}"/>
          </ac:grpSpMkLst>
        </pc:grpChg>
        <pc:grpChg chg="mod">
          <ac:chgData name="Giuseppe Torrisi" userId="7e2d242d-86da-4aa3-bb66-1f88aeb4d0c6" providerId="ADAL" clId="{62EE097A-0F85-DA43-A88A-7BC16E789983}" dt="2023-07-22T19:37:34.661" v="4207"/>
          <ac:grpSpMkLst>
            <pc:docMk/>
            <pc:sldMk cId="2062494261" sldId="309"/>
            <ac:grpSpMk id="7" creationId="{0E04F415-C585-9CEF-AB11-E43497AD2217}"/>
          </ac:grpSpMkLst>
        </pc:grpChg>
        <pc:grpChg chg="mod">
          <ac:chgData name="Giuseppe Torrisi" userId="7e2d242d-86da-4aa3-bb66-1f88aeb4d0c6" providerId="ADAL" clId="{62EE097A-0F85-DA43-A88A-7BC16E789983}" dt="2023-07-22T19:37:34.661" v="4207"/>
          <ac:grpSpMkLst>
            <pc:docMk/>
            <pc:sldMk cId="2062494261" sldId="309"/>
            <ac:grpSpMk id="8" creationId="{334C3DBD-1347-1F19-EE1D-B9F2F3191F31}"/>
          </ac:grpSpMkLst>
        </pc:grpChg>
        <pc:grpChg chg="mod">
          <ac:chgData name="Giuseppe Torrisi" userId="7e2d242d-86da-4aa3-bb66-1f88aeb4d0c6" providerId="ADAL" clId="{62EE097A-0F85-DA43-A88A-7BC16E789983}" dt="2023-07-22T19:37:34.661" v="4207"/>
          <ac:grpSpMkLst>
            <pc:docMk/>
            <pc:sldMk cId="2062494261" sldId="309"/>
            <ac:grpSpMk id="14" creationId="{4322FAC9-90FD-9DC9-2C10-34DBF1CB429F}"/>
          </ac:grpSpMkLst>
        </pc:grpChg>
      </pc:sldChg>
      <pc:sldChg chg="delSp add del setBg delDesignElem">
        <pc:chgData name="Giuseppe Torrisi" userId="7e2d242d-86da-4aa3-bb66-1f88aeb4d0c6" providerId="ADAL" clId="{62EE097A-0F85-DA43-A88A-7BC16E789983}" dt="2023-07-22T17:16:57.623" v="3462" actId="2696"/>
        <pc:sldMkLst>
          <pc:docMk/>
          <pc:sldMk cId="1542461866" sldId="310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1542461866" sldId="310"/>
            <ac:spMk id="40" creationId="{27577DEC-D9A5-404D-9789-702F4319BEC8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1542461866" sldId="310"/>
            <ac:grpSpMk id="8" creationId="{28460BD8-AE3F-4AC9-9D0B-717052AA5D3A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1542461866" sldId="310"/>
            <ac:grpSpMk id="41" creationId="{CEEA9366-CEA8-4F23-B065-4337F0D836FE}"/>
          </ac:grpSpMkLst>
        </pc:grpChg>
      </pc:sldChg>
      <pc:sldChg chg="addSp modSp add del mod">
        <pc:chgData name="Giuseppe Torrisi" userId="7e2d242d-86da-4aa3-bb66-1f88aeb4d0c6" providerId="ADAL" clId="{62EE097A-0F85-DA43-A88A-7BC16E789983}" dt="2023-07-22T17:28:05.132" v="3536" actId="2696"/>
        <pc:sldMkLst>
          <pc:docMk/>
          <pc:sldMk cId="2175164301" sldId="310"/>
        </pc:sldMkLst>
        <pc:spChg chg="mod">
          <ac:chgData name="Giuseppe Torrisi" userId="7e2d242d-86da-4aa3-bb66-1f88aeb4d0c6" providerId="ADAL" clId="{62EE097A-0F85-DA43-A88A-7BC16E789983}" dt="2023-07-22T17:22:20.490" v="3518" actId="1076"/>
          <ac:spMkLst>
            <pc:docMk/>
            <pc:sldMk cId="2175164301" sldId="310"/>
            <ac:spMk id="2" creationId="{5C0D555C-337B-7B49-5B67-E139A266AB74}"/>
          </ac:spMkLst>
        </pc:spChg>
        <pc:spChg chg="add mod">
          <ac:chgData name="Giuseppe Torrisi" userId="7e2d242d-86da-4aa3-bb66-1f88aeb4d0c6" providerId="ADAL" clId="{62EE097A-0F85-DA43-A88A-7BC16E789983}" dt="2023-07-22T17:22:22.714" v="3519" actId="1076"/>
          <ac:spMkLst>
            <pc:docMk/>
            <pc:sldMk cId="2175164301" sldId="310"/>
            <ac:spMk id="3" creationId="{77E492CE-8B10-485D-2B20-16F7D67CF845}"/>
          </ac:spMkLst>
        </pc:spChg>
        <pc:spChg chg="mod">
          <ac:chgData name="Giuseppe Torrisi" userId="7e2d242d-86da-4aa3-bb66-1f88aeb4d0c6" providerId="ADAL" clId="{62EE097A-0F85-DA43-A88A-7BC16E789983}" dt="2023-07-22T17:22:11.273" v="3516"/>
          <ac:spMkLst>
            <pc:docMk/>
            <pc:sldMk cId="2175164301" sldId="310"/>
            <ac:spMk id="7" creationId="{AD56A994-D822-7594-92A7-3DE52AF01853}"/>
          </ac:spMkLst>
        </pc:spChg>
        <pc:spChg chg="mod">
          <ac:chgData name="Giuseppe Torrisi" userId="7e2d242d-86da-4aa3-bb66-1f88aeb4d0c6" providerId="ADAL" clId="{62EE097A-0F85-DA43-A88A-7BC16E789983}" dt="2023-07-22T17:22:11.273" v="3516"/>
          <ac:spMkLst>
            <pc:docMk/>
            <pc:sldMk cId="2175164301" sldId="310"/>
            <ac:spMk id="8" creationId="{67A7E94B-D8F7-F96B-87B1-95C201856D8B}"/>
          </ac:spMkLst>
        </pc:spChg>
        <pc:spChg chg="mod">
          <ac:chgData name="Giuseppe Torrisi" userId="7e2d242d-86da-4aa3-bb66-1f88aeb4d0c6" providerId="ADAL" clId="{62EE097A-0F85-DA43-A88A-7BC16E789983}" dt="2023-07-22T17:22:11.273" v="3516"/>
          <ac:spMkLst>
            <pc:docMk/>
            <pc:sldMk cId="2175164301" sldId="310"/>
            <ac:spMk id="9" creationId="{8546DCFD-8FC9-9739-42BF-AF808F1813EA}"/>
          </ac:spMkLst>
        </pc:spChg>
        <pc:spChg chg="mod">
          <ac:chgData name="Giuseppe Torrisi" userId="7e2d242d-86da-4aa3-bb66-1f88aeb4d0c6" providerId="ADAL" clId="{62EE097A-0F85-DA43-A88A-7BC16E789983}" dt="2023-07-22T17:22:11.273" v="3516"/>
          <ac:spMkLst>
            <pc:docMk/>
            <pc:sldMk cId="2175164301" sldId="310"/>
            <ac:spMk id="10" creationId="{F74B75B2-F6FF-DA99-5B35-A0784FF62175}"/>
          </ac:spMkLst>
        </pc:spChg>
        <pc:spChg chg="mod">
          <ac:chgData name="Giuseppe Torrisi" userId="7e2d242d-86da-4aa3-bb66-1f88aeb4d0c6" providerId="ADAL" clId="{62EE097A-0F85-DA43-A88A-7BC16E789983}" dt="2023-07-22T17:22:11.273" v="3516"/>
          <ac:spMkLst>
            <pc:docMk/>
            <pc:sldMk cId="2175164301" sldId="310"/>
            <ac:spMk id="11" creationId="{1A8E6ABB-43B7-3C48-A9E0-7FA39D4C65CC}"/>
          </ac:spMkLst>
        </pc:spChg>
        <pc:spChg chg="mod">
          <ac:chgData name="Giuseppe Torrisi" userId="7e2d242d-86da-4aa3-bb66-1f88aeb4d0c6" providerId="ADAL" clId="{62EE097A-0F85-DA43-A88A-7BC16E789983}" dt="2023-07-22T17:22:11.273" v="3516"/>
          <ac:spMkLst>
            <pc:docMk/>
            <pc:sldMk cId="2175164301" sldId="310"/>
            <ac:spMk id="12" creationId="{5362FE48-3B0B-EF0B-A856-9A290EA90272}"/>
          </ac:spMkLst>
        </pc:spChg>
        <pc:spChg chg="mod">
          <ac:chgData name="Giuseppe Torrisi" userId="7e2d242d-86da-4aa3-bb66-1f88aeb4d0c6" providerId="ADAL" clId="{62EE097A-0F85-DA43-A88A-7BC16E789983}" dt="2023-07-22T17:22:11.273" v="3516"/>
          <ac:spMkLst>
            <pc:docMk/>
            <pc:sldMk cId="2175164301" sldId="310"/>
            <ac:spMk id="13" creationId="{45EB8245-C968-D3A6-618C-16E9E395821A}"/>
          </ac:spMkLst>
        </pc:spChg>
        <pc:spChg chg="mod">
          <ac:chgData name="Giuseppe Torrisi" userId="7e2d242d-86da-4aa3-bb66-1f88aeb4d0c6" providerId="ADAL" clId="{62EE097A-0F85-DA43-A88A-7BC16E789983}" dt="2023-07-22T17:22:11.273" v="3516"/>
          <ac:spMkLst>
            <pc:docMk/>
            <pc:sldMk cId="2175164301" sldId="310"/>
            <ac:spMk id="14" creationId="{B4611980-8DC0-8F98-A409-117D1ACDC506}"/>
          </ac:spMkLst>
        </pc:spChg>
        <pc:grpChg chg="add mod">
          <ac:chgData name="Giuseppe Torrisi" userId="7e2d242d-86da-4aa3-bb66-1f88aeb4d0c6" providerId="ADAL" clId="{62EE097A-0F85-DA43-A88A-7BC16E789983}" dt="2023-07-22T17:22:11.273" v="3516"/>
          <ac:grpSpMkLst>
            <pc:docMk/>
            <pc:sldMk cId="2175164301" sldId="310"/>
            <ac:grpSpMk id="5" creationId="{B830E773-D67E-FBC9-9BAA-4C846914223A}"/>
          </ac:grpSpMkLst>
        </pc:grpChg>
        <pc:grpChg chg="mod">
          <ac:chgData name="Giuseppe Torrisi" userId="7e2d242d-86da-4aa3-bb66-1f88aeb4d0c6" providerId="ADAL" clId="{62EE097A-0F85-DA43-A88A-7BC16E789983}" dt="2023-07-22T17:22:11.273" v="3516"/>
          <ac:grpSpMkLst>
            <pc:docMk/>
            <pc:sldMk cId="2175164301" sldId="310"/>
            <ac:grpSpMk id="6" creationId="{0F1977D3-403E-03A5-7930-611A9528F54D}"/>
          </ac:grpSpMkLst>
        </pc:grpChg>
        <pc:picChg chg="mod">
          <ac:chgData name="Giuseppe Torrisi" userId="7e2d242d-86da-4aa3-bb66-1f88aeb4d0c6" providerId="ADAL" clId="{62EE097A-0F85-DA43-A88A-7BC16E789983}" dt="2023-07-22T17:22:16.268" v="3517" actId="1076"/>
          <ac:picMkLst>
            <pc:docMk/>
            <pc:sldMk cId="2175164301" sldId="310"/>
            <ac:picMk id="4" creationId="{D9D3C416-9ED3-D660-49F3-5ADC3B755367}"/>
          </ac:picMkLst>
        </pc:picChg>
      </pc:sldChg>
      <pc:sldChg chg="delSp add del setBg delDesignElem">
        <pc:chgData name="Giuseppe Torrisi" userId="7e2d242d-86da-4aa3-bb66-1f88aeb4d0c6" providerId="ADAL" clId="{62EE097A-0F85-DA43-A88A-7BC16E789983}" dt="2023-07-22T17:16:57.623" v="3462" actId="2696"/>
        <pc:sldMkLst>
          <pc:docMk/>
          <pc:sldMk cId="266543586" sldId="311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66543586" sldId="311"/>
            <ac:spMk id="40" creationId="{27577DEC-D9A5-404D-9789-702F4319BEC8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66543586" sldId="311"/>
            <ac:grpSpMk id="8" creationId="{28460BD8-AE3F-4AC9-9D0B-717052AA5D3A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66543586" sldId="311"/>
            <ac:grpSpMk id="41" creationId="{CEEA9366-CEA8-4F23-B065-4337F0D836FE}"/>
          </ac:grpSpMkLst>
        </pc:grpChg>
      </pc:sldChg>
      <pc:sldChg chg="addSp modSp add del mod">
        <pc:chgData name="Giuseppe Torrisi" userId="7e2d242d-86da-4aa3-bb66-1f88aeb4d0c6" providerId="ADAL" clId="{62EE097A-0F85-DA43-A88A-7BC16E789983}" dt="2023-07-22T17:28:07.661" v="3537" actId="2696"/>
        <pc:sldMkLst>
          <pc:docMk/>
          <pc:sldMk cId="932778340" sldId="311"/>
        </pc:sldMkLst>
        <pc:spChg chg="mod">
          <ac:chgData name="Giuseppe Torrisi" userId="7e2d242d-86da-4aa3-bb66-1f88aeb4d0c6" providerId="ADAL" clId="{62EE097A-0F85-DA43-A88A-7BC16E789983}" dt="2023-07-22T17:22:49.344" v="3526" actId="1076"/>
          <ac:spMkLst>
            <pc:docMk/>
            <pc:sldMk cId="932778340" sldId="311"/>
            <ac:spMk id="2" creationId="{5C0D555C-337B-7B49-5B67-E139A266AB74}"/>
          </ac:spMkLst>
        </pc:spChg>
        <pc:spChg chg="add mod">
          <ac:chgData name="Giuseppe Torrisi" userId="7e2d242d-86da-4aa3-bb66-1f88aeb4d0c6" providerId="ADAL" clId="{62EE097A-0F85-DA43-A88A-7BC16E789983}" dt="2023-07-22T17:22:46.796" v="3525" actId="1076"/>
          <ac:spMkLst>
            <pc:docMk/>
            <pc:sldMk cId="932778340" sldId="311"/>
            <ac:spMk id="3" creationId="{62ABAD74-FCD7-A153-E35A-A2A9CFF73EA1}"/>
          </ac:spMkLst>
        </pc:spChg>
        <pc:spChg chg="mod">
          <ac:chgData name="Giuseppe Torrisi" userId="7e2d242d-86da-4aa3-bb66-1f88aeb4d0c6" providerId="ADAL" clId="{62EE097A-0F85-DA43-A88A-7BC16E789983}" dt="2023-07-22T17:22:39.138" v="3522"/>
          <ac:spMkLst>
            <pc:docMk/>
            <pc:sldMk cId="932778340" sldId="311"/>
            <ac:spMk id="8" creationId="{005616DD-2FB8-47EF-BA2F-AD4A5766D4AB}"/>
          </ac:spMkLst>
        </pc:spChg>
        <pc:spChg chg="mod">
          <ac:chgData name="Giuseppe Torrisi" userId="7e2d242d-86da-4aa3-bb66-1f88aeb4d0c6" providerId="ADAL" clId="{62EE097A-0F85-DA43-A88A-7BC16E789983}" dt="2023-07-22T17:22:39.138" v="3522"/>
          <ac:spMkLst>
            <pc:docMk/>
            <pc:sldMk cId="932778340" sldId="311"/>
            <ac:spMk id="9" creationId="{54A1BB71-3BD2-C705-1270-72F4089C4775}"/>
          </ac:spMkLst>
        </pc:spChg>
        <pc:spChg chg="mod">
          <ac:chgData name="Giuseppe Torrisi" userId="7e2d242d-86da-4aa3-bb66-1f88aeb4d0c6" providerId="ADAL" clId="{62EE097A-0F85-DA43-A88A-7BC16E789983}" dt="2023-07-22T17:22:39.138" v="3522"/>
          <ac:spMkLst>
            <pc:docMk/>
            <pc:sldMk cId="932778340" sldId="311"/>
            <ac:spMk id="10" creationId="{7838DE48-9D41-D3FD-3095-00A2A31C4A00}"/>
          </ac:spMkLst>
        </pc:spChg>
        <pc:spChg chg="mod">
          <ac:chgData name="Giuseppe Torrisi" userId="7e2d242d-86da-4aa3-bb66-1f88aeb4d0c6" providerId="ADAL" clId="{62EE097A-0F85-DA43-A88A-7BC16E789983}" dt="2023-07-22T17:22:39.138" v="3522"/>
          <ac:spMkLst>
            <pc:docMk/>
            <pc:sldMk cId="932778340" sldId="311"/>
            <ac:spMk id="11" creationId="{0476DB48-34DF-E3E7-6084-5F708E506185}"/>
          </ac:spMkLst>
        </pc:spChg>
        <pc:spChg chg="mod">
          <ac:chgData name="Giuseppe Torrisi" userId="7e2d242d-86da-4aa3-bb66-1f88aeb4d0c6" providerId="ADAL" clId="{62EE097A-0F85-DA43-A88A-7BC16E789983}" dt="2023-07-22T17:22:39.138" v="3522"/>
          <ac:spMkLst>
            <pc:docMk/>
            <pc:sldMk cId="932778340" sldId="311"/>
            <ac:spMk id="12" creationId="{6B3BDEE6-6A27-97E3-2C4F-F023C2C39662}"/>
          </ac:spMkLst>
        </pc:spChg>
        <pc:spChg chg="mod">
          <ac:chgData name="Giuseppe Torrisi" userId="7e2d242d-86da-4aa3-bb66-1f88aeb4d0c6" providerId="ADAL" clId="{62EE097A-0F85-DA43-A88A-7BC16E789983}" dt="2023-07-22T17:22:39.138" v="3522"/>
          <ac:spMkLst>
            <pc:docMk/>
            <pc:sldMk cId="932778340" sldId="311"/>
            <ac:spMk id="13" creationId="{90FB2FCF-5FCC-33AF-3249-AA2254CD2AF4}"/>
          </ac:spMkLst>
        </pc:spChg>
        <pc:spChg chg="mod">
          <ac:chgData name="Giuseppe Torrisi" userId="7e2d242d-86da-4aa3-bb66-1f88aeb4d0c6" providerId="ADAL" clId="{62EE097A-0F85-DA43-A88A-7BC16E789983}" dt="2023-07-22T17:22:39.138" v="3522"/>
          <ac:spMkLst>
            <pc:docMk/>
            <pc:sldMk cId="932778340" sldId="311"/>
            <ac:spMk id="14" creationId="{88562F3A-55AD-4E9C-8681-4E62BE788B40}"/>
          </ac:spMkLst>
        </pc:spChg>
        <pc:spChg chg="mod">
          <ac:chgData name="Giuseppe Torrisi" userId="7e2d242d-86da-4aa3-bb66-1f88aeb4d0c6" providerId="ADAL" clId="{62EE097A-0F85-DA43-A88A-7BC16E789983}" dt="2023-07-22T17:22:39.138" v="3522"/>
          <ac:spMkLst>
            <pc:docMk/>
            <pc:sldMk cId="932778340" sldId="311"/>
            <ac:spMk id="15" creationId="{2724EC1E-B279-BBA5-4000-A7C97D2AE98A}"/>
          </ac:spMkLst>
        </pc:spChg>
        <pc:grpChg chg="add mod">
          <ac:chgData name="Giuseppe Torrisi" userId="7e2d242d-86da-4aa3-bb66-1f88aeb4d0c6" providerId="ADAL" clId="{62EE097A-0F85-DA43-A88A-7BC16E789983}" dt="2023-07-22T17:22:39.138" v="3522"/>
          <ac:grpSpMkLst>
            <pc:docMk/>
            <pc:sldMk cId="932778340" sldId="311"/>
            <ac:grpSpMk id="6" creationId="{FF02B613-E080-8191-3E27-E04121CF5EAE}"/>
          </ac:grpSpMkLst>
        </pc:grpChg>
        <pc:grpChg chg="mod">
          <ac:chgData name="Giuseppe Torrisi" userId="7e2d242d-86da-4aa3-bb66-1f88aeb4d0c6" providerId="ADAL" clId="{62EE097A-0F85-DA43-A88A-7BC16E789983}" dt="2023-07-22T17:22:39.138" v="3522"/>
          <ac:grpSpMkLst>
            <pc:docMk/>
            <pc:sldMk cId="932778340" sldId="311"/>
            <ac:grpSpMk id="7" creationId="{766C36CE-839D-68C5-EAFC-68DA698CF4B8}"/>
          </ac:grpSpMkLst>
        </pc:grpChg>
        <pc:picChg chg="mod">
          <ac:chgData name="Giuseppe Torrisi" userId="7e2d242d-86da-4aa3-bb66-1f88aeb4d0c6" providerId="ADAL" clId="{62EE097A-0F85-DA43-A88A-7BC16E789983}" dt="2023-07-22T17:22:42.618" v="3523" actId="1076"/>
          <ac:picMkLst>
            <pc:docMk/>
            <pc:sldMk cId="932778340" sldId="311"/>
            <ac:picMk id="4" creationId="{D9D3C416-9ED3-D660-49F3-5ADC3B755367}"/>
          </ac:picMkLst>
        </pc:picChg>
      </pc:sldChg>
      <pc:sldChg chg="addSp delSp modSp add mod">
        <pc:chgData name="Giuseppe Torrisi" userId="7e2d242d-86da-4aa3-bb66-1f88aeb4d0c6" providerId="ADAL" clId="{62EE097A-0F85-DA43-A88A-7BC16E789983}" dt="2023-07-29T15:41:38.334" v="8210" actId="1076"/>
        <pc:sldMkLst>
          <pc:docMk/>
          <pc:sldMk cId="855203613" sldId="313"/>
        </pc:sldMkLst>
        <pc:spChg chg="del mod">
          <ac:chgData name="Giuseppe Torrisi" userId="7e2d242d-86da-4aa3-bb66-1f88aeb4d0c6" providerId="ADAL" clId="{62EE097A-0F85-DA43-A88A-7BC16E789983}" dt="2023-07-22T17:28:13.489" v="3538" actId="478"/>
          <ac:spMkLst>
            <pc:docMk/>
            <pc:sldMk cId="855203613" sldId="313"/>
            <ac:spMk id="2" creationId="{5C0D555C-337B-7B49-5B67-E139A266AB74}"/>
          </ac:spMkLst>
        </pc:spChg>
        <pc:spChg chg="mod">
          <ac:chgData name="Giuseppe Torrisi" userId="7e2d242d-86da-4aa3-bb66-1f88aeb4d0c6" providerId="ADAL" clId="{62EE097A-0F85-DA43-A88A-7BC16E789983}" dt="2023-07-29T15:41:38.334" v="8210" actId="1076"/>
          <ac:spMkLst>
            <pc:docMk/>
            <pc:sldMk cId="855203613" sldId="313"/>
            <ac:spMk id="5" creationId="{7426E418-61DA-9DD0-B135-B142F3DFBA0A}"/>
          </ac:spMkLst>
        </pc:spChg>
        <pc:spChg chg="mod">
          <ac:chgData name="Giuseppe Torrisi" userId="7e2d242d-86da-4aa3-bb66-1f88aeb4d0c6" providerId="ADAL" clId="{62EE097A-0F85-DA43-A88A-7BC16E789983}" dt="2023-07-22T17:29:23.651" v="3543" actId="1076"/>
          <ac:spMkLst>
            <pc:docMk/>
            <pc:sldMk cId="855203613" sldId="313"/>
            <ac:spMk id="6" creationId="{E38FD2E2-D0FB-8193-E8E6-D4ED04881B04}"/>
          </ac:spMkLst>
        </pc:spChg>
        <pc:spChg chg="add 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7" creationId="{5C35AADD-E5DC-30B3-444F-ED967569B4ED}"/>
          </ac:spMkLst>
        </pc:spChg>
        <pc:spChg chg="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10" creationId="{F4AE5791-C146-4B61-8DC2-2EF48555E4AF}"/>
          </ac:spMkLst>
        </pc:spChg>
        <pc:spChg chg="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11" creationId="{512AD511-2503-5866-ED1D-919560FA3214}"/>
          </ac:spMkLst>
        </pc:spChg>
        <pc:spChg chg="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12" creationId="{01E1A777-3BFC-0C1C-675C-5FDEC5B82FAA}"/>
          </ac:spMkLst>
        </pc:spChg>
        <pc:spChg chg="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13" creationId="{2648EE38-E6CD-81A1-5582-DE013BEDDAA4}"/>
          </ac:spMkLst>
        </pc:spChg>
        <pc:spChg chg="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14" creationId="{B865E334-25DE-DAA4-0B41-0601A1515775}"/>
          </ac:spMkLst>
        </pc:spChg>
        <pc:spChg chg="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15" creationId="{6C27D3AC-EF5E-B0D3-0328-B6F8F0D11744}"/>
          </ac:spMkLst>
        </pc:spChg>
        <pc:spChg chg="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16" creationId="{B4F67802-3479-60C0-DBA1-50C8EFDAFA2B}"/>
          </ac:spMkLst>
        </pc:spChg>
        <pc:spChg chg="mod">
          <ac:chgData name="Giuseppe Torrisi" userId="7e2d242d-86da-4aa3-bb66-1f88aeb4d0c6" providerId="ADAL" clId="{62EE097A-0F85-DA43-A88A-7BC16E789983}" dt="2023-07-22T17:22:53.940" v="3528"/>
          <ac:spMkLst>
            <pc:docMk/>
            <pc:sldMk cId="855203613" sldId="313"/>
            <ac:spMk id="17" creationId="{560846C2-5344-0C64-4479-E645D6C8444F}"/>
          </ac:spMkLst>
        </pc:spChg>
        <pc:spChg chg="mod">
          <ac:chgData name="Giuseppe Torrisi" userId="7e2d242d-86da-4aa3-bb66-1f88aeb4d0c6" providerId="ADAL" clId="{62EE097A-0F85-DA43-A88A-7BC16E789983}" dt="2023-07-22T17:29:23.651" v="3543" actId="1076"/>
          <ac:spMkLst>
            <pc:docMk/>
            <pc:sldMk cId="855203613" sldId="313"/>
            <ac:spMk id="20" creationId="{2FDD95F8-55B1-6AE5-3B2E-D3C6F36CEB11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22" creationId="{25A66ADA-CD10-F727-9099-CA5696EF72C6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25" creationId="{497F21AF-1B5D-7619-4D61-91EC2BE36C07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26" creationId="{7C52461B-C647-1BA7-7715-AA6F4DFEA0EF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27" creationId="{A5954C06-A42C-2254-D84F-E09399132EE5}"/>
          </ac:spMkLst>
        </pc:spChg>
        <pc:spChg chg="mod">
          <ac:chgData name="Giuseppe Torrisi" userId="7e2d242d-86da-4aa3-bb66-1f88aeb4d0c6" providerId="ADAL" clId="{62EE097A-0F85-DA43-A88A-7BC16E789983}" dt="2023-07-22T17:29:23.651" v="3543" actId="1076"/>
          <ac:spMkLst>
            <pc:docMk/>
            <pc:sldMk cId="855203613" sldId="313"/>
            <ac:spMk id="28" creationId="{733B1217-A210-4D40-AE26-7E03451E4A55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29" creationId="{4AF68814-DD1A-73BA-D272-B0BF39A42335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30" creationId="{9B9A8F06-66E9-713C-992B-BB48A4FEED83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32" creationId="{69DE70AB-E887-5FEF-3E62-CF158904305C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33" creationId="{A04E8672-BD1A-83A4-EB0D-96E4DB936095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34" creationId="{DDF47295-815D-05C7-C046-2430E2E8207B}"/>
          </ac:spMkLst>
        </pc:spChg>
        <pc:spChg chg="mod">
          <ac:chgData name="Giuseppe Torrisi" userId="7e2d242d-86da-4aa3-bb66-1f88aeb4d0c6" providerId="ADAL" clId="{62EE097A-0F85-DA43-A88A-7BC16E789983}" dt="2023-07-22T17:29:23.651" v="3543" actId="1076"/>
          <ac:spMkLst>
            <pc:docMk/>
            <pc:sldMk cId="855203613" sldId="313"/>
            <ac:spMk id="35" creationId="{E6E84DDE-72E2-71D9-772E-DC4FD12D09D2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36" creationId="{E30A1F79-447E-DD9A-E915-3ABA85A59912}"/>
          </ac:spMkLst>
        </pc:spChg>
        <pc:spChg chg="mod">
          <ac:chgData name="Giuseppe Torrisi" userId="7e2d242d-86da-4aa3-bb66-1f88aeb4d0c6" providerId="ADAL" clId="{62EE097A-0F85-DA43-A88A-7BC16E789983}" dt="2023-07-22T17:29:23.651" v="3543" actId="1076"/>
          <ac:spMkLst>
            <pc:docMk/>
            <pc:sldMk cId="855203613" sldId="313"/>
            <ac:spMk id="37" creationId="{1F7540B8-7B26-8DEA-4EF9-65B5102EF7FD}"/>
          </ac:spMkLst>
        </pc:spChg>
        <pc:spChg chg="mod">
          <ac:chgData name="Giuseppe Torrisi" userId="7e2d242d-86da-4aa3-bb66-1f88aeb4d0c6" providerId="ADAL" clId="{62EE097A-0F85-DA43-A88A-7BC16E789983}" dt="2023-07-22T17:29:23.651" v="3543" actId="1076"/>
          <ac:spMkLst>
            <pc:docMk/>
            <pc:sldMk cId="855203613" sldId="313"/>
            <ac:spMk id="38" creationId="{66DD1D49-D5F6-4876-504D-277D32C94348}"/>
          </ac:spMkLst>
        </pc:spChg>
        <pc:spChg chg="mod">
          <ac:chgData name="Giuseppe Torrisi" userId="7e2d242d-86da-4aa3-bb66-1f88aeb4d0c6" providerId="ADAL" clId="{62EE097A-0F85-DA43-A88A-7BC16E789983}" dt="2023-07-22T17:29:23.651" v="3543" actId="1076"/>
          <ac:spMkLst>
            <pc:docMk/>
            <pc:sldMk cId="855203613" sldId="313"/>
            <ac:spMk id="39" creationId="{8D7539C3-E0D2-7BF2-8B96-C9C53A95140F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40" creationId="{EF92925E-1213-8029-C890-BBB2AC0C8075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41" creationId="{72AF4190-D2B8-A577-7E41-5479E8D6708F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42" creationId="{BEA46A07-556E-9E6E-C6F1-DD7B45D5C9D1}"/>
          </ac:spMkLst>
        </pc:spChg>
        <pc:spChg chg="mod">
          <ac:chgData name="Giuseppe Torrisi" userId="7e2d242d-86da-4aa3-bb66-1f88aeb4d0c6" providerId="ADAL" clId="{62EE097A-0F85-DA43-A88A-7BC16E789983}" dt="2023-07-22T19:39:19.944" v="4240"/>
          <ac:spMkLst>
            <pc:docMk/>
            <pc:sldMk cId="855203613" sldId="313"/>
            <ac:spMk id="43" creationId="{EBBB5D7D-E8D1-A982-7E01-F65A5624BEBE}"/>
          </ac:spMkLst>
        </pc:spChg>
        <pc:spChg chg="mod">
          <ac:chgData name="Giuseppe Torrisi" userId="7e2d242d-86da-4aa3-bb66-1f88aeb4d0c6" providerId="ADAL" clId="{62EE097A-0F85-DA43-A88A-7BC16E789983}" dt="2023-07-22T17:29:23.651" v="3543" actId="1076"/>
          <ac:spMkLst>
            <pc:docMk/>
            <pc:sldMk cId="855203613" sldId="313"/>
            <ac:spMk id="47" creationId="{F09A3BA0-5C6D-6352-DCDC-F95A52D10F43}"/>
          </ac:spMkLst>
        </pc:spChg>
        <pc:spChg chg="del mod">
          <ac:chgData name="Giuseppe Torrisi" userId="7e2d242d-86da-4aa3-bb66-1f88aeb4d0c6" providerId="ADAL" clId="{62EE097A-0F85-DA43-A88A-7BC16E789983}" dt="2023-07-22T17:28:13.489" v="3538" actId="478"/>
          <ac:spMkLst>
            <pc:docMk/>
            <pc:sldMk cId="855203613" sldId="313"/>
            <ac:spMk id="50" creationId="{25293886-E222-1D2A-F834-7FDA2BA9A148}"/>
          </ac:spMkLst>
        </pc:spChg>
        <pc:grpChg chg="add del mod">
          <ac:chgData name="Giuseppe Torrisi" userId="7e2d242d-86da-4aa3-bb66-1f88aeb4d0c6" providerId="ADAL" clId="{62EE097A-0F85-DA43-A88A-7BC16E789983}" dt="2023-07-22T19:39:19.466" v="4239" actId="478"/>
          <ac:grpSpMkLst>
            <pc:docMk/>
            <pc:sldMk cId="855203613" sldId="313"/>
            <ac:grpSpMk id="8" creationId="{5C6C6CD6-3471-B082-0A34-B7CDD9A3CB09}"/>
          </ac:grpSpMkLst>
        </pc:grpChg>
        <pc:grpChg chg="mod">
          <ac:chgData name="Giuseppe Torrisi" userId="7e2d242d-86da-4aa3-bb66-1f88aeb4d0c6" providerId="ADAL" clId="{62EE097A-0F85-DA43-A88A-7BC16E789983}" dt="2023-07-22T17:22:53.940" v="3528"/>
          <ac:grpSpMkLst>
            <pc:docMk/>
            <pc:sldMk cId="855203613" sldId="313"/>
            <ac:grpSpMk id="9" creationId="{E1F9EC4D-5569-EEF3-616E-8254E1F2EB52}"/>
          </ac:grpSpMkLst>
        </pc:grpChg>
        <pc:grpChg chg="add mod">
          <ac:chgData name="Giuseppe Torrisi" userId="7e2d242d-86da-4aa3-bb66-1f88aeb4d0c6" providerId="ADAL" clId="{62EE097A-0F85-DA43-A88A-7BC16E789983}" dt="2023-07-22T19:39:19.944" v="4240"/>
          <ac:grpSpMkLst>
            <pc:docMk/>
            <pc:sldMk cId="855203613" sldId="313"/>
            <ac:grpSpMk id="21" creationId="{167A2DBD-A5BA-20A8-462F-EEEC10A4735E}"/>
          </ac:grpSpMkLst>
        </pc:grpChg>
        <pc:grpChg chg="mod">
          <ac:chgData name="Giuseppe Torrisi" userId="7e2d242d-86da-4aa3-bb66-1f88aeb4d0c6" providerId="ADAL" clId="{62EE097A-0F85-DA43-A88A-7BC16E789983}" dt="2023-07-22T19:39:19.944" v="4240"/>
          <ac:grpSpMkLst>
            <pc:docMk/>
            <pc:sldMk cId="855203613" sldId="313"/>
            <ac:grpSpMk id="23" creationId="{BDFB22B5-7AA3-8C56-D217-A162ACF77635}"/>
          </ac:grpSpMkLst>
        </pc:grpChg>
        <pc:grpChg chg="mod">
          <ac:chgData name="Giuseppe Torrisi" userId="7e2d242d-86da-4aa3-bb66-1f88aeb4d0c6" providerId="ADAL" clId="{62EE097A-0F85-DA43-A88A-7BC16E789983}" dt="2023-07-22T19:39:19.944" v="4240"/>
          <ac:grpSpMkLst>
            <pc:docMk/>
            <pc:sldMk cId="855203613" sldId="313"/>
            <ac:grpSpMk id="24" creationId="{905C6626-22E7-F2EE-5F92-8DC570181F05}"/>
          </ac:grpSpMkLst>
        </pc:grpChg>
        <pc:grpChg chg="mod">
          <ac:chgData name="Giuseppe Torrisi" userId="7e2d242d-86da-4aa3-bb66-1f88aeb4d0c6" providerId="ADAL" clId="{62EE097A-0F85-DA43-A88A-7BC16E789983}" dt="2023-07-22T19:39:19.944" v="4240"/>
          <ac:grpSpMkLst>
            <pc:docMk/>
            <pc:sldMk cId="855203613" sldId="313"/>
            <ac:grpSpMk id="31" creationId="{E57BF534-0B2F-B583-FC47-46E38352E371}"/>
          </ac:grpSpMkLst>
        </pc:grpChg>
        <pc:picChg chg="del">
          <ac:chgData name="Giuseppe Torrisi" userId="7e2d242d-86da-4aa3-bb66-1f88aeb4d0c6" providerId="ADAL" clId="{62EE097A-0F85-DA43-A88A-7BC16E789983}" dt="2023-07-22T17:28:13.489" v="3538" actId="478"/>
          <ac:picMkLst>
            <pc:docMk/>
            <pc:sldMk cId="855203613" sldId="313"/>
            <ac:picMk id="3" creationId="{74C52E98-45E0-DECF-6D35-2E2D36F51EE5}"/>
          </ac:picMkLst>
        </pc:picChg>
        <pc:picChg chg="del mod">
          <ac:chgData name="Giuseppe Torrisi" userId="7e2d242d-86da-4aa3-bb66-1f88aeb4d0c6" providerId="ADAL" clId="{62EE097A-0F85-DA43-A88A-7BC16E789983}" dt="2023-07-22T17:28:13.489" v="3538" actId="478"/>
          <ac:picMkLst>
            <pc:docMk/>
            <pc:sldMk cId="855203613" sldId="313"/>
            <ac:picMk id="4" creationId="{D9D3C416-9ED3-D660-49F3-5ADC3B755367}"/>
          </ac:picMkLst>
        </pc:picChg>
        <pc:picChg chg="add mod modCrop">
          <ac:chgData name="Giuseppe Torrisi" userId="7e2d242d-86da-4aa3-bb66-1f88aeb4d0c6" providerId="ADAL" clId="{62EE097A-0F85-DA43-A88A-7BC16E789983}" dt="2023-07-29T15:41:32.894" v="8209" actId="732"/>
          <ac:picMkLst>
            <pc:docMk/>
            <pc:sldMk cId="855203613" sldId="313"/>
            <ac:picMk id="18" creationId="{FB0DBEA6-F168-3C74-7E3F-419530C5080B}"/>
          </ac:picMkLst>
        </pc:picChg>
        <pc:picChg chg="add mod">
          <ac:chgData name="Giuseppe Torrisi" userId="7e2d242d-86da-4aa3-bb66-1f88aeb4d0c6" providerId="ADAL" clId="{62EE097A-0F85-DA43-A88A-7BC16E789983}" dt="2023-07-22T17:30:10.998" v="3549" actId="1076"/>
          <ac:picMkLst>
            <pc:docMk/>
            <pc:sldMk cId="855203613" sldId="313"/>
            <ac:picMk id="19" creationId="{75575657-BCFE-A56C-1D72-2C28B58CEDEB}"/>
          </ac:picMkLst>
        </pc:picChg>
      </pc:sldChg>
      <pc:sldChg chg="delSp add del setBg delDesignElem">
        <pc:chgData name="Giuseppe Torrisi" userId="7e2d242d-86da-4aa3-bb66-1f88aeb4d0c6" providerId="ADAL" clId="{62EE097A-0F85-DA43-A88A-7BC16E789983}" dt="2023-07-22T17:16:57.623" v="3462" actId="2696"/>
        <pc:sldMkLst>
          <pc:docMk/>
          <pc:sldMk cId="3875841863" sldId="313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875841863" sldId="313"/>
            <ac:spMk id="40" creationId="{27577DEC-D9A5-404D-9789-702F4319BEC8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3875841863" sldId="313"/>
            <ac:grpSpMk id="8" creationId="{28460BD8-AE3F-4AC9-9D0B-717052AA5D3A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3875841863" sldId="313"/>
            <ac:grpSpMk id="41" creationId="{CEEA9366-CEA8-4F23-B065-4337F0D836FE}"/>
          </ac:grpSpMkLst>
        </pc:grpChg>
      </pc:sldChg>
      <pc:sldChg chg="add del">
        <pc:chgData name="Giuseppe Torrisi" userId="7e2d242d-86da-4aa3-bb66-1f88aeb4d0c6" providerId="ADAL" clId="{62EE097A-0F85-DA43-A88A-7BC16E789983}" dt="2023-07-22T17:32:06.241" v="3557" actId="2696"/>
        <pc:sldMkLst>
          <pc:docMk/>
          <pc:sldMk cId="2861934903" sldId="315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334183711" sldId="319"/>
        </pc:sldMkLst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2444124605" sldId="319"/>
        </pc:sldMkLst>
      </pc:sldChg>
      <pc:sldChg chg="addSp modSp add del">
        <pc:chgData name="Giuseppe Torrisi" userId="7e2d242d-86da-4aa3-bb66-1f88aeb4d0c6" providerId="ADAL" clId="{62EE097A-0F85-DA43-A88A-7BC16E789983}" dt="2023-07-31T22:08:21.100" v="9905" actId="2696"/>
        <pc:sldMkLst>
          <pc:docMk/>
          <pc:sldMk cId="2637990651" sldId="319"/>
        </pc:sldMkLst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4" creationId="{1D2B37AB-4E32-FEFC-00D6-C65500D41DE4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9" creationId="{FA1367C1-4B8E-EA69-33AA-2E193449292E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10" creationId="{67DE59D1-4ECF-3410-0CEE-3C09B02E0F67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12" creationId="{B1973C78-AF17-FC9A-4C7C-F7CECC05C246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13" creationId="{18C3E237-1957-5F62-BCD0-5ADB7D7AF977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14" creationId="{AC7531A4-6642-B5E2-227D-6A7421203237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16" creationId="{FEB2A22A-265F-6398-0512-D5F976502815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17" creationId="{30D1C674-028C-FB81-6421-26F359DB4AC8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18" creationId="{A08DAB14-F122-28D0-117E-6C24D9FBDC31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19" creationId="{6F66B343-8208-0B5B-8B3D-792E71462922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20" creationId="{EE280469-D72A-DA05-9E7F-ACA108250F44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21" creationId="{1945A8C9-F900-272C-0CE7-3D1E320CCE7D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22" creationId="{F2C1DAE1-5092-9FB8-51B4-01715C6771C8}"/>
          </ac:spMkLst>
        </pc:spChg>
        <pc:spChg chg="mod">
          <ac:chgData name="Giuseppe Torrisi" userId="7e2d242d-86da-4aa3-bb66-1f88aeb4d0c6" providerId="ADAL" clId="{62EE097A-0F85-DA43-A88A-7BC16E789983}" dt="2023-07-22T19:40:24.781" v="4291"/>
          <ac:spMkLst>
            <pc:docMk/>
            <pc:sldMk cId="2637990651" sldId="319"/>
            <ac:spMk id="23" creationId="{D17DBB2A-A408-373A-B436-3316241920E7}"/>
          </ac:spMkLst>
        </pc:spChg>
        <pc:grpChg chg="add mod">
          <ac:chgData name="Giuseppe Torrisi" userId="7e2d242d-86da-4aa3-bb66-1f88aeb4d0c6" providerId="ADAL" clId="{62EE097A-0F85-DA43-A88A-7BC16E789983}" dt="2023-07-22T19:40:24.781" v="4291"/>
          <ac:grpSpMkLst>
            <pc:docMk/>
            <pc:sldMk cId="2637990651" sldId="319"/>
            <ac:grpSpMk id="3" creationId="{29F08188-3C53-BAAD-894D-FFB391CFB63B}"/>
          </ac:grpSpMkLst>
        </pc:grpChg>
        <pc:grpChg chg="mod">
          <ac:chgData name="Giuseppe Torrisi" userId="7e2d242d-86da-4aa3-bb66-1f88aeb4d0c6" providerId="ADAL" clId="{62EE097A-0F85-DA43-A88A-7BC16E789983}" dt="2023-07-22T19:40:24.781" v="4291"/>
          <ac:grpSpMkLst>
            <pc:docMk/>
            <pc:sldMk cId="2637990651" sldId="319"/>
            <ac:grpSpMk id="6" creationId="{8D694CD0-DE75-397A-EC09-B9D29F200567}"/>
          </ac:grpSpMkLst>
        </pc:grpChg>
        <pc:grpChg chg="mod">
          <ac:chgData name="Giuseppe Torrisi" userId="7e2d242d-86da-4aa3-bb66-1f88aeb4d0c6" providerId="ADAL" clId="{62EE097A-0F85-DA43-A88A-7BC16E789983}" dt="2023-07-22T19:40:24.781" v="4291"/>
          <ac:grpSpMkLst>
            <pc:docMk/>
            <pc:sldMk cId="2637990651" sldId="319"/>
            <ac:grpSpMk id="7" creationId="{06B20941-77B3-C9A8-06FC-877AFB55CF37}"/>
          </ac:grpSpMkLst>
        </pc:grpChg>
        <pc:grpChg chg="mod">
          <ac:chgData name="Giuseppe Torrisi" userId="7e2d242d-86da-4aa3-bb66-1f88aeb4d0c6" providerId="ADAL" clId="{62EE097A-0F85-DA43-A88A-7BC16E789983}" dt="2023-07-22T19:40:24.781" v="4291"/>
          <ac:grpSpMkLst>
            <pc:docMk/>
            <pc:sldMk cId="2637990651" sldId="319"/>
            <ac:grpSpMk id="15" creationId="{326294E8-9E57-CE89-4DA7-6D75AF1794E6}"/>
          </ac:grpSpMkLst>
        </pc:grpChg>
      </pc:sldChg>
      <pc:sldChg chg="add del mod modShow">
        <pc:chgData name="Giuseppe Torrisi" userId="7e2d242d-86da-4aa3-bb66-1f88aeb4d0c6" providerId="ADAL" clId="{62EE097A-0F85-DA43-A88A-7BC16E789983}" dt="2023-07-22T22:11:58.391" v="5244" actId="2696"/>
        <pc:sldMkLst>
          <pc:docMk/>
          <pc:sldMk cId="2204912077" sldId="321"/>
        </pc:sldMkLst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419604394" sldId="321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19604394" sldId="321"/>
            <ac:spMk id="20" creationId="{603AE127-802C-459A-A612-DB85B67F0DC0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19604394" sldId="321"/>
            <ac:spMk id="22" creationId="{9323D83D-50D6-4040-A58B-FCEA340F886A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19604394" sldId="321"/>
            <ac:spMk id="26" creationId="{F10FD715-4DCE-4779-B634-EC78315EA21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419604394" sldId="321"/>
            <ac:grpSpMk id="8" creationId="{09EA7EA7-74F5-4EE2-8E3D-1A10308259D7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2419604394" sldId="321"/>
            <ac:cxnSpMk id="24" creationId="{1A1FE6BB-DFB2-4080-9B5E-076EF5DDE67B}"/>
          </ac:cxnSpMkLst>
        </pc:cxn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1494721332" sldId="322"/>
        </pc:sldMkLst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390323084" sldId="322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390323084" sldId="322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390323084" sldId="322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390323084" sldId="322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390323084" sldId="322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3390323084" sldId="322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3390323084" sldId="322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3390323084" sldId="322"/>
            <ac:cxnSpMk id="28" creationId="{045062AF-EB11-4651-BC4A-4DA21768DE8E}"/>
          </ac:cxnSpMkLst>
        </pc:cxnChg>
      </pc:sldChg>
      <pc:sldChg chg="add del">
        <pc:chgData name="Giuseppe Torrisi" userId="7e2d242d-86da-4aa3-bb66-1f88aeb4d0c6" providerId="ADAL" clId="{62EE097A-0F85-DA43-A88A-7BC16E789983}" dt="2023-07-22T19:41:34.762" v="4310" actId="2696"/>
        <pc:sldMkLst>
          <pc:docMk/>
          <pc:sldMk cId="3753150590" sldId="322"/>
        </pc:sldMkLst>
      </pc:sldChg>
      <pc:sldChg chg="delSp add del setBg delDesignElem">
        <pc:chgData name="Giuseppe Torrisi" userId="7e2d242d-86da-4aa3-bb66-1f88aeb4d0c6" providerId="ADAL" clId="{62EE097A-0F85-DA43-A88A-7BC16E789983}" dt="2023-07-22T17:32:14.038" v="3561" actId="2696"/>
        <pc:sldMkLst>
          <pc:docMk/>
          <pc:sldMk cId="413864846" sldId="324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413864846" sldId="324"/>
            <ac:spMk id="40" creationId="{27577DEC-D9A5-404D-9789-702F4319BEC8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413864846" sldId="324"/>
            <ac:grpSpMk id="8" creationId="{28460BD8-AE3F-4AC9-9D0B-717052AA5D3A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413864846" sldId="324"/>
            <ac:grpSpMk id="41" creationId="{CEEA9366-CEA8-4F23-B065-4337F0D836FE}"/>
          </ac:grpSpMkLst>
        </pc:grpChg>
      </pc:sldChg>
      <pc:sldChg chg="addSp delSp modSp add del setBg delDesignElem">
        <pc:chgData name="Giuseppe Torrisi" userId="7e2d242d-86da-4aa3-bb66-1f88aeb4d0c6" providerId="ADAL" clId="{62EE097A-0F85-DA43-A88A-7BC16E789983}" dt="2023-07-27T14:21:19.441" v="5982" actId="2696"/>
        <pc:sldMkLst>
          <pc:docMk/>
          <pc:sldMk cId="19499984" sldId="325"/>
        </pc:sldMkLst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5" creationId="{8CC6E310-668A-7BE5-4331-B13302DF75E9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8" creationId="{CAF09A7F-7354-B188-2147-BACD91F24CA5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9" creationId="{7BF45586-80B9-DF45-1B14-78F31E8C30F1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0" creationId="{C1B5A45A-7B73-ADEC-F1D6-96A1B47D318D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1" creationId="{631C80E7-4D20-72EB-DD27-22A922F0D211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2" creationId="{73D9A481-EDDB-E732-9F10-C26470AAE853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4" creationId="{6FC5768B-E828-30C9-11EB-1AE876D88946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5" creationId="{A30BBC70-CDF5-F2A5-DFF7-44D960D852F7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6" creationId="{B5976A8B-F0F1-62D2-30C6-4DC584626AE5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7" creationId="{D202BD59-3167-4B0C-95C7-79CD6B231245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8" creationId="{8FB71B75-590A-C44A-5C9D-88F54E626C2F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19" creationId="{F102EB80-4FD2-1EAB-324D-C2E6D95F2D43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20" creationId="{ACCA606F-5DB7-710C-58BA-2E1F70AE2266}"/>
          </ac:spMkLst>
        </pc:spChg>
        <pc:spChg chg="mod">
          <ac:chgData name="Giuseppe Torrisi" userId="7e2d242d-86da-4aa3-bb66-1f88aeb4d0c6" providerId="ADAL" clId="{62EE097A-0F85-DA43-A88A-7BC16E789983}" dt="2023-07-22T22:08:05.209" v="5203"/>
          <ac:spMkLst>
            <pc:docMk/>
            <pc:sldMk cId="19499984" sldId="325"/>
            <ac:spMk id="21" creationId="{9D91F9D8-1ED0-F64E-FD95-60392CB31822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19499984" sldId="325"/>
            <ac:spMk id="40" creationId="{27577DEC-D9A5-404D-9789-702F4319BEC8}"/>
          </ac:spMkLst>
        </pc:spChg>
        <pc:grpChg chg="add mod">
          <ac:chgData name="Giuseppe Torrisi" userId="7e2d242d-86da-4aa3-bb66-1f88aeb4d0c6" providerId="ADAL" clId="{62EE097A-0F85-DA43-A88A-7BC16E789983}" dt="2023-07-22T22:08:05.209" v="5203"/>
          <ac:grpSpMkLst>
            <pc:docMk/>
            <pc:sldMk cId="19499984" sldId="325"/>
            <ac:grpSpMk id="3" creationId="{A477530F-C941-DAE2-DA83-CEA465F32466}"/>
          </ac:grpSpMkLst>
        </pc:grpChg>
        <pc:grpChg chg="mod">
          <ac:chgData name="Giuseppe Torrisi" userId="7e2d242d-86da-4aa3-bb66-1f88aeb4d0c6" providerId="ADAL" clId="{62EE097A-0F85-DA43-A88A-7BC16E789983}" dt="2023-07-22T22:08:05.209" v="5203"/>
          <ac:grpSpMkLst>
            <pc:docMk/>
            <pc:sldMk cId="19499984" sldId="325"/>
            <ac:grpSpMk id="6" creationId="{4830BBD6-22A0-4E48-BDC5-50C4F88344F3}"/>
          </ac:grpSpMkLst>
        </pc:grpChg>
        <pc:grpChg chg="mod">
          <ac:chgData name="Giuseppe Torrisi" userId="7e2d242d-86da-4aa3-bb66-1f88aeb4d0c6" providerId="ADAL" clId="{62EE097A-0F85-DA43-A88A-7BC16E789983}" dt="2023-07-22T22:08:05.209" v="5203"/>
          <ac:grpSpMkLst>
            <pc:docMk/>
            <pc:sldMk cId="19499984" sldId="325"/>
            <ac:grpSpMk id="7" creationId="{2BF2ECA5-FDFA-ED98-C54F-510FAE76A6A9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19499984" sldId="325"/>
            <ac:grpSpMk id="8" creationId="{28460BD8-AE3F-4AC9-9D0B-717052AA5D3A}"/>
          </ac:grpSpMkLst>
        </pc:grpChg>
        <pc:grpChg chg="mod">
          <ac:chgData name="Giuseppe Torrisi" userId="7e2d242d-86da-4aa3-bb66-1f88aeb4d0c6" providerId="ADAL" clId="{62EE097A-0F85-DA43-A88A-7BC16E789983}" dt="2023-07-22T22:08:05.209" v="5203"/>
          <ac:grpSpMkLst>
            <pc:docMk/>
            <pc:sldMk cId="19499984" sldId="325"/>
            <ac:grpSpMk id="13" creationId="{939A3FE9-7020-B8DD-7933-B1E6A6CACD73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19499984" sldId="325"/>
            <ac:grpSpMk id="41" creationId="{CEEA9366-CEA8-4F23-B065-4337F0D836FE}"/>
          </ac:grpSpMkLst>
        </pc:grpChg>
      </pc:sldChg>
      <pc:sldChg chg="addSp delSp modSp add del setBg delDesignElem">
        <pc:chgData name="Giuseppe Torrisi" userId="7e2d242d-86da-4aa3-bb66-1f88aeb4d0c6" providerId="ADAL" clId="{62EE097A-0F85-DA43-A88A-7BC16E789983}" dt="2023-07-27T14:21:22.034" v="5983" actId="2696"/>
        <pc:sldMkLst>
          <pc:docMk/>
          <pc:sldMk cId="4226952974" sldId="326"/>
        </pc:sldMkLst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5" creationId="{2F74D567-3B9C-11C7-7D20-BD4FC5ABC4FB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8" creationId="{FD1C00CD-3C0E-BA35-CA4C-51FE6EE4727F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9" creationId="{AF982DAD-82F2-E921-0F03-22BFF6A5F269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0" creationId="{E559509E-57E6-9234-698C-0AE06235304C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1" creationId="{0A93FCB5-8382-E2DF-F661-47A80A27AFF8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2" creationId="{F8FD2F14-0B03-07BF-657F-709102E29835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4" creationId="{FC7FB16B-77E6-D1B3-BEE1-F7DC3D641D57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5" creationId="{DB1C2C7D-1CDE-8593-D329-03570C48B531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6" creationId="{EC817CAB-2EFE-FAC7-A743-05874DE52347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7" creationId="{104299CD-0B47-E24F-2D08-4111F73B0728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8" creationId="{C96E3E9B-C597-81B7-A62B-84A4BDEA3276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19" creationId="{A875B321-DAB9-593F-56F8-2CAE5E41530F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20" creationId="{79D4E5A7-C34A-94A0-2CDA-6F31BADEBC33}"/>
          </ac:spMkLst>
        </pc:spChg>
        <pc:spChg chg="mod">
          <ac:chgData name="Giuseppe Torrisi" userId="7e2d242d-86da-4aa3-bb66-1f88aeb4d0c6" providerId="ADAL" clId="{62EE097A-0F85-DA43-A88A-7BC16E789983}" dt="2023-07-22T22:08:07.759" v="5204"/>
          <ac:spMkLst>
            <pc:docMk/>
            <pc:sldMk cId="4226952974" sldId="326"/>
            <ac:spMk id="21" creationId="{9CD87927-8E4C-9BE9-0CE9-A1D85D809CE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4226952974" sldId="326"/>
            <ac:spMk id="40" creationId="{27577DEC-D9A5-404D-9789-702F4319BEC8}"/>
          </ac:spMkLst>
        </pc:spChg>
        <pc:grpChg chg="add mod">
          <ac:chgData name="Giuseppe Torrisi" userId="7e2d242d-86da-4aa3-bb66-1f88aeb4d0c6" providerId="ADAL" clId="{62EE097A-0F85-DA43-A88A-7BC16E789983}" dt="2023-07-22T22:08:07.759" v="5204"/>
          <ac:grpSpMkLst>
            <pc:docMk/>
            <pc:sldMk cId="4226952974" sldId="326"/>
            <ac:grpSpMk id="3" creationId="{A0DD3CBB-C0F3-A279-0198-3C6BF4F4D723}"/>
          </ac:grpSpMkLst>
        </pc:grpChg>
        <pc:grpChg chg="mod">
          <ac:chgData name="Giuseppe Torrisi" userId="7e2d242d-86da-4aa3-bb66-1f88aeb4d0c6" providerId="ADAL" clId="{62EE097A-0F85-DA43-A88A-7BC16E789983}" dt="2023-07-22T22:08:07.759" v="5204"/>
          <ac:grpSpMkLst>
            <pc:docMk/>
            <pc:sldMk cId="4226952974" sldId="326"/>
            <ac:grpSpMk id="6" creationId="{347F4A58-8CBE-E20E-1732-6E96C90C313E}"/>
          </ac:grpSpMkLst>
        </pc:grpChg>
        <pc:grpChg chg="mod">
          <ac:chgData name="Giuseppe Torrisi" userId="7e2d242d-86da-4aa3-bb66-1f88aeb4d0c6" providerId="ADAL" clId="{62EE097A-0F85-DA43-A88A-7BC16E789983}" dt="2023-07-22T22:08:07.759" v="5204"/>
          <ac:grpSpMkLst>
            <pc:docMk/>
            <pc:sldMk cId="4226952974" sldId="326"/>
            <ac:grpSpMk id="7" creationId="{4DD027E8-F50E-71B7-7D96-4B9DDBF3E3B8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4226952974" sldId="326"/>
            <ac:grpSpMk id="8" creationId="{28460BD8-AE3F-4AC9-9D0B-717052AA5D3A}"/>
          </ac:grpSpMkLst>
        </pc:grpChg>
        <pc:grpChg chg="mod">
          <ac:chgData name="Giuseppe Torrisi" userId="7e2d242d-86da-4aa3-bb66-1f88aeb4d0c6" providerId="ADAL" clId="{62EE097A-0F85-DA43-A88A-7BC16E789983}" dt="2023-07-22T22:08:07.759" v="5204"/>
          <ac:grpSpMkLst>
            <pc:docMk/>
            <pc:sldMk cId="4226952974" sldId="326"/>
            <ac:grpSpMk id="13" creationId="{837A2DF7-6B30-C8B3-3F72-4C260553EFFD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4226952974" sldId="326"/>
            <ac:grpSpMk id="41" creationId="{CEEA9366-CEA8-4F23-B065-4337F0D836FE}"/>
          </ac:grpSpMkLst>
        </pc:grpChg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222198037" sldId="327"/>
        </pc:sldMkLst>
      </pc:sldChg>
      <pc:sldChg chg="addSp modSp add mod">
        <pc:chgData name="Giuseppe Torrisi" userId="7e2d242d-86da-4aa3-bb66-1f88aeb4d0c6" providerId="ADAL" clId="{62EE097A-0F85-DA43-A88A-7BC16E789983}" dt="2023-07-22T21:28:52.931" v="4865" actId="2711"/>
        <pc:sldMkLst>
          <pc:docMk/>
          <pc:sldMk cId="2930399935" sldId="327"/>
        </pc:sldMkLst>
        <pc:spChg chg="mod">
          <ac:chgData name="Giuseppe Torrisi" userId="7e2d242d-86da-4aa3-bb66-1f88aeb4d0c6" providerId="ADAL" clId="{62EE097A-0F85-DA43-A88A-7BC16E789983}" dt="2023-07-22T21:28:52.931" v="4865" actId="2711"/>
          <ac:spMkLst>
            <pc:docMk/>
            <pc:sldMk cId="2930399935" sldId="327"/>
            <ac:spMk id="2" creationId="{089ECE38-67C1-3228-5153-4247FBE36C6D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4" creationId="{5D25A174-F0F9-08A8-C8BD-5EA87DEE9387}"/>
          </ac:spMkLst>
        </pc:spChg>
        <pc:spChg chg="mod">
          <ac:chgData name="Giuseppe Torrisi" userId="7e2d242d-86da-4aa3-bb66-1f88aeb4d0c6" providerId="ADAL" clId="{62EE097A-0F85-DA43-A88A-7BC16E789983}" dt="2023-07-22T19:39:53.896" v="4283" actId="1076"/>
          <ac:spMkLst>
            <pc:docMk/>
            <pc:sldMk cId="2930399935" sldId="327"/>
            <ac:spMk id="6" creationId="{93FD46FB-75DE-8AE0-5B2D-F61562429A50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9" creationId="{E35F495E-A0E1-735C-F153-FA0956CE04F3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0" creationId="{32DF79A3-97FB-0972-BA8D-7D1F21500192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1" creationId="{CE269052-E17D-C69D-4C6F-A7698D7D1225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2" creationId="{D957710E-1372-8B96-D064-36CABD6C83A7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3" creationId="{80AD9B3C-74CE-7609-0769-8F8153F6B6F4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5" creationId="{4B53B6F4-9EA4-D5C2-D250-FD1A039226A3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6" creationId="{35431D77-D1FD-E840-1F95-E011A568289F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7" creationId="{543399F2-46DC-41F4-8C85-C18882F32292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8" creationId="{BC9C3B83-5153-B39D-090B-A59C906DFA2F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19" creationId="{91B9EC5F-1234-94F6-0C86-C708A3AFE3C9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20" creationId="{E80C7E36-DFAB-F379-5669-DBF6B59319DB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21" creationId="{CC093B0F-EC3C-A551-D807-594DFCFFBC56}"/>
          </ac:spMkLst>
        </pc:spChg>
        <pc:spChg chg="mod">
          <ac:chgData name="Giuseppe Torrisi" userId="7e2d242d-86da-4aa3-bb66-1f88aeb4d0c6" providerId="ADAL" clId="{62EE097A-0F85-DA43-A88A-7BC16E789983}" dt="2023-07-22T19:39:27.133" v="4241"/>
          <ac:spMkLst>
            <pc:docMk/>
            <pc:sldMk cId="2930399935" sldId="327"/>
            <ac:spMk id="22" creationId="{E4803153-EF8F-62BF-E6C6-CF3DBD4E963E}"/>
          </ac:spMkLst>
        </pc:spChg>
        <pc:grpChg chg="add mod">
          <ac:chgData name="Giuseppe Torrisi" userId="7e2d242d-86da-4aa3-bb66-1f88aeb4d0c6" providerId="ADAL" clId="{62EE097A-0F85-DA43-A88A-7BC16E789983}" dt="2023-07-22T19:39:27.133" v="4241"/>
          <ac:grpSpMkLst>
            <pc:docMk/>
            <pc:sldMk cId="2930399935" sldId="327"/>
            <ac:grpSpMk id="3" creationId="{64AA4916-9B31-E55B-5F2D-A978E8D04764}"/>
          </ac:grpSpMkLst>
        </pc:grpChg>
        <pc:grpChg chg="mod">
          <ac:chgData name="Giuseppe Torrisi" userId="7e2d242d-86da-4aa3-bb66-1f88aeb4d0c6" providerId="ADAL" clId="{62EE097A-0F85-DA43-A88A-7BC16E789983}" dt="2023-07-22T19:39:27.133" v="4241"/>
          <ac:grpSpMkLst>
            <pc:docMk/>
            <pc:sldMk cId="2930399935" sldId="327"/>
            <ac:grpSpMk id="7" creationId="{A66FC493-B726-8A9A-81F6-B3D32927D38C}"/>
          </ac:grpSpMkLst>
        </pc:grpChg>
        <pc:grpChg chg="mod">
          <ac:chgData name="Giuseppe Torrisi" userId="7e2d242d-86da-4aa3-bb66-1f88aeb4d0c6" providerId="ADAL" clId="{62EE097A-0F85-DA43-A88A-7BC16E789983}" dt="2023-07-22T19:39:27.133" v="4241"/>
          <ac:grpSpMkLst>
            <pc:docMk/>
            <pc:sldMk cId="2930399935" sldId="327"/>
            <ac:grpSpMk id="8" creationId="{349AE084-1348-C56C-D203-19099C1154AC}"/>
          </ac:grpSpMkLst>
        </pc:grpChg>
        <pc:grpChg chg="mod">
          <ac:chgData name="Giuseppe Torrisi" userId="7e2d242d-86da-4aa3-bb66-1f88aeb4d0c6" providerId="ADAL" clId="{62EE097A-0F85-DA43-A88A-7BC16E789983}" dt="2023-07-22T19:39:27.133" v="4241"/>
          <ac:grpSpMkLst>
            <pc:docMk/>
            <pc:sldMk cId="2930399935" sldId="327"/>
            <ac:grpSpMk id="14" creationId="{75C7EF00-FE6F-A36B-F03C-D228883423E5}"/>
          </ac:grpSpMkLst>
        </pc:grpChg>
      </pc:sldChg>
      <pc:sldChg chg="addSp delSp modSp add del mod">
        <pc:chgData name="Giuseppe Torrisi" userId="7e2d242d-86da-4aa3-bb66-1f88aeb4d0c6" providerId="ADAL" clId="{62EE097A-0F85-DA43-A88A-7BC16E789983}" dt="2023-07-29T08:16:35.200" v="7184" actId="2696"/>
        <pc:sldMkLst>
          <pc:docMk/>
          <pc:sldMk cId="1426962" sldId="329"/>
        </pc:sldMkLst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6" creationId="{A73D03EC-124D-6ECF-3DC3-0F515CA30868}"/>
          </ac:spMkLst>
        </pc:spChg>
        <pc:spChg chg="del">
          <ac:chgData name="Giuseppe Torrisi" userId="7e2d242d-86da-4aa3-bb66-1f88aeb4d0c6" providerId="ADAL" clId="{62EE097A-0F85-DA43-A88A-7BC16E789983}" dt="2023-07-22T21:31:17.700" v="4883" actId="478"/>
          <ac:spMkLst>
            <pc:docMk/>
            <pc:sldMk cId="1426962" sldId="329"/>
            <ac:spMk id="11" creationId="{05E936FA-5AAE-B340-ED27-F66BCE779636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12" creationId="{85500803-95F1-A205-07C8-16D373DE9680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13" creationId="{295F9C66-0425-9F49-09A9-DF0593A70CAE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14" creationId="{5BF59D8F-CAAD-3E9C-DD7F-C8D9DA733D05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15" creationId="{82030824-7645-F5DD-A5DE-839C3E4CC44A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16" creationId="{10EF4788-2CA4-D18C-BBF7-E608EA99B4FA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18" creationId="{4E8D6586-270A-F1AD-0572-8109F5BE6B3C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19" creationId="{4C9D3427-04F5-10C8-16A1-10D75796A2BF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20" creationId="{9B6E8714-B790-276B-8F2B-1AEC5DF612A9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21" creationId="{AEE2173E-AF3F-575D-87D4-F5D805EFE729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22" creationId="{5CCB62E4-BDCF-6AC6-57B3-B74AD666BC41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23" creationId="{7AFAA869-0500-4B4C-0C96-46E2DDF0B667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24" creationId="{DB0624A6-09C6-7989-70CB-1CF25A6AE48E}"/>
          </ac:spMkLst>
        </pc:spChg>
        <pc:spChg chg="mod">
          <ac:chgData name="Giuseppe Torrisi" userId="7e2d242d-86da-4aa3-bb66-1f88aeb4d0c6" providerId="ADAL" clId="{62EE097A-0F85-DA43-A88A-7BC16E789983}" dt="2023-07-22T19:40:28.177" v="4292"/>
          <ac:spMkLst>
            <pc:docMk/>
            <pc:sldMk cId="1426962" sldId="329"/>
            <ac:spMk id="25" creationId="{9190068D-EA55-072C-C4D9-FE0EC6441C0E}"/>
          </ac:spMkLst>
        </pc:spChg>
        <pc:spChg chg="del">
          <ac:chgData name="Giuseppe Torrisi" userId="7e2d242d-86da-4aa3-bb66-1f88aeb4d0c6" providerId="ADAL" clId="{62EE097A-0F85-DA43-A88A-7BC16E789983}" dt="2023-07-22T21:31:20.352" v="4885" actId="478"/>
          <ac:spMkLst>
            <pc:docMk/>
            <pc:sldMk cId="1426962" sldId="329"/>
            <ac:spMk id="26" creationId="{393FDA9F-B536-9F1B-BED0-7488E732D44B}"/>
          </ac:spMkLst>
        </pc:spChg>
        <pc:grpChg chg="add mod">
          <ac:chgData name="Giuseppe Torrisi" userId="7e2d242d-86da-4aa3-bb66-1f88aeb4d0c6" providerId="ADAL" clId="{62EE097A-0F85-DA43-A88A-7BC16E789983}" dt="2023-07-22T19:40:28.177" v="4292"/>
          <ac:grpSpMkLst>
            <pc:docMk/>
            <pc:sldMk cId="1426962" sldId="329"/>
            <ac:grpSpMk id="3" creationId="{92C6ED5C-F16E-07F7-E68C-30BE078C0D9F}"/>
          </ac:grpSpMkLst>
        </pc:grpChg>
        <pc:grpChg chg="mod">
          <ac:chgData name="Giuseppe Torrisi" userId="7e2d242d-86da-4aa3-bb66-1f88aeb4d0c6" providerId="ADAL" clId="{62EE097A-0F85-DA43-A88A-7BC16E789983}" dt="2023-07-22T19:40:28.177" v="4292"/>
          <ac:grpSpMkLst>
            <pc:docMk/>
            <pc:sldMk cId="1426962" sldId="329"/>
            <ac:grpSpMk id="8" creationId="{50D74912-365E-252A-A820-2FF906645B5C}"/>
          </ac:grpSpMkLst>
        </pc:grpChg>
        <pc:grpChg chg="mod">
          <ac:chgData name="Giuseppe Torrisi" userId="7e2d242d-86da-4aa3-bb66-1f88aeb4d0c6" providerId="ADAL" clId="{62EE097A-0F85-DA43-A88A-7BC16E789983}" dt="2023-07-22T19:40:28.177" v="4292"/>
          <ac:grpSpMkLst>
            <pc:docMk/>
            <pc:sldMk cId="1426962" sldId="329"/>
            <ac:grpSpMk id="9" creationId="{B53B9036-C494-41CE-5716-33E9332D76B2}"/>
          </ac:grpSpMkLst>
        </pc:grpChg>
        <pc:grpChg chg="mod">
          <ac:chgData name="Giuseppe Torrisi" userId="7e2d242d-86da-4aa3-bb66-1f88aeb4d0c6" providerId="ADAL" clId="{62EE097A-0F85-DA43-A88A-7BC16E789983}" dt="2023-07-22T19:40:28.177" v="4292"/>
          <ac:grpSpMkLst>
            <pc:docMk/>
            <pc:sldMk cId="1426962" sldId="329"/>
            <ac:grpSpMk id="17" creationId="{4F4C3A6C-F26A-A80A-147E-113A0D96AE49}"/>
          </ac:grpSpMkLst>
        </pc:grpChg>
        <pc:picChg chg="del">
          <ac:chgData name="Giuseppe Torrisi" userId="7e2d242d-86da-4aa3-bb66-1f88aeb4d0c6" providerId="ADAL" clId="{62EE097A-0F85-DA43-A88A-7BC16E789983}" dt="2023-07-22T21:31:18.873" v="4884" actId="478"/>
          <ac:picMkLst>
            <pc:docMk/>
            <pc:sldMk cId="1426962" sldId="329"/>
            <ac:picMk id="4" creationId="{C29DA7F0-59A5-B2C6-6E7B-C15CC898FA8B}"/>
          </ac:picMkLst>
        </pc:picChg>
        <pc:picChg chg="mod">
          <ac:chgData name="Giuseppe Torrisi" userId="7e2d242d-86da-4aa3-bb66-1f88aeb4d0c6" providerId="ADAL" clId="{62EE097A-0F85-DA43-A88A-7BC16E789983}" dt="2023-07-22T21:31:29.626" v="4911" actId="1076"/>
          <ac:picMkLst>
            <pc:docMk/>
            <pc:sldMk cId="1426962" sldId="329"/>
            <ac:picMk id="10" creationId="{152F4FB5-1CA8-A39E-AF06-8381CB7EE545}"/>
          </ac:picMkLst>
        </pc:picChg>
        <pc:picChg chg="add mod">
          <ac:chgData name="Giuseppe Torrisi" userId="7e2d242d-86da-4aa3-bb66-1f88aeb4d0c6" providerId="ADAL" clId="{62EE097A-0F85-DA43-A88A-7BC16E789983}" dt="2023-07-22T21:31:32.978" v="4914" actId="1076"/>
          <ac:picMkLst>
            <pc:docMk/>
            <pc:sldMk cId="1426962" sldId="329"/>
            <ac:picMk id="27" creationId="{3047641B-79D1-62D9-6CA3-25EF55768B19}"/>
          </ac:picMkLst>
        </pc:picChg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61238157" sldId="329"/>
        </pc:sldMkLst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3169187000" sldId="329"/>
        </pc:sldMkLst>
      </pc:sldChg>
      <pc:sldChg chg="addSp modSp add">
        <pc:chgData name="Giuseppe Torrisi" userId="7e2d242d-86da-4aa3-bb66-1f88aeb4d0c6" providerId="ADAL" clId="{62EE097A-0F85-DA43-A88A-7BC16E789983}" dt="2023-07-22T19:40:32.805" v="4294"/>
        <pc:sldMkLst>
          <pc:docMk/>
          <pc:sldMk cId="89610715" sldId="330"/>
        </pc:sldMkLst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6" creationId="{25BEC911-B48F-A757-23B7-491FBE6E4FA5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12" creationId="{8D23755A-3BC4-0801-CD8A-2652D06D328A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13" creationId="{CC690773-072C-6B12-AB02-CE4122EC9844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14" creationId="{E8F692A2-94CC-EAB6-C680-F2735904CDDD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15" creationId="{B1F6E5F9-2D00-4B01-B234-B038048B4B0F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16" creationId="{3B7C8FE6-131F-F604-63BD-D91C5247A02F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18" creationId="{B04A26E5-CCAD-5B05-8240-0178FFBA8106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19" creationId="{523F6014-17C8-3DA6-B49D-5376A6783D1A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20" creationId="{CDC534C2-0C8C-EB2A-9E12-7D8A6F6F36AE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21" creationId="{1AB06269-0536-6A0D-4E61-929CBFBD3F74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22" creationId="{425498C8-08ED-3E8E-9B12-FA8FBEE0DAE1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23" creationId="{C3E45E5D-DF81-9F5A-13B1-6FD4FBEA0FCA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24" creationId="{815E64CF-FF69-56A5-B5FA-25836679160B}"/>
          </ac:spMkLst>
        </pc:spChg>
        <pc:spChg chg="mod">
          <ac:chgData name="Giuseppe Torrisi" userId="7e2d242d-86da-4aa3-bb66-1f88aeb4d0c6" providerId="ADAL" clId="{62EE097A-0F85-DA43-A88A-7BC16E789983}" dt="2023-07-22T19:40:32.805" v="4294"/>
          <ac:spMkLst>
            <pc:docMk/>
            <pc:sldMk cId="89610715" sldId="330"/>
            <ac:spMk id="25" creationId="{F65B992B-9533-392E-CFD2-54010DD20D86}"/>
          </ac:spMkLst>
        </pc:spChg>
        <pc:grpChg chg="add mod">
          <ac:chgData name="Giuseppe Torrisi" userId="7e2d242d-86da-4aa3-bb66-1f88aeb4d0c6" providerId="ADAL" clId="{62EE097A-0F85-DA43-A88A-7BC16E789983}" dt="2023-07-22T19:40:32.805" v="4294"/>
          <ac:grpSpMkLst>
            <pc:docMk/>
            <pc:sldMk cId="89610715" sldId="330"/>
            <ac:grpSpMk id="3" creationId="{BBF1C4D0-7E56-8B0A-2FA6-7699098B0AE6}"/>
          </ac:grpSpMkLst>
        </pc:grpChg>
        <pc:grpChg chg="mod">
          <ac:chgData name="Giuseppe Torrisi" userId="7e2d242d-86da-4aa3-bb66-1f88aeb4d0c6" providerId="ADAL" clId="{62EE097A-0F85-DA43-A88A-7BC16E789983}" dt="2023-07-22T19:40:32.805" v="4294"/>
          <ac:grpSpMkLst>
            <pc:docMk/>
            <pc:sldMk cId="89610715" sldId="330"/>
            <ac:grpSpMk id="9" creationId="{734A7C94-C44C-04D6-B7DD-D1E6D034D185}"/>
          </ac:grpSpMkLst>
        </pc:grpChg>
        <pc:grpChg chg="mod">
          <ac:chgData name="Giuseppe Torrisi" userId="7e2d242d-86da-4aa3-bb66-1f88aeb4d0c6" providerId="ADAL" clId="{62EE097A-0F85-DA43-A88A-7BC16E789983}" dt="2023-07-22T19:40:32.805" v="4294"/>
          <ac:grpSpMkLst>
            <pc:docMk/>
            <pc:sldMk cId="89610715" sldId="330"/>
            <ac:grpSpMk id="10" creationId="{C86112E9-CB23-9CBE-2394-2E79E7CF98FB}"/>
          </ac:grpSpMkLst>
        </pc:grpChg>
        <pc:grpChg chg="mod">
          <ac:chgData name="Giuseppe Torrisi" userId="7e2d242d-86da-4aa3-bb66-1f88aeb4d0c6" providerId="ADAL" clId="{62EE097A-0F85-DA43-A88A-7BC16E789983}" dt="2023-07-22T19:40:32.805" v="4294"/>
          <ac:grpSpMkLst>
            <pc:docMk/>
            <pc:sldMk cId="89610715" sldId="330"/>
            <ac:grpSpMk id="17" creationId="{21698A09-9B74-7224-CD91-A6A2F7550933}"/>
          </ac:grpSpMkLst>
        </pc:grp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1335001732" sldId="330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4253786164" sldId="330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384981656" sldId="336"/>
        </pc:sldMkLst>
      </pc:sldChg>
      <pc:sldChg chg="add del mod modShow">
        <pc:chgData name="Giuseppe Torrisi" userId="7e2d242d-86da-4aa3-bb66-1f88aeb4d0c6" providerId="ADAL" clId="{62EE097A-0F85-DA43-A88A-7BC16E789983}" dt="2023-07-28T14:48:01.963" v="6102" actId="2696"/>
        <pc:sldMkLst>
          <pc:docMk/>
          <pc:sldMk cId="3650856269" sldId="336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997175466" sldId="337"/>
        </pc:sldMkLst>
      </pc:sldChg>
      <pc:sldChg chg="add del mod modShow">
        <pc:chgData name="Giuseppe Torrisi" userId="7e2d242d-86da-4aa3-bb66-1f88aeb4d0c6" providerId="ADAL" clId="{62EE097A-0F85-DA43-A88A-7BC16E789983}" dt="2023-07-22T22:11:48.505" v="5242" actId="2696"/>
        <pc:sldMkLst>
          <pc:docMk/>
          <pc:sldMk cId="3983972043" sldId="337"/>
        </pc:sldMkLst>
      </pc:sldChg>
      <pc:sldChg chg="delSp add del setBg delDesignElem">
        <pc:chgData name="Giuseppe Torrisi" userId="7e2d242d-86da-4aa3-bb66-1f88aeb4d0c6" providerId="ADAL" clId="{62EE097A-0F85-DA43-A88A-7BC16E789983}" dt="2023-07-22T17:15:02.716" v="3457" actId="2696"/>
        <pc:sldMkLst>
          <pc:docMk/>
          <pc:sldMk cId="1491749561" sldId="338"/>
        </pc:sldMkLst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1491749561" sldId="338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1491749561" sldId="338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1491749561" sldId="338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4:39.108" v="733"/>
          <ac:spMkLst>
            <pc:docMk/>
            <pc:sldMk cId="1491749561" sldId="338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4:39.108" v="733"/>
          <ac:grpSpMkLst>
            <pc:docMk/>
            <pc:sldMk cId="1491749561" sldId="338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1491749561" sldId="338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4:39.108" v="733"/>
          <ac:cxnSpMkLst>
            <pc:docMk/>
            <pc:sldMk cId="1491749561" sldId="338"/>
            <ac:cxnSpMk id="28" creationId="{045062AF-EB11-4651-BC4A-4DA21768DE8E}"/>
          </ac:cxnSpMkLst>
        </pc:cxnChg>
      </pc:sldChg>
      <pc:sldChg chg="addSp delSp modSp add del mod">
        <pc:chgData name="Giuseppe Torrisi" userId="7e2d242d-86da-4aa3-bb66-1f88aeb4d0c6" providerId="ADAL" clId="{62EE097A-0F85-DA43-A88A-7BC16E789983}" dt="2023-07-29T08:13:16.599" v="7055" actId="2696"/>
        <pc:sldMkLst>
          <pc:docMk/>
          <pc:sldMk cId="2445448298" sldId="338"/>
        </pc:sldMkLst>
        <pc:spChg chg="add 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4" creationId="{EA50055B-9CA4-82D4-FE87-747CC4847A55}"/>
          </ac:spMkLst>
        </pc:spChg>
        <pc:spChg chg="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10" creationId="{C5185962-6AE3-DF60-7638-4FF8E9A7E746}"/>
          </ac:spMkLst>
        </pc:spChg>
        <pc:spChg chg="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11" creationId="{BD3B2E8F-0F09-36C4-9312-FE530A72C852}"/>
          </ac:spMkLst>
        </pc:spChg>
        <pc:spChg chg="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12" creationId="{5C3EEE89-D9C9-3819-4EAD-1DA640B6B366}"/>
          </ac:spMkLst>
        </pc:spChg>
        <pc:spChg chg="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13" creationId="{CBDF565B-347D-D211-6AB0-380BE632F5AD}"/>
          </ac:spMkLst>
        </pc:spChg>
        <pc:spChg chg="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14" creationId="{8B3A6C9B-6DCC-6339-A704-938FEA6AA906}"/>
          </ac:spMkLst>
        </pc:spChg>
        <pc:spChg chg="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15" creationId="{EE00F46A-9FD7-251C-0BB6-FBB201147C46}"/>
          </ac:spMkLst>
        </pc:spChg>
        <pc:spChg chg="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16" creationId="{5B438AA6-A599-F22D-6522-46B7CC60F711}"/>
          </ac:spMkLst>
        </pc:spChg>
        <pc:spChg chg="mod">
          <ac:chgData name="Giuseppe Torrisi" userId="7e2d242d-86da-4aa3-bb66-1f88aeb4d0c6" providerId="ADAL" clId="{62EE097A-0F85-DA43-A88A-7BC16E789983}" dt="2023-07-22T17:20:28.629" v="3498"/>
          <ac:spMkLst>
            <pc:docMk/>
            <pc:sldMk cId="2445448298" sldId="338"/>
            <ac:spMk id="17" creationId="{36375304-0926-98DA-7AB6-DCB73CE44804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20" creationId="{7C22D12B-3760-3BA3-F322-A30F69E66E1F}"/>
          </ac:spMkLst>
        </pc:spChg>
        <pc:spChg chg="mod">
          <ac:chgData name="Giuseppe Torrisi" userId="7e2d242d-86da-4aa3-bb66-1f88aeb4d0c6" providerId="ADAL" clId="{62EE097A-0F85-DA43-A88A-7BC16E789983}" dt="2023-07-22T21:27:06.305" v="4852" actId="20577"/>
          <ac:spMkLst>
            <pc:docMk/>
            <pc:sldMk cId="2445448298" sldId="338"/>
            <ac:spMk id="21" creationId="{08281766-1360-1C7F-6677-58EA15EB949D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25" creationId="{7704FDF4-BC03-DA27-9AE1-386D2253A5C9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26" creationId="{D27277E8-E51F-DC3A-823F-94EF1652B3EB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27" creationId="{DD206824-4812-FA04-274B-B6D497C4CC13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28" creationId="{D092A277-5126-C95B-FCF6-B63EAF60D0F4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29" creationId="{2A38C195-E070-A4EB-54F6-65E26C18BC0D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31" creationId="{B1221CE1-39A5-9E40-DF3D-1717C8AF9310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32" creationId="{A030FA3C-BB08-50F1-DF9E-652F66C39436}"/>
          </ac:spMkLst>
        </pc:spChg>
        <pc:spChg chg="del">
          <ac:chgData name="Giuseppe Torrisi" userId="7e2d242d-86da-4aa3-bb66-1f88aeb4d0c6" providerId="ADAL" clId="{62EE097A-0F85-DA43-A88A-7BC16E789983}" dt="2023-07-22T17:18:16.948" v="3474" actId="478"/>
          <ac:spMkLst>
            <pc:docMk/>
            <pc:sldMk cId="2445448298" sldId="338"/>
            <ac:spMk id="33" creationId="{0ECC1674-DB90-6097-323A-166F7CB18120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34" creationId="{734AB24F-5655-771C-7716-FFFC9A0192C6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35" creationId="{12659BAB-1631-AD45-C369-9E7F859F5386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36" creationId="{8D317B74-BBF1-C510-2943-F7712D530A04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37" creationId="{172A16CD-99B7-D280-1F40-260006AD1D73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38" creationId="{90983B27-4550-3630-A23F-E9A39F16427E}"/>
          </ac:spMkLst>
        </pc:spChg>
        <pc:spChg chg="mod">
          <ac:chgData name="Giuseppe Torrisi" userId="7e2d242d-86da-4aa3-bb66-1f88aeb4d0c6" providerId="ADAL" clId="{62EE097A-0F85-DA43-A88A-7BC16E789983}" dt="2023-07-22T19:37:38.954" v="4210"/>
          <ac:spMkLst>
            <pc:docMk/>
            <pc:sldMk cId="2445448298" sldId="338"/>
            <ac:spMk id="39" creationId="{593D8E20-9BB6-11F1-9AD4-92F5F5381E29}"/>
          </ac:spMkLst>
        </pc:spChg>
        <pc:grpChg chg="add del mod">
          <ac:chgData name="Giuseppe Torrisi" userId="7e2d242d-86da-4aa3-bb66-1f88aeb4d0c6" providerId="ADAL" clId="{62EE097A-0F85-DA43-A88A-7BC16E789983}" dt="2023-07-22T19:37:38.409" v="4209" actId="478"/>
          <ac:grpSpMkLst>
            <pc:docMk/>
            <pc:sldMk cId="2445448298" sldId="338"/>
            <ac:grpSpMk id="8" creationId="{97D79411-FA7F-8EE9-0679-EA8C4D0F561C}"/>
          </ac:grpSpMkLst>
        </pc:grpChg>
        <pc:grpChg chg="mod">
          <ac:chgData name="Giuseppe Torrisi" userId="7e2d242d-86da-4aa3-bb66-1f88aeb4d0c6" providerId="ADAL" clId="{62EE097A-0F85-DA43-A88A-7BC16E789983}" dt="2023-07-22T17:20:28.629" v="3498"/>
          <ac:grpSpMkLst>
            <pc:docMk/>
            <pc:sldMk cId="2445448298" sldId="338"/>
            <ac:grpSpMk id="9" creationId="{4C454ECA-12EB-F544-EB69-A4BDDF1F93FD}"/>
          </ac:grpSpMkLst>
        </pc:grpChg>
        <pc:grpChg chg="add mod">
          <ac:chgData name="Giuseppe Torrisi" userId="7e2d242d-86da-4aa3-bb66-1f88aeb4d0c6" providerId="ADAL" clId="{62EE097A-0F85-DA43-A88A-7BC16E789983}" dt="2023-07-22T19:37:38.954" v="4210"/>
          <ac:grpSpMkLst>
            <pc:docMk/>
            <pc:sldMk cId="2445448298" sldId="338"/>
            <ac:grpSpMk id="18" creationId="{76F242B6-B83C-9F55-C37A-0C665D35BBBA}"/>
          </ac:grpSpMkLst>
        </pc:grpChg>
        <pc:grpChg chg="mod">
          <ac:chgData name="Giuseppe Torrisi" userId="7e2d242d-86da-4aa3-bb66-1f88aeb4d0c6" providerId="ADAL" clId="{62EE097A-0F85-DA43-A88A-7BC16E789983}" dt="2023-07-22T19:37:38.954" v="4210"/>
          <ac:grpSpMkLst>
            <pc:docMk/>
            <pc:sldMk cId="2445448298" sldId="338"/>
            <ac:grpSpMk id="22" creationId="{0D028F9B-59B8-D4A3-9930-3E36C56C2064}"/>
          </ac:grpSpMkLst>
        </pc:grpChg>
        <pc:grpChg chg="mod">
          <ac:chgData name="Giuseppe Torrisi" userId="7e2d242d-86da-4aa3-bb66-1f88aeb4d0c6" providerId="ADAL" clId="{62EE097A-0F85-DA43-A88A-7BC16E789983}" dt="2023-07-22T19:37:38.954" v="4210"/>
          <ac:grpSpMkLst>
            <pc:docMk/>
            <pc:sldMk cId="2445448298" sldId="338"/>
            <ac:grpSpMk id="24" creationId="{8D51794C-06FD-8469-4912-54584ADF3476}"/>
          </ac:grpSpMkLst>
        </pc:grpChg>
        <pc:grpChg chg="mod">
          <ac:chgData name="Giuseppe Torrisi" userId="7e2d242d-86da-4aa3-bb66-1f88aeb4d0c6" providerId="ADAL" clId="{62EE097A-0F85-DA43-A88A-7BC16E789983}" dt="2023-07-22T19:37:38.954" v="4210"/>
          <ac:grpSpMkLst>
            <pc:docMk/>
            <pc:sldMk cId="2445448298" sldId="338"/>
            <ac:grpSpMk id="30" creationId="{796D4CCC-62A1-B03A-8E10-45AC492FFD86}"/>
          </ac:grpSpMkLst>
        </pc:grpChg>
      </pc:sldChg>
      <pc:sldChg chg="addSp modSp add">
        <pc:chgData name="Giuseppe Torrisi" userId="7e2d242d-86da-4aa3-bb66-1f88aeb4d0c6" providerId="ADAL" clId="{62EE097A-0F85-DA43-A88A-7BC16E789983}" dt="2023-07-22T19:40:36.325" v="4295"/>
        <pc:sldMkLst>
          <pc:docMk/>
          <pc:sldMk cId="552071948" sldId="339"/>
        </pc:sldMkLst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6" creationId="{073090C4-9F4B-92A8-34E1-F8D44F622393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0" creationId="{E72C504E-0E08-0031-FECF-80A72192005E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1" creationId="{C754F17E-B891-9731-E48A-335524D03EF0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2" creationId="{BBF9B7A2-D6F3-D3A8-9AE9-D78930979757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3" creationId="{AE5402CC-49B1-DC9E-58E6-82FDBCECED74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4" creationId="{4B4689D4-828E-4C5C-BF8E-6658758C46AA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6" creationId="{453D9336-94FB-D46D-5D0C-151D6DBB8BF5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7" creationId="{1F9AF1BF-61E4-9029-B907-4771B33780CE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8" creationId="{ABD78C5A-096C-E8BA-B3C1-7FBCAD7B6B50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19" creationId="{30FE268E-4A40-7CC4-F974-630E15A7397B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20" creationId="{103891D6-A604-F599-ED25-E0D29ABE10E5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21" creationId="{C835C8B5-8C21-03EB-A171-49FC567CB19D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22" creationId="{2CBCA5A1-0F29-1FBE-2E7D-69A3B38CF9E0}"/>
          </ac:spMkLst>
        </pc:spChg>
        <pc:spChg chg="mod">
          <ac:chgData name="Giuseppe Torrisi" userId="7e2d242d-86da-4aa3-bb66-1f88aeb4d0c6" providerId="ADAL" clId="{62EE097A-0F85-DA43-A88A-7BC16E789983}" dt="2023-07-22T19:40:36.325" v="4295"/>
          <ac:spMkLst>
            <pc:docMk/>
            <pc:sldMk cId="552071948" sldId="339"/>
            <ac:spMk id="23" creationId="{EC8580A2-4900-D647-4582-01B58D25307F}"/>
          </ac:spMkLst>
        </pc:spChg>
        <pc:grpChg chg="add mod">
          <ac:chgData name="Giuseppe Torrisi" userId="7e2d242d-86da-4aa3-bb66-1f88aeb4d0c6" providerId="ADAL" clId="{62EE097A-0F85-DA43-A88A-7BC16E789983}" dt="2023-07-22T19:40:36.325" v="4295"/>
          <ac:grpSpMkLst>
            <pc:docMk/>
            <pc:sldMk cId="552071948" sldId="339"/>
            <ac:grpSpMk id="4" creationId="{066E06D4-8DF9-669A-18AC-8CBB0548F913}"/>
          </ac:grpSpMkLst>
        </pc:grpChg>
        <pc:grpChg chg="mod">
          <ac:chgData name="Giuseppe Torrisi" userId="7e2d242d-86da-4aa3-bb66-1f88aeb4d0c6" providerId="ADAL" clId="{62EE097A-0F85-DA43-A88A-7BC16E789983}" dt="2023-07-22T19:40:36.325" v="4295"/>
          <ac:grpSpMkLst>
            <pc:docMk/>
            <pc:sldMk cId="552071948" sldId="339"/>
            <ac:grpSpMk id="7" creationId="{9B7DC27C-0EB0-0270-CF5E-D3E5EA13C1F0}"/>
          </ac:grpSpMkLst>
        </pc:grpChg>
        <pc:grpChg chg="mod">
          <ac:chgData name="Giuseppe Torrisi" userId="7e2d242d-86da-4aa3-bb66-1f88aeb4d0c6" providerId="ADAL" clId="{62EE097A-0F85-DA43-A88A-7BC16E789983}" dt="2023-07-22T19:40:36.325" v="4295"/>
          <ac:grpSpMkLst>
            <pc:docMk/>
            <pc:sldMk cId="552071948" sldId="339"/>
            <ac:grpSpMk id="9" creationId="{5FB8F75C-8403-C274-7560-B8AA183EF55E}"/>
          </ac:grpSpMkLst>
        </pc:grpChg>
        <pc:grpChg chg="mod">
          <ac:chgData name="Giuseppe Torrisi" userId="7e2d242d-86da-4aa3-bb66-1f88aeb4d0c6" providerId="ADAL" clId="{62EE097A-0F85-DA43-A88A-7BC16E789983}" dt="2023-07-22T19:40:36.325" v="4295"/>
          <ac:grpSpMkLst>
            <pc:docMk/>
            <pc:sldMk cId="552071948" sldId="339"/>
            <ac:grpSpMk id="15" creationId="{8C6DE634-3052-56A6-9349-F0658A8C70D3}"/>
          </ac:grpSpMkLst>
        </pc:grp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1091576088" sldId="339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485846997" sldId="339"/>
        </pc:sldMkLst>
      </pc:sldChg>
      <pc:sldChg chg="modSp add del mod">
        <pc:chgData name="Giuseppe Torrisi" userId="7e2d242d-86da-4aa3-bb66-1f88aeb4d0c6" providerId="ADAL" clId="{62EE097A-0F85-DA43-A88A-7BC16E789983}" dt="2023-07-22T17:26:35.880" v="3532" actId="2696"/>
        <pc:sldMkLst>
          <pc:docMk/>
          <pc:sldMk cId="14206896" sldId="340"/>
        </pc:sldMkLst>
        <pc:spChg chg="mod">
          <ac:chgData name="Giuseppe Torrisi" userId="7e2d242d-86da-4aa3-bb66-1f88aeb4d0c6" providerId="ADAL" clId="{62EE097A-0F85-DA43-A88A-7BC16E789983}" dt="2023-07-19T15:15:48.994" v="757" actId="27636"/>
          <ac:spMkLst>
            <pc:docMk/>
            <pc:sldMk cId="14206896" sldId="340"/>
            <ac:spMk id="2" creationId="{0C4449F6-EAA6-9DAF-13A8-8A359030B7A5}"/>
          </ac:spMkLst>
        </pc:sp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2977473503" sldId="340"/>
        </pc:sldMkLst>
      </pc:sldChg>
      <pc:sldChg chg="addSp modSp add del">
        <pc:chgData name="Giuseppe Torrisi" userId="7e2d242d-86da-4aa3-bb66-1f88aeb4d0c6" providerId="ADAL" clId="{62EE097A-0F85-DA43-A88A-7BC16E789983}" dt="2023-07-29T08:16:37.401" v="7185" actId="2696"/>
        <pc:sldMkLst>
          <pc:docMk/>
          <pc:sldMk cId="3637890234" sldId="340"/>
        </pc:sldMkLst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4" creationId="{9B492346-806C-AC3D-82C3-545E2EDE7D03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9" creationId="{AFCC0CDD-DD71-F75E-4FEF-6ECB59C1758C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10" creationId="{967E8C7C-1611-876F-BABD-ED10878AFEF5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12" creationId="{EAE75842-1DEE-E83C-C0E7-65C87BDBC2C9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13" creationId="{16240D39-BCB9-D5E4-9CF7-BF8193049B43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14" creationId="{1018392D-CBF8-784D-A749-293E70AA10DE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16" creationId="{7D44C920-B8F5-3A43-AD70-FCAF638259E7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17" creationId="{E44B93A0-BF73-4D0D-30CB-33CDC0386FFC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18" creationId="{01A4E140-111C-E30C-11E3-76E341ADDE55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19" creationId="{90A0263C-873F-AE96-D896-A5ADFDBA5859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20" creationId="{63333792-5410-64CE-9910-26692661B210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21" creationId="{AAD8BE30-18F2-AF72-5D7F-83C3B306F268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22" creationId="{8BC77802-ED07-340B-92B4-BF0BF892A972}"/>
          </ac:spMkLst>
        </pc:spChg>
        <pc:spChg chg="mod">
          <ac:chgData name="Giuseppe Torrisi" userId="7e2d242d-86da-4aa3-bb66-1f88aeb4d0c6" providerId="ADAL" clId="{62EE097A-0F85-DA43-A88A-7BC16E789983}" dt="2023-07-22T19:40:30.236" v="4293"/>
          <ac:spMkLst>
            <pc:docMk/>
            <pc:sldMk cId="3637890234" sldId="340"/>
            <ac:spMk id="23" creationId="{5E9A9D2B-2254-738A-E7C9-5895B13897ED}"/>
          </ac:spMkLst>
        </pc:spChg>
        <pc:grpChg chg="add mod">
          <ac:chgData name="Giuseppe Torrisi" userId="7e2d242d-86da-4aa3-bb66-1f88aeb4d0c6" providerId="ADAL" clId="{62EE097A-0F85-DA43-A88A-7BC16E789983}" dt="2023-07-22T19:40:30.236" v="4293"/>
          <ac:grpSpMkLst>
            <pc:docMk/>
            <pc:sldMk cId="3637890234" sldId="340"/>
            <ac:grpSpMk id="3" creationId="{D1981AEA-223E-2778-4312-A70E6FBA76F4}"/>
          </ac:grpSpMkLst>
        </pc:grpChg>
        <pc:grpChg chg="mod">
          <ac:chgData name="Giuseppe Torrisi" userId="7e2d242d-86da-4aa3-bb66-1f88aeb4d0c6" providerId="ADAL" clId="{62EE097A-0F85-DA43-A88A-7BC16E789983}" dt="2023-07-22T19:40:30.236" v="4293"/>
          <ac:grpSpMkLst>
            <pc:docMk/>
            <pc:sldMk cId="3637890234" sldId="340"/>
            <ac:grpSpMk id="6" creationId="{6EC2FCF6-D66C-150C-B25E-B90C2EA8FAAD}"/>
          </ac:grpSpMkLst>
        </pc:grpChg>
        <pc:grpChg chg="mod">
          <ac:chgData name="Giuseppe Torrisi" userId="7e2d242d-86da-4aa3-bb66-1f88aeb4d0c6" providerId="ADAL" clId="{62EE097A-0F85-DA43-A88A-7BC16E789983}" dt="2023-07-22T19:40:30.236" v="4293"/>
          <ac:grpSpMkLst>
            <pc:docMk/>
            <pc:sldMk cId="3637890234" sldId="340"/>
            <ac:grpSpMk id="7" creationId="{E5F0A562-58FC-26CF-18CD-7FAEC13B02B5}"/>
          </ac:grpSpMkLst>
        </pc:grpChg>
        <pc:grpChg chg="mod">
          <ac:chgData name="Giuseppe Torrisi" userId="7e2d242d-86da-4aa3-bb66-1f88aeb4d0c6" providerId="ADAL" clId="{62EE097A-0F85-DA43-A88A-7BC16E789983}" dt="2023-07-22T19:40:30.236" v="4293"/>
          <ac:grpSpMkLst>
            <pc:docMk/>
            <pc:sldMk cId="3637890234" sldId="340"/>
            <ac:grpSpMk id="15" creationId="{93CE9944-A5AB-1A49-079F-464B2D6C9214}"/>
          </ac:grpSpMkLst>
        </pc:grpChg>
      </pc:sldChg>
      <pc:sldChg chg="add del">
        <pc:chgData name="Giuseppe Torrisi" userId="7e2d242d-86da-4aa3-bb66-1f88aeb4d0c6" providerId="ADAL" clId="{62EE097A-0F85-DA43-A88A-7BC16E789983}" dt="2023-07-22T17:32:09.012" v="3558" actId="2696"/>
        <pc:sldMkLst>
          <pc:docMk/>
          <pc:sldMk cId="1394835976" sldId="341"/>
        </pc:sldMkLst>
      </pc:sldChg>
      <pc:sldChg chg="add del">
        <pc:chgData name="Giuseppe Torrisi" userId="7e2d242d-86da-4aa3-bb66-1f88aeb4d0c6" providerId="ADAL" clId="{62EE097A-0F85-DA43-A88A-7BC16E789983}" dt="2023-07-22T17:32:10.013" v="3559" actId="2696"/>
        <pc:sldMkLst>
          <pc:docMk/>
          <pc:sldMk cId="2260098530" sldId="342"/>
        </pc:sldMkLst>
      </pc:sldChg>
      <pc:sldChg chg="add del">
        <pc:chgData name="Giuseppe Torrisi" userId="7e2d242d-86da-4aa3-bb66-1f88aeb4d0c6" providerId="ADAL" clId="{62EE097A-0F85-DA43-A88A-7BC16E789983}" dt="2023-07-22T17:32:11.726" v="3560" actId="2696"/>
        <pc:sldMkLst>
          <pc:docMk/>
          <pc:sldMk cId="2949445105" sldId="343"/>
        </pc:sldMkLst>
      </pc:sldChg>
      <pc:sldChg chg="addSp modSp add mod">
        <pc:chgData name="Giuseppe Torrisi" userId="7e2d242d-86da-4aa3-bb66-1f88aeb4d0c6" providerId="ADAL" clId="{62EE097A-0F85-DA43-A88A-7BC16E789983}" dt="2023-07-31T06:24:42.055" v="8819" actId="1076"/>
        <pc:sldMkLst>
          <pc:docMk/>
          <pc:sldMk cId="3939229154" sldId="344"/>
        </pc:sldMkLst>
        <pc:spChg chg="mod">
          <ac:chgData name="Giuseppe Torrisi" userId="7e2d242d-86da-4aa3-bb66-1f88aeb4d0c6" providerId="ADAL" clId="{62EE097A-0F85-DA43-A88A-7BC16E789983}" dt="2023-07-31T06:24:42.055" v="8819" actId="1076"/>
          <ac:spMkLst>
            <pc:docMk/>
            <pc:sldMk cId="3939229154" sldId="344"/>
            <ac:spMk id="2" creationId="{4E3C1D5E-1238-E580-0FB1-D79A61839483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4" creationId="{4FA455F2-800F-A8DD-21EA-03ADAF93D05A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11" creationId="{1081C190-5D9E-FCA7-4627-3DE90EF8BD6E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14" creationId="{446D6919-E56E-B40B-7D1D-37DDB8E43B7B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15" creationId="{48117332-1D36-4186-7A47-0B607EC82215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16" creationId="{D622751D-185C-14AA-41F6-66A40475FFFF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19" creationId="{E257F421-E688-6D89-62AC-949FF7E960EE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26" creationId="{46C512B4-04EE-216E-A425-C66082CAD54E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28" creationId="{EA0B9BFA-D798-8ADD-C218-233123F738D0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29" creationId="{4BFF53FF-D0E7-6755-B414-E8FC1FEA418F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30" creationId="{9C1B4C73-4587-8306-0162-861EDDC36181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31" creationId="{D1FBC9A6-1C7B-DB39-54FF-77B089EED9B2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32" creationId="{11194E64-0FC5-45AB-FC1F-A820A651ADB0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33" creationId="{6B1E6BAA-2D8D-9608-D7EA-672C27168E8A}"/>
          </ac:spMkLst>
        </pc:spChg>
        <pc:spChg chg="mod">
          <ac:chgData name="Giuseppe Torrisi" userId="7e2d242d-86da-4aa3-bb66-1f88aeb4d0c6" providerId="ADAL" clId="{62EE097A-0F85-DA43-A88A-7BC16E789983}" dt="2023-07-22T22:08:02.092" v="5202"/>
          <ac:spMkLst>
            <pc:docMk/>
            <pc:sldMk cId="3939229154" sldId="344"/>
            <ac:spMk id="34" creationId="{ECAA7E8D-8AF8-9576-BAB4-1E46A703F7FE}"/>
          </ac:spMkLst>
        </pc:spChg>
        <pc:grpChg chg="add mod">
          <ac:chgData name="Giuseppe Torrisi" userId="7e2d242d-86da-4aa3-bb66-1f88aeb4d0c6" providerId="ADAL" clId="{62EE097A-0F85-DA43-A88A-7BC16E789983}" dt="2023-07-22T22:08:02.092" v="5202"/>
          <ac:grpSpMkLst>
            <pc:docMk/>
            <pc:sldMk cId="3939229154" sldId="344"/>
            <ac:grpSpMk id="3" creationId="{1E8CD3FE-0A71-18FF-B258-354F58F778EB}"/>
          </ac:grpSpMkLst>
        </pc:grpChg>
        <pc:grpChg chg="mod">
          <ac:chgData name="Giuseppe Torrisi" userId="7e2d242d-86da-4aa3-bb66-1f88aeb4d0c6" providerId="ADAL" clId="{62EE097A-0F85-DA43-A88A-7BC16E789983}" dt="2023-07-22T22:08:02.092" v="5202"/>
          <ac:grpSpMkLst>
            <pc:docMk/>
            <pc:sldMk cId="3939229154" sldId="344"/>
            <ac:grpSpMk id="8" creationId="{63FC908F-B912-E282-0DBD-CBA582A50FE4}"/>
          </ac:grpSpMkLst>
        </pc:grpChg>
        <pc:grpChg chg="mod">
          <ac:chgData name="Giuseppe Torrisi" userId="7e2d242d-86da-4aa3-bb66-1f88aeb4d0c6" providerId="ADAL" clId="{62EE097A-0F85-DA43-A88A-7BC16E789983}" dt="2023-07-22T22:08:02.092" v="5202"/>
          <ac:grpSpMkLst>
            <pc:docMk/>
            <pc:sldMk cId="3939229154" sldId="344"/>
            <ac:grpSpMk id="9" creationId="{36B1DC8B-C613-1404-DF97-52B4B9B63556}"/>
          </ac:grpSpMkLst>
        </pc:grpChg>
        <pc:grpChg chg="mod">
          <ac:chgData name="Giuseppe Torrisi" userId="7e2d242d-86da-4aa3-bb66-1f88aeb4d0c6" providerId="ADAL" clId="{62EE097A-0F85-DA43-A88A-7BC16E789983}" dt="2023-07-22T22:08:02.092" v="5202"/>
          <ac:grpSpMkLst>
            <pc:docMk/>
            <pc:sldMk cId="3939229154" sldId="344"/>
            <ac:grpSpMk id="23" creationId="{935CEB82-F78C-A680-1B57-AD0FE2EEB2F0}"/>
          </ac:grpSpMkLst>
        </pc:grpChg>
      </pc:sldChg>
      <pc:sldChg chg="addSp modSp add del mod">
        <pc:chgData name="Giuseppe Torrisi" userId="7e2d242d-86da-4aa3-bb66-1f88aeb4d0c6" providerId="ADAL" clId="{62EE097A-0F85-DA43-A88A-7BC16E789983}" dt="2023-07-31T06:24:13.465" v="8818" actId="2696"/>
        <pc:sldMkLst>
          <pc:docMk/>
          <pc:sldMk cId="1232159198" sldId="345"/>
        </pc:sldMkLst>
        <pc:spChg chg="mod">
          <ac:chgData name="Giuseppe Torrisi" userId="7e2d242d-86da-4aa3-bb66-1f88aeb4d0c6" providerId="ADAL" clId="{62EE097A-0F85-DA43-A88A-7BC16E789983}" dt="2023-07-22T19:41:08.049" v="4304" actId="1076"/>
          <ac:spMkLst>
            <pc:docMk/>
            <pc:sldMk cId="1232159198" sldId="345"/>
            <ac:spMk id="2" creationId="{BAE6DF36-27AD-8394-870B-145CA020BA11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4" creationId="{A0791F82-936C-F7BE-57AF-1F8B6B01DD14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8" creationId="{D9A878B4-7804-4A82-5975-35D18392F1D4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9" creationId="{9638E676-5423-7A8A-32E5-11C8FF67CBDB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0" creationId="{848E5A9B-20C2-748C-A72F-7F3C11D145C5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1" creationId="{E0709100-6AB8-59BF-53C7-3D54110A07ED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2" creationId="{A6A10DE4-591D-95FB-3974-5ABCC3928FD7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4" creationId="{CE45F9DD-826C-0C87-AC5B-FDB2136F5B3F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5" creationId="{9FD99F61-05B0-AA23-F018-6E4747A1B285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6" creationId="{90FFCCA8-D69B-9AAC-7805-BDCCCF37BBA4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7" creationId="{B333ED44-6578-7351-75A1-1BF3AC1FB0EB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8" creationId="{BFBFAF0A-479B-2576-6EF5-FDBCB15E91D1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19" creationId="{52300950-32BF-5E3A-8CCE-33CC1727A2BD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20" creationId="{A40C1B04-D94F-9A48-2A1D-B453A28FB413}"/>
          </ac:spMkLst>
        </pc:spChg>
        <pc:spChg chg="mod">
          <ac:chgData name="Giuseppe Torrisi" userId="7e2d242d-86da-4aa3-bb66-1f88aeb4d0c6" providerId="ADAL" clId="{62EE097A-0F85-DA43-A88A-7BC16E789983}" dt="2023-07-22T19:41:11.689" v="4306"/>
          <ac:spMkLst>
            <pc:docMk/>
            <pc:sldMk cId="1232159198" sldId="345"/>
            <ac:spMk id="21" creationId="{91E41165-C4F6-52AA-147E-51FCC08C541A}"/>
          </ac:spMkLst>
        </pc:spChg>
        <pc:grpChg chg="add mod">
          <ac:chgData name="Giuseppe Torrisi" userId="7e2d242d-86da-4aa3-bb66-1f88aeb4d0c6" providerId="ADAL" clId="{62EE097A-0F85-DA43-A88A-7BC16E789983}" dt="2023-07-22T19:41:11.689" v="4306"/>
          <ac:grpSpMkLst>
            <pc:docMk/>
            <pc:sldMk cId="1232159198" sldId="345"/>
            <ac:grpSpMk id="3" creationId="{19A283A9-8ED5-7959-6A09-F825E983F9AC}"/>
          </ac:grpSpMkLst>
        </pc:grpChg>
        <pc:grpChg chg="mod">
          <ac:chgData name="Giuseppe Torrisi" userId="7e2d242d-86da-4aa3-bb66-1f88aeb4d0c6" providerId="ADAL" clId="{62EE097A-0F85-DA43-A88A-7BC16E789983}" dt="2023-07-22T19:41:11.689" v="4306"/>
          <ac:grpSpMkLst>
            <pc:docMk/>
            <pc:sldMk cId="1232159198" sldId="345"/>
            <ac:grpSpMk id="5" creationId="{2AF07F5D-0508-1C5A-1EAB-76BFA3D2B20A}"/>
          </ac:grpSpMkLst>
        </pc:grpChg>
        <pc:grpChg chg="mod">
          <ac:chgData name="Giuseppe Torrisi" userId="7e2d242d-86da-4aa3-bb66-1f88aeb4d0c6" providerId="ADAL" clId="{62EE097A-0F85-DA43-A88A-7BC16E789983}" dt="2023-07-22T19:41:11.689" v="4306"/>
          <ac:grpSpMkLst>
            <pc:docMk/>
            <pc:sldMk cId="1232159198" sldId="345"/>
            <ac:grpSpMk id="7" creationId="{6D80F298-CD7E-CF5C-96EE-0D1C9B48500F}"/>
          </ac:grpSpMkLst>
        </pc:grpChg>
        <pc:grpChg chg="mod">
          <ac:chgData name="Giuseppe Torrisi" userId="7e2d242d-86da-4aa3-bb66-1f88aeb4d0c6" providerId="ADAL" clId="{62EE097A-0F85-DA43-A88A-7BC16E789983}" dt="2023-07-22T19:41:11.689" v="4306"/>
          <ac:grpSpMkLst>
            <pc:docMk/>
            <pc:sldMk cId="1232159198" sldId="345"/>
            <ac:grpSpMk id="13" creationId="{2E8324A3-3AE8-C644-CBE1-5062316DBA5C}"/>
          </ac:grpSpMkLst>
        </pc:grpChg>
        <pc:picChg chg="mod">
          <ac:chgData name="Giuseppe Torrisi" userId="7e2d242d-86da-4aa3-bb66-1f88aeb4d0c6" providerId="ADAL" clId="{62EE097A-0F85-DA43-A88A-7BC16E789983}" dt="2023-07-22T19:41:11.364" v="4305" actId="1076"/>
          <ac:picMkLst>
            <pc:docMk/>
            <pc:sldMk cId="1232159198" sldId="345"/>
            <ac:picMk id="6" creationId="{2322D082-0E0F-C9B6-E8CE-E96042D45DC4}"/>
          </ac:picMkLst>
        </pc:picChg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1931200446" sldId="345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1931200446" sldId="345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1931200446" sldId="345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1931200446" sldId="345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1931200446" sldId="345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1931200446" sldId="345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1931200446" sldId="345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1931200446" sldId="345"/>
            <ac:cxnSpMk id="28" creationId="{045062AF-EB11-4651-BC4A-4DA21768DE8E}"/>
          </ac:cxnSpMkLst>
        </pc:cxn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2705710251" sldId="345"/>
        </pc:sldMkLst>
      </pc:sldChg>
      <pc:sldChg chg="add del mod modShow">
        <pc:chgData name="Giuseppe Torrisi" userId="7e2d242d-86da-4aa3-bb66-1f88aeb4d0c6" providerId="ADAL" clId="{62EE097A-0F85-DA43-A88A-7BC16E789983}" dt="2023-07-22T22:12:00.051" v="5245" actId="2696"/>
        <pc:sldMkLst>
          <pc:docMk/>
          <pc:sldMk cId="2148712098" sldId="346"/>
        </pc:sldMkLst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530063286" sldId="346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530063286" sldId="346"/>
            <ac:spMk id="20" creationId="{603AE127-802C-459A-A612-DB85B67F0DC0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530063286" sldId="346"/>
            <ac:spMk id="22" creationId="{9323D83D-50D6-4040-A58B-FCEA340F886A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530063286" sldId="346"/>
            <ac:spMk id="26" creationId="{F10FD715-4DCE-4779-B634-EC78315EA21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530063286" sldId="346"/>
            <ac:grpSpMk id="8" creationId="{09EA7EA7-74F5-4EE2-8E3D-1A10308259D7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2530063286" sldId="346"/>
            <ac:cxnSpMk id="24" creationId="{1A1FE6BB-DFB2-4080-9B5E-076EF5DDE67B}"/>
          </ac:cxnSpMkLst>
        </pc:cxnChg>
      </pc:sldChg>
      <pc:sldChg chg="add del">
        <pc:chgData name="Giuseppe Torrisi" userId="7e2d242d-86da-4aa3-bb66-1f88aeb4d0c6" providerId="ADAL" clId="{62EE097A-0F85-DA43-A88A-7BC16E789983}" dt="2023-07-27T15:12:42.657" v="5992" actId="2696"/>
        <pc:sldMkLst>
          <pc:docMk/>
          <pc:sldMk cId="27071601" sldId="347"/>
        </pc:sldMkLst>
      </pc:sldChg>
      <pc:sldChg chg="addSp delSp modSp add mod">
        <pc:chgData name="Giuseppe Torrisi" userId="7e2d242d-86da-4aa3-bb66-1f88aeb4d0c6" providerId="ADAL" clId="{62EE097A-0F85-DA43-A88A-7BC16E789983}" dt="2023-07-29T15:43:25.895" v="8228"/>
        <pc:sldMkLst>
          <pc:docMk/>
          <pc:sldMk cId="338199573" sldId="350"/>
        </pc:sldMkLst>
        <pc:spChg chg="del mod">
          <ac:chgData name="Giuseppe Torrisi" userId="7e2d242d-86da-4aa3-bb66-1f88aeb4d0c6" providerId="ADAL" clId="{62EE097A-0F85-DA43-A88A-7BC16E789983}" dt="2023-07-22T19:38:59.495" v="4234" actId="478"/>
          <ac:spMkLst>
            <pc:docMk/>
            <pc:sldMk cId="338199573" sldId="350"/>
            <ac:spMk id="2" creationId="{5C0D555C-337B-7B49-5B67-E139A266AB74}"/>
          </ac:spMkLst>
        </pc:spChg>
        <pc:spChg chg="add 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3" creationId="{9B99DC13-FAD8-E769-04EE-2E75268DD7B5}"/>
          </ac:spMkLst>
        </pc:spChg>
        <pc:spChg chg="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8" creationId="{8D167ADA-A7D7-B439-8183-00F147D51F84}"/>
          </ac:spMkLst>
        </pc:spChg>
        <pc:spChg chg="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9" creationId="{09B2E932-EA54-23B8-9978-4B05C4B542D9}"/>
          </ac:spMkLst>
        </pc:spChg>
        <pc:spChg chg="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10" creationId="{C68F9A47-A5EC-5ED5-DDD0-E94446AC6E60}"/>
          </ac:spMkLst>
        </pc:spChg>
        <pc:spChg chg="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11" creationId="{B7E7C203-197E-372F-C798-2F1C967BDDE3}"/>
          </ac:spMkLst>
        </pc:spChg>
        <pc:spChg chg="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12" creationId="{A5A7EEFF-4290-BF5F-C279-27658F1A7400}"/>
          </ac:spMkLst>
        </pc:spChg>
        <pc:spChg chg="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13" creationId="{D65CE39F-B9D4-DD0F-88FC-74E820B1043D}"/>
          </ac:spMkLst>
        </pc:spChg>
        <pc:spChg chg="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14" creationId="{2CA6FDE6-3603-67C5-9656-A518D0E53D3A}"/>
          </ac:spMkLst>
        </pc:spChg>
        <pc:spChg chg="mod">
          <ac:chgData name="Giuseppe Torrisi" userId="7e2d242d-86da-4aa3-bb66-1f88aeb4d0c6" providerId="ADAL" clId="{62EE097A-0F85-DA43-A88A-7BC16E789983}" dt="2023-07-22T17:22:27.911" v="3521"/>
          <ac:spMkLst>
            <pc:docMk/>
            <pc:sldMk cId="338199573" sldId="350"/>
            <ac:spMk id="15" creationId="{2FE4CF62-A990-131C-4FAE-C99D0DA7D76B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17" creationId="{2030FE96-A9A0-DFF6-9267-B0AA110085E6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0" creationId="{B5292490-7FFC-289F-90FA-151AFC67F89F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1" creationId="{0F309142-8E65-C19D-059D-0FEA9C4F05C3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2" creationId="{DAB5433B-FB7F-52B9-824F-086B24586797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3" creationId="{966CE04A-99DB-507B-9A82-DA98EEF980BF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4" creationId="{E597F34F-5BF1-C6EB-85AD-FB4372B6B3BE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6" creationId="{79A68B98-AB73-A084-037C-493085BF8E71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7" creationId="{0B911D37-FBEA-1C45-8E2A-5CCFEAAA3E38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8" creationId="{1E70C50D-2455-3646-091E-2AA034E2890B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29" creationId="{3BA9201B-3190-B8A0-DDCC-F9B213E63FDE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30" creationId="{661ABE50-EDE8-B7A6-C32F-EAA89F3011D2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31" creationId="{11FF61F5-219E-49AD-0F63-C4E378B2A493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32" creationId="{9BD3ACBE-04CC-B168-C40F-C71BBE89A5FB}"/>
          </ac:spMkLst>
        </pc:spChg>
        <pc:spChg chg="mod">
          <ac:chgData name="Giuseppe Torrisi" userId="7e2d242d-86da-4aa3-bb66-1f88aeb4d0c6" providerId="ADAL" clId="{62EE097A-0F85-DA43-A88A-7BC16E789983}" dt="2023-07-22T19:38:13.870" v="4228"/>
          <ac:spMkLst>
            <pc:docMk/>
            <pc:sldMk cId="338199573" sldId="350"/>
            <ac:spMk id="33" creationId="{5A486CB2-98A4-EBCA-878A-BF04B2C36285}"/>
          </ac:spMkLst>
        </pc:spChg>
        <pc:spChg chg="add del mod">
          <ac:chgData name="Giuseppe Torrisi" userId="7e2d242d-86da-4aa3-bb66-1f88aeb4d0c6" providerId="ADAL" clId="{62EE097A-0F85-DA43-A88A-7BC16E789983}" dt="2023-07-22T19:38:20.987" v="4231"/>
          <ac:spMkLst>
            <pc:docMk/>
            <pc:sldMk cId="338199573" sldId="350"/>
            <ac:spMk id="34" creationId="{602BDFD7-6DFC-F9E9-2731-DEC5CEB65058}"/>
          </ac:spMkLst>
        </pc:spChg>
        <pc:spChg chg="mod">
          <ac:chgData name="Giuseppe Torrisi" userId="7e2d242d-86da-4aa3-bb66-1f88aeb4d0c6" providerId="ADAL" clId="{62EE097A-0F85-DA43-A88A-7BC16E789983}" dt="2023-07-29T08:15:18.864" v="7158" actId="20577"/>
          <ac:spMkLst>
            <pc:docMk/>
            <pc:sldMk cId="338199573" sldId="350"/>
            <ac:spMk id="50" creationId="{25293886-E222-1D2A-F834-7FDA2BA9A148}"/>
          </ac:spMkLst>
        </pc:spChg>
        <pc:grpChg chg="add del mod">
          <ac:chgData name="Giuseppe Torrisi" userId="7e2d242d-86da-4aa3-bb66-1f88aeb4d0c6" providerId="ADAL" clId="{62EE097A-0F85-DA43-A88A-7BC16E789983}" dt="2023-07-22T19:38:13.533" v="4227" actId="478"/>
          <ac:grpSpMkLst>
            <pc:docMk/>
            <pc:sldMk cId="338199573" sldId="350"/>
            <ac:grpSpMk id="6" creationId="{B763E67F-944D-01F1-BD56-8EAB0098C16D}"/>
          </ac:grpSpMkLst>
        </pc:grpChg>
        <pc:grpChg chg="mod">
          <ac:chgData name="Giuseppe Torrisi" userId="7e2d242d-86da-4aa3-bb66-1f88aeb4d0c6" providerId="ADAL" clId="{62EE097A-0F85-DA43-A88A-7BC16E789983}" dt="2023-07-22T17:22:27.911" v="3521"/>
          <ac:grpSpMkLst>
            <pc:docMk/>
            <pc:sldMk cId="338199573" sldId="350"/>
            <ac:grpSpMk id="7" creationId="{523E85AA-8798-B995-AD75-18A3C6CD4B56}"/>
          </ac:grpSpMkLst>
        </pc:grpChg>
        <pc:grpChg chg="add mod">
          <ac:chgData name="Giuseppe Torrisi" userId="7e2d242d-86da-4aa3-bb66-1f88aeb4d0c6" providerId="ADAL" clId="{62EE097A-0F85-DA43-A88A-7BC16E789983}" dt="2023-07-22T19:38:13.870" v="4228"/>
          <ac:grpSpMkLst>
            <pc:docMk/>
            <pc:sldMk cId="338199573" sldId="350"/>
            <ac:grpSpMk id="16" creationId="{E95F8F5E-563E-211B-369B-B3FD2D65F55C}"/>
          </ac:grpSpMkLst>
        </pc:grpChg>
        <pc:grpChg chg="mod">
          <ac:chgData name="Giuseppe Torrisi" userId="7e2d242d-86da-4aa3-bb66-1f88aeb4d0c6" providerId="ADAL" clId="{62EE097A-0F85-DA43-A88A-7BC16E789983}" dt="2023-07-22T19:38:13.870" v="4228"/>
          <ac:grpSpMkLst>
            <pc:docMk/>
            <pc:sldMk cId="338199573" sldId="350"/>
            <ac:grpSpMk id="18" creationId="{2866E43D-A19E-6EB0-2CA7-F34ECFBBEE4D}"/>
          </ac:grpSpMkLst>
        </pc:grpChg>
        <pc:grpChg chg="mod">
          <ac:chgData name="Giuseppe Torrisi" userId="7e2d242d-86da-4aa3-bb66-1f88aeb4d0c6" providerId="ADAL" clId="{62EE097A-0F85-DA43-A88A-7BC16E789983}" dt="2023-07-22T19:38:13.870" v="4228"/>
          <ac:grpSpMkLst>
            <pc:docMk/>
            <pc:sldMk cId="338199573" sldId="350"/>
            <ac:grpSpMk id="19" creationId="{C7BC8E9E-8D5C-2FD9-3E53-FCF2DF6C494A}"/>
          </ac:grpSpMkLst>
        </pc:grpChg>
        <pc:grpChg chg="mod">
          <ac:chgData name="Giuseppe Torrisi" userId="7e2d242d-86da-4aa3-bb66-1f88aeb4d0c6" providerId="ADAL" clId="{62EE097A-0F85-DA43-A88A-7BC16E789983}" dt="2023-07-22T19:38:13.870" v="4228"/>
          <ac:grpSpMkLst>
            <pc:docMk/>
            <pc:sldMk cId="338199573" sldId="350"/>
            <ac:grpSpMk id="25" creationId="{330F72F4-F245-7E0C-E16B-4A82530A3A76}"/>
          </ac:grpSpMkLst>
        </pc:grpChg>
        <pc:picChg chg="add del mod">
          <ac:chgData name="Giuseppe Torrisi" userId="7e2d242d-86da-4aa3-bb66-1f88aeb4d0c6" providerId="ADAL" clId="{62EE097A-0F85-DA43-A88A-7BC16E789983}" dt="2023-07-29T15:43:25.895" v="8228"/>
          <ac:picMkLst>
            <pc:docMk/>
            <pc:sldMk cId="338199573" sldId="350"/>
            <ac:picMk id="2" creationId="{20E74092-EDD8-F83A-7122-376DC772BA23}"/>
          </ac:picMkLst>
        </pc:picChg>
        <pc:picChg chg="del mod">
          <ac:chgData name="Giuseppe Torrisi" userId="7e2d242d-86da-4aa3-bb66-1f88aeb4d0c6" providerId="ADAL" clId="{62EE097A-0F85-DA43-A88A-7BC16E789983}" dt="2023-07-22T19:38:58.487" v="4233" actId="478"/>
          <ac:picMkLst>
            <pc:docMk/>
            <pc:sldMk cId="338199573" sldId="350"/>
            <ac:picMk id="4" creationId="{D9D3C416-9ED3-D660-49F3-5ADC3B755367}"/>
          </ac:picMkLst>
        </pc:picChg>
        <pc:picChg chg="mod">
          <ac:chgData name="Giuseppe Torrisi" userId="7e2d242d-86da-4aa3-bb66-1f88aeb4d0c6" providerId="ADAL" clId="{62EE097A-0F85-DA43-A88A-7BC16E789983}" dt="2023-07-29T08:15:22.043" v="7165" actId="1036"/>
          <ac:picMkLst>
            <pc:docMk/>
            <pc:sldMk cId="338199573" sldId="350"/>
            <ac:picMk id="5" creationId="{A4BE264F-4A6D-113C-ADB5-37D70EEA6A33}"/>
          </ac:picMkLst>
        </pc:picChg>
      </pc:sldChg>
      <pc:sldChg chg="delSp add del setBg delDesignElem">
        <pc:chgData name="Giuseppe Torrisi" userId="7e2d242d-86da-4aa3-bb66-1f88aeb4d0c6" providerId="ADAL" clId="{62EE097A-0F85-DA43-A88A-7BC16E789983}" dt="2023-07-22T17:16:57.623" v="3462" actId="2696"/>
        <pc:sldMkLst>
          <pc:docMk/>
          <pc:sldMk cId="2861861779" sldId="350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861861779" sldId="350"/>
            <ac:spMk id="40" creationId="{27577DEC-D9A5-404D-9789-702F4319BEC8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861861779" sldId="350"/>
            <ac:grpSpMk id="8" creationId="{28460BD8-AE3F-4AC9-9D0B-717052AA5D3A}"/>
          </ac:grpSpMkLst>
        </pc:gr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861861779" sldId="350"/>
            <ac:grpSpMk id="41" creationId="{CEEA9366-CEA8-4F23-B065-4337F0D836FE}"/>
          </ac:grpSpMkLst>
        </pc:grpChg>
      </pc:sldChg>
      <pc:sldChg chg="addSp delSp modSp add mod ord">
        <pc:chgData name="Giuseppe Torrisi" userId="7e2d242d-86da-4aa3-bb66-1f88aeb4d0c6" providerId="ADAL" clId="{62EE097A-0F85-DA43-A88A-7BC16E789983}" dt="2023-07-29T15:44:04.075" v="8247" actId="113"/>
        <pc:sldMkLst>
          <pc:docMk/>
          <pc:sldMk cId="965736337" sldId="351"/>
        </pc:sldMkLst>
        <pc:spChg chg="mod">
          <ac:chgData name="Giuseppe Torrisi" userId="7e2d242d-86da-4aa3-bb66-1f88aeb4d0c6" providerId="ADAL" clId="{62EE097A-0F85-DA43-A88A-7BC16E789983}" dt="2023-07-27T14:17:49.058" v="5902" actId="1076"/>
          <ac:spMkLst>
            <pc:docMk/>
            <pc:sldMk cId="965736337" sldId="351"/>
            <ac:spMk id="3" creationId="{4F3825C0-D07D-22AF-E972-C9966556440E}"/>
          </ac:spMkLst>
        </pc:spChg>
        <pc:spChg chg="add mod">
          <ac:chgData name="Giuseppe Torrisi" userId="7e2d242d-86da-4aa3-bb66-1f88aeb4d0c6" providerId="ADAL" clId="{62EE097A-0F85-DA43-A88A-7BC16E789983}" dt="2023-07-27T14:18:08.682" v="5906" actId="1076"/>
          <ac:spMkLst>
            <pc:docMk/>
            <pc:sldMk cId="965736337" sldId="351"/>
            <ac:spMk id="4" creationId="{3C848528-3580-92F5-4EDE-5992158B305C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5" creationId="{CC77EF44-ADCD-C3A2-CC45-2074889FA9F5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8" creationId="{2B177919-53D0-EB6E-63EF-D2F89598D40E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9" creationId="{24001706-4550-EAD8-6040-FDB0A3BF5103}"/>
          </ac:spMkLst>
        </pc:spChg>
        <pc:spChg chg="add mod">
          <ac:chgData name="Giuseppe Torrisi" userId="7e2d242d-86da-4aa3-bb66-1f88aeb4d0c6" providerId="ADAL" clId="{62EE097A-0F85-DA43-A88A-7BC16E789983}" dt="2023-07-29T15:44:04.075" v="8247" actId="113"/>
          <ac:spMkLst>
            <pc:docMk/>
            <pc:sldMk cId="965736337" sldId="351"/>
            <ac:spMk id="9" creationId="{BBA2F2F0-4CC7-4A2F-56B7-E8C9037075B1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0" creationId="{535F6D1B-D3CB-D154-0CB8-BC64C2F5EB8E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1" creationId="{8D473BB9-1CC6-7DEB-DB40-3740C982C46B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2" creationId="{76199D86-5B17-FCDE-EDCD-CEBFA795408D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4" creationId="{4B57CCB0-2B71-EBE1-1126-CABD3E220AB1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5" creationId="{B9793223-FB46-6255-05D0-600D2D20DE28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6" creationId="{D46E3E07-38B9-4849-FD5D-59E08C00826C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7" creationId="{D6B49B3E-7342-D51D-5B7F-179F25E675C3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8" creationId="{D5188A6F-53AF-6595-FA32-F05E1EFE09E2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19" creationId="{D731DBAF-FF76-A136-2DC9-AD7BFDEB1638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20" creationId="{08BB9D54-3924-82E2-1BC0-94E8CC4A9A01}"/>
          </ac:spMkLst>
        </pc:spChg>
        <pc:spChg chg="mod">
          <ac:chgData name="Giuseppe Torrisi" userId="7e2d242d-86da-4aa3-bb66-1f88aeb4d0c6" providerId="ADAL" clId="{62EE097A-0F85-DA43-A88A-7BC16E789983}" dt="2023-07-22T19:40:04.235" v="4288"/>
          <ac:spMkLst>
            <pc:docMk/>
            <pc:sldMk cId="965736337" sldId="351"/>
            <ac:spMk id="21" creationId="{2B5C51C6-D3EC-5531-BB24-27367517FE89}"/>
          </ac:spMkLst>
        </pc:spChg>
        <pc:grpChg chg="add del mod">
          <ac:chgData name="Giuseppe Torrisi" userId="7e2d242d-86da-4aa3-bb66-1f88aeb4d0c6" providerId="ADAL" clId="{62EE097A-0F85-DA43-A88A-7BC16E789983}" dt="2023-07-22T19:40:08.038" v="4289"/>
          <ac:grpSpMkLst>
            <pc:docMk/>
            <pc:sldMk cId="965736337" sldId="351"/>
            <ac:grpSpMk id="4" creationId="{1C71A267-7577-A433-A7A3-D7693C405C34}"/>
          </ac:grpSpMkLst>
        </pc:grpChg>
        <pc:grpChg chg="mod">
          <ac:chgData name="Giuseppe Torrisi" userId="7e2d242d-86da-4aa3-bb66-1f88aeb4d0c6" providerId="ADAL" clId="{62EE097A-0F85-DA43-A88A-7BC16E789983}" dt="2023-07-22T19:40:04.235" v="4288"/>
          <ac:grpSpMkLst>
            <pc:docMk/>
            <pc:sldMk cId="965736337" sldId="351"/>
            <ac:grpSpMk id="6" creationId="{F18C1DE2-E18D-0551-5744-337D1E35CD4D}"/>
          </ac:grpSpMkLst>
        </pc:grpChg>
        <pc:grpChg chg="mod">
          <ac:chgData name="Giuseppe Torrisi" userId="7e2d242d-86da-4aa3-bb66-1f88aeb4d0c6" providerId="ADAL" clId="{62EE097A-0F85-DA43-A88A-7BC16E789983}" dt="2023-07-22T19:40:04.235" v="4288"/>
          <ac:grpSpMkLst>
            <pc:docMk/>
            <pc:sldMk cId="965736337" sldId="351"/>
            <ac:grpSpMk id="7" creationId="{B44A64F2-9027-9D8E-74B9-CF92F5A8B2F1}"/>
          </ac:grpSpMkLst>
        </pc:grpChg>
        <pc:grpChg chg="mod">
          <ac:chgData name="Giuseppe Torrisi" userId="7e2d242d-86da-4aa3-bb66-1f88aeb4d0c6" providerId="ADAL" clId="{62EE097A-0F85-DA43-A88A-7BC16E789983}" dt="2023-07-22T19:40:04.235" v="4288"/>
          <ac:grpSpMkLst>
            <pc:docMk/>
            <pc:sldMk cId="965736337" sldId="351"/>
            <ac:grpSpMk id="13" creationId="{162F98DA-2795-34D1-2F86-C1F313917EAF}"/>
          </ac:grpSpMkLst>
        </pc:grpChg>
        <pc:picChg chg="add mod">
          <ac:chgData name="Giuseppe Torrisi" userId="7e2d242d-86da-4aa3-bb66-1f88aeb4d0c6" providerId="ADAL" clId="{62EE097A-0F85-DA43-A88A-7BC16E789983}" dt="2023-07-27T14:17:59.933" v="5905" actId="1076"/>
          <ac:picMkLst>
            <pc:docMk/>
            <pc:sldMk cId="965736337" sldId="351"/>
            <ac:picMk id="5" creationId="{7F722F13-9419-CB1A-F9DA-D412AB11362F}"/>
          </ac:picMkLst>
        </pc:picChg>
        <pc:picChg chg="add mod">
          <ac:chgData name="Giuseppe Torrisi" userId="7e2d242d-86da-4aa3-bb66-1f88aeb4d0c6" providerId="ADAL" clId="{62EE097A-0F85-DA43-A88A-7BC16E789983}" dt="2023-07-27T14:18:08.682" v="5906" actId="1076"/>
          <ac:picMkLst>
            <pc:docMk/>
            <pc:sldMk cId="965736337" sldId="351"/>
            <ac:picMk id="6" creationId="{EB05DDDB-8BBD-E660-AF0D-CDD0445C9D7E}"/>
          </ac:picMkLst>
        </pc:picChg>
        <pc:picChg chg="add mod">
          <ac:chgData name="Giuseppe Torrisi" userId="7e2d242d-86da-4aa3-bb66-1f88aeb4d0c6" providerId="ADAL" clId="{62EE097A-0F85-DA43-A88A-7BC16E789983}" dt="2023-07-27T14:18:08.682" v="5906" actId="1076"/>
          <ac:picMkLst>
            <pc:docMk/>
            <pc:sldMk cId="965736337" sldId="351"/>
            <ac:picMk id="7" creationId="{E0C59A87-A735-7F81-D688-850A1C6C8AF3}"/>
          </ac:picMkLst>
        </pc:picChg>
        <pc:picChg chg="add mod">
          <ac:chgData name="Giuseppe Torrisi" userId="7e2d242d-86da-4aa3-bb66-1f88aeb4d0c6" providerId="ADAL" clId="{62EE097A-0F85-DA43-A88A-7BC16E789983}" dt="2023-07-27T14:18:12.509" v="5919" actId="1076"/>
          <ac:picMkLst>
            <pc:docMk/>
            <pc:sldMk cId="965736337" sldId="351"/>
            <ac:picMk id="8" creationId="{ECCEA23D-3696-EF16-E881-8CB38426E6AD}"/>
          </ac:picMkLst>
        </pc:picChg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303416880" sldId="351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303416880" sldId="351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303416880" sldId="351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303416880" sldId="351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303416880" sldId="351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303416880" sldId="351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2303416880" sldId="351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2303416880" sldId="351"/>
            <ac:cxnSpMk id="28" creationId="{045062AF-EB11-4651-BC4A-4DA21768DE8E}"/>
          </ac:cxnSpMkLst>
        </pc:cxn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4051736072" sldId="351"/>
        </pc:sldMkLst>
      </pc:sldChg>
      <pc:sldChg chg="add del ord">
        <pc:chgData name="Giuseppe Torrisi" userId="7e2d242d-86da-4aa3-bb66-1f88aeb4d0c6" providerId="ADAL" clId="{62EE097A-0F85-DA43-A88A-7BC16E789983}" dt="2023-07-27T14:18:14.639" v="5920" actId="2696"/>
        <pc:sldMkLst>
          <pc:docMk/>
          <pc:sldMk cId="1552980197" sldId="352"/>
        </pc:sldMkLst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498899016" sldId="352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98899016" sldId="352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98899016" sldId="352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98899016" sldId="352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2498899016" sldId="352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2498899016" sldId="352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2498899016" sldId="352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2498899016" sldId="352"/>
            <ac:cxnSpMk id="28" creationId="{045062AF-EB11-4651-BC4A-4DA21768DE8E}"/>
          </ac:cxnSpMkLst>
        </pc:cxn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3164129734" sldId="352"/>
        </pc:sldMkLst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607018051" sldId="353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607018051" sldId="353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607018051" sldId="353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607018051" sldId="353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607018051" sldId="353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607018051" sldId="353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607018051" sldId="353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607018051" sldId="353"/>
            <ac:cxnSpMk id="28" creationId="{045062AF-EB11-4651-BC4A-4DA21768DE8E}"/>
          </ac:cxnSpMkLst>
        </pc:cxn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1979162493" sldId="353"/>
        </pc:sldMkLst>
      </pc:sldChg>
      <pc:sldChg chg="add del">
        <pc:chgData name="Giuseppe Torrisi" userId="7e2d242d-86da-4aa3-bb66-1f88aeb4d0c6" providerId="ADAL" clId="{62EE097A-0F85-DA43-A88A-7BC16E789983}" dt="2023-07-29T08:16:17.860" v="7183" actId="2696"/>
        <pc:sldMkLst>
          <pc:docMk/>
          <pc:sldMk cId="3255473170" sldId="353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872870138" sldId="354"/>
        </pc:sldMkLst>
      </pc:sldChg>
      <pc:sldChg chg="add del mod modShow">
        <pc:chgData name="Giuseppe Torrisi" userId="7e2d242d-86da-4aa3-bb66-1f88aeb4d0c6" providerId="ADAL" clId="{62EE097A-0F85-DA43-A88A-7BC16E789983}" dt="2023-07-22T22:11:23.503" v="5227" actId="2696"/>
        <pc:sldMkLst>
          <pc:docMk/>
          <pc:sldMk cId="3631555335" sldId="354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588665026" sldId="355"/>
        </pc:sldMkLst>
      </pc:sldChg>
      <pc:sldChg chg="add del mod modShow">
        <pc:chgData name="Giuseppe Torrisi" userId="7e2d242d-86da-4aa3-bb66-1f88aeb4d0c6" providerId="ADAL" clId="{62EE097A-0F85-DA43-A88A-7BC16E789983}" dt="2023-07-22T22:11:27.665" v="5231" actId="2696"/>
        <pc:sldMkLst>
          <pc:docMk/>
          <pc:sldMk cId="2686043474" sldId="355"/>
        </pc:sldMkLst>
      </pc:sldChg>
      <pc:sldChg chg="add del mod modShow">
        <pc:chgData name="Giuseppe Torrisi" userId="7e2d242d-86da-4aa3-bb66-1f88aeb4d0c6" providerId="ADAL" clId="{62EE097A-0F85-DA43-A88A-7BC16E789983}" dt="2023-07-22T22:11:26.122" v="5229" actId="2696"/>
        <pc:sldMkLst>
          <pc:docMk/>
          <pc:sldMk cId="528656949" sldId="356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1496959185" sldId="356"/>
        </pc:sldMkLst>
      </pc:sldChg>
      <pc:sldChg chg="add del mod modShow">
        <pc:chgData name="Giuseppe Torrisi" userId="7e2d242d-86da-4aa3-bb66-1f88aeb4d0c6" providerId="ADAL" clId="{62EE097A-0F85-DA43-A88A-7BC16E789983}" dt="2023-07-22T22:11:28.470" v="5232" actId="2696"/>
        <pc:sldMkLst>
          <pc:docMk/>
          <pc:sldMk cId="346906383" sldId="357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378669193" sldId="357"/>
        </pc:sldMkLst>
      </pc:sldChg>
      <pc:sldChg chg="add del mod modShow">
        <pc:chgData name="Giuseppe Torrisi" userId="7e2d242d-86da-4aa3-bb66-1f88aeb4d0c6" providerId="ADAL" clId="{62EE097A-0F85-DA43-A88A-7BC16E789983}" dt="2023-07-22T22:11:29.139" v="5233" actId="2696"/>
        <pc:sldMkLst>
          <pc:docMk/>
          <pc:sldMk cId="3496320370" sldId="358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617609383" sldId="358"/>
        </pc:sldMkLst>
      </pc:sldChg>
      <pc:sldChg chg="add del mod modShow">
        <pc:chgData name="Giuseppe Torrisi" userId="7e2d242d-86da-4aa3-bb66-1f88aeb4d0c6" providerId="ADAL" clId="{62EE097A-0F85-DA43-A88A-7BC16E789983}" dt="2023-07-22T22:11:24.950" v="5228" actId="2696"/>
        <pc:sldMkLst>
          <pc:docMk/>
          <pc:sldMk cId="1245274550" sldId="359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136344272" sldId="359"/>
        </pc:sldMkLst>
      </pc:sldChg>
      <pc:sldChg chg="add del mod modShow">
        <pc:chgData name="Giuseppe Torrisi" userId="7e2d242d-86da-4aa3-bb66-1f88aeb4d0c6" providerId="ADAL" clId="{62EE097A-0F85-DA43-A88A-7BC16E789983}" dt="2023-07-22T22:11:26.875" v="5230" actId="2696"/>
        <pc:sldMkLst>
          <pc:docMk/>
          <pc:sldMk cId="3189592284" sldId="360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399237110" sldId="360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1135587391" sldId="361"/>
        </pc:sldMkLst>
      </pc:sldChg>
      <pc:sldChg chg="add del mod modShow">
        <pc:chgData name="Giuseppe Torrisi" userId="7e2d242d-86da-4aa3-bb66-1f88aeb4d0c6" providerId="ADAL" clId="{62EE097A-0F85-DA43-A88A-7BC16E789983}" dt="2023-07-22T22:11:29.989" v="5234" actId="2696"/>
        <pc:sldMkLst>
          <pc:docMk/>
          <pc:sldMk cId="2561176789" sldId="361"/>
        </pc:sldMkLst>
      </pc:sldChg>
      <pc:sldChg chg="add del mod modShow">
        <pc:chgData name="Giuseppe Torrisi" userId="7e2d242d-86da-4aa3-bb66-1f88aeb4d0c6" providerId="ADAL" clId="{62EE097A-0F85-DA43-A88A-7BC16E789983}" dt="2023-07-22T22:11:31.329" v="5235" actId="2696"/>
        <pc:sldMkLst>
          <pc:docMk/>
          <pc:sldMk cId="1405276600" sldId="362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539697950" sldId="362"/>
        </pc:sldMkLst>
      </pc:sldChg>
      <pc:sldChg chg="add del mod modShow">
        <pc:chgData name="Giuseppe Torrisi" userId="7e2d242d-86da-4aa3-bb66-1f88aeb4d0c6" providerId="ADAL" clId="{62EE097A-0F85-DA43-A88A-7BC16E789983}" dt="2023-07-22T22:11:32.463" v="5236" actId="2696"/>
        <pc:sldMkLst>
          <pc:docMk/>
          <pc:sldMk cId="3181621532" sldId="363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454804628" sldId="363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007896017" sldId="364"/>
        </pc:sldMkLst>
      </pc:sldChg>
      <pc:sldChg chg="add del mod modShow">
        <pc:chgData name="Giuseppe Torrisi" userId="7e2d242d-86da-4aa3-bb66-1f88aeb4d0c6" providerId="ADAL" clId="{62EE097A-0F85-DA43-A88A-7BC16E789983}" dt="2023-07-22T22:11:33.422" v="5237" actId="2696"/>
        <pc:sldMkLst>
          <pc:docMk/>
          <pc:sldMk cId="3952954395" sldId="364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1693816577" sldId="365"/>
        </pc:sldMkLst>
      </pc:sldChg>
      <pc:sldChg chg="add del mod modShow">
        <pc:chgData name="Giuseppe Torrisi" userId="7e2d242d-86da-4aa3-bb66-1f88aeb4d0c6" providerId="ADAL" clId="{62EE097A-0F85-DA43-A88A-7BC16E789983}" dt="2023-07-22T22:11:34.582" v="5238" actId="2696"/>
        <pc:sldMkLst>
          <pc:docMk/>
          <pc:sldMk cId="3502389348" sldId="365"/>
        </pc:sldMkLst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119718036" sldId="366"/>
        </pc:sldMkLst>
      </pc:sldChg>
      <pc:sldChg chg="addSp modSp add mod">
        <pc:chgData name="Giuseppe Torrisi" userId="7e2d242d-86da-4aa3-bb66-1f88aeb4d0c6" providerId="ADAL" clId="{62EE097A-0F85-DA43-A88A-7BC16E789983}" dt="2023-07-22T19:41:00.925" v="4303"/>
        <pc:sldMkLst>
          <pc:docMk/>
          <pc:sldMk cId="2519345695" sldId="366"/>
        </pc:sldMkLst>
        <pc:spChg chg="mod">
          <ac:chgData name="Giuseppe Torrisi" userId="7e2d242d-86da-4aa3-bb66-1f88aeb4d0c6" providerId="ADAL" clId="{62EE097A-0F85-DA43-A88A-7BC16E789983}" dt="2023-07-22T19:41:00.429" v="4302" actId="1076"/>
          <ac:spMkLst>
            <pc:docMk/>
            <pc:sldMk cId="2519345695" sldId="366"/>
            <ac:spMk id="2" creationId="{0C4449F6-EAA6-9DAF-13A8-8A359030B7A5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6" creationId="{14027F0C-44FC-54B1-B193-0261249453A3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0" creationId="{9633173E-1074-820F-2E75-CA8880FCC27A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1" creationId="{3DE650FB-4990-7025-B66E-422DF7583D62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2" creationId="{A4BE9634-7A88-0D61-D756-3873B4E6D2BF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3" creationId="{23776747-2003-3AB0-D824-5A2B05264C6D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4" creationId="{9B6A1CF7-968C-82B9-D1A9-8851A8081763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6" creationId="{460EB119-1401-9B5C-EDD5-8BFDFB6FBF3B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7" creationId="{4C0B48FE-8205-5FA9-A84E-B50037A59282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8" creationId="{917F52E0-97A8-47D2-26BD-D45DCD3A13F4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19" creationId="{B6CBC1B6-B76F-11EE-417E-07F6BEAB01E3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20" creationId="{88C1CE2F-25F1-19A5-8373-C724DB2A64FE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21" creationId="{AE37716B-91A3-E424-8E6A-CF08C9BA2E30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22" creationId="{96D0721B-6829-FC7E-B264-8AAAC49F31D0}"/>
          </ac:spMkLst>
        </pc:spChg>
        <pc:spChg chg="mod">
          <ac:chgData name="Giuseppe Torrisi" userId="7e2d242d-86da-4aa3-bb66-1f88aeb4d0c6" providerId="ADAL" clId="{62EE097A-0F85-DA43-A88A-7BC16E789983}" dt="2023-07-22T19:41:00.925" v="4303"/>
          <ac:spMkLst>
            <pc:docMk/>
            <pc:sldMk cId="2519345695" sldId="366"/>
            <ac:spMk id="23" creationId="{43C50890-3977-52E4-C572-BA22D0E17BD7}"/>
          </ac:spMkLst>
        </pc:spChg>
        <pc:grpChg chg="add mod">
          <ac:chgData name="Giuseppe Torrisi" userId="7e2d242d-86da-4aa3-bb66-1f88aeb4d0c6" providerId="ADAL" clId="{62EE097A-0F85-DA43-A88A-7BC16E789983}" dt="2023-07-22T19:41:00.925" v="4303"/>
          <ac:grpSpMkLst>
            <pc:docMk/>
            <pc:sldMk cId="2519345695" sldId="366"/>
            <ac:grpSpMk id="4" creationId="{D918732D-2CBF-8A1D-2615-8EB8CC428C68}"/>
          </ac:grpSpMkLst>
        </pc:grpChg>
        <pc:grpChg chg="mod">
          <ac:chgData name="Giuseppe Torrisi" userId="7e2d242d-86da-4aa3-bb66-1f88aeb4d0c6" providerId="ADAL" clId="{62EE097A-0F85-DA43-A88A-7BC16E789983}" dt="2023-07-22T19:41:00.925" v="4303"/>
          <ac:grpSpMkLst>
            <pc:docMk/>
            <pc:sldMk cId="2519345695" sldId="366"/>
            <ac:grpSpMk id="7" creationId="{44253AEF-E6CF-06DD-1FC4-20D526B28777}"/>
          </ac:grpSpMkLst>
        </pc:grpChg>
        <pc:grpChg chg="mod">
          <ac:chgData name="Giuseppe Torrisi" userId="7e2d242d-86da-4aa3-bb66-1f88aeb4d0c6" providerId="ADAL" clId="{62EE097A-0F85-DA43-A88A-7BC16E789983}" dt="2023-07-22T19:41:00.925" v="4303"/>
          <ac:grpSpMkLst>
            <pc:docMk/>
            <pc:sldMk cId="2519345695" sldId="366"/>
            <ac:grpSpMk id="9" creationId="{D29AD49E-7791-48BA-561D-EB55B67FF2BE}"/>
          </ac:grpSpMkLst>
        </pc:grpChg>
        <pc:grpChg chg="mod">
          <ac:chgData name="Giuseppe Torrisi" userId="7e2d242d-86da-4aa3-bb66-1f88aeb4d0c6" providerId="ADAL" clId="{62EE097A-0F85-DA43-A88A-7BC16E789983}" dt="2023-07-22T19:41:00.925" v="4303"/>
          <ac:grpSpMkLst>
            <pc:docMk/>
            <pc:sldMk cId="2519345695" sldId="366"/>
            <ac:grpSpMk id="15" creationId="{593DB731-6D5A-04AF-DAD8-E3BF29CB7E13}"/>
          </ac:grpSpMkLst>
        </pc:grpChg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797027590" sldId="366"/>
        </pc:sldMkLst>
      </pc:sldChg>
      <pc:sldChg chg="delSp add del setBg delDesignElem">
        <pc:chgData name="Giuseppe Torrisi" userId="7e2d242d-86da-4aa3-bb66-1f88aeb4d0c6" providerId="ADAL" clId="{62EE097A-0F85-DA43-A88A-7BC16E789983}" dt="2023-07-22T17:26:35.880" v="3532" actId="2696"/>
        <pc:sldMkLst>
          <pc:docMk/>
          <pc:sldMk cId="788128109" sldId="367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788128109" sldId="367"/>
            <ac:spMk id="20" creationId="{2783C067-F8BF-4755-B516-8A0CD74CF60C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788128109" sldId="367"/>
            <ac:spMk id="22" creationId="{2ED796EC-E7FF-46DB-B912-FB08BF12AA6E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788128109" sldId="367"/>
            <ac:spMk id="24" creationId="{549A2DAB-B431-487D-95AD-BB0FECB49E57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788128109" sldId="367"/>
            <ac:spMk id="30" creationId="{0819F787-32B4-46A8-BC57-C6571BCEE243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788128109" sldId="367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788128109" sldId="367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788128109" sldId="367"/>
            <ac:cxnSpMk id="28" creationId="{045062AF-EB11-4651-BC4A-4DA21768DE8E}"/>
          </ac:cxnSpMkLst>
        </pc:cxn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854213154" sldId="367"/>
        </pc:sldMkLst>
      </pc:sldChg>
      <pc:sldChg chg="addSp modSp add mod">
        <pc:chgData name="Giuseppe Torrisi" userId="7e2d242d-86da-4aa3-bb66-1f88aeb4d0c6" providerId="ADAL" clId="{62EE097A-0F85-DA43-A88A-7BC16E789983}" dt="2023-07-22T19:41:18.894" v="4308"/>
        <pc:sldMkLst>
          <pc:docMk/>
          <pc:sldMk cId="3642610734" sldId="367"/>
        </pc:sldMkLst>
        <pc:spChg chg="mod">
          <ac:chgData name="Giuseppe Torrisi" userId="7e2d242d-86da-4aa3-bb66-1f88aeb4d0c6" providerId="ADAL" clId="{62EE097A-0F85-DA43-A88A-7BC16E789983}" dt="2023-07-22T19:41:18.548" v="4307" actId="1076"/>
          <ac:spMkLst>
            <pc:docMk/>
            <pc:sldMk cId="3642610734" sldId="367"/>
            <ac:spMk id="2" creationId="{BAE6DF36-27AD-8394-870B-145CA020BA11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5" creationId="{C7912534-59C4-3BBB-BFD8-6FB2C27015B7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0" creationId="{F800FEB3-3BB8-6EE0-411D-46B123ED31E4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1" creationId="{E4F5FF94-E643-0F73-431F-C8F08D2A4994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2" creationId="{984203D9-2CA7-A2C0-4625-E5FBE8888D14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3" creationId="{4B9DA417-991F-6EBA-3256-B3563CE79903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4" creationId="{8E5A5458-E25F-6FA7-812F-F6FE5AD52562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6" creationId="{6980BF6C-45B2-B5F0-2137-E42F63A55339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7" creationId="{ABDA8DCF-729B-616E-CCC4-EB37F6AD1FF7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8" creationId="{4797CAAC-03F6-FA51-2228-D2CF1655E2E9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19" creationId="{AD447A59-1F41-4665-EE1D-3E482F34CE2D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20" creationId="{AA97FD20-4626-27EC-FBE5-71259EACD897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22" creationId="{33C1602B-0ED8-D208-08B1-904C2D039164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23" creationId="{09CBE32A-072D-691B-F5FD-C3B5E2DD1D76}"/>
          </ac:spMkLst>
        </pc:spChg>
        <pc:spChg chg="mod">
          <ac:chgData name="Giuseppe Torrisi" userId="7e2d242d-86da-4aa3-bb66-1f88aeb4d0c6" providerId="ADAL" clId="{62EE097A-0F85-DA43-A88A-7BC16E789983}" dt="2023-07-22T19:41:18.894" v="4308"/>
          <ac:spMkLst>
            <pc:docMk/>
            <pc:sldMk cId="3642610734" sldId="367"/>
            <ac:spMk id="24" creationId="{49A72567-5E6C-7928-B211-02C5A3BA9CF4}"/>
          </ac:spMkLst>
        </pc:spChg>
        <pc:grpChg chg="add mod">
          <ac:chgData name="Giuseppe Torrisi" userId="7e2d242d-86da-4aa3-bb66-1f88aeb4d0c6" providerId="ADAL" clId="{62EE097A-0F85-DA43-A88A-7BC16E789983}" dt="2023-07-22T19:41:18.894" v="4308"/>
          <ac:grpSpMkLst>
            <pc:docMk/>
            <pc:sldMk cId="3642610734" sldId="367"/>
            <ac:grpSpMk id="3" creationId="{AD715D9D-5AAF-7D95-490E-852C2B7F0E31}"/>
          </ac:grpSpMkLst>
        </pc:grpChg>
        <pc:grpChg chg="mod">
          <ac:chgData name="Giuseppe Torrisi" userId="7e2d242d-86da-4aa3-bb66-1f88aeb4d0c6" providerId="ADAL" clId="{62EE097A-0F85-DA43-A88A-7BC16E789983}" dt="2023-07-22T19:41:18.894" v="4308"/>
          <ac:grpSpMkLst>
            <pc:docMk/>
            <pc:sldMk cId="3642610734" sldId="367"/>
            <ac:grpSpMk id="8" creationId="{ACB832C1-9AB8-A464-D9BA-F11CA2F3F12A}"/>
          </ac:grpSpMkLst>
        </pc:grpChg>
        <pc:grpChg chg="mod">
          <ac:chgData name="Giuseppe Torrisi" userId="7e2d242d-86da-4aa3-bb66-1f88aeb4d0c6" providerId="ADAL" clId="{62EE097A-0F85-DA43-A88A-7BC16E789983}" dt="2023-07-22T19:41:18.894" v="4308"/>
          <ac:grpSpMkLst>
            <pc:docMk/>
            <pc:sldMk cId="3642610734" sldId="367"/>
            <ac:grpSpMk id="9" creationId="{E648A883-7CC4-136A-A37F-1FC111530416}"/>
          </ac:grpSpMkLst>
        </pc:grpChg>
        <pc:grpChg chg="mod">
          <ac:chgData name="Giuseppe Torrisi" userId="7e2d242d-86da-4aa3-bb66-1f88aeb4d0c6" providerId="ADAL" clId="{62EE097A-0F85-DA43-A88A-7BC16E789983}" dt="2023-07-22T19:41:18.894" v="4308"/>
          <ac:grpSpMkLst>
            <pc:docMk/>
            <pc:sldMk cId="3642610734" sldId="367"/>
            <ac:grpSpMk id="15" creationId="{F77DAF69-163F-AA74-4DBA-F3667DC961F5}"/>
          </ac:grpSpMkLst>
        </pc:grpChg>
      </pc:sldChg>
      <pc:sldChg chg="addSp modSp add del mod">
        <pc:chgData name="Giuseppe Torrisi" userId="7e2d242d-86da-4aa3-bb66-1f88aeb4d0c6" providerId="ADAL" clId="{62EE097A-0F85-DA43-A88A-7BC16E789983}" dt="2023-07-31T06:24:00.560" v="8817" actId="2696"/>
        <pc:sldMkLst>
          <pc:docMk/>
          <pc:sldMk cId="347372541" sldId="369"/>
        </pc:sldMkLst>
        <pc:spChg chg="mod">
          <ac:chgData name="Giuseppe Torrisi" userId="7e2d242d-86da-4aa3-bb66-1f88aeb4d0c6" providerId="ADAL" clId="{62EE097A-0F85-DA43-A88A-7BC16E789983}" dt="2023-07-22T19:40:50.731" v="4299" actId="14100"/>
          <ac:spMkLst>
            <pc:docMk/>
            <pc:sldMk cId="347372541" sldId="369"/>
            <ac:spMk id="2" creationId="{0C4449F6-EAA6-9DAF-13A8-8A359030B7A5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6" creationId="{CBDF62AE-96BF-3853-C32F-9C9473E2585A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0" creationId="{490613D2-939E-852F-7C47-0A60DA8587EE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1" creationId="{28B843CD-EFA3-6741-F74F-30282456AFFD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2" creationId="{3408F935-3919-F675-71BF-47E0799BF8C8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3" creationId="{4C4DB139-9870-B2B0-1F57-4D03B9AD49B7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4" creationId="{E74D6F47-BBD2-5999-C2D6-5A125452CF7E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6" creationId="{99F781FC-7EAF-90D2-8B1E-9A913E69B03D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7" creationId="{0BE05AEA-5E6A-2E31-07DC-9B69AEE6DCEE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8" creationId="{E106E978-038C-6F9A-A416-0804CC85B3A9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19" creationId="{251BEE69-2881-0BBF-31A3-360A79E8C780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20" creationId="{17C30EC6-3FAB-B9DC-4118-4215AB320D9F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21" creationId="{3A7B9836-6814-24D3-4925-C96DD9BED93B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22" creationId="{3EF8A501-AF6D-16EA-7E29-86B2E3DD64CF}"/>
          </ac:spMkLst>
        </pc:spChg>
        <pc:spChg chg="mod">
          <ac:chgData name="Giuseppe Torrisi" userId="7e2d242d-86da-4aa3-bb66-1f88aeb4d0c6" providerId="ADAL" clId="{62EE097A-0F85-DA43-A88A-7BC16E789983}" dt="2023-07-22T19:40:39.408" v="4296"/>
          <ac:spMkLst>
            <pc:docMk/>
            <pc:sldMk cId="347372541" sldId="369"/>
            <ac:spMk id="23" creationId="{CEE956AF-E801-F352-6CE4-D5021F1A1DE5}"/>
          </ac:spMkLst>
        </pc:spChg>
        <pc:grpChg chg="add mod">
          <ac:chgData name="Giuseppe Torrisi" userId="7e2d242d-86da-4aa3-bb66-1f88aeb4d0c6" providerId="ADAL" clId="{62EE097A-0F85-DA43-A88A-7BC16E789983}" dt="2023-07-22T19:40:39.408" v="4296"/>
          <ac:grpSpMkLst>
            <pc:docMk/>
            <pc:sldMk cId="347372541" sldId="369"/>
            <ac:grpSpMk id="4" creationId="{3D7729FD-523F-3A84-BE1B-9E6534B3D9D2}"/>
          </ac:grpSpMkLst>
        </pc:grpChg>
        <pc:grpChg chg="mod">
          <ac:chgData name="Giuseppe Torrisi" userId="7e2d242d-86da-4aa3-bb66-1f88aeb4d0c6" providerId="ADAL" clId="{62EE097A-0F85-DA43-A88A-7BC16E789983}" dt="2023-07-22T19:40:39.408" v="4296"/>
          <ac:grpSpMkLst>
            <pc:docMk/>
            <pc:sldMk cId="347372541" sldId="369"/>
            <ac:grpSpMk id="7" creationId="{20ADE2FA-4EC0-FA72-F207-E58B807AE1B2}"/>
          </ac:grpSpMkLst>
        </pc:grpChg>
        <pc:grpChg chg="mod">
          <ac:chgData name="Giuseppe Torrisi" userId="7e2d242d-86da-4aa3-bb66-1f88aeb4d0c6" providerId="ADAL" clId="{62EE097A-0F85-DA43-A88A-7BC16E789983}" dt="2023-07-22T19:40:39.408" v="4296"/>
          <ac:grpSpMkLst>
            <pc:docMk/>
            <pc:sldMk cId="347372541" sldId="369"/>
            <ac:grpSpMk id="9" creationId="{C0DE209A-B1C8-7030-E2FF-C6A45F85CED4}"/>
          </ac:grpSpMkLst>
        </pc:grpChg>
        <pc:grpChg chg="mod">
          <ac:chgData name="Giuseppe Torrisi" userId="7e2d242d-86da-4aa3-bb66-1f88aeb4d0c6" providerId="ADAL" clId="{62EE097A-0F85-DA43-A88A-7BC16E789983}" dt="2023-07-22T19:40:39.408" v="4296"/>
          <ac:grpSpMkLst>
            <pc:docMk/>
            <pc:sldMk cId="347372541" sldId="369"/>
            <ac:grpSpMk id="15" creationId="{02090CCF-54A0-977B-85EA-5162902CC17A}"/>
          </ac:grpSpMkLst>
        </pc:grpChg>
        <pc:picChg chg="mod">
          <ac:chgData name="Giuseppe Torrisi" userId="7e2d242d-86da-4aa3-bb66-1f88aeb4d0c6" providerId="ADAL" clId="{62EE097A-0F85-DA43-A88A-7BC16E789983}" dt="2023-07-29T15:44:23.393" v="8256" actId="1036"/>
          <ac:picMkLst>
            <pc:docMk/>
            <pc:sldMk cId="347372541" sldId="369"/>
            <ac:picMk id="3" creationId="{52542B98-6289-2BA3-E80B-D40BD83ED54C}"/>
          </ac:picMkLst>
        </pc:picChg>
        <pc:picChg chg="mod">
          <ac:chgData name="Giuseppe Torrisi" userId="7e2d242d-86da-4aa3-bb66-1f88aeb4d0c6" providerId="ADAL" clId="{62EE097A-0F85-DA43-A88A-7BC16E789983}" dt="2023-07-29T15:44:23.393" v="8256" actId="1036"/>
          <ac:picMkLst>
            <pc:docMk/>
            <pc:sldMk cId="347372541" sldId="369"/>
            <ac:picMk id="5" creationId="{1DCFD373-FCF4-F3A3-B343-38CAA3899919}"/>
          </ac:picMkLst>
        </pc:picChg>
      </pc:sldChg>
      <pc:sldChg chg="add del">
        <pc:chgData name="Giuseppe Torrisi" userId="7e2d242d-86da-4aa3-bb66-1f88aeb4d0c6" providerId="ADAL" clId="{62EE097A-0F85-DA43-A88A-7BC16E789983}" dt="2023-07-22T17:31:17.933" v="3555" actId="2696"/>
        <pc:sldMkLst>
          <pc:docMk/>
          <pc:sldMk cId="2108136844" sldId="369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3427361837" sldId="369"/>
        </pc:sldMkLst>
      </pc:sldChg>
      <pc:sldChg chg="addSp delSp modSp mod">
        <pc:chgData name="Giuseppe Torrisi" userId="7e2d242d-86da-4aa3-bb66-1f88aeb4d0c6" providerId="ADAL" clId="{62EE097A-0F85-DA43-A88A-7BC16E789983}" dt="2023-07-22T19:14:38.219" v="3643" actId="1035"/>
        <pc:sldMkLst>
          <pc:docMk/>
          <pc:sldMk cId="814647631" sldId="378"/>
        </pc:sldMkLst>
        <pc:spChg chg="mod">
          <ac:chgData name="Giuseppe Torrisi" userId="7e2d242d-86da-4aa3-bb66-1f88aeb4d0c6" providerId="ADAL" clId="{62EE097A-0F85-DA43-A88A-7BC16E789983}" dt="2023-07-22T19:14:38.219" v="3643" actId="1035"/>
          <ac:spMkLst>
            <pc:docMk/>
            <pc:sldMk cId="814647631" sldId="378"/>
            <ac:spMk id="3" creationId="{00000000-0000-0000-0000-000000000000}"/>
          </ac:spMkLst>
        </pc:spChg>
        <pc:spChg chg="mod">
          <ac:chgData name="Giuseppe Torrisi" userId="7e2d242d-86da-4aa3-bb66-1f88aeb4d0c6" providerId="ADAL" clId="{62EE097A-0F85-DA43-A88A-7BC16E789983}" dt="2023-07-22T09:11:41.549" v="1059"/>
          <ac:spMkLst>
            <pc:docMk/>
            <pc:sldMk cId="814647631" sldId="378"/>
            <ac:spMk id="30" creationId="{C31A5610-4578-31F9-9FFC-EC4FC963F60B}"/>
          </ac:spMkLst>
        </pc:spChg>
        <pc:spChg chg="mod">
          <ac:chgData name="Giuseppe Torrisi" userId="7e2d242d-86da-4aa3-bb66-1f88aeb4d0c6" providerId="ADAL" clId="{62EE097A-0F85-DA43-A88A-7BC16E789983}" dt="2023-07-22T09:11:41.549" v="1059"/>
          <ac:spMkLst>
            <pc:docMk/>
            <pc:sldMk cId="814647631" sldId="378"/>
            <ac:spMk id="31" creationId="{385EB258-8021-4887-7831-415100974ADC}"/>
          </ac:spMkLst>
        </pc:spChg>
        <pc:spChg chg="mod">
          <ac:chgData name="Giuseppe Torrisi" userId="7e2d242d-86da-4aa3-bb66-1f88aeb4d0c6" providerId="ADAL" clId="{62EE097A-0F85-DA43-A88A-7BC16E789983}" dt="2023-07-22T09:11:41.549" v="1059"/>
          <ac:spMkLst>
            <pc:docMk/>
            <pc:sldMk cId="814647631" sldId="378"/>
            <ac:spMk id="32" creationId="{11F1490F-E947-8E86-3BA2-1F539871FBB5}"/>
          </ac:spMkLst>
        </pc:spChg>
        <pc:spChg chg="mod">
          <ac:chgData name="Giuseppe Torrisi" userId="7e2d242d-86da-4aa3-bb66-1f88aeb4d0c6" providerId="ADAL" clId="{62EE097A-0F85-DA43-A88A-7BC16E789983}" dt="2023-07-22T09:11:41.549" v="1059"/>
          <ac:spMkLst>
            <pc:docMk/>
            <pc:sldMk cId="814647631" sldId="378"/>
            <ac:spMk id="33" creationId="{ACFD7CAE-5534-D6D7-892F-0992160DF583}"/>
          </ac:spMkLst>
        </pc:spChg>
        <pc:spChg chg="mod">
          <ac:chgData name="Giuseppe Torrisi" userId="7e2d242d-86da-4aa3-bb66-1f88aeb4d0c6" providerId="ADAL" clId="{62EE097A-0F85-DA43-A88A-7BC16E789983}" dt="2023-07-22T09:11:41.549" v="1059"/>
          <ac:spMkLst>
            <pc:docMk/>
            <pc:sldMk cId="814647631" sldId="378"/>
            <ac:spMk id="34" creationId="{333449E4-7A57-1EB1-1195-EACED0B3660E}"/>
          </ac:spMkLst>
        </pc:spChg>
        <pc:spChg chg="mod">
          <ac:chgData name="Giuseppe Torrisi" userId="7e2d242d-86da-4aa3-bb66-1f88aeb4d0c6" providerId="ADAL" clId="{62EE097A-0F85-DA43-A88A-7BC16E789983}" dt="2023-07-22T09:11:41.549" v="1059"/>
          <ac:spMkLst>
            <pc:docMk/>
            <pc:sldMk cId="814647631" sldId="378"/>
            <ac:spMk id="35" creationId="{F34ED030-4140-F52C-9A24-4719C2C7ECCA}"/>
          </ac:spMkLst>
        </pc:spChg>
        <pc:spChg chg="mod">
          <ac:chgData name="Giuseppe Torrisi" userId="7e2d242d-86da-4aa3-bb66-1f88aeb4d0c6" providerId="ADAL" clId="{62EE097A-0F85-DA43-A88A-7BC16E789983}" dt="2023-07-22T19:14:36.128" v="3641"/>
          <ac:spMkLst>
            <pc:docMk/>
            <pc:sldMk cId="814647631" sldId="378"/>
            <ac:spMk id="38" creationId="{3A569571-097F-CCF1-8F26-963CED7568CB}"/>
          </ac:spMkLst>
        </pc:spChg>
        <pc:spChg chg="mod">
          <ac:chgData name="Giuseppe Torrisi" userId="7e2d242d-86da-4aa3-bb66-1f88aeb4d0c6" providerId="ADAL" clId="{62EE097A-0F85-DA43-A88A-7BC16E789983}" dt="2023-07-22T19:14:36.128" v="3641"/>
          <ac:spMkLst>
            <pc:docMk/>
            <pc:sldMk cId="814647631" sldId="378"/>
            <ac:spMk id="39" creationId="{DBF76F1C-3DE2-A4A4-4ADA-21DBD652298E}"/>
          </ac:spMkLst>
        </pc:spChg>
        <pc:spChg chg="mod">
          <ac:chgData name="Giuseppe Torrisi" userId="7e2d242d-86da-4aa3-bb66-1f88aeb4d0c6" providerId="ADAL" clId="{62EE097A-0F85-DA43-A88A-7BC16E789983}" dt="2023-07-22T19:14:36.128" v="3641"/>
          <ac:spMkLst>
            <pc:docMk/>
            <pc:sldMk cId="814647631" sldId="378"/>
            <ac:spMk id="40" creationId="{61721C1C-895E-EF5D-8EAA-F5F426904C5A}"/>
          </ac:spMkLst>
        </pc:spChg>
        <pc:spChg chg="mod">
          <ac:chgData name="Giuseppe Torrisi" userId="7e2d242d-86da-4aa3-bb66-1f88aeb4d0c6" providerId="ADAL" clId="{62EE097A-0F85-DA43-A88A-7BC16E789983}" dt="2023-07-22T19:14:36.128" v="3641"/>
          <ac:spMkLst>
            <pc:docMk/>
            <pc:sldMk cId="814647631" sldId="378"/>
            <ac:spMk id="41" creationId="{0FF670A1-767F-4FC0-4229-3EF209EB47BA}"/>
          </ac:spMkLst>
        </pc:spChg>
        <pc:spChg chg="mod">
          <ac:chgData name="Giuseppe Torrisi" userId="7e2d242d-86da-4aa3-bb66-1f88aeb4d0c6" providerId="ADAL" clId="{62EE097A-0F85-DA43-A88A-7BC16E789983}" dt="2023-07-22T19:14:36.128" v="3641"/>
          <ac:spMkLst>
            <pc:docMk/>
            <pc:sldMk cId="814647631" sldId="378"/>
            <ac:spMk id="42" creationId="{CDDFDFF1-9F90-A78A-7B95-B358086B6CB6}"/>
          </ac:spMkLst>
        </pc:spChg>
        <pc:spChg chg="mod">
          <ac:chgData name="Giuseppe Torrisi" userId="7e2d242d-86da-4aa3-bb66-1f88aeb4d0c6" providerId="ADAL" clId="{62EE097A-0F85-DA43-A88A-7BC16E789983}" dt="2023-07-22T19:14:36.128" v="3641"/>
          <ac:spMkLst>
            <pc:docMk/>
            <pc:sldMk cId="814647631" sldId="378"/>
            <ac:spMk id="43" creationId="{02AB3FFF-9D1F-03E3-8D32-301F16E5FB09}"/>
          </ac:spMkLst>
        </pc:spChg>
        <pc:spChg chg="mod">
          <ac:chgData name="Giuseppe Torrisi" userId="7e2d242d-86da-4aa3-bb66-1f88aeb4d0c6" providerId="ADAL" clId="{62EE097A-0F85-DA43-A88A-7BC16E789983}" dt="2023-07-22T19:14:36.128" v="3641"/>
          <ac:spMkLst>
            <pc:docMk/>
            <pc:sldMk cId="814647631" sldId="378"/>
            <ac:spMk id="44" creationId="{AEE8D902-925D-5DD5-D647-F4CF60108EE6}"/>
          </ac:spMkLst>
        </pc:spChg>
        <pc:spChg chg="mod">
          <ac:chgData name="Giuseppe Torrisi" userId="7e2d242d-86da-4aa3-bb66-1f88aeb4d0c6" providerId="ADAL" clId="{62EE097A-0F85-DA43-A88A-7BC16E789983}" dt="2023-07-22T19:14:36.128" v="3641"/>
          <ac:spMkLst>
            <pc:docMk/>
            <pc:sldMk cId="814647631" sldId="378"/>
            <ac:spMk id="45" creationId="{5E952471-CDFD-B498-7282-3AB308D3304F}"/>
          </ac:spMkLst>
        </pc:spChg>
        <pc:grpChg chg="del">
          <ac:chgData name="Giuseppe Torrisi" userId="7e2d242d-86da-4aa3-bb66-1f88aeb4d0c6" providerId="ADAL" clId="{62EE097A-0F85-DA43-A88A-7BC16E789983}" dt="2023-07-22T09:11:39.599" v="1058" actId="478"/>
          <ac:grpSpMkLst>
            <pc:docMk/>
            <pc:sldMk cId="814647631" sldId="378"/>
            <ac:grpSpMk id="2" creationId="{89937A03-95B5-DEBB-D51F-A6E7977412E9}"/>
          </ac:grpSpMkLst>
        </pc:grpChg>
        <pc:grpChg chg="add del mod">
          <ac:chgData name="Giuseppe Torrisi" userId="7e2d242d-86da-4aa3-bb66-1f88aeb4d0c6" providerId="ADAL" clId="{62EE097A-0F85-DA43-A88A-7BC16E789983}" dt="2023-07-22T19:14:35.768" v="3640" actId="478"/>
          <ac:grpSpMkLst>
            <pc:docMk/>
            <pc:sldMk cId="814647631" sldId="378"/>
            <ac:grpSpMk id="29" creationId="{0D16EA54-4D23-DE3A-F3BA-C308EBD0B0C1}"/>
          </ac:grpSpMkLst>
        </pc:grpChg>
        <pc:grpChg chg="add mod">
          <ac:chgData name="Giuseppe Torrisi" userId="7e2d242d-86da-4aa3-bb66-1f88aeb4d0c6" providerId="ADAL" clId="{62EE097A-0F85-DA43-A88A-7BC16E789983}" dt="2023-07-22T19:14:36.128" v="3641"/>
          <ac:grpSpMkLst>
            <pc:docMk/>
            <pc:sldMk cId="814647631" sldId="378"/>
            <ac:grpSpMk id="36" creationId="{4C803C6D-7CC7-D0BF-AF21-4C6E58203C98}"/>
          </ac:grpSpMkLst>
        </pc:grpChg>
        <pc:grpChg chg="mod">
          <ac:chgData name="Giuseppe Torrisi" userId="7e2d242d-86da-4aa3-bb66-1f88aeb4d0c6" providerId="ADAL" clId="{62EE097A-0F85-DA43-A88A-7BC16E789983}" dt="2023-07-22T19:14:36.128" v="3641"/>
          <ac:grpSpMkLst>
            <pc:docMk/>
            <pc:sldMk cId="814647631" sldId="378"/>
            <ac:grpSpMk id="37" creationId="{4BD16DBA-8D7B-BE95-1870-D024DCFFF492}"/>
          </ac:grpSpMkLst>
        </pc:grpChg>
      </pc:sldChg>
      <pc:sldChg chg="addSp delSp modSp mod modNotesTx">
        <pc:chgData name="Giuseppe Torrisi" userId="7e2d242d-86da-4aa3-bb66-1f88aeb4d0c6" providerId="ADAL" clId="{62EE097A-0F85-DA43-A88A-7BC16E789983}" dt="2023-07-31T06:05:29.559" v="8544" actId="20577"/>
        <pc:sldMkLst>
          <pc:docMk/>
          <pc:sldMk cId="588678486" sldId="384"/>
        </pc:sldMkLst>
        <pc:spChg chg="mod">
          <ac:chgData name="Giuseppe Torrisi" userId="7e2d242d-86da-4aa3-bb66-1f88aeb4d0c6" providerId="ADAL" clId="{62EE097A-0F85-DA43-A88A-7BC16E789983}" dt="2023-07-22T12:12:36.584" v="1851"/>
          <ac:spMkLst>
            <pc:docMk/>
            <pc:sldMk cId="588678486" sldId="384"/>
            <ac:spMk id="25" creationId="{12848566-070A-B3E3-A726-056BE8EC45AB}"/>
          </ac:spMkLst>
        </pc:spChg>
        <pc:spChg chg="mod">
          <ac:chgData name="Giuseppe Torrisi" userId="7e2d242d-86da-4aa3-bb66-1f88aeb4d0c6" providerId="ADAL" clId="{62EE097A-0F85-DA43-A88A-7BC16E789983}" dt="2023-07-22T12:12:36.584" v="1851"/>
          <ac:spMkLst>
            <pc:docMk/>
            <pc:sldMk cId="588678486" sldId="384"/>
            <ac:spMk id="27" creationId="{EC73D7B8-568B-F696-E8AB-D8BE8DA6CC6F}"/>
          </ac:spMkLst>
        </pc:spChg>
        <pc:spChg chg="mod">
          <ac:chgData name="Giuseppe Torrisi" userId="7e2d242d-86da-4aa3-bb66-1f88aeb4d0c6" providerId="ADAL" clId="{62EE097A-0F85-DA43-A88A-7BC16E789983}" dt="2023-07-22T12:12:36.584" v="1851"/>
          <ac:spMkLst>
            <pc:docMk/>
            <pc:sldMk cId="588678486" sldId="384"/>
            <ac:spMk id="29" creationId="{DA1C48ED-6480-8970-F5B4-FA752C85A738}"/>
          </ac:spMkLst>
        </pc:spChg>
        <pc:spChg chg="mod">
          <ac:chgData name="Giuseppe Torrisi" userId="7e2d242d-86da-4aa3-bb66-1f88aeb4d0c6" providerId="ADAL" clId="{62EE097A-0F85-DA43-A88A-7BC16E789983}" dt="2023-07-22T12:12:36.584" v="1851"/>
          <ac:spMkLst>
            <pc:docMk/>
            <pc:sldMk cId="588678486" sldId="384"/>
            <ac:spMk id="32" creationId="{79210C74-7D3B-39C9-7549-2434C809161F}"/>
          </ac:spMkLst>
        </pc:spChg>
        <pc:spChg chg="mod">
          <ac:chgData name="Giuseppe Torrisi" userId="7e2d242d-86da-4aa3-bb66-1f88aeb4d0c6" providerId="ADAL" clId="{62EE097A-0F85-DA43-A88A-7BC16E789983}" dt="2023-07-22T12:12:36.584" v="1851"/>
          <ac:spMkLst>
            <pc:docMk/>
            <pc:sldMk cId="588678486" sldId="384"/>
            <ac:spMk id="35" creationId="{5AAC3803-AF05-D2E1-B663-53D52A2515D3}"/>
          </ac:spMkLst>
        </pc:spChg>
        <pc:spChg chg="mod">
          <ac:chgData name="Giuseppe Torrisi" userId="7e2d242d-86da-4aa3-bb66-1f88aeb4d0c6" providerId="ADAL" clId="{62EE097A-0F85-DA43-A88A-7BC16E789983}" dt="2023-07-22T12:12:36.584" v="1851"/>
          <ac:spMkLst>
            <pc:docMk/>
            <pc:sldMk cId="588678486" sldId="384"/>
            <ac:spMk id="36" creationId="{E8B51B6A-EDEB-3041-B622-34C2D8789DE0}"/>
          </ac:spMkLst>
        </pc:spChg>
        <pc:spChg chg="mod">
          <ac:chgData name="Giuseppe Torrisi" userId="7e2d242d-86da-4aa3-bb66-1f88aeb4d0c6" providerId="ADAL" clId="{62EE097A-0F85-DA43-A88A-7BC16E789983}" dt="2023-07-22T19:14:41.855" v="3646"/>
          <ac:spMkLst>
            <pc:docMk/>
            <pc:sldMk cId="588678486" sldId="384"/>
            <ac:spMk id="7171" creationId="{9D06BDD7-D648-C201-733F-86EA6B0F4AE5}"/>
          </ac:spMkLst>
        </pc:spChg>
        <pc:spChg chg="mod">
          <ac:chgData name="Giuseppe Torrisi" userId="7e2d242d-86da-4aa3-bb66-1f88aeb4d0c6" providerId="ADAL" clId="{62EE097A-0F85-DA43-A88A-7BC16E789983}" dt="2023-07-22T19:14:41.855" v="3646"/>
          <ac:spMkLst>
            <pc:docMk/>
            <pc:sldMk cId="588678486" sldId="384"/>
            <ac:spMk id="7172" creationId="{FC3B50B8-7442-95F6-BB05-220910EF857F}"/>
          </ac:spMkLst>
        </pc:spChg>
        <pc:spChg chg="mod">
          <ac:chgData name="Giuseppe Torrisi" userId="7e2d242d-86da-4aa3-bb66-1f88aeb4d0c6" providerId="ADAL" clId="{62EE097A-0F85-DA43-A88A-7BC16E789983}" dt="2023-07-22T19:14:41.855" v="3646"/>
          <ac:spMkLst>
            <pc:docMk/>
            <pc:sldMk cId="588678486" sldId="384"/>
            <ac:spMk id="7173" creationId="{181B4ED4-252F-463A-AD27-68D986731412}"/>
          </ac:spMkLst>
        </pc:spChg>
        <pc:spChg chg="mod">
          <ac:chgData name="Giuseppe Torrisi" userId="7e2d242d-86da-4aa3-bb66-1f88aeb4d0c6" providerId="ADAL" clId="{62EE097A-0F85-DA43-A88A-7BC16E789983}" dt="2023-07-22T19:14:41.855" v="3646"/>
          <ac:spMkLst>
            <pc:docMk/>
            <pc:sldMk cId="588678486" sldId="384"/>
            <ac:spMk id="7174" creationId="{0C0157D8-5B76-5C56-41F3-9179830BF73A}"/>
          </ac:spMkLst>
        </pc:spChg>
        <pc:spChg chg="mod">
          <ac:chgData name="Giuseppe Torrisi" userId="7e2d242d-86da-4aa3-bb66-1f88aeb4d0c6" providerId="ADAL" clId="{62EE097A-0F85-DA43-A88A-7BC16E789983}" dt="2023-07-22T19:14:41.855" v="3646"/>
          <ac:spMkLst>
            <pc:docMk/>
            <pc:sldMk cId="588678486" sldId="384"/>
            <ac:spMk id="7175" creationId="{5DBE6AFC-F61E-21C5-0A5B-5EB85181F695}"/>
          </ac:spMkLst>
        </pc:spChg>
        <pc:spChg chg="mod">
          <ac:chgData name="Giuseppe Torrisi" userId="7e2d242d-86da-4aa3-bb66-1f88aeb4d0c6" providerId="ADAL" clId="{62EE097A-0F85-DA43-A88A-7BC16E789983}" dt="2023-07-22T19:14:41.855" v="3646"/>
          <ac:spMkLst>
            <pc:docMk/>
            <pc:sldMk cId="588678486" sldId="384"/>
            <ac:spMk id="7176" creationId="{BC5CC014-A58F-9282-EB3E-0494B31106F0}"/>
          </ac:spMkLst>
        </pc:spChg>
        <pc:spChg chg="mod">
          <ac:chgData name="Giuseppe Torrisi" userId="7e2d242d-86da-4aa3-bb66-1f88aeb4d0c6" providerId="ADAL" clId="{62EE097A-0F85-DA43-A88A-7BC16E789983}" dt="2023-07-22T19:14:41.855" v="3646"/>
          <ac:spMkLst>
            <pc:docMk/>
            <pc:sldMk cId="588678486" sldId="384"/>
            <ac:spMk id="7177" creationId="{588A1459-1AF4-39EE-A58A-C712BA2319AA}"/>
          </ac:spMkLst>
        </pc:spChg>
        <pc:spChg chg="mod">
          <ac:chgData name="Giuseppe Torrisi" userId="7e2d242d-86da-4aa3-bb66-1f88aeb4d0c6" providerId="ADAL" clId="{62EE097A-0F85-DA43-A88A-7BC16E789983}" dt="2023-07-22T19:14:41.855" v="3646"/>
          <ac:spMkLst>
            <pc:docMk/>
            <pc:sldMk cId="588678486" sldId="384"/>
            <ac:spMk id="7178" creationId="{1686EDD6-550A-1322-86CF-8C7814ED1E3B}"/>
          </ac:spMkLst>
        </pc:spChg>
        <pc:grpChg chg="del mod">
          <ac:chgData name="Giuseppe Torrisi" userId="7e2d242d-86da-4aa3-bb66-1f88aeb4d0c6" providerId="ADAL" clId="{62EE097A-0F85-DA43-A88A-7BC16E789983}" dt="2023-07-22T12:12:36.289" v="1850" actId="478"/>
          <ac:grpSpMkLst>
            <pc:docMk/>
            <pc:sldMk cId="588678486" sldId="384"/>
            <ac:grpSpMk id="4" creationId="{61C43ABE-401E-D5B2-4DE9-A3B48B6BFB3D}"/>
          </ac:grpSpMkLst>
        </pc:grpChg>
        <pc:grpChg chg="add del mod">
          <ac:chgData name="Giuseppe Torrisi" userId="7e2d242d-86da-4aa3-bb66-1f88aeb4d0c6" providerId="ADAL" clId="{62EE097A-0F85-DA43-A88A-7BC16E789983}" dt="2023-07-22T19:14:41.363" v="3645" actId="478"/>
          <ac:grpSpMkLst>
            <pc:docMk/>
            <pc:sldMk cId="588678486" sldId="384"/>
            <ac:grpSpMk id="21" creationId="{994FBE9A-1664-DDD0-9DA2-042FDE44B3AF}"/>
          </ac:grpSpMkLst>
        </pc:grpChg>
        <pc:grpChg chg="add mod">
          <ac:chgData name="Giuseppe Torrisi" userId="7e2d242d-86da-4aa3-bb66-1f88aeb4d0c6" providerId="ADAL" clId="{62EE097A-0F85-DA43-A88A-7BC16E789983}" dt="2023-07-22T19:14:41.855" v="3646"/>
          <ac:grpSpMkLst>
            <pc:docMk/>
            <pc:sldMk cId="588678486" sldId="384"/>
            <ac:grpSpMk id="7168" creationId="{67A40EB5-6F91-DE86-0C7C-BFD892208621}"/>
          </ac:grpSpMkLst>
        </pc:grpChg>
        <pc:grpChg chg="mod">
          <ac:chgData name="Giuseppe Torrisi" userId="7e2d242d-86da-4aa3-bb66-1f88aeb4d0c6" providerId="ADAL" clId="{62EE097A-0F85-DA43-A88A-7BC16E789983}" dt="2023-07-22T19:14:41.855" v="3646"/>
          <ac:grpSpMkLst>
            <pc:docMk/>
            <pc:sldMk cId="588678486" sldId="384"/>
            <ac:grpSpMk id="7169" creationId="{CEBD5645-52C0-2B56-967E-C1BFEAF86505}"/>
          </ac:grpSpMkLst>
        </pc:grpChg>
      </pc:sldChg>
      <pc:sldChg chg="del mod modShow">
        <pc:chgData name="Giuseppe Torrisi" userId="7e2d242d-86da-4aa3-bb66-1f88aeb4d0c6" providerId="ADAL" clId="{62EE097A-0F85-DA43-A88A-7BC16E789983}" dt="2023-07-22T12:10:31.453" v="1819" actId="2696"/>
        <pc:sldMkLst>
          <pc:docMk/>
          <pc:sldMk cId="2987385494" sldId="408"/>
        </pc:sldMkLst>
      </pc:sldChg>
      <pc:sldChg chg="del mod modShow">
        <pc:chgData name="Giuseppe Torrisi" userId="7e2d242d-86da-4aa3-bb66-1f88aeb4d0c6" providerId="ADAL" clId="{62EE097A-0F85-DA43-A88A-7BC16E789983}" dt="2023-07-22T12:10:29.730" v="1816" actId="2696"/>
        <pc:sldMkLst>
          <pc:docMk/>
          <pc:sldMk cId="3806552714" sldId="606"/>
        </pc:sldMkLst>
      </pc:sldChg>
      <pc:sldChg chg="del mod modShow">
        <pc:chgData name="Giuseppe Torrisi" userId="7e2d242d-86da-4aa3-bb66-1f88aeb4d0c6" providerId="ADAL" clId="{62EE097A-0F85-DA43-A88A-7BC16E789983}" dt="2023-07-22T12:10:30.455" v="1817" actId="2696"/>
        <pc:sldMkLst>
          <pc:docMk/>
          <pc:sldMk cId="3202148690" sldId="635"/>
        </pc:sldMkLst>
      </pc:sldChg>
      <pc:sldChg chg="del">
        <pc:chgData name="Giuseppe Torrisi" userId="7e2d242d-86da-4aa3-bb66-1f88aeb4d0c6" providerId="ADAL" clId="{62EE097A-0F85-DA43-A88A-7BC16E789983}" dt="2023-07-27T15:17:37.573" v="6049" actId="2696"/>
        <pc:sldMkLst>
          <pc:docMk/>
          <pc:sldMk cId="1077473354" sldId="752"/>
        </pc:sldMkLst>
      </pc:sldChg>
      <pc:sldChg chg="addSp delSp modSp mod ord">
        <pc:chgData name="Giuseppe Torrisi" userId="7e2d242d-86da-4aa3-bb66-1f88aeb4d0c6" providerId="ADAL" clId="{62EE097A-0F85-DA43-A88A-7BC16E789983}" dt="2023-07-22T19:14:14.797" v="3632"/>
        <pc:sldMkLst>
          <pc:docMk/>
          <pc:sldMk cId="548675639" sldId="755"/>
        </pc:sldMkLst>
        <pc:spChg chg="mod">
          <ac:chgData name="Giuseppe Torrisi" userId="7e2d242d-86da-4aa3-bb66-1f88aeb4d0c6" providerId="ADAL" clId="{62EE097A-0F85-DA43-A88A-7BC16E789983}" dt="2023-07-22T09:11:25.333" v="1049"/>
          <ac:spMkLst>
            <pc:docMk/>
            <pc:sldMk cId="548675639" sldId="755"/>
            <ac:spMk id="31" creationId="{6A935F8C-265A-5954-D78B-936040436F79}"/>
          </ac:spMkLst>
        </pc:spChg>
        <pc:spChg chg="mod">
          <ac:chgData name="Giuseppe Torrisi" userId="7e2d242d-86da-4aa3-bb66-1f88aeb4d0c6" providerId="ADAL" clId="{62EE097A-0F85-DA43-A88A-7BC16E789983}" dt="2023-07-22T09:11:25.333" v="1049"/>
          <ac:spMkLst>
            <pc:docMk/>
            <pc:sldMk cId="548675639" sldId="755"/>
            <ac:spMk id="32" creationId="{E438C9CF-0662-225C-CC99-1AA18F19B67C}"/>
          </ac:spMkLst>
        </pc:spChg>
        <pc:spChg chg="mod">
          <ac:chgData name="Giuseppe Torrisi" userId="7e2d242d-86da-4aa3-bb66-1f88aeb4d0c6" providerId="ADAL" clId="{62EE097A-0F85-DA43-A88A-7BC16E789983}" dt="2023-07-22T09:11:25.333" v="1049"/>
          <ac:spMkLst>
            <pc:docMk/>
            <pc:sldMk cId="548675639" sldId="755"/>
            <ac:spMk id="33" creationId="{62A48C79-9885-2CE3-89A7-A39C381AD378}"/>
          </ac:spMkLst>
        </pc:spChg>
        <pc:spChg chg="mod">
          <ac:chgData name="Giuseppe Torrisi" userId="7e2d242d-86da-4aa3-bb66-1f88aeb4d0c6" providerId="ADAL" clId="{62EE097A-0F85-DA43-A88A-7BC16E789983}" dt="2023-07-22T09:11:25.333" v="1049"/>
          <ac:spMkLst>
            <pc:docMk/>
            <pc:sldMk cId="548675639" sldId="755"/>
            <ac:spMk id="34" creationId="{2F2F3041-28E1-520B-6C13-843203446737}"/>
          </ac:spMkLst>
        </pc:spChg>
        <pc:spChg chg="mod">
          <ac:chgData name="Giuseppe Torrisi" userId="7e2d242d-86da-4aa3-bb66-1f88aeb4d0c6" providerId="ADAL" clId="{62EE097A-0F85-DA43-A88A-7BC16E789983}" dt="2023-07-22T09:11:25.333" v="1049"/>
          <ac:spMkLst>
            <pc:docMk/>
            <pc:sldMk cId="548675639" sldId="755"/>
            <ac:spMk id="35" creationId="{02FB906F-19FD-613F-75D2-19C2C1A37D68}"/>
          </ac:spMkLst>
        </pc:spChg>
        <pc:spChg chg="mod">
          <ac:chgData name="Giuseppe Torrisi" userId="7e2d242d-86da-4aa3-bb66-1f88aeb4d0c6" providerId="ADAL" clId="{62EE097A-0F85-DA43-A88A-7BC16E789983}" dt="2023-07-22T09:11:25.333" v="1049"/>
          <ac:spMkLst>
            <pc:docMk/>
            <pc:sldMk cId="548675639" sldId="755"/>
            <ac:spMk id="36" creationId="{D6D75057-E970-23E8-9126-DB9921CC5E71}"/>
          </ac:spMkLst>
        </pc:spChg>
        <pc:spChg chg="mod">
          <ac:chgData name="Giuseppe Torrisi" userId="7e2d242d-86da-4aa3-bb66-1f88aeb4d0c6" providerId="ADAL" clId="{62EE097A-0F85-DA43-A88A-7BC16E789983}" dt="2023-07-22T19:14:14.797" v="3632"/>
          <ac:spMkLst>
            <pc:docMk/>
            <pc:sldMk cId="548675639" sldId="755"/>
            <ac:spMk id="39" creationId="{80573160-7D3E-4664-D2B0-04EC9420EF83}"/>
          </ac:spMkLst>
        </pc:spChg>
        <pc:spChg chg="mod">
          <ac:chgData name="Giuseppe Torrisi" userId="7e2d242d-86da-4aa3-bb66-1f88aeb4d0c6" providerId="ADAL" clId="{62EE097A-0F85-DA43-A88A-7BC16E789983}" dt="2023-07-22T19:14:14.797" v="3632"/>
          <ac:spMkLst>
            <pc:docMk/>
            <pc:sldMk cId="548675639" sldId="755"/>
            <ac:spMk id="40" creationId="{F4FC1A22-EA9E-FB23-35C5-96943AA61291}"/>
          </ac:spMkLst>
        </pc:spChg>
        <pc:spChg chg="mod">
          <ac:chgData name="Giuseppe Torrisi" userId="7e2d242d-86da-4aa3-bb66-1f88aeb4d0c6" providerId="ADAL" clId="{62EE097A-0F85-DA43-A88A-7BC16E789983}" dt="2023-07-22T19:14:14.797" v="3632"/>
          <ac:spMkLst>
            <pc:docMk/>
            <pc:sldMk cId="548675639" sldId="755"/>
            <ac:spMk id="41" creationId="{D273CD6C-0F65-5409-6347-9938B64A455D}"/>
          </ac:spMkLst>
        </pc:spChg>
        <pc:spChg chg="mod">
          <ac:chgData name="Giuseppe Torrisi" userId="7e2d242d-86da-4aa3-bb66-1f88aeb4d0c6" providerId="ADAL" clId="{62EE097A-0F85-DA43-A88A-7BC16E789983}" dt="2023-07-22T19:14:14.797" v="3632"/>
          <ac:spMkLst>
            <pc:docMk/>
            <pc:sldMk cId="548675639" sldId="755"/>
            <ac:spMk id="42" creationId="{25F45B79-86AE-507C-762C-95160DBEE700}"/>
          </ac:spMkLst>
        </pc:spChg>
        <pc:spChg chg="mod">
          <ac:chgData name="Giuseppe Torrisi" userId="7e2d242d-86da-4aa3-bb66-1f88aeb4d0c6" providerId="ADAL" clId="{62EE097A-0F85-DA43-A88A-7BC16E789983}" dt="2023-07-22T19:14:14.797" v="3632"/>
          <ac:spMkLst>
            <pc:docMk/>
            <pc:sldMk cId="548675639" sldId="755"/>
            <ac:spMk id="43" creationId="{8C93789B-7C68-F38C-DF4A-84DF21088E7F}"/>
          </ac:spMkLst>
        </pc:spChg>
        <pc:spChg chg="mod">
          <ac:chgData name="Giuseppe Torrisi" userId="7e2d242d-86da-4aa3-bb66-1f88aeb4d0c6" providerId="ADAL" clId="{62EE097A-0F85-DA43-A88A-7BC16E789983}" dt="2023-07-22T19:14:14.797" v="3632"/>
          <ac:spMkLst>
            <pc:docMk/>
            <pc:sldMk cId="548675639" sldId="755"/>
            <ac:spMk id="44" creationId="{18BA8C6B-77E8-0477-8FB4-5190B1766A18}"/>
          </ac:spMkLst>
        </pc:spChg>
        <pc:spChg chg="mod">
          <ac:chgData name="Giuseppe Torrisi" userId="7e2d242d-86da-4aa3-bb66-1f88aeb4d0c6" providerId="ADAL" clId="{62EE097A-0F85-DA43-A88A-7BC16E789983}" dt="2023-07-22T19:14:14.797" v="3632"/>
          <ac:spMkLst>
            <pc:docMk/>
            <pc:sldMk cId="548675639" sldId="755"/>
            <ac:spMk id="45" creationId="{889C2887-F81B-77DB-D1CB-F849874758C6}"/>
          </ac:spMkLst>
        </pc:spChg>
        <pc:spChg chg="mod">
          <ac:chgData name="Giuseppe Torrisi" userId="7e2d242d-86da-4aa3-bb66-1f88aeb4d0c6" providerId="ADAL" clId="{62EE097A-0F85-DA43-A88A-7BC16E789983}" dt="2023-07-22T19:14:14.797" v="3632"/>
          <ac:spMkLst>
            <pc:docMk/>
            <pc:sldMk cId="548675639" sldId="755"/>
            <ac:spMk id="46" creationId="{08A057D1-0C8D-FFCD-79FE-F21AF6F19865}"/>
          </ac:spMkLst>
        </pc:spChg>
        <pc:grpChg chg="del">
          <ac:chgData name="Giuseppe Torrisi" userId="7e2d242d-86da-4aa3-bb66-1f88aeb4d0c6" providerId="ADAL" clId="{62EE097A-0F85-DA43-A88A-7BC16E789983}" dt="2023-07-22T09:11:25.019" v="1048" actId="478"/>
          <ac:grpSpMkLst>
            <pc:docMk/>
            <pc:sldMk cId="548675639" sldId="755"/>
            <ac:grpSpMk id="5" creationId="{DA4B7FB0-43F5-7A83-A64D-4AF9D399C4DB}"/>
          </ac:grpSpMkLst>
        </pc:grpChg>
        <pc:grpChg chg="add del mod">
          <ac:chgData name="Giuseppe Torrisi" userId="7e2d242d-86da-4aa3-bb66-1f88aeb4d0c6" providerId="ADAL" clId="{62EE097A-0F85-DA43-A88A-7BC16E789983}" dt="2023-07-22T19:14:14.483" v="3631" actId="478"/>
          <ac:grpSpMkLst>
            <pc:docMk/>
            <pc:sldMk cId="548675639" sldId="755"/>
            <ac:grpSpMk id="30" creationId="{4A1F924B-E44C-78C0-3BD0-4CF7FE8D54FF}"/>
          </ac:grpSpMkLst>
        </pc:grpChg>
        <pc:grpChg chg="add mod">
          <ac:chgData name="Giuseppe Torrisi" userId="7e2d242d-86da-4aa3-bb66-1f88aeb4d0c6" providerId="ADAL" clId="{62EE097A-0F85-DA43-A88A-7BC16E789983}" dt="2023-07-22T19:14:14.797" v="3632"/>
          <ac:grpSpMkLst>
            <pc:docMk/>
            <pc:sldMk cId="548675639" sldId="755"/>
            <ac:grpSpMk id="37" creationId="{DEDD168B-3675-8502-4766-AC222FAC86A8}"/>
          </ac:grpSpMkLst>
        </pc:grpChg>
        <pc:grpChg chg="mod">
          <ac:chgData name="Giuseppe Torrisi" userId="7e2d242d-86da-4aa3-bb66-1f88aeb4d0c6" providerId="ADAL" clId="{62EE097A-0F85-DA43-A88A-7BC16E789983}" dt="2023-07-22T19:14:14.797" v="3632"/>
          <ac:grpSpMkLst>
            <pc:docMk/>
            <pc:sldMk cId="548675639" sldId="755"/>
            <ac:grpSpMk id="38" creationId="{2FF9C844-3D06-CC17-5A38-790C66C6E168}"/>
          </ac:grpSpMkLst>
        </pc:grpChg>
      </pc:sldChg>
      <pc:sldChg chg="addSp delSp modSp mod ord">
        <pc:chgData name="Giuseppe Torrisi" userId="7e2d242d-86da-4aa3-bb66-1f88aeb4d0c6" providerId="ADAL" clId="{62EE097A-0F85-DA43-A88A-7BC16E789983}" dt="2023-07-22T19:14:10.216" v="3630"/>
        <pc:sldMkLst>
          <pc:docMk/>
          <pc:sldMk cId="3780671873" sldId="756"/>
        </pc:sldMkLst>
        <pc:spChg chg="mod">
          <ac:chgData name="Giuseppe Torrisi" userId="7e2d242d-86da-4aa3-bb66-1f88aeb4d0c6" providerId="ADAL" clId="{62EE097A-0F85-DA43-A88A-7BC16E789983}" dt="2023-07-22T09:11:22.621" v="1047"/>
          <ac:spMkLst>
            <pc:docMk/>
            <pc:sldMk cId="3780671873" sldId="756"/>
            <ac:spMk id="29" creationId="{0335F951-9A5A-5566-A3C1-1FABFA5322B3}"/>
          </ac:spMkLst>
        </pc:spChg>
        <pc:spChg chg="mod">
          <ac:chgData name="Giuseppe Torrisi" userId="7e2d242d-86da-4aa3-bb66-1f88aeb4d0c6" providerId="ADAL" clId="{62EE097A-0F85-DA43-A88A-7BC16E789983}" dt="2023-07-22T09:11:22.621" v="1047"/>
          <ac:spMkLst>
            <pc:docMk/>
            <pc:sldMk cId="3780671873" sldId="756"/>
            <ac:spMk id="30" creationId="{482B32DA-7650-33E5-6E69-531C5A6A4258}"/>
          </ac:spMkLst>
        </pc:spChg>
        <pc:spChg chg="mod">
          <ac:chgData name="Giuseppe Torrisi" userId="7e2d242d-86da-4aa3-bb66-1f88aeb4d0c6" providerId="ADAL" clId="{62EE097A-0F85-DA43-A88A-7BC16E789983}" dt="2023-07-22T09:11:22.621" v="1047"/>
          <ac:spMkLst>
            <pc:docMk/>
            <pc:sldMk cId="3780671873" sldId="756"/>
            <ac:spMk id="31" creationId="{5A369C9E-DB06-BD61-745C-82AD5A4352A3}"/>
          </ac:spMkLst>
        </pc:spChg>
        <pc:spChg chg="mod">
          <ac:chgData name="Giuseppe Torrisi" userId="7e2d242d-86da-4aa3-bb66-1f88aeb4d0c6" providerId="ADAL" clId="{62EE097A-0F85-DA43-A88A-7BC16E789983}" dt="2023-07-22T09:11:22.621" v="1047"/>
          <ac:spMkLst>
            <pc:docMk/>
            <pc:sldMk cId="3780671873" sldId="756"/>
            <ac:spMk id="32" creationId="{74031B97-8BD4-3823-346A-2AFC04C41818}"/>
          </ac:spMkLst>
        </pc:spChg>
        <pc:spChg chg="mod">
          <ac:chgData name="Giuseppe Torrisi" userId="7e2d242d-86da-4aa3-bb66-1f88aeb4d0c6" providerId="ADAL" clId="{62EE097A-0F85-DA43-A88A-7BC16E789983}" dt="2023-07-22T09:11:22.621" v="1047"/>
          <ac:spMkLst>
            <pc:docMk/>
            <pc:sldMk cId="3780671873" sldId="756"/>
            <ac:spMk id="33" creationId="{9B5932E3-04BF-1469-3B82-5400B763B763}"/>
          </ac:spMkLst>
        </pc:spChg>
        <pc:spChg chg="mod">
          <ac:chgData name="Giuseppe Torrisi" userId="7e2d242d-86da-4aa3-bb66-1f88aeb4d0c6" providerId="ADAL" clId="{62EE097A-0F85-DA43-A88A-7BC16E789983}" dt="2023-07-22T09:11:22.621" v="1047"/>
          <ac:spMkLst>
            <pc:docMk/>
            <pc:sldMk cId="3780671873" sldId="756"/>
            <ac:spMk id="34" creationId="{A6261F7F-8EAF-59A3-A760-D115F2C20F73}"/>
          </ac:spMkLst>
        </pc:spChg>
        <pc:spChg chg="mod">
          <ac:chgData name="Giuseppe Torrisi" userId="7e2d242d-86da-4aa3-bb66-1f88aeb4d0c6" providerId="ADAL" clId="{62EE097A-0F85-DA43-A88A-7BC16E789983}" dt="2023-07-22T19:14:10.216" v="3630"/>
          <ac:spMkLst>
            <pc:docMk/>
            <pc:sldMk cId="3780671873" sldId="756"/>
            <ac:spMk id="37" creationId="{36C68D5A-1DF0-723E-E8D2-C201A09AFD0C}"/>
          </ac:spMkLst>
        </pc:spChg>
        <pc:spChg chg="mod">
          <ac:chgData name="Giuseppe Torrisi" userId="7e2d242d-86da-4aa3-bb66-1f88aeb4d0c6" providerId="ADAL" clId="{62EE097A-0F85-DA43-A88A-7BC16E789983}" dt="2023-07-22T19:14:10.216" v="3630"/>
          <ac:spMkLst>
            <pc:docMk/>
            <pc:sldMk cId="3780671873" sldId="756"/>
            <ac:spMk id="38" creationId="{0956319A-59F9-E106-743C-A736B406975D}"/>
          </ac:spMkLst>
        </pc:spChg>
        <pc:spChg chg="mod">
          <ac:chgData name="Giuseppe Torrisi" userId="7e2d242d-86da-4aa3-bb66-1f88aeb4d0c6" providerId="ADAL" clId="{62EE097A-0F85-DA43-A88A-7BC16E789983}" dt="2023-07-22T19:14:10.216" v="3630"/>
          <ac:spMkLst>
            <pc:docMk/>
            <pc:sldMk cId="3780671873" sldId="756"/>
            <ac:spMk id="39" creationId="{D89B528C-1789-BE4C-6C7B-1339C9455662}"/>
          </ac:spMkLst>
        </pc:spChg>
        <pc:spChg chg="mod">
          <ac:chgData name="Giuseppe Torrisi" userId="7e2d242d-86da-4aa3-bb66-1f88aeb4d0c6" providerId="ADAL" clId="{62EE097A-0F85-DA43-A88A-7BC16E789983}" dt="2023-07-22T19:14:10.216" v="3630"/>
          <ac:spMkLst>
            <pc:docMk/>
            <pc:sldMk cId="3780671873" sldId="756"/>
            <ac:spMk id="40" creationId="{928A00AE-7E93-0374-B408-DEBB976E474C}"/>
          </ac:spMkLst>
        </pc:spChg>
        <pc:spChg chg="mod">
          <ac:chgData name="Giuseppe Torrisi" userId="7e2d242d-86da-4aa3-bb66-1f88aeb4d0c6" providerId="ADAL" clId="{62EE097A-0F85-DA43-A88A-7BC16E789983}" dt="2023-07-22T19:14:10.216" v="3630"/>
          <ac:spMkLst>
            <pc:docMk/>
            <pc:sldMk cId="3780671873" sldId="756"/>
            <ac:spMk id="41" creationId="{9099C432-BFB8-668C-9F0B-91DB75B06941}"/>
          </ac:spMkLst>
        </pc:spChg>
        <pc:spChg chg="mod">
          <ac:chgData name="Giuseppe Torrisi" userId="7e2d242d-86da-4aa3-bb66-1f88aeb4d0c6" providerId="ADAL" clId="{62EE097A-0F85-DA43-A88A-7BC16E789983}" dt="2023-07-22T19:14:10.216" v="3630"/>
          <ac:spMkLst>
            <pc:docMk/>
            <pc:sldMk cId="3780671873" sldId="756"/>
            <ac:spMk id="42" creationId="{8500DFDF-8A1A-3A0F-58D7-C10032EAF7E4}"/>
          </ac:spMkLst>
        </pc:spChg>
        <pc:spChg chg="mod">
          <ac:chgData name="Giuseppe Torrisi" userId="7e2d242d-86da-4aa3-bb66-1f88aeb4d0c6" providerId="ADAL" clId="{62EE097A-0F85-DA43-A88A-7BC16E789983}" dt="2023-07-22T19:14:10.216" v="3630"/>
          <ac:spMkLst>
            <pc:docMk/>
            <pc:sldMk cId="3780671873" sldId="756"/>
            <ac:spMk id="43" creationId="{A25CE6C2-BF6B-3CB9-98CA-7FA301E0FFDC}"/>
          </ac:spMkLst>
        </pc:spChg>
        <pc:spChg chg="mod">
          <ac:chgData name="Giuseppe Torrisi" userId="7e2d242d-86da-4aa3-bb66-1f88aeb4d0c6" providerId="ADAL" clId="{62EE097A-0F85-DA43-A88A-7BC16E789983}" dt="2023-07-22T19:14:10.216" v="3630"/>
          <ac:spMkLst>
            <pc:docMk/>
            <pc:sldMk cId="3780671873" sldId="756"/>
            <ac:spMk id="44" creationId="{AA28C902-1848-0CC9-D9D1-FCE7F82C781C}"/>
          </ac:spMkLst>
        </pc:spChg>
        <pc:grpChg chg="del">
          <ac:chgData name="Giuseppe Torrisi" userId="7e2d242d-86da-4aa3-bb66-1f88aeb4d0c6" providerId="ADAL" clId="{62EE097A-0F85-DA43-A88A-7BC16E789983}" dt="2023-07-22T09:11:22.278" v="1046" actId="478"/>
          <ac:grpSpMkLst>
            <pc:docMk/>
            <pc:sldMk cId="3780671873" sldId="756"/>
            <ac:grpSpMk id="3" creationId="{9E98C0E3-CF71-6C3A-07EC-46C463E4EAF7}"/>
          </ac:grpSpMkLst>
        </pc:grpChg>
        <pc:grpChg chg="add del mod">
          <ac:chgData name="Giuseppe Torrisi" userId="7e2d242d-86da-4aa3-bb66-1f88aeb4d0c6" providerId="ADAL" clId="{62EE097A-0F85-DA43-A88A-7BC16E789983}" dt="2023-07-22T19:14:09.602" v="3629" actId="478"/>
          <ac:grpSpMkLst>
            <pc:docMk/>
            <pc:sldMk cId="3780671873" sldId="756"/>
            <ac:grpSpMk id="28" creationId="{387E465D-2C93-109D-1048-33930523C99F}"/>
          </ac:grpSpMkLst>
        </pc:grpChg>
        <pc:grpChg chg="add mod">
          <ac:chgData name="Giuseppe Torrisi" userId="7e2d242d-86da-4aa3-bb66-1f88aeb4d0c6" providerId="ADAL" clId="{62EE097A-0F85-DA43-A88A-7BC16E789983}" dt="2023-07-22T19:14:10.216" v="3630"/>
          <ac:grpSpMkLst>
            <pc:docMk/>
            <pc:sldMk cId="3780671873" sldId="756"/>
            <ac:grpSpMk id="35" creationId="{D5F38284-8D47-B20F-E760-A325E6882135}"/>
          </ac:grpSpMkLst>
        </pc:grpChg>
        <pc:grpChg chg="mod">
          <ac:chgData name="Giuseppe Torrisi" userId="7e2d242d-86da-4aa3-bb66-1f88aeb4d0c6" providerId="ADAL" clId="{62EE097A-0F85-DA43-A88A-7BC16E789983}" dt="2023-07-22T19:14:10.216" v="3630"/>
          <ac:grpSpMkLst>
            <pc:docMk/>
            <pc:sldMk cId="3780671873" sldId="756"/>
            <ac:grpSpMk id="36" creationId="{4A16C944-F0D9-E07D-B513-B517FF50555F}"/>
          </ac:grpSpMkLst>
        </pc:grpChg>
      </pc:sldChg>
      <pc:sldChg chg="addSp delSp modSp mod modNotesTx">
        <pc:chgData name="Giuseppe Torrisi" userId="7e2d242d-86da-4aa3-bb66-1f88aeb4d0c6" providerId="ADAL" clId="{62EE097A-0F85-DA43-A88A-7BC16E789983}" dt="2023-07-31T06:13:03.684" v="8548" actId="1076"/>
        <pc:sldMkLst>
          <pc:docMk/>
          <pc:sldMk cId="3675051763" sldId="758"/>
        </pc:sldMkLst>
        <pc:spChg chg="mod">
          <ac:chgData name="Giuseppe Torrisi" userId="7e2d242d-86da-4aa3-bb66-1f88aeb4d0c6" providerId="ADAL" clId="{62EE097A-0F85-DA43-A88A-7BC16E789983}" dt="2023-07-31T06:12:56.645" v="8547" actId="20577"/>
          <ac:spMkLst>
            <pc:docMk/>
            <pc:sldMk cId="3675051763" sldId="758"/>
            <ac:spMk id="3" creationId="{FF009729-C94B-AD19-E144-42E3D4A2ACBA}"/>
          </ac:spMkLst>
        </pc:spChg>
        <pc:spChg chg="mod">
          <ac:chgData name="Giuseppe Torrisi" userId="7e2d242d-86da-4aa3-bb66-1f88aeb4d0c6" providerId="ADAL" clId="{62EE097A-0F85-DA43-A88A-7BC16E789983}" dt="2023-07-22T12:12:40.543" v="1853"/>
          <ac:spMkLst>
            <pc:docMk/>
            <pc:sldMk cId="3675051763" sldId="758"/>
            <ac:spMk id="17" creationId="{642530E0-1503-0B9D-70E3-EF8EAEB1B2DA}"/>
          </ac:spMkLst>
        </pc:spChg>
        <pc:spChg chg="mod">
          <ac:chgData name="Giuseppe Torrisi" userId="7e2d242d-86da-4aa3-bb66-1f88aeb4d0c6" providerId="ADAL" clId="{62EE097A-0F85-DA43-A88A-7BC16E789983}" dt="2023-07-22T12:12:40.543" v="1853"/>
          <ac:spMkLst>
            <pc:docMk/>
            <pc:sldMk cId="3675051763" sldId="758"/>
            <ac:spMk id="18" creationId="{1C69EE6F-D92F-6851-C8DC-D2AA89E2FEAE}"/>
          </ac:spMkLst>
        </pc:spChg>
        <pc:spChg chg="mod">
          <ac:chgData name="Giuseppe Torrisi" userId="7e2d242d-86da-4aa3-bb66-1f88aeb4d0c6" providerId="ADAL" clId="{62EE097A-0F85-DA43-A88A-7BC16E789983}" dt="2023-07-22T12:12:40.543" v="1853"/>
          <ac:spMkLst>
            <pc:docMk/>
            <pc:sldMk cId="3675051763" sldId="758"/>
            <ac:spMk id="19" creationId="{1DE08B59-2324-4F6B-EA3C-0521EDD4743B}"/>
          </ac:spMkLst>
        </pc:spChg>
        <pc:spChg chg="mod">
          <ac:chgData name="Giuseppe Torrisi" userId="7e2d242d-86da-4aa3-bb66-1f88aeb4d0c6" providerId="ADAL" clId="{62EE097A-0F85-DA43-A88A-7BC16E789983}" dt="2023-07-22T12:12:40.543" v="1853"/>
          <ac:spMkLst>
            <pc:docMk/>
            <pc:sldMk cId="3675051763" sldId="758"/>
            <ac:spMk id="20" creationId="{0F5D697C-53F6-3B92-EA73-E45BB9C8BCF3}"/>
          </ac:spMkLst>
        </pc:spChg>
        <pc:spChg chg="mod">
          <ac:chgData name="Giuseppe Torrisi" userId="7e2d242d-86da-4aa3-bb66-1f88aeb4d0c6" providerId="ADAL" clId="{62EE097A-0F85-DA43-A88A-7BC16E789983}" dt="2023-07-22T12:12:40.543" v="1853"/>
          <ac:spMkLst>
            <pc:docMk/>
            <pc:sldMk cId="3675051763" sldId="758"/>
            <ac:spMk id="21" creationId="{40059289-B46A-A012-F4CA-565CA821AD9D}"/>
          </ac:spMkLst>
        </pc:spChg>
        <pc:spChg chg="mod">
          <ac:chgData name="Giuseppe Torrisi" userId="7e2d242d-86da-4aa3-bb66-1f88aeb4d0c6" providerId="ADAL" clId="{62EE097A-0F85-DA43-A88A-7BC16E789983}" dt="2023-07-22T12:12:40.543" v="1853"/>
          <ac:spMkLst>
            <pc:docMk/>
            <pc:sldMk cId="3675051763" sldId="758"/>
            <ac:spMk id="22" creationId="{44CD01C0-CFB2-B0EC-55DA-B2564F458A33}"/>
          </ac:spMkLst>
        </pc:spChg>
        <pc:spChg chg="mod">
          <ac:chgData name="Giuseppe Torrisi" userId="7e2d242d-86da-4aa3-bb66-1f88aeb4d0c6" providerId="ADAL" clId="{62EE097A-0F85-DA43-A88A-7BC16E789983}" dt="2023-07-22T19:14:45.263" v="3648"/>
          <ac:spMkLst>
            <pc:docMk/>
            <pc:sldMk cId="3675051763" sldId="758"/>
            <ac:spMk id="25" creationId="{94D08882-1517-7FE9-EC11-209E366708A5}"/>
          </ac:spMkLst>
        </pc:spChg>
        <pc:spChg chg="mod">
          <ac:chgData name="Giuseppe Torrisi" userId="7e2d242d-86da-4aa3-bb66-1f88aeb4d0c6" providerId="ADAL" clId="{62EE097A-0F85-DA43-A88A-7BC16E789983}" dt="2023-07-22T19:14:45.263" v="3648"/>
          <ac:spMkLst>
            <pc:docMk/>
            <pc:sldMk cId="3675051763" sldId="758"/>
            <ac:spMk id="26" creationId="{1DC31D46-5251-3D9E-11D8-C66C076AC695}"/>
          </ac:spMkLst>
        </pc:spChg>
        <pc:spChg chg="mod">
          <ac:chgData name="Giuseppe Torrisi" userId="7e2d242d-86da-4aa3-bb66-1f88aeb4d0c6" providerId="ADAL" clId="{62EE097A-0F85-DA43-A88A-7BC16E789983}" dt="2023-07-22T19:14:45.263" v="3648"/>
          <ac:spMkLst>
            <pc:docMk/>
            <pc:sldMk cId="3675051763" sldId="758"/>
            <ac:spMk id="27" creationId="{F96F1D2C-8A18-A077-9D49-0CECC7A58DF2}"/>
          </ac:spMkLst>
        </pc:spChg>
        <pc:spChg chg="mod">
          <ac:chgData name="Giuseppe Torrisi" userId="7e2d242d-86da-4aa3-bb66-1f88aeb4d0c6" providerId="ADAL" clId="{62EE097A-0F85-DA43-A88A-7BC16E789983}" dt="2023-07-22T19:14:45.263" v="3648"/>
          <ac:spMkLst>
            <pc:docMk/>
            <pc:sldMk cId="3675051763" sldId="758"/>
            <ac:spMk id="28" creationId="{CD21259A-34CD-A97C-927A-93A725490C15}"/>
          </ac:spMkLst>
        </pc:spChg>
        <pc:spChg chg="mod">
          <ac:chgData name="Giuseppe Torrisi" userId="7e2d242d-86da-4aa3-bb66-1f88aeb4d0c6" providerId="ADAL" clId="{62EE097A-0F85-DA43-A88A-7BC16E789983}" dt="2023-07-22T19:14:45.263" v="3648"/>
          <ac:spMkLst>
            <pc:docMk/>
            <pc:sldMk cId="3675051763" sldId="758"/>
            <ac:spMk id="29" creationId="{C6069296-F1EA-4003-7162-5875D6BC83E7}"/>
          </ac:spMkLst>
        </pc:spChg>
        <pc:spChg chg="mod">
          <ac:chgData name="Giuseppe Torrisi" userId="7e2d242d-86da-4aa3-bb66-1f88aeb4d0c6" providerId="ADAL" clId="{62EE097A-0F85-DA43-A88A-7BC16E789983}" dt="2023-07-22T19:14:45.263" v="3648"/>
          <ac:spMkLst>
            <pc:docMk/>
            <pc:sldMk cId="3675051763" sldId="758"/>
            <ac:spMk id="30" creationId="{10836149-CA5D-1618-7979-4EE93365ABA1}"/>
          </ac:spMkLst>
        </pc:spChg>
        <pc:spChg chg="mod">
          <ac:chgData name="Giuseppe Torrisi" userId="7e2d242d-86da-4aa3-bb66-1f88aeb4d0c6" providerId="ADAL" clId="{62EE097A-0F85-DA43-A88A-7BC16E789983}" dt="2023-07-22T19:14:45.263" v="3648"/>
          <ac:spMkLst>
            <pc:docMk/>
            <pc:sldMk cId="3675051763" sldId="758"/>
            <ac:spMk id="31" creationId="{AE895370-11B7-E87B-61BC-39A1CABAD85C}"/>
          </ac:spMkLst>
        </pc:spChg>
        <pc:spChg chg="mod">
          <ac:chgData name="Giuseppe Torrisi" userId="7e2d242d-86da-4aa3-bb66-1f88aeb4d0c6" providerId="ADAL" clId="{62EE097A-0F85-DA43-A88A-7BC16E789983}" dt="2023-07-22T19:14:45.263" v="3648"/>
          <ac:spMkLst>
            <pc:docMk/>
            <pc:sldMk cId="3675051763" sldId="758"/>
            <ac:spMk id="32" creationId="{9971911C-39E6-EBA7-81F2-7CCEF3DE7269}"/>
          </ac:spMkLst>
        </pc:spChg>
        <pc:grpChg chg="del">
          <ac:chgData name="Giuseppe Torrisi" userId="7e2d242d-86da-4aa3-bb66-1f88aeb4d0c6" providerId="ADAL" clId="{62EE097A-0F85-DA43-A88A-7BC16E789983}" dt="2023-07-22T12:12:40.243" v="1852" actId="478"/>
          <ac:grpSpMkLst>
            <pc:docMk/>
            <pc:sldMk cId="3675051763" sldId="758"/>
            <ac:grpSpMk id="5" creationId="{EDD3EB4F-DF43-57A4-258A-59E97AEE7913}"/>
          </ac:grpSpMkLst>
        </pc:grpChg>
        <pc:grpChg chg="add del mod">
          <ac:chgData name="Giuseppe Torrisi" userId="7e2d242d-86da-4aa3-bb66-1f88aeb4d0c6" providerId="ADAL" clId="{62EE097A-0F85-DA43-A88A-7BC16E789983}" dt="2023-07-22T19:14:44.952" v="3647" actId="478"/>
          <ac:grpSpMkLst>
            <pc:docMk/>
            <pc:sldMk cId="3675051763" sldId="758"/>
            <ac:grpSpMk id="16" creationId="{95032762-1463-8832-1D4F-421463A9769F}"/>
          </ac:grpSpMkLst>
        </pc:grpChg>
        <pc:grpChg chg="add mod">
          <ac:chgData name="Giuseppe Torrisi" userId="7e2d242d-86da-4aa3-bb66-1f88aeb4d0c6" providerId="ADAL" clId="{62EE097A-0F85-DA43-A88A-7BC16E789983}" dt="2023-07-22T19:14:45.263" v="3648"/>
          <ac:grpSpMkLst>
            <pc:docMk/>
            <pc:sldMk cId="3675051763" sldId="758"/>
            <ac:grpSpMk id="23" creationId="{31361D37-FC1E-4D67-AA02-209463383EDB}"/>
          </ac:grpSpMkLst>
        </pc:grpChg>
        <pc:grpChg chg="mod">
          <ac:chgData name="Giuseppe Torrisi" userId="7e2d242d-86da-4aa3-bb66-1f88aeb4d0c6" providerId="ADAL" clId="{62EE097A-0F85-DA43-A88A-7BC16E789983}" dt="2023-07-22T19:14:45.263" v="3648"/>
          <ac:grpSpMkLst>
            <pc:docMk/>
            <pc:sldMk cId="3675051763" sldId="758"/>
            <ac:grpSpMk id="24" creationId="{082B8378-6CDA-3A1A-AA3F-C54D0623FB4E}"/>
          </ac:grpSpMkLst>
        </pc:grpChg>
        <pc:graphicFrameChg chg="mod">
          <ac:chgData name="Giuseppe Torrisi" userId="7e2d242d-86da-4aa3-bb66-1f88aeb4d0c6" providerId="ADAL" clId="{62EE097A-0F85-DA43-A88A-7BC16E789983}" dt="2023-07-31T06:13:03.684" v="8548" actId="1076"/>
          <ac:graphicFrameMkLst>
            <pc:docMk/>
            <pc:sldMk cId="3675051763" sldId="758"/>
            <ac:graphicFrameMk id="4" creationId="{64ACEFBB-7AB6-9BD5-D337-0D8D5AAAA26A}"/>
          </ac:graphicFrameMkLst>
        </pc:graphicFrameChg>
      </pc:sldChg>
      <pc:sldChg chg="addSp delSp modSp mod modNotesTx">
        <pc:chgData name="Giuseppe Torrisi" userId="7e2d242d-86da-4aa3-bb66-1f88aeb4d0c6" providerId="ADAL" clId="{62EE097A-0F85-DA43-A88A-7BC16E789983}" dt="2023-07-31T06:13:48.982" v="8552" actId="20577"/>
        <pc:sldMkLst>
          <pc:docMk/>
          <pc:sldMk cId="2243717335" sldId="762"/>
        </pc:sldMkLst>
        <pc:spChg chg="mod">
          <ac:chgData name="Giuseppe Torrisi" userId="7e2d242d-86da-4aa3-bb66-1f88aeb4d0c6" providerId="ADAL" clId="{62EE097A-0F85-DA43-A88A-7BC16E789983}" dt="2023-07-22T10:02:54.414" v="1757"/>
          <ac:spMkLst>
            <pc:docMk/>
            <pc:sldMk cId="2243717335" sldId="762"/>
            <ac:spMk id="14" creationId="{158E18AA-A586-A314-FE1D-AFECAFB1E1D6}"/>
          </ac:spMkLst>
        </pc:spChg>
        <pc:spChg chg="mod">
          <ac:chgData name="Giuseppe Torrisi" userId="7e2d242d-86da-4aa3-bb66-1f88aeb4d0c6" providerId="ADAL" clId="{62EE097A-0F85-DA43-A88A-7BC16E789983}" dt="2023-07-22T10:02:54.414" v="1757"/>
          <ac:spMkLst>
            <pc:docMk/>
            <pc:sldMk cId="2243717335" sldId="762"/>
            <ac:spMk id="15" creationId="{3DC03360-607D-55DA-BA08-57563E59D55D}"/>
          </ac:spMkLst>
        </pc:spChg>
        <pc:spChg chg="mod">
          <ac:chgData name="Giuseppe Torrisi" userId="7e2d242d-86da-4aa3-bb66-1f88aeb4d0c6" providerId="ADAL" clId="{62EE097A-0F85-DA43-A88A-7BC16E789983}" dt="2023-07-22T10:02:54.414" v="1757"/>
          <ac:spMkLst>
            <pc:docMk/>
            <pc:sldMk cId="2243717335" sldId="762"/>
            <ac:spMk id="17" creationId="{37D8A779-3089-1F13-9F03-DF5F9A318C84}"/>
          </ac:spMkLst>
        </pc:spChg>
        <pc:spChg chg="mod">
          <ac:chgData name="Giuseppe Torrisi" userId="7e2d242d-86da-4aa3-bb66-1f88aeb4d0c6" providerId="ADAL" clId="{62EE097A-0F85-DA43-A88A-7BC16E789983}" dt="2023-07-22T10:02:54.414" v="1757"/>
          <ac:spMkLst>
            <pc:docMk/>
            <pc:sldMk cId="2243717335" sldId="762"/>
            <ac:spMk id="19" creationId="{916F9695-E009-28BF-D941-55A37827F373}"/>
          </ac:spMkLst>
        </pc:spChg>
        <pc:spChg chg="mod">
          <ac:chgData name="Giuseppe Torrisi" userId="7e2d242d-86da-4aa3-bb66-1f88aeb4d0c6" providerId="ADAL" clId="{62EE097A-0F85-DA43-A88A-7BC16E789983}" dt="2023-07-22T10:02:54.414" v="1757"/>
          <ac:spMkLst>
            <pc:docMk/>
            <pc:sldMk cId="2243717335" sldId="762"/>
            <ac:spMk id="22" creationId="{37B8B760-906D-794E-9119-CF9003E0EE38}"/>
          </ac:spMkLst>
        </pc:spChg>
        <pc:spChg chg="mod">
          <ac:chgData name="Giuseppe Torrisi" userId="7e2d242d-86da-4aa3-bb66-1f88aeb4d0c6" providerId="ADAL" clId="{62EE097A-0F85-DA43-A88A-7BC16E789983}" dt="2023-07-22T10:02:54.414" v="1757"/>
          <ac:spMkLst>
            <pc:docMk/>
            <pc:sldMk cId="2243717335" sldId="762"/>
            <ac:spMk id="24" creationId="{E3D74536-9A7E-37B0-CA47-D43A5B14B889}"/>
          </ac:spMkLst>
        </pc:spChg>
        <pc:spChg chg="del mod">
          <ac:chgData name="Giuseppe Torrisi" userId="7e2d242d-86da-4aa3-bb66-1f88aeb4d0c6" providerId="ADAL" clId="{62EE097A-0F85-DA43-A88A-7BC16E789983}" dt="2023-07-22T12:13:12.397" v="1860" actId="478"/>
          <ac:spMkLst>
            <pc:docMk/>
            <pc:sldMk cId="2243717335" sldId="762"/>
            <ac:spMk id="34" creationId="{3ED68311-84F6-28F0-A4B3-E8D837566B98}"/>
          </ac:spMkLst>
        </pc:spChg>
        <pc:spChg chg="mod">
          <ac:chgData name="Giuseppe Torrisi" userId="7e2d242d-86da-4aa3-bb66-1f88aeb4d0c6" providerId="ADAL" clId="{62EE097A-0F85-DA43-A88A-7BC16E789983}" dt="2023-07-22T10:02:54.414" v="1757"/>
          <ac:spMkLst>
            <pc:docMk/>
            <pc:sldMk cId="2243717335" sldId="762"/>
            <ac:spMk id="36" creationId="{7F8AFBEF-DC3F-7AD8-DBF6-088FAFA6EF13}"/>
          </ac:spMkLst>
        </pc:spChg>
        <pc:spChg chg="mod">
          <ac:chgData name="Giuseppe Torrisi" userId="7e2d242d-86da-4aa3-bb66-1f88aeb4d0c6" providerId="ADAL" clId="{62EE097A-0F85-DA43-A88A-7BC16E789983}" dt="2023-07-22T19:16:28.249" v="3694"/>
          <ac:spMkLst>
            <pc:docMk/>
            <pc:sldMk cId="2243717335" sldId="762"/>
            <ac:spMk id="44" creationId="{1CDFD854-A921-4E6B-765C-22DA64D21ADA}"/>
          </ac:spMkLst>
        </pc:spChg>
        <pc:spChg chg="mod">
          <ac:chgData name="Giuseppe Torrisi" userId="7e2d242d-86da-4aa3-bb66-1f88aeb4d0c6" providerId="ADAL" clId="{62EE097A-0F85-DA43-A88A-7BC16E789983}" dt="2023-07-22T19:16:28.249" v="3694"/>
          <ac:spMkLst>
            <pc:docMk/>
            <pc:sldMk cId="2243717335" sldId="762"/>
            <ac:spMk id="45" creationId="{A79AC148-79DC-54A5-EDC8-6A1A062FE634}"/>
          </ac:spMkLst>
        </pc:spChg>
        <pc:spChg chg="mod">
          <ac:chgData name="Giuseppe Torrisi" userId="7e2d242d-86da-4aa3-bb66-1f88aeb4d0c6" providerId="ADAL" clId="{62EE097A-0F85-DA43-A88A-7BC16E789983}" dt="2023-07-22T19:16:28.249" v="3694"/>
          <ac:spMkLst>
            <pc:docMk/>
            <pc:sldMk cId="2243717335" sldId="762"/>
            <ac:spMk id="46" creationId="{5368B60A-4B01-59D1-5AE1-ED10B39E0F67}"/>
          </ac:spMkLst>
        </pc:spChg>
        <pc:spChg chg="mod">
          <ac:chgData name="Giuseppe Torrisi" userId="7e2d242d-86da-4aa3-bb66-1f88aeb4d0c6" providerId="ADAL" clId="{62EE097A-0F85-DA43-A88A-7BC16E789983}" dt="2023-07-22T19:16:28.249" v="3694"/>
          <ac:spMkLst>
            <pc:docMk/>
            <pc:sldMk cId="2243717335" sldId="762"/>
            <ac:spMk id="47" creationId="{178C1E1B-5EA1-8F41-C3C3-A18D8953D11D}"/>
          </ac:spMkLst>
        </pc:spChg>
        <pc:spChg chg="mod">
          <ac:chgData name="Giuseppe Torrisi" userId="7e2d242d-86da-4aa3-bb66-1f88aeb4d0c6" providerId="ADAL" clId="{62EE097A-0F85-DA43-A88A-7BC16E789983}" dt="2023-07-22T19:16:28.249" v="3694"/>
          <ac:spMkLst>
            <pc:docMk/>
            <pc:sldMk cId="2243717335" sldId="762"/>
            <ac:spMk id="48" creationId="{7043BDC9-04AF-AAA4-3F35-5E3F61E79A98}"/>
          </ac:spMkLst>
        </pc:spChg>
        <pc:spChg chg="mod">
          <ac:chgData name="Giuseppe Torrisi" userId="7e2d242d-86da-4aa3-bb66-1f88aeb4d0c6" providerId="ADAL" clId="{62EE097A-0F85-DA43-A88A-7BC16E789983}" dt="2023-07-22T19:16:28.249" v="3694"/>
          <ac:spMkLst>
            <pc:docMk/>
            <pc:sldMk cId="2243717335" sldId="762"/>
            <ac:spMk id="49" creationId="{B7BFFB48-19A5-E773-A51E-9E8383E0090F}"/>
          </ac:spMkLst>
        </pc:spChg>
        <pc:spChg chg="mod">
          <ac:chgData name="Giuseppe Torrisi" userId="7e2d242d-86da-4aa3-bb66-1f88aeb4d0c6" providerId="ADAL" clId="{62EE097A-0F85-DA43-A88A-7BC16E789983}" dt="2023-07-22T19:16:28.249" v="3694"/>
          <ac:spMkLst>
            <pc:docMk/>
            <pc:sldMk cId="2243717335" sldId="762"/>
            <ac:spMk id="50" creationId="{4BD865C8-8320-FEE5-607D-EB8D644B3297}"/>
          </ac:spMkLst>
        </pc:spChg>
        <pc:spChg chg="mod">
          <ac:chgData name="Giuseppe Torrisi" userId="7e2d242d-86da-4aa3-bb66-1f88aeb4d0c6" providerId="ADAL" clId="{62EE097A-0F85-DA43-A88A-7BC16E789983}" dt="2023-07-22T19:16:28.249" v="3694"/>
          <ac:spMkLst>
            <pc:docMk/>
            <pc:sldMk cId="2243717335" sldId="762"/>
            <ac:spMk id="51" creationId="{A8F29849-FD01-D498-BD76-0CD0665E41A7}"/>
          </ac:spMkLst>
        </pc:spChg>
        <pc:grpChg chg="add del mod">
          <ac:chgData name="Giuseppe Torrisi" userId="7e2d242d-86da-4aa3-bb66-1f88aeb4d0c6" providerId="ADAL" clId="{62EE097A-0F85-DA43-A88A-7BC16E789983}" dt="2023-07-22T19:16:27.932" v="3693" actId="478"/>
          <ac:grpSpMkLst>
            <pc:docMk/>
            <pc:sldMk cId="2243717335" sldId="762"/>
            <ac:grpSpMk id="7" creationId="{34480E7C-03A4-16A8-8ABE-C462E266145A}"/>
          </ac:grpSpMkLst>
        </pc:grpChg>
        <pc:grpChg chg="mod">
          <ac:chgData name="Giuseppe Torrisi" userId="7e2d242d-86da-4aa3-bb66-1f88aeb4d0c6" providerId="ADAL" clId="{62EE097A-0F85-DA43-A88A-7BC16E789983}" dt="2023-07-22T10:02:54.414" v="1757"/>
          <ac:grpSpMkLst>
            <pc:docMk/>
            <pc:sldMk cId="2243717335" sldId="762"/>
            <ac:grpSpMk id="13" creationId="{0021E832-EFE2-E421-FF91-71F9A5D93D53}"/>
          </ac:grpSpMkLst>
        </pc:grpChg>
        <pc:grpChg chg="add mod">
          <ac:chgData name="Giuseppe Torrisi" userId="7e2d242d-86da-4aa3-bb66-1f88aeb4d0c6" providerId="ADAL" clId="{62EE097A-0F85-DA43-A88A-7BC16E789983}" dt="2023-07-22T19:16:28.249" v="3694"/>
          <ac:grpSpMkLst>
            <pc:docMk/>
            <pc:sldMk cId="2243717335" sldId="762"/>
            <ac:grpSpMk id="37" creationId="{233942D7-09E2-020E-DE75-8B9D95E02141}"/>
          </ac:grpSpMkLst>
        </pc:grpChg>
        <pc:grpChg chg="mod">
          <ac:chgData name="Giuseppe Torrisi" userId="7e2d242d-86da-4aa3-bb66-1f88aeb4d0c6" providerId="ADAL" clId="{62EE097A-0F85-DA43-A88A-7BC16E789983}" dt="2023-07-22T19:16:28.249" v="3694"/>
          <ac:grpSpMkLst>
            <pc:docMk/>
            <pc:sldMk cId="2243717335" sldId="762"/>
            <ac:grpSpMk id="38" creationId="{A85629CB-B40A-9C0E-ACE4-90AAC61A5188}"/>
          </ac:grpSpMkLst>
        </pc:grpChg>
        <pc:grpChg chg="del">
          <ac:chgData name="Giuseppe Torrisi" userId="7e2d242d-86da-4aa3-bb66-1f88aeb4d0c6" providerId="ADAL" clId="{62EE097A-0F85-DA43-A88A-7BC16E789983}" dt="2023-07-22T10:02:53.865" v="1756" actId="478"/>
          <ac:grpSpMkLst>
            <pc:docMk/>
            <pc:sldMk cId="2243717335" sldId="762"/>
            <ac:grpSpMk id="64" creationId="{74A2F5F8-35BC-0AE0-E40F-0DE96C4C73EB}"/>
          </ac:grpSpMkLst>
        </pc:grpChg>
      </pc:sldChg>
      <pc:sldChg chg="addSp delSp modSp mod modNotesTx">
        <pc:chgData name="Giuseppe Torrisi" userId="7e2d242d-86da-4aa3-bb66-1f88aeb4d0c6" providerId="ADAL" clId="{62EE097A-0F85-DA43-A88A-7BC16E789983}" dt="2023-07-31T22:27:06.447" v="10052" actId="20577"/>
        <pc:sldMkLst>
          <pc:docMk/>
          <pc:sldMk cId="1637852546" sldId="764"/>
        </pc:sldMkLst>
        <pc:spChg chg="del">
          <ac:chgData name="Giuseppe Torrisi" userId="7e2d242d-86da-4aa3-bb66-1f88aeb4d0c6" providerId="ADAL" clId="{62EE097A-0F85-DA43-A88A-7BC16E789983}" dt="2023-07-22T21:23:00.597" v="4810" actId="478"/>
          <ac:spMkLst>
            <pc:docMk/>
            <pc:sldMk cId="1637852546" sldId="764"/>
            <ac:spMk id="2" creationId="{E2F94C2B-6014-3A46-986F-5C2CC58C3D5B}"/>
          </ac:spMkLst>
        </pc:spChg>
        <pc:spChg chg="add mod">
          <ac:chgData name="Giuseppe Torrisi" userId="7e2d242d-86da-4aa3-bb66-1f88aeb4d0c6" providerId="ADAL" clId="{62EE097A-0F85-DA43-A88A-7BC16E789983}" dt="2023-07-31T18:07:47.035" v="9770" actId="20577"/>
          <ac:spMkLst>
            <pc:docMk/>
            <pc:sldMk cId="1637852546" sldId="764"/>
            <ac:spMk id="4" creationId="{9FF21F0C-CAD6-F008-C90D-FE25D2022535}"/>
          </ac:spMkLst>
        </pc:spChg>
        <pc:spChg chg="mod">
          <ac:chgData name="Giuseppe Torrisi" userId="7e2d242d-86da-4aa3-bb66-1f88aeb4d0c6" providerId="ADAL" clId="{62EE097A-0F85-DA43-A88A-7BC16E789983}" dt="2023-07-31T22:02:05.789" v="9780" actId="20577"/>
          <ac:spMkLst>
            <pc:docMk/>
            <pc:sldMk cId="1637852546" sldId="764"/>
            <ac:spMk id="7" creationId="{EB7E0664-D8A5-F84D-9E99-A31C59EF6EA9}"/>
          </ac:spMkLst>
        </pc:spChg>
        <pc:spChg chg="del">
          <ac:chgData name="Giuseppe Torrisi" userId="7e2d242d-86da-4aa3-bb66-1f88aeb4d0c6" providerId="ADAL" clId="{62EE097A-0F85-DA43-A88A-7BC16E789983}" dt="2023-07-29T13:36:56.721" v="7809" actId="478"/>
          <ac:spMkLst>
            <pc:docMk/>
            <pc:sldMk cId="1637852546" sldId="764"/>
            <ac:spMk id="14" creationId="{7333D423-54E6-9249-AB06-1BC52319EF38}"/>
          </ac:spMkLst>
        </pc:spChg>
        <pc:spChg chg="add mod">
          <ac:chgData name="Giuseppe Torrisi" userId="7e2d242d-86da-4aa3-bb66-1f88aeb4d0c6" providerId="ADAL" clId="{62EE097A-0F85-DA43-A88A-7BC16E789983}" dt="2023-07-22T19:12:20.144" v="3575" actId="1036"/>
          <ac:spMkLst>
            <pc:docMk/>
            <pc:sldMk cId="1637852546" sldId="764"/>
            <ac:spMk id="15" creationId="{E8489265-BD18-4CBA-AB65-F0C75788030A}"/>
          </ac:spMkLst>
        </pc:spChg>
        <pc:spChg chg="mod">
          <ac:chgData name="Giuseppe Torrisi" userId="7e2d242d-86da-4aa3-bb66-1f88aeb4d0c6" providerId="ADAL" clId="{62EE097A-0F85-DA43-A88A-7BC16E789983}" dt="2023-07-22T10:06:48.624" v="1800"/>
          <ac:spMkLst>
            <pc:docMk/>
            <pc:sldMk cId="1637852546" sldId="764"/>
            <ac:spMk id="18" creationId="{1F8CEB76-386F-A468-176A-18F995A71282}"/>
          </ac:spMkLst>
        </pc:spChg>
        <pc:spChg chg="mod">
          <ac:chgData name="Giuseppe Torrisi" userId="7e2d242d-86da-4aa3-bb66-1f88aeb4d0c6" providerId="ADAL" clId="{62EE097A-0F85-DA43-A88A-7BC16E789983}" dt="2023-07-22T10:06:48.624" v="1800"/>
          <ac:spMkLst>
            <pc:docMk/>
            <pc:sldMk cId="1637852546" sldId="764"/>
            <ac:spMk id="19" creationId="{0009168F-4B48-B3A7-1E49-A4DDEDFD9155}"/>
          </ac:spMkLst>
        </pc:spChg>
        <pc:spChg chg="mod">
          <ac:chgData name="Giuseppe Torrisi" userId="7e2d242d-86da-4aa3-bb66-1f88aeb4d0c6" providerId="ADAL" clId="{62EE097A-0F85-DA43-A88A-7BC16E789983}" dt="2023-07-22T10:06:48.624" v="1800"/>
          <ac:spMkLst>
            <pc:docMk/>
            <pc:sldMk cId="1637852546" sldId="764"/>
            <ac:spMk id="20" creationId="{22D1ED67-D11F-C802-9256-22E46FBB825E}"/>
          </ac:spMkLst>
        </pc:spChg>
        <pc:spChg chg="mod">
          <ac:chgData name="Giuseppe Torrisi" userId="7e2d242d-86da-4aa3-bb66-1f88aeb4d0c6" providerId="ADAL" clId="{62EE097A-0F85-DA43-A88A-7BC16E789983}" dt="2023-07-29T13:37:15.038" v="7812"/>
          <ac:spMkLst>
            <pc:docMk/>
            <pc:sldMk cId="1637852546" sldId="764"/>
            <ac:spMk id="20" creationId="{FD54ABE4-B992-C021-D48F-C7870E9EDBB6}"/>
          </ac:spMkLst>
        </pc:spChg>
        <pc:spChg chg="mod">
          <ac:chgData name="Giuseppe Torrisi" userId="7e2d242d-86da-4aa3-bb66-1f88aeb4d0c6" providerId="ADAL" clId="{62EE097A-0F85-DA43-A88A-7BC16E789983}" dt="2023-07-22T10:06:48.624" v="1800"/>
          <ac:spMkLst>
            <pc:docMk/>
            <pc:sldMk cId="1637852546" sldId="764"/>
            <ac:spMk id="21" creationId="{03CF647A-C95E-A5E5-1419-ECA4EEB144B2}"/>
          </ac:spMkLst>
        </pc:spChg>
        <pc:spChg chg="mod">
          <ac:chgData name="Giuseppe Torrisi" userId="7e2d242d-86da-4aa3-bb66-1f88aeb4d0c6" providerId="ADAL" clId="{62EE097A-0F85-DA43-A88A-7BC16E789983}" dt="2023-07-29T13:37:15.038" v="7812"/>
          <ac:spMkLst>
            <pc:docMk/>
            <pc:sldMk cId="1637852546" sldId="764"/>
            <ac:spMk id="21" creationId="{5EC16819-58F4-DE13-0598-CB5859245714}"/>
          </ac:spMkLst>
        </pc:spChg>
        <pc:spChg chg="mod">
          <ac:chgData name="Giuseppe Torrisi" userId="7e2d242d-86da-4aa3-bb66-1f88aeb4d0c6" providerId="ADAL" clId="{62EE097A-0F85-DA43-A88A-7BC16E789983}" dt="2023-07-22T10:06:48.624" v="1800"/>
          <ac:spMkLst>
            <pc:docMk/>
            <pc:sldMk cId="1637852546" sldId="764"/>
            <ac:spMk id="22" creationId="{452A707C-C978-2C75-1A4C-7EFD203350E1}"/>
          </ac:spMkLst>
        </pc:spChg>
        <pc:spChg chg="mod">
          <ac:chgData name="Giuseppe Torrisi" userId="7e2d242d-86da-4aa3-bb66-1f88aeb4d0c6" providerId="ADAL" clId="{62EE097A-0F85-DA43-A88A-7BC16E789983}" dt="2023-07-29T13:37:15.038" v="7812"/>
          <ac:spMkLst>
            <pc:docMk/>
            <pc:sldMk cId="1637852546" sldId="764"/>
            <ac:spMk id="23" creationId="{3E7792C8-43AD-BEBE-B112-37A13BACB46D}"/>
          </ac:spMkLst>
        </pc:spChg>
        <pc:spChg chg="mod">
          <ac:chgData name="Giuseppe Torrisi" userId="7e2d242d-86da-4aa3-bb66-1f88aeb4d0c6" providerId="ADAL" clId="{62EE097A-0F85-DA43-A88A-7BC16E789983}" dt="2023-07-22T10:06:48.624" v="1800"/>
          <ac:spMkLst>
            <pc:docMk/>
            <pc:sldMk cId="1637852546" sldId="764"/>
            <ac:spMk id="23" creationId="{F873BC74-8DC3-1D96-4AC9-B93060DE4B50}"/>
          </ac:spMkLst>
        </pc:spChg>
        <pc:spChg chg="mod">
          <ac:chgData name="Giuseppe Torrisi" userId="7e2d242d-86da-4aa3-bb66-1f88aeb4d0c6" providerId="ADAL" clId="{62EE097A-0F85-DA43-A88A-7BC16E789983}" dt="2023-07-22T10:06:48.624" v="1800"/>
          <ac:spMkLst>
            <pc:docMk/>
            <pc:sldMk cId="1637852546" sldId="764"/>
            <ac:spMk id="24" creationId="{F9D102EA-4C8A-5D25-2792-820BDD9C8B47}"/>
          </ac:spMkLst>
        </pc:spChg>
        <pc:spChg chg="mod">
          <ac:chgData name="Giuseppe Torrisi" userId="7e2d242d-86da-4aa3-bb66-1f88aeb4d0c6" providerId="ADAL" clId="{62EE097A-0F85-DA43-A88A-7BC16E789983}" dt="2023-07-22T10:06:48.624" v="1800"/>
          <ac:spMkLst>
            <pc:docMk/>
            <pc:sldMk cId="1637852546" sldId="764"/>
            <ac:spMk id="25" creationId="{5F6F2F31-6894-4DAA-A488-ABEFB2B70EEB}"/>
          </ac:spMkLst>
        </pc:spChg>
        <pc:spChg chg="mod">
          <ac:chgData name="Giuseppe Torrisi" userId="7e2d242d-86da-4aa3-bb66-1f88aeb4d0c6" providerId="ADAL" clId="{62EE097A-0F85-DA43-A88A-7BC16E789983}" dt="2023-07-29T13:45:25.692" v="7816"/>
          <ac:spMkLst>
            <pc:docMk/>
            <pc:sldMk cId="1637852546" sldId="764"/>
            <ac:spMk id="27" creationId="{CD255A1C-5402-68A1-8F61-2F48D089CE3A}"/>
          </ac:spMkLst>
        </pc:spChg>
        <pc:spChg chg="del mod topLvl">
          <ac:chgData name="Giuseppe Torrisi" userId="7e2d242d-86da-4aa3-bb66-1f88aeb4d0c6" providerId="ADAL" clId="{62EE097A-0F85-DA43-A88A-7BC16E789983}" dt="2023-07-22T19:12:34.024" v="3578" actId="478"/>
          <ac:spMkLst>
            <pc:docMk/>
            <pc:sldMk cId="1637852546" sldId="764"/>
            <ac:spMk id="28" creationId="{41F1477F-1297-4EE0-937D-B442ACEA837B}"/>
          </ac:spMkLst>
        </pc:spChg>
        <pc:spChg chg="mod">
          <ac:chgData name="Giuseppe Torrisi" userId="7e2d242d-86da-4aa3-bb66-1f88aeb4d0c6" providerId="ADAL" clId="{62EE097A-0F85-DA43-A88A-7BC16E789983}" dt="2023-07-29T13:45:25.692" v="7816"/>
          <ac:spMkLst>
            <pc:docMk/>
            <pc:sldMk cId="1637852546" sldId="764"/>
            <ac:spMk id="28" creationId="{942F2C94-91E6-2C59-84FA-50FBB77A1AC0}"/>
          </ac:spMkLst>
        </pc:spChg>
        <pc:spChg chg="del mod">
          <ac:chgData name="Giuseppe Torrisi" userId="7e2d242d-86da-4aa3-bb66-1f88aeb4d0c6" providerId="ADAL" clId="{62EE097A-0F85-DA43-A88A-7BC16E789983}" dt="2023-07-22T19:12:31.946" v="3577" actId="478"/>
          <ac:spMkLst>
            <pc:docMk/>
            <pc:sldMk cId="1637852546" sldId="764"/>
            <ac:spMk id="29" creationId="{6BC56B8F-2C66-AEEF-606A-53DE67A07940}"/>
          </ac:spMkLst>
        </pc:spChg>
        <pc:spChg chg="mod">
          <ac:chgData name="Giuseppe Torrisi" userId="7e2d242d-86da-4aa3-bb66-1f88aeb4d0c6" providerId="ADAL" clId="{62EE097A-0F85-DA43-A88A-7BC16E789983}" dt="2023-07-22T19:12:28.547" v="3576"/>
          <ac:spMkLst>
            <pc:docMk/>
            <pc:sldMk cId="1637852546" sldId="764"/>
            <ac:spMk id="30" creationId="{02CADB3A-BE34-6302-B785-F36270B8F5E6}"/>
          </ac:spMkLst>
        </pc:spChg>
        <pc:spChg chg="mod">
          <ac:chgData name="Giuseppe Torrisi" userId="7e2d242d-86da-4aa3-bb66-1f88aeb4d0c6" providerId="ADAL" clId="{62EE097A-0F85-DA43-A88A-7BC16E789983}" dt="2023-07-29T13:45:25.692" v="7816"/>
          <ac:spMkLst>
            <pc:docMk/>
            <pc:sldMk cId="1637852546" sldId="764"/>
            <ac:spMk id="30" creationId="{D831EF9A-E66F-782C-610C-FC131BDAD499}"/>
          </ac:spMkLst>
        </pc:spChg>
        <pc:spChg chg="mod">
          <ac:chgData name="Giuseppe Torrisi" userId="7e2d242d-86da-4aa3-bb66-1f88aeb4d0c6" providerId="ADAL" clId="{62EE097A-0F85-DA43-A88A-7BC16E789983}" dt="2023-07-22T19:12:28.547" v="3576"/>
          <ac:spMkLst>
            <pc:docMk/>
            <pc:sldMk cId="1637852546" sldId="764"/>
            <ac:spMk id="33" creationId="{41C014FD-7729-92A9-F465-22A193C2BCD8}"/>
          </ac:spMkLst>
        </pc:spChg>
        <pc:spChg chg="del mod">
          <ac:chgData name="Giuseppe Torrisi" userId="7e2d242d-86da-4aa3-bb66-1f88aeb4d0c6" providerId="ADAL" clId="{62EE097A-0F85-DA43-A88A-7BC16E789983}" dt="2023-07-22T21:23:08.858" v="4814" actId="478"/>
          <ac:spMkLst>
            <pc:docMk/>
            <pc:sldMk cId="1637852546" sldId="764"/>
            <ac:spMk id="39" creationId="{1BF315EE-12ED-7746-8107-43B020F67348}"/>
          </ac:spMkLst>
        </pc:spChg>
        <pc:spChg chg="mod">
          <ac:chgData name="Giuseppe Torrisi" userId="7e2d242d-86da-4aa3-bb66-1f88aeb4d0c6" providerId="ADAL" clId="{62EE097A-0F85-DA43-A88A-7BC16E789983}" dt="2023-07-29T13:36:48.900" v="7806" actId="20577"/>
          <ac:spMkLst>
            <pc:docMk/>
            <pc:sldMk cId="1637852546" sldId="764"/>
            <ac:spMk id="41" creationId="{70E1F6E0-DEC5-FA40-A9BE-0F0C49CD372B}"/>
          </ac:spMkLst>
        </pc:spChg>
        <pc:spChg chg="mod">
          <ac:chgData name="Giuseppe Torrisi" userId="7e2d242d-86da-4aa3-bb66-1f88aeb4d0c6" providerId="ADAL" clId="{62EE097A-0F85-DA43-A88A-7BC16E789983}" dt="2023-07-22T19:12:28.547" v="3576"/>
          <ac:spMkLst>
            <pc:docMk/>
            <pc:sldMk cId="1637852546" sldId="764"/>
            <ac:spMk id="43" creationId="{78A8110B-9D59-5181-87A5-28F5964597CE}"/>
          </ac:spMkLst>
        </pc:spChg>
        <pc:spChg chg="mod">
          <ac:chgData name="Giuseppe Torrisi" userId="7e2d242d-86da-4aa3-bb66-1f88aeb4d0c6" providerId="ADAL" clId="{62EE097A-0F85-DA43-A88A-7BC16E789983}" dt="2023-07-22T19:12:28.547" v="3576"/>
          <ac:spMkLst>
            <pc:docMk/>
            <pc:sldMk cId="1637852546" sldId="764"/>
            <ac:spMk id="44" creationId="{FAA7CAB7-78DB-19EF-ACE8-5E887A3D6043}"/>
          </ac:spMkLst>
        </pc:spChg>
        <pc:spChg chg="del">
          <ac:chgData name="Giuseppe Torrisi" userId="7e2d242d-86da-4aa3-bb66-1f88aeb4d0c6" providerId="ADAL" clId="{62EE097A-0F85-DA43-A88A-7BC16E789983}" dt="2023-07-29T13:36:59.887" v="7810" actId="478"/>
          <ac:spMkLst>
            <pc:docMk/>
            <pc:sldMk cId="1637852546" sldId="764"/>
            <ac:spMk id="45" creationId="{5E384D37-42FF-3D44-8038-BBD07889E549}"/>
          </ac:spMkLst>
        </pc:spChg>
        <pc:spChg chg="del">
          <ac:chgData name="Giuseppe Torrisi" userId="7e2d242d-86da-4aa3-bb66-1f88aeb4d0c6" providerId="ADAL" clId="{62EE097A-0F85-DA43-A88A-7BC16E789983}" dt="2023-07-22T10:03:28.599" v="1760" actId="478"/>
          <ac:spMkLst>
            <pc:docMk/>
            <pc:sldMk cId="1637852546" sldId="764"/>
            <ac:spMk id="46" creationId="{7EE92B55-A2CF-8B40-8CB9-D3183D64CEE2}"/>
          </ac:spMkLst>
        </pc:spChg>
        <pc:spChg chg="del">
          <ac:chgData name="Giuseppe Torrisi" userId="7e2d242d-86da-4aa3-bb66-1f88aeb4d0c6" providerId="ADAL" clId="{62EE097A-0F85-DA43-A88A-7BC16E789983}" dt="2023-07-22T21:23:05.404" v="4812" actId="478"/>
          <ac:spMkLst>
            <pc:docMk/>
            <pc:sldMk cId="1637852546" sldId="764"/>
            <ac:spMk id="51" creationId="{109D7B08-6C72-AB42-9F0D-4F621FC1B301}"/>
          </ac:spMkLst>
        </pc:spChg>
        <pc:spChg chg="del">
          <ac:chgData name="Giuseppe Torrisi" userId="7e2d242d-86da-4aa3-bb66-1f88aeb4d0c6" providerId="ADAL" clId="{62EE097A-0F85-DA43-A88A-7BC16E789983}" dt="2023-07-22T21:23:05.404" v="4812" actId="478"/>
          <ac:spMkLst>
            <pc:docMk/>
            <pc:sldMk cId="1637852546" sldId="764"/>
            <ac:spMk id="52" creationId="{4F3C0904-F88B-D641-84B7-F8DCAE4BA2C0}"/>
          </ac:spMkLst>
        </pc:spChg>
        <pc:spChg chg="del">
          <ac:chgData name="Giuseppe Torrisi" userId="7e2d242d-86da-4aa3-bb66-1f88aeb4d0c6" providerId="ADAL" clId="{62EE097A-0F85-DA43-A88A-7BC16E789983}" dt="2023-07-22T21:23:05.404" v="4812" actId="478"/>
          <ac:spMkLst>
            <pc:docMk/>
            <pc:sldMk cId="1637852546" sldId="764"/>
            <ac:spMk id="60" creationId="{862B50B9-1DD5-8147-A9C4-AE0B8312C714}"/>
          </ac:spMkLst>
        </pc:spChg>
        <pc:spChg chg="mod">
          <ac:chgData name="Giuseppe Torrisi" userId="7e2d242d-86da-4aa3-bb66-1f88aeb4d0c6" providerId="ADAL" clId="{62EE097A-0F85-DA43-A88A-7BC16E789983}" dt="2023-07-22T19:12:28.547" v="3576"/>
          <ac:spMkLst>
            <pc:docMk/>
            <pc:sldMk cId="1637852546" sldId="764"/>
            <ac:spMk id="63" creationId="{0E857EF2-23DE-E39F-14E3-1B53DB6F7CF4}"/>
          </ac:spMkLst>
        </pc:spChg>
        <pc:spChg chg="mod">
          <ac:chgData name="Giuseppe Torrisi" userId="7e2d242d-86da-4aa3-bb66-1f88aeb4d0c6" providerId="ADAL" clId="{62EE097A-0F85-DA43-A88A-7BC16E789983}" dt="2023-07-22T19:12:15.526" v="3569" actId="1076"/>
          <ac:spMkLst>
            <pc:docMk/>
            <pc:sldMk cId="1637852546" sldId="764"/>
            <ac:spMk id="64" creationId="{6991463E-531A-C16F-A739-21E84F3D1AB1}"/>
          </ac:spMkLst>
        </pc:spChg>
        <pc:spChg chg="mod">
          <ac:chgData name="Giuseppe Torrisi" userId="7e2d242d-86da-4aa3-bb66-1f88aeb4d0c6" providerId="ADAL" clId="{62EE097A-0F85-DA43-A88A-7BC16E789983}" dt="2023-07-22T19:16:35.234" v="3697"/>
          <ac:spMkLst>
            <pc:docMk/>
            <pc:sldMk cId="1637852546" sldId="764"/>
            <ac:spMk id="74" creationId="{6D4AADF8-2A44-9435-B5FC-070A2E5129A5}"/>
          </ac:spMkLst>
        </pc:spChg>
        <pc:spChg chg="mod">
          <ac:chgData name="Giuseppe Torrisi" userId="7e2d242d-86da-4aa3-bb66-1f88aeb4d0c6" providerId="ADAL" clId="{62EE097A-0F85-DA43-A88A-7BC16E789983}" dt="2023-07-22T19:16:35.234" v="3697"/>
          <ac:spMkLst>
            <pc:docMk/>
            <pc:sldMk cId="1637852546" sldId="764"/>
            <ac:spMk id="75" creationId="{7CF4BC7D-24FB-3644-4307-496E2BECBD4E}"/>
          </ac:spMkLst>
        </pc:spChg>
        <pc:spChg chg="mod">
          <ac:chgData name="Giuseppe Torrisi" userId="7e2d242d-86da-4aa3-bb66-1f88aeb4d0c6" providerId="ADAL" clId="{62EE097A-0F85-DA43-A88A-7BC16E789983}" dt="2023-07-22T19:16:35.234" v="3697"/>
          <ac:spMkLst>
            <pc:docMk/>
            <pc:sldMk cId="1637852546" sldId="764"/>
            <ac:spMk id="76" creationId="{19A37FF1-5DBA-50FC-BDC1-CDE5CC72B0C2}"/>
          </ac:spMkLst>
        </pc:spChg>
        <pc:spChg chg="mod">
          <ac:chgData name="Giuseppe Torrisi" userId="7e2d242d-86da-4aa3-bb66-1f88aeb4d0c6" providerId="ADAL" clId="{62EE097A-0F85-DA43-A88A-7BC16E789983}" dt="2023-07-22T19:16:35.234" v="3697"/>
          <ac:spMkLst>
            <pc:docMk/>
            <pc:sldMk cId="1637852546" sldId="764"/>
            <ac:spMk id="78" creationId="{735B5FAC-911D-FE52-BB20-0BA65E06BCD1}"/>
          </ac:spMkLst>
        </pc:spChg>
        <pc:spChg chg="mod">
          <ac:chgData name="Giuseppe Torrisi" userId="7e2d242d-86da-4aa3-bb66-1f88aeb4d0c6" providerId="ADAL" clId="{62EE097A-0F85-DA43-A88A-7BC16E789983}" dt="2023-07-22T19:16:35.234" v="3697"/>
          <ac:spMkLst>
            <pc:docMk/>
            <pc:sldMk cId="1637852546" sldId="764"/>
            <ac:spMk id="80" creationId="{CBC724F8-0151-277D-7F55-04D48C6C4D9B}"/>
          </ac:spMkLst>
        </pc:spChg>
        <pc:spChg chg="mod">
          <ac:chgData name="Giuseppe Torrisi" userId="7e2d242d-86da-4aa3-bb66-1f88aeb4d0c6" providerId="ADAL" clId="{62EE097A-0F85-DA43-A88A-7BC16E789983}" dt="2023-07-22T19:16:35.234" v="3697"/>
          <ac:spMkLst>
            <pc:docMk/>
            <pc:sldMk cId="1637852546" sldId="764"/>
            <ac:spMk id="81" creationId="{04C280B9-EACC-4FC5-7996-6C297BC728A6}"/>
          </ac:spMkLst>
        </pc:spChg>
        <pc:spChg chg="mod">
          <ac:chgData name="Giuseppe Torrisi" userId="7e2d242d-86da-4aa3-bb66-1f88aeb4d0c6" providerId="ADAL" clId="{62EE097A-0F85-DA43-A88A-7BC16E789983}" dt="2023-07-22T19:16:35.234" v="3697"/>
          <ac:spMkLst>
            <pc:docMk/>
            <pc:sldMk cId="1637852546" sldId="764"/>
            <ac:spMk id="84" creationId="{C7361086-E23D-27E2-3569-FD08610B0215}"/>
          </ac:spMkLst>
        </pc:spChg>
        <pc:spChg chg="mod">
          <ac:chgData name="Giuseppe Torrisi" userId="7e2d242d-86da-4aa3-bb66-1f88aeb4d0c6" providerId="ADAL" clId="{62EE097A-0F85-DA43-A88A-7BC16E789983}" dt="2023-07-22T19:16:35.234" v="3697"/>
          <ac:spMkLst>
            <pc:docMk/>
            <pc:sldMk cId="1637852546" sldId="764"/>
            <ac:spMk id="85" creationId="{36BCBC11-9BEC-CE55-8FFA-D8DF3519ACAC}"/>
          </ac:spMkLst>
        </pc:spChg>
        <pc:grpChg chg="del">
          <ac:chgData name="Giuseppe Torrisi" userId="7e2d242d-86da-4aa3-bb66-1f88aeb4d0c6" providerId="ADAL" clId="{62EE097A-0F85-DA43-A88A-7BC16E789983}" dt="2023-07-29T13:36:53.821" v="7808" actId="478"/>
          <ac:grpSpMkLst>
            <pc:docMk/>
            <pc:sldMk cId="1637852546" sldId="764"/>
            <ac:grpSpMk id="10" creationId="{075BB3EF-FC13-CB4F-AD75-236BF102E8F3}"/>
          </ac:grpSpMkLst>
        </pc:grpChg>
        <pc:grpChg chg="del">
          <ac:chgData name="Giuseppe Torrisi" userId="7e2d242d-86da-4aa3-bb66-1f88aeb4d0c6" providerId="ADAL" clId="{62EE097A-0F85-DA43-A88A-7BC16E789983}" dt="2023-07-29T13:37:02.720" v="7811" actId="478"/>
          <ac:grpSpMkLst>
            <pc:docMk/>
            <pc:sldMk cId="1637852546" sldId="764"/>
            <ac:grpSpMk id="11" creationId="{D52CE324-7234-1F4A-A9E2-E1E6FAD5CCC5}"/>
          </ac:grpSpMkLst>
        </pc:grpChg>
        <pc:grpChg chg="add del mod">
          <ac:chgData name="Giuseppe Torrisi" userId="7e2d242d-86da-4aa3-bb66-1f88aeb4d0c6" providerId="ADAL" clId="{62EE097A-0F85-DA43-A88A-7BC16E789983}" dt="2023-07-22T10:06:49.603" v="1801"/>
          <ac:grpSpMkLst>
            <pc:docMk/>
            <pc:sldMk cId="1637852546" sldId="764"/>
            <ac:grpSpMk id="16" creationId="{494FCD41-3EAE-7A51-EC84-33C2F598FFB9}"/>
          </ac:grpSpMkLst>
        </pc:grpChg>
        <pc:grpChg chg="mod">
          <ac:chgData name="Giuseppe Torrisi" userId="7e2d242d-86da-4aa3-bb66-1f88aeb4d0c6" providerId="ADAL" clId="{62EE097A-0F85-DA43-A88A-7BC16E789983}" dt="2023-07-22T10:06:48.624" v="1800"/>
          <ac:grpSpMkLst>
            <pc:docMk/>
            <pc:sldMk cId="1637852546" sldId="764"/>
            <ac:grpSpMk id="17" creationId="{C29EFDBB-89DF-2923-A514-60C9A8E4852F}"/>
          </ac:grpSpMkLst>
        </pc:grpChg>
        <pc:grpChg chg="add mod">
          <ac:chgData name="Giuseppe Torrisi" userId="7e2d242d-86da-4aa3-bb66-1f88aeb4d0c6" providerId="ADAL" clId="{62EE097A-0F85-DA43-A88A-7BC16E789983}" dt="2023-07-29T13:37:30.103" v="7815" actId="1076"/>
          <ac:grpSpMkLst>
            <pc:docMk/>
            <pc:sldMk cId="1637852546" sldId="764"/>
            <ac:grpSpMk id="17" creationId="{E1478EC6-0C8E-2324-1D68-399D56995D43}"/>
          </ac:grpSpMkLst>
        </pc:grpChg>
        <pc:grpChg chg="add mod">
          <ac:chgData name="Giuseppe Torrisi" userId="7e2d242d-86da-4aa3-bb66-1f88aeb4d0c6" providerId="ADAL" clId="{62EE097A-0F85-DA43-A88A-7BC16E789983}" dt="2023-07-29T13:45:27.314" v="7817" actId="1076"/>
          <ac:grpSpMkLst>
            <pc:docMk/>
            <pc:sldMk cId="1637852546" sldId="764"/>
            <ac:grpSpMk id="24" creationId="{F13E4E47-85A9-9D28-A276-DCE590CDD2D3}"/>
          </ac:grpSpMkLst>
        </pc:grpChg>
        <pc:grpChg chg="add del mod">
          <ac:chgData name="Giuseppe Torrisi" userId="7e2d242d-86da-4aa3-bb66-1f88aeb4d0c6" providerId="ADAL" clId="{62EE097A-0F85-DA43-A88A-7BC16E789983}" dt="2023-07-22T19:12:34.024" v="3578" actId="478"/>
          <ac:grpSpMkLst>
            <pc:docMk/>
            <pc:sldMk cId="1637852546" sldId="764"/>
            <ac:grpSpMk id="26" creationId="{FA6878FC-B1F3-290B-8055-4FC2B935DB1F}"/>
          </ac:grpSpMkLst>
        </pc:grpChg>
        <pc:grpChg chg="del mod topLvl">
          <ac:chgData name="Giuseppe Torrisi" userId="7e2d242d-86da-4aa3-bb66-1f88aeb4d0c6" providerId="ADAL" clId="{62EE097A-0F85-DA43-A88A-7BC16E789983}" dt="2023-07-22T19:16:34.829" v="3696" actId="478"/>
          <ac:grpSpMkLst>
            <pc:docMk/>
            <pc:sldMk cId="1637852546" sldId="764"/>
            <ac:grpSpMk id="27" creationId="{EC1F2F9D-7412-E9A6-B4D7-2AC3FB74EF46}"/>
          </ac:grpSpMkLst>
        </pc:grpChg>
        <pc:grpChg chg="del">
          <ac:chgData name="Giuseppe Torrisi" userId="7e2d242d-86da-4aa3-bb66-1f88aeb4d0c6" providerId="ADAL" clId="{62EE097A-0F85-DA43-A88A-7BC16E789983}" dt="2023-07-29T13:36:50.569" v="7807" actId="478"/>
          <ac:grpSpMkLst>
            <pc:docMk/>
            <pc:sldMk cId="1637852546" sldId="764"/>
            <ac:grpSpMk id="31" creationId="{D3B18D0B-F770-8549-B061-4B4B499B1422}"/>
          </ac:grpSpMkLst>
        </pc:grpChg>
        <pc:grpChg chg="add mod">
          <ac:chgData name="Giuseppe Torrisi" userId="7e2d242d-86da-4aa3-bb66-1f88aeb4d0c6" providerId="ADAL" clId="{62EE097A-0F85-DA43-A88A-7BC16E789983}" dt="2023-07-22T19:16:35.234" v="3697"/>
          <ac:grpSpMkLst>
            <pc:docMk/>
            <pc:sldMk cId="1637852546" sldId="764"/>
            <ac:grpSpMk id="65" creationId="{49BC216F-66A9-0B64-D2BE-F4AD6EA9559C}"/>
          </ac:grpSpMkLst>
        </pc:grpChg>
        <pc:grpChg chg="mod">
          <ac:chgData name="Giuseppe Torrisi" userId="7e2d242d-86da-4aa3-bb66-1f88aeb4d0c6" providerId="ADAL" clId="{62EE097A-0F85-DA43-A88A-7BC16E789983}" dt="2023-07-22T19:16:35.234" v="3697"/>
          <ac:grpSpMkLst>
            <pc:docMk/>
            <pc:sldMk cId="1637852546" sldId="764"/>
            <ac:grpSpMk id="67" creationId="{96AF3C9B-DFCE-BCCA-3D78-F11089758BED}"/>
          </ac:grpSpMkLst>
        </pc:grpChg>
        <pc:picChg chg="add mod">
          <ac:chgData name="Giuseppe Torrisi" userId="7e2d242d-86da-4aa3-bb66-1f88aeb4d0c6" providerId="ADAL" clId="{62EE097A-0F85-DA43-A88A-7BC16E789983}" dt="2023-07-29T13:37:24.545" v="7814" actId="1076"/>
          <ac:picMkLst>
            <pc:docMk/>
            <pc:sldMk cId="1637852546" sldId="764"/>
            <ac:picMk id="2" creationId="{DB65A185-DD15-3220-C392-B12ABCD83C19}"/>
          </ac:picMkLst>
        </pc:picChg>
        <pc:picChg chg="add del mod">
          <ac:chgData name="Giuseppe Torrisi" userId="7e2d242d-86da-4aa3-bb66-1f88aeb4d0c6" providerId="ADAL" clId="{62EE097A-0F85-DA43-A88A-7BC16E789983}" dt="2023-07-29T13:37:18.845" v="7813" actId="478"/>
          <ac:picMkLst>
            <pc:docMk/>
            <pc:sldMk cId="1637852546" sldId="764"/>
            <ac:picMk id="16" creationId="{3033CC2A-4ED8-25A8-9AD6-B34058833FCB}"/>
          </ac:picMkLst>
        </pc:picChg>
        <pc:picChg chg="del">
          <ac:chgData name="Giuseppe Torrisi" userId="7e2d242d-86da-4aa3-bb66-1f88aeb4d0c6" providerId="ADAL" clId="{62EE097A-0F85-DA43-A88A-7BC16E789983}" dt="2023-07-29T13:36:50.569" v="7807" actId="478"/>
          <ac:picMkLst>
            <pc:docMk/>
            <pc:sldMk cId="1637852546" sldId="764"/>
            <ac:picMk id="32" creationId="{3AFFF8D7-D5FA-0349-8880-DB2B22AAA640}"/>
          </ac:picMkLst>
        </pc:picChg>
        <pc:picChg chg="add mod">
          <ac:chgData name="Giuseppe Torrisi" userId="7e2d242d-86da-4aa3-bb66-1f88aeb4d0c6" providerId="ADAL" clId="{62EE097A-0F85-DA43-A88A-7BC16E789983}" dt="2023-07-31T18:07:40.458" v="9768" actId="14100"/>
          <ac:picMkLst>
            <pc:docMk/>
            <pc:sldMk cId="1637852546" sldId="764"/>
            <ac:picMk id="33" creationId="{CBC5BEA9-E555-AB63-1689-2948617337EB}"/>
          </ac:picMkLst>
        </pc:picChg>
        <pc:picChg chg="del">
          <ac:chgData name="Giuseppe Torrisi" userId="7e2d242d-86da-4aa3-bb66-1f88aeb4d0c6" providerId="ADAL" clId="{62EE097A-0F85-DA43-A88A-7BC16E789983}" dt="2023-07-22T21:22:58.260" v="4809" actId="478"/>
          <ac:picMkLst>
            <pc:docMk/>
            <pc:sldMk cId="1637852546" sldId="764"/>
            <ac:picMk id="50" creationId="{F2173CB6-74BD-CE4F-A39A-DE51A64FA11F}"/>
          </ac:picMkLst>
        </pc:picChg>
        <pc:cxnChg chg="mod">
          <ac:chgData name="Giuseppe Torrisi" userId="7e2d242d-86da-4aa3-bb66-1f88aeb4d0c6" providerId="ADAL" clId="{62EE097A-0F85-DA43-A88A-7BC16E789983}" dt="2023-07-29T13:37:15.038" v="7812"/>
          <ac:cxnSpMkLst>
            <pc:docMk/>
            <pc:sldMk cId="1637852546" sldId="764"/>
            <ac:cxnSpMk id="18" creationId="{7351EDA1-0247-CA02-96B5-17F687051C09}"/>
          </ac:cxnSpMkLst>
        </pc:cxnChg>
        <pc:cxnChg chg="mod">
          <ac:chgData name="Giuseppe Torrisi" userId="7e2d242d-86da-4aa3-bb66-1f88aeb4d0c6" providerId="ADAL" clId="{62EE097A-0F85-DA43-A88A-7BC16E789983}" dt="2023-07-29T13:37:15.038" v="7812"/>
          <ac:cxnSpMkLst>
            <pc:docMk/>
            <pc:sldMk cId="1637852546" sldId="764"/>
            <ac:cxnSpMk id="19" creationId="{8E401C89-717D-608C-B5E0-B98E19C66106}"/>
          </ac:cxnSpMkLst>
        </pc:cxnChg>
        <pc:cxnChg chg="mod">
          <ac:chgData name="Giuseppe Torrisi" userId="7e2d242d-86da-4aa3-bb66-1f88aeb4d0c6" providerId="ADAL" clId="{62EE097A-0F85-DA43-A88A-7BC16E789983}" dt="2023-07-29T13:37:15.038" v="7812"/>
          <ac:cxnSpMkLst>
            <pc:docMk/>
            <pc:sldMk cId="1637852546" sldId="764"/>
            <ac:cxnSpMk id="22" creationId="{221E3157-0334-53D9-20BA-AC3776CEF428}"/>
          </ac:cxnSpMkLst>
        </pc:cxnChg>
        <pc:cxnChg chg="mod">
          <ac:chgData name="Giuseppe Torrisi" userId="7e2d242d-86da-4aa3-bb66-1f88aeb4d0c6" providerId="ADAL" clId="{62EE097A-0F85-DA43-A88A-7BC16E789983}" dt="2023-07-29T13:45:25.692" v="7816"/>
          <ac:cxnSpMkLst>
            <pc:docMk/>
            <pc:sldMk cId="1637852546" sldId="764"/>
            <ac:cxnSpMk id="25" creationId="{46691141-353E-4BCB-3A5A-C292BC3E9F0F}"/>
          </ac:cxnSpMkLst>
        </pc:cxnChg>
        <pc:cxnChg chg="mod">
          <ac:chgData name="Giuseppe Torrisi" userId="7e2d242d-86da-4aa3-bb66-1f88aeb4d0c6" providerId="ADAL" clId="{62EE097A-0F85-DA43-A88A-7BC16E789983}" dt="2023-07-29T13:45:25.692" v="7816"/>
          <ac:cxnSpMkLst>
            <pc:docMk/>
            <pc:sldMk cId="1637852546" sldId="764"/>
            <ac:cxnSpMk id="26" creationId="{9AADCA54-8D20-8338-EF9B-E83CCCF3488F}"/>
          </ac:cxnSpMkLst>
        </pc:cxnChg>
        <pc:cxnChg chg="mod">
          <ac:chgData name="Giuseppe Torrisi" userId="7e2d242d-86da-4aa3-bb66-1f88aeb4d0c6" providerId="ADAL" clId="{62EE097A-0F85-DA43-A88A-7BC16E789983}" dt="2023-07-29T13:45:25.692" v="7816"/>
          <ac:cxnSpMkLst>
            <pc:docMk/>
            <pc:sldMk cId="1637852546" sldId="764"/>
            <ac:cxnSpMk id="29" creationId="{46E8C2DE-204F-7931-0C1A-28BD25206937}"/>
          </ac:cxnSpMkLst>
        </pc:cxnChg>
        <pc:cxnChg chg="del">
          <ac:chgData name="Giuseppe Torrisi" userId="7e2d242d-86da-4aa3-bb66-1f88aeb4d0c6" providerId="ADAL" clId="{62EE097A-0F85-DA43-A88A-7BC16E789983}" dt="2023-07-22T21:23:05.404" v="4812" actId="478"/>
          <ac:cxnSpMkLst>
            <pc:docMk/>
            <pc:sldMk cId="1637852546" sldId="764"/>
            <ac:cxnSpMk id="53" creationId="{31E767C1-D0D1-F646-971D-C9FFFB4E701D}"/>
          </ac:cxnSpMkLst>
        </pc:cxnChg>
        <pc:cxnChg chg="del">
          <ac:chgData name="Giuseppe Torrisi" userId="7e2d242d-86da-4aa3-bb66-1f88aeb4d0c6" providerId="ADAL" clId="{62EE097A-0F85-DA43-A88A-7BC16E789983}" dt="2023-07-22T21:23:10.586" v="4815" actId="478"/>
          <ac:cxnSpMkLst>
            <pc:docMk/>
            <pc:sldMk cId="1637852546" sldId="764"/>
            <ac:cxnSpMk id="55" creationId="{1C7B3A54-23B6-E74B-9A2A-05DBED734291}"/>
          </ac:cxnSpMkLst>
        </pc:cxnChg>
        <pc:cxnChg chg="del">
          <ac:chgData name="Giuseppe Torrisi" userId="7e2d242d-86da-4aa3-bb66-1f88aeb4d0c6" providerId="ADAL" clId="{62EE097A-0F85-DA43-A88A-7BC16E789983}" dt="2023-07-22T21:23:05.404" v="4812" actId="478"/>
          <ac:cxnSpMkLst>
            <pc:docMk/>
            <pc:sldMk cId="1637852546" sldId="764"/>
            <ac:cxnSpMk id="73" creationId="{8D8A872C-F446-6F4B-BA44-71791A5ACACF}"/>
          </ac:cxnSpMkLst>
        </pc:cxnChg>
        <pc:cxnChg chg="del">
          <ac:chgData name="Giuseppe Torrisi" userId="7e2d242d-86da-4aa3-bb66-1f88aeb4d0c6" providerId="ADAL" clId="{62EE097A-0F85-DA43-A88A-7BC16E789983}" dt="2023-07-22T21:23:05.404" v="4812" actId="478"/>
          <ac:cxnSpMkLst>
            <pc:docMk/>
            <pc:sldMk cId="1637852546" sldId="764"/>
            <ac:cxnSpMk id="77" creationId="{9452C3A1-EE1A-1741-88EA-10B9DCB0C74F}"/>
          </ac:cxnSpMkLst>
        </pc:cxnChg>
        <pc:cxnChg chg="del">
          <ac:chgData name="Giuseppe Torrisi" userId="7e2d242d-86da-4aa3-bb66-1f88aeb4d0c6" providerId="ADAL" clId="{62EE097A-0F85-DA43-A88A-7BC16E789983}" dt="2023-07-22T21:23:02.396" v="4811" actId="478"/>
          <ac:cxnSpMkLst>
            <pc:docMk/>
            <pc:sldMk cId="1637852546" sldId="764"/>
            <ac:cxnSpMk id="79" creationId="{8BE0AE30-8961-2244-8E9E-4A1C971600C2}"/>
          </ac:cxnSpMkLst>
        </pc:cxnChg>
        <pc:cxnChg chg="del">
          <ac:chgData name="Giuseppe Torrisi" userId="7e2d242d-86da-4aa3-bb66-1f88aeb4d0c6" providerId="ADAL" clId="{62EE097A-0F85-DA43-A88A-7BC16E789983}" dt="2023-07-22T21:23:05.404" v="4812" actId="478"/>
          <ac:cxnSpMkLst>
            <pc:docMk/>
            <pc:sldMk cId="1637852546" sldId="764"/>
            <ac:cxnSpMk id="82" creationId="{6CDFB095-40DD-A443-9DB2-70C75BAE1011}"/>
          </ac:cxnSpMkLst>
        </pc:cxnChg>
        <pc:cxnChg chg="del">
          <ac:chgData name="Giuseppe Torrisi" userId="7e2d242d-86da-4aa3-bb66-1f88aeb4d0c6" providerId="ADAL" clId="{62EE097A-0F85-DA43-A88A-7BC16E789983}" dt="2023-07-22T21:23:05.404" v="4812" actId="478"/>
          <ac:cxnSpMkLst>
            <pc:docMk/>
            <pc:sldMk cId="1637852546" sldId="764"/>
            <ac:cxnSpMk id="83" creationId="{C5999098-83D1-7440-9CB3-BFACA797076B}"/>
          </ac:cxnSpMkLst>
        </pc:cxnChg>
      </pc:sldChg>
      <pc:sldChg chg="addSp delSp modSp mod ord">
        <pc:chgData name="Giuseppe Torrisi" userId="7e2d242d-86da-4aa3-bb66-1f88aeb4d0c6" providerId="ADAL" clId="{62EE097A-0F85-DA43-A88A-7BC16E789983}" dt="2023-07-22T19:14:19.082" v="3635"/>
        <pc:sldMkLst>
          <pc:docMk/>
          <pc:sldMk cId="2122607753" sldId="766"/>
        </pc:sldMkLst>
        <pc:spChg chg="mod">
          <ac:chgData name="Giuseppe Torrisi" userId="7e2d242d-86da-4aa3-bb66-1f88aeb4d0c6" providerId="ADAL" clId="{62EE097A-0F85-DA43-A88A-7BC16E789983}" dt="2023-07-22T09:11:31.238" v="1051"/>
          <ac:spMkLst>
            <pc:docMk/>
            <pc:sldMk cId="2122607753" sldId="766"/>
            <ac:spMk id="30" creationId="{927C2B4C-41B6-BDB4-E18B-2B15394AC522}"/>
          </ac:spMkLst>
        </pc:spChg>
        <pc:spChg chg="mod">
          <ac:chgData name="Giuseppe Torrisi" userId="7e2d242d-86da-4aa3-bb66-1f88aeb4d0c6" providerId="ADAL" clId="{62EE097A-0F85-DA43-A88A-7BC16E789983}" dt="2023-07-22T09:11:31.238" v="1051"/>
          <ac:spMkLst>
            <pc:docMk/>
            <pc:sldMk cId="2122607753" sldId="766"/>
            <ac:spMk id="31" creationId="{A29E8FD2-7C7A-8238-858A-F4E5903F8798}"/>
          </ac:spMkLst>
        </pc:spChg>
        <pc:spChg chg="mod">
          <ac:chgData name="Giuseppe Torrisi" userId="7e2d242d-86da-4aa3-bb66-1f88aeb4d0c6" providerId="ADAL" clId="{62EE097A-0F85-DA43-A88A-7BC16E789983}" dt="2023-07-22T09:11:31.238" v="1051"/>
          <ac:spMkLst>
            <pc:docMk/>
            <pc:sldMk cId="2122607753" sldId="766"/>
            <ac:spMk id="32" creationId="{C09EA248-8357-00B1-8E60-D8A9A3EE431E}"/>
          </ac:spMkLst>
        </pc:spChg>
        <pc:spChg chg="mod">
          <ac:chgData name="Giuseppe Torrisi" userId="7e2d242d-86da-4aa3-bb66-1f88aeb4d0c6" providerId="ADAL" clId="{62EE097A-0F85-DA43-A88A-7BC16E789983}" dt="2023-07-22T09:11:31.238" v="1051"/>
          <ac:spMkLst>
            <pc:docMk/>
            <pc:sldMk cId="2122607753" sldId="766"/>
            <ac:spMk id="33" creationId="{8A19BE19-6D4A-5E9A-6F9C-1CA745B7900A}"/>
          </ac:spMkLst>
        </pc:spChg>
        <pc:spChg chg="mod">
          <ac:chgData name="Giuseppe Torrisi" userId="7e2d242d-86da-4aa3-bb66-1f88aeb4d0c6" providerId="ADAL" clId="{62EE097A-0F85-DA43-A88A-7BC16E789983}" dt="2023-07-22T09:11:31.238" v="1051"/>
          <ac:spMkLst>
            <pc:docMk/>
            <pc:sldMk cId="2122607753" sldId="766"/>
            <ac:spMk id="34" creationId="{80DFFA97-FD9F-775C-92E9-7E8D7131AA29}"/>
          </ac:spMkLst>
        </pc:spChg>
        <pc:spChg chg="mod">
          <ac:chgData name="Giuseppe Torrisi" userId="7e2d242d-86da-4aa3-bb66-1f88aeb4d0c6" providerId="ADAL" clId="{62EE097A-0F85-DA43-A88A-7BC16E789983}" dt="2023-07-22T09:11:31.238" v="1051"/>
          <ac:spMkLst>
            <pc:docMk/>
            <pc:sldMk cId="2122607753" sldId="766"/>
            <ac:spMk id="35" creationId="{63FCD4C9-FCBE-0004-1F84-A03055710A8D}"/>
          </ac:spMkLst>
        </pc:spChg>
        <pc:spChg chg="add del mod">
          <ac:chgData name="Giuseppe Torrisi" userId="7e2d242d-86da-4aa3-bb66-1f88aeb4d0c6" providerId="ADAL" clId="{62EE097A-0F85-DA43-A88A-7BC16E789983}" dt="2023-07-22T09:11:35.290" v="1054"/>
          <ac:spMkLst>
            <pc:docMk/>
            <pc:sldMk cId="2122607753" sldId="766"/>
            <ac:spMk id="36" creationId="{D10A9132-5032-B8A9-E5FC-D33D515337D7}"/>
          </ac:spMkLst>
        </pc:spChg>
        <pc:spChg chg="mod">
          <ac:chgData name="Giuseppe Torrisi" userId="7e2d242d-86da-4aa3-bb66-1f88aeb4d0c6" providerId="ADAL" clId="{62EE097A-0F85-DA43-A88A-7BC16E789983}" dt="2023-07-22T19:14:19.082" v="3635"/>
          <ac:spMkLst>
            <pc:docMk/>
            <pc:sldMk cId="2122607753" sldId="766"/>
            <ac:spMk id="39" creationId="{180C8CD4-8E7E-84EF-DBAA-05EA0AE0476E}"/>
          </ac:spMkLst>
        </pc:spChg>
        <pc:spChg chg="mod">
          <ac:chgData name="Giuseppe Torrisi" userId="7e2d242d-86da-4aa3-bb66-1f88aeb4d0c6" providerId="ADAL" clId="{62EE097A-0F85-DA43-A88A-7BC16E789983}" dt="2023-07-22T19:14:19.082" v="3635"/>
          <ac:spMkLst>
            <pc:docMk/>
            <pc:sldMk cId="2122607753" sldId="766"/>
            <ac:spMk id="40" creationId="{FE8C6236-41BC-6142-BB51-6EC56F1E8755}"/>
          </ac:spMkLst>
        </pc:spChg>
        <pc:spChg chg="mod">
          <ac:chgData name="Giuseppe Torrisi" userId="7e2d242d-86da-4aa3-bb66-1f88aeb4d0c6" providerId="ADAL" clId="{62EE097A-0F85-DA43-A88A-7BC16E789983}" dt="2023-07-22T19:14:19.082" v="3635"/>
          <ac:spMkLst>
            <pc:docMk/>
            <pc:sldMk cId="2122607753" sldId="766"/>
            <ac:spMk id="41" creationId="{DDF766B0-5509-20F6-6A16-9CEB3322CA94}"/>
          </ac:spMkLst>
        </pc:spChg>
        <pc:spChg chg="mod">
          <ac:chgData name="Giuseppe Torrisi" userId="7e2d242d-86da-4aa3-bb66-1f88aeb4d0c6" providerId="ADAL" clId="{62EE097A-0F85-DA43-A88A-7BC16E789983}" dt="2023-07-22T19:14:19.082" v="3635"/>
          <ac:spMkLst>
            <pc:docMk/>
            <pc:sldMk cId="2122607753" sldId="766"/>
            <ac:spMk id="42" creationId="{47976171-B435-D5DF-5735-39479C0D09A8}"/>
          </ac:spMkLst>
        </pc:spChg>
        <pc:spChg chg="mod">
          <ac:chgData name="Giuseppe Torrisi" userId="7e2d242d-86da-4aa3-bb66-1f88aeb4d0c6" providerId="ADAL" clId="{62EE097A-0F85-DA43-A88A-7BC16E789983}" dt="2023-07-22T19:14:19.082" v="3635"/>
          <ac:spMkLst>
            <pc:docMk/>
            <pc:sldMk cId="2122607753" sldId="766"/>
            <ac:spMk id="43" creationId="{8626459B-732B-E64C-306D-E927DB23D170}"/>
          </ac:spMkLst>
        </pc:spChg>
        <pc:spChg chg="mod">
          <ac:chgData name="Giuseppe Torrisi" userId="7e2d242d-86da-4aa3-bb66-1f88aeb4d0c6" providerId="ADAL" clId="{62EE097A-0F85-DA43-A88A-7BC16E789983}" dt="2023-07-22T19:14:19.082" v="3635"/>
          <ac:spMkLst>
            <pc:docMk/>
            <pc:sldMk cId="2122607753" sldId="766"/>
            <ac:spMk id="44" creationId="{792F5A09-1ACD-3090-626A-C2B8E2EBF680}"/>
          </ac:spMkLst>
        </pc:spChg>
        <pc:spChg chg="mod">
          <ac:chgData name="Giuseppe Torrisi" userId="7e2d242d-86da-4aa3-bb66-1f88aeb4d0c6" providerId="ADAL" clId="{62EE097A-0F85-DA43-A88A-7BC16E789983}" dt="2023-07-22T19:14:19.082" v="3635"/>
          <ac:spMkLst>
            <pc:docMk/>
            <pc:sldMk cId="2122607753" sldId="766"/>
            <ac:spMk id="45" creationId="{2713766A-9A9A-CB79-721D-15F279006037}"/>
          </ac:spMkLst>
        </pc:spChg>
        <pc:spChg chg="mod">
          <ac:chgData name="Giuseppe Torrisi" userId="7e2d242d-86da-4aa3-bb66-1f88aeb4d0c6" providerId="ADAL" clId="{62EE097A-0F85-DA43-A88A-7BC16E789983}" dt="2023-07-22T19:14:19.082" v="3635"/>
          <ac:spMkLst>
            <pc:docMk/>
            <pc:sldMk cId="2122607753" sldId="766"/>
            <ac:spMk id="46" creationId="{1F19E641-0C7C-5FFE-9F93-567F7B3B621C}"/>
          </ac:spMkLst>
        </pc:spChg>
        <pc:grpChg chg="del">
          <ac:chgData name="Giuseppe Torrisi" userId="7e2d242d-86da-4aa3-bb66-1f88aeb4d0c6" providerId="ADAL" clId="{62EE097A-0F85-DA43-A88A-7BC16E789983}" dt="2023-07-22T09:11:30.941" v="1050" actId="478"/>
          <ac:grpSpMkLst>
            <pc:docMk/>
            <pc:sldMk cId="2122607753" sldId="766"/>
            <ac:grpSpMk id="3" creationId="{96C612B0-6635-98DB-152C-54A344F2C26D}"/>
          </ac:grpSpMkLst>
        </pc:grpChg>
        <pc:grpChg chg="add del mod">
          <ac:chgData name="Giuseppe Torrisi" userId="7e2d242d-86da-4aa3-bb66-1f88aeb4d0c6" providerId="ADAL" clId="{62EE097A-0F85-DA43-A88A-7BC16E789983}" dt="2023-07-22T19:14:18.588" v="3634" actId="478"/>
          <ac:grpSpMkLst>
            <pc:docMk/>
            <pc:sldMk cId="2122607753" sldId="766"/>
            <ac:grpSpMk id="29" creationId="{83AA6403-FF39-E61D-4D83-B4B267A33A56}"/>
          </ac:grpSpMkLst>
        </pc:grpChg>
        <pc:grpChg chg="add mod">
          <ac:chgData name="Giuseppe Torrisi" userId="7e2d242d-86da-4aa3-bb66-1f88aeb4d0c6" providerId="ADAL" clId="{62EE097A-0F85-DA43-A88A-7BC16E789983}" dt="2023-07-22T19:14:19.082" v="3635"/>
          <ac:grpSpMkLst>
            <pc:docMk/>
            <pc:sldMk cId="2122607753" sldId="766"/>
            <ac:grpSpMk id="37" creationId="{BF77BC99-E599-779D-CE6B-C39692E80AA8}"/>
          </ac:grpSpMkLst>
        </pc:grpChg>
        <pc:grpChg chg="mod">
          <ac:chgData name="Giuseppe Torrisi" userId="7e2d242d-86da-4aa3-bb66-1f88aeb4d0c6" providerId="ADAL" clId="{62EE097A-0F85-DA43-A88A-7BC16E789983}" dt="2023-07-22T19:14:19.082" v="3635"/>
          <ac:grpSpMkLst>
            <pc:docMk/>
            <pc:sldMk cId="2122607753" sldId="766"/>
            <ac:grpSpMk id="38" creationId="{8BC164A8-8E49-B5B0-0D28-5AC1B4AF652F}"/>
          </ac:grpSpMkLst>
        </pc:grpChg>
      </pc:sldChg>
      <pc:sldChg chg="addSp delSp modSp mod">
        <pc:chgData name="Giuseppe Torrisi" userId="7e2d242d-86da-4aa3-bb66-1f88aeb4d0c6" providerId="ADAL" clId="{62EE097A-0F85-DA43-A88A-7BC16E789983}" dt="2023-07-29T13:47:23.777" v="7819"/>
        <pc:sldMkLst>
          <pc:docMk/>
          <pc:sldMk cId="1332499892" sldId="767"/>
        </pc:sldMkLst>
        <pc:spChg chg="del mod">
          <ac:chgData name="Giuseppe Torrisi" userId="7e2d242d-86da-4aa3-bb66-1f88aeb4d0c6" providerId="ADAL" clId="{62EE097A-0F85-DA43-A88A-7BC16E789983}" dt="2023-07-18T13:49:46.987" v="516" actId="478"/>
          <ac:spMkLst>
            <pc:docMk/>
            <pc:sldMk cId="1332499892" sldId="767"/>
            <ac:spMk id="2" creationId="{0745F660-107E-C73E-45C8-24293852D3F9}"/>
          </ac:spMkLst>
        </pc:spChg>
        <pc:spChg chg="del mod">
          <ac:chgData name="Giuseppe Torrisi" userId="7e2d242d-86da-4aa3-bb66-1f88aeb4d0c6" providerId="ADAL" clId="{62EE097A-0F85-DA43-A88A-7BC16E789983}" dt="2023-07-18T13:49:46.987" v="516" actId="478"/>
          <ac:spMkLst>
            <pc:docMk/>
            <pc:sldMk cId="1332499892" sldId="767"/>
            <ac:spMk id="3" creationId="{B522C0F9-75F0-096A-F232-873C1E755B49}"/>
          </ac:spMkLst>
        </pc:spChg>
        <pc:spChg chg="del">
          <ac:chgData name="Giuseppe Torrisi" userId="7e2d242d-86da-4aa3-bb66-1f88aeb4d0c6" providerId="ADAL" clId="{62EE097A-0F85-DA43-A88A-7BC16E789983}" dt="2023-07-22T10:02:10.352" v="1709" actId="478"/>
          <ac:spMkLst>
            <pc:docMk/>
            <pc:sldMk cId="1332499892" sldId="767"/>
            <ac:spMk id="10" creationId="{4ECBFA89-9D97-8C06-AA3B-9D88BD7B0CF6}"/>
          </ac:spMkLst>
        </pc:spChg>
        <pc:spChg chg="del">
          <ac:chgData name="Giuseppe Torrisi" userId="7e2d242d-86da-4aa3-bb66-1f88aeb4d0c6" providerId="ADAL" clId="{62EE097A-0F85-DA43-A88A-7BC16E789983}" dt="2023-07-22T10:02:13.515" v="1712" actId="478"/>
          <ac:spMkLst>
            <pc:docMk/>
            <pc:sldMk cId="1332499892" sldId="767"/>
            <ac:spMk id="11" creationId="{73D6BC1F-7413-B424-6417-37A26550C03F}"/>
          </ac:spMkLst>
        </pc:spChg>
        <pc:spChg chg="mod">
          <ac:chgData name="Giuseppe Torrisi" userId="7e2d242d-86da-4aa3-bb66-1f88aeb4d0c6" providerId="ADAL" clId="{62EE097A-0F85-DA43-A88A-7BC16E789983}" dt="2023-07-18T13:10:15.248" v="448" actId="1076"/>
          <ac:spMkLst>
            <pc:docMk/>
            <pc:sldMk cId="1332499892" sldId="767"/>
            <ac:spMk id="14" creationId="{702C4153-799B-AE2B-47C9-8250AB8F2CD7}"/>
          </ac:spMkLst>
        </pc:spChg>
        <pc:spChg chg="del">
          <ac:chgData name="Giuseppe Torrisi" userId="7e2d242d-86da-4aa3-bb66-1f88aeb4d0c6" providerId="ADAL" clId="{62EE097A-0F85-DA43-A88A-7BC16E789983}" dt="2023-07-22T10:02:36.263" v="1731" actId="478"/>
          <ac:spMkLst>
            <pc:docMk/>
            <pc:sldMk cId="1332499892" sldId="767"/>
            <ac:spMk id="15" creationId="{D2B5C8EA-CE8C-04BD-3514-196856CE1A0A}"/>
          </ac:spMkLst>
        </pc:spChg>
        <pc:spChg chg="del mod">
          <ac:chgData name="Giuseppe Torrisi" userId="7e2d242d-86da-4aa3-bb66-1f88aeb4d0c6" providerId="ADAL" clId="{62EE097A-0F85-DA43-A88A-7BC16E789983}" dt="2023-07-18T13:49:46.987" v="516" actId="478"/>
          <ac:spMkLst>
            <pc:docMk/>
            <pc:sldMk cId="1332499892" sldId="767"/>
            <ac:spMk id="17" creationId="{7A1DB42F-940D-46EC-00B9-3542B1335F72}"/>
          </ac:spMkLst>
        </pc:spChg>
        <pc:spChg chg="mod">
          <ac:chgData name="Giuseppe Torrisi" userId="7e2d242d-86da-4aa3-bb66-1f88aeb4d0c6" providerId="ADAL" clId="{62EE097A-0F85-DA43-A88A-7BC16E789983}" dt="2023-07-22T19:16:24.165" v="3692"/>
          <ac:spMkLst>
            <pc:docMk/>
            <pc:sldMk cId="1332499892" sldId="767"/>
            <ac:spMk id="17" creationId="{FA121BF8-3DA5-BA9B-4EA3-359D1352C242}"/>
          </ac:spMkLst>
        </pc:spChg>
        <pc:spChg chg="mod">
          <ac:chgData name="Giuseppe Torrisi" userId="7e2d242d-86da-4aa3-bb66-1f88aeb4d0c6" providerId="ADAL" clId="{62EE097A-0F85-DA43-A88A-7BC16E789983}" dt="2023-07-22T19:16:24.165" v="3692"/>
          <ac:spMkLst>
            <pc:docMk/>
            <pc:sldMk cId="1332499892" sldId="767"/>
            <ac:spMk id="18" creationId="{801CB28C-781E-ECED-F3E3-F6BC50EAE6D6}"/>
          </ac:spMkLst>
        </pc:spChg>
        <pc:spChg chg="mod">
          <ac:chgData name="Giuseppe Torrisi" userId="7e2d242d-86da-4aa3-bb66-1f88aeb4d0c6" providerId="ADAL" clId="{62EE097A-0F85-DA43-A88A-7BC16E789983}" dt="2023-07-22T19:16:24.165" v="3692"/>
          <ac:spMkLst>
            <pc:docMk/>
            <pc:sldMk cId="1332499892" sldId="767"/>
            <ac:spMk id="20" creationId="{1D190E49-83A8-2AAA-96BD-A8B130607B52}"/>
          </ac:spMkLst>
        </pc:spChg>
        <pc:spChg chg="mod">
          <ac:chgData name="Giuseppe Torrisi" userId="7e2d242d-86da-4aa3-bb66-1f88aeb4d0c6" providerId="ADAL" clId="{62EE097A-0F85-DA43-A88A-7BC16E789983}" dt="2023-07-22T19:16:24.165" v="3692"/>
          <ac:spMkLst>
            <pc:docMk/>
            <pc:sldMk cId="1332499892" sldId="767"/>
            <ac:spMk id="21" creationId="{1B1A516E-AE52-68F4-C579-0D4F79282BD9}"/>
          </ac:spMkLst>
        </pc:spChg>
        <pc:spChg chg="mod">
          <ac:chgData name="Giuseppe Torrisi" userId="7e2d242d-86da-4aa3-bb66-1f88aeb4d0c6" providerId="ADAL" clId="{62EE097A-0F85-DA43-A88A-7BC16E789983}" dt="2023-07-22T19:16:24.165" v="3692"/>
          <ac:spMkLst>
            <pc:docMk/>
            <pc:sldMk cId="1332499892" sldId="767"/>
            <ac:spMk id="22" creationId="{903A0C56-C502-0B67-FB80-D07C176E13C7}"/>
          </ac:spMkLst>
        </pc:spChg>
        <pc:spChg chg="mod">
          <ac:chgData name="Giuseppe Torrisi" userId="7e2d242d-86da-4aa3-bb66-1f88aeb4d0c6" providerId="ADAL" clId="{62EE097A-0F85-DA43-A88A-7BC16E789983}" dt="2023-07-22T19:16:24.165" v="3692"/>
          <ac:spMkLst>
            <pc:docMk/>
            <pc:sldMk cId="1332499892" sldId="767"/>
            <ac:spMk id="23" creationId="{F2775429-BA50-A082-DD8A-5138DBEFA995}"/>
          </ac:spMkLst>
        </pc:spChg>
        <pc:spChg chg="mod">
          <ac:chgData name="Giuseppe Torrisi" userId="7e2d242d-86da-4aa3-bb66-1f88aeb4d0c6" providerId="ADAL" clId="{62EE097A-0F85-DA43-A88A-7BC16E789983}" dt="2023-07-22T19:16:24.165" v="3692"/>
          <ac:spMkLst>
            <pc:docMk/>
            <pc:sldMk cId="1332499892" sldId="767"/>
            <ac:spMk id="39" creationId="{19F8ED50-F8F1-AE17-300E-A88FD8E4D9FF}"/>
          </ac:spMkLst>
        </pc:spChg>
        <pc:spChg chg="mod">
          <ac:chgData name="Giuseppe Torrisi" userId="7e2d242d-86da-4aa3-bb66-1f88aeb4d0c6" providerId="ADAL" clId="{62EE097A-0F85-DA43-A88A-7BC16E789983}" dt="2023-07-22T19:16:24.165" v="3692"/>
          <ac:spMkLst>
            <pc:docMk/>
            <pc:sldMk cId="1332499892" sldId="767"/>
            <ac:spMk id="40" creationId="{C3CDF417-031C-1A6E-D523-F256CAF99690}"/>
          </ac:spMkLst>
        </pc:spChg>
        <pc:spChg chg="del mod">
          <ac:chgData name="Giuseppe Torrisi" userId="7e2d242d-86da-4aa3-bb66-1f88aeb4d0c6" providerId="ADAL" clId="{62EE097A-0F85-DA43-A88A-7BC16E789983}" dt="2023-07-22T12:13:07.838" v="1859" actId="478"/>
          <ac:spMkLst>
            <pc:docMk/>
            <pc:sldMk cId="1332499892" sldId="767"/>
            <ac:spMk id="41" creationId="{2D81DB61-A243-F306-72BA-C1B3252A5D00}"/>
          </ac:spMkLst>
        </pc:spChg>
        <pc:spChg chg="del mod">
          <ac:chgData name="Giuseppe Torrisi" userId="7e2d242d-86da-4aa3-bb66-1f88aeb4d0c6" providerId="ADAL" clId="{62EE097A-0F85-DA43-A88A-7BC16E789983}" dt="2023-07-18T13:49:46.987" v="516" actId="478"/>
          <ac:spMkLst>
            <pc:docMk/>
            <pc:sldMk cId="1332499892" sldId="767"/>
            <ac:spMk id="44" creationId="{C3DECA8A-E728-FF95-7B7A-05095952570E}"/>
          </ac:spMkLst>
        </pc:spChg>
        <pc:spChg chg="del mod">
          <ac:chgData name="Giuseppe Torrisi" userId="7e2d242d-86da-4aa3-bb66-1f88aeb4d0c6" providerId="ADAL" clId="{62EE097A-0F85-DA43-A88A-7BC16E789983}" dt="2023-07-18T13:49:46.987" v="516" actId="478"/>
          <ac:spMkLst>
            <pc:docMk/>
            <pc:sldMk cId="1332499892" sldId="767"/>
            <ac:spMk id="45" creationId="{0B475FCF-DC6D-160C-C75D-B6C0B80E09E8}"/>
          </ac:spMkLst>
        </pc:spChg>
        <pc:spChg chg="del mod">
          <ac:chgData name="Giuseppe Torrisi" userId="7e2d242d-86da-4aa3-bb66-1f88aeb4d0c6" providerId="ADAL" clId="{62EE097A-0F85-DA43-A88A-7BC16E789983}" dt="2023-07-22T12:13:05.923" v="1858" actId="478"/>
          <ac:spMkLst>
            <pc:docMk/>
            <pc:sldMk cId="1332499892" sldId="767"/>
            <ac:spMk id="46" creationId="{1089708C-6502-C866-FFF2-EF34D45A99AD}"/>
          </ac:spMkLst>
        </pc:spChg>
        <pc:spChg chg="del">
          <ac:chgData name="Giuseppe Torrisi" userId="7e2d242d-86da-4aa3-bb66-1f88aeb4d0c6" providerId="ADAL" clId="{62EE097A-0F85-DA43-A88A-7BC16E789983}" dt="2023-07-22T10:01:59.077" v="1707" actId="478"/>
          <ac:spMkLst>
            <pc:docMk/>
            <pc:sldMk cId="1332499892" sldId="767"/>
            <ac:spMk id="47" creationId="{523686D6-6ACA-7D0B-43F2-165735A38BB8}"/>
          </ac:spMkLst>
        </pc:spChg>
        <pc:spChg chg="del">
          <ac:chgData name="Giuseppe Torrisi" userId="7e2d242d-86da-4aa3-bb66-1f88aeb4d0c6" providerId="ADAL" clId="{62EE097A-0F85-DA43-A88A-7BC16E789983}" dt="2023-07-22T10:02:01.382" v="1708" actId="478"/>
          <ac:spMkLst>
            <pc:docMk/>
            <pc:sldMk cId="1332499892" sldId="767"/>
            <ac:spMk id="48" creationId="{B2E31ADC-21A8-ECFC-04E3-21DD5123EFFE}"/>
          </ac:spMkLst>
        </pc:spChg>
        <pc:spChg chg="add mod">
          <ac:chgData name="Giuseppe Torrisi" userId="7e2d242d-86da-4aa3-bb66-1f88aeb4d0c6" providerId="ADAL" clId="{62EE097A-0F85-DA43-A88A-7BC16E789983}" dt="2023-07-18T13:10:11.643" v="447" actId="1076"/>
          <ac:spMkLst>
            <pc:docMk/>
            <pc:sldMk cId="1332499892" sldId="767"/>
            <ac:spMk id="53" creationId="{260BDA29-8B0F-3DC8-5491-9AF752983BB6}"/>
          </ac:spMkLst>
        </pc:spChg>
        <pc:spChg chg="add mod">
          <ac:chgData name="Giuseppe Torrisi" userId="7e2d242d-86da-4aa3-bb66-1f88aeb4d0c6" providerId="ADAL" clId="{62EE097A-0F85-DA43-A88A-7BC16E789983}" dt="2023-07-18T13:10:01.299" v="446"/>
          <ac:spMkLst>
            <pc:docMk/>
            <pc:sldMk cId="1332499892" sldId="767"/>
            <ac:spMk id="58" creationId="{E2513B97-C492-FBD6-446C-405A2F76E9B4}"/>
          </ac:spMkLst>
        </pc:spChg>
        <pc:spChg chg="add mod">
          <ac:chgData name="Giuseppe Torrisi" userId="7e2d242d-86da-4aa3-bb66-1f88aeb4d0c6" providerId="ADAL" clId="{62EE097A-0F85-DA43-A88A-7BC16E789983}" dt="2023-07-18T13:10:01.299" v="446"/>
          <ac:spMkLst>
            <pc:docMk/>
            <pc:sldMk cId="1332499892" sldId="767"/>
            <ac:spMk id="59" creationId="{70D231F9-107E-99B9-2CCE-79442E1CD80E}"/>
          </ac:spMkLst>
        </pc:spChg>
        <pc:spChg chg="add mod">
          <ac:chgData name="Giuseppe Torrisi" userId="7e2d242d-86da-4aa3-bb66-1f88aeb4d0c6" providerId="ADAL" clId="{62EE097A-0F85-DA43-A88A-7BC16E789983}" dt="2023-07-18T13:10:01.299" v="446"/>
          <ac:spMkLst>
            <pc:docMk/>
            <pc:sldMk cId="1332499892" sldId="767"/>
            <ac:spMk id="62" creationId="{82C9BDF1-0EB8-5BA0-7869-1C4BA0665A39}"/>
          </ac:spMkLst>
        </pc:spChg>
        <pc:spChg chg="del mod">
          <ac:chgData name="Giuseppe Torrisi" userId="7e2d242d-86da-4aa3-bb66-1f88aeb4d0c6" providerId="ADAL" clId="{62EE097A-0F85-DA43-A88A-7BC16E789983}" dt="2023-07-18T13:49:46.987" v="516" actId="478"/>
          <ac:spMkLst>
            <pc:docMk/>
            <pc:sldMk cId="1332499892" sldId="767"/>
            <ac:spMk id="64" creationId="{495902E9-D75A-76E4-59B8-1249A50D0431}"/>
          </ac:spMkLst>
        </pc:spChg>
        <pc:spChg chg="del mod">
          <ac:chgData name="Giuseppe Torrisi" userId="7e2d242d-86da-4aa3-bb66-1f88aeb4d0c6" providerId="ADAL" clId="{62EE097A-0F85-DA43-A88A-7BC16E789983}" dt="2023-07-18T13:49:46.987" v="516" actId="478"/>
          <ac:spMkLst>
            <pc:docMk/>
            <pc:sldMk cId="1332499892" sldId="767"/>
            <ac:spMk id="65" creationId="{554B0EF7-4BAE-33ED-E814-1C9CCA24539B}"/>
          </ac:spMkLst>
        </pc:spChg>
        <pc:spChg chg="del mod">
          <ac:chgData name="Giuseppe Torrisi" userId="7e2d242d-86da-4aa3-bb66-1f88aeb4d0c6" providerId="ADAL" clId="{62EE097A-0F85-DA43-A88A-7BC16E789983}" dt="2023-07-18T13:49:46.987" v="516" actId="478"/>
          <ac:spMkLst>
            <pc:docMk/>
            <pc:sldMk cId="1332499892" sldId="767"/>
            <ac:spMk id="67" creationId="{343A6603-6E79-6B4B-3595-A06EE17A3945}"/>
          </ac:spMkLst>
        </pc:spChg>
        <pc:spChg chg="add mod">
          <ac:chgData name="Giuseppe Torrisi" userId="7e2d242d-86da-4aa3-bb66-1f88aeb4d0c6" providerId="ADAL" clId="{62EE097A-0F85-DA43-A88A-7BC16E789983}" dt="2023-07-18T13:10:01.299" v="446"/>
          <ac:spMkLst>
            <pc:docMk/>
            <pc:sldMk cId="1332499892" sldId="767"/>
            <ac:spMk id="75" creationId="{E36BF1E0-CA70-7019-BCAB-0B952D0E295C}"/>
          </ac:spMkLst>
        </pc:spChg>
        <pc:spChg chg="mod">
          <ac:chgData name="Giuseppe Torrisi" userId="7e2d242d-86da-4aa3-bb66-1f88aeb4d0c6" providerId="ADAL" clId="{62EE097A-0F85-DA43-A88A-7BC16E789983}" dt="2023-07-18T13:10:01.299" v="446"/>
          <ac:spMkLst>
            <pc:docMk/>
            <pc:sldMk cId="1332499892" sldId="767"/>
            <ac:spMk id="79" creationId="{7FE73482-D1D7-0D7C-87C6-2A92E1C2F31F}"/>
          </ac:spMkLst>
        </pc:spChg>
        <pc:spChg chg="mod">
          <ac:chgData name="Giuseppe Torrisi" userId="7e2d242d-86da-4aa3-bb66-1f88aeb4d0c6" providerId="ADAL" clId="{62EE097A-0F85-DA43-A88A-7BC16E789983}" dt="2023-07-18T13:10:01.299" v="446"/>
          <ac:spMkLst>
            <pc:docMk/>
            <pc:sldMk cId="1332499892" sldId="767"/>
            <ac:spMk id="80" creationId="{CACF2A89-01C3-9E1D-5FC2-44C98FF3B4FF}"/>
          </ac:spMkLst>
        </pc:spChg>
        <pc:spChg chg="mod">
          <ac:chgData name="Giuseppe Torrisi" userId="7e2d242d-86da-4aa3-bb66-1f88aeb4d0c6" providerId="ADAL" clId="{62EE097A-0F85-DA43-A88A-7BC16E789983}" dt="2023-07-18T13:10:01.299" v="446"/>
          <ac:spMkLst>
            <pc:docMk/>
            <pc:sldMk cId="1332499892" sldId="767"/>
            <ac:spMk id="82" creationId="{42757B19-D86F-502A-B8D6-99CD042FF3E6}"/>
          </ac:spMkLst>
        </pc:spChg>
        <pc:grpChg chg="add mod">
          <ac:chgData name="Giuseppe Torrisi" userId="7e2d242d-86da-4aa3-bb66-1f88aeb4d0c6" providerId="ADAL" clId="{62EE097A-0F85-DA43-A88A-7BC16E789983}" dt="2023-07-22T19:16:24.165" v="3692"/>
          <ac:grpSpMkLst>
            <pc:docMk/>
            <pc:sldMk cId="1332499892" sldId="767"/>
            <ac:grpSpMk id="2" creationId="{926FE6F1-A42C-0E03-C4D9-0D04D0705107}"/>
          </ac:grpSpMkLst>
        </pc:grpChg>
        <pc:grpChg chg="mod">
          <ac:chgData name="Giuseppe Torrisi" userId="7e2d242d-86da-4aa3-bb66-1f88aeb4d0c6" providerId="ADAL" clId="{62EE097A-0F85-DA43-A88A-7BC16E789983}" dt="2023-07-22T19:16:24.165" v="3692"/>
          <ac:grpSpMkLst>
            <pc:docMk/>
            <pc:sldMk cId="1332499892" sldId="767"/>
            <ac:grpSpMk id="3" creationId="{C00C346D-B476-FE87-D739-8BFAF960B7BB}"/>
          </ac:grpSpMkLst>
        </pc:grpChg>
        <pc:grpChg chg="del mod">
          <ac:chgData name="Giuseppe Torrisi" userId="7e2d242d-86da-4aa3-bb66-1f88aeb4d0c6" providerId="ADAL" clId="{62EE097A-0F85-DA43-A88A-7BC16E789983}" dt="2023-07-22T19:16:23.738" v="3691" actId="478"/>
          <ac:grpSpMkLst>
            <pc:docMk/>
            <pc:sldMk cId="1332499892" sldId="767"/>
            <ac:grpSpMk id="5" creationId="{F111E2D9-075A-C134-A86E-8628CB91C5D5}"/>
          </ac:grpSpMkLst>
        </pc:grpChg>
        <pc:grpChg chg="del">
          <ac:chgData name="Giuseppe Torrisi" userId="7e2d242d-86da-4aa3-bb66-1f88aeb4d0c6" providerId="ADAL" clId="{62EE097A-0F85-DA43-A88A-7BC16E789983}" dt="2023-07-22T10:01:59.077" v="1707" actId="478"/>
          <ac:grpSpMkLst>
            <pc:docMk/>
            <pc:sldMk cId="1332499892" sldId="767"/>
            <ac:grpSpMk id="12" creationId="{462582D7-9368-CA38-2B39-3B555DD48F41}"/>
          </ac:grpSpMkLst>
        </pc:grpChg>
        <pc:grpChg chg="mod">
          <ac:chgData name="Giuseppe Torrisi" userId="7e2d242d-86da-4aa3-bb66-1f88aeb4d0c6" providerId="ADAL" clId="{62EE097A-0F85-DA43-A88A-7BC16E789983}" dt="2023-07-18T13:09:43.466" v="445" actId="1076"/>
          <ac:grpSpMkLst>
            <pc:docMk/>
            <pc:sldMk cId="1332499892" sldId="767"/>
            <ac:grpSpMk id="24" creationId="{72432087-B807-3D8E-EC50-93E1DD1A2853}"/>
          </ac:grpSpMkLst>
        </pc:grpChg>
        <pc:grpChg chg="mod">
          <ac:chgData name="Giuseppe Torrisi" userId="7e2d242d-86da-4aa3-bb66-1f88aeb4d0c6" providerId="ADAL" clId="{62EE097A-0F85-DA43-A88A-7BC16E789983}" dt="2023-07-18T13:09:43.466" v="445" actId="1076"/>
          <ac:grpSpMkLst>
            <pc:docMk/>
            <pc:sldMk cId="1332499892" sldId="767"/>
            <ac:grpSpMk id="33" creationId="{9BF61DA0-A686-6D8B-AFAB-A1994E193149}"/>
          </ac:grpSpMkLst>
        </pc:grpChg>
        <pc:grpChg chg="del mod">
          <ac:chgData name="Giuseppe Torrisi" userId="7e2d242d-86da-4aa3-bb66-1f88aeb4d0c6" providerId="ADAL" clId="{62EE097A-0F85-DA43-A88A-7BC16E789983}" dt="2023-07-18T13:49:43.693" v="515" actId="478"/>
          <ac:grpSpMkLst>
            <pc:docMk/>
            <pc:sldMk cId="1332499892" sldId="767"/>
            <ac:grpSpMk id="51" creationId="{B4A1F7F2-9F55-86AA-ECF4-ECB279677846}"/>
          </ac:grpSpMkLst>
        </pc:grpChg>
        <pc:grpChg chg="add mod">
          <ac:chgData name="Giuseppe Torrisi" userId="7e2d242d-86da-4aa3-bb66-1f88aeb4d0c6" providerId="ADAL" clId="{62EE097A-0F85-DA43-A88A-7BC16E789983}" dt="2023-07-18T13:10:01.299" v="446"/>
          <ac:grpSpMkLst>
            <pc:docMk/>
            <pc:sldMk cId="1332499892" sldId="767"/>
            <ac:grpSpMk id="55" creationId="{C8E6C852-1DF2-56AB-2F39-29D07870F9CF}"/>
          </ac:grpSpMkLst>
        </pc:grpChg>
        <pc:grpChg chg="add mod">
          <ac:chgData name="Giuseppe Torrisi" userId="7e2d242d-86da-4aa3-bb66-1f88aeb4d0c6" providerId="ADAL" clId="{62EE097A-0F85-DA43-A88A-7BC16E789983}" dt="2023-07-18T13:10:01.299" v="446"/>
          <ac:grpSpMkLst>
            <pc:docMk/>
            <pc:sldMk cId="1332499892" sldId="767"/>
            <ac:grpSpMk id="76" creationId="{E4A4427A-2CED-E6B3-D355-64175968555A}"/>
          </ac:grpSpMkLst>
        </pc:grpChg>
        <pc:picChg chg="add del mod">
          <ac:chgData name="Giuseppe Torrisi" userId="7e2d242d-86da-4aa3-bb66-1f88aeb4d0c6" providerId="ADAL" clId="{62EE097A-0F85-DA43-A88A-7BC16E789983}" dt="2023-07-29T13:47:23.777" v="7819"/>
          <ac:picMkLst>
            <pc:docMk/>
            <pc:sldMk cId="1332499892" sldId="767"/>
            <ac:picMk id="5" creationId="{26F1741A-9711-E272-A84E-8BC1A13AF34E}"/>
          </ac:picMkLst>
        </pc:picChg>
        <pc:picChg chg="del mod">
          <ac:chgData name="Giuseppe Torrisi" userId="7e2d242d-86da-4aa3-bb66-1f88aeb4d0c6" providerId="ADAL" clId="{62EE097A-0F85-DA43-A88A-7BC16E789983}" dt="2023-07-18T13:49:46.987" v="516" actId="478"/>
          <ac:picMkLst>
            <pc:docMk/>
            <pc:sldMk cId="1332499892" sldId="767"/>
            <ac:picMk id="23" creationId="{FE06ED18-BF35-2D34-0FDA-568B856FB798}"/>
          </ac:picMkLst>
        </pc:picChg>
        <pc:picChg chg="add mod">
          <ac:chgData name="Giuseppe Torrisi" userId="7e2d242d-86da-4aa3-bb66-1f88aeb4d0c6" providerId="ADAL" clId="{62EE097A-0F85-DA43-A88A-7BC16E789983}" dt="2023-07-18T13:10:01.299" v="446"/>
          <ac:picMkLst>
            <pc:docMk/>
            <pc:sldMk cId="1332499892" sldId="767"/>
            <ac:picMk id="52" creationId="{19E7067D-8BDB-9CF4-127F-C9E9566FA6A9}"/>
          </ac:picMkLst>
        </pc:picChg>
        <pc:picChg chg="add mod">
          <ac:chgData name="Giuseppe Torrisi" userId="7e2d242d-86da-4aa3-bb66-1f88aeb4d0c6" providerId="ADAL" clId="{62EE097A-0F85-DA43-A88A-7BC16E789983}" dt="2023-07-18T13:10:01.299" v="446"/>
          <ac:picMkLst>
            <pc:docMk/>
            <pc:sldMk cId="1332499892" sldId="767"/>
            <ac:picMk id="54" creationId="{4D177686-E434-B16D-26EF-8E13176DF07A}"/>
          </ac:picMkLst>
        </pc:picChg>
        <pc:picChg chg="del mod">
          <ac:chgData name="Giuseppe Torrisi" userId="7e2d242d-86da-4aa3-bb66-1f88aeb4d0c6" providerId="ADAL" clId="{62EE097A-0F85-DA43-A88A-7BC16E789983}" dt="2023-07-18T13:49:38.137" v="514" actId="478"/>
          <ac:picMkLst>
            <pc:docMk/>
            <pc:sldMk cId="1332499892" sldId="767"/>
            <ac:picMk id="63" creationId="{8D6C6F75-B71B-8CEB-5A2A-236133F59E3B}"/>
          </ac:picMkLst>
        </pc:pic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42" creationId="{27573152-C32C-7825-FA0F-0BDB6AC13CEA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43" creationId="{C7EA66FF-9110-886A-0980-E2EBE5604A02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49" creationId="{5507894E-F76A-1241-FFCB-EE968E8996B4}"/>
          </ac:cxnSpMkLst>
        </pc:cxnChg>
        <pc:cxnChg chg="mod">
          <ac:chgData name="Giuseppe Torrisi" userId="7e2d242d-86da-4aa3-bb66-1f88aeb4d0c6" providerId="ADAL" clId="{62EE097A-0F85-DA43-A88A-7BC16E789983}" dt="2023-07-18T13:10:01.299" v="446"/>
          <ac:cxnSpMkLst>
            <pc:docMk/>
            <pc:sldMk cId="1332499892" sldId="767"/>
            <ac:cxnSpMk id="56" creationId="{5C0D8164-3EA2-B8D3-0189-D6FABB913AF0}"/>
          </ac:cxnSpMkLst>
        </pc:cxnChg>
        <pc:cxnChg chg="mod">
          <ac:chgData name="Giuseppe Torrisi" userId="7e2d242d-86da-4aa3-bb66-1f88aeb4d0c6" providerId="ADAL" clId="{62EE097A-0F85-DA43-A88A-7BC16E789983}" dt="2023-07-18T13:10:01.299" v="446"/>
          <ac:cxnSpMkLst>
            <pc:docMk/>
            <pc:sldMk cId="1332499892" sldId="767"/>
            <ac:cxnSpMk id="57" creationId="{47066EA0-A94D-70E6-1AAB-7A85FE8AC5F8}"/>
          </ac:cxnSpMkLst>
        </pc:cxnChg>
        <pc:cxnChg chg="add mod">
          <ac:chgData name="Giuseppe Torrisi" userId="7e2d242d-86da-4aa3-bb66-1f88aeb4d0c6" providerId="ADAL" clId="{62EE097A-0F85-DA43-A88A-7BC16E789983}" dt="2023-07-18T13:10:01.299" v="446"/>
          <ac:cxnSpMkLst>
            <pc:docMk/>
            <pc:sldMk cId="1332499892" sldId="767"/>
            <ac:cxnSpMk id="60" creationId="{B662F13C-6DE1-DC81-F9F9-A74C97A0159E}"/>
          </ac:cxnSpMkLst>
        </pc:cxnChg>
        <pc:cxnChg chg="add mod">
          <ac:chgData name="Giuseppe Torrisi" userId="7e2d242d-86da-4aa3-bb66-1f88aeb4d0c6" providerId="ADAL" clId="{62EE097A-0F85-DA43-A88A-7BC16E789983}" dt="2023-07-18T13:10:01.299" v="446"/>
          <ac:cxnSpMkLst>
            <pc:docMk/>
            <pc:sldMk cId="1332499892" sldId="767"/>
            <ac:cxnSpMk id="61" creationId="{8F096731-583E-366A-BFCC-F186DB50D1E5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66" creationId="{778B6DDD-FDE8-6971-CC10-9023DFD778B2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68" creationId="{1CE61D67-1300-3C91-9FDB-DC08B5C916B3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69" creationId="{9E7FA37B-6FF1-3AD8-3D4B-7650037CB90B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70" creationId="{C8D52F81-2012-BD67-CE08-5A02C044D2E2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71" creationId="{18883552-FCB0-B560-69CA-318316B785C0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72" creationId="{2F41D24A-8D90-F7B1-C2B2-B9DCD4DB7291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73" creationId="{FCD3D148-C838-D9E7-DA74-9D109470263D}"/>
          </ac:cxnSpMkLst>
        </pc:cxnChg>
        <pc:cxnChg chg="del mod">
          <ac:chgData name="Giuseppe Torrisi" userId="7e2d242d-86da-4aa3-bb66-1f88aeb4d0c6" providerId="ADAL" clId="{62EE097A-0F85-DA43-A88A-7BC16E789983}" dt="2023-07-18T13:49:46.987" v="516" actId="478"/>
          <ac:cxnSpMkLst>
            <pc:docMk/>
            <pc:sldMk cId="1332499892" sldId="767"/>
            <ac:cxnSpMk id="74" creationId="{238F633B-6693-C923-6FF8-9FB63C322949}"/>
          </ac:cxnSpMkLst>
        </pc:cxnChg>
        <pc:cxnChg chg="mod">
          <ac:chgData name="Giuseppe Torrisi" userId="7e2d242d-86da-4aa3-bb66-1f88aeb4d0c6" providerId="ADAL" clId="{62EE097A-0F85-DA43-A88A-7BC16E789983}" dt="2023-07-18T13:10:01.299" v="446"/>
          <ac:cxnSpMkLst>
            <pc:docMk/>
            <pc:sldMk cId="1332499892" sldId="767"/>
            <ac:cxnSpMk id="77" creationId="{AF12247E-13A3-96A2-B584-5BC661FBF88F}"/>
          </ac:cxnSpMkLst>
        </pc:cxnChg>
        <pc:cxnChg chg="mod">
          <ac:chgData name="Giuseppe Torrisi" userId="7e2d242d-86da-4aa3-bb66-1f88aeb4d0c6" providerId="ADAL" clId="{62EE097A-0F85-DA43-A88A-7BC16E789983}" dt="2023-07-18T13:10:01.299" v="446"/>
          <ac:cxnSpMkLst>
            <pc:docMk/>
            <pc:sldMk cId="1332499892" sldId="767"/>
            <ac:cxnSpMk id="78" creationId="{873F47BE-E15C-8266-3884-164CD26A91A8}"/>
          </ac:cxnSpMkLst>
        </pc:cxnChg>
        <pc:cxnChg chg="mod">
          <ac:chgData name="Giuseppe Torrisi" userId="7e2d242d-86da-4aa3-bb66-1f88aeb4d0c6" providerId="ADAL" clId="{62EE097A-0F85-DA43-A88A-7BC16E789983}" dt="2023-07-18T13:10:01.299" v="446"/>
          <ac:cxnSpMkLst>
            <pc:docMk/>
            <pc:sldMk cId="1332499892" sldId="767"/>
            <ac:cxnSpMk id="81" creationId="{F62A554C-A636-3339-D123-F049613A45B6}"/>
          </ac:cxnSpMkLst>
        </pc:cxnChg>
      </pc:sldChg>
      <pc:sldChg chg="del">
        <pc:chgData name="Giuseppe Torrisi" userId="7e2d242d-86da-4aa3-bb66-1f88aeb4d0c6" providerId="ADAL" clId="{62EE097A-0F85-DA43-A88A-7BC16E789983}" dt="2023-07-29T08:34:28.352" v="7701" actId="2696"/>
        <pc:sldMkLst>
          <pc:docMk/>
          <pc:sldMk cId="2697127147" sldId="769"/>
        </pc:sldMkLst>
      </pc:sldChg>
      <pc:sldChg chg="addSp delSp modSp del mod">
        <pc:chgData name="Giuseppe Torrisi" userId="7e2d242d-86da-4aa3-bb66-1f88aeb4d0c6" providerId="ADAL" clId="{62EE097A-0F85-DA43-A88A-7BC16E789983}" dt="2023-07-31T06:15:36.483" v="8558" actId="2696"/>
        <pc:sldMkLst>
          <pc:docMk/>
          <pc:sldMk cId="480401173" sldId="770"/>
        </pc:sldMkLst>
        <pc:spChg chg="mod">
          <ac:chgData name="Giuseppe Torrisi" userId="7e2d242d-86da-4aa3-bb66-1f88aeb4d0c6" providerId="ADAL" clId="{62EE097A-0F85-DA43-A88A-7BC16E789983}" dt="2023-07-22T19:26:52.262" v="4001" actId="1038"/>
          <ac:spMkLst>
            <pc:docMk/>
            <pc:sldMk cId="480401173" sldId="770"/>
            <ac:spMk id="7" creationId="{9E2653ED-269D-B7FA-724D-DA8BD980E9A0}"/>
          </ac:spMkLst>
        </pc:spChg>
        <pc:spChg chg="mod">
          <ac:chgData name="Giuseppe Torrisi" userId="7e2d242d-86da-4aa3-bb66-1f88aeb4d0c6" providerId="ADAL" clId="{62EE097A-0F85-DA43-A88A-7BC16E789983}" dt="2023-07-22T19:26:52.262" v="4001" actId="1038"/>
          <ac:spMkLst>
            <pc:docMk/>
            <pc:sldMk cId="480401173" sldId="770"/>
            <ac:spMk id="21" creationId="{3BC0E756-1ED6-3147-762D-5EBD4D86ADB5}"/>
          </ac:spMkLst>
        </pc:spChg>
        <pc:spChg chg="mod">
          <ac:chgData name="Giuseppe Torrisi" userId="7e2d242d-86da-4aa3-bb66-1f88aeb4d0c6" providerId="ADAL" clId="{62EE097A-0F85-DA43-A88A-7BC16E789983}" dt="2023-07-22T19:25:57.637" v="3972" actId="1037"/>
          <ac:spMkLst>
            <pc:docMk/>
            <pc:sldMk cId="480401173" sldId="770"/>
            <ac:spMk id="22" creationId="{C5C2BE32-ED63-49EB-CAC4-087E475E83A0}"/>
          </ac:spMkLst>
        </pc:spChg>
        <pc:spChg chg="mod">
          <ac:chgData name="Giuseppe Torrisi" userId="7e2d242d-86da-4aa3-bb66-1f88aeb4d0c6" providerId="ADAL" clId="{62EE097A-0F85-DA43-A88A-7BC16E789983}" dt="2023-07-22T10:07:07.955" v="1810"/>
          <ac:spMkLst>
            <pc:docMk/>
            <pc:sldMk cId="480401173" sldId="770"/>
            <ac:spMk id="23" creationId="{A48C4C41-666C-744A-9349-66601721E66A}"/>
          </ac:spMkLst>
        </pc:spChg>
        <pc:spChg chg="mod">
          <ac:chgData name="Giuseppe Torrisi" userId="7e2d242d-86da-4aa3-bb66-1f88aeb4d0c6" providerId="ADAL" clId="{62EE097A-0F85-DA43-A88A-7BC16E789983}" dt="2023-07-22T19:26:33.074" v="3987" actId="1037"/>
          <ac:spMkLst>
            <pc:docMk/>
            <pc:sldMk cId="480401173" sldId="770"/>
            <ac:spMk id="24" creationId="{9E9769C5-E038-C6E1-BFBB-972E956D936F}"/>
          </ac:spMkLst>
        </pc:spChg>
        <pc:spChg chg="mod">
          <ac:chgData name="Giuseppe Torrisi" userId="7e2d242d-86da-4aa3-bb66-1f88aeb4d0c6" providerId="ADAL" clId="{62EE097A-0F85-DA43-A88A-7BC16E789983}" dt="2023-07-22T19:26:33.074" v="3987" actId="1037"/>
          <ac:spMkLst>
            <pc:docMk/>
            <pc:sldMk cId="480401173" sldId="770"/>
            <ac:spMk id="25" creationId="{1C071438-8B58-6A87-C800-082F44FD1DD1}"/>
          </ac:spMkLst>
        </pc:spChg>
        <pc:spChg chg="mod">
          <ac:chgData name="Giuseppe Torrisi" userId="7e2d242d-86da-4aa3-bb66-1f88aeb4d0c6" providerId="ADAL" clId="{62EE097A-0F85-DA43-A88A-7BC16E789983}" dt="2023-07-22T19:27:50.571" v="4047" actId="1038"/>
          <ac:spMkLst>
            <pc:docMk/>
            <pc:sldMk cId="480401173" sldId="770"/>
            <ac:spMk id="26" creationId="{DE23E65B-B59B-5D6D-CC28-DDDF83BCB2F1}"/>
          </ac:spMkLst>
        </pc:spChg>
        <pc:spChg chg="mod">
          <ac:chgData name="Giuseppe Torrisi" userId="7e2d242d-86da-4aa3-bb66-1f88aeb4d0c6" providerId="ADAL" clId="{62EE097A-0F85-DA43-A88A-7BC16E789983}" dt="2023-07-22T19:27:50.571" v="4047" actId="1038"/>
          <ac:spMkLst>
            <pc:docMk/>
            <pc:sldMk cId="480401173" sldId="770"/>
            <ac:spMk id="27" creationId="{B07D4331-931E-F873-9310-FB1112C62540}"/>
          </ac:spMkLst>
        </pc:spChg>
        <pc:spChg chg="add del mod">
          <ac:chgData name="Giuseppe Torrisi" userId="7e2d242d-86da-4aa3-bb66-1f88aeb4d0c6" providerId="ADAL" clId="{62EE097A-0F85-DA43-A88A-7BC16E789983}" dt="2023-07-22T19:20:03.415" v="3708"/>
          <ac:spMkLst>
            <pc:docMk/>
            <pc:sldMk cId="480401173" sldId="770"/>
            <ac:spMk id="28" creationId="{014D829C-98B2-F562-D603-C68582A4AACE}"/>
          </ac:spMkLst>
        </pc:spChg>
        <pc:spChg chg="add del mod">
          <ac:chgData name="Giuseppe Torrisi" userId="7e2d242d-86da-4aa3-bb66-1f88aeb4d0c6" providerId="ADAL" clId="{62EE097A-0F85-DA43-A88A-7BC16E789983}" dt="2023-07-22T19:20:22.311" v="3713" actId="478"/>
          <ac:spMkLst>
            <pc:docMk/>
            <pc:sldMk cId="480401173" sldId="770"/>
            <ac:spMk id="29" creationId="{14744224-4CC7-5DF1-7402-9D7DE1455D92}"/>
          </ac:spMkLst>
        </pc:spChg>
        <pc:spChg chg="add del mod">
          <ac:chgData name="Giuseppe Torrisi" userId="7e2d242d-86da-4aa3-bb66-1f88aeb4d0c6" providerId="ADAL" clId="{62EE097A-0F85-DA43-A88A-7BC16E789983}" dt="2023-07-22T19:28:39.435" v="4074" actId="478"/>
          <ac:spMkLst>
            <pc:docMk/>
            <pc:sldMk cId="480401173" sldId="770"/>
            <ac:spMk id="30" creationId="{C48C58B8-6126-B4BB-835C-9B3EB44BA35C}"/>
          </ac:spMkLst>
        </pc:spChg>
        <pc:spChg chg="add mod">
          <ac:chgData name="Giuseppe Torrisi" userId="7e2d242d-86da-4aa3-bb66-1f88aeb4d0c6" providerId="ADAL" clId="{62EE097A-0F85-DA43-A88A-7BC16E789983}" dt="2023-07-22T19:29:20.144" v="4106" actId="1038"/>
          <ac:spMkLst>
            <pc:docMk/>
            <pc:sldMk cId="480401173" sldId="770"/>
            <ac:spMk id="31" creationId="{26EE33B5-4685-7A2C-9511-271E49607CA1}"/>
          </ac:spMkLst>
        </pc:spChg>
        <pc:spChg chg="add mod">
          <ac:chgData name="Giuseppe Torrisi" userId="7e2d242d-86da-4aa3-bb66-1f88aeb4d0c6" providerId="ADAL" clId="{62EE097A-0F85-DA43-A88A-7BC16E789983}" dt="2023-07-22T19:29:20.144" v="4106" actId="1038"/>
          <ac:spMkLst>
            <pc:docMk/>
            <pc:sldMk cId="480401173" sldId="770"/>
            <ac:spMk id="32" creationId="{80FA1FF9-2E47-6C65-F7B5-E7FF97C60AD6}"/>
          </ac:spMkLst>
        </pc:spChg>
        <pc:spChg chg="add mod">
          <ac:chgData name="Giuseppe Torrisi" userId="7e2d242d-86da-4aa3-bb66-1f88aeb4d0c6" providerId="ADAL" clId="{62EE097A-0F85-DA43-A88A-7BC16E789983}" dt="2023-07-22T19:29:29.814" v="4108" actId="1076"/>
          <ac:spMkLst>
            <pc:docMk/>
            <pc:sldMk cId="480401173" sldId="770"/>
            <ac:spMk id="33" creationId="{C12F206A-B3F0-D490-435D-184E15F0FE8E}"/>
          </ac:spMkLst>
        </pc:spChg>
        <pc:spChg chg="add mod">
          <ac:chgData name="Giuseppe Torrisi" userId="7e2d242d-86da-4aa3-bb66-1f88aeb4d0c6" providerId="ADAL" clId="{62EE097A-0F85-DA43-A88A-7BC16E789983}" dt="2023-07-22T19:29:55.137" v="4119" actId="1036"/>
          <ac:spMkLst>
            <pc:docMk/>
            <pc:sldMk cId="480401173" sldId="770"/>
            <ac:spMk id="34" creationId="{3B59019C-A817-0EFA-0EEC-85F549C7AED5}"/>
          </ac:spMkLst>
        </pc:spChg>
        <pc:spChg chg="add mod">
          <ac:chgData name="Giuseppe Torrisi" userId="7e2d242d-86da-4aa3-bb66-1f88aeb4d0c6" providerId="ADAL" clId="{62EE097A-0F85-DA43-A88A-7BC16E789983}" dt="2023-07-22T19:29:20.144" v="4106" actId="1038"/>
          <ac:spMkLst>
            <pc:docMk/>
            <pc:sldMk cId="480401173" sldId="770"/>
            <ac:spMk id="35" creationId="{CB748791-4D3F-AE73-D750-E187C47D5672}"/>
          </ac:spMkLst>
        </pc:spChg>
        <pc:spChg chg="add mod">
          <ac:chgData name="Giuseppe Torrisi" userId="7e2d242d-86da-4aa3-bb66-1f88aeb4d0c6" providerId="ADAL" clId="{62EE097A-0F85-DA43-A88A-7BC16E789983}" dt="2023-07-22T19:29:36.161" v="4115" actId="1038"/>
          <ac:spMkLst>
            <pc:docMk/>
            <pc:sldMk cId="480401173" sldId="770"/>
            <ac:spMk id="36" creationId="{E9D76B90-8910-F15B-72DF-1E0E045EBEB6}"/>
          </ac:spMkLst>
        </pc:spChg>
        <pc:spChg chg="mod">
          <ac:chgData name="Giuseppe Torrisi" userId="7e2d242d-86da-4aa3-bb66-1f88aeb4d0c6" providerId="ADAL" clId="{62EE097A-0F85-DA43-A88A-7BC16E789983}" dt="2023-07-31T06:15:21.444" v="8556" actId="115"/>
          <ac:spMkLst>
            <pc:docMk/>
            <pc:sldMk cId="480401173" sldId="770"/>
            <ac:spMk id="48" creationId="{E20A108B-2AF1-5905-4D50-CC2A00FA873D}"/>
          </ac:spMkLst>
        </pc:spChg>
        <pc:spChg chg="mod">
          <ac:chgData name="Giuseppe Torrisi" userId="7e2d242d-86da-4aa3-bb66-1f88aeb4d0c6" providerId="ADAL" clId="{62EE097A-0F85-DA43-A88A-7BC16E789983}" dt="2023-07-27T14:13:25.484" v="5779" actId="20577"/>
          <ac:spMkLst>
            <pc:docMk/>
            <pc:sldMk cId="480401173" sldId="770"/>
            <ac:spMk id="54" creationId="{A7400B93-5094-67F8-F319-2B6B96F59C46}"/>
          </ac:spMkLst>
        </pc:spChg>
        <pc:spChg chg="mod">
          <ac:chgData name="Giuseppe Torrisi" userId="7e2d242d-86da-4aa3-bb66-1f88aeb4d0c6" providerId="ADAL" clId="{62EE097A-0F85-DA43-A88A-7BC16E789983}" dt="2023-07-22T21:24:09.250" v="4821" actId="115"/>
          <ac:spMkLst>
            <pc:docMk/>
            <pc:sldMk cId="480401173" sldId="770"/>
            <ac:spMk id="55" creationId="{CA6989E7-D51C-7D3D-B7C1-9A39EFD0FEC9}"/>
          </ac:spMkLst>
        </pc:spChg>
        <pc:grpChg chg="del mod">
          <ac:chgData name="Giuseppe Torrisi" userId="7e2d242d-86da-4aa3-bb66-1f88aeb4d0c6" providerId="ADAL" clId="{62EE097A-0F85-DA43-A88A-7BC16E789983}" dt="2023-07-22T10:07:07.435" v="1809" actId="478"/>
          <ac:grpSpMkLst>
            <pc:docMk/>
            <pc:sldMk cId="480401173" sldId="770"/>
            <ac:grpSpMk id="2" creationId="{2FDB410F-0D66-037A-6C36-B9A50866D392}"/>
          </ac:grpSpMkLst>
        </pc:grpChg>
        <pc:grpChg chg="add mod">
          <ac:chgData name="Giuseppe Torrisi" userId="7e2d242d-86da-4aa3-bb66-1f88aeb4d0c6" providerId="ADAL" clId="{62EE097A-0F85-DA43-A88A-7BC16E789983}" dt="2023-07-22T19:26:44.402" v="3989" actId="1076"/>
          <ac:grpSpMkLst>
            <pc:docMk/>
            <pc:sldMk cId="480401173" sldId="770"/>
            <ac:grpSpMk id="4" creationId="{755365FC-5D38-DE3F-48AD-F905EB736256}"/>
          </ac:grpSpMkLst>
        </pc:grpChg>
        <pc:grpChg chg="mod">
          <ac:chgData name="Giuseppe Torrisi" userId="7e2d242d-86da-4aa3-bb66-1f88aeb4d0c6" providerId="ADAL" clId="{62EE097A-0F85-DA43-A88A-7BC16E789983}" dt="2023-07-22T10:07:07.955" v="1810"/>
          <ac:grpSpMkLst>
            <pc:docMk/>
            <pc:sldMk cId="480401173" sldId="770"/>
            <ac:grpSpMk id="6" creationId="{AA3ADFD8-94DF-1002-53B7-DE26A7E8AC37}"/>
          </ac:grpSpMkLst>
        </pc:grpChg>
        <pc:grpChg chg="add">
          <ac:chgData name="Giuseppe Torrisi" userId="7e2d242d-86da-4aa3-bb66-1f88aeb4d0c6" providerId="ADAL" clId="{62EE097A-0F85-DA43-A88A-7BC16E789983}" dt="2023-07-22T19:30:22.431" v="4120" actId="164"/>
          <ac:grpSpMkLst>
            <pc:docMk/>
            <pc:sldMk cId="480401173" sldId="770"/>
            <ac:grpSpMk id="37" creationId="{C4C47F80-ADD3-9744-8832-21C35BC38784}"/>
          </ac:grpSpMkLst>
        </pc:grpChg>
      </pc:sldChg>
      <pc:sldChg chg="add del">
        <pc:chgData name="Giuseppe Torrisi" userId="7e2d242d-86da-4aa3-bb66-1f88aeb4d0c6" providerId="ADAL" clId="{62EE097A-0F85-DA43-A88A-7BC16E789983}" dt="2023-07-27T15:12:53.152" v="5994" actId="2696"/>
        <pc:sldMkLst>
          <pc:docMk/>
          <pc:sldMk cId="1353576345" sldId="795"/>
        </pc:sldMkLst>
      </pc:sldChg>
      <pc:sldChg chg="del">
        <pc:chgData name="Giuseppe Torrisi" userId="7e2d242d-86da-4aa3-bb66-1f88aeb4d0c6" providerId="ADAL" clId="{62EE097A-0F85-DA43-A88A-7BC16E789983}" dt="2023-07-18T13:00:22.246" v="377" actId="2696"/>
        <pc:sldMkLst>
          <pc:docMk/>
          <pc:sldMk cId="3443003408" sldId="795"/>
        </pc:sldMkLst>
      </pc:sldChg>
      <pc:sldChg chg="del">
        <pc:chgData name="Giuseppe Torrisi" userId="7e2d242d-86da-4aa3-bb66-1f88aeb4d0c6" providerId="ADAL" clId="{62EE097A-0F85-DA43-A88A-7BC16E789983}" dt="2023-07-27T15:11:13.272" v="5984" actId="2696"/>
        <pc:sldMkLst>
          <pc:docMk/>
          <pc:sldMk cId="2649323889" sldId="800"/>
        </pc:sldMkLst>
      </pc:sldChg>
      <pc:sldChg chg="delSp modSp mod ord modNotesTx">
        <pc:chgData name="Giuseppe Torrisi" userId="7e2d242d-86da-4aa3-bb66-1f88aeb4d0c6" providerId="ADAL" clId="{62EE097A-0F85-DA43-A88A-7BC16E789983}" dt="2023-07-31T22:29:07.962" v="10060" actId="20577"/>
        <pc:sldMkLst>
          <pc:docMk/>
          <pc:sldMk cId="319887054" sldId="806"/>
        </pc:sldMkLst>
        <pc:spChg chg="mod">
          <ac:chgData name="Giuseppe Torrisi" userId="7e2d242d-86da-4aa3-bb66-1f88aeb4d0c6" providerId="ADAL" clId="{62EE097A-0F85-DA43-A88A-7BC16E789983}" dt="2023-07-31T07:33:37.752" v="9227" actId="20577"/>
          <ac:spMkLst>
            <pc:docMk/>
            <pc:sldMk cId="319887054" sldId="806"/>
            <ac:spMk id="52" creationId="{B3863EAA-D55D-4EA5-937B-16388B84D215}"/>
          </ac:spMkLst>
        </pc:spChg>
        <pc:picChg chg="del">
          <ac:chgData name="Giuseppe Torrisi" userId="7e2d242d-86da-4aa3-bb66-1f88aeb4d0c6" providerId="ADAL" clId="{62EE097A-0F85-DA43-A88A-7BC16E789983}" dt="2023-07-31T06:31:41.020" v="8901" actId="478"/>
          <ac:picMkLst>
            <pc:docMk/>
            <pc:sldMk cId="319887054" sldId="806"/>
            <ac:picMk id="5" creationId="{B8DEC6F4-A12A-A42F-0ACF-6EF76CA60AC5}"/>
          </ac:picMkLst>
        </pc:picChg>
        <pc:picChg chg="del">
          <ac:chgData name="Giuseppe Torrisi" userId="7e2d242d-86da-4aa3-bb66-1f88aeb4d0c6" providerId="ADAL" clId="{62EE097A-0F85-DA43-A88A-7BC16E789983}" dt="2023-07-31T06:31:39.012" v="8899" actId="478"/>
          <ac:picMkLst>
            <pc:docMk/>
            <pc:sldMk cId="319887054" sldId="806"/>
            <ac:picMk id="6" creationId="{FA3525C5-BCF7-DCEE-61D9-8E157DCBC71B}"/>
          </ac:picMkLst>
        </pc:picChg>
        <pc:picChg chg="del">
          <ac:chgData name="Giuseppe Torrisi" userId="7e2d242d-86da-4aa3-bb66-1f88aeb4d0c6" providerId="ADAL" clId="{62EE097A-0F85-DA43-A88A-7BC16E789983}" dt="2023-07-31T06:31:39.951" v="8900" actId="478"/>
          <ac:picMkLst>
            <pc:docMk/>
            <pc:sldMk cId="319887054" sldId="806"/>
            <ac:picMk id="49" creationId="{A1F892A6-33BC-472B-A6EC-E51D1C460CE5}"/>
          </ac:picMkLst>
        </pc:picChg>
      </pc:sldChg>
      <pc:sldChg chg="del">
        <pc:chgData name="Giuseppe Torrisi" userId="7e2d242d-86da-4aa3-bb66-1f88aeb4d0c6" providerId="ADAL" clId="{62EE097A-0F85-DA43-A88A-7BC16E789983}" dt="2023-07-22T17:23:29.232" v="3529" actId="2696"/>
        <pc:sldMkLst>
          <pc:docMk/>
          <pc:sldMk cId="2157074973" sldId="812"/>
        </pc:sldMkLst>
      </pc:sldChg>
      <pc:sldChg chg="addSp delSp modSp mod">
        <pc:chgData name="Giuseppe Torrisi" userId="7e2d242d-86da-4aa3-bb66-1f88aeb4d0c6" providerId="ADAL" clId="{62EE097A-0F85-DA43-A88A-7BC16E789983}" dt="2023-07-27T14:13:44.650" v="5783"/>
        <pc:sldMkLst>
          <pc:docMk/>
          <pc:sldMk cId="1681636775" sldId="817"/>
        </pc:sldMkLst>
        <pc:spChg chg="add del mod">
          <ac:chgData name="Giuseppe Torrisi" userId="7e2d242d-86da-4aa3-bb66-1f88aeb4d0c6" providerId="ADAL" clId="{62EE097A-0F85-DA43-A88A-7BC16E789983}" dt="2023-07-22T14:48:57.322" v="1885"/>
          <ac:spMkLst>
            <pc:docMk/>
            <pc:sldMk cId="1681636775" sldId="817"/>
            <ac:spMk id="3" creationId="{C3B29119-6C65-519B-96C1-7185CD6F7B9F}"/>
          </ac:spMkLst>
        </pc:spChg>
        <pc:spChg chg="add del mod">
          <ac:chgData name="Giuseppe Torrisi" userId="7e2d242d-86da-4aa3-bb66-1f88aeb4d0c6" providerId="ADAL" clId="{62EE097A-0F85-DA43-A88A-7BC16E789983}" dt="2023-07-22T14:48:57.322" v="1885"/>
          <ac:spMkLst>
            <pc:docMk/>
            <pc:sldMk cId="1681636775" sldId="817"/>
            <ac:spMk id="4" creationId="{1070BC21-C7BC-E4AB-38D5-BAA8DA97263E}"/>
          </ac:spMkLst>
        </pc:spChg>
        <pc:spChg chg="add del mod">
          <ac:chgData name="Giuseppe Torrisi" userId="7e2d242d-86da-4aa3-bb66-1f88aeb4d0c6" providerId="ADAL" clId="{62EE097A-0F85-DA43-A88A-7BC16E789983}" dt="2023-07-22T14:48:57.322" v="1885"/>
          <ac:spMkLst>
            <pc:docMk/>
            <pc:sldMk cId="1681636775" sldId="817"/>
            <ac:spMk id="6" creationId="{C9888F60-A7E1-D702-7D14-FF8327BCBCDE}"/>
          </ac:spMkLst>
        </pc:spChg>
        <pc:spChg chg="add mod">
          <ac:chgData name="Giuseppe Torrisi" userId="7e2d242d-86da-4aa3-bb66-1f88aeb4d0c6" providerId="ADAL" clId="{62EE097A-0F85-DA43-A88A-7BC16E789983}" dt="2023-07-22T14:49:50.809" v="1918" actId="20577"/>
          <ac:spMkLst>
            <pc:docMk/>
            <pc:sldMk cId="1681636775" sldId="817"/>
            <ac:spMk id="7" creationId="{F0672CF5-8DD2-8EE5-1E0C-01F81118FEF6}"/>
          </ac:spMkLst>
        </pc:spChg>
        <pc:spChg chg="del mod">
          <ac:chgData name="Giuseppe Torrisi" userId="7e2d242d-86da-4aa3-bb66-1f88aeb4d0c6" providerId="ADAL" clId="{62EE097A-0F85-DA43-A88A-7BC16E789983}" dt="2023-07-22T14:49:57.839" v="1922"/>
          <ac:spMkLst>
            <pc:docMk/>
            <pc:sldMk cId="1681636775" sldId="817"/>
            <ac:spMk id="19" creationId="{3C594B75-BB28-62E3-CF8F-54B8FB930AE4}"/>
          </ac:spMkLst>
        </pc:spChg>
        <pc:spChg chg="del mod">
          <ac:chgData name="Giuseppe Torrisi" userId="7e2d242d-86da-4aa3-bb66-1f88aeb4d0c6" providerId="ADAL" clId="{62EE097A-0F85-DA43-A88A-7BC16E789983}" dt="2023-07-22T14:49:15.358" v="1889" actId="478"/>
          <ac:spMkLst>
            <pc:docMk/>
            <pc:sldMk cId="1681636775" sldId="817"/>
            <ac:spMk id="20" creationId="{555175D8-DD3C-E88C-29D0-0EFEEBBBAA0F}"/>
          </ac:spMkLst>
        </pc:spChg>
        <pc:spChg chg="del mod">
          <ac:chgData name="Giuseppe Torrisi" userId="7e2d242d-86da-4aa3-bb66-1f88aeb4d0c6" providerId="ADAL" clId="{62EE097A-0F85-DA43-A88A-7BC16E789983}" dt="2023-07-22T14:49:57.140" v="1920"/>
          <ac:spMkLst>
            <pc:docMk/>
            <pc:sldMk cId="1681636775" sldId="817"/>
            <ac:spMk id="21" creationId="{694D9308-DA53-D242-B3CC-EA39D8966A20}"/>
          </ac:spMkLst>
        </pc:spChg>
        <pc:spChg chg="add mod">
          <ac:chgData name="Giuseppe Torrisi" userId="7e2d242d-86da-4aa3-bb66-1f88aeb4d0c6" providerId="ADAL" clId="{62EE097A-0F85-DA43-A88A-7BC16E789983}" dt="2023-07-22T14:51:07.713" v="1932" actId="20577"/>
          <ac:spMkLst>
            <pc:docMk/>
            <pc:sldMk cId="1681636775" sldId="817"/>
            <ac:spMk id="25" creationId="{F44C13FD-7754-D3BA-9824-ADC7629E6CA2}"/>
          </ac:spMkLst>
        </pc:spChg>
        <pc:spChg chg="add mod">
          <ac:chgData name="Giuseppe Torrisi" userId="7e2d242d-86da-4aa3-bb66-1f88aeb4d0c6" providerId="ADAL" clId="{62EE097A-0F85-DA43-A88A-7BC16E789983}" dt="2023-07-27T14:13:44.650" v="5783"/>
          <ac:spMkLst>
            <pc:docMk/>
            <pc:sldMk cId="1681636775" sldId="817"/>
            <ac:spMk id="26" creationId="{85F77811-4AD9-B780-9E9B-3CD47656A3FE}"/>
          </ac:spMkLst>
        </pc:spChg>
        <pc:spChg chg="mod">
          <ac:chgData name="Giuseppe Torrisi" userId="7e2d242d-86da-4aa3-bb66-1f88aeb4d0c6" providerId="ADAL" clId="{62EE097A-0F85-DA43-A88A-7BC16E789983}" dt="2023-07-22T14:50:15.806" v="1929"/>
          <ac:spMkLst>
            <pc:docMk/>
            <pc:sldMk cId="1681636775" sldId="817"/>
            <ac:spMk id="29" creationId="{A78CC3B8-0940-5145-8EA8-85C30659305F}"/>
          </ac:spMkLst>
        </pc:spChg>
        <pc:spChg chg="mod">
          <ac:chgData name="Giuseppe Torrisi" userId="7e2d242d-86da-4aa3-bb66-1f88aeb4d0c6" providerId="ADAL" clId="{62EE097A-0F85-DA43-A88A-7BC16E789983}" dt="2023-07-22T14:50:15.806" v="1929"/>
          <ac:spMkLst>
            <pc:docMk/>
            <pc:sldMk cId="1681636775" sldId="817"/>
            <ac:spMk id="30" creationId="{54CFCA54-9497-5B75-0338-53E66B2A949A}"/>
          </ac:spMkLst>
        </pc:spChg>
        <pc:spChg chg="mod">
          <ac:chgData name="Giuseppe Torrisi" userId="7e2d242d-86da-4aa3-bb66-1f88aeb4d0c6" providerId="ADAL" clId="{62EE097A-0F85-DA43-A88A-7BC16E789983}" dt="2023-07-22T14:50:15.806" v="1929"/>
          <ac:spMkLst>
            <pc:docMk/>
            <pc:sldMk cId="1681636775" sldId="817"/>
            <ac:spMk id="31" creationId="{41135FC7-3536-76A1-8C3A-DF063A6337A9}"/>
          </ac:spMkLst>
        </pc:spChg>
        <pc:spChg chg="mod">
          <ac:chgData name="Giuseppe Torrisi" userId="7e2d242d-86da-4aa3-bb66-1f88aeb4d0c6" providerId="ADAL" clId="{62EE097A-0F85-DA43-A88A-7BC16E789983}" dt="2023-07-22T14:50:15.806" v="1929"/>
          <ac:spMkLst>
            <pc:docMk/>
            <pc:sldMk cId="1681636775" sldId="817"/>
            <ac:spMk id="32" creationId="{EC450CB2-015C-F6B9-E2F2-64BD2EC09B42}"/>
          </ac:spMkLst>
        </pc:spChg>
        <pc:spChg chg="mod">
          <ac:chgData name="Giuseppe Torrisi" userId="7e2d242d-86da-4aa3-bb66-1f88aeb4d0c6" providerId="ADAL" clId="{62EE097A-0F85-DA43-A88A-7BC16E789983}" dt="2023-07-22T14:50:15.806" v="1929"/>
          <ac:spMkLst>
            <pc:docMk/>
            <pc:sldMk cId="1681636775" sldId="817"/>
            <ac:spMk id="33" creationId="{CB02B2DE-66D4-FF23-A49C-AF39A9B7058B}"/>
          </ac:spMkLst>
        </pc:spChg>
        <pc:spChg chg="mod">
          <ac:chgData name="Giuseppe Torrisi" userId="7e2d242d-86da-4aa3-bb66-1f88aeb4d0c6" providerId="ADAL" clId="{62EE097A-0F85-DA43-A88A-7BC16E789983}" dt="2023-07-22T14:50:15.806" v="1929"/>
          <ac:spMkLst>
            <pc:docMk/>
            <pc:sldMk cId="1681636775" sldId="817"/>
            <ac:spMk id="34" creationId="{20487672-D329-0849-52B5-737A6619917B}"/>
          </ac:spMkLst>
        </pc:spChg>
        <pc:spChg chg="mod">
          <ac:chgData name="Giuseppe Torrisi" userId="7e2d242d-86da-4aa3-bb66-1f88aeb4d0c6" providerId="ADAL" clId="{62EE097A-0F85-DA43-A88A-7BC16E789983}" dt="2023-07-22T14:50:15.806" v="1929"/>
          <ac:spMkLst>
            <pc:docMk/>
            <pc:sldMk cId="1681636775" sldId="817"/>
            <ac:spMk id="35" creationId="{87F0D879-3219-AE74-CC93-BC89B9D82558}"/>
          </ac:spMkLst>
        </pc:spChg>
        <pc:spChg chg="mod">
          <ac:chgData name="Giuseppe Torrisi" userId="7e2d242d-86da-4aa3-bb66-1f88aeb4d0c6" providerId="ADAL" clId="{62EE097A-0F85-DA43-A88A-7BC16E789983}" dt="2023-07-22T14:50:15.806" v="1929"/>
          <ac:spMkLst>
            <pc:docMk/>
            <pc:sldMk cId="1681636775" sldId="817"/>
            <ac:spMk id="36" creationId="{695706D3-E2F2-D2F5-6CEE-972A60D05D18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38" creationId="{985F0A23-763F-2816-0F93-C3D549D694C8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40" creationId="{56FEEB49-A392-FBDD-7C45-0A3CC6F01CED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41" creationId="{2DD57751-3B19-0F1C-AA57-57BFE1323269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42" creationId="{D9B518F6-1A81-4507-7BEA-DB57D5DCC4EB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43" creationId="{641C7E68-9E48-8400-D28E-735E083ECA8B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44" creationId="{C1287D57-4ED5-4582-F5C1-2DEC8F53DC9A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46" creationId="{39FB2F11-9259-47AF-ADAC-D81ACEF29B01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48" creationId="{0B544A8A-E2D5-59EA-28F3-D80E2C385D78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49" creationId="{112F0D31-0D82-BF55-95D0-16D915BAE4E7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54" creationId="{584E5A68-11A3-31C3-E164-0F9369316BF9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55" creationId="{3368183D-26F9-8977-0BFC-0CBDC590203C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56" creationId="{45632DC7-7811-D651-CAE8-7D55561ED82D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61" creationId="{018E885F-601A-0C4F-2EDD-8CC67EA93624}"/>
          </ac:spMkLst>
        </pc:spChg>
        <pc:spChg chg="mod">
          <ac:chgData name="Giuseppe Torrisi" userId="7e2d242d-86da-4aa3-bb66-1f88aeb4d0c6" providerId="ADAL" clId="{62EE097A-0F85-DA43-A88A-7BC16E789983}" dt="2023-07-22T19:30:29.999" v="4122"/>
          <ac:spMkLst>
            <pc:docMk/>
            <pc:sldMk cId="1681636775" sldId="817"/>
            <ac:spMk id="62" creationId="{4D296D1D-8544-24AA-CE00-EDE7B78519A9}"/>
          </ac:spMkLst>
        </pc:spChg>
        <pc:grpChg chg="del">
          <ac:chgData name="Giuseppe Torrisi" userId="7e2d242d-86da-4aa3-bb66-1f88aeb4d0c6" providerId="ADAL" clId="{62EE097A-0F85-DA43-A88A-7BC16E789983}" dt="2023-07-22T14:50:15.271" v="1928" actId="478"/>
          <ac:grpSpMkLst>
            <pc:docMk/>
            <pc:sldMk cId="1681636775" sldId="817"/>
            <ac:grpSpMk id="2" creationId="{25323592-9A11-89E1-7CA5-31A62624A0AB}"/>
          </ac:grpSpMkLst>
        </pc:grpChg>
        <pc:grpChg chg="add del mod">
          <ac:chgData name="Giuseppe Torrisi" userId="7e2d242d-86da-4aa3-bb66-1f88aeb4d0c6" providerId="ADAL" clId="{62EE097A-0F85-DA43-A88A-7BC16E789983}" dt="2023-07-22T19:30:29.379" v="4121" actId="478"/>
          <ac:grpSpMkLst>
            <pc:docMk/>
            <pc:sldMk cId="1681636775" sldId="817"/>
            <ac:grpSpMk id="27" creationId="{F47C5FCA-08C6-56BB-9C4F-6D4152472D61}"/>
          </ac:grpSpMkLst>
        </pc:grpChg>
        <pc:grpChg chg="mod">
          <ac:chgData name="Giuseppe Torrisi" userId="7e2d242d-86da-4aa3-bb66-1f88aeb4d0c6" providerId="ADAL" clId="{62EE097A-0F85-DA43-A88A-7BC16E789983}" dt="2023-07-22T14:50:15.806" v="1929"/>
          <ac:grpSpMkLst>
            <pc:docMk/>
            <pc:sldMk cId="1681636775" sldId="817"/>
            <ac:grpSpMk id="28" creationId="{0D7DA7BF-17B2-BB46-3315-6049D1DDB9E7}"/>
          </ac:grpSpMkLst>
        </pc:grpChg>
        <pc:grpChg chg="add mod">
          <ac:chgData name="Giuseppe Torrisi" userId="7e2d242d-86da-4aa3-bb66-1f88aeb4d0c6" providerId="ADAL" clId="{62EE097A-0F85-DA43-A88A-7BC16E789983}" dt="2023-07-22T19:30:29.999" v="4122"/>
          <ac:grpSpMkLst>
            <pc:docMk/>
            <pc:sldMk cId="1681636775" sldId="817"/>
            <ac:grpSpMk id="37" creationId="{6BFA8D75-16C1-4C36-1658-2CCF11877D12}"/>
          </ac:grpSpMkLst>
        </pc:grpChg>
        <pc:grpChg chg="mod">
          <ac:chgData name="Giuseppe Torrisi" userId="7e2d242d-86da-4aa3-bb66-1f88aeb4d0c6" providerId="ADAL" clId="{62EE097A-0F85-DA43-A88A-7BC16E789983}" dt="2023-07-22T19:30:29.999" v="4122"/>
          <ac:grpSpMkLst>
            <pc:docMk/>
            <pc:sldMk cId="1681636775" sldId="817"/>
            <ac:grpSpMk id="39" creationId="{38A881FA-751D-AE42-D072-002ADF2190CF}"/>
          </ac:grpSpMkLst>
        </pc:grpChg>
        <pc:grpChg chg="mod">
          <ac:chgData name="Giuseppe Torrisi" userId="7e2d242d-86da-4aa3-bb66-1f88aeb4d0c6" providerId="ADAL" clId="{62EE097A-0F85-DA43-A88A-7BC16E789983}" dt="2023-07-22T19:30:29.999" v="4122"/>
          <ac:grpSpMkLst>
            <pc:docMk/>
            <pc:sldMk cId="1681636775" sldId="817"/>
            <ac:grpSpMk id="45" creationId="{0F717C9A-440B-A163-2944-A1FAF16357ED}"/>
          </ac:grpSpMkLst>
        </pc:grpChg>
      </pc:sldChg>
      <pc:sldChg chg="addSp delSp modSp mod ord">
        <pc:chgData name="Giuseppe Torrisi" userId="7e2d242d-86da-4aa3-bb66-1f88aeb4d0c6" providerId="ADAL" clId="{62EE097A-0F85-DA43-A88A-7BC16E789983}" dt="2023-07-31T07:27:47.192" v="9036" actId="20577"/>
        <pc:sldMkLst>
          <pc:docMk/>
          <pc:sldMk cId="1007967069" sldId="820"/>
        </pc:sldMkLst>
        <pc:spChg chg="mod">
          <ac:chgData name="Giuseppe Torrisi" userId="7e2d242d-86da-4aa3-bb66-1f88aeb4d0c6" providerId="ADAL" clId="{62EE097A-0F85-DA43-A88A-7BC16E789983}" dt="2023-07-31T07:27:47.192" v="9036" actId="20577"/>
          <ac:spMkLst>
            <pc:docMk/>
            <pc:sldMk cId="1007967069" sldId="820"/>
            <ac:spMk id="2" creationId="{8C1AE16A-FD56-633D-AE96-023035D010F1}"/>
          </ac:spMkLst>
        </pc:spChg>
        <pc:spChg chg="add del mod">
          <ac:chgData name="Giuseppe Torrisi" userId="7e2d242d-86da-4aa3-bb66-1f88aeb4d0c6" providerId="ADAL" clId="{62EE097A-0F85-DA43-A88A-7BC16E789983}" dt="2023-07-31T07:27:30.684" v="9014" actId="478"/>
          <ac:spMkLst>
            <pc:docMk/>
            <pc:sldMk cId="1007967069" sldId="820"/>
            <ac:spMk id="19" creationId="{32AC5598-7A41-0A18-A83E-A30F2BC362C7}"/>
          </ac:spMkLst>
        </pc:spChg>
        <pc:spChg chg="add del mod">
          <ac:chgData name="Giuseppe Torrisi" userId="7e2d242d-86da-4aa3-bb66-1f88aeb4d0c6" providerId="ADAL" clId="{62EE097A-0F85-DA43-A88A-7BC16E789983}" dt="2023-07-31T07:27:31.905" v="9015" actId="478"/>
          <ac:spMkLst>
            <pc:docMk/>
            <pc:sldMk cId="1007967069" sldId="820"/>
            <ac:spMk id="21" creationId="{2D7E9D3B-592C-80A6-667F-8B7798E0A122}"/>
          </ac:spMkLst>
        </pc:spChg>
        <pc:spChg chg="add mod">
          <ac:chgData name="Giuseppe Torrisi" userId="7e2d242d-86da-4aa3-bb66-1f88aeb4d0c6" providerId="ADAL" clId="{62EE097A-0F85-DA43-A88A-7BC16E789983}" dt="2023-07-31T07:20:16.903" v="8921"/>
          <ac:spMkLst>
            <pc:docMk/>
            <pc:sldMk cId="1007967069" sldId="820"/>
            <ac:spMk id="31" creationId="{24340A15-D90B-19E0-F2E5-C9472B33CC60}"/>
          </ac:spMkLst>
        </pc:spChg>
        <pc:spChg chg="add mod">
          <ac:chgData name="Giuseppe Torrisi" userId="7e2d242d-86da-4aa3-bb66-1f88aeb4d0c6" providerId="ADAL" clId="{62EE097A-0F85-DA43-A88A-7BC16E789983}" dt="2023-07-31T07:27:11.139" v="9009" actId="20577"/>
          <ac:spMkLst>
            <pc:docMk/>
            <pc:sldMk cId="1007967069" sldId="820"/>
            <ac:spMk id="32" creationId="{D0360E6D-7ABB-68F5-9FBB-DC280C9104DC}"/>
          </ac:spMkLst>
        </pc:spChg>
        <pc:spChg chg="add mod">
          <ac:chgData name="Giuseppe Torrisi" userId="7e2d242d-86da-4aa3-bb66-1f88aeb4d0c6" providerId="ADAL" clId="{62EE097A-0F85-DA43-A88A-7BC16E789983}" dt="2023-07-31T07:27:12.713" v="9010" actId="20577"/>
          <ac:spMkLst>
            <pc:docMk/>
            <pc:sldMk cId="1007967069" sldId="820"/>
            <ac:spMk id="33" creationId="{567BE769-5431-EC33-FB2A-83C799031B28}"/>
          </ac:spMkLst>
        </pc:spChg>
        <pc:spChg chg="add del mod">
          <ac:chgData name="Giuseppe Torrisi" userId="7e2d242d-86da-4aa3-bb66-1f88aeb4d0c6" providerId="ADAL" clId="{62EE097A-0F85-DA43-A88A-7BC16E789983}" dt="2023-07-31T07:24:34.654" v="8950" actId="767"/>
          <ac:spMkLst>
            <pc:docMk/>
            <pc:sldMk cId="1007967069" sldId="820"/>
            <ac:spMk id="34" creationId="{C4B106A1-D822-740C-C8A8-06D3B9598970}"/>
          </ac:spMkLst>
        </pc:spChg>
        <pc:spChg chg="add del mod">
          <ac:chgData name="Giuseppe Torrisi" userId="7e2d242d-86da-4aa3-bb66-1f88aeb4d0c6" providerId="ADAL" clId="{62EE097A-0F85-DA43-A88A-7BC16E789983}" dt="2023-07-31T07:26:53.191" v="8996" actId="478"/>
          <ac:spMkLst>
            <pc:docMk/>
            <pc:sldMk cId="1007967069" sldId="820"/>
            <ac:spMk id="35" creationId="{61779697-1C26-6B78-3D65-A7E348F9816E}"/>
          </ac:spMkLst>
        </pc:spChg>
        <pc:picChg chg="add mod">
          <ac:chgData name="Giuseppe Torrisi" userId="7e2d242d-86da-4aa3-bb66-1f88aeb4d0c6" providerId="ADAL" clId="{62EE097A-0F85-DA43-A88A-7BC16E789983}" dt="2023-07-31T07:20:16.903" v="8921"/>
          <ac:picMkLst>
            <pc:docMk/>
            <pc:sldMk cId="1007967069" sldId="820"/>
            <ac:picMk id="22" creationId="{B39BF36F-7547-1A26-DEB2-6356F1160B5C}"/>
          </ac:picMkLst>
        </pc:picChg>
        <pc:picChg chg="add del mod">
          <ac:chgData name="Giuseppe Torrisi" userId="7e2d242d-86da-4aa3-bb66-1f88aeb4d0c6" providerId="ADAL" clId="{62EE097A-0F85-DA43-A88A-7BC16E789983}" dt="2023-07-31T07:20:24.607" v="8927" actId="478"/>
          <ac:picMkLst>
            <pc:docMk/>
            <pc:sldMk cId="1007967069" sldId="820"/>
            <ac:picMk id="23" creationId="{B913CB75-F805-87C7-FE77-8D1857411D84}"/>
          </ac:picMkLst>
        </pc:picChg>
        <pc:picChg chg="add mod">
          <ac:chgData name="Giuseppe Torrisi" userId="7e2d242d-86da-4aa3-bb66-1f88aeb4d0c6" providerId="ADAL" clId="{62EE097A-0F85-DA43-A88A-7BC16E789983}" dt="2023-07-31T07:20:16.903" v="8921"/>
          <ac:picMkLst>
            <pc:docMk/>
            <pc:sldMk cId="1007967069" sldId="820"/>
            <ac:picMk id="24" creationId="{F4C734EE-613F-72C6-EE1B-A9AFF60324DB}"/>
          </ac:picMkLst>
        </pc:picChg>
        <pc:picChg chg="add del mod">
          <ac:chgData name="Giuseppe Torrisi" userId="7e2d242d-86da-4aa3-bb66-1f88aeb4d0c6" providerId="ADAL" clId="{62EE097A-0F85-DA43-A88A-7BC16E789983}" dt="2023-07-31T07:20:19.926" v="8923" actId="478"/>
          <ac:picMkLst>
            <pc:docMk/>
            <pc:sldMk cId="1007967069" sldId="820"/>
            <ac:picMk id="25" creationId="{ACAE5D5F-A956-47C0-5FB2-057B3AE78BC7}"/>
          </ac:picMkLst>
        </pc:picChg>
        <pc:picChg chg="add del mod">
          <ac:chgData name="Giuseppe Torrisi" userId="7e2d242d-86da-4aa3-bb66-1f88aeb4d0c6" providerId="ADAL" clId="{62EE097A-0F85-DA43-A88A-7BC16E789983}" dt="2023-07-31T07:20:21.034" v="8924" actId="478"/>
          <ac:picMkLst>
            <pc:docMk/>
            <pc:sldMk cId="1007967069" sldId="820"/>
            <ac:picMk id="26" creationId="{816992A3-5332-EF53-76FD-C2AD09CA7FF5}"/>
          </ac:picMkLst>
        </pc:picChg>
        <pc:picChg chg="add mod">
          <ac:chgData name="Giuseppe Torrisi" userId="7e2d242d-86da-4aa3-bb66-1f88aeb4d0c6" providerId="ADAL" clId="{62EE097A-0F85-DA43-A88A-7BC16E789983}" dt="2023-07-31T07:20:16.903" v="8921"/>
          <ac:picMkLst>
            <pc:docMk/>
            <pc:sldMk cId="1007967069" sldId="820"/>
            <ac:picMk id="27" creationId="{8922F7F3-0623-05E8-79F7-10ED9C2AD9C8}"/>
          </ac:picMkLst>
        </pc:picChg>
        <pc:picChg chg="add del mod">
          <ac:chgData name="Giuseppe Torrisi" userId="7e2d242d-86da-4aa3-bb66-1f88aeb4d0c6" providerId="ADAL" clId="{62EE097A-0F85-DA43-A88A-7BC16E789983}" dt="2023-07-31T07:20:22.344" v="8925" actId="478"/>
          <ac:picMkLst>
            <pc:docMk/>
            <pc:sldMk cId="1007967069" sldId="820"/>
            <ac:picMk id="28" creationId="{18D116CC-3F9E-13EF-A6F4-D1C295A70E2C}"/>
          </ac:picMkLst>
        </pc:picChg>
        <pc:picChg chg="add del mod">
          <ac:chgData name="Giuseppe Torrisi" userId="7e2d242d-86da-4aa3-bb66-1f88aeb4d0c6" providerId="ADAL" clId="{62EE097A-0F85-DA43-A88A-7BC16E789983}" dt="2023-07-31T07:20:23.492" v="8926" actId="478"/>
          <ac:picMkLst>
            <pc:docMk/>
            <pc:sldMk cId="1007967069" sldId="820"/>
            <ac:picMk id="29" creationId="{E1CE9C3E-6FEF-F08F-A934-ABAB1F02FD6F}"/>
          </ac:picMkLst>
        </pc:picChg>
        <pc:picChg chg="add del mod">
          <ac:chgData name="Giuseppe Torrisi" userId="7e2d242d-86da-4aa3-bb66-1f88aeb4d0c6" providerId="ADAL" clId="{62EE097A-0F85-DA43-A88A-7BC16E789983}" dt="2023-07-31T07:20:18.974" v="8922" actId="478"/>
          <ac:picMkLst>
            <pc:docMk/>
            <pc:sldMk cId="1007967069" sldId="820"/>
            <ac:picMk id="30" creationId="{5A08266E-F669-2BFD-D2AE-D1DB170215D4}"/>
          </ac:picMkLst>
        </pc:picChg>
      </pc:sldChg>
      <pc:sldChg chg="del">
        <pc:chgData name="Giuseppe Torrisi" userId="7e2d242d-86da-4aa3-bb66-1f88aeb4d0c6" providerId="ADAL" clId="{62EE097A-0F85-DA43-A88A-7BC16E789983}" dt="2023-07-27T15:13:04.023" v="5995" actId="2696"/>
        <pc:sldMkLst>
          <pc:docMk/>
          <pc:sldMk cId="1797895913" sldId="821"/>
        </pc:sldMkLst>
      </pc:sldChg>
      <pc:sldChg chg="addSp delSp modSp mod">
        <pc:chgData name="Giuseppe Torrisi" userId="7e2d242d-86da-4aa3-bb66-1f88aeb4d0c6" providerId="ADAL" clId="{62EE097A-0F85-DA43-A88A-7BC16E789983}" dt="2023-07-29T15:35:10.767" v="8042" actId="1076"/>
        <pc:sldMkLst>
          <pc:docMk/>
          <pc:sldMk cId="1147908028" sldId="823"/>
        </pc:sldMkLst>
        <pc:spChg chg="del mod">
          <ac:chgData name="Giuseppe Torrisi" userId="7e2d242d-86da-4aa3-bb66-1f88aeb4d0c6" providerId="ADAL" clId="{62EE097A-0F85-DA43-A88A-7BC16E789983}" dt="2023-07-22T15:20:11.477" v="2318" actId="478"/>
          <ac:spMkLst>
            <pc:docMk/>
            <pc:sldMk cId="1147908028" sldId="823"/>
            <ac:spMk id="2" creationId="{00000000-0000-0000-0000-000000000000}"/>
          </ac:spMkLst>
        </pc:spChg>
        <pc:spChg chg="del mod">
          <ac:chgData name="Giuseppe Torrisi" userId="7e2d242d-86da-4aa3-bb66-1f88aeb4d0c6" providerId="ADAL" clId="{62EE097A-0F85-DA43-A88A-7BC16E789983}" dt="2023-07-18T13:12:44.245" v="470" actId="478"/>
          <ac:spMkLst>
            <pc:docMk/>
            <pc:sldMk cId="1147908028" sldId="823"/>
            <ac:spMk id="3" creationId="{68768035-3D6C-1F3D-66F2-282B0164BDE6}"/>
          </ac:spMkLst>
        </pc:spChg>
        <pc:spChg chg="mod">
          <ac:chgData name="Giuseppe Torrisi" userId="7e2d242d-86da-4aa3-bb66-1f88aeb4d0c6" providerId="ADAL" clId="{62EE097A-0F85-DA43-A88A-7BC16E789983}" dt="2023-07-22T14:51:25.917" v="1936"/>
          <ac:spMkLst>
            <pc:docMk/>
            <pc:sldMk cId="1147908028" sldId="823"/>
            <ac:spMk id="5" creationId="{4B8FD82F-5B73-96AB-CDD3-C9813B5F0B60}"/>
          </ac:spMkLst>
        </pc:spChg>
        <pc:spChg chg="mod">
          <ac:chgData name="Giuseppe Torrisi" userId="7e2d242d-86da-4aa3-bb66-1f88aeb4d0c6" providerId="ADAL" clId="{62EE097A-0F85-DA43-A88A-7BC16E789983}" dt="2023-07-22T14:51:25.917" v="1936"/>
          <ac:spMkLst>
            <pc:docMk/>
            <pc:sldMk cId="1147908028" sldId="823"/>
            <ac:spMk id="8" creationId="{1E27FBD1-EB2F-3081-BB8F-63EA3838BEEE}"/>
          </ac:spMkLst>
        </pc:spChg>
        <pc:spChg chg="add del mod">
          <ac:chgData name="Giuseppe Torrisi" userId="7e2d242d-86da-4aa3-bb66-1f88aeb4d0c6" providerId="ADAL" clId="{62EE097A-0F85-DA43-A88A-7BC16E789983}" dt="2023-07-18T13:12:23.810" v="465" actId="478"/>
          <ac:spMkLst>
            <pc:docMk/>
            <pc:sldMk cId="1147908028" sldId="823"/>
            <ac:spMk id="9" creationId="{A0030BB1-21AA-FE64-F35F-E75DC3D4AE64}"/>
          </ac:spMkLst>
        </pc:spChg>
        <pc:spChg chg="mod">
          <ac:chgData name="Giuseppe Torrisi" userId="7e2d242d-86da-4aa3-bb66-1f88aeb4d0c6" providerId="ADAL" clId="{62EE097A-0F85-DA43-A88A-7BC16E789983}" dt="2023-07-22T14:51:25.917" v="1936"/>
          <ac:spMkLst>
            <pc:docMk/>
            <pc:sldMk cId="1147908028" sldId="823"/>
            <ac:spMk id="9" creationId="{E3B6B336-C91B-3C5B-5499-A93FD7BBE247}"/>
          </ac:spMkLst>
        </pc:spChg>
        <pc:spChg chg="mod">
          <ac:chgData name="Giuseppe Torrisi" userId="7e2d242d-86da-4aa3-bb66-1f88aeb4d0c6" providerId="ADAL" clId="{62EE097A-0F85-DA43-A88A-7BC16E789983}" dt="2023-07-22T14:51:25.917" v="1936"/>
          <ac:spMkLst>
            <pc:docMk/>
            <pc:sldMk cId="1147908028" sldId="823"/>
            <ac:spMk id="10" creationId="{940861F5-2D74-713C-1514-61B8C9547D6B}"/>
          </ac:spMkLst>
        </pc:spChg>
        <pc:spChg chg="del mod">
          <ac:chgData name="Giuseppe Torrisi" userId="7e2d242d-86da-4aa3-bb66-1f88aeb4d0c6" providerId="ADAL" clId="{62EE097A-0F85-DA43-A88A-7BC16E789983}" dt="2023-07-18T13:12:41.802" v="469" actId="478"/>
          <ac:spMkLst>
            <pc:docMk/>
            <pc:sldMk cId="1147908028" sldId="823"/>
            <ac:spMk id="10" creationId="{94377021-F761-7A5C-36F6-C3BC90BCD962}"/>
          </ac:spMkLst>
        </pc:spChg>
        <pc:spChg chg="del mod">
          <ac:chgData name="Giuseppe Torrisi" userId="7e2d242d-86da-4aa3-bb66-1f88aeb4d0c6" providerId="ADAL" clId="{62EE097A-0F85-DA43-A88A-7BC16E789983}" dt="2023-07-18T13:12:39.819" v="468" actId="478"/>
          <ac:spMkLst>
            <pc:docMk/>
            <pc:sldMk cId="1147908028" sldId="823"/>
            <ac:spMk id="11" creationId="{AB614634-0186-5418-40B8-225197D606AE}"/>
          </ac:spMkLst>
        </pc:spChg>
        <pc:spChg chg="mod">
          <ac:chgData name="Giuseppe Torrisi" userId="7e2d242d-86da-4aa3-bb66-1f88aeb4d0c6" providerId="ADAL" clId="{62EE097A-0F85-DA43-A88A-7BC16E789983}" dt="2023-07-22T14:51:25.917" v="1936"/>
          <ac:spMkLst>
            <pc:docMk/>
            <pc:sldMk cId="1147908028" sldId="823"/>
            <ac:spMk id="11" creationId="{F40B8D89-5C9E-2737-9ADB-4970F1464F63}"/>
          </ac:spMkLst>
        </pc:spChg>
        <pc:spChg chg="mod">
          <ac:chgData name="Giuseppe Torrisi" userId="7e2d242d-86da-4aa3-bb66-1f88aeb4d0c6" providerId="ADAL" clId="{62EE097A-0F85-DA43-A88A-7BC16E789983}" dt="2023-07-22T14:51:25.917" v="1936"/>
          <ac:spMkLst>
            <pc:docMk/>
            <pc:sldMk cId="1147908028" sldId="823"/>
            <ac:spMk id="12" creationId="{EB3A9F22-10EB-D1A8-D5F5-3D618DACF378}"/>
          </ac:spMkLst>
        </pc:spChg>
        <pc:spChg chg="mod">
          <ac:chgData name="Giuseppe Torrisi" userId="7e2d242d-86da-4aa3-bb66-1f88aeb4d0c6" providerId="ADAL" clId="{62EE097A-0F85-DA43-A88A-7BC16E789983}" dt="2023-07-22T15:30:30.698" v="2434" actId="1076"/>
          <ac:spMkLst>
            <pc:docMk/>
            <pc:sldMk cId="1147908028" sldId="823"/>
            <ac:spMk id="15" creationId="{7DBCC455-F5E6-C444-73A9-96EAA89698A7}"/>
          </ac:spMkLst>
        </pc:spChg>
        <pc:spChg chg="add mod">
          <ac:chgData name="Giuseppe Torrisi" userId="7e2d242d-86da-4aa3-bb66-1f88aeb4d0c6" providerId="ADAL" clId="{62EE097A-0F85-DA43-A88A-7BC16E789983}" dt="2023-07-29T15:35:10.767" v="8042" actId="1076"/>
          <ac:spMkLst>
            <pc:docMk/>
            <pc:sldMk cId="1147908028" sldId="823"/>
            <ac:spMk id="31" creationId="{CDF00CCE-6F82-D529-E658-E6762071B625}"/>
          </ac:spMkLst>
        </pc:spChg>
        <pc:spChg chg="add mod">
          <ac:chgData name="Giuseppe Torrisi" userId="7e2d242d-86da-4aa3-bb66-1f88aeb4d0c6" providerId="ADAL" clId="{62EE097A-0F85-DA43-A88A-7BC16E789983}" dt="2023-07-29T15:34:05.666" v="8024" actId="1076"/>
          <ac:spMkLst>
            <pc:docMk/>
            <pc:sldMk cId="1147908028" sldId="823"/>
            <ac:spMk id="32" creationId="{71FFCEE9-5840-D4A7-0C89-26D35E8CC212}"/>
          </ac:spMkLst>
        </pc:spChg>
        <pc:spChg chg="add mod">
          <ac:chgData name="Giuseppe Torrisi" userId="7e2d242d-86da-4aa3-bb66-1f88aeb4d0c6" providerId="ADAL" clId="{62EE097A-0F85-DA43-A88A-7BC16E789983}" dt="2023-07-18T13:12:18.935" v="463" actId="1076"/>
          <ac:spMkLst>
            <pc:docMk/>
            <pc:sldMk cId="1147908028" sldId="823"/>
            <ac:spMk id="39" creationId="{690DB48A-ECCD-F5F6-A2A7-7324DAE5E33F}"/>
          </ac:spMkLst>
        </pc:spChg>
        <pc:spChg chg="add mod">
          <ac:chgData name="Giuseppe Torrisi" userId="7e2d242d-86da-4aa3-bb66-1f88aeb4d0c6" providerId="ADAL" clId="{62EE097A-0F85-DA43-A88A-7BC16E789983}" dt="2023-07-18T13:12:18.935" v="463" actId="1076"/>
          <ac:spMkLst>
            <pc:docMk/>
            <pc:sldMk cId="1147908028" sldId="823"/>
            <ac:spMk id="41" creationId="{D59AE6CC-1E78-795F-EBF4-A4CF38B781FB}"/>
          </ac:spMkLst>
        </pc:spChg>
        <pc:spChg chg="mod">
          <ac:chgData name="Giuseppe Torrisi" userId="7e2d242d-86da-4aa3-bb66-1f88aeb4d0c6" providerId="ADAL" clId="{62EE097A-0F85-DA43-A88A-7BC16E789983}" dt="2023-07-22T14:51:54.328" v="1944" actId="14100"/>
          <ac:spMkLst>
            <pc:docMk/>
            <pc:sldMk cId="1147908028" sldId="823"/>
            <ac:spMk id="42" creationId="{8091117C-6E1E-8032-88D1-B0F925831692}"/>
          </ac:spMkLst>
        </pc:spChg>
        <pc:spChg chg="mod">
          <ac:chgData name="Giuseppe Torrisi" userId="7e2d242d-86da-4aa3-bb66-1f88aeb4d0c6" providerId="ADAL" clId="{62EE097A-0F85-DA43-A88A-7BC16E789983}" dt="2023-07-22T14:51:50.917" v="1943" actId="14100"/>
          <ac:spMkLst>
            <pc:docMk/>
            <pc:sldMk cId="1147908028" sldId="823"/>
            <ac:spMk id="43" creationId="{1EA8F334-391E-D029-766E-F2DCDAE6D3EC}"/>
          </ac:spMkLst>
        </pc:spChg>
        <pc:spChg chg="add del mod">
          <ac:chgData name="Giuseppe Torrisi" userId="7e2d242d-86da-4aa3-bb66-1f88aeb4d0c6" providerId="ADAL" clId="{62EE097A-0F85-DA43-A88A-7BC16E789983}" dt="2023-07-18T13:13:07.233" v="475" actId="478"/>
          <ac:spMkLst>
            <pc:docMk/>
            <pc:sldMk cId="1147908028" sldId="823"/>
            <ac:spMk id="43" creationId="{C5CE4D92-64EE-8CDB-49B3-BB17A03C70ED}"/>
          </ac:spMkLst>
        </pc:spChg>
        <pc:spChg chg="add del mod">
          <ac:chgData name="Giuseppe Torrisi" userId="7e2d242d-86da-4aa3-bb66-1f88aeb4d0c6" providerId="ADAL" clId="{62EE097A-0F85-DA43-A88A-7BC16E789983}" dt="2023-07-18T16:55:18.750" v="715"/>
          <ac:spMkLst>
            <pc:docMk/>
            <pc:sldMk cId="1147908028" sldId="823"/>
            <ac:spMk id="44" creationId="{81D6C948-73CA-8233-4F76-071A18B16A32}"/>
          </ac:spMkLst>
        </pc:spChg>
        <pc:spChg chg="add mod">
          <ac:chgData name="Giuseppe Torrisi" userId="7e2d242d-86da-4aa3-bb66-1f88aeb4d0c6" providerId="ADAL" clId="{62EE097A-0F85-DA43-A88A-7BC16E789983}" dt="2023-07-22T15:30:03.366" v="2422" actId="1076"/>
          <ac:spMkLst>
            <pc:docMk/>
            <pc:sldMk cId="1147908028" sldId="823"/>
            <ac:spMk id="44" creationId="{F55D04A1-37D3-06EA-1EA7-B95B17B974AA}"/>
          </ac:spMkLst>
        </pc:spChg>
        <pc:spChg chg="add mod">
          <ac:chgData name="Giuseppe Torrisi" userId="7e2d242d-86da-4aa3-bb66-1f88aeb4d0c6" providerId="ADAL" clId="{62EE097A-0F85-DA43-A88A-7BC16E789983}" dt="2023-07-22T15:30:26.680" v="2433" actId="1076"/>
          <ac:spMkLst>
            <pc:docMk/>
            <pc:sldMk cId="1147908028" sldId="823"/>
            <ac:spMk id="45" creationId="{CC52B904-5B21-C0E8-8A9E-76BDF509C0CC}"/>
          </ac:spMkLst>
        </pc:spChg>
        <pc:spChg chg="add mod">
          <ac:chgData name="Giuseppe Torrisi" userId="7e2d242d-86da-4aa3-bb66-1f88aeb4d0c6" providerId="ADAL" clId="{62EE097A-0F85-DA43-A88A-7BC16E789983}" dt="2023-07-22T15:30:22.571" v="2432" actId="1076"/>
          <ac:spMkLst>
            <pc:docMk/>
            <pc:sldMk cId="1147908028" sldId="823"/>
            <ac:spMk id="46" creationId="{D5318A14-011B-3D77-9A0A-B5B1BA76E179}"/>
          </ac:spMkLst>
        </pc:spChg>
        <pc:spChg chg="add mod">
          <ac:chgData name="Giuseppe Torrisi" userId="7e2d242d-86da-4aa3-bb66-1f88aeb4d0c6" providerId="ADAL" clId="{62EE097A-0F85-DA43-A88A-7BC16E789983}" dt="2023-07-22T15:29:43.973" v="2416" actId="1036"/>
          <ac:spMkLst>
            <pc:docMk/>
            <pc:sldMk cId="1147908028" sldId="823"/>
            <ac:spMk id="48" creationId="{26D841AC-61F8-65D3-EB7F-C0CB32670696}"/>
          </ac:spMkLst>
        </pc:spChg>
        <pc:spChg chg="del mod">
          <ac:chgData name="Giuseppe Torrisi" userId="7e2d242d-86da-4aa3-bb66-1f88aeb4d0c6" providerId="ADAL" clId="{62EE097A-0F85-DA43-A88A-7BC16E789983}" dt="2023-07-22T19:35:55.568" v="4178" actId="478"/>
          <ac:spMkLst>
            <pc:docMk/>
            <pc:sldMk cId="1147908028" sldId="823"/>
            <ac:spMk id="50" creationId="{51AA6739-C68A-5A33-4948-6C3013FAB7E2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52" creationId="{18584AA9-30EB-8BBF-9327-C90C9E2F06FC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53" creationId="{89B7D137-4B0D-B5FE-990F-634ADE0CAB98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54" creationId="{B6DC9EF7-0A60-C93C-6AB3-8C74932144D8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55" creationId="{A7DEAA5C-84E5-6D9A-9705-09E9BFBCB75E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56" creationId="{77EAB75A-AEBC-4A67-725D-B534BBBC3D25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58" creationId="{404DDB89-93A2-8453-AB4E-7E3D304F1BBB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59" creationId="{EF9464D8-C49D-81D7-D7A0-C9F284C524D8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60" creationId="{D6988D09-1EBA-4AEE-E3C8-B98EDCFA2EC1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61" creationId="{0703C772-763A-7996-6659-2E29E7DA9CFF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62" creationId="{DA384962-9C86-CEC8-129C-15943DF08723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63" creationId="{81C415A7-F385-D888-AD41-D8DD60544888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64" creationId="{99A0C71B-2BF3-8A73-D3DF-C599A6373EC8}"/>
          </ac:spMkLst>
        </pc:spChg>
        <pc:spChg chg="mod">
          <ac:chgData name="Giuseppe Torrisi" userId="7e2d242d-86da-4aa3-bb66-1f88aeb4d0c6" providerId="ADAL" clId="{62EE097A-0F85-DA43-A88A-7BC16E789983}" dt="2023-07-22T19:33:19.549" v="4146"/>
          <ac:spMkLst>
            <pc:docMk/>
            <pc:sldMk cId="1147908028" sldId="823"/>
            <ac:spMk id="65" creationId="{E521EF64-D9E8-72B8-45B7-60ED5FAE6461}"/>
          </ac:spMkLst>
        </pc:spChg>
        <pc:spChg chg="add mod">
          <ac:chgData name="Giuseppe Torrisi" userId="7e2d242d-86da-4aa3-bb66-1f88aeb4d0c6" providerId="ADAL" clId="{62EE097A-0F85-DA43-A88A-7BC16E789983}" dt="2023-07-22T19:35:59.656" v="4180" actId="167"/>
          <ac:spMkLst>
            <pc:docMk/>
            <pc:sldMk cId="1147908028" sldId="823"/>
            <ac:spMk id="66" creationId="{168E4212-A9FD-42BF-AA05-1415608F4E02}"/>
          </ac:spMkLst>
        </pc:spChg>
        <pc:grpChg chg="add del mod">
          <ac:chgData name="Giuseppe Torrisi" userId="7e2d242d-86da-4aa3-bb66-1f88aeb4d0c6" providerId="ADAL" clId="{62EE097A-0F85-DA43-A88A-7BC16E789983}" dt="2023-07-22T19:33:19.001" v="4145" actId="478"/>
          <ac:grpSpMkLst>
            <pc:docMk/>
            <pc:sldMk cId="1147908028" sldId="823"/>
            <ac:grpSpMk id="3" creationId="{4AF8BC90-565F-926F-6AAC-F748327DF799}"/>
          </ac:grpSpMkLst>
        </pc:grpChg>
        <pc:grpChg chg="mod">
          <ac:chgData name="Giuseppe Torrisi" userId="7e2d242d-86da-4aa3-bb66-1f88aeb4d0c6" providerId="ADAL" clId="{62EE097A-0F85-DA43-A88A-7BC16E789983}" dt="2023-07-22T14:51:25.917" v="1936"/>
          <ac:grpSpMkLst>
            <pc:docMk/>
            <pc:sldMk cId="1147908028" sldId="823"/>
            <ac:grpSpMk id="4" creationId="{67AC00B8-822E-B825-8BB4-ADE39CF4F192}"/>
          </ac:grpSpMkLst>
        </pc:grpChg>
        <pc:grpChg chg="del">
          <ac:chgData name="Giuseppe Torrisi" userId="7e2d242d-86da-4aa3-bb66-1f88aeb4d0c6" providerId="ADAL" clId="{62EE097A-0F85-DA43-A88A-7BC16E789983}" dt="2023-07-22T14:51:25.571" v="1935" actId="478"/>
          <ac:grpSpMkLst>
            <pc:docMk/>
            <pc:sldMk cId="1147908028" sldId="823"/>
            <ac:grpSpMk id="6" creationId="{F3E6CB0D-6FB0-A7B4-1602-3EE02C639C81}"/>
          </ac:grpSpMkLst>
        </pc:grpChg>
        <pc:grpChg chg="add mod">
          <ac:chgData name="Giuseppe Torrisi" userId="7e2d242d-86da-4aa3-bb66-1f88aeb4d0c6" providerId="ADAL" clId="{62EE097A-0F85-DA43-A88A-7BC16E789983}" dt="2023-07-22T19:33:19.549" v="4146"/>
          <ac:grpSpMkLst>
            <pc:docMk/>
            <pc:sldMk cId="1147908028" sldId="823"/>
            <ac:grpSpMk id="49" creationId="{D9BAB6B6-73C3-E4B2-9F90-860CF8AAF4F9}"/>
          </ac:grpSpMkLst>
        </pc:grpChg>
        <pc:grpChg chg="mod">
          <ac:chgData name="Giuseppe Torrisi" userId="7e2d242d-86da-4aa3-bb66-1f88aeb4d0c6" providerId="ADAL" clId="{62EE097A-0F85-DA43-A88A-7BC16E789983}" dt="2023-07-22T19:33:19.549" v="4146"/>
          <ac:grpSpMkLst>
            <pc:docMk/>
            <pc:sldMk cId="1147908028" sldId="823"/>
            <ac:grpSpMk id="51" creationId="{1C6214FE-FAA7-CFED-608B-1D5E2B91F557}"/>
          </ac:grpSpMkLst>
        </pc:grpChg>
        <pc:grpChg chg="mod">
          <ac:chgData name="Giuseppe Torrisi" userId="7e2d242d-86da-4aa3-bb66-1f88aeb4d0c6" providerId="ADAL" clId="{62EE097A-0F85-DA43-A88A-7BC16E789983}" dt="2023-07-22T19:33:19.549" v="4146"/>
          <ac:grpSpMkLst>
            <pc:docMk/>
            <pc:sldMk cId="1147908028" sldId="823"/>
            <ac:grpSpMk id="57" creationId="{5061DCFB-2F44-2AA7-0C74-657CA2E590D9}"/>
          </ac:grpSpMkLst>
        </pc:grpChg>
        <pc:picChg chg="del mod">
          <ac:chgData name="Giuseppe Torrisi" userId="7e2d242d-86da-4aa3-bb66-1f88aeb4d0c6" providerId="ADAL" clId="{62EE097A-0F85-DA43-A88A-7BC16E789983}" dt="2023-07-18T13:13:05.561" v="474" actId="478"/>
          <ac:picMkLst>
            <pc:docMk/>
            <pc:sldMk cId="1147908028" sldId="823"/>
            <ac:picMk id="4" creationId="{00000000-0000-0000-0000-000000000000}"/>
          </ac:picMkLst>
        </pc:picChg>
        <pc:picChg chg="del mod">
          <ac:chgData name="Giuseppe Torrisi" userId="7e2d242d-86da-4aa3-bb66-1f88aeb4d0c6" providerId="ADAL" clId="{62EE097A-0F85-DA43-A88A-7BC16E789983}" dt="2023-07-18T13:12:36.789" v="467" actId="478"/>
          <ac:picMkLst>
            <pc:docMk/>
            <pc:sldMk cId="1147908028" sldId="823"/>
            <ac:picMk id="8" creationId="{5B066FE5-278B-323F-F36E-3C181B67CA05}"/>
          </ac:picMkLst>
        </pc:picChg>
        <pc:picChg chg="del mod">
          <ac:chgData name="Giuseppe Torrisi" userId="7e2d242d-86da-4aa3-bb66-1f88aeb4d0c6" providerId="ADAL" clId="{62EE097A-0F85-DA43-A88A-7BC16E789983}" dt="2023-07-18T13:12:34.896" v="466" actId="478"/>
          <ac:picMkLst>
            <pc:docMk/>
            <pc:sldMk cId="1147908028" sldId="823"/>
            <ac:picMk id="12" creationId="{9899C364-56A8-51B7-2A35-BB1527714F66}"/>
          </ac:picMkLst>
        </pc:picChg>
        <pc:picChg chg="add mod">
          <ac:chgData name="Giuseppe Torrisi" userId="7e2d242d-86da-4aa3-bb66-1f88aeb4d0c6" providerId="ADAL" clId="{62EE097A-0F85-DA43-A88A-7BC16E789983}" dt="2023-07-18T13:12:18.935" v="463" actId="1076"/>
          <ac:picMkLst>
            <pc:docMk/>
            <pc:sldMk cId="1147908028" sldId="823"/>
            <ac:picMk id="13" creationId="{B2B56876-21C4-062D-318B-2B02C9D1B930}"/>
          </ac:picMkLst>
        </pc:picChg>
        <pc:picChg chg="add del mod">
          <ac:chgData name="Giuseppe Torrisi" userId="7e2d242d-86da-4aa3-bb66-1f88aeb4d0c6" providerId="ADAL" clId="{62EE097A-0F85-DA43-A88A-7BC16E789983}" dt="2023-07-29T15:33:24.639" v="8001" actId="478"/>
          <ac:picMkLst>
            <pc:docMk/>
            <pc:sldMk cId="1147908028" sldId="823"/>
            <ac:picMk id="19" creationId="{99BFA0A9-6CAE-FE84-0EE9-AAAF852D7F42}"/>
          </ac:picMkLst>
        </pc:picChg>
        <pc:picChg chg="add del mod">
          <ac:chgData name="Giuseppe Torrisi" userId="7e2d242d-86da-4aa3-bb66-1f88aeb4d0c6" providerId="ADAL" clId="{62EE097A-0F85-DA43-A88A-7BC16E789983}" dt="2023-07-29T15:33:23.415" v="8000" actId="478"/>
          <ac:picMkLst>
            <pc:docMk/>
            <pc:sldMk cId="1147908028" sldId="823"/>
            <ac:picMk id="33" creationId="{08B97599-463A-7D73-61F0-ED89699B9A7A}"/>
          </ac:picMkLst>
        </pc:picChg>
        <pc:picChg chg="add mod">
          <ac:chgData name="Giuseppe Torrisi" userId="7e2d242d-86da-4aa3-bb66-1f88aeb4d0c6" providerId="ADAL" clId="{62EE097A-0F85-DA43-A88A-7BC16E789983}" dt="2023-07-29T15:34:07.084" v="8025" actId="1076"/>
          <ac:picMkLst>
            <pc:docMk/>
            <pc:sldMk cId="1147908028" sldId="823"/>
            <ac:picMk id="34" creationId="{49ADA672-AACC-E3B0-E452-925C2798D7BC}"/>
          </ac:picMkLst>
        </pc:picChg>
        <pc:picChg chg="add mod">
          <ac:chgData name="Giuseppe Torrisi" userId="7e2d242d-86da-4aa3-bb66-1f88aeb4d0c6" providerId="ADAL" clId="{62EE097A-0F85-DA43-A88A-7BC16E789983}" dt="2023-07-29T15:35:03.778" v="8040" actId="1076"/>
          <ac:picMkLst>
            <pc:docMk/>
            <pc:sldMk cId="1147908028" sldId="823"/>
            <ac:picMk id="35" creationId="{5CB73DD1-BECF-43D3-86F2-CD007AC927E3}"/>
          </ac:picMkLst>
        </pc:picChg>
        <pc:picChg chg="add mod">
          <ac:chgData name="Giuseppe Torrisi" userId="7e2d242d-86da-4aa3-bb66-1f88aeb4d0c6" providerId="ADAL" clId="{62EE097A-0F85-DA43-A88A-7BC16E789983}" dt="2023-07-22T15:25:57.337" v="2325" actId="1076"/>
          <ac:picMkLst>
            <pc:docMk/>
            <pc:sldMk cId="1147908028" sldId="823"/>
            <ac:picMk id="36" creationId="{759309A8-C555-370B-8E92-83A9F849003F}"/>
          </ac:picMkLst>
        </pc:picChg>
        <pc:picChg chg="add mod">
          <ac:chgData name="Giuseppe Torrisi" userId="7e2d242d-86da-4aa3-bb66-1f88aeb4d0c6" providerId="ADAL" clId="{62EE097A-0F85-DA43-A88A-7BC16E789983}" dt="2023-07-29T08:05:48.372" v="6879" actId="14100"/>
          <ac:picMkLst>
            <pc:docMk/>
            <pc:sldMk cId="1147908028" sldId="823"/>
            <ac:picMk id="37" creationId="{7CA3FF2C-72CB-FDC0-F5FF-4A46F2FA244E}"/>
          </ac:picMkLst>
        </pc:picChg>
        <pc:picChg chg="add del">
          <ac:chgData name="Giuseppe Torrisi" userId="7e2d242d-86da-4aa3-bb66-1f88aeb4d0c6" providerId="ADAL" clId="{62EE097A-0F85-DA43-A88A-7BC16E789983}" dt="2023-07-22T15:19:58.429" v="2317" actId="478"/>
          <ac:picMkLst>
            <pc:docMk/>
            <pc:sldMk cId="1147908028" sldId="823"/>
            <ac:picMk id="47" creationId="{365264C7-9883-CD8D-FC51-0A462F046331}"/>
          </ac:picMkLst>
        </pc:picChg>
        <pc:cxnChg chg="del mod">
          <ac:chgData name="Giuseppe Torrisi" userId="7e2d242d-86da-4aa3-bb66-1f88aeb4d0c6" providerId="ADAL" clId="{62EE097A-0F85-DA43-A88A-7BC16E789983}" dt="2023-07-18T13:12:45.731" v="472" actId="478"/>
          <ac:cxnSpMkLst>
            <pc:docMk/>
            <pc:sldMk cId="1147908028" sldId="823"/>
            <ac:cxnSpMk id="5" creationId="{1DED9426-6017-1609-373B-38102296974C}"/>
          </ac:cxnSpMkLst>
        </pc:cxnChg>
        <pc:cxnChg chg="add mod">
          <ac:chgData name="Giuseppe Torrisi" userId="7e2d242d-86da-4aa3-bb66-1f88aeb4d0c6" providerId="ADAL" clId="{62EE097A-0F85-DA43-A88A-7BC16E789983}" dt="2023-07-18T13:12:18.935" v="463" actId="1076"/>
          <ac:cxnSpMkLst>
            <pc:docMk/>
            <pc:sldMk cId="1147908028" sldId="823"/>
            <ac:cxnSpMk id="18" creationId="{9AF17B77-FB7B-3E1B-F6FD-5351FB699C04}"/>
          </ac:cxnSpMkLst>
        </pc:cxnChg>
        <pc:cxnChg chg="add mod">
          <ac:chgData name="Giuseppe Torrisi" userId="7e2d242d-86da-4aa3-bb66-1f88aeb4d0c6" providerId="ADAL" clId="{62EE097A-0F85-DA43-A88A-7BC16E789983}" dt="2023-07-18T13:12:18.935" v="463" actId="1076"/>
          <ac:cxnSpMkLst>
            <pc:docMk/>
            <pc:sldMk cId="1147908028" sldId="823"/>
            <ac:cxnSpMk id="38" creationId="{088BB0C3-7AFC-2B15-E6C4-A36D77F54698}"/>
          </ac:cxnSpMkLst>
        </pc:cxnChg>
        <pc:cxnChg chg="add mod">
          <ac:chgData name="Giuseppe Torrisi" userId="7e2d242d-86da-4aa3-bb66-1f88aeb4d0c6" providerId="ADAL" clId="{62EE097A-0F85-DA43-A88A-7BC16E789983}" dt="2023-07-18T13:12:18.935" v="463" actId="1076"/>
          <ac:cxnSpMkLst>
            <pc:docMk/>
            <pc:sldMk cId="1147908028" sldId="823"/>
            <ac:cxnSpMk id="40" creationId="{2F9F68E8-9A2A-D6CF-4A28-41B85659C045}"/>
          </ac:cxnSpMkLst>
        </pc:cxnChg>
      </pc:sldChg>
      <pc:sldChg chg="del">
        <pc:chgData name="Giuseppe Torrisi" userId="7e2d242d-86da-4aa3-bb66-1f88aeb4d0c6" providerId="ADAL" clId="{62EE097A-0F85-DA43-A88A-7BC16E789983}" dt="2023-07-22T16:03:15.164" v="2719" actId="2696"/>
        <pc:sldMkLst>
          <pc:docMk/>
          <pc:sldMk cId="739316018" sldId="826"/>
        </pc:sldMkLst>
      </pc:sldChg>
      <pc:sldChg chg="addSp delSp modSp add del mod">
        <pc:chgData name="Giuseppe Torrisi" userId="7e2d242d-86da-4aa3-bb66-1f88aeb4d0c6" providerId="ADAL" clId="{62EE097A-0F85-DA43-A88A-7BC16E789983}" dt="2023-07-29T08:06:41.158" v="6885" actId="2696"/>
        <pc:sldMkLst>
          <pc:docMk/>
          <pc:sldMk cId="867503250" sldId="826"/>
        </pc:sldMkLst>
        <pc:spChg chg="del">
          <ac:chgData name="Giuseppe Torrisi" userId="7e2d242d-86da-4aa3-bb66-1f88aeb4d0c6" providerId="ADAL" clId="{62EE097A-0F85-DA43-A88A-7BC16E789983}" dt="2023-07-22T16:10:51.630" v="2739" actId="478"/>
          <ac:spMkLst>
            <pc:docMk/>
            <pc:sldMk cId="867503250" sldId="826"/>
            <ac:spMk id="2" creationId="{340E5498-6FD3-01A6-E06B-4260F57D2315}"/>
          </ac:spMkLst>
        </pc:spChg>
        <pc:spChg chg="add del mod">
          <ac:chgData name="Giuseppe Torrisi" userId="7e2d242d-86da-4aa3-bb66-1f88aeb4d0c6" providerId="ADAL" clId="{62EE097A-0F85-DA43-A88A-7BC16E789983}" dt="2023-07-22T16:10:50.386" v="2738" actId="478"/>
          <ac:spMkLst>
            <pc:docMk/>
            <pc:sldMk cId="867503250" sldId="826"/>
            <ac:spMk id="5" creationId="{727D3C22-A98D-9D4D-D1F2-234B873C9FFB}"/>
          </ac:spMkLst>
        </pc:spChg>
        <pc:spChg chg="del">
          <ac:chgData name="Giuseppe Torrisi" userId="7e2d242d-86da-4aa3-bb66-1f88aeb4d0c6" providerId="ADAL" clId="{62EE097A-0F85-DA43-A88A-7BC16E789983}" dt="2023-07-22T16:11:03.471" v="2741" actId="478"/>
          <ac:spMkLst>
            <pc:docMk/>
            <pc:sldMk cId="867503250" sldId="826"/>
            <ac:spMk id="8" creationId="{48B15653-E6EC-4D29-937D-EC4C47B0BBDF}"/>
          </ac:spMkLst>
        </pc:spChg>
        <pc:spChg chg="del">
          <ac:chgData name="Giuseppe Torrisi" userId="7e2d242d-86da-4aa3-bb66-1f88aeb4d0c6" providerId="ADAL" clId="{62EE097A-0F85-DA43-A88A-7BC16E789983}" dt="2023-07-22T16:10:59.584" v="2740" actId="478"/>
          <ac:spMkLst>
            <pc:docMk/>
            <pc:sldMk cId="867503250" sldId="826"/>
            <ac:spMk id="9" creationId="{5474BE65-93A0-762E-65CA-9305EDAE4394}"/>
          </ac:spMkLst>
        </pc:spChg>
        <pc:spChg chg="del">
          <ac:chgData name="Giuseppe Torrisi" userId="7e2d242d-86da-4aa3-bb66-1f88aeb4d0c6" providerId="ADAL" clId="{62EE097A-0F85-DA43-A88A-7BC16E789983}" dt="2023-07-22T16:10:59.584" v="2740" actId="478"/>
          <ac:spMkLst>
            <pc:docMk/>
            <pc:sldMk cId="867503250" sldId="826"/>
            <ac:spMk id="10" creationId="{D70F532B-41D3-EB27-A8F3-D91C1265CBEA}"/>
          </ac:spMkLst>
        </pc:spChg>
        <pc:spChg chg="del">
          <ac:chgData name="Giuseppe Torrisi" userId="7e2d242d-86da-4aa3-bb66-1f88aeb4d0c6" providerId="ADAL" clId="{62EE097A-0F85-DA43-A88A-7BC16E789983}" dt="2023-07-22T16:10:59.584" v="2740" actId="478"/>
          <ac:spMkLst>
            <pc:docMk/>
            <pc:sldMk cId="867503250" sldId="826"/>
            <ac:spMk id="11" creationId="{B2AAC226-C184-0854-CAB1-764F5BCD4199}"/>
          </ac:spMkLst>
        </pc:spChg>
        <pc:spChg chg="del">
          <ac:chgData name="Giuseppe Torrisi" userId="7e2d242d-86da-4aa3-bb66-1f88aeb4d0c6" providerId="ADAL" clId="{62EE097A-0F85-DA43-A88A-7BC16E789983}" dt="2023-07-22T16:10:59.584" v="2740" actId="478"/>
          <ac:spMkLst>
            <pc:docMk/>
            <pc:sldMk cId="867503250" sldId="826"/>
            <ac:spMk id="12" creationId="{A34172D2-57E0-D4D8-32F7-4766F025793B}"/>
          </ac:spMkLst>
        </pc:spChg>
        <pc:spChg chg="mod">
          <ac:chgData name="Giuseppe Torrisi" userId="7e2d242d-86da-4aa3-bb66-1f88aeb4d0c6" providerId="ADAL" clId="{62EE097A-0F85-DA43-A88A-7BC16E789983}" dt="2023-07-22T16:13:44.009" v="2836" actId="114"/>
          <ac:spMkLst>
            <pc:docMk/>
            <pc:sldMk cId="867503250" sldId="826"/>
            <ac:spMk id="28" creationId="{ABCA4B0F-D90B-152F-798A-C8D32177C156}"/>
          </ac:spMkLst>
        </pc:spChg>
        <pc:spChg chg="add mod">
          <ac:chgData name="Giuseppe Torrisi" userId="7e2d242d-86da-4aa3-bb66-1f88aeb4d0c6" providerId="ADAL" clId="{62EE097A-0F85-DA43-A88A-7BC16E789983}" dt="2023-07-22T16:16:10.128" v="2881" actId="1076"/>
          <ac:spMkLst>
            <pc:docMk/>
            <pc:sldMk cId="867503250" sldId="826"/>
            <ac:spMk id="33" creationId="{987F16F6-B012-9F52-8675-8AB8F517FF76}"/>
          </ac:spMkLst>
        </pc:spChg>
        <pc:spChg chg="add mod">
          <ac:chgData name="Giuseppe Torrisi" userId="7e2d242d-86da-4aa3-bb66-1f88aeb4d0c6" providerId="ADAL" clId="{62EE097A-0F85-DA43-A88A-7BC16E789983}" dt="2023-07-22T16:16:19.407" v="2883" actId="20577"/>
          <ac:spMkLst>
            <pc:docMk/>
            <pc:sldMk cId="867503250" sldId="826"/>
            <ac:spMk id="34" creationId="{399ADDAB-D7DF-246E-14AD-C384FBB9F034}"/>
          </ac:spMkLst>
        </pc:spChg>
        <pc:spChg chg="mod">
          <ac:chgData name="Giuseppe Torrisi" userId="7e2d242d-86da-4aa3-bb66-1f88aeb4d0c6" providerId="ADAL" clId="{62EE097A-0F85-DA43-A88A-7BC16E789983}" dt="2023-07-22T16:38:48.219" v="2919"/>
          <ac:spMkLst>
            <pc:docMk/>
            <pc:sldMk cId="867503250" sldId="826"/>
            <ac:spMk id="37" creationId="{3D4A593A-463C-BC08-69DD-65E1C5BD4F64}"/>
          </ac:spMkLst>
        </pc:spChg>
        <pc:spChg chg="mod">
          <ac:chgData name="Giuseppe Torrisi" userId="7e2d242d-86da-4aa3-bb66-1f88aeb4d0c6" providerId="ADAL" clId="{62EE097A-0F85-DA43-A88A-7BC16E789983}" dt="2023-07-22T16:38:48.219" v="2919"/>
          <ac:spMkLst>
            <pc:docMk/>
            <pc:sldMk cId="867503250" sldId="826"/>
            <ac:spMk id="38" creationId="{9988724E-166D-74FF-DF5A-A060B1C06C34}"/>
          </ac:spMkLst>
        </pc:spChg>
        <pc:spChg chg="mod">
          <ac:chgData name="Giuseppe Torrisi" userId="7e2d242d-86da-4aa3-bb66-1f88aeb4d0c6" providerId="ADAL" clId="{62EE097A-0F85-DA43-A88A-7BC16E789983}" dt="2023-07-22T16:38:48.219" v="2919"/>
          <ac:spMkLst>
            <pc:docMk/>
            <pc:sldMk cId="867503250" sldId="826"/>
            <ac:spMk id="39" creationId="{FAE19F42-C070-2FB1-FED2-D69ABCAB39A4}"/>
          </ac:spMkLst>
        </pc:spChg>
        <pc:spChg chg="mod">
          <ac:chgData name="Giuseppe Torrisi" userId="7e2d242d-86da-4aa3-bb66-1f88aeb4d0c6" providerId="ADAL" clId="{62EE097A-0F85-DA43-A88A-7BC16E789983}" dt="2023-07-22T16:38:48.219" v="2919"/>
          <ac:spMkLst>
            <pc:docMk/>
            <pc:sldMk cId="867503250" sldId="826"/>
            <ac:spMk id="40" creationId="{7A25E3EA-1E26-8E79-C00F-C500128A8FB4}"/>
          </ac:spMkLst>
        </pc:spChg>
        <pc:spChg chg="mod">
          <ac:chgData name="Giuseppe Torrisi" userId="7e2d242d-86da-4aa3-bb66-1f88aeb4d0c6" providerId="ADAL" clId="{62EE097A-0F85-DA43-A88A-7BC16E789983}" dt="2023-07-22T16:38:48.219" v="2919"/>
          <ac:spMkLst>
            <pc:docMk/>
            <pc:sldMk cId="867503250" sldId="826"/>
            <ac:spMk id="41" creationId="{3A2C3DE3-D143-1EEC-2685-7250BF6420BB}"/>
          </ac:spMkLst>
        </pc:spChg>
        <pc:spChg chg="mod">
          <ac:chgData name="Giuseppe Torrisi" userId="7e2d242d-86da-4aa3-bb66-1f88aeb4d0c6" providerId="ADAL" clId="{62EE097A-0F85-DA43-A88A-7BC16E789983}" dt="2023-07-22T16:38:48.219" v="2919"/>
          <ac:spMkLst>
            <pc:docMk/>
            <pc:sldMk cId="867503250" sldId="826"/>
            <ac:spMk id="42" creationId="{B5A1D12C-354A-2114-7A98-2D819F6186E7}"/>
          </ac:spMkLst>
        </pc:spChg>
        <pc:spChg chg="mod">
          <ac:chgData name="Giuseppe Torrisi" userId="7e2d242d-86da-4aa3-bb66-1f88aeb4d0c6" providerId="ADAL" clId="{62EE097A-0F85-DA43-A88A-7BC16E789983}" dt="2023-07-22T16:38:48.219" v="2919"/>
          <ac:spMkLst>
            <pc:docMk/>
            <pc:sldMk cId="867503250" sldId="826"/>
            <ac:spMk id="43" creationId="{70C594FD-7685-CF15-E951-3820A48F298C}"/>
          </ac:spMkLst>
        </pc:spChg>
        <pc:spChg chg="mod">
          <ac:chgData name="Giuseppe Torrisi" userId="7e2d242d-86da-4aa3-bb66-1f88aeb4d0c6" providerId="ADAL" clId="{62EE097A-0F85-DA43-A88A-7BC16E789983}" dt="2023-07-22T16:38:48.219" v="2919"/>
          <ac:spMkLst>
            <pc:docMk/>
            <pc:sldMk cId="867503250" sldId="826"/>
            <ac:spMk id="44" creationId="{E5897A60-367A-D84F-077F-972CD8EB3F9B}"/>
          </ac:spMkLst>
        </pc:spChg>
        <pc:spChg chg="del mod">
          <ac:chgData name="Giuseppe Torrisi" userId="7e2d242d-86da-4aa3-bb66-1f88aeb4d0c6" providerId="ADAL" clId="{62EE097A-0F85-DA43-A88A-7BC16E789983}" dt="2023-07-22T19:36:28.133" v="4189" actId="478"/>
          <ac:spMkLst>
            <pc:docMk/>
            <pc:sldMk cId="867503250" sldId="826"/>
            <ac:spMk id="46" creationId="{9783B175-9678-5AF9-4AF3-4FBC2B9EA47A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48" creationId="{C31A6EC2-AD7A-2ECF-F176-991EF5D59D5F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49" creationId="{5962C274-5908-49CE-9491-4D0C9D06AFB0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0" creationId="{EDEE6B61-D5E5-7C03-57F2-9EF81C0C27B3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1" creationId="{1F7F2FD2-77B8-DBEC-78C9-55FFBE213824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2" creationId="{910600D7-8780-D097-562B-E2F5B0AD6DA2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4" creationId="{30A04780-07AD-B6CC-A1FE-1A4045ACB13D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5" creationId="{FF3E5D8F-B6E8-4807-4C88-4B65391015F7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6" creationId="{B60B585A-B768-3D26-F0FA-3D66AAF9329A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7" creationId="{59C2CF08-D971-5731-7691-61D9E646550A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8" creationId="{902F035F-7635-73AD-6EE4-1A9C77D10DEB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59" creationId="{81AC0C66-4B9E-8C11-684A-F7BDC3D631FE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60" creationId="{E35576E2-E2AB-0112-C918-A1215A91DD71}"/>
          </ac:spMkLst>
        </pc:spChg>
        <pc:spChg chg="mod">
          <ac:chgData name="Giuseppe Torrisi" userId="7e2d242d-86da-4aa3-bb66-1f88aeb4d0c6" providerId="ADAL" clId="{62EE097A-0F85-DA43-A88A-7BC16E789983}" dt="2023-07-22T19:33:45.849" v="4152"/>
          <ac:spMkLst>
            <pc:docMk/>
            <pc:sldMk cId="867503250" sldId="826"/>
            <ac:spMk id="61" creationId="{E3D09FC0-1288-2BF6-5BA9-305EEE582283}"/>
          </ac:spMkLst>
        </pc:spChg>
        <pc:spChg chg="add mod">
          <ac:chgData name="Giuseppe Torrisi" userId="7e2d242d-86da-4aa3-bb66-1f88aeb4d0c6" providerId="ADAL" clId="{62EE097A-0F85-DA43-A88A-7BC16E789983}" dt="2023-07-22T19:36:33.214" v="4191" actId="167"/>
          <ac:spMkLst>
            <pc:docMk/>
            <pc:sldMk cId="867503250" sldId="826"/>
            <ac:spMk id="62" creationId="{1CC90460-6723-38A0-B298-ABC2A7B093E0}"/>
          </ac:spMkLst>
        </pc:spChg>
        <pc:grpChg chg="del">
          <ac:chgData name="Giuseppe Torrisi" userId="7e2d242d-86da-4aa3-bb66-1f88aeb4d0c6" providerId="ADAL" clId="{62EE097A-0F85-DA43-A88A-7BC16E789983}" dt="2023-07-22T16:38:47.423" v="2918" actId="478"/>
          <ac:grpSpMkLst>
            <pc:docMk/>
            <pc:sldMk cId="867503250" sldId="826"/>
            <ac:grpSpMk id="6" creationId="{B5D1B36B-5B10-519C-CD6F-BEE6243EB2C8}"/>
          </ac:grpSpMkLst>
        </pc:grpChg>
        <pc:grpChg chg="add del mod">
          <ac:chgData name="Giuseppe Torrisi" userId="7e2d242d-86da-4aa3-bb66-1f88aeb4d0c6" providerId="ADAL" clId="{62EE097A-0F85-DA43-A88A-7BC16E789983}" dt="2023-07-22T19:33:44.827" v="4151" actId="478"/>
          <ac:grpSpMkLst>
            <pc:docMk/>
            <pc:sldMk cId="867503250" sldId="826"/>
            <ac:grpSpMk id="35" creationId="{3B6F328E-F96B-F2AB-346A-6D3BCDDB2E9B}"/>
          </ac:grpSpMkLst>
        </pc:grpChg>
        <pc:grpChg chg="mod">
          <ac:chgData name="Giuseppe Torrisi" userId="7e2d242d-86da-4aa3-bb66-1f88aeb4d0c6" providerId="ADAL" clId="{62EE097A-0F85-DA43-A88A-7BC16E789983}" dt="2023-07-22T16:38:48.219" v="2919"/>
          <ac:grpSpMkLst>
            <pc:docMk/>
            <pc:sldMk cId="867503250" sldId="826"/>
            <ac:grpSpMk id="36" creationId="{CD26F878-6F57-7BD5-5B53-FA19A202E669}"/>
          </ac:grpSpMkLst>
        </pc:grpChg>
        <pc:grpChg chg="add mod">
          <ac:chgData name="Giuseppe Torrisi" userId="7e2d242d-86da-4aa3-bb66-1f88aeb4d0c6" providerId="ADAL" clId="{62EE097A-0F85-DA43-A88A-7BC16E789983}" dt="2023-07-22T19:36:26.477" v="4188" actId="1076"/>
          <ac:grpSpMkLst>
            <pc:docMk/>
            <pc:sldMk cId="867503250" sldId="826"/>
            <ac:grpSpMk id="45" creationId="{666A9728-369F-767C-A3AA-28974483446E}"/>
          </ac:grpSpMkLst>
        </pc:grpChg>
        <pc:grpChg chg="mod">
          <ac:chgData name="Giuseppe Torrisi" userId="7e2d242d-86da-4aa3-bb66-1f88aeb4d0c6" providerId="ADAL" clId="{62EE097A-0F85-DA43-A88A-7BC16E789983}" dt="2023-07-22T19:33:45.849" v="4152"/>
          <ac:grpSpMkLst>
            <pc:docMk/>
            <pc:sldMk cId="867503250" sldId="826"/>
            <ac:grpSpMk id="47" creationId="{81F31B6B-5D05-04DD-0D25-00BB99C5BBB1}"/>
          </ac:grpSpMkLst>
        </pc:grpChg>
        <pc:grpChg chg="mod">
          <ac:chgData name="Giuseppe Torrisi" userId="7e2d242d-86da-4aa3-bb66-1f88aeb4d0c6" providerId="ADAL" clId="{62EE097A-0F85-DA43-A88A-7BC16E789983}" dt="2023-07-22T19:33:45.849" v="4152"/>
          <ac:grpSpMkLst>
            <pc:docMk/>
            <pc:sldMk cId="867503250" sldId="826"/>
            <ac:grpSpMk id="53" creationId="{6FB94C5E-B740-4572-97B4-3BBB3AC3304C}"/>
          </ac:grpSpMkLst>
        </pc:grpChg>
        <pc:picChg chg="del">
          <ac:chgData name="Giuseppe Torrisi" userId="7e2d242d-86da-4aa3-bb66-1f88aeb4d0c6" providerId="ADAL" clId="{62EE097A-0F85-DA43-A88A-7BC16E789983}" dt="2023-07-22T16:10:48.053" v="2737" actId="478"/>
          <ac:picMkLst>
            <pc:docMk/>
            <pc:sldMk cId="867503250" sldId="826"/>
            <ac:picMk id="4" creationId="{1B2CA147-C3BE-1E43-5AD8-B52851FFAB27}"/>
          </ac:picMkLst>
        </pc:picChg>
        <pc:picChg chg="del">
          <ac:chgData name="Giuseppe Torrisi" userId="7e2d242d-86da-4aa3-bb66-1f88aeb4d0c6" providerId="ADAL" clId="{62EE097A-0F85-DA43-A88A-7BC16E789983}" dt="2023-07-22T16:04:07.906" v="2722" actId="478"/>
          <ac:picMkLst>
            <pc:docMk/>
            <pc:sldMk cId="867503250" sldId="826"/>
            <ac:picMk id="27" creationId="{AFCEA732-3CA6-D57D-3C0B-6405E2D07487}"/>
          </ac:picMkLst>
        </pc:picChg>
        <pc:picChg chg="add del mod">
          <ac:chgData name="Giuseppe Torrisi" userId="7e2d242d-86da-4aa3-bb66-1f88aeb4d0c6" providerId="ADAL" clId="{62EE097A-0F85-DA43-A88A-7BC16E789983}" dt="2023-07-22T16:11:07.104" v="2751" actId="478"/>
          <ac:picMkLst>
            <pc:docMk/>
            <pc:sldMk cId="867503250" sldId="826"/>
            <ac:picMk id="29" creationId="{F957609B-2ED0-3D27-95E8-3D9995B812DB}"/>
          </ac:picMkLst>
        </pc:picChg>
        <pc:picChg chg="add mod modCrop">
          <ac:chgData name="Giuseppe Torrisi" userId="7e2d242d-86da-4aa3-bb66-1f88aeb4d0c6" providerId="ADAL" clId="{62EE097A-0F85-DA43-A88A-7BC16E789983}" dt="2023-07-22T16:16:07.904" v="2880" actId="1076"/>
          <ac:picMkLst>
            <pc:docMk/>
            <pc:sldMk cId="867503250" sldId="826"/>
            <ac:picMk id="30" creationId="{4EB1437A-712B-931B-FA46-63A11456463A}"/>
          </ac:picMkLst>
        </pc:picChg>
        <pc:picChg chg="add mod modCrop">
          <ac:chgData name="Giuseppe Torrisi" userId="7e2d242d-86da-4aa3-bb66-1f88aeb4d0c6" providerId="ADAL" clId="{62EE097A-0F85-DA43-A88A-7BC16E789983}" dt="2023-07-22T16:16:01.082" v="2877" actId="1076"/>
          <ac:picMkLst>
            <pc:docMk/>
            <pc:sldMk cId="867503250" sldId="826"/>
            <ac:picMk id="31" creationId="{FCAFFA36-2B24-D463-CA2A-7717244372BB}"/>
          </ac:picMkLst>
        </pc:picChg>
      </pc:sldChg>
      <pc:sldChg chg="addSp delSp modSp add del mod">
        <pc:chgData name="Giuseppe Torrisi" userId="7e2d242d-86da-4aa3-bb66-1f88aeb4d0c6" providerId="ADAL" clId="{62EE097A-0F85-DA43-A88A-7BC16E789983}" dt="2023-07-29T15:40:45.275" v="8207" actId="2696"/>
        <pc:sldMkLst>
          <pc:docMk/>
          <pc:sldMk cId="1255858224" sldId="827"/>
        </pc:sldMkLst>
        <pc:spChg chg="add del mod">
          <ac:chgData name="Giuseppe Torrisi" userId="7e2d242d-86da-4aa3-bb66-1f88aeb4d0c6" providerId="ADAL" clId="{62EE097A-0F85-DA43-A88A-7BC16E789983}" dt="2023-07-22T17:20:57.724" v="3508" actId="478"/>
          <ac:spMkLst>
            <pc:docMk/>
            <pc:sldMk cId="1255858224" sldId="827"/>
            <ac:spMk id="2" creationId="{237D6581-4FE3-E215-841A-59CC10038F8F}"/>
          </ac:spMkLst>
        </pc:spChg>
        <pc:spChg chg="mod">
          <ac:chgData name="Giuseppe Torrisi" userId="7e2d242d-86da-4aa3-bb66-1f88aeb4d0c6" providerId="ADAL" clId="{62EE097A-0F85-DA43-A88A-7BC16E789983}" dt="2023-07-22T17:20:54.964" v="3507"/>
          <ac:spMkLst>
            <pc:docMk/>
            <pc:sldMk cId="1255858224" sldId="827"/>
            <ac:spMk id="5" creationId="{B9E734FC-8937-5B8E-0FA9-3EECC434B60C}"/>
          </ac:spMkLst>
        </pc:spChg>
        <pc:spChg chg="mod">
          <ac:chgData name="Giuseppe Torrisi" userId="7e2d242d-86da-4aa3-bb66-1f88aeb4d0c6" providerId="ADAL" clId="{62EE097A-0F85-DA43-A88A-7BC16E789983}" dt="2023-07-22T17:20:54.964" v="3507"/>
          <ac:spMkLst>
            <pc:docMk/>
            <pc:sldMk cId="1255858224" sldId="827"/>
            <ac:spMk id="7" creationId="{4605B03C-2D96-358B-5819-87D4B6715C8C}"/>
          </ac:spMkLst>
        </pc:spChg>
        <pc:spChg chg="mod">
          <ac:chgData name="Giuseppe Torrisi" userId="7e2d242d-86da-4aa3-bb66-1f88aeb4d0c6" providerId="ADAL" clId="{62EE097A-0F85-DA43-A88A-7BC16E789983}" dt="2023-07-22T17:20:54.964" v="3507"/>
          <ac:spMkLst>
            <pc:docMk/>
            <pc:sldMk cId="1255858224" sldId="827"/>
            <ac:spMk id="8" creationId="{820A59B9-199B-4AFD-4273-436304900F81}"/>
          </ac:spMkLst>
        </pc:spChg>
        <pc:spChg chg="mod">
          <ac:chgData name="Giuseppe Torrisi" userId="7e2d242d-86da-4aa3-bb66-1f88aeb4d0c6" providerId="ADAL" clId="{62EE097A-0F85-DA43-A88A-7BC16E789983}" dt="2023-07-22T17:20:54.964" v="3507"/>
          <ac:spMkLst>
            <pc:docMk/>
            <pc:sldMk cId="1255858224" sldId="827"/>
            <ac:spMk id="10" creationId="{56BB6F48-C0A8-A9A2-AA4E-CE26D3A60917}"/>
          </ac:spMkLst>
        </pc:spChg>
        <pc:spChg chg="mod">
          <ac:chgData name="Giuseppe Torrisi" userId="7e2d242d-86da-4aa3-bb66-1f88aeb4d0c6" providerId="ADAL" clId="{62EE097A-0F85-DA43-A88A-7BC16E789983}" dt="2023-07-22T17:20:54.964" v="3507"/>
          <ac:spMkLst>
            <pc:docMk/>
            <pc:sldMk cId="1255858224" sldId="827"/>
            <ac:spMk id="11" creationId="{71FAB8DC-5B4C-DBCD-A21A-9D3D8D0A99E9}"/>
          </ac:spMkLst>
        </pc:spChg>
        <pc:spChg chg="mod">
          <ac:chgData name="Giuseppe Torrisi" userId="7e2d242d-86da-4aa3-bb66-1f88aeb4d0c6" providerId="ADAL" clId="{62EE097A-0F85-DA43-A88A-7BC16E789983}" dt="2023-07-22T17:20:54.964" v="3507"/>
          <ac:spMkLst>
            <pc:docMk/>
            <pc:sldMk cId="1255858224" sldId="827"/>
            <ac:spMk id="12" creationId="{2BB34839-110C-257E-F10D-29202457FD92}"/>
          </ac:spMkLst>
        </pc:spChg>
        <pc:spChg chg="mod">
          <ac:chgData name="Giuseppe Torrisi" userId="7e2d242d-86da-4aa3-bb66-1f88aeb4d0c6" providerId="ADAL" clId="{62EE097A-0F85-DA43-A88A-7BC16E789983}" dt="2023-07-22T17:20:54.964" v="3507"/>
          <ac:spMkLst>
            <pc:docMk/>
            <pc:sldMk cId="1255858224" sldId="827"/>
            <ac:spMk id="13" creationId="{4D2CED91-1102-8273-D45D-218D977ACE14}"/>
          </ac:spMkLst>
        </pc:spChg>
        <pc:spChg chg="mod">
          <ac:chgData name="Giuseppe Torrisi" userId="7e2d242d-86da-4aa3-bb66-1f88aeb4d0c6" providerId="ADAL" clId="{62EE097A-0F85-DA43-A88A-7BC16E789983}" dt="2023-07-22T17:20:54.964" v="3507"/>
          <ac:spMkLst>
            <pc:docMk/>
            <pc:sldMk cId="1255858224" sldId="827"/>
            <ac:spMk id="14" creationId="{113791F8-5E5C-32E1-BB54-C5CEF2B3925E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16" creationId="{365FC1DC-7968-CB7F-0AA5-97B59B40EFA8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20" creationId="{09E0B583-8F89-DAAE-CD47-1AC66273D538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21" creationId="{45E03D9E-58F7-3ADB-1419-FF848259363A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22" creationId="{337FC9D9-68E1-9C70-7E72-481B0C89F06C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23" creationId="{3BFE131C-3685-37D7-D521-7DB9031D99EC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24" creationId="{F0B6A998-8295-E937-A948-AA73DB4BA2D3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26" creationId="{4FE3A745-753C-9B2D-66F7-95ABAF854069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65" creationId="{F6CB6F15-C8D4-47C9-1C3D-1C2A243F6E19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66" creationId="{258772BD-5B8F-3DD0-C538-98ABB39A575B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67" creationId="{B20C1AE8-2AA6-717C-6851-1B3FC78C8C4E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68" creationId="{59133627-1474-59E3-4D71-4B8683406176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69" creationId="{79145FD7-44C9-FAD4-1F3B-BD73691D950B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70" creationId="{B3859598-8D63-56CB-898D-659E631A5052}"/>
          </ac:spMkLst>
        </pc:spChg>
        <pc:spChg chg="mod">
          <ac:chgData name="Giuseppe Torrisi" userId="7e2d242d-86da-4aa3-bb66-1f88aeb4d0c6" providerId="ADAL" clId="{62EE097A-0F85-DA43-A88A-7BC16E789983}" dt="2023-07-22T19:38:00.240" v="4218"/>
          <ac:spMkLst>
            <pc:docMk/>
            <pc:sldMk cId="1255858224" sldId="827"/>
            <ac:spMk id="71" creationId="{65573904-C995-019C-A784-4CB50C315820}"/>
          </ac:spMkLst>
        </pc:spChg>
        <pc:spChg chg="add del mod">
          <ac:chgData name="Giuseppe Torrisi" userId="7e2d242d-86da-4aa3-bb66-1f88aeb4d0c6" providerId="ADAL" clId="{62EE097A-0F85-DA43-A88A-7BC16E789983}" dt="2023-07-22T19:38:04.548" v="4221"/>
          <ac:spMkLst>
            <pc:docMk/>
            <pc:sldMk cId="1255858224" sldId="827"/>
            <ac:spMk id="72" creationId="{DC0EABAA-906C-3C06-2FCC-0FDB25F2E238}"/>
          </ac:spMkLst>
        </pc:spChg>
        <pc:grpChg chg="add del mod">
          <ac:chgData name="Giuseppe Torrisi" userId="7e2d242d-86da-4aa3-bb66-1f88aeb4d0c6" providerId="ADAL" clId="{62EE097A-0F85-DA43-A88A-7BC16E789983}" dt="2023-07-22T19:37:59.764" v="4217" actId="478"/>
          <ac:grpSpMkLst>
            <pc:docMk/>
            <pc:sldMk cId="1255858224" sldId="827"/>
            <ac:grpSpMk id="3" creationId="{93ECE096-92A7-8FEA-184F-5BDF884C57EE}"/>
          </ac:grpSpMkLst>
        </pc:grpChg>
        <pc:grpChg chg="mod">
          <ac:chgData name="Giuseppe Torrisi" userId="7e2d242d-86da-4aa3-bb66-1f88aeb4d0c6" providerId="ADAL" clId="{62EE097A-0F85-DA43-A88A-7BC16E789983}" dt="2023-07-22T17:20:54.964" v="3507"/>
          <ac:grpSpMkLst>
            <pc:docMk/>
            <pc:sldMk cId="1255858224" sldId="827"/>
            <ac:grpSpMk id="4" creationId="{6EF7D7B5-8234-870A-6A67-244B4DF9CD5A}"/>
          </ac:grpSpMkLst>
        </pc:grpChg>
        <pc:grpChg chg="add mod">
          <ac:chgData name="Giuseppe Torrisi" userId="7e2d242d-86da-4aa3-bb66-1f88aeb4d0c6" providerId="ADAL" clId="{62EE097A-0F85-DA43-A88A-7BC16E789983}" dt="2023-07-22T19:38:00.240" v="4218"/>
          <ac:grpSpMkLst>
            <pc:docMk/>
            <pc:sldMk cId="1255858224" sldId="827"/>
            <ac:grpSpMk id="15" creationId="{56794E98-FCE2-E407-414B-42C68DF65777}"/>
          </ac:grpSpMkLst>
        </pc:grpChg>
        <pc:grpChg chg="mod">
          <ac:chgData name="Giuseppe Torrisi" userId="7e2d242d-86da-4aa3-bb66-1f88aeb4d0c6" providerId="ADAL" clId="{62EE097A-0F85-DA43-A88A-7BC16E789983}" dt="2023-07-22T19:38:00.240" v="4218"/>
          <ac:grpSpMkLst>
            <pc:docMk/>
            <pc:sldMk cId="1255858224" sldId="827"/>
            <ac:grpSpMk id="17" creationId="{62BF68D9-E74F-9B19-193C-AAD8D5554234}"/>
          </ac:grpSpMkLst>
        </pc:grpChg>
        <pc:grpChg chg="mod">
          <ac:chgData name="Giuseppe Torrisi" userId="7e2d242d-86da-4aa3-bb66-1f88aeb4d0c6" providerId="ADAL" clId="{62EE097A-0F85-DA43-A88A-7BC16E789983}" dt="2023-07-22T19:38:00.240" v="4218"/>
          <ac:grpSpMkLst>
            <pc:docMk/>
            <pc:sldMk cId="1255858224" sldId="827"/>
            <ac:grpSpMk id="18" creationId="{06A9DDB1-9667-E362-726A-63DBF0AEB0DB}"/>
          </ac:grpSpMkLst>
        </pc:grpChg>
        <pc:grpChg chg="mod">
          <ac:chgData name="Giuseppe Torrisi" userId="7e2d242d-86da-4aa3-bb66-1f88aeb4d0c6" providerId="ADAL" clId="{62EE097A-0F85-DA43-A88A-7BC16E789983}" dt="2023-07-22T19:38:00.240" v="4218"/>
          <ac:grpSpMkLst>
            <pc:docMk/>
            <pc:sldMk cId="1255858224" sldId="827"/>
            <ac:grpSpMk id="25" creationId="{7628B776-13C3-6EF4-76BD-A0FE9E11A035}"/>
          </ac:grpSpMkLst>
        </pc:grpChg>
        <pc:grpChg chg="del">
          <ac:chgData name="Giuseppe Torrisi" userId="7e2d242d-86da-4aa3-bb66-1f88aeb4d0c6" providerId="ADAL" clId="{62EE097A-0F85-DA43-A88A-7BC16E789983}" dt="2023-07-22T17:20:54.411" v="3506" actId="478"/>
          <ac:grpSpMkLst>
            <pc:docMk/>
            <pc:sldMk cId="1255858224" sldId="827"/>
            <ac:grpSpMk id="49" creationId="{97733E04-8B0B-441C-9631-592A679524DB}"/>
          </ac:grpSpMkLst>
        </pc:grpChg>
        <pc:picChg chg="del">
          <ac:chgData name="Giuseppe Torrisi" userId="7e2d242d-86da-4aa3-bb66-1f88aeb4d0c6" providerId="ADAL" clId="{62EE097A-0F85-DA43-A88A-7BC16E789983}" dt="2023-07-22T17:14:23.143" v="3456" actId="478"/>
          <ac:picMkLst>
            <pc:docMk/>
            <pc:sldMk cId="1255858224" sldId="827"/>
            <ac:picMk id="27" creationId="{5C933B14-158A-2A91-7B68-33AE4C9522AE}"/>
          </ac:picMkLst>
        </pc:picChg>
      </pc:sldChg>
      <pc:sldChg chg="del">
        <pc:chgData name="Giuseppe Torrisi" userId="7e2d242d-86da-4aa3-bb66-1f88aeb4d0c6" providerId="ADAL" clId="{62EE097A-0F85-DA43-A88A-7BC16E789983}" dt="2023-07-22T16:03:15.164" v="2719" actId="2696"/>
        <pc:sldMkLst>
          <pc:docMk/>
          <pc:sldMk cId="1735617918" sldId="827"/>
        </pc:sldMkLst>
      </pc:sldChg>
      <pc:sldChg chg="addSp delSp modSp add mod">
        <pc:chgData name="Giuseppe Torrisi" userId="7e2d242d-86da-4aa3-bb66-1f88aeb4d0c6" providerId="ADAL" clId="{62EE097A-0F85-DA43-A88A-7BC16E789983}" dt="2023-07-29T08:14:03.340" v="7070" actId="20577"/>
        <pc:sldMkLst>
          <pc:docMk/>
          <pc:sldMk cId="2068240697" sldId="828"/>
        </pc:sldMkLst>
        <pc:spChg chg="add del mod">
          <ac:chgData name="Giuseppe Torrisi" userId="7e2d242d-86da-4aa3-bb66-1f88aeb4d0c6" providerId="ADAL" clId="{62EE097A-0F85-DA43-A88A-7BC16E789983}" dt="2023-07-22T17:21:30.160" v="3511" actId="478"/>
          <ac:spMkLst>
            <pc:docMk/>
            <pc:sldMk cId="2068240697" sldId="828"/>
            <ac:spMk id="2" creationId="{7DDA924A-8E72-9E4A-A2E1-F3C784D544B9}"/>
          </ac:spMkLst>
        </pc:spChg>
        <pc:spChg chg="add mod">
          <ac:chgData name="Giuseppe Torrisi" userId="7e2d242d-86da-4aa3-bb66-1f88aeb4d0c6" providerId="ADAL" clId="{62EE097A-0F85-DA43-A88A-7BC16E789983}" dt="2023-07-29T08:14:03.340" v="7070" actId="20577"/>
          <ac:spMkLst>
            <pc:docMk/>
            <pc:sldMk cId="2068240697" sldId="828"/>
            <ac:spMk id="3" creationId="{EB81520E-4B99-9F45-4228-1506E315C611}"/>
          </ac:spMkLst>
        </pc:spChg>
        <pc:spChg chg="mod">
          <ac:chgData name="Giuseppe Torrisi" userId="7e2d242d-86da-4aa3-bb66-1f88aeb4d0c6" providerId="ADAL" clId="{62EE097A-0F85-DA43-A88A-7BC16E789983}" dt="2023-07-22T17:21:02.820" v="3510"/>
          <ac:spMkLst>
            <pc:docMk/>
            <pc:sldMk cId="2068240697" sldId="828"/>
            <ac:spMk id="5" creationId="{E528C26E-0136-B323-9F3F-BE9DAA71396A}"/>
          </ac:spMkLst>
        </pc:spChg>
        <pc:spChg chg="mod">
          <ac:chgData name="Giuseppe Torrisi" userId="7e2d242d-86da-4aa3-bb66-1f88aeb4d0c6" providerId="ADAL" clId="{62EE097A-0F85-DA43-A88A-7BC16E789983}" dt="2023-07-22T17:21:02.820" v="3510"/>
          <ac:spMkLst>
            <pc:docMk/>
            <pc:sldMk cId="2068240697" sldId="828"/>
            <ac:spMk id="7" creationId="{E186AF0F-7D97-8B21-4255-3AD1D8621B44}"/>
          </ac:spMkLst>
        </pc:spChg>
        <pc:spChg chg="mod">
          <ac:chgData name="Giuseppe Torrisi" userId="7e2d242d-86da-4aa3-bb66-1f88aeb4d0c6" providerId="ADAL" clId="{62EE097A-0F85-DA43-A88A-7BC16E789983}" dt="2023-07-22T17:21:02.820" v="3510"/>
          <ac:spMkLst>
            <pc:docMk/>
            <pc:sldMk cId="2068240697" sldId="828"/>
            <ac:spMk id="8" creationId="{286ACF69-CAD5-7100-3F16-1C96CFA2F4CD}"/>
          </ac:spMkLst>
        </pc:spChg>
        <pc:spChg chg="mod">
          <ac:chgData name="Giuseppe Torrisi" userId="7e2d242d-86da-4aa3-bb66-1f88aeb4d0c6" providerId="ADAL" clId="{62EE097A-0F85-DA43-A88A-7BC16E789983}" dt="2023-07-22T17:21:02.820" v="3510"/>
          <ac:spMkLst>
            <pc:docMk/>
            <pc:sldMk cId="2068240697" sldId="828"/>
            <ac:spMk id="10" creationId="{71DCCD6D-36AC-2187-556D-1B50A7AB4971}"/>
          </ac:spMkLst>
        </pc:spChg>
        <pc:spChg chg="mod">
          <ac:chgData name="Giuseppe Torrisi" userId="7e2d242d-86da-4aa3-bb66-1f88aeb4d0c6" providerId="ADAL" clId="{62EE097A-0F85-DA43-A88A-7BC16E789983}" dt="2023-07-22T17:21:02.820" v="3510"/>
          <ac:spMkLst>
            <pc:docMk/>
            <pc:sldMk cId="2068240697" sldId="828"/>
            <ac:spMk id="11" creationId="{600F4B51-F4C2-9603-06BB-F7CE3A4D9CAF}"/>
          </ac:spMkLst>
        </pc:spChg>
        <pc:spChg chg="mod">
          <ac:chgData name="Giuseppe Torrisi" userId="7e2d242d-86da-4aa3-bb66-1f88aeb4d0c6" providerId="ADAL" clId="{62EE097A-0F85-DA43-A88A-7BC16E789983}" dt="2023-07-22T17:21:02.820" v="3510"/>
          <ac:spMkLst>
            <pc:docMk/>
            <pc:sldMk cId="2068240697" sldId="828"/>
            <ac:spMk id="12" creationId="{920DDA2D-66B5-DA82-3414-623C59662EF0}"/>
          </ac:spMkLst>
        </pc:spChg>
        <pc:spChg chg="mod">
          <ac:chgData name="Giuseppe Torrisi" userId="7e2d242d-86da-4aa3-bb66-1f88aeb4d0c6" providerId="ADAL" clId="{62EE097A-0F85-DA43-A88A-7BC16E789983}" dt="2023-07-22T17:21:02.820" v="3510"/>
          <ac:spMkLst>
            <pc:docMk/>
            <pc:sldMk cId="2068240697" sldId="828"/>
            <ac:spMk id="13" creationId="{CB6B58DE-8366-D847-B032-2E01701BC94B}"/>
          </ac:spMkLst>
        </pc:spChg>
        <pc:spChg chg="mod">
          <ac:chgData name="Giuseppe Torrisi" userId="7e2d242d-86da-4aa3-bb66-1f88aeb4d0c6" providerId="ADAL" clId="{62EE097A-0F85-DA43-A88A-7BC16E789983}" dt="2023-07-22T17:21:02.820" v="3510"/>
          <ac:spMkLst>
            <pc:docMk/>
            <pc:sldMk cId="2068240697" sldId="828"/>
            <ac:spMk id="14" creationId="{C7164CA3-0004-DC32-EBF1-CDBC7642A2CD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16" creationId="{EFBA4DC6-68B7-A9B9-C543-DC132DEEDA8B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20" creationId="{CC886A87-FDB1-8C4B-104B-B337A18C6E55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21" creationId="{9D122815-7708-84F4-DD22-6D79043D2935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22" creationId="{027A9006-B1D5-DBF0-D933-4CEB66F50828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23" creationId="{B394A411-0DFA-9BA9-6375-2B937F863D7A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24" creationId="{FADF5454-93F5-D92D-7882-9161DF030F55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26" creationId="{5C2C8A2C-4F0E-8143-17EB-6060C8ED4295}"/>
          </ac:spMkLst>
        </pc:spChg>
        <pc:spChg chg="del">
          <ac:chgData name="Giuseppe Torrisi" userId="7e2d242d-86da-4aa3-bb66-1f88aeb4d0c6" providerId="ADAL" clId="{62EE097A-0F85-DA43-A88A-7BC16E789983}" dt="2023-07-29T08:13:52.414" v="7062" actId="478"/>
          <ac:spMkLst>
            <pc:docMk/>
            <pc:sldMk cId="2068240697" sldId="828"/>
            <ac:spMk id="29" creationId="{EDF92656-9577-06A5-5164-F998758A46DD}"/>
          </ac:spMkLst>
        </pc:spChg>
        <pc:spChg chg="del">
          <ac:chgData name="Giuseppe Torrisi" userId="7e2d242d-86da-4aa3-bb66-1f88aeb4d0c6" providerId="ADAL" clId="{62EE097A-0F85-DA43-A88A-7BC16E789983}" dt="2023-07-29T08:13:48.936" v="7061" actId="478"/>
          <ac:spMkLst>
            <pc:docMk/>
            <pc:sldMk cId="2068240697" sldId="828"/>
            <ac:spMk id="30" creationId="{C9DA35C1-7F36-EFFF-73FC-96AF4E8717F3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48" creationId="{F1FF1559-64E6-E317-D495-0A9B3B802707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49" creationId="{EC7C07F2-F079-5B3C-96CD-76B18C151417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50" creationId="{EE5AF1D5-B047-299D-CBFC-FBE9741F9462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51" creationId="{39231DC4-33FC-51DC-0F5A-7725D83023AA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52" creationId="{1F1A5A0D-D11C-8272-61CB-5F33947DACAD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53" creationId="{675C8A18-51FC-A9DB-1504-496EF16BD006}"/>
          </ac:spMkLst>
        </pc:spChg>
        <pc:spChg chg="mod">
          <ac:chgData name="Giuseppe Torrisi" userId="7e2d242d-86da-4aa3-bb66-1f88aeb4d0c6" providerId="ADAL" clId="{62EE097A-0F85-DA43-A88A-7BC16E789983}" dt="2023-07-22T19:38:05.854" v="4223"/>
          <ac:spMkLst>
            <pc:docMk/>
            <pc:sldMk cId="2068240697" sldId="828"/>
            <ac:spMk id="54" creationId="{3644C831-208D-0437-BD0B-DF3B75EB081A}"/>
          </ac:spMkLst>
        </pc:spChg>
        <pc:grpChg chg="add del mod">
          <ac:chgData name="Giuseppe Torrisi" userId="7e2d242d-86da-4aa3-bb66-1f88aeb4d0c6" providerId="ADAL" clId="{62EE097A-0F85-DA43-A88A-7BC16E789983}" dt="2023-07-22T19:38:05.449" v="4222" actId="478"/>
          <ac:grpSpMkLst>
            <pc:docMk/>
            <pc:sldMk cId="2068240697" sldId="828"/>
            <ac:grpSpMk id="3" creationId="{3FA8C4A8-3293-22B1-E0FD-81E07857574E}"/>
          </ac:grpSpMkLst>
        </pc:grpChg>
        <pc:grpChg chg="mod">
          <ac:chgData name="Giuseppe Torrisi" userId="7e2d242d-86da-4aa3-bb66-1f88aeb4d0c6" providerId="ADAL" clId="{62EE097A-0F85-DA43-A88A-7BC16E789983}" dt="2023-07-22T17:21:02.820" v="3510"/>
          <ac:grpSpMkLst>
            <pc:docMk/>
            <pc:sldMk cId="2068240697" sldId="828"/>
            <ac:grpSpMk id="4" creationId="{8E17B103-A486-35C8-72CA-C51A8FFB00E0}"/>
          </ac:grpSpMkLst>
        </pc:grpChg>
        <pc:grpChg chg="del">
          <ac:chgData name="Giuseppe Torrisi" userId="7e2d242d-86da-4aa3-bb66-1f88aeb4d0c6" providerId="ADAL" clId="{62EE097A-0F85-DA43-A88A-7BC16E789983}" dt="2023-07-22T17:21:02.540" v="3509" actId="478"/>
          <ac:grpSpMkLst>
            <pc:docMk/>
            <pc:sldMk cId="2068240697" sldId="828"/>
            <ac:grpSpMk id="9" creationId="{71F08852-81C9-6484-00F7-93FBDF8C0E54}"/>
          </ac:grpSpMkLst>
        </pc:grpChg>
        <pc:grpChg chg="add mod">
          <ac:chgData name="Giuseppe Torrisi" userId="7e2d242d-86da-4aa3-bb66-1f88aeb4d0c6" providerId="ADAL" clId="{62EE097A-0F85-DA43-A88A-7BC16E789983}" dt="2023-07-22T19:38:05.854" v="4223"/>
          <ac:grpSpMkLst>
            <pc:docMk/>
            <pc:sldMk cId="2068240697" sldId="828"/>
            <ac:grpSpMk id="15" creationId="{7CC6C56C-206D-0815-159B-0A5376671F17}"/>
          </ac:grpSpMkLst>
        </pc:grpChg>
        <pc:grpChg chg="mod">
          <ac:chgData name="Giuseppe Torrisi" userId="7e2d242d-86da-4aa3-bb66-1f88aeb4d0c6" providerId="ADAL" clId="{62EE097A-0F85-DA43-A88A-7BC16E789983}" dt="2023-07-22T19:38:05.854" v="4223"/>
          <ac:grpSpMkLst>
            <pc:docMk/>
            <pc:sldMk cId="2068240697" sldId="828"/>
            <ac:grpSpMk id="17" creationId="{C3B116A4-A79A-25CA-2433-8E316D4724DD}"/>
          </ac:grpSpMkLst>
        </pc:grpChg>
        <pc:grpChg chg="mod">
          <ac:chgData name="Giuseppe Torrisi" userId="7e2d242d-86da-4aa3-bb66-1f88aeb4d0c6" providerId="ADAL" clId="{62EE097A-0F85-DA43-A88A-7BC16E789983}" dt="2023-07-22T19:38:05.854" v="4223"/>
          <ac:grpSpMkLst>
            <pc:docMk/>
            <pc:sldMk cId="2068240697" sldId="828"/>
            <ac:grpSpMk id="18" creationId="{F9910AF8-C6C5-86C3-C7B7-72C3237AF915}"/>
          </ac:grpSpMkLst>
        </pc:grpChg>
        <pc:grpChg chg="mod">
          <ac:chgData name="Giuseppe Torrisi" userId="7e2d242d-86da-4aa3-bb66-1f88aeb4d0c6" providerId="ADAL" clId="{62EE097A-0F85-DA43-A88A-7BC16E789983}" dt="2023-07-22T19:38:05.854" v="4223"/>
          <ac:grpSpMkLst>
            <pc:docMk/>
            <pc:sldMk cId="2068240697" sldId="828"/>
            <ac:grpSpMk id="25" creationId="{F1542755-8194-9D38-055E-65A22A25306E}"/>
          </ac:grpSpMkLst>
        </pc:grpChg>
        <pc:picChg chg="del">
          <ac:chgData name="Giuseppe Torrisi" userId="7e2d242d-86da-4aa3-bb66-1f88aeb4d0c6" providerId="ADAL" clId="{62EE097A-0F85-DA43-A88A-7BC16E789983}" dt="2023-07-22T17:14:19.543" v="3455" actId="478"/>
          <ac:picMkLst>
            <pc:docMk/>
            <pc:sldMk cId="2068240697" sldId="828"/>
            <ac:picMk id="27" creationId="{5C933B14-158A-2A91-7B68-33AE4C9522AE}"/>
          </ac:picMkLst>
        </pc:picChg>
      </pc:sldChg>
      <pc:sldChg chg="del">
        <pc:chgData name="Giuseppe Torrisi" userId="7e2d242d-86da-4aa3-bb66-1f88aeb4d0c6" providerId="ADAL" clId="{62EE097A-0F85-DA43-A88A-7BC16E789983}" dt="2023-07-22T16:03:15.164" v="2719" actId="2696"/>
        <pc:sldMkLst>
          <pc:docMk/>
          <pc:sldMk cId="2379798915" sldId="828"/>
        </pc:sldMkLst>
      </pc:sldChg>
      <pc:sldChg chg="addSp delSp modSp mod ord">
        <pc:chgData name="Giuseppe Torrisi" userId="7e2d242d-86da-4aa3-bb66-1f88aeb4d0c6" providerId="ADAL" clId="{62EE097A-0F85-DA43-A88A-7BC16E789983}" dt="2023-07-22T19:14:04.155" v="3627"/>
        <pc:sldMkLst>
          <pc:docMk/>
          <pc:sldMk cId="3359163158" sldId="831"/>
        </pc:sldMkLst>
        <pc:spChg chg="del">
          <ac:chgData name="Giuseppe Torrisi" userId="7e2d242d-86da-4aa3-bb66-1f88aeb4d0c6" providerId="ADAL" clId="{62EE097A-0F85-DA43-A88A-7BC16E789983}" dt="2023-07-22T09:48:01.729" v="1528" actId="478"/>
          <ac:spMkLst>
            <pc:docMk/>
            <pc:sldMk cId="3359163158" sldId="831"/>
            <ac:spMk id="11" creationId="{4A06862B-E5F8-9046-8E7F-61AC8B577ADC}"/>
          </ac:spMkLst>
        </pc:spChg>
        <pc:spChg chg="del">
          <ac:chgData name="Giuseppe Torrisi" userId="7e2d242d-86da-4aa3-bb66-1f88aeb4d0c6" providerId="ADAL" clId="{62EE097A-0F85-DA43-A88A-7BC16E789983}" dt="2023-07-22T09:47:58.009" v="1526" actId="478"/>
          <ac:spMkLst>
            <pc:docMk/>
            <pc:sldMk cId="3359163158" sldId="831"/>
            <ac:spMk id="13" creationId="{796DD57B-A791-2D44-A69C-90617DF24FB3}"/>
          </ac:spMkLst>
        </pc:spChg>
        <pc:spChg chg="del">
          <ac:chgData name="Giuseppe Torrisi" userId="7e2d242d-86da-4aa3-bb66-1f88aeb4d0c6" providerId="ADAL" clId="{62EE097A-0F85-DA43-A88A-7BC16E789983}" dt="2023-07-22T09:48:03.233" v="1529" actId="478"/>
          <ac:spMkLst>
            <pc:docMk/>
            <pc:sldMk cId="3359163158" sldId="831"/>
            <ac:spMk id="16" creationId="{6C13847E-D9C8-3919-3A0E-9992E713C3C3}"/>
          </ac:spMkLst>
        </pc:spChg>
        <pc:spChg chg="mod">
          <ac:chgData name="Giuseppe Torrisi" userId="7e2d242d-86da-4aa3-bb66-1f88aeb4d0c6" providerId="ADAL" clId="{62EE097A-0F85-DA43-A88A-7BC16E789983}" dt="2023-07-22T09:11:18.760" v="1045"/>
          <ac:spMkLst>
            <pc:docMk/>
            <pc:sldMk cId="3359163158" sldId="831"/>
            <ac:spMk id="22" creationId="{8F76DF6A-D99D-D4BF-78D6-C104861A2EDC}"/>
          </ac:spMkLst>
        </pc:spChg>
        <pc:spChg chg="mod">
          <ac:chgData name="Giuseppe Torrisi" userId="7e2d242d-86da-4aa3-bb66-1f88aeb4d0c6" providerId="ADAL" clId="{62EE097A-0F85-DA43-A88A-7BC16E789983}" dt="2023-07-22T09:11:18.760" v="1045"/>
          <ac:spMkLst>
            <pc:docMk/>
            <pc:sldMk cId="3359163158" sldId="831"/>
            <ac:spMk id="24" creationId="{080B130E-220F-D8BB-EBD2-523A805D28E9}"/>
          </ac:spMkLst>
        </pc:spChg>
        <pc:spChg chg="del">
          <ac:chgData name="Giuseppe Torrisi" userId="7e2d242d-86da-4aa3-bb66-1f88aeb4d0c6" providerId="ADAL" clId="{62EE097A-0F85-DA43-A88A-7BC16E789983}" dt="2023-07-22T09:47:59.170" v="1527" actId="478"/>
          <ac:spMkLst>
            <pc:docMk/>
            <pc:sldMk cId="3359163158" sldId="831"/>
            <ac:spMk id="25" creationId="{217675EA-3AE8-B641-A24A-BB1109167BD9}"/>
          </ac:spMkLst>
        </pc:spChg>
        <pc:spChg chg="mod">
          <ac:chgData name="Giuseppe Torrisi" userId="7e2d242d-86da-4aa3-bb66-1f88aeb4d0c6" providerId="ADAL" clId="{62EE097A-0F85-DA43-A88A-7BC16E789983}" dt="2023-07-22T09:11:18.760" v="1045"/>
          <ac:spMkLst>
            <pc:docMk/>
            <pc:sldMk cId="3359163158" sldId="831"/>
            <ac:spMk id="26" creationId="{8C91896A-1008-5FDB-A73B-C2F92DE6F015}"/>
          </ac:spMkLst>
        </pc:spChg>
        <pc:spChg chg="mod">
          <ac:chgData name="Giuseppe Torrisi" userId="7e2d242d-86da-4aa3-bb66-1f88aeb4d0c6" providerId="ADAL" clId="{62EE097A-0F85-DA43-A88A-7BC16E789983}" dt="2023-07-22T09:11:18.760" v="1045"/>
          <ac:spMkLst>
            <pc:docMk/>
            <pc:sldMk cId="3359163158" sldId="831"/>
            <ac:spMk id="27" creationId="{9EBFB76D-CDAC-EE1D-1603-4B1003E46FE8}"/>
          </ac:spMkLst>
        </pc:spChg>
        <pc:spChg chg="mod">
          <ac:chgData name="Giuseppe Torrisi" userId="7e2d242d-86da-4aa3-bb66-1f88aeb4d0c6" providerId="ADAL" clId="{62EE097A-0F85-DA43-A88A-7BC16E789983}" dt="2023-07-22T09:11:18.760" v="1045"/>
          <ac:spMkLst>
            <pc:docMk/>
            <pc:sldMk cId="3359163158" sldId="831"/>
            <ac:spMk id="28" creationId="{16EF1510-C693-B77A-E022-2D59EBE59E39}"/>
          </ac:spMkLst>
        </pc:spChg>
        <pc:spChg chg="mod">
          <ac:chgData name="Giuseppe Torrisi" userId="7e2d242d-86da-4aa3-bb66-1f88aeb4d0c6" providerId="ADAL" clId="{62EE097A-0F85-DA43-A88A-7BC16E789983}" dt="2023-07-22T09:11:18.760" v="1045"/>
          <ac:spMkLst>
            <pc:docMk/>
            <pc:sldMk cId="3359163158" sldId="831"/>
            <ac:spMk id="29" creationId="{8D4D3B45-E2D4-473C-4444-F8D659ED67BD}"/>
          </ac:spMkLst>
        </pc:spChg>
        <pc:spChg chg="mod">
          <ac:chgData name="Giuseppe Torrisi" userId="7e2d242d-86da-4aa3-bb66-1f88aeb4d0c6" providerId="ADAL" clId="{62EE097A-0F85-DA43-A88A-7BC16E789983}" dt="2023-07-22T19:14:04.155" v="3627"/>
          <ac:spMkLst>
            <pc:docMk/>
            <pc:sldMk cId="3359163158" sldId="831"/>
            <ac:spMk id="32" creationId="{FB2CCF38-2907-5CB3-FD1E-F7F87EF89443}"/>
          </ac:spMkLst>
        </pc:spChg>
        <pc:spChg chg="mod">
          <ac:chgData name="Giuseppe Torrisi" userId="7e2d242d-86da-4aa3-bb66-1f88aeb4d0c6" providerId="ADAL" clId="{62EE097A-0F85-DA43-A88A-7BC16E789983}" dt="2023-07-22T19:14:04.155" v="3627"/>
          <ac:spMkLst>
            <pc:docMk/>
            <pc:sldMk cId="3359163158" sldId="831"/>
            <ac:spMk id="33" creationId="{71AA6F27-7B15-0AAE-6ACA-54EF7EDAFEE8}"/>
          </ac:spMkLst>
        </pc:spChg>
        <pc:spChg chg="mod">
          <ac:chgData name="Giuseppe Torrisi" userId="7e2d242d-86da-4aa3-bb66-1f88aeb4d0c6" providerId="ADAL" clId="{62EE097A-0F85-DA43-A88A-7BC16E789983}" dt="2023-07-22T19:14:04.155" v="3627"/>
          <ac:spMkLst>
            <pc:docMk/>
            <pc:sldMk cId="3359163158" sldId="831"/>
            <ac:spMk id="34" creationId="{9EB37402-8081-6033-3D91-6FA093F12FAD}"/>
          </ac:spMkLst>
        </pc:spChg>
        <pc:spChg chg="mod">
          <ac:chgData name="Giuseppe Torrisi" userId="7e2d242d-86da-4aa3-bb66-1f88aeb4d0c6" providerId="ADAL" clId="{62EE097A-0F85-DA43-A88A-7BC16E789983}" dt="2023-07-22T19:14:04.155" v="3627"/>
          <ac:spMkLst>
            <pc:docMk/>
            <pc:sldMk cId="3359163158" sldId="831"/>
            <ac:spMk id="35" creationId="{5BFA89DC-88BE-431F-540D-584FC0990C0F}"/>
          </ac:spMkLst>
        </pc:spChg>
        <pc:spChg chg="mod">
          <ac:chgData name="Giuseppe Torrisi" userId="7e2d242d-86da-4aa3-bb66-1f88aeb4d0c6" providerId="ADAL" clId="{62EE097A-0F85-DA43-A88A-7BC16E789983}" dt="2023-07-22T19:14:04.155" v="3627"/>
          <ac:spMkLst>
            <pc:docMk/>
            <pc:sldMk cId="3359163158" sldId="831"/>
            <ac:spMk id="36" creationId="{9E32C645-4969-A62B-0776-8A1623254B18}"/>
          </ac:spMkLst>
        </pc:spChg>
        <pc:spChg chg="mod">
          <ac:chgData name="Giuseppe Torrisi" userId="7e2d242d-86da-4aa3-bb66-1f88aeb4d0c6" providerId="ADAL" clId="{62EE097A-0F85-DA43-A88A-7BC16E789983}" dt="2023-07-22T19:14:04.155" v="3627"/>
          <ac:spMkLst>
            <pc:docMk/>
            <pc:sldMk cId="3359163158" sldId="831"/>
            <ac:spMk id="37" creationId="{19ACA9E3-BB1C-BB44-F7E5-FC6B71262D74}"/>
          </ac:spMkLst>
        </pc:spChg>
        <pc:spChg chg="mod">
          <ac:chgData name="Giuseppe Torrisi" userId="7e2d242d-86da-4aa3-bb66-1f88aeb4d0c6" providerId="ADAL" clId="{62EE097A-0F85-DA43-A88A-7BC16E789983}" dt="2023-07-22T19:14:04.155" v="3627"/>
          <ac:spMkLst>
            <pc:docMk/>
            <pc:sldMk cId="3359163158" sldId="831"/>
            <ac:spMk id="38" creationId="{C25A0D9A-BA40-B1FA-1C67-D515434D19BC}"/>
          </ac:spMkLst>
        </pc:spChg>
        <pc:spChg chg="mod">
          <ac:chgData name="Giuseppe Torrisi" userId="7e2d242d-86da-4aa3-bb66-1f88aeb4d0c6" providerId="ADAL" clId="{62EE097A-0F85-DA43-A88A-7BC16E789983}" dt="2023-07-22T19:14:04.155" v="3627"/>
          <ac:spMkLst>
            <pc:docMk/>
            <pc:sldMk cId="3359163158" sldId="831"/>
            <ac:spMk id="39" creationId="{D25610E1-B8D5-9A3C-98C9-B62B803DA12A}"/>
          </ac:spMkLst>
        </pc:spChg>
        <pc:grpChg chg="del mod">
          <ac:chgData name="Giuseppe Torrisi" userId="7e2d242d-86da-4aa3-bb66-1f88aeb4d0c6" providerId="ADAL" clId="{62EE097A-0F85-DA43-A88A-7BC16E789983}" dt="2023-07-22T09:11:18.219" v="1044" actId="478"/>
          <ac:grpSpMkLst>
            <pc:docMk/>
            <pc:sldMk cId="3359163158" sldId="831"/>
            <ac:grpSpMk id="2" creationId="{A7D70E5B-DF53-2D56-65C1-3BACEDBA12DA}"/>
          </ac:grpSpMkLst>
        </pc:grpChg>
        <pc:grpChg chg="add del mod">
          <ac:chgData name="Giuseppe Torrisi" userId="7e2d242d-86da-4aa3-bb66-1f88aeb4d0c6" providerId="ADAL" clId="{62EE097A-0F85-DA43-A88A-7BC16E789983}" dt="2023-07-22T19:14:03.565" v="3626" actId="478"/>
          <ac:grpSpMkLst>
            <pc:docMk/>
            <pc:sldMk cId="3359163158" sldId="831"/>
            <ac:grpSpMk id="21" creationId="{81C69DA4-CFF4-F4EC-AA2B-1465CA18DE6E}"/>
          </ac:grpSpMkLst>
        </pc:grpChg>
        <pc:grpChg chg="add mod">
          <ac:chgData name="Giuseppe Torrisi" userId="7e2d242d-86da-4aa3-bb66-1f88aeb4d0c6" providerId="ADAL" clId="{62EE097A-0F85-DA43-A88A-7BC16E789983}" dt="2023-07-22T19:14:04.155" v="3627"/>
          <ac:grpSpMkLst>
            <pc:docMk/>
            <pc:sldMk cId="3359163158" sldId="831"/>
            <ac:grpSpMk id="30" creationId="{A8C5023B-6B89-BD08-3A6F-8935BB5521AB}"/>
          </ac:grpSpMkLst>
        </pc:grpChg>
        <pc:grpChg chg="mod">
          <ac:chgData name="Giuseppe Torrisi" userId="7e2d242d-86da-4aa3-bb66-1f88aeb4d0c6" providerId="ADAL" clId="{62EE097A-0F85-DA43-A88A-7BC16E789983}" dt="2023-07-22T19:14:04.155" v="3627"/>
          <ac:grpSpMkLst>
            <pc:docMk/>
            <pc:sldMk cId="3359163158" sldId="831"/>
            <ac:grpSpMk id="31" creationId="{3066D0C0-0E53-8281-A46E-C86E6A3B6CFE}"/>
          </ac:grpSpMkLst>
        </pc:grpChg>
      </pc:sldChg>
      <pc:sldChg chg="del mod modShow">
        <pc:chgData name="Giuseppe Torrisi" userId="7e2d242d-86da-4aa3-bb66-1f88aeb4d0c6" providerId="ADAL" clId="{62EE097A-0F85-DA43-A88A-7BC16E789983}" dt="2023-07-20T08:54:54.669" v="765" actId="2696"/>
        <pc:sldMkLst>
          <pc:docMk/>
          <pc:sldMk cId="318137973" sldId="835"/>
        </pc:sldMkLst>
      </pc:sldChg>
      <pc:sldChg chg="del mod modShow">
        <pc:chgData name="Giuseppe Torrisi" userId="7e2d242d-86da-4aa3-bb66-1f88aeb4d0c6" providerId="ADAL" clId="{62EE097A-0F85-DA43-A88A-7BC16E789983}" dt="2023-07-20T08:54:55.379" v="766" actId="2696"/>
        <pc:sldMkLst>
          <pc:docMk/>
          <pc:sldMk cId="1216644071" sldId="836"/>
        </pc:sldMkLst>
      </pc:sldChg>
      <pc:sldChg chg="del mod modShow">
        <pc:chgData name="Giuseppe Torrisi" userId="7e2d242d-86da-4aa3-bb66-1f88aeb4d0c6" providerId="ADAL" clId="{62EE097A-0F85-DA43-A88A-7BC16E789983}" dt="2023-07-22T12:10:28.671" v="1815" actId="2696"/>
        <pc:sldMkLst>
          <pc:docMk/>
          <pc:sldMk cId="3137212873" sldId="838"/>
        </pc:sldMkLst>
      </pc:sldChg>
      <pc:sldChg chg="del mod modShow">
        <pc:chgData name="Giuseppe Torrisi" userId="7e2d242d-86da-4aa3-bb66-1f88aeb4d0c6" providerId="ADAL" clId="{62EE097A-0F85-DA43-A88A-7BC16E789983}" dt="2023-07-20T12:12:52.826" v="777" actId="2696"/>
        <pc:sldMkLst>
          <pc:docMk/>
          <pc:sldMk cId="2252059705" sldId="839"/>
        </pc:sldMkLst>
      </pc:sldChg>
      <pc:sldChg chg="del mod modShow">
        <pc:chgData name="Giuseppe Torrisi" userId="7e2d242d-86da-4aa3-bb66-1f88aeb4d0c6" providerId="ADAL" clId="{62EE097A-0F85-DA43-A88A-7BC16E789983}" dt="2023-07-20T12:12:57.780" v="778" actId="2696"/>
        <pc:sldMkLst>
          <pc:docMk/>
          <pc:sldMk cId="4048524639" sldId="840"/>
        </pc:sldMkLst>
      </pc:sldChg>
      <pc:sldChg chg="del mod modShow">
        <pc:chgData name="Giuseppe Torrisi" userId="7e2d242d-86da-4aa3-bb66-1f88aeb4d0c6" providerId="ADAL" clId="{62EE097A-0F85-DA43-A88A-7BC16E789983}" dt="2023-07-22T12:12:25.986" v="1847" actId="2696"/>
        <pc:sldMkLst>
          <pc:docMk/>
          <pc:sldMk cId="2227353527" sldId="841"/>
        </pc:sldMkLst>
      </pc:sldChg>
      <pc:sldChg chg="del mod modShow">
        <pc:chgData name="Giuseppe Torrisi" userId="7e2d242d-86da-4aa3-bb66-1f88aeb4d0c6" providerId="ADAL" clId="{62EE097A-0F85-DA43-A88A-7BC16E789983}" dt="2023-07-20T12:12:46.174" v="776" actId="2696"/>
        <pc:sldMkLst>
          <pc:docMk/>
          <pc:sldMk cId="2291321700" sldId="845"/>
        </pc:sldMkLst>
      </pc:sldChg>
      <pc:sldChg chg="addSp delSp modSp add mod">
        <pc:chgData name="Giuseppe Torrisi" userId="7e2d242d-86da-4aa3-bb66-1f88aeb4d0c6" providerId="ADAL" clId="{62EE097A-0F85-DA43-A88A-7BC16E789983}" dt="2023-07-31T06:18:57.186" v="8582" actId="20577"/>
        <pc:sldMkLst>
          <pc:docMk/>
          <pc:sldMk cId="2521586768" sldId="846"/>
        </pc:sldMkLst>
        <pc:spChg chg="del">
          <ac:chgData name="Giuseppe Torrisi" userId="7e2d242d-86da-4aa3-bb66-1f88aeb4d0c6" providerId="ADAL" clId="{62EE097A-0F85-DA43-A88A-7BC16E789983}" dt="2023-07-18T13:22:08.769" v="477" actId="478"/>
          <ac:spMkLst>
            <pc:docMk/>
            <pc:sldMk cId="2521586768" sldId="846"/>
            <ac:spMk id="2" creationId="{00000000-0000-0000-0000-000000000000}"/>
          </ac:spMkLst>
        </pc:spChg>
        <pc:spChg chg="add del mod">
          <ac:chgData name="Giuseppe Torrisi" userId="7e2d242d-86da-4aa3-bb66-1f88aeb4d0c6" providerId="ADAL" clId="{62EE097A-0F85-DA43-A88A-7BC16E789983}" dt="2023-07-22T15:51:18.412" v="2515" actId="478"/>
          <ac:spMkLst>
            <pc:docMk/>
            <pc:sldMk cId="2521586768" sldId="846"/>
            <ac:spMk id="4" creationId="{DB93B54C-A67A-ADB0-F7A1-675AFE4B05E4}"/>
          </ac:spMkLst>
        </pc:spChg>
        <pc:spChg chg="add del mod">
          <ac:chgData name="Giuseppe Torrisi" userId="7e2d242d-86da-4aa3-bb66-1f88aeb4d0c6" providerId="ADAL" clId="{62EE097A-0F85-DA43-A88A-7BC16E789983}" dt="2023-07-22T15:59:32.403" v="2696" actId="478"/>
          <ac:spMkLst>
            <pc:docMk/>
            <pc:sldMk cId="2521586768" sldId="846"/>
            <ac:spMk id="5" creationId="{332B4459-CD61-6E4A-DB40-A9EACD21218A}"/>
          </ac:spMkLst>
        </pc:spChg>
        <pc:spChg chg="mod">
          <ac:chgData name="Giuseppe Torrisi" userId="7e2d242d-86da-4aa3-bb66-1f88aeb4d0c6" providerId="ADAL" clId="{62EE097A-0F85-DA43-A88A-7BC16E789983}" dt="2023-07-22T15:51:15.939" v="2514"/>
          <ac:spMkLst>
            <pc:docMk/>
            <pc:sldMk cId="2521586768" sldId="846"/>
            <ac:spMk id="9" creationId="{9997F2CA-4958-1134-69E5-9DEB4F1222FE}"/>
          </ac:spMkLst>
        </pc:spChg>
        <pc:spChg chg="mod">
          <ac:chgData name="Giuseppe Torrisi" userId="7e2d242d-86da-4aa3-bb66-1f88aeb4d0c6" providerId="ADAL" clId="{62EE097A-0F85-DA43-A88A-7BC16E789983}" dt="2023-07-22T15:51:15.939" v="2514"/>
          <ac:spMkLst>
            <pc:docMk/>
            <pc:sldMk cId="2521586768" sldId="846"/>
            <ac:spMk id="10" creationId="{E4A5EDCD-1FB3-C1F5-AAE9-D5E2AD769722}"/>
          </ac:spMkLst>
        </pc:spChg>
        <pc:spChg chg="mod">
          <ac:chgData name="Giuseppe Torrisi" userId="7e2d242d-86da-4aa3-bb66-1f88aeb4d0c6" providerId="ADAL" clId="{62EE097A-0F85-DA43-A88A-7BC16E789983}" dt="2023-07-22T15:51:15.939" v="2514"/>
          <ac:spMkLst>
            <pc:docMk/>
            <pc:sldMk cId="2521586768" sldId="846"/>
            <ac:spMk id="11" creationId="{A9694059-AB1C-AB99-3946-460CB97EFA0D}"/>
          </ac:spMkLst>
        </pc:spChg>
        <pc:spChg chg="mod">
          <ac:chgData name="Giuseppe Torrisi" userId="7e2d242d-86da-4aa3-bb66-1f88aeb4d0c6" providerId="ADAL" clId="{62EE097A-0F85-DA43-A88A-7BC16E789983}" dt="2023-07-22T15:51:15.939" v="2514"/>
          <ac:spMkLst>
            <pc:docMk/>
            <pc:sldMk cId="2521586768" sldId="846"/>
            <ac:spMk id="12" creationId="{90162CCF-2CF2-5FC7-0DB1-4365C875DFED}"/>
          </ac:spMkLst>
        </pc:spChg>
        <pc:spChg chg="mod">
          <ac:chgData name="Giuseppe Torrisi" userId="7e2d242d-86da-4aa3-bb66-1f88aeb4d0c6" providerId="ADAL" clId="{62EE097A-0F85-DA43-A88A-7BC16E789983}" dt="2023-07-22T15:51:15.939" v="2514"/>
          <ac:spMkLst>
            <pc:docMk/>
            <pc:sldMk cId="2521586768" sldId="846"/>
            <ac:spMk id="13" creationId="{991A6D16-83FF-ECD4-4345-6C9C42B2543C}"/>
          </ac:spMkLst>
        </pc:spChg>
        <pc:spChg chg="mod">
          <ac:chgData name="Giuseppe Torrisi" userId="7e2d242d-86da-4aa3-bb66-1f88aeb4d0c6" providerId="ADAL" clId="{62EE097A-0F85-DA43-A88A-7BC16E789983}" dt="2023-07-22T15:51:15.939" v="2514"/>
          <ac:spMkLst>
            <pc:docMk/>
            <pc:sldMk cId="2521586768" sldId="846"/>
            <ac:spMk id="14" creationId="{86617626-FEFF-F6FB-D49B-7D88B93F5A78}"/>
          </ac:spMkLst>
        </pc:spChg>
        <pc:spChg chg="mod">
          <ac:chgData name="Giuseppe Torrisi" userId="7e2d242d-86da-4aa3-bb66-1f88aeb4d0c6" providerId="ADAL" clId="{62EE097A-0F85-DA43-A88A-7BC16E789983}" dt="2023-07-22T15:51:15.939" v="2514"/>
          <ac:spMkLst>
            <pc:docMk/>
            <pc:sldMk cId="2521586768" sldId="846"/>
            <ac:spMk id="15" creationId="{0F3C9974-0DA9-FDE7-F80B-58929F46AF65}"/>
          </ac:spMkLst>
        </pc:spChg>
        <pc:spChg chg="mod">
          <ac:chgData name="Giuseppe Torrisi" userId="7e2d242d-86da-4aa3-bb66-1f88aeb4d0c6" providerId="ADAL" clId="{62EE097A-0F85-DA43-A88A-7BC16E789983}" dt="2023-07-22T15:51:15.939" v="2514"/>
          <ac:spMkLst>
            <pc:docMk/>
            <pc:sldMk cId="2521586768" sldId="846"/>
            <ac:spMk id="16" creationId="{9F241D76-328E-B0F7-E64C-904789DFE2D9}"/>
          </ac:spMkLst>
        </pc:spChg>
        <pc:spChg chg="add mod">
          <ac:chgData name="Giuseppe Torrisi" userId="7e2d242d-86da-4aa3-bb66-1f88aeb4d0c6" providerId="ADAL" clId="{62EE097A-0F85-DA43-A88A-7BC16E789983}" dt="2023-07-31T06:18:57.186" v="8582" actId="20577"/>
          <ac:spMkLst>
            <pc:docMk/>
            <pc:sldMk cId="2521586768" sldId="846"/>
            <ac:spMk id="17" creationId="{18B34A39-618A-9FB6-136D-74FBD0461FC5}"/>
          </ac:spMkLst>
        </pc:spChg>
        <pc:spChg chg="add mod">
          <ac:chgData name="Giuseppe Torrisi" userId="7e2d242d-86da-4aa3-bb66-1f88aeb4d0c6" providerId="ADAL" clId="{62EE097A-0F85-DA43-A88A-7BC16E789983}" dt="2023-07-29T08:06:30.724" v="6884" actId="5793"/>
          <ac:spMkLst>
            <pc:docMk/>
            <pc:sldMk cId="2521586768" sldId="846"/>
            <ac:spMk id="19" creationId="{9CBF8B40-A766-C1C7-22BA-261F0E25B892}"/>
          </ac:spMkLst>
        </pc:spChg>
        <pc:spChg chg="del mod">
          <ac:chgData name="Giuseppe Torrisi" userId="7e2d242d-86da-4aa3-bb66-1f88aeb4d0c6" providerId="ADAL" clId="{62EE097A-0F85-DA43-A88A-7BC16E789983}" dt="2023-07-22T19:36:16.367" v="4184" actId="478"/>
          <ac:spMkLst>
            <pc:docMk/>
            <pc:sldMk cId="2521586768" sldId="846"/>
            <ac:spMk id="21" creationId="{400C8DAD-9A0A-A74C-F86A-EA9A8A428A63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23" creationId="{DB1A8297-34BD-7429-67F3-4B4015A3D2EC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24" creationId="{F4C0DCDB-0E23-238D-3789-841F9363F16F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25" creationId="{911B745E-D8CE-0C6E-506B-54BCB281F3CD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26" creationId="{3AD26DF4-1584-B4B5-4856-253CAD3952D8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27" creationId="{9E9C4003-017E-AD9C-4E12-EEE7B7A872EF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29" creationId="{8181FA7E-8C28-1DE7-8572-FC15FCB792D8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30" creationId="{4F18AA21-45CA-8698-D42D-8ED20FEF7FB0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31" creationId="{100075EF-2331-677E-AEE6-693D70220AAA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32" creationId="{88EF3D76-28CB-241B-B438-67394864515A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33" creationId="{291CD137-C4E4-9160-EC3F-7DD3B3CDAEE0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34" creationId="{7980F44A-FEE1-594A-354F-99370614B406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35" creationId="{9C6A829E-70E6-6FD4-2840-2DDACCDD229C}"/>
          </ac:spMkLst>
        </pc:spChg>
        <pc:spChg chg="mod">
          <ac:chgData name="Giuseppe Torrisi" userId="7e2d242d-86da-4aa3-bb66-1f88aeb4d0c6" providerId="ADAL" clId="{62EE097A-0F85-DA43-A88A-7BC16E789983}" dt="2023-07-22T19:33:39.126" v="4150"/>
          <ac:spMkLst>
            <pc:docMk/>
            <pc:sldMk cId="2521586768" sldId="846"/>
            <ac:spMk id="36" creationId="{5D8CCB50-AEB0-AF49-B835-E33C60BD9710}"/>
          </ac:spMkLst>
        </pc:spChg>
        <pc:spChg chg="add mod">
          <ac:chgData name="Giuseppe Torrisi" userId="7e2d242d-86da-4aa3-bb66-1f88aeb4d0c6" providerId="ADAL" clId="{62EE097A-0F85-DA43-A88A-7BC16E789983}" dt="2023-07-22T19:36:21.193" v="4186" actId="167"/>
          <ac:spMkLst>
            <pc:docMk/>
            <pc:sldMk cId="2521586768" sldId="846"/>
            <ac:spMk id="37" creationId="{EE92A1C0-E887-2234-1EC8-976DDC2699E3}"/>
          </ac:spMkLst>
        </pc:spChg>
        <pc:grpChg chg="add del mod">
          <ac:chgData name="Giuseppe Torrisi" userId="7e2d242d-86da-4aa3-bb66-1f88aeb4d0c6" providerId="ADAL" clId="{62EE097A-0F85-DA43-A88A-7BC16E789983}" dt="2023-07-22T19:33:38.807" v="4149" actId="478"/>
          <ac:grpSpMkLst>
            <pc:docMk/>
            <pc:sldMk cId="2521586768" sldId="846"/>
            <ac:grpSpMk id="2" creationId="{01416133-606B-873D-CCAF-1CCE43ED6F75}"/>
          </ac:grpSpMkLst>
        </pc:grpChg>
        <pc:grpChg chg="mod">
          <ac:chgData name="Giuseppe Torrisi" userId="7e2d242d-86da-4aa3-bb66-1f88aeb4d0c6" providerId="ADAL" clId="{62EE097A-0F85-DA43-A88A-7BC16E789983}" dt="2023-07-22T15:51:15.939" v="2514"/>
          <ac:grpSpMkLst>
            <pc:docMk/>
            <pc:sldMk cId="2521586768" sldId="846"/>
            <ac:grpSpMk id="3" creationId="{C391A7F9-F812-28DD-0D5D-4B6044A7FF0C}"/>
          </ac:grpSpMkLst>
        </pc:grpChg>
        <pc:grpChg chg="add del mod">
          <ac:chgData name="Giuseppe Torrisi" userId="7e2d242d-86da-4aa3-bb66-1f88aeb4d0c6" providerId="ADAL" clId="{62EE097A-0F85-DA43-A88A-7BC16E789983}" dt="2023-07-22T15:59:35.441" v="2699" actId="1076"/>
          <ac:grpSpMkLst>
            <pc:docMk/>
            <pc:sldMk cId="2521586768" sldId="846"/>
            <ac:grpSpMk id="6" creationId="{CE4159AB-2AF8-C06D-17C9-79A9548B31B5}"/>
          </ac:grpSpMkLst>
        </pc:grpChg>
        <pc:grpChg chg="add mod">
          <ac:chgData name="Giuseppe Torrisi" userId="7e2d242d-86da-4aa3-bb66-1f88aeb4d0c6" providerId="ADAL" clId="{62EE097A-0F85-DA43-A88A-7BC16E789983}" dt="2023-07-22T19:33:39.126" v="4150"/>
          <ac:grpSpMkLst>
            <pc:docMk/>
            <pc:sldMk cId="2521586768" sldId="846"/>
            <ac:grpSpMk id="20" creationId="{566FE9AF-452B-DA02-0093-ACE983428E4C}"/>
          </ac:grpSpMkLst>
        </pc:grpChg>
        <pc:grpChg chg="mod">
          <ac:chgData name="Giuseppe Torrisi" userId="7e2d242d-86da-4aa3-bb66-1f88aeb4d0c6" providerId="ADAL" clId="{62EE097A-0F85-DA43-A88A-7BC16E789983}" dt="2023-07-22T19:33:39.126" v="4150"/>
          <ac:grpSpMkLst>
            <pc:docMk/>
            <pc:sldMk cId="2521586768" sldId="846"/>
            <ac:grpSpMk id="22" creationId="{9E3099BF-DD8A-B891-8D45-FDDD7EFCE453}"/>
          </ac:grpSpMkLst>
        </pc:grpChg>
        <pc:grpChg chg="mod">
          <ac:chgData name="Giuseppe Torrisi" userId="7e2d242d-86da-4aa3-bb66-1f88aeb4d0c6" providerId="ADAL" clId="{62EE097A-0F85-DA43-A88A-7BC16E789983}" dt="2023-07-22T19:33:39.126" v="4150"/>
          <ac:grpSpMkLst>
            <pc:docMk/>
            <pc:sldMk cId="2521586768" sldId="846"/>
            <ac:grpSpMk id="28" creationId="{CFAFB09B-57E2-425C-3B87-E2B731ED5C3A}"/>
          </ac:grpSpMkLst>
        </pc:grpChg>
      </pc:sldChg>
      <pc:sldChg chg="add del">
        <pc:chgData name="Giuseppe Torrisi" userId="7e2d242d-86da-4aa3-bb66-1f88aeb4d0c6" providerId="ADAL" clId="{62EE097A-0F85-DA43-A88A-7BC16E789983}" dt="2023-07-22T17:24:01.514" v="3531" actId="2696"/>
        <pc:sldMkLst>
          <pc:docMk/>
          <pc:sldMk cId="86457330" sldId="847"/>
        </pc:sldMkLst>
      </pc:sldChg>
      <pc:sldChg chg="addSp delSp modSp mod">
        <pc:chgData name="Giuseppe Torrisi" userId="7e2d242d-86da-4aa3-bb66-1f88aeb4d0c6" providerId="ADAL" clId="{62EE097A-0F85-DA43-A88A-7BC16E789983}" dt="2023-07-31T06:26:42.444" v="8861" actId="20577"/>
        <pc:sldMkLst>
          <pc:docMk/>
          <pc:sldMk cId="892096021" sldId="849"/>
        </pc:sldMkLst>
        <pc:spChg chg="add mod">
          <ac:chgData name="Giuseppe Torrisi" userId="7e2d242d-86da-4aa3-bb66-1f88aeb4d0c6" providerId="ADAL" clId="{62EE097A-0F85-DA43-A88A-7BC16E789983}" dt="2023-07-31T06:26:42.444" v="8861" actId="20577"/>
          <ac:spMkLst>
            <pc:docMk/>
            <pc:sldMk cId="892096021" sldId="849"/>
            <ac:spMk id="5" creationId="{2D54A124-3790-6073-9D33-D74EDE86105A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24" creationId="{EDEBF677-43C4-4EE8-12E4-56F2D5A1F815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0" creationId="{C762BAE2-44C2-79B3-22A6-99EE603E376D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1" creationId="{AA9D5557-A393-B589-6D6F-B4FD4C112B84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2" creationId="{BACBD813-5D17-4B5F-886B-2367BAE5902A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3" creationId="{703BB57B-298F-C3A2-AEF8-7C73883FCFBB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4" creationId="{7418B769-134B-DA92-2AFE-4D9F43E287A8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6" creationId="{5FD27070-67E8-9081-3A1D-CC4BBC0896A3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7" creationId="{8D721903-8C5F-6D91-13A4-755422E5662E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8" creationId="{EA77B500-1226-1B28-74D9-586D08B56742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39" creationId="{6B8BF403-6B48-49A1-F7D8-1B2BEFB4D390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40" creationId="{8B43BA6F-963F-2AD4-F915-4DDF95364362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41" creationId="{F00B5407-3E77-9EE7-DE6B-D43BDF788389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42" creationId="{57E0AB80-64FC-63D7-E31C-51E24E45424D}"/>
          </ac:spMkLst>
        </pc:spChg>
        <pc:spChg chg="mod">
          <ac:chgData name="Giuseppe Torrisi" userId="7e2d242d-86da-4aa3-bb66-1f88aeb4d0c6" providerId="ADAL" clId="{62EE097A-0F85-DA43-A88A-7BC16E789983}" dt="2023-07-23T16:09:35.180" v="5593"/>
          <ac:spMkLst>
            <pc:docMk/>
            <pc:sldMk cId="892096021" sldId="849"/>
            <ac:spMk id="43" creationId="{3F5E6EA6-F3FF-43B9-6C71-67EAF792286B}"/>
          </ac:spMkLst>
        </pc:spChg>
        <pc:grpChg chg="del">
          <ac:chgData name="Giuseppe Torrisi" userId="7e2d242d-86da-4aa3-bb66-1f88aeb4d0c6" providerId="ADAL" clId="{62EE097A-0F85-DA43-A88A-7BC16E789983}" dt="2023-07-23T16:09:34.664" v="5592" actId="478"/>
          <ac:grpSpMkLst>
            <pc:docMk/>
            <pc:sldMk cId="892096021" sldId="849"/>
            <ac:grpSpMk id="2" creationId="{55FA0712-9558-5BBE-E1A7-DDE3964CCA15}"/>
          </ac:grpSpMkLst>
        </pc:grpChg>
        <pc:grpChg chg="add mod">
          <ac:chgData name="Giuseppe Torrisi" userId="7e2d242d-86da-4aa3-bb66-1f88aeb4d0c6" providerId="ADAL" clId="{62EE097A-0F85-DA43-A88A-7BC16E789983}" dt="2023-07-23T16:09:35.180" v="5593"/>
          <ac:grpSpMkLst>
            <pc:docMk/>
            <pc:sldMk cId="892096021" sldId="849"/>
            <ac:grpSpMk id="6" creationId="{FECDEAE6-723A-E445-E7C9-068884D1AEE6}"/>
          </ac:grpSpMkLst>
        </pc:grpChg>
        <pc:grpChg chg="mod">
          <ac:chgData name="Giuseppe Torrisi" userId="7e2d242d-86da-4aa3-bb66-1f88aeb4d0c6" providerId="ADAL" clId="{62EE097A-0F85-DA43-A88A-7BC16E789983}" dt="2023-07-23T16:09:35.180" v="5593"/>
          <ac:grpSpMkLst>
            <pc:docMk/>
            <pc:sldMk cId="892096021" sldId="849"/>
            <ac:grpSpMk id="27" creationId="{8119261D-6BDA-2904-0B9B-9F1E446E46D4}"/>
          </ac:grpSpMkLst>
        </pc:grpChg>
        <pc:grpChg chg="mod">
          <ac:chgData name="Giuseppe Torrisi" userId="7e2d242d-86da-4aa3-bb66-1f88aeb4d0c6" providerId="ADAL" clId="{62EE097A-0F85-DA43-A88A-7BC16E789983}" dt="2023-07-23T16:09:35.180" v="5593"/>
          <ac:grpSpMkLst>
            <pc:docMk/>
            <pc:sldMk cId="892096021" sldId="849"/>
            <ac:grpSpMk id="29" creationId="{4CCB140C-6F2B-FDAB-3B94-474A6AA7369B}"/>
          </ac:grpSpMkLst>
        </pc:grpChg>
        <pc:grpChg chg="mod">
          <ac:chgData name="Giuseppe Torrisi" userId="7e2d242d-86da-4aa3-bb66-1f88aeb4d0c6" providerId="ADAL" clId="{62EE097A-0F85-DA43-A88A-7BC16E789983}" dt="2023-07-23T16:09:35.180" v="5593"/>
          <ac:grpSpMkLst>
            <pc:docMk/>
            <pc:sldMk cId="892096021" sldId="849"/>
            <ac:grpSpMk id="35" creationId="{B64CD9C9-D5DA-55D6-6A7C-A9D0F6658DD4}"/>
          </ac:grpSpMkLst>
        </pc:grpChg>
      </pc:sldChg>
      <pc:sldChg chg="addSp delSp modSp mod ord">
        <pc:chgData name="Giuseppe Torrisi" userId="7e2d242d-86da-4aa3-bb66-1f88aeb4d0c6" providerId="ADAL" clId="{62EE097A-0F85-DA43-A88A-7BC16E789983}" dt="2023-07-31T06:27:43.607" v="8867" actId="478"/>
        <pc:sldMkLst>
          <pc:docMk/>
          <pc:sldMk cId="2020801143" sldId="850"/>
        </pc:sldMkLst>
        <pc:spChg chg="add del">
          <ac:chgData name="Giuseppe Torrisi" userId="7e2d242d-86da-4aa3-bb66-1f88aeb4d0c6" providerId="ADAL" clId="{62EE097A-0F85-DA43-A88A-7BC16E789983}" dt="2023-07-29T08:27:41.233" v="7445" actId="478"/>
          <ac:spMkLst>
            <pc:docMk/>
            <pc:sldMk cId="2020801143" sldId="850"/>
            <ac:spMk id="6" creationId="{0A838486-97F1-5002-88BA-E20C3386651E}"/>
          </ac:spMkLst>
        </pc:spChg>
        <pc:spChg chg="add del mod">
          <ac:chgData name="Giuseppe Torrisi" userId="7e2d242d-86da-4aa3-bb66-1f88aeb4d0c6" providerId="ADAL" clId="{62EE097A-0F85-DA43-A88A-7BC16E789983}" dt="2023-07-28T14:55:55.330" v="6163" actId="478"/>
          <ac:spMkLst>
            <pc:docMk/>
            <pc:sldMk cId="2020801143" sldId="850"/>
            <ac:spMk id="6" creationId="{B6688495-EC85-57F4-FBA5-B38D5AFF4F19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8" creationId="{16F0C75E-843E-D1C4-256A-A36C9A3BB985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13" creationId="{72839180-06A6-4AFB-F86D-AF94E5DE54CD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14" creationId="{C220829F-F5EE-B982-7E0A-ABAD09A2DD48}"/>
          </ac:spMkLst>
        </pc:spChg>
        <pc:spChg chg="del">
          <ac:chgData name="Giuseppe Torrisi" userId="7e2d242d-86da-4aa3-bb66-1f88aeb4d0c6" providerId="ADAL" clId="{62EE097A-0F85-DA43-A88A-7BC16E789983}" dt="2023-07-31T06:27:39.658" v="8865" actId="478"/>
          <ac:spMkLst>
            <pc:docMk/>
            <pc:sldMk cId="2020801143" sldId="850"/>
            <ac:spMk id="15" creationId="{55E354D1-21F0-E27A-42AF-60FD3C243A94}"/>
          </ac:spMkLst>
        </pc:spChg>
        <pc:spChg chg="del">
          <ac:chgData name="Giuseppe Torrisi" userId="7e2d242d-86da-4aa3-bb66-1f88aeb4d0c6" providerId="ADAL" clId="{62EE097A-0F85-DA43-A88A-7BC16E789983}" dt="2023-07-31T06:27:43.607" v="8867" actId="478"/>
          <ac:spMkLst>
            <pc:docMk/>
            <pc:sldMk cId="2020801143" sldId="850"/>
            <ac:spMk id="16" creationId="{8EBE78F0-AED3-9019-501A-14A1C72069BF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17" creationId="{5B70AED1-8590-CC30-565F-F85A40512B30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19" creationId="{B9AEE4C3-1743-7401-67CB-3083B1681C83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21" creationId="{2BF107B4-B3DA-4CFE-4151-2113050D04B6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28" creationId="{C9FC6C74-534B-39EC-C173-2752C5EF8659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30" creationId="{0D0B20F5-D1A5-4327-3E9A-23940592B0BD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31" creationId="{0BBF2B1C-7791-C9EE-03D9-1A7E358CADA5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32" creationId="{CB6A0943-CF9B-F8AE-2A08-97B96F509BC3}"/>
          </ac:spMkLst>
        </pc:spChg>
        <pc:spChg chg="add del mod">
          <ac:chgData name="Giuseppe Torrisi" userId="7e2d242d-86da-4aa3-bb66-1f88aeb4d0c6" providerId="ADAL" clId="{62EE097A-0F85-DA43-A88A-7BC16E789983}" dt="2023-07-31T06:27:35.648" v="8863" actId="478"/>
          <ac:spMkLst>
            <pc:docMk/>
            <pc:sldMk cId="2020801143" sldId="850"/>
            <ac:spMk id="33" creationId="{6FA3441F-A4B6-A4C3-BF38-C6226A164160}"/>
          </ac:spMkLst>
        </pc:spChg>
        <pc:spChg chg="add mod">
          <ac:chgData name="Giuseppe Torrisi" userId="7e2d242d-86da-4aa3-bb66-1f88aeb4d0c6" providerId="ADAL" clId="{62EE097A-0F85-DA43-A88A-7BC16E789983}" dt="2023-07-29T08:27:53.606" v="7448"/>
          <ac:spMkLst>
            <pc:docMk/>
            <pc:sldMk cId="2020801143" sldId="850"/>
            <ac:spMk id="34" creationId="{E3CD51B4-24C0-1379-001C-02EBC9C42821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48" creationId="{680E3F00-F2D1-07C4-7879-EAD3012C25FA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49" creationId="{AFCA3214-B892-9AE0-3813-4BDBE3321DFB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50" creationId="{274BE218-C74D-6D5E-7DE2-53ADECC6C9A5}"/>
          </ac:spMkLst>
        </pc:spChg>
        <pc:spChg chg="mod">
          <ac:chgData name="Giuseppe Torrisi" userId="7e2d242d-86da-4aa3-bb66-1f88aeb4d0c6" providerId="ADAL" clId="{62EE097A-0F85-DA43-A88A-7BC16E789983}" dt="2023-07-23T16:09:54.977" v="5601"/>
          <ac:spMkLst>
            <pc:docMk/>
            <pc:sldMk cId="2020801143" sldId="850"/>
            <ac:spMk id="51" creationId="{FC161827-A1E7-DA08-3F5F-225284548AE3}"/>
          </ac:spMkLst>
        </pc:spChg>
        <pc:grpChg chg="del">
          <ac:chgData name="Giuseppe Torrisi" userId="7e2d242d-86da-4aa3-bb66-1f88aeb4d0c6" providerId="ADAL" clId="{62EE097A-0F85-DA43-A88A-7BC16E789983}" dt="2023-07-23T16:09:54.517" v="5600" actId="478"/>
          <ac:grpSpMkLst>
            <pc:docMk/>
            <pc:sldMk cId="2020801143" sldId="850"/>
            <ac:grpSpMk id="5" creationId="{6DBFE56E-C1DF-6AE4-2CDF-66B33856FA55}"/>
          </ac:grpSpMkLst>
        </pc:grpChg>
        <pc:grpChg chg="add mod">
          <ac:chgData name="Giuseppe Torrisi" userId="7e2d242d-86da-4aa3-bb66-1f88aeb4d0c6" providerId="ADAL" clId="{62EE097A-0F85-DA43-A88A-7BC16E789983}" dt="2023-07-23T16:09:54.977" v="5601"/>
          <ac:grpSpMkLst>
            <pc:docMk/>
            <pc:sldMk cId="2020801143" sldId="850"/>
            <ac:grpSpMk id="7" creationId="{A76CD9AE-048A-0E28-CA41-9CCE0E410BE7}"/>
          </ac:grpSpMkLst>
        </pc:grpChg>
        <pc:grpChg chg="mod">
          <ac:chgData name="Giuseppe Torrisi" userId="7e2d242d-86da-4aa3-bb66-1f88aeb4d0c6" providerId="ADAL" clId="{62EE097A-0F85-DA43-A88A-7BC16E789983}" dt="2023-07-23T16:09:54.977" v="5601"/>
          <ac:grpSpMkLst>
            <pc:docMk/>
            <pc:sldMk cId="2020801143" sldId="850"/>
            <ac:grpSpMk id="10" creationId="{787C6EF9-FFE5-738C-4FC1-E116BC34FE88}"/>
          </ac:grpSpMkLst>
        </pc:grpChg>
        <pc:grpChg chg="mod">
          <ac:chgData name="Giuseppe Torrisi" userId="7e2d242d-86da-4aa3-bb66-1f88aeb4d0c6" providerId="ADAL" clId="{62EE097A-0F85-DA43-A88A-7BC16E789983}" dt="2023-07-23T16:09:54.977" v="5601"/>
          <ac:grpSpMkLst>
            <pc:docMk/>
            <pc:sldMk cId="2020801143" sldId="850"/>
            <ac:grpSpMk id="12" creationId="{5ED45AF7-6944-9E0D-FABE-839C182B2F3E}"/>
          </ac:grpSpMkLst>
        </pc:grpChg>
        <pc:grpChg chg="mod">
          <ac:chgData name="Giuseppe Torrisi" userId="7e2d242d-86da-4aa3-bb66-1f88aeb4d0c6" providerId="ADAL" clId="{62EE097A-0F85-DA43-A88A-7BC16E789983}" dt="2023-07-23T16:09:54.977" v="5601"/>
          <ac:grpSpMkLst>
            <pc:docMk/>
            <pc:sldMk cId="2020801143" sldId="850"/>
            <ac:grpSpMk id="25" creationId="{E07F5F7A-8E09-696C-29B8-1384ACF90CC9}"/>
          </ac:grpSpMkLst>
        </pc:grpChg>
        <pc:cxnChg chg="del">
          <ac:chgData name="Giuseppe Torrisi" userId="7e2d242d-86da-4aa3-bb66-1f88aeb4d0c6" providerId="ADAL" clId="{62EE097A-0F85-DA43-A88A-7BC16E789983}" dt="2023-07-31T06:27:38.363" v="8864" actId="478"/>
          <ac:cxnSpMkLst>
            <pc:docMk/>
            <pc:sldMk cId="2020801143" sldId="850"/>
            <ac:cxnSpMk id="9" creationId="{A7E25E40-D521-6A17-6C8C-E1A4DE222B3F}"/>
          </ac:cxnSpMkLst>
        </pc:cxnChg>
        <pc:cxnChg chg="del">
          <ac:chgData name="Giuseppe Torrisi" userId="7e2d242d-86da-4aa3-bb66-1f88aeb4d0c6" providerId="ADAL" clId="{62EE097A-0F85-DA43-A88A-7BC16E789983}" dt="2023-07-31T06:27:40.909" v="8866" actId="478"/>
          <ac:cxnSpMkLst>
            <pc:docMk/>
            <pc:sldMk cId="2020801143" sldId="850"/>
            <ac:cxnSpMk id="11" creationId="{272C5FBE-2E5E-3E55-4DD3-9895096E6B5A}"/>
          </ac:cxnSpMkLst>
        </pc:cxnChg>
        <pc:cxnChg chg="add mod">
          <ac:chgData name="Giuseppe Torrisi" userId="7e2d242d-86da-4aa3-bb66-1f88aeb4d0c6" providerId="ADAL" clId="{62EE097A-0F85-DA43-A88A-7BC16E789983}" dt="2023-07-29T08:27:53.606" v="7448"/>
          <ac:cxnSpMkLst>
            <pc:docMk/>
            <pc:sldMk cId="2020801143" sldId="850"/>
            <ac:cxnSpMk id="35" creationId="{9C6D542E-5134-4537-4B22-9EF3FD0E3002}"/>
          </ac:cxnSpMkLst>
        </pc:cxnChg>
      </pc:sldChg>
      <pc:sldChg chg="addSp delSp modSp del mod">
        <pc:chgData name="Giuseppe Torrisi" userId="7e2d242d-86da-4aa3-bb66-1f88aeb4d0c6" providerId="ADAL" clId="{62EE097A-0F85-DA43-A88A-7BC16E789983}" dt="2023-07-31T22:21:55.385" v="9989" actId="2696"/>
        <pc:sldMkLst>
          <pc:docMk/>
          <pc:sldMk cId="2765861265" sldId="851"/>
        </pc:sldMkLst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15" creationId="{2C9D00B7-76C3-0640-1617-3AE359768E17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23" creationId="{7090F5D6-AADE-88B0-C273-6AB7CAB93374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24" creationId="{C16D212C-094A-64AE-1300-4C35FCDA3B16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26" creationId="{CCEB0D7D-8D78-4F5B-F79B-A69FBAF1CF9B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27" creationId="{82F4F143-5B6D-6F92-154F-ADE99D1AF967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28" creationId="{6AA710CD-DC15-F379-1EFB-B6647104AD3F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30" creationId="{1A359DF1-EBF5-6917-6E39-89DB5215C8C8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31" creationId="{0DEA2DBA-2EFC-4E6B-3392-3F73E80B3EB7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32" creationId="{6D75AD98-802E-6475-B845-0D77DD5264A7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33" creationId="{2ECA6036-8EC6-E8ED-E0DF-CA63CF965A57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34" creationId="{4FC50551-09DE-88A4-89C5-5EE5E7530331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35" creationId="{3FE147A8-A30E-CBB5-26A1-69430EDF50F0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51" creationId="{B81E9668-3978-7653-1AD8-80F7592F1665}"/>
          </ac:spMkLst>
        </pc:spChg>
        <pc:spChg chg="mod">
          <ac:chgData name="Giuseppe Torrisi" userId="7e2d242d-86da-4aa3-bb66-1f88aeb4d0c6" providerId="ADAL" clId="{62EE097A-0F85-DA43-A88A-7BC16E789983}" dt="2023-07-23T16:10:02.354" v="5604"/>
          <ac:spMkLst>
            <pc:docMk/>
            <pc:sldMk cId="2765861265" sldId="851"/>
            <ac:spMk id="52" creationId="{D5BDFDF4-7E1C-F589-E4EA-5FD0930086CB}"/>
          </ac:spMkLst>
        </pc:spChg>
        <pc:spChg chg="add del mod">
          <ac:chgData name="Giuseppe Torrisi" userId="7e2d242d-86da-4aa3-bb66-1f88aeb4d0c6" providerId="ADAL" clId="{62EE097A-0F85-DA43-A88A-7BC16E789983}" dt="2023-07-23T16:10:24.328" v="5616" actId="47"/>
          <ac:spMkLst>
            <pc:docMk/>
            <pc:sldMk cId="2765861265" sldId="851"/>
            <ac:spMk id="53" creationId="{C016D1B6-2582-E712-6303-6726E34B79CD}"/>
          </ac:spMkLst>
        </pc:spChg>
        <pc:grpChg chg="add mod">
          <ac:chgData name="Giuseppe Torrisi" userId="7e2d242d-86da-4aa3-bb66-1f88aeb4d0c6" providerId="ADAL" clId="{62EE097A-0F85-DA43-A88A-7BC16E789983}" dt="2023-07-23T16:10:02.354" v="5604"/>
          <ac:grpSpMkLst>
            <pc:docMk/>
            <pc:sldMk cId="2765861265" sldId="851"/>
            <ac:grpSpMk id="5" creationId="{DAB187A6-7B84-D6F2-E2B6-AF2FB6101111}"/>
          </ac:grpSpMkLst>
        </pc:grpChg>
        <pc:grpChg chg="mod">
          <ac:chgData name="Giuseppe Torrisi" userId="7e2d242d-86da-4aa3-bb66-1f88aeb4d0c6" providerId="ADAL" clId="{62EE097A-0F85-DA43-A88A-7BC16E789983}" dt="2023-07-23T16:10:02.354" v="5604"/>
          <ac:grpSpMkLst>
            <pc:docMk/>
            <pc:sldMk cId="2765861265" sldId="851"/>
            <ac:grpSpMk id="17" creationId="{AD8F35BF-4060-2CED-6ACB-3C522893E72B}"/>
          </ac:grpSpMkLst>
        </pc:grpChg>
        <pc:grpChg chg="mod">
          <ac:chgData name="Giuseppe Torrisi" userId="7e2d242d-86da-4aa3-bb66-1f88aeb4d0c6" providerId="ADAL" clId="{62EE097A-0F85-DA43-A88A-7BC16E789983}" dt="2023-07-23T16:10:02.354" v="5604"/>
          <ac:grpSpMkLst>
            <pc:docMk/>
            <pc:sldMk cId="2765861265" sldId="851"/>
            <ac:grpSpMk id="18" creationId="{FFE3198E-6E7E-3272-8CF6-F38E56809243}"/>
          </ac:grpSpMkLst>
        </pc:grpChg>
        <pc:grpChg chg="del">
          <ac:chgData name="Giuseppe Torrisi" userId="7e2d242d-86da-4aa3-bb66-1f88aeb4d0c6" providerId="ADAL" clId="{62EE097A-0F85-DA43-A88A-7BC16E789983}" dt="2023-07-23T16:10:01.749" v="5603" actId="478"/>
          <ac:grpSpMkLst>
            <pc:docMk/>
            <pc:sldMk cId="2765861265" sldId="851"/>
            <ac:grpSpMk id="25" creationId="{83B36A32-538E-DBBE-6C5C-F24F7A0B0059}"/>
          </ac:grpSpMkLst>
        </pc:grpChg>
        <pc:grpChg chg="mod">
          <ac:chgData name="Giuseppe Torrisi" userId="7e2d242d-86da-4aa3-bb66-1f88aeb4d0c6" providerId="ADAL" clId="{62EE097A-0F85-DA43-A88A-7BC16E789983}" dt="2023-07-23T16:10:02.354" v="5604"/>
          <ac:grpSpMkLst>
            <pc:docMk/>
            <pc:sldMk cId="2765861265" sldId="851"/>
            <ac:grpSpMk id="29" creationId="{135216A4-C74D-D028-8EF2-2C535D3AD7D8}"/>
          </ac:grpSpMkLst>
        </pc:grpChg>
      </pc:sldChg>
      <pc:sldChg chg="del">
        <pc:chgData name="Giuseppe Torrisi" userId="7e2d242d-86da-4aa3-bb66-1f88aeb4d0c6" providerId="ADAL" clId="{62EE097A-0F85-DA43-A88A-7BC16E789983}" dt="2023-07-27T15:11:56.393" v="5988" actId="2696"/>
        <pc:sldMkLst>
          <pc:docMk/>
          <pc:sldMk cId="2595008201" sldId="852"/>
        </pc:sldMkLst>
      </pc:sldChg>
      <pc:sldChg chg="modSp del mod">
        <pc:chgData name="Giuseppe Torrisi" userId="7e2d242d-86da-4aa3-bb66-1f88aeb4d0c6" providerId="ADAL" clId="{62EE097A-0F85-DA43-A88A-7BC16E789983}" dt="2023-07-29T08:40:10.270" v="7747" actId="2696"/>
        <pc:sldMkLst>
          <pc:docMk/>
          <pc:sldMk cId="873909742" sldId="853"/>
        </pc:sldMkLst>
        <pc:spChg chg="mod">
          <ac:chgData name="Giuseppe Torrisi" userId="7e2d242d-86da-4aa3-bb66-1f88aeb4d0c6" providerId="ADAL" clId="{62EE097A-0F85-DA43-A88A-7BC16E789983}" dt="2023-07-27T15:18:21.665" v="6051" actId="20577"/>
          <ac:spMkLst>
            <pc:docMk/>
            <pc:sldMk cId="873909742" sldId="853"/>
            <ac:spMk id="5" creationId="{A58A6B1A-48E4-952C-D641-EE23DBCCDC8C}"/>
          </ac:spMkLst>
        </pc:spChg>
      </pc:sldChg>
      <pc:sldChg chg="modSp add del mod">
        <pc:chgData name="Giuseppe Torrisi" userId="7e2d242d-86da-4aa3-bb66-1f88aeb4d0c6" providerId="ADAL" clId="{62EE097A-0F85-DA43-A88A-7BC16E789983}" dt="2023-07-29T08:37:57.341" v="7719" actId="2696"/>
        <pc:sldMkLst>
          <pc:docMk/>
          <pc:sldMk cId="3196092276" sldId="854"/>
        </pc:sldMkLst>
        <pc:spChg chg="mod">
          <ac:chgData name="Giuseppe Torrisi" userId="7e2d242d-86da-4aa3-bb66-1f88aeb4d0c6" providerId="ADAL" clId="{62EE097A-0F85-DA43-A88A-7BC16E789983}" dt="2023-07-27T15:17:05.602" v="6047" actId="20577"/>
          <ac:spMkLst>
            <pc:docMk/>
            <pc:sldMk cId="3196092276" sldId="854"/>
            <ac:spMk id="2" creationId="{657CD301-1FF9-36BE-BAEA-EA48AE383D1F}"/>
          </ac:spMkLst>
        </pc:spChg>
      </pc:sldChg>
      <pc:sldChg chg="addSp delSp modSp add mod">
        <pc:chgData name="Giuseppe Torrisi" userId="7e2d242d-86da-4aa3-bb66-1f88aeb4d0c6" providerId="ADAL" clId="{62EE097A-0F85-DA43-A88A-7BC16E789983}" dt="2023-07-31T22:26:24.209" v="10051" actId="20577"/>
        <pc:sldMkLst>
          <pc:docMk/>
          <pc:sldMk cId="4039623181" sldId="854"/>
        </pc:sldMkLst>
        <pc:spChg chg="del mod">
          <ac:chgData name="Giuseppe Torrisi" userId="7e2d242d-86da-4aa3-bb66-1f88aeb4d0c6" providerId="ADAL" clId="{62EE097A-0F85-DA43-A88A-7BC16E789983}" dt="2023-07-31T07:41:15.183" v="9460" actId="478"/>
          <ac:spMkLst>
            <pc:docMk/>
            <pc:sldMk cId="4039623181" sldId="854"/>
            <ac:spMk id="2" creationId="{657CD301-1FF9-36BE-BAEA-EA48AE383D1F}"/>
          </ac:spMkLst>
        </pc:spChg>
        <pc:spChg chg="add mod">
          <ac:chgData name="Giuseppe Torrisi" userId="7e2d242d-86da-4aa3-bb66-1f88aeb4d0c6" providerId="ADAL" clId="{62EE097A-0F85-DA43-A88A-7BC16E789983}" dt="2023-07-31T22:25:54.701" v="10034"/>
          <ac:spMkLst>
            <pc:docMk/>
            <pc:sldMk cId="4039623181" sldId="854"/>
            <ac:spMk id="2" creationId="{8F8A4683-3F86-0532-65F8-20E99EBA9616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4" creationId="{A8FFEBCE-A293-2601-BB45-5E84C572546E}"/>
          </ac:spMkLst>
        </pc:spChg>
        <pc:spChg chg="del mod">
          <ac:chgData name="Giuseppe Torrisi" userId="7e2d242d-86da-4aa3-bb66-1f88aeb4d0c6" providerId="ADAL" clId="{62EE097A-0F85-DA43-A88A-7BC16E789983}" dt="2023-07-31T07:41:18.282" v="9462" actId="478"/>
          <ac:spMkLst>
            <pc:docMk/>
            <pc:sldMk cId="4039623181" sldId="854"/>
            <ac:spMk id="6" creationId="{8B6E2D62-A142-4F6C-89BD-4F07C195CE8E}"/>
          </ac:spMkLst>
        </pc:spChg>
        <pc:spChg chg="add mod">
          <ac:chgData name="Giuseppe Torrisi" userId="7e2d242d-86da-4aa3-bb66-1f88aeb4d0c6" providerId="ADAL" clId="{62EE097A-0F85-DA43-A88A-7BC16E789983}" dt="2023-07-31T22:26:04.865" v="10036" actId="1076"/>
          <ac:spMkLst>
            <pc:docMk/>
            <pc:sldMk cId="4039623181" sldId="854"/>
            <ac:spMk id="6" creationId="{F6CF94CD-E76E-A701-3B99-35FB97A95EC1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8" creationId="{84B2B89C-E10B-02AC-9B7D-914BFD26B28C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9" creationId="{038465CC-DDEF-94B2-3ADA-E11BF0ED6F08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0" creationId="{638AB756-7C67-A5D1-AA16-25D448CD0FB2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1" creationId="{1C9E430F-175A-9673-D97D-C01E003CC244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2" creationId="{D7A9561B-157D-503B-A8CC-C29CFA21EB77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4" creationId="{E9881BFD-B4AD-D0F5-E41B-DBB761DCE58C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5" creationId="{18EF098C-90D7-9B35-8719-908AA74574A5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6" creationId="{76D071E6-E457-021E-1C9D-AAF0F88BEA6C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7" creationId="{E04751C2-2FB0-4B15-C436-0E848F3DF1CE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8" creationId="{BA5AF09B-62A7-32C1-3DE7-7D091A558C5D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19" creationId="{41DD3972-B559-31CB-4773-F2FB71D0FE36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20" creationId="{14C91CB5-5188-BF87-CB92-4ECC18599645}"/>
          </ac:spMkLst>
        </pc:spChg>
        <pc:spChg chg="mod">
          <ac:chgData name="Giuseppe Torrisi" userId="7e2d242d-86da-4aa3-bb66-1f88aeb4d0c6" providerId="ADAL" clId="{62EE097A-0F85-DA43-A88A-7BC16E789983}" dt="2023-07-29T08:39:03.263" v="7722"/>
          <ac:spMkLst>
            <pc:docMk/>
            <pc:sldMk cId="4039623181" sldId="854"/>
            <ac:spMk id="21" creationId="{C9E00B7C-D640-D323-04AD-018265B7BB56}"/>
          </ac:spMkLst>
        </pc:spChg>
        <pc:spChg chg="add del mod">
          <ac:chgData name="Giuseppe Torrisi" userId="7e2d242d-86da-4aa3-bb66-1f88aeb4d0c6" providerId="ADAL" clId="{62EE097A-0F85-DA43-A88A-7BC16E789983}" dt="2023-07-31T07:37:38.186" v="9364"/>
          <ac:spMkLst>
            <pc:docMk/>
            <pc:sldMk cId="4039623181" sldId="854"/>
            <ac:spMk id="22" creationId="{DA307FA6-9CA7-2409-3ACF-B8E189768FFF}"/>
          </ac:spMkLst>
        </pc:spChg>
        <pc:spChg chg="add del mod">
          <ac:chgData name="Giuseppe Torrisi" userId="7e2d242d-86da-4aa3-bb66-1f88aeb4d0c6" providerId="ADAL" clId="{62EE097A-0F85-DA43-A88A-7BC16E789983}" dt="2023-07-31T07:41:16.943" v="9461" actId="478"/>
          <ac:spMkLst>
            <pc:docMk/>
            <pc:sldMk cId="4039623181" sldId="854"/>
            <ac:spMk id="23" creationId="{136B7D4A-27EF-0C6E-6DA9-46C76A59E129}"/>
          </ac:spMkLst>
        </pc:spChg>
        <pc:spChg chg="add del mod">
          <ac:chgData name="Giuseppe Torrisi" userId="7e2d242d-86da-4aa3-bb66-1f88aeb4d0c6" providerId="ADAL" clId="{62EE097A-0F85-DA43-A88A-7BC16E789983}" dt="2023-07-31T22:26:24.209" v="10051" actId="20577"/>
          <ac:spMkLst>
            <pc:docMk/>
            <pc:sldMk cId="4039623181" sldId="854"/>
            <ac:spMk id="24" creationId="{652139DE-CEC2-E20A-A53E-84E6F506BCD7}"/>
          </ac:spMkLst>
        </pc:spChg>
        <pc:spChg chg="add del mod">
          <ac:chgData name="Giuseppe Torrisi" userId="7e2d242d-86da-4aa3-bb66-1f88aeb4d0c6" providerId="ADAL" clId="{62EE097A-0F85-DA43-A88A-7BC16E789983}" dt="2023-07-31T07:40:38.091" v="9432"/>
          <ac:spMkLst>
            <pc:docMk/>
            <pc:sldMk cId="4039623181" sldId="854"/>
            <ac:spMk id="25" creationId="{A48B8BA3-E227-1F9E-AD58-E348F8432BD7}"/>
          </ac:spMkLst>
        </pc:spChg>
        <pc:spChg chg="add mod">
          <ac:chgData name="Giuseppe Torrisi" userId="7e2d242d-86da-4aa3-bb66-1f88aeb4d0c6" providerId="ADAL" clId="{62EE097A-0F85-DA43-A88A-7BC16E789983}" dt="2023-07-31T07:41:18.609" v="9463"/>
          <ac:spMkLst>
            <pc:docMk/>
            <pc:sldMk cId="4039623181" sldId="854"/>
            <ac:spMk id="26" creationId="{4F8AC823-2C4D-5E97-C86F-03607CE616F1}"/>
          </ac:spMkLst>
        </pc:spChg>
        <pc:spChg chg="add del mod">
          <ac:chgData name="Giuseppe Torrisi" userId="7e2d242d-86da-4aa3-bb66-1f88aeb4d0c6" providerId="ADAL" clId="{62EE097A-0F85-DA43-A88A-7BC16E789983}" dt="2023-07-31T22:25:47.001" v="10032" actId="478"/>
          <ac:spMkLst>
            <pc:docMk/>
            <pc:sldMk cId="4039623181" sldId="854"/>
            <ac:spMk id="27" creationId="{E53DB541-0213-B9A5-412E-1F8265268052}"/>
          </ac:spMkLst>
        </pc:spChg>
        <pc:spChg chg="add del mod">
          <ac:chgData name="Giuseppe Torrisi" userId="7e2d242d-86da-4aa3-bb66-1f88aeb4d0c6" providerId="ADAL" clId="{62EE097A-0F85-DA43-A88A-7BC16E789983}" dt="2023-07-31T22:25:48.718" v="10033" actId="478"/>
          <ac:spMkLst>
            <pc:docMk/>
            <pc:sldMk cId="4039623181" sldId="854"/>
            <ac:spMk id="28" creationId="{9DAB106F-8999-265E-F4E7-4F4FCFD48BBF}"/>
          </ac:spMkLst>
        </pc:spChg>
        <pc:grpChg chg="add mod">
          <ac:chgData name="Giuseppe Torrisi" userId="7e2d242d-86da-4aa3-bb66-1f88aeb4d0c6" providerId="ADAL" clId="{62EE097A-0F85-DA43-A88A-7BC16E789983}" dt="2023-07-29T08:39:03.263" v="7722"/>
          <ac:grpSpMkLst>
            <pc:docMk/>
            <pc:sldMk cId="4039623181" sldId="854"/>
            <ac:grpSpMk id="3" creationId="{66EDE4C2-A5AE-D5AA-BB03-3CA4CA44A8DB}"/>
          </ac:grpSpMkLst>
        </pc:grpChg>
        <pc:grpChg chg="mod">
          <ac:chgData name="Giuseppe Torrisi" userId="7e2d242d-86da-4aa3-bb66-1f88aeb4d0c6" providerId="ADAL" clId="{62EE097A-0F85-DA43-A88A-7BC16E789983}" dt="2023-07-29T08:39:03.263" v="7722"/>
          <ac:grpSpMkLst>
            <pc:docMk/>
            <pc:sldMk cId="4039623181" sldId="854"/>
            <ac:grpSpMk id="5" creationId="{F0D972C8-439D-2E39-E777-6655CDDFA916}"/>
          </ac:grpSpMkLst>
        </pc:grpChg>
        <pc:grpChg chg="mod">
          <ac:chgData name="Giuseppe Torrisi" userId="7e2d242d-86da-4aa3-bb66-1f88aeb4d0c6" providerId="ADAL" clId="{62EE097A-0F85-DA43-A88A-7BC16E789983}" dt="2023-07-29T08:39:03.263" v="7722"/>
          <ac:grpSpMkLst>
            <pc:docMk/>
            <pc:sldMk cId="4039623181" sldId="854"/>
            <ac:grpSpMk id="7" creationId="{DDE98926-4062-45AA-A0D5-23182060F18F}"/>
          </ac:grpSpMkLst>
        </pc:grpChg>
        <pc:grpChg chg="mod">
          <ac:chgData name="Giuseppe Torrisi" userId="7e2d242d-86da-4aa3-bb66-1f88aeb4d0c6" providerId="ADAL" clId="{62EE097A-0F85-DA43-A88A-7BC16E789983}" dt="2023-07-29T08:39:03.263" v="7722"/>
          <ac:grpSpMkLst>
            <pc:docMk/>
            <pc:sldMk cId="4039623181" sldId="854"/>
            <ac:grpSpMk id="13" creationId="{BA784B78-F7BB-B6A6-646B-6EA973F033CC}"/>
          </ac:grpSpMkLst>
        </pc:grpChg>
      </pc:sldChg>
      <pc:sldChg chg="addSp delSp modSp add mod delAnim modAnim">
        <pc:chgData name="Giuseppe Torrisi" userId="7e2d242d-86da-4aa3-bb66-1f88aeb4d0c6" providerId="ADAL" clId="{62EE097A-0F85-DA43-A88A-7BC16E789983}" dt="2023-07-31T17:15:17.570" v="9488" actId="115"/>
        <pc:sldMkLst>
          <pc:docMk/>
          <pc:sldMk cId="802542764" sldId="861"/>
        </pc:sldMkLst>
        <pc:spChg chg="mod">
          <ac:chgData name="Giuseppe Torrisi" userId="7e2d242d-86da-4aa3-bb66-1f88aeb4d0c6" providerId="ADAL" clId="{62EE097A-0F85-DA43-A88A-7BC16E789983}" dt="2023-07-29T15:51:30.170" v="8373" actId="208"/>
          <ac:spMkLst>
            <pc:docMk/>
            <pc:sldMk cId="802542764" sldId="861"/>
            <ac:spMk id="2" creationId="{A37CEF58-862E-5612-FB1F-68FCE344B67D}"/>
          </ac:spMkLst>
        </pc:spChg>
        <pc:spChg chg="del mod">
          <ac:chgData name="Giuseppe Torrisi" userId="7e2d242d-86da-4aa3-bb66-1f88aeb4d0c6" providerId="ADAL" clId="{62EE097A-0F85-DA43-A88A-7BC16E789983}" dt="2023-07-29T08:31:30.392" v="7566" actId="478"/>
          <ac:spMkLst>
            <pc:docMk/>
            <pc:sldMk cId="802542764" sldId="861"/>
            <ac:spMk id="3" creationId="{A546636B-0663-8D5D-F916-7BE41FFB3226}"/>
          </ac:spMkLst>
        </pc:spChg>
        <pc:spChg chg="add mod">
          <ac:chgData name="Giuseppe Torrisi" userId="7e2d242d-86da-4aa3-bb66-1f88aeb4d0c6" providerId="ADAL" clId="{62EE097A-0F85-DA43-A88A-7BC16E789983}" dt="2023-07-29T08:33:27.756" v="7671" actId="13822"/>
          <ac:spMkLst>
            <pc:docMk/>
            <pc:sldMk cId="802542764" sldId="861"/>
            <ac:spMk id="6" creationId="{10B80260-65E1-EF27-0DAC-3F50F06635EB}"/>
          </ac:spMkLst>
        </pc:spChg>
        <pc:spChg chg="add mod">
          <ac:chgData name="Giuseppe Torrisi" userId="7e2d242d-86da-4aa3-bb66-1f88aeb4d0c6" providerId="ADAL" clId="{62EE097A-0F85-DA43-A88A-7BC16E789983}" dt="2023-07-29T08:33:23.598" v="7669" actId="1076"/>
          <ac:spMkLst>
            <pc:docMk/>
            <pc:sldMk cId="802542764" sldId="861"/>
            <ac:spMk id="7" creationId="{8F71627F-8A6A-AEB2-61F6-D83A2979CF41}"/>
          </ac:spMkLst>
        </pc:spChg>
        <pc:spChg chg="add mod">
          <ac:chgData name="Giuseppe Torrisi" userId="7e2d242d-86da-4aa3-bb66-1f88aeb4d0c6" providerId="ADAL" clId="{62EE097A-0F85-DA43-A88A-7BC16E789983}" dt="2023-07-31T17:15:17.570" v="9488" actId="115"/>
          <ac:spMkLst>
            <pc:docMk/>
            <pc:sldMk cId="802542764" sldId="861"/>
            <ac:spMk id="8" creationId="{5AEA5336-9212-3FEB-1481-761C506A6941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9" creationId="{A880679E-D421-4B99-279F-D11CFC258377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11" creationId="{AC7BE19C-A2B4-8E6C-1023-B15998945303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13" creationId="{28A76F37-2113-AEF3-9979-A783CAFCCD2E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17" creationId="{6736DD07-83DB-0B1C-5CD0-06C328CF9E54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18" creationId="{F583CD74-CC65-4E5F-09B6-4997DE8D355F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20" creationId="{2806FF27-EA6F-CE1C-C264-2DFFC8E98756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21" creationId="{45CF1F1A-147B-9E73-2D6F-AEEAB6D89E0C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22" creationId="{A9E268D6-5E1A-A8C0-7589-0454CB4D8D12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32" creationId="{1A26635D-5EA6-8CF7-6317-570875206A38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38" creationId="{753B35F1-F98E-F9E1-5057-73DE15A3AEB0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39" creationId="{84CD1BE2-4160-2377-913B-2CAA7B2E79F4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60" creationId="{34E38888-8AF3-05E6-1ABE-BAB2AFD90181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65" creationId="{4DDEEFC9-3322-5962-7EF8-7EF153AA281C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70" creationId="{EBA99F97-CE99-A710-B174-91DFC7B7CC8C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72" creationId="{982069A8-7222-EA7B-57A0-524929FF18CA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82" creationId="{A15547D9-0AA4-2EF5-2EF5-64FDCFDF9B06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86" creationId="{8811B45A-BC82-1A5B-FC48-DDCEA8383388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91" creationId="{1CE6CE83-253C-5429-1CF1-0B40487928F3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97" creationId="{13AD790D-391F-5845-7E3A-13E699FC59E9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101" creationId="{22659FE1-BAB5-988E-8302-AD7EB9BD9239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102" creationId="{4E831792-7AD4-3297-8BBB-23C5CA1A6BD2}"/>
          </ac:spMkLst>
        </pc:spChg>
        <pc:spChg chg="del">
          <ac:chgData name="Giuseppe Torrisi" userId="7e2d242d-86da-4aa3-bb66-1f88aeb4d0c6" providerId="ADAL" clId="{62EE097A-0F85-DA43-A88A-7BC16E789983}" dt="2023-07-28T15:12:13.780" v="6216" actId="478"/>
          <ac:spMkLst>
            <pc:docMk/>
            <pc:sldMk cId="802542764" sldId="861"/>
            <ac:spMk id="105" creationId="{E254D0AD-E490-EE9D-FCB4-77E7A3348E15}"/>
          </ac:spMkLst>
        </pc:spChg>
        <pc:grpChg chg="del">
          <ac:chgData name="Giuseppe Torrisi" userId="7e2d242d-86da-4aa3-bb66-1f88aeb4d0c6" providerId="ADAL" clId="{62EE097A-0F85-DA43-A88A-7BC16E789983}" dt="2023-07-28T15:12:13.780" v="6216" actId="478"/>
          <ac:grpSpMkLst>
            <pc:docMk/>
            <pc:sldMk cId="802542764" sldId="861"/>
            <ac:grpSpMk id="25" creationId="{1EE4B1EB-900B-A653-A937-BA21AAA033BE}"/>
          </ac:grpSpMkLst>
        </pc:grpChg>
        <pc:grpChg chg="del">
          <ac:chgData name="Giuseppe Torrisi" userId="7e2d242d-86da-4aa3-bb66-1f88aeb4d0c6" providerId="ADAL" clId="{62EE097A-0F85-DA43-A88A-7BC16E789983}" dt="2023-07-28T15:12:13.780" v="6216" actId="478"/>
          <ac:grpSpMkLst>
            <pc:docMk/>
            <pc:sldMk cId="802542764" sldId="861"/>
            <ac:grpSpMk id="29" creationId="{F33C4AF0-2651-D337-A6DC-8AB890108088}"/>
          </ac:grpSpMkLst>
        </pc:grpChg>
        <pc:grpChg chg="del">
          <ac:chgData name="Giuseppe Torrisi" userId="7e2d242d-86da-4aa3-bb66-1f88aeb4d0c6" providerId="ADAL" clId="{62EE097A-0F85-DA43-A88A-7BC16E789983}" dt="2023-07-28T15:12:13.780" v="6216" actId="478"/>
          <ac:grpSpMkLst>
            <pc:docMk/>
            <pc:sldMk cId="802542764" sldId="861"/>
            <ac:grpSpMk id="34" creationId="{9D29D75B-BFF2-ED2D-EE05-6DE29D8D8D65}"/>
          </ac:grpSpMkLst>
        </pc:grpChg>
        <pc:grpChg chg="del">
          <ac:chgData name="Giuseppe Torrisi" userId="7e2d242d-86da-4aa3-bb66-1f88aeb4d0c6" providerId="ADAL" clId="{62EE097A-0F85-DA43-A88A-7BC16E789983}" dt="2023-07-28T15:12:13.780" v="6216" actId="478"/>
          <ac:grpSpMkLst>
            <pc:docMk/>
            <pc:sldMk cId="802542764" sldId="861"/>
            <ac:grpSpMk id="62" creationId="{2DB04C77-B3CF-243C-139A-1DBAD8E6976A}"/>
          </ac:grpSpMkLst>
        </pc:grpChg>
        <pc:grpChg chg="del">
          <ac:chgData name="Giuseppe Torrisi" userId="7e2d242d-86da-4aa3-bb66-1f88aeb4d0c6" providerId="ADAL" clId="{62EE097A-0F85-DA43-A88A-7BC16E789983}" dt="2023-07-28T15:12:13.780" v="6216" actId="478"/>
          <ac:grpSpMkLst>
            <pc:docMk/>
            <pc:sldMk cId="802542764" sldId="861"/>
            <ac:grpSpMk id="74" creationId="{E4B878DA-84C7-2E5F-9EEE-74B82393B1AA}"/>
          </ac:grpSpMkLst>
        </pc:grpChg>
        <pc:picChg chg="add mod">
          <ac:chgData name="Giuseppe Torrisi" userId="7e2d242d-86da-4aa3-bb66-1f88aeb4d0c6" providerId="ADAL" clId="{62EE097A-0F85-DA43-A88A-7BC16E789983}" dt="2023-07-29T08:33:06.481" v="7662" actId="1076"/>
          <ac:picMkLst>
            <pc:docMk/>
            <pc:sldMk cId="802542764" sldId="861"/>
            <ac:picMk id="5" creationId="{761712A2-DBE2-849F-3A68-052DF10C403F}"/>
          </ac:picMkLst>
        </pc:picChg>
        <pc:picChg chg="mod">
          <ac:chgData name="Giuseppe Torrisi" userId="7e2d242d-86da-4aa3-bb66-1f88aeb4d0c6" providerId="ADAL" clId="{62EE097A-0F85-DA43-A88A-7BC16E789983}" dt="2023-07-29T08:33:12.284" v="7666" actId="1076"/>
          <ac:picMkLst>
            <pc:docMk/>
            <pc:sldMk cId="802542764" sldId="861"/>
            <ac:picMk id="108" creationId="{853EE172-FE26-9AF5-0AD2-0CEBB1264751}"/>
          </ac:picMkLst>
        </pc:picChg>
        <pc:cxnChg chg="del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10" creationId="{32701352-AAA4-D0B1-FB07-A84BE3FAF140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12" creationId="{B4B279E0-F1E0-031D-9E7A-7279DF35059D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14" creationId="{92563100-8BA9-0750-C093-CF39B1D7E9E9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16" creationId="{78AB2C66-60FE-46C6-00DC-F9C221450E2D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19" creationId="{1B5F319D-62FA-EF72-5F90-9AE5C2585102}"/>
          </ac:cxnSpMkLst>
        </pc:cxnChg>
        <pc:cxnChg chg="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27" creationId="{82F7F7A1-4F8D-6A5D-D1BC-1CA86FC0233B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33" creationId="{45C23AAB-2FE1-09A1-011B-951E0230AAAF}"/>
          </ac:cxnSpMkLst>
        </pc:cxnChg>
        <pc:cxnChg chg="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36" creationId="{99CC1FB3-B77A-2C1C-C810-93FC937D375B}"/>
          </ac:cxnSpMkLst>
        </pc:cxnChg>
        <pc:cxnChg chg="del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73" creationId="{A380C21C-7C6C-EEF5-9709-52EFA2D14A89}"/>
          </ac:cxnSpMkLst>
        </pc:cxnChg>
        <pc:cxnChg chg="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76" creationId="{7B2736A5-D812-DC1C-DCD5-C091F24E745F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84" creationId="{26E203A5-B57E-0088-0C5F-E42A8E0AFE77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87" creationId="{11229996-9841-855C-4623-9C906250D9DD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92" creationId="{86527A75-12B3-A844-F303-B6A3EC35753D}"/>
          </ac:cxnSpMkLst>
        </pc:cxnChg>
        <pc:cxnChg chg="del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98" creationId="{B48D8652-93C7-03DF-497B-90AFAA9FF614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104" creationId="{D2AE10A1-C322-89E8-C7A3-1B07C5F53F3D}"/>
          </ac:cxnSpMkLst>
        </pc:cxnChg>
        <pc:cxnChg chg="del mod">
          <ac:chgData name="Giuseppe Torrisi" userId="7e2d242d-86da-4aa3-bb66-1f88aeb4d0c6" providerId="ADAL" clId="{62EE097A-0F85-DA43-A88A-7BC16E789983}" dt="2023-07-28T15:12:13.780" v="6216" actId="478"/>
          <ac:cxnSpMkLst>
            <pc:docMk/>
            <pc:sldMk cId="802542764" sldId="861"/>
            <ac:cxnSpMk id="106" creationId="{0C589803-D8DE-D6CC-300F-1E3771EC145D}"/>
          </ac:cxnSpMkLst>
        </pc:cxnChg>
        <pc:cxnChg chg="del mod">
          <ac:chgData name="Giuseppe Torrisi" userId="7e2d242d-86da-4aa3-bb66-1f88aeb4d0c6" providerId="ADAL" clId="{62EE097A-0F85-DA43-A88A-7BC16E789983}" dt="2023-07-28T15:12:17.834" v="6218" actId="478"/>
          <ac:cxnSpMkLst>
            <pc:docMk/>
            <pc:sldMk cId="802542764" sldId="861"/>
            <ac:cxnSpMk id="115" creationId="{189026B8-BFC4-BDBE-8A00-05EDC6F6392C}"/>
          </ac:cxnSpMkLst>
        </pc:cxnChg>
        <pc:cxnChg chg="del">
          <ac:chgData name="Giuseppe Torrisi" userId="7e2d242d-86da-4aa3-bb66-1f88aeb4d0c6" providerId="ADAL" clId="{62EE097A-0F85-DA43-A88A-7BC16E789983}" dt="2023-07-28T15:12:16.421" v="6217" actId="478"/>
          <ac:cxnSpMkLst>
            <pc:docMk/>
            <pc:sldMk cId="802542764" sldId="861"/>
            <ac:cxnSpMk id="118" creationId="{98B95FDF-B0E6-1C0A-E2A9-539103869F2C}"/>
          </ac:cxnSpMkLst>
        </pc:cxnChg>
        <pc:cxnChg chg="mod">
          <ac:chgData name="Giuseppe Torrisi" userId="7e2d242d-86da-4aa3-bb66-1f88aeb4d0c6" providerId="ADAL" clId="{62EE097A-0F85-DA43-A88A-7BC16E789983}" dt="2023-07-29T15:51:32.493" v="8374" actId="208"/>
          <ac:cxnSpMkLst>
            <pc:docMk/>
            <pc:sldMk cId="802542764" sldId="861"/>
            <ac:cxnSpMk id="124" creationId="{5F6D5C00-D6C5-973B-3031-01C1806CDCC3}"/>
          </ac:cxnSpMkLst>
        </pc:cxnChg>
        <pc:cxnChg chg="del">
          <ac:chgData name="Giuseppe Torrisi" userId="7e2d242d-86da-4aa3-bb66-1f88aeb4d0c6" providerId="ADAL" clId="{62EE097A-0F85-DA43-A88A-7BC16E789983}" dt="2023-07-29T08:31:31.704" v="7567" actId="478"/>
          <ac:cxnSpMkLst>
            <pc:docMk/>
            <pc:sldMk cId="802542764" sldId="861"/>
            <ac:cxnSpMk id="127" creationId="{407D69B8-0CD4-3052-A6FD-6B98BA200732}"/>
          </ac:cxnSpMkLst>
        </pc:cxnChg>
      </pc:sldChg>
      <pc:sldChg chg="del mod modShow">
        <pc:chgData name="Giuseppe Torrisi" userId="7e2d242d-86da-4aa3-bb66-1f88aeb4d0c6" providerId="ADAL" clId="{62EE097A-0F85-DA43-A88A-7BC16E789983}" dt="2023-07-20T08:54:56.107" v="767" actId="2696"/>
        <pc:sldMkLst>
          <pc:docMk/>
          <pc:sldMk cId="4247581528" sldId="864"/>
        </pc:sldMkLst>
      </pc:sldChg>
      <pc:sldChg chg="add del">
        <pc:chgData name="Giuseppe Torrisi" userId="7e2d242d-86da-4aa3-bb66-1f88aeb4d0c6" providerId="ADAL" clId="{62EE097A-0F85-DA43-A88A-7BC16E789983}" dt="2023-07-20T08:55:22.965" v="771" actId="2696"/>
        <pc:sldMkLst>
          <pc:docMk/>
          <pc:sldMk cId="2122148919" sldId="867"/>
        </pc:sldMkLst>
      </pc:sldChg>
      <pc:sldChg chg="del mod modShow">
        <pc:chgData name="Giuseppe Torrisi" userId="7e2d242d-86da-4aa3-bb66-1f88aeb4d0c6" providerId="ADAL" clId="{62EE097A-0F85-DA43-A88A-7BC16E789983}" dt="2023-07-22T12:10:30.879" v="1818" actId="2696"/>
        <pc:sldMkLst>
          <pc:docMk/>
          <pc:sldMk cId="841621633" sldId="875"/>
        </pc:sldMkLst>
      </pc:sldChg>
      <pc:sldChg chg="del mod modShow">
        <pc:chgData name="Giuseppe Torrisi" userId="7e2d242d-86da-4aa3-bb66-1f88aeb4d0c6" providerId="ADAL" clId="{62EE097A-0F85-DA43-A88A-7BC16E789983}" dt="2023-07-20T08:54:53.847" v="764" actId="2696"/>
        <pc:sldMkLst>
          <pc:docMk/>
          <pc:sldMk cId="459142437" sldId="876"/>
        </pc:sldMkLst>
      </pc:sldChg>
      <pc:sldChg chg="addSp delSp modSp mod">
        <pc:chgData name="Giuseppe Torrisi" userId="7e2d242d-86da-4aa3-bb66-1f88aeb4d0c6" providerId="ADAL" clId="{62EE097A-0F85-DA43-A88A-7BC16E789983}" dt="2023-07-29T07:59:54.984" v="6603" actId="208"/>
        <pc:sldMkLst>
          <pc:docMk/>
          <pc:sldMk cId="363434590" sldId="877"/>
        </pc:sldMkLst>
        <pc:spChg chg="mod">
          <ac:chgData name="Giuseppe Torrisi" userId="7e2d242d-86da-4aa3-bb66-1f88aeb4d0c6" providerId="ADAL" clId="{62EE097A-0F85-DA43-A88A-7BC16E789983}" dt="2023-07-29T07:59:54.984" v="6603" actId="208"/>
          <ac:spMkLst>
            <pc:docMk/>
            <pc:sldMk cId="363434590" sldId="877"/>
            <ac:spMk id="22" creationId="{51242B86-57B2-3015-090B-78F873A92C18}"/>
          </ac:spMkLst>
        </pc:spChg>
        <pc:spChg chg="mod">
          <ac:chgData name="Giuseppe Torrisi" userId="7e2d242d-86da-4aa3-bb66-1f88aeb4d0c6" providerId="ADAL" clId="{62EE097A-0F85-DA43-A88A-7BC16E789983}" dt="2023-07-22T10:06:59.381" v="1805"/>
          <ac:spMkLst>
            <pc:docMk/>
            <pc:sldMk cId="363434590" sldId="877"/>
            <ac:spMk id="26" creationId="{EFBFE47C-F42C-F890-97CB-2D66347B6A25}"/>
          </ac:spMkLst>
        </pc:spChg>
        <pc:spChg chg="mod">
          <ac:chgData name="Giuseppe Torrisi" userId="7e2d242d-86da-4aa3-bb66-1f88aeb4d0c6" providerId="ADAL" clId="{62EE097A-0F85-DA43-A88A-7BC16E789983}" dt="2023-07-22T10:06:59.381" v="1805"/>
          <ac:spMkLst>
            <pc:docMk/>
            <pc:sldMk cId="363434590" sldId="877"/>
            <ac:spMk id="27" creationId="{1B90BF76-3183-3779-CFF8-6EADA1B92E69}"/>
          </ac:spMkLst>
        </pc:spChg>
        <pc:spChg chg="mod">
          <ac:chgData name="Giuseppe Torrisi" userId="7e2d242d-86da-4aa3-bb66-1f88aeb4d0c6" providerId="ADAL" clId="{62EE097A-0F85-DA43-A88A-7BC16E789983}" dt="2023-07-22T10:06:59.381" v="1805"/>
          <ac:spMkLst>
            <pc:docMk/>
            <pc:sldMk cId="363434590" sldId="877"/>
            <ac:spMk id="28" creationId="{D180123F-3368-A640-38A5-BCA8A32A6075}"/>
          </ac:spMkLst>
        </pc:spChg>
        <pc:spChg chg="mod">
          <ac:chgData name="Giuseppe Torrisi" userId="7e2d242d-86da-4aa3-bb66-1f88aeb4d0c6" providerId="ADAL" clId="{62EE097A-0F85-DA43-A88A-7BC16E789983}" dt="2023-07-22T10:06:59.381" v="1805"/>
          <ac:spMkLst>
            <pc:docMk/>
            <pc:sldMk cId="363434590" sldId="877"/>
            <ac:spMk id="29" creationId="{EAFDBC95-BFC2-B7E4-B177-C05F2883CAEE}"/>
          </ac:spMkLst>
        </pc:spChg>
        <pc:spChg chg="mod">
          <ac:chgData name="Giuseppe Torrisi" userId="7e2d242d-86da-4aa3-bb66-1f88aeb4d0c6" providerId="ADAL" clId="{62EE097A-0F85-DA43-A88A-7BC16E789983}" dt="2023-07-22T10:06:59.381" v="1805"/>
          <ac:spMkLst>
            <pc:docMk/>
            <pc:sldMk cId="363434590" sldId="877"/>
            <ac:spMk id="30" creationId="{E77E1AD9-3F6C-5462-B1C6-64626D0ABF4C}"/>
          </ac:spMkLst>
        </pc:spChg>
        <pc:spChg chg="mod">
          <ac:chgData name="Giuseppe Torrisi" userId="7e2d242d-86da-4aa3-bb66-1f88aeb4d0c6" providerId="ADAL" clId="{62EE097A-0F85-DA43-A88A-7BC16E789983}" dt="2023-07-22T10:06:59.381" v="1805"/>
          <ac:spMkLst>
            <pc:docMk/>
            <pc:sldMk cId="363434590" sldId="877"/>
            <ac:spMk id="31" creationId="{0A49223C-CAB1-4821-07B5-5B99B79550B2}"/>
          </ac:spMkLst>
        </pc:spChg>
        <pc:spChg chg="del mod">
          <ac:chgData name="Giuseppe Torrisi" userId="7e2d242d-86da-4aa3-bb66-1f88aeb4d0c6" providerId="ADAL" clId="{62EE097A-0F85-DA43-A88A-7BC16E789983}" dt="2023-07-22T12:13:24.197" v="1864" actId="478"/>
          <ac:spMkLst>
            <pc:docMk/>
            <pc:sldMk cId="363434590" sldId="877"/>
            <ac:spMk id="32" creationId="{D1FACDE3-5FD7-839E-454B-B867EEFDEBBE}"/>
          </ac:spMkLst>
        </pc:spChg>
        <pc:spChg chg="del mod">
          <ac:chgData name="Giuseppe Torrisi" userId="7e2d242d-86da-4aa3-bb66-1f88aeb4d0c6" providerId="ADAL" clId="{62EE097A-0F85-DA43-A88A-7BC16E789983}" dt="2023-07-22T12:13:24.197" v="1864" actId="478"/>
          <ac:spMkLst>
            <pc:docMk/>
            <pc:sldMk cId="363434590" sldId="877"/>
            <ac:spMk id="33" creationId="{3AF381DC-0065-23A4-80E0-783FEE983B94}"/>
          </ac:spMkLst>
        </pc:spChg>
        <pc:spChg chg="mod">
          <ac:chgData name="Giuseppe Torrisi" userId="7e2d242d-86da-4aa3-bb66-1f88aeb4d0c6" providerId="ADAL" clId="{62EE097A-0F85-DA43-A88A-7BC16E789983}" dt="2023-07-22T19:16:45.659" v="3701"/>
          <ac:spMkLst>
            <pc:docMk/>
            <pc:sldMk cId="363434590" sldId="877"/>
            <ac:spMk id="36" creationId="{078960D6-CD31-29CF-DF3B-84419DD95A33}"/>
          </ac:spMkLst>
        </pc:spChg>
        <pc:spChg chg="mod">
          <ac:chgData name="Giuseppe Torrisi" userId="7e2d242d-86da-4aa3-bb66-1f88aeb4d0c6" providerId="ADAL" clId="{62EE097A-0F85-DA43-A88A-7BC16E789983}" dt="2023-07-22T19:16:45.659" v="3701"/>
          <ac:spMkLst>
            <pc:docMk/>
            <pc:sldMk cId="363434590" sldId="877"/>
            <ac:spMk id="37" creationId="{5106DF89-8EFA-E294-2E3E-3D567A253060}"/>
          </ac:spMkLst>
        </pc:spChg>
        <pc:spChg chg="mod">
          <ac:chgData name="Giuseppe Torrisi" userId="7e2d242d-86da-4aa3-bb66-1f88aeb4d0c6" providerId="ADAL" clId="{62EE097A-0F85-DA43-A88A-7BC16E789983}" dt="2023-07-22T19:16:45.659" v="3701"/>
          <ac:spMkLst>
            <pc:docMk/>
            <pc:sldMk cId="363434590" sldId="877"/>
            <ac:spMk id="38" creationId="{7B41C7E3-D8E0-DFDA-B494-8D247593AC6F}"/>
          </ac:spMkLst>
        </pc:spChg>
        <pc:spChg chg="mod">
          <ac:chgData name="Giuseppe Torrisi" userId="7e2d242d-86da-4aa3-bb66-1f88aeb4d0c6" providerId="ADAL" clId="{62EE097A-0F85-DA43-A88A-7BC16E789983}" dt="2023-07-22T19:16:45.659" v="3701"/>
          <ac:spMkLst>
            <pc:docMk/>
            <pc:sldMk cId="363434590" sldId="877"/>
            <ac:spMk id="39" creationId="{E4A9E733-F763-4A64-67D4-AF3CE5A351DA}"/>
          </ac:spMkLst>
        </pc:spChg>
        <pc:spChg chg="mod">
          <ac:chgData name="Giuseppe Torrisi" userId="7e2d242d-86da-4aa3-bb66-1f88aeb4d0c6" providerId="ADAL" clId="{62EE097A-0F85-DA43-A88A-7BC16E789983}" dt="2023-07-22T19:16:45.659" v="3701"/>
          <ac:spMkLst>
            <pc:docMk/>
            <pc:sldMk cId="363434590" sldId="877"/>
            <ac:spMk id="40" creationId="{6D84E8E6-4FD3-E859-9405-B2540D77F2BF}"/>
          </ac:spMkLst>
        </pc:spChg>
        <pc:spChg chg="mod">
          <ac:chgData name="Giuseppe Torrisi" userId="7e2d242d-86da-4aa3-bb66-1f88aeb4d0c6" providerId="ADAL" clId="{62EE097A-0F85-DA43-A88A-7BC16E789983}" dt="2023-07-22T19:16:45.659" v="3701"/>
          <ac:spMkLst>
            <pc:docMk/>
            <pc:sldMk cId="363434590" sldId="877"/>
            <ac:spMk id="41" creationId="{6EDD8B76-14A4-D8FC-1E0A-936315FAC3D6}"/>
          </ac:spMkLst>
        </pc:spChg>
        <pc:spChg chg="mod">
          <ac:chgData name="Giuseppe Torrisi" userId="7e2d242d-86da-4aa3-bb66-1f88aeb4d0c6" providerId="ADAL" clId="{62EE097A-0F85-DA43-A88A-7BC16E789983}" dt="2023-07-22T19:16:45.659" v="3701"/>
          <ac:spMkLst>
            <pc:docMk/>
            <pc:sldMk cId="363434590" sldId="877"/>
            <ac:spMk id="42" creationId="{931837A8-7CD6-EBF5-76DE-9CEAD2B08942}"/>
          </ac:spMkLst>
        </pc:spChg>
        <pc:spChg chg="mod">
          <ac:chgData name="Giuseppe Torrisi" userId="7e2d242d-86da-4aa3-bb66-1f88aeb4d0c6" providerId="ADAL" clId="{62EE097A-0F85-DA43-A88A-7BC16E789983}" dt="2023-07-22T19:16:45.659" v="3701"/>
          <ac:spMkLst>
            <pc:docMk/>
            <pc:sldMk cId="363434590" sldId="877"/>
            <ac:spMk id="43" creationId="{1AF72ADC-F522-DED8-CCFA-42610D61E709}"/>
          </ac:spMkLst>
        </pc:spChg>
        <pc:spChg chg="mod">
          <ac:chgData name="Giuseppe Torrisi" userId="7e2d242d-86da-4aa3-bb66-1f88aeb4d0c6" providerId="ADAL" clId="{62EE097A-0F85-DA43-A88A-7BC16E789983}" dt="2023-07-29T07:59:15.385" v="6589" actId="20577"/>
          <ac:spMkLst>
            <pc:docMk/>
            <pc:sldMk cId="363434590" sldId="877"/>
            <ac:spMk id="61" creationId="{0BD84296-3A61-FA7B-EB22-6FFCAB23B6B6}"/>
          </ac:spMkLst>
        </pc:spChg>
        <pc:grpChg chg="del">
          <ac:chgData name="Giuseppe Torrisi" userId="7e2d242d-86da-4aa3-bb66-1f88aeb4d0c6" providerId="ADAL" clId="{62EE097A-0F85-DA43-A88A-7BC16E789983}" dt="2023-07-22T10:06:58.883" v="1804" actId="478"/>
          <ac:grpSpMkLst>
            <pc:docMk/>
            <pc:sldMk cId="363434590" sldId="877"/>
            <ac:grpSpMk id="2" creationId="{6FA5FAC0-8EBB-9C2D-D684-0D82EAD33BAB}"/>
          </ac:grpSpMkLst>
        </pc:grpChg>
        <pc:grpChg chg="add del mod">
          <ac:chgData name="Giuseppe Torrisi" userId="7e2d242d-86da-4aa3-bb66-1f88aeb4d0c6" providerId="ADAL" clId="{62EE097A-0F85-DA43-A88A-7BC16E789983}" dt="2023-07-22T19:16:45.442" v="3700" actId="478"/>
          <ac:grpSpMkLst>
            <pc:docMk/>
            <pc:sldMk cId="363434590" sldId="877"/>
            <ac:grpSpMk id="6" creationId="{CCB9F280-FC22-FCDB-5848-9BF3B91BAE3F}"/>
          </ac:grpSpMkLst>
        </pc:grpChg>
        <pc:grpChg chg="mod">
          <ac:chgData name="Giuseppe Torrisi" userId="7e2d242d-86da-4aa3-bb66-1f88aeb4d0c6" providerId="ADAL" clId="{62EE097A-0F85-DA43-A88A-7BC16E789983}" dt="2023-07-22T10:06:59.381" v="1805"/>
          <ac:grpSpMkLst>
            <pc:docMk/>
            <pc:sldMk cId="363434590" sldId="877"/>
            <ac:grpSpMk id="25" creationId="{BB166690-0A67-E637-A280-226B48DAE46D}"/>
          </ac:grpSpMkLst>
        </pc:grpChg>
        <pc:grpChg chg="add mod">
          <ac:chgData name="Giuseppe Torrisi" userId="7e2d242d-86da-4aa3-bb66-1f88aeb4d0c6" providerId="ADAL" clId="{62EE097A-0F85-DA43-A88A-7BC16E789983}" dt="2023-07-22T19:16:45.659" v="3701"/>
          <ac:grpSpMkLst>
            <pc:docMk/>
            <pc:sldMk cId="363434590" sldId="877"/>
            <ac:grpSpMk id="34" creationId="{80A374F6-5117-787A-3151-0B09771C29B5}"/>
          </ac:grpSpMkLst>
        </pc:grpChg>
        <pc:grpChg chg="mod">
          <ac:chgData name="Giuseppe Torrisi" userId="7e2d242d-86da-4aa3-bb66-1f88aeb4d0c6" providerId="ADAL" clId="{62EE097A-0F85-DA43-A88A-7BC16E789983}" dt="2023-07-22T19:16:45.659" v="3701"/>
          <ac:grpSpMkLst>
            <pc:docMk/>
            <pc:sldMk cId="363434590" sldId="877"/>
            <ac:grpSpMk id="35" creationId="{7EF1093E-3153-02C3-7698-2AF4C7B56DB6}"/>
          </ac:grpSpMkLst>
        </pc:grpChg>
      </pc:sldChg>
      <pc:sldChg chg="del">
        <pc:chgData name="Giuseppe Torrisi" userId="7e2d242d-86da-4aa3-bb66-1f88aeb4d0c6" providerId="ADAL" clId="{62EE097A-0F85-DA43-A88A-7BC16E789983}" dt="2023-07-29T08:35:07.042" v="7706" actId="2696"/>
        <pc:sldMkLst>
          <pc:docMk/>
          <pc:sldMk cId="596259828" sldId="878"/>
        </pc:sldMkLst>
      </pc:sldChg>
      <pc:sldChg chg="addSp delSp modSp mod modNotesTx">
        <pc:chgData name="Giuseppe Torrisi" userId="7e2d242d-86da-4aa3-bb66-1f88aeb4d0c6" providerId="ADAL" clId="{62EE097A-0F85-DA43-A88A-7BC16E789983}" dt="2023-07-29T14:47:48.213" v="7896" actId="20577"/>
        <pc:sldMkLst>
          <pc:docMk/>
          <pc:sldMk cId="3491744254" sldId="882"/>
        </pc:sldMkLst>
        <pc:spChg chg="mod">
          <ac:chgData name="Giuseppe Torrisi" userId="7e2d242d-86da-4aa3-bb66-1f88aeb4d0c6" providerId="ADAL" clId="{62EE097A-0F85-DA43-A88A-7BC16E789983}" dt="2023-07-29T14:47:48.213" v="7896" actId="20577"/>
          <ac:spMkLst>
            <pc:docMk/>
            <pc:sldMk cId="3491744254" sldId="882"/>
            <ac:spMk id="4" creationId="{BB0E5E17-18DC-B52B-B14A-3C4045E53BDA}"/>
          </ac:spMkLst>
        </pc:spChg>
        <pc:spChg chg="add del mod">
          <ac:chgData name="Giuseppe Torrisi" userId="7e2d242d-86da-4aa3-bb66-1f88aeb4d0c6" providerId="ADAL" clId="{62EE097A-0F85-DA43-A88A-7BC16E789983}" dt="2023-07-18T12:04:38.479" v="180" actId="21"/>
          <ac:spMkLst>
            <pc:docMk/>
            <pc:sldMk cId="3491744254" sldId="882"/>
            <ac:spMk id="6" creationId="{D88FA18E-298E-DDE5-1245-84317C4AF4FE}"/>
          </ac:spMkLst>
        </pc:spChg>
        <pc:spChg chg="add del mod">
          <ac:chgData name="Giuseppe Torrisi" userId="7e2d242d-86da-4aa3-bb66-1f88aeb4d0c6" providerId="ADAL" clId="{62EE097A-0F85-DA43-A88A-7BC16E789983}" dt="2023-07-18T12:30:31.735" v="288" actId="478"/>
          <ac:spMkLst>
            <pc:docMk/>
            <pc:sldMk cId="3491744254" sldId="882"/>
            <ac:spMk id="7" creationId="{8D9E60CC-168A-F27B-82B0-4712B3F350FA}"/>
          </ac:spMkLst>
        </pc:spChg>
      </pc:sldChg>
      <pc:sldChg chg="del">
        <pc:chgData name="Giuseppe Torrisi" userId="7e2d242d-86da-4aa3-bb66-1f88aeb4d0c6" providerId="ADAL" clId="{62EE097A-0F85-DA43-A88A-7BC16E789983}" dt="2023-07-22T09:09:48.852" v="1006" actId="2696"/>
        <pc:sldMkLst>
          <pc:docMk/>
          <pc:sldMk cId="1273679510" sldId="884"/>
        </pc:sldMkLst>
      </pc:sldChg>
      <pc:sldChg chg="addSp delSp modSp mod">
        <pc:chgData name="Giuseppe Torrisi" userId="7e2d242d-86da-4aa3-bb66-1f88aeb4d0c6" providerId="ADAL" clId="{62EE097A-0F85-DA43-A88A-7BC16E789983}" dt="2023-07-31T06:13:27.976" v="8551" actId="113"/>
        <pc:sldMkLst>
          <pc:docMk/>
          <pc:sldMk cId="870542248" sldId="885"/>
        </pc:sldMkLst>
        <pc:spChg chg="mod">
          <ac:chgData name="Giuseppe Torrisi" userId="7e2d242d-86da-4aa3-bb66-1f88aeb4d0c6" providerId="ADAL" clId="{62EE097A-0F85-DA43-A88A-7BC16E789983}" dt="2023-07-31T06:13:27.976" v="8551" actId="113"/>
          <ac:spMkLst>
            <pc:docMk/>
            <pc:sldMk cId="870542248" sldId="885"/>
            <ac:spMk id="4" creationId="{BB0E5E17-18DC-B52B-B14A-3C4045E53BDA}"/>
          </ac:spMkLst>
        </pc:spChg>
        <pc:spChg chg="del">
          <ac:chgData name="Giuseppe Torrisi" userId="7e2d242d-86da-4aa3-bb66-1f88aeb4d0c6" providerId="ADAL" clId="{62EE097A-0F85-DA43-A88A-7BC16E789983}" dt="2023-07-22T10:01:50.786" v="1706" actId="478"/>
          <ac:spMkLst>
            <pc:docMk/>
            <pc:sldMk cId="870542248" sldId="885"/>
            <ac:spMk id="7" creationId="{B45B09FD-DA40-0931-8BA6-B1985D32C2FD}"/>
          </ac:spMkLst>
        </pc:spChg>
        <pc:spChg chg="del">
          <ac:chgData name="Giuseppe Torrisi" userId="7e2d242d-86da-4aa3-bb66-1f88aeb4d0c6" providerId="ADAL" clId="{62EE097A-0F85-DA43-A88A-7BC16E789983}" dt="2023-07-22T10:01:27.523" v="1694" actId="478"/>
          <ac:spMkLst>
            <pc:docMk/>
            <pc:sldMk cId="870542248" sldId="885"/>
            <ac:spMk id="11" creationId="{E316C458-8579-5A23-1982-02D7A9F7B5B7}"/>
          </ac:spMkLst>
        </pc:spChg>
        <pc:spChg chg="del">
          <ac:chgData name="Giuseppe Torrisi" userId="7e2d242d-86da-4aa3-bb66-1f88aeb4d0c6" providerId="ADAL" clId="{62EE097A-0F85-DA43-A88A-7BC16E789983}" dt="2023-07-22T10:01:25.640" v="1691" actId="478"/>
          <ac:spMkLst>
            <pc:docMk/>
            <pc:sldMk cId="870542248" sldId="885"/>
            <ac:spMk id="12" creationId="{9D5A39F5-9BBC-B800-7EA1-BF4B5381A182}"/>
          </ac:spMkLst>
        </pc:spChg>
        <pc:spChg chg="del">
          <ac:chgData name="Giuseppe Torrisi" userId="7e2d242d-86da-4aa3-bb66-1f88aeb4d0c6" providerId="ADAL" clId="{62EE097A-0F85-DA43-A88A-7BC16E789983}" dt="2023-07-22T10:01:11.903" v="1684" actId="478"/>
          <ac:spMkLst>
            <pc:docMk/>
            <pc:sldMk cId="870542248" sldId="885"/>
            <ac:spMk id="13" creationId="{68319D45-AA4B-C387-8B8E-CC80028E6BEE}"/>
          </ac:spMkLst>
        </pc:spChg>
        <pc:spChg chg="del">
          <ac:chgData name="Giuseppe Torrisi" userId="7e2d242d-86da-4aa3-bb66-1f88aeb4d0c6" providerId="ADAL" clId="{62EE097A-0F85-DA43-A88A-7BC16E789983}" dt="2023-07-22T10:01:14.845" v="1687" actId="478"/>
          <ac:spMkLst>
            <pc:docMk/>
            <pc:sldMk cId="870542248" sldId="885"/>
            <ac:spMk id="14" creationId="{A5DDD6BC-05C3-5495-4C7D-81183B1C73E4}"/>
          </ac:spMkLst>
        </pc:spChg>
        <pc:spChg chg="del">
          <ac:chgData name="Giuseppe Torrisi" userId="7e2d242d-86da-4aa3-bb66-1f88aeb4d0c6" providerId="ADAL" clId="{62EE097A-0F85-DA43-A88A-7BC16E789983}" dt="2023-07-22T10:01:22.685" v="1688" actId="478"/>
          <ac:spMkLst>
            <pc:docMk/>
            <pc:sldMk cId="870542248" sldId="885"/>
            <ac:spMk id="17" creationId="{1EFD7EA7-4CC3-2E39-2A94-94BF05F1A502}"/>
          </ac:spMkLst>
        </pc:spChg>
        <pc:spChg chg="del">
          <ac:chgData name="Giuseppe Torrisi" userId="7e2d242d-86da-4aa3-bb66-1f88aeb4d0c6" providerId="ADAL" clId="{62EE097A-0F85-DA43-A88A-7BC16E789983}" dt="2023-07-22T10:01:30.362" v="1697" actId="478"/>
          <ac:spMkLst>
            <pc:docMk/>
            <pc:sldMk cId="870542248" sldId="885"/>
            <ac:spMk id="18" creationId="{AD81EB02-04AF-849B-F7E1-16409B8B351D}"/>
          </ac:spMkLst>
        </pc:spChg>
        <pc:spChg chg="mod">
          <ac:chgData name="Giuseppe Torrisi" userId="7e2d242d-86da-4aa3-bb66-1f88aeb4d0c6" providerId="ADAL" clId="{62EE097A-0F85-DA43-A88A-7BC16E789983}" dt="2023-07-22T10:05:04.604" v="1797"/>
          <ac:spMkLst>
            <pc:docMk/>
            <pc:sldMk cId="870542248" sldId="885"/>
            <ac:spMk id="22" creationId="{90D75E7C-DCE1-DFC2-2086-7334A2AF6AD0}"/>
          </ac:spMkLst>
        </pc:spChg>
        <pc:spChg chg="mod">
          <ac:chgData name="Giuseppe Torrisi" userId="7e2d242d-86da-4aa3-bb66-1f88aeb4d0c6" providerId="ADAL" clId="{62EE097A-0F85-DA43-A88A-7BC16E789983}" dt="2023-07-22T10:05:04.604" v="1797"/>
          <ac:spMkLst>
            <pc:docMk/>
            <pc:sldMk cId="870542248" sldId="885"/>
            <ac:spMk id="23" creationId="{9FB57E27-332A-5BDF-E09C-380ED476393C}"/>
          </ac:spMkLst>
        </pc:spChg>
        <pc:spChg chg="mod">
          <ac:chgData name="Giuseppe Torrisi" userId="7e2d242d-86da-4aa3-bb66-1f88aeb4d0c6" providerId="ADAL" clId="{62EE097A-0F85-DA43-A88A-7BC16E789983}" dt="2023-07-22T10:05:04.604" v="1797"/>
          <ac:spMkLst>
            <pc:docMk/>
            <pc:sldMk cId="870542248" sldId="885"/>
            <ac:spMk id="25" creationId="{0A89D3F4-C6F6-262E-2EE2-934E132A3DD3}"/>
          </ac:spMkLst>
        </pc:spChg>
        <pc:spChg chg="mod">
          <ac:chgData name="Giuseppe Torrisi" userId="7e2d242d-86da-4aa3-bb66-1f88aeb4d0c6" providerId="ADAL" clId="{62EE097A-0F85-DA43-A88A-7BC16E789983}" dt="2023-07-22T19:14:57.560" v="3657"/>
          <ac:spMkLst>
            <pc:docMk/>
            <pc:sldMk cId="870542248" sldId="885"/>
            <ac:spMk id="28" creationId="{89870193-E524-34DC-051B-3ED59D619CA9}"/>
          </ac:spMkLst>
        </pc:spChg>
        <pc:spChg chg="mod">
          <ac:chgData name="Giuseppe Torrisi" userId="7e2d242d-86da-4aa3-bb66-1f88aeb4d0c6" providerId="ADAL" clId="{62EE097A-0F85-DA43-A88A-7BC16E789983}" dt="2023-07-22T19:14:57.560" v="3657"/>
          <ac:spMkLst>
            <pc:docMk/>
            <pc:sldMk cId="870542248" sldId="885"/>
            <ac:spMk id="29" creationId="{2983427F-87EA-381F-FA25-79F908D09442}"/>
          </ac:spMkLst>
        </pc:spChg>
        <pc:spChg chg="mod">
          <ac:chgData name="Giuseppe Torrisi" userId="7e2d242d-86da-4aa3-bb66-1f88aeb4d0c6" providerId="ADAL" clId="{62EE097A-0F85-DA43-A88A-7BC16E789983}" dt="2023-07-22T19:14:57.560" v="3657"/>
          <ac:spMkLst>
            <pc:docMk/>
            <pc:sldMk cId="870542248" sldId="885"/>
            <ac:spMk id="30" creationId="{825CC45D-52A1-5AE7-72B7-5386A7D7133A}"/>
          </ac:spMkLst>
        </pc:spChg>
        <pc:spChg chg="mod">
          <ac:chgData name="Giuseppe Torrisi" userId="7e2d242d-86da-4aa3-bb66-1f88aeb4d0c6" providerId="ADAL" clId="{62EE097A-0F85-DA43-A88A-7BC16E789983}" dt="2023-07-22T19:14:57.560" v="3657"/>
          <ac:spMkLst>
            <pc:docMk/>
            <pc:sldMk cId="870542248" sldId="885"/>
            <ac:spMk id="31" creationId="{3EB48AF1-6C17-A142-F39C-B4CA13B28735}"/>
          </ac:spMkLst>
        </pc:spChg>
        <pc:spChg chg="mod">
          <ac:chgData name="Giuseppe Torrisi" userId="7e2d242d-86da-4aa3-bb66-1f88aeb4d0c6" providerId="ADAL" clId="{62EE097A-0F85-DA43-A88A-7BC16E789983}" dt="2023-07-22T19:14:57.560" v="3657"/>
          <ac:spMkLst>
            <pc:docMk/>
            <pc:sldMk cId="870542248" sldId="885"/>
            <ac:spMk id="32" creationId="{24DF13A4-0C78-23E6-8329-302A02B5A436}"/>
          </ac:spMkLst>
        </pc:spChg>
        <pc:spChg chg="mod">
          <ac:chgData name="Giuseppe Torrisi" userId="7e2d242d-86da-4aa3-bb66-1f88aeb4d0c6" providerId="ADAL" clId="{62EE097A-0F85-DA43-A88A-7BC16E789983}" dt="2023-07-22T19:14:57.560" v="3657"/>
          <ac:spMkLst>
            <pc:docMk/>
            <pc:sldMk cId="870542248" sldId="885"/>
            <ac:spMk id="33" creationId="{27E8BAF0-6450-70B1-FFD1-C550E9E2D41A}"/>
          </ac:spMkLst>
        </pc:spChg>
        <pc:spChg chg="mod">
          <ac:chgData name="Giuseppe Torrisi" userId="7e2d242d-86da-4aa3-bb66-1f88aeb4d0c6" providerId="ADAL" clId="{62EE097A-0F85-DA43-A88A-7BC16E789983}" dt="2023-07-22T19:14:57.560" v="3657"/>
          <ac:spMkLst>
            <pc:docMk/>
            <pc:sldMk cId="870542248" sldId="885"/>
            <ac:spMk id="34" creationId="{FB5D27A0-D19E-F57A-D647-F7E1C67CAEFA}"/>
          </ac:spMkLst>
        </pc:spChg>
        <pc:spChg chg="mod">
          <ac:chgData name="Giuseppe Torrisi" userId="7e2d242d-86da-4aa3-bb66-1f88aeb4d0c6" providerId="ADAL" clId="{62EE097A-0F85-DA43-A88A-7BC16E789983}" dt="2023-07-22T19:14:57.560" v="3657"/>
          <ac:spMkLst>
            <pc:docMk/>
            <pc:sldMk cId="870542248" sldId="885"/>
            <ac:spMk id="35" creationId="{D9B8C5EC-3D80-03FA-DB12-4DEC544D6A4B}"/>
          </ac:spMkLst>
        </pc:spChg>
        <pc:spChg chg="mod">
          <ac:chgData name="Giuseppe Torrisi" userId="7e2d242d-86da-4aa3-bb66-1f88aeb4d0c6" providerId="ADAL" clId="{62EE097A-0F85-DA43-A88A-7BC16E789983}" dt="2023-07-22T19:15:01.117" v="3660"/>
          <ac:spMkLst>
            <pc:docMk/>
            <pc:sldMk cId="870542248" sldId="885"/>
            <ac:spMk id="38" creationId="{C8C163BE-D40F-A39D-18AA-7A6066788499}"/>
          </ac:spMkLst>
        </pc:spChg>
        <pc:spChg chg="mod">
          <ac:chgData name="Giuseppe Torrisi" userId="7e2d242d-86da-4aa3-bb66-1f88aeb4d0c6" providerId="ADAL" clId="{62EE097A-0F85-DA43-A88A-7BC16E789983}" dt="2023-07-22T19:15:01.117" v="3660"/>
          <ac:spMkLst>
            <pc:docMk/>
            <pc:sldMk cId="870542248" sldId="885"/>
            <ac:spMk id="39" creationId="{9841ED13-D3F4-9B12-9871-9FF74C77699B}"/>
          </ac:spMkLst>
        </pc:spChg>
        <pc:spChg chg="mod">
          <ac:chgData name="Giuseppe Torrisi" userId="7e2d242d-86da-4aa3-bb66-1f88aeb4d0c6" providerId="ADAL" clId="{62EE097A-0F85-DA43-A88A-7BC16E789983}" dt="2023-07-22T19:15:01.117" v="3660"/>
          <ac:spMkLst>
            <pc:docMk/>
            <pc:sldMk cId="870542248" sldId="885"/>
            <ac:spMk id="40" creationId="{CDD65A4B-D35F-4749-86F8-BF2F7D3B8C6A}"/>
          </ac:spMkLst>
        </pc:spChg>
        <pc:spChg chg="mod">
          <ac:chgData name="Giuseppe Torrisi" userId="7e2d242d-86da-4aa3-bb66-1f88aeb4d0c6" providerId="ADAL" clId="{62EE097A-0F85-DA43-A88A-7BC16E789983}" dt="2023-07-22T19:15:01.117" v="3660"/>
          <ac:spMkLst>
            <pc:docMk/>
            <pc:sldMk cId="870542248" sldId="885"/>
            <ac:spMk id="41" creationId="{5F3440AA-4F6B-7B65-033D-9782D975C5F5}"/>
          </ac:spMkLst>
        </pc:spChg>
        <pc:spChg chg="mod">
          <ac:chgData name="Giuseppe Torrisi" userId="7e2d242d-86da-4aa3-bb66-1f88aeb4d0c6" providerId="ADAL" clId="{62EE097A-0F85-DA43-A88A-7BC16E789983}" dt="2023-07-22T19:15:01.117" v="3660"/>
          <ac:spMkLst>
            <pc:docMk/>
            <pc:sldMk cId="870542248" sldId="885"/>
            <ac:spMk id="42" creationId="{6F7F1CAB-B0D9-F222-AC75-F553FEAA88BE}"/>
          </ac:spMkLst>
        </pc:spChg>
        <pc:spChg chg="mod">
          <ac:chgData name="Giuseppe Torrisi" userId="7e2d242d-86da-4aa3-bb66-1f88aeb4d0c6" providerId="ADAL" clId="{62EE097A-0F85-DA43-A88A-7BC16E789983}" dt="2023-07-22T19:15:01.117" v="3660"/>
          <ac:spMkLst>
            <pc:docMk/>
            <pc:sldMk cId="870542248" sldId="885"/>
            <ac:spMk id="43" creationId="{738CE8F1-151C-E2D9-BE3D-4925B0F2A493}"/>
          </ac:spMkLst>
        </pc:spChg>
        <pc:spChg chg="mod">
          <ac:chgData name="Giuseppe Torrisi" userId="7e2d242d-86da-4aa3-bb66-1f88aeb4d0c6" providerId="ADAL" clId="{62EE097A-0F85-DA43-A88A-7BC16E789983}" dt="2023-07-22T19:15:01.117" v="3660"/>
          <ac:spMkLst>
            <pc:docMk/>
            <pc:sldMk cId="870542248" sldId="885"/>
            <ac:spMk id="44" creationId="{D0B569BA-8ED7-0401-1ED9-7B59415C4F8E}"/>
          </ac:spMkLst>
        </pc:spChg>
        <pc:spChg chg="mod">
          <ac:chgData name="Giuseppe Torrisi" userId="7e2d242d-86da-4aa3-bb66-1f88aeb4d0c6" providerId="ADAL" clId="{62EE097A-0F85-DA43-A88A-7BC16E789983}" dt="2023-07-22T19:15:01.117" v="3660"/>
          <ac:spMkLst>
            <pc:docMk/>
            <pc:sldMk cId="870542248" sldId="885"/>
            <ac:spMk id="45" creationId="{7E2F1EDB-A0E6-16DD-4AAA-45A29CC2AE83}"/>
          </ac:spMkLst>
        </pc:spChg>
        <pc:spChg chg="mod">
          <ac:chgData name="Giuseppe Torrisi" userId="7e2d242d-86da-4aa3-bb66-1f88aeb4d0c6" providerId="ADAL" clId="{62EE097A-0F85-DA43-A88A-7BC16E789983}" dt="2023-07-22T19:15:04.549" v="3663"/>
          <ac:spMkLst>
            <pc:docMk/>
            <pc:sldMk cId="870542248" sldId="885"/>
            <ac:spMk id="48" creationId="{B58F2F2F-B1C7-85E4-C049-6E1892B38BF4}"/>
          </ac:spMkLst>
        </pc:spChg>
        <pc:spChg chg="mod">
          <ac:chgData name="Giuseppe Torrisi" userId="7e2d242d-86da-4aa3-bb66-1f88aeb4d0c6" providerId="ADAL" clId="{62EE097A-0F85-DA43-A88A-7BC16E789983}" dt="2023-07-22T19:15:04.549" v="3663"/>
          <ac:spMkLst>
            <pc:docMk/>
            <pc:sldMk cId="870542248" sldId="885"/>
            <ac:spMk id="49" creationId="{1E7FCC65-3E19-0AD2-4F05-D9A51225FCAE}"/>
          </ac:spMkLst>
        </pc:spChg>
        <pc:spChg chg="mod">
          <ac:chgData name="Giuseppe Torrisi" userId="7e2d242d-86da-4aa3-bb66-1f88aeb4d0c6" providerId="ADAL" clId="{62EE097A-0F85-DA43-A88A-7BC16E789983}" dt="2023-07-22T19:15:42.514" v="3673" actId="108"/>
          <ac:spMkLst>
            <pc:docMk/>
            <pc:sldMk cId="870542248" sldId="885"/>
            <ac:spMk id="50" creationId="{C6713112-FD0D-398E-1788-10D3F38CBDEE}"/>
          </ac:spMkLst>
        </pc:spChg>
        <pc:spChg chg="mod">
          <ac:chgData name="Giuseppe Torrisi" userId="7e2d242d-86da-4aa3-bb66-1f88aeb4d0c6" providerId="ADAL" clId="{62EE097A-0F85-DA43-A88A-7BC16E789983}" dt="2023-07-22T19:15:49.118" v="3674" actId="108"/>
          <ac:spMkLst>
            <pc:docMk/>
            <pc:sldMk cId="870542248" sldId="885"/>
            <ac:spMk id="51" creationId="{99C1F83C-EB8A-56B7-D469-F04B2D84338B}"/>
          </ac:spMkLst>
        </pc:spChg>
        <pc:spChg chg="mod">
          <ac:chgData name="Giuseppe Torrisi" userId="7e2d242d-86da-4aa3-bb66-1f88aeb4d0c6" providerId="ADAL" clId="{62EE097A-0F85-DA43-A88A-7BC16E789983}" dt="2023-07-22T19:15:21.617" v="3666" actId="108"/>
          <ac:spMkLst>
            <pc:docMk/>
            <pc:sldMk cId="870542248" sldId="885"/>
            <ac:spMk id="52" creationId="{57A1DAAE-69B4-0447-5DA0-1FC28D3E1DD5}"/>
          </ac:spMkLst>
        </pc:spChg>
        <pc:spChg chg="mod">
          <ac:chgData name="Giuseppe Torrisi" userId="7e2d242d-86da-4aa3-bb66-1f88aeb4d0c6" providerId="ADAL" clId="{62EE097A-0F85-DA43-A88A-7BC16E789983}" dt="2023-07-22T19:16:08.759" v="3690" actId="20577"/>
          <ac:spMkLst>
            <pc:docMk/>
            <pc:sldMk cId="870542248" sldId="885"/>
            <ac:spMk id="53" creationId="{E583FA8A-2E72-1900-10DC-8F28B505E835}"/>
          </ac:spMkLst>
        </pc:spChg>
        <pc:spChg chg="mod">
          <ac:chgData name="Giuseppe Torrisi" userId="7e2d242d-86da-4aa3-bb66-1f88aeb4d0c6" providerId="ADAL" clId="{62EE097A-0F85-DA43-A88A-7BC16E789983}" dt="2023-07-22T19:15:04.549" v="3663"/>
          <ac:spMkLst>
            <pc:docMk/>
            <pc:sldMk cId="870542248" sldId="885"/>
            <ac:spMk id="54" creationId="{E0075860-1080-E73C-EA7E-B6F655F899A2}"/>
          </ac:spMkLst>
        </pc:spChg>
        <pc:spChg chg="mod">
          <ac:chgData name="Giuseppe Torrisi" userId="7e2d242d-86da-4aa3-bb66-1f88aeb4d0c6" providerId="ADAL" clId="{62EE097A-0F85-DA43-A88A-7BC16E789983}" dt="2023-07-22T19:15:04.549" v="3663"/>
          <ac:spMkLst>
            <pc:docMk/>
            <pc:sldMk cId="870542248" sldId="885"/>
            <ac:spMk id="55" creationId="{A8DDB935-1019-9DD5-573F-3E74FFEB6D24}"/>
          </ac:spMkLst>
        </pc:spChg>
        <pc:grpChg chg="del">
          <ac:chgData name="Giuseppe Torrisi" userId="7e2d242d-86da-4aa3-bb66-1f88aeb4d0c6" providerId="ADAL" clId="{62EE097A-0F85-DA43-A88A-7BC16E789983}" dt="2023-07-22T10:01:11.903" v="1684" actId="478"/>
          <ac:grpSpMkLst>
            <pc:docMk/>
            <pc:sldMk cId="870542248" sldId="885"/>
            <ac:grpSpMk id="3" creationId="{083A77E0-512B-2795-820F-479BA856FA23}"/>
          </ac:grpSpMkLst>
        </pc:grpChg>
        <pc:grpChg chg="add mod">
          <ac:chgData name="Giuseppe Torrisi" userId="7e2d242d-86da-4aa3-bb66-1f88aeb4d0c6" providerId="ADAL" clId="{62EE097A-0F85-DA43-A88A-7BC16E789983}" dt="2023-07-22T10:05:07.083" v="1798" actId="1076"/>
          <ac:grpSpMkLst>
            <pc:docMk/>
            <pc:sldMk cId="870542248" sldId="885"/>
            <ac:grpSpMk id="6" creationId="{74996C90-C146-05AE-9D83-BB50958ABA0C}"/>
          </ac:grpSpMkLst>
        </pc:grpChg>
        <pc:grpChg chg="add del mod">
          <ac:chgData name="Giuseppe Torrisi" userId="7e2d242d-86da-4aa3-bb66-1f88aeb4d0c6" providerId="ADAL" clId="{62EE097A-0F85-DA43-A88A-7BC16E789983}" dt="2023-07-22T19:15:03.964" v="3662" actId="478"/>
          <ac:grpSpMkLst>
            <pc:docMk/>
            <pc:sldMk cId="870542248" sldId="885"/>
            <ac:grpSpMk id="19" creationId="{99E89C63-5E19-B440-E770-D1DB72B118B7}"/>
          </ac:grpSpMkLst>
        </pc:grpChg>
        <pc:grpChg chg="add del mod">
          <ac:chgData name="Giuseppe Torrisi" userId="7e2d242d-86da-4aa3-bb66-1f88aeb4d0c6" providerId="ADAL" clId="{62EE097A-0F85-DA43-A88A-7BC16E789983}" dt="2023-07-22T19:14:58.724" v="3658"/>
          <ac:grpSpMkLst>
            <pc:docMk/>
            <pc:sldMk cId="870542248" sldId="885"/>
            <ac:grpSpMk id="26" creationId="{7197041D-E032-9128-37C1-664A93B2A81B}"/>
          </ac:grpSpMkLst>
        </pc:grpChg>
        <pc:grpChg chg="mod">
          <ac:chgData name="Giuseppe Torrisi" userId="7e2d242d-86da-4aa3-bb66-1f88aeb4d0c6" providerId="ADAL" clId="{62EE097A-0F85-DA43-A88A-7BC16E789983}" dt="2023-07-22T19:14:57.560" v="3657"/>
          <ac:grpSpMkLst>
            <pc:docMk/>
            <pc:sldMk cId="870542248" sldId="885"/>
            <ac:grpSpMk id="27" creationId="{A63ABD33-FF56-76AC-2969-BBB19A1CFCF0}"/>
          </ac:grpSpMkLst>
        </pc:grpChg>
        <pc:grpChg chg="add del mod">
          <ac:chgData name="Giuseppe Torrisi" userId="7e2d242d-86da-4aa3-bb66-1f88aeb4d0c6" providerId="ADAL" clId="{62EE097A-0F85-DA43-A88A-7BC16E789983}" dt="2023-07-22T19:15:03.099" v="3661"/>
          <ac:grpSpMkLst>
            <pc:docMk/>
            <pc:sldMk cId="870542248" sldId="885"/>
            <ac:grpSpMk id="36" creationId="{9F1D42D8-72C1-D458-3810-37765390CFB1}"/>
          </ac:grpSpMkLst>
        </pc:grpChg>
        <pc:grpChg chg="mod">
          <ac:chgData name="Giuseppe Torrisi" userId="7e2d242d-86da-4aa3-bb66-1f88aeb4d0c6" providerId="ADAL" clId="{62EE097A-0F85-DA43-A88A-7BC16E789983}" dt="2023-07-22T19:15:01.117" v="3660"/>
          <ac:grpSpMkLst>
            <pc:docMk/>
            <pc:sldMk cId="870542248" sldId="885"/>
            <ac:grpSpMk id="37" creationId="{05A8C18B-E457-5378-4E52-1F88E4AF6766}"/>
          </ac:grpSpMkLst>
        </pc:grpChg>
        <pc:grpChg chg="add mod">
          <ac:chgData name="Giuseppe Torrisi" userId="7e2d242d-86da-4aa3-bb66-1f88aeb4d0c6" providerId="ADAL" clId="{62EE097A-0F85-DA43-A88A-7BC16E789983}" dt="2023-07-22T19:15:04.549" v="3663"/>
          <ac:grpSpMkLst>
            <pc:docMk/>
            <pc:sldMk cId="870542248" sldId="885"/>
            <ac:grpSpMk id="46" creationId="{291FA080-108A-5730-435E-A15C0A53739C}"/>
          </ac:grpSpMkLst>
        </pc:grpChg>
        <pc:grpChg chg="mod">
          <ac:chgData name="Giuseppe Torrisi" userId="7e2d242d-86da-4aa3-bb66-1f88aeb4d0c6" providerId="ADAL" clId="{62EE097A-0F85-DA43-A88A-7BC16E789983}" dt="2023-07-22T19:15:04.549" v="3663"/>
          <ac:grpSpMkLst>
            <pc:docMk/>
            <pc:sldMk cId="870542248" sldId="885"/>
            <ac:grpSpMk id="47" creationId="{A90F1AA7-6DAF-1DE4-1158-B4924E024FAF}"/>
          </ac:grpSpMkLst>
        </pc:grpChg>
        <pc:cxnChg chg="mod">
          <ac:chgData name="Giuseppe Torrisi" userId="7e2d242d-86da-4aa3-bb66-1f88aeb4d0c6" providerId="ADAL" clId="{62EE097A-0F85-DA43-A88A-7BC16E789983}" dt="2023-07-22T10:05:04.604" v="1797"/>
          <ac:cxnSpMkLst>
            <pc:docMk/>
            <pc:sldMk cId="870542248" sldId="885"/>
            <ac:cxnSpMk id="20" creationId="{58374F7E-B0E3-EE13-B3BC-AB047837B49B}"/>
          </ac:cxnSpMkLst>
        </pc:cxnChg>
        <pc:cxnChg chg="mod">
          <ac:chgData name="Giuseppe Torrisi" userId="7e2d242d-86da-4aa3-bb66-1f88aeb4d0c6" providerId="ADAL" clId="{62EE097A-0F85-DA43-A88A-7BC16E789983}" dt="2023-07-22T10:05:04.604" v="1797"/>
          <ac:cxnSpMkLst>
            <pc:docMk/>
            <pc:sldMk cId="870542248" sldId="885"/>
            <ac:cxnSpMk id="21" creationId="{119556DA-BDDC-A236-5C7F-B75162C32B91}"/>
          </ac:cxnSpMkLst>
        </pc:cxnChg>
        <pc:cxnChg chg="mod">
          <ac:chgData name="Giuseppe Torrisi" userId="7e2d242d-86da-4aa3-bb66-1f88aeb4d0c6" providerId="ADAL" clId="{62EE097A-0F85-DA43-A88A-7BC16E789983}" dt="2023-07-22T10:05:04.604" v="1797"/>
          <ac:cxnSpMkLst>
            <pc:docMk/>
            <pc:sldMk cId="870542248" sldId="885"/>
            <ac:cxnSpMk id="24" creationId="{C445601A-20D8-2BFD-50B6-C86258F81C6E}"/>
          </ac:cxnSpMkLst>
        </pc:cxnChg>
      </pc:sldChg>
      <pc:sldChg chg="del mod modShow">
        <pc:chgData name="Giuseppe Torrisi" userId="7e2d242d-86da-4aa3-bb66-1f88aeb4d0c6" providerId="ADAL" clId="{62EE097A-0F85-DA43-A88A-7BC16E789983}" dt="2023-07-22T21:21:43.143" v="4767" actId="2696"/>
        <pc:sldMkLst>
          <pc:docMk/>
          <pc:sldMk cId="171127089" sldId="888"/>
        </pc:sldMkLst>
      </pc:sldChg>
      <pc:sldChg chg="modSp mod">
        <pc:chgData name="Giuseppe Torrisi" userId="7e2d242d-86da-4aa3-bb66-1f88aeb4d0c6" providerId="ADAL" clId="{62EE097A-0F85-DA43-A88A-7BC16E789983}" dt="2023-07-28T15:00:07.973" v="6214" actId="20577"/>
        <pc:sldMkLst>
          <pc:docMk/>
          <pc:sldMk cId="1649266207" sldId="892"/>
        </pc:sldMkLst>
        <pc:spChg chg="mod">
          <ac:chgData name="Giuseppe Torrisi" userId="7e2d242d-86da-4aa3-bb66-1f88aeb4d0c6" providerId="ADAL" clId="{62EE097A-0F85-DA43-A88A-7BC16E789983}" dt="2023-07-28T15:00:07.973" v="6214" actId="20577"/>
          <ac:spMkLst>
            <pc:docMk/>
            <pc:sldMk cId="1649266207" sldId="892"/>
            <ac:spMk id="13" creationId="{24DE73A8-CEB5-3211-4003-32BE8D079225}"/>
          </ac:spMkLst>
        </pc:spChg>
      </pc:sldChg>
      <pc:sldChg chg="addSp delSp modSp mod modNotesTx">
        <pc:chgData name="Giuseppe Torrisi" userId="7e2d242d-86da-4aa3-bb66-1f88aeb4d0c6" providerId="ADAL" clId="{62EE097A-0F85-DA43-A88A-7BC16E789983}" dt="2023-07-31T06:13:20.281" v="8550" actId="20577"/>
        <pc:sldMkLst>
          <pc:docMk/>
          <pc:sldMk cId="3965414004" sldId="893"/>
        </pc:sldMkLst>
        <pc:spChg chg="mod">
          <ac:chgData name="Giuseppe Torrisi" userId="7e2d242d-86da-4aa3-bb66-1f88aeb4d0c6" providerId="ADAL" clId="{62EE097A-0F85-DA43-A88A-7BC16E789983}" dt="2023-07-22T12:12:44.407" v="1855"/>
          <ac:spMkLst>
            <pc:docMk/>
            <pc:sldMk cId="3965414004" sldId="893"/>
            <ac:spMk id="20" creationId="{836C82B9-F682-F640-2057-D7E2185BB72C}"/>
          </ac:spMkLst>
        </pc:spChg>
        <pc:spChg chg="mod">
          <ac:chgData name="Giuseppe Torrisi" userId="7e2d242d-86da-4aa3-bb66-1f88aeb4d0c6" providerId="ADAL" clId="{62EE097A-0F85-DA43-A88A-7BC16E789983}" dt="2023-07-22T12:12:44.407" v="1855"/>
          <ac:spMkLst>
            <pc:docMk/>
            <pc:sldMk cId="3965414004" sldId="893"/>
            <ac:spMk id="21" creationId="{A7815A54-85C4-1FC0-DD2F-F1487BD892A1}"/>
          </ac:spMkLst>
        </pc:spChg>
        <pc:spChg chg="mod">
          <ac:chgData name="Giuseppe Torrisi" userId="7e2d242d-86da-4aa3-bb66-1f88aeb4d0c6" providerId="ADAL" clId="{62EE097A-0F85-DA43-A88A-7BC16E789983}" dt="2023-07-22T12:12:44.407" v="1855"/>
          <ac:spMkLst>
            <pc:docMk/>
            <pc:sldMk cId="3965414004" sldId="893"/>
            <ac:spMk id="22" creationId="{F69490EE-6DFE-F902-2651-77E4F0F7E084}"/>
          </ac:spMkLst>
        </pc:spChg>
        <pc:spChg chg="mod">
          <ac:chgData name="Giuseppe Torrisi" userId="7e2d242d-86da-4aa3-bb66-1f88aeb4d0c6" providerId="ADAL" clId="{62EE097A-0F85-DA43-A88A-7BC16E789983}" dt="2023-07-22T12:12:44.407" v="1855"/>
          <ac:spMkLst>
            <pc:docMk/>
            <pc:sldMk cId="3965414004" sldId="893"/>
            <ac:spMk id="23" creationId="{CA5DCF15-6C38-BC6A-40D2-C57E35E9D180}"/>
          </ac:spMkLst>
        </pc:spChg>
        <pc:spChg chg="mod">
          <ac:chgData name="Giuseppe Torrisi" userId="7e2d242d-86da-4aa3-bb66-1f88aeb4d0c6" providerId="ADAL" clId="{62EE097A-0F85-DA43-A88A-7BC16E789983}" dt="2023-07-22T12:12:44.407" v="1855"/>
          <ac:spMkLst>
            <pc:docMk/>
            <pc:sldMk cId="3965414004" sldId="893"/>
            <ac:spMk id="24" creationId="{FC6B429B-BD3D-4BC4-2AA9-7C5BB2D67A94}"/>
          </ac:spMkLst>
        </pc:spChg>
        <pc:spChg chg="mod">
          <ac:chgData name="Giuseppe Torrisi" userId="7e2d242d-86da-4aa3-bb66-1f88aeb4d0c6" providerId="ADAL" clId="{62EE097A-0F85-DA43-A88A-7BC16E789983}" dt="2023-07-22T12:12:44.407" v="1855"/>
          <ac:spMkLst>
            <pc:docMk/>
            <pc:sldMk cId="3965414004" sldId="893"/>
            <ac:spMk id="25" creationId="{73363476-2411-0779-9518-5D020F62D31E}"/>
          </ac:spMkLst>
        </pc:spChg>
        <pc:spChg chg="mod">
          <ac:chgData name="Giuseppe Torrisi" userId="7e2d242d-86da-4aa3-bb66-1f88aeb4d0c6" providerId="ADAL" clId="{62EE097A-0F85-DA43-A88A-7BC16E789983}" dt="2023-07-22T19:14:49.050" v="3651"/>
          <ac:spMkLst>
            <pc:docMk/>
            <pc:sldMk cId="3965414004" sldId="893"/>
            <ac:spMk id="28" creationId="{46FADF30-F801-8AF7-0820-A01BDB8D4F3D}"/>
          </ac:spMkLst>
        </pc:spChg>
        <pc:spChg chg="mod">
          <ac:chgData name="Giuseppe Torrisi" userId="7e2d242d-86da-4aa3-bb66-1f88aeb4d0c6" providerId="ADAL" clId="{62EE097A-0F85-DA43-A88A-7BC16E789983}" dt="2023-07-22T19:14:49.050" v="3651"/>
          <ac:spMkLst>
            <pc:docMk/>
            <pc:sldMk cId="3965414004" sldId="893"/>
            <ac:spMk id="29" creationId="{13ACF723-8EE7-A323-E13E-6A56091E5322}"/>
          </ac:spMkLst>
        </pc:spChg>
        <pc:spChg chg="mod">
          <ac:chgData name="Giuseppe Torrisi" userId="7e2d242d-86da-4aa3-bb66-1f88aeb4d0c6" providerId="ADAL" clId="{62EE097A-0F85-DA43-A88A-7BC16E789983}" dt="2023-07-22T19:14:49.050" v="3651"/>
          <ac:spMkLst>
            <pc:docMk/>
            <pc:sldMk cId="3965414004" sldId="893"/>
            <ac:spMk id="30" creationId="{B4851B32-9391-7A25-145F-CC4B8A766EF1}"/>
          </ac:spMkLst>
        </pc:spChg>
        <pc:spChg chg="mod">
          <ac:chgData name="Giuseppe Torrisi" userId="7e2d242d-86da-4aa3-bb66-1f88aeb4d0c6" providerId="ADAL" clId="{62EE097A-0F85-DA43-A88A-7BC16E789983}" dt="2023-07-22T19:14:49.050" v="3651"/>
          <ac:spMkLst>
            <pc:docMk/>
            <pc:sldMk cId="3965414004" sldId="893"/>
            <ac:spMk id="31" creationId="{B0AD4270-592A-0BAE-0E2E-85B2CF100786}"/>
          </ac:spMkLst>
        </pc:spChg>
        <pc:spChg chg="mod">
          <ac:chgData name="Giuseppe Torrisi" userId="7e2d242d-86da-4aa3-bb66-1f88aeb4d0c6" providerId="ADAL" clId="{62EE097A-0F85-DA43-A88A-7BC16E789983}" dt="2023-07-22T19:14:49.050" v="3651"/>
          <ac:spMkLst>
            <pc:docMk/>
            <pc:sldMk cId="3965414004" sldId="893"/>
            <ac:spMk id="32" creationId="{E3CC6676-E4DE-594C-8F67-55E8AFF2B9B8}"/>
          </ac:spMkLst>
        </pc:spChg>
        <pc:spChg chg="mod">
          <ac:chgData name="Giuseppe Torrisi" userId="7e2d242d-86da-4aa3-bb66-1f88aeb4d0c6" providerId="ADAL" clId="{62EE097A-0F85-DA43-A88A-7BC16E789983}" dt="2023-07-22T19:14:49.050" v="3651"/>
          <ac:spMkLst>
            <pc:docMk/>
            <pc:sldMk cId="3965414004" sldId="893"/>
            <ac:spMk id="33" creationId="{C7DA4C89-7C04-7E52-BCC4-BC66BD8B4A7F}"/>
          </ac:spMkLst>
        </pc:spChg>
        <pc:spChg chg="mod">
          <ac:chgData name="Giuseppe Torrisi" userId="7e2d242d-86da-4aa3-bb66-1f88aeb4d0c6" providerId="ADAL" clId="{62EE097A-0F85-DA43-A88A-7BC16E789983}" dt="2023-07-22T19:14:49.050" v="3651"/>
          <ac:spMkLst>
            <pc:docMk/>
            <pc:sldMk cId="3965414004" sldId="893"/>
            <ac:spMk id="34" creationId="{D6024D02-F098-AF32-A27A-7220DF192CB6}"/>
          </ac:spMkLst>
        </pc:spChg>
        <pc:spChg chg="mod">
          <ac:chgData name="Giuseppe Torrisi" userId="7e2d242d-86da-4aa3-bb66-1f88aeb4d0c6" providerId="ADAL" clId="{62EE097A-0F85-DA43-A88A-7BC16E789983}" dt="2023-07-22T19:14:49.050" v="3651"/>
          <ac:spMkLst>
            <pc:docMk/>
            <pc:sldMk cId="3965414004" sldId="893"/>
            <ac:spMk id="35" creationId="{E91EF739-E783-25FE-1749-BC5B61C4FECA}"/>
          </ac:spMkLst>
        </pc:spChg>
        <pc:grpChg chg="del">
          <ac:chgData name="Giuseppe Torrisi" userId="7e2d242d-86da-4aa3-bb66-1f88aeb4d0c6" providerId="ADAL" clId="{62EE097A-0F85-DA43-A88A-7BC16E789983}" dt="2023-07-22T12:12:43.905" v="1854" actId="478"/>
          <ac:grpSpMkLst>
            <pc:docMk/>
            <pc:sldMk cId="3965414004" sldId="893"/>
            <ac:grpSpMk id="2" creationId="{26E35304-602F-F5AC-0833-7DD1AF6A7D3F}"/>
          </ac:grpSpMkLst>
        </pc:grpChg>
        <pc:grpChg chg="add del mod">
          <ac:chgData name="Giuseppe Torrisi" userId="7e2d242d-86da-4aa3-bb66-1f88aeb4d0c6" providerId="ADAL" clId="{62EE097A-0F85-DA43-A88A-7BC16E789983}" dt="2023-07-22T19:14:48.496" v="3650" actId="478"/>
          <ac:grpSpMkLst>
            <pc:docMk/>
            <pc:sldMk cId="3965414004" sldId="893"/>
            <ac:grpSpMk id="19" creationId="{468EB831-142F-5CB4-E737-7E66DBEAD734}"/>
          </ac:grpSpMkLst>
        </pc:grpChg>
        <pc:grpChg chg="add mod">
          <ac:chgData name="Giuseppe Torrisi" userId="7e2d242d-86da-4aa3-bb66-1f88aeb4d0c6" providerId="ADAL" clId="{62EE097A-0F85-DA43-A88A-7BC16E789983}" dt="2023-07-22T19:14:49.050" v="3651"/>
          <ac:grpSpMkLst>
            <pc:docMk/>
            <pc:sldMk cId="3965414004" sldId="893"/>
            <ac:grpSpMk id="26" creationId="{291595FA-6E2E-CF7D-4838-C8AC2A61124D}"/>
          </ac:grpSpMkLst>
        </pc:grpChg>
        <pc:grpChg chg="mod">
          <ac:chgData name="Giuseppe Torrisi" userId="7e2d242d-86da-4aa3-bb66-1f88aeb4d0c6" providerId="ADAL" clId="{62EE097A-0F85-DA43-A88A-7BC16E789983}" dt="2023-07-22T19:14:49.050" v="3651"/>
          <ac:grpSpMkLst>
            <pc:docMk/>
            <pc:sldMk cId="3965414004" sldId="893"/>
            <ac:grpSpMk id="27" creationId="{59A3AB1F-3AAC-DA51-C453-E15352669C60}"/>
          </ac:grpSpMkLst>
        </pc:grpChg>
      </pc:sldChg>
      <pc:sldChg chg="del">
        <pc:chgData name="Giuseppe Torrisi" userId="7e2d242d-86da-4aa3-bb66-1f88aeb4d0c6" providerId="ADAL" clId="{62EE097A-0F85-DA43-A88A-7BC16E789983}" dt="2023-07-31T07:34:18.689" v="9234" actId="2696"/>
        <pc:sldMkLst>
          <pc:docMk/>
          <pc:sldMk cId="458401241" sldId="1106"/>
        </pc:sldMkLst>
      </pc:sldChg>
      <pc:sldChg chg="modSp mod">
        <pc:chgData name="Giuseppe Torrisi" userId="7e2d242d-86da-4aa3-bb66-1f88aeb4d0c6" providerId="ADAL" clId="{62EE097A-0F85-DA43-A88A-7BC16E789983}" dt="2023-07-31T22:23:52.228" v="9995" actId="20577"/>
        <pc:sldMkLst>
          <pc:docMk/>
          <pc:sldMk cId="3623154693" sldId="1117"/>
        </pc:sldMkLst>
        <pc:spChg chg="mod">
          <ac:chgData name="Giuseppe Torrisi" userId="7e2d242d-86da-4aa3-bb66-1f88aeb4d0c6" providerId="ADAL" clId="{62EE097A-0F85-DA43-A88A-7BC16E789983}" dt="2023-07-31T22:23:52.228" v="9995" actId="20577"/>
          <ac:spMkLst>
            <pc:docMk/>
            <pc:sldMk cId="3623154693" sldId="1117"/>
            <ac:spMk id="109" creationId="{08318735-FAEC-C6A3-3DA5-917079730DD4}"/>
          </ac:spMkLst>
        </pc:spChg>
      </pc:sldChg>
      <pc:sldChg chg="del">
        <pc:chgData name="Giuseppe Torrisi" userId="7e2d242d-86da-4aa3-bb66-1f88aeb4d0c6" providerId="ADAL" clId="{62EE097A-0F85-DA43-A88A-7BC16E789983}" dt="2023-07-27T15:17:34.369" v="6048" actId="2696"/>
        <pc:sldMkLst>
          <pc:docMk/>
          <pc:sldMk cId="781136541" sldId="1149"/>
        </pc:sldMkLst>
      </pc:sldChg>
      <pc:sldChg chg="del">
        <pc:chgData name="Giuseppe Torrisi" userId="7e2d242d-86da-4aa3-bb66-1f88aeb4d0c6" providerId="ADAL" clId="{62EE097A-0F85-DA43-A88A-7BC16E789983}" dt="2023-07-29T08:34:56.656" v="7705" actId="2696"/>
        <pc:sldMkLst>
          <pc:docMk/>
          <pc:sldMk cId="1154638382" sldId="1151"/>
        </pc:sldMkLst>
      </pc:sldChg>
      <pc:sldChg chg="del">
        <pc:chgData name="Giuseppe Torrisi" userId="7e2d242d-86da-4aa3-bb66-1f88aeb4d0c6" providerId="ADAL" clId="{62EE097A-0F85-DA43-A88A-7BC16E789983}" dt="2023-07-31T22:24:02.798" v="9996" actId="2696"/>
        <pc:sldMkLst>
          <pc:docMk/>
          <pc:sldMk cId="3316988472" sldId="1152"/>
        </pc:sldMkLst>
      </pc:sldChg>
      <pc:sldChg chg="delSp del mod modShow">
        <pc:chgData name="Giuseppe Torrisi" userId="7e2d242d-86da-4aa3-bb66-1f88aeb4d0c6" providerId="ADAL" clId="{62EE097A-0F85-DA43-A88A-7BC16E789983}" dt="2023-07-22T12:12:24.911" v="1846" actId="2696"/>
        <pc:sldMkLst>
          <pc:docMk/>
          <pc:sldMk cId="2306799764" sldId="1159"/>
        </pc:sldMkLst>
        <pc:grpChg chg="del">
          <ac:chgData name="Giuseppe Torrisi" userId="7e2d242d-86da-4aa3-bb66-1f88aeb4d0c6" providerId="ADAL" clId="{62EE097A-0F85-DA43-A88A-7BC16E789983}" dt="2023-07-22T09:11:44.659" v="1060" actId="478"/>
          <ac:grpSpMkLst>
            <pc:docMk/>
            <pc:sldMk cId="2306799764" sldId="1159"/>
            <ac:grpSpMk id="2" creationId="{5E83DB0E-49B2-5452-6810-F2DD4F9438A7}"/>
          </ac:grpSpMkLst>
        </pc:grpChg>
      </pc:sldChg>
      <pc:sldChg chg="del mod modShow">
        <pc:chgData name="Giuseppe Torrisi" userId="7e2d242d-86da-4aa3-bb66-1f88aeb4d0c6" providerId="ADAL" clId="{62EE097A-0F85-DA43-A88A-7BC16E789983}" dt="2023-07-22T12:12:28.027" v="1848" actId="2696"/>
        <pc:sldMkLst>
          <pc:docMk/>
          <pc:sldMk cId="574476480" sldId="1160"/>
        </pc:sldMkLst>
      </pc:sldChg>
      <pc:sldChg chg="del">
        <pc:chgData name="Giuseppe Torrisi" userId="7e2d242d-86da-4aa3-bb66-1f88aeb4d0c6" providerId="ADAL" clId="{62EE097A-0F85-DA43-A88A-7BC16E789983}" dt="2023-07-27T15:17:49.770" v="6050" actId="2696"/>
        <pc:sldMkLst>
          <pc:docMk/>
          <pc:sldMk cId="2825673027" sldId="1161"/>
        </pc:sldMkLst>
      </pc:sldChg>
      <pc:sldChg chg="addSp delSp modSp mod">
        <pc:chgData name="Giuseppe Torrisi" userId="7e2d242d-86da-4aa3-bb66-1f88aeb4d0c6" providerId="ADAL" clId="{62EE097A-0F85-DA43-A88A-7BC16E789983}" dt="2023-07-23T16:09:47.691" v="5597" actId="1035"/>
        <pc:sldMkLst>
          <pc:docMk/>
          <pc:sldMk cId="1680403981" sldId="1163"/>
        </pc:sldMkLst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30" creationId="{4BC603F7-73DC-CB54-68DD-8ED20E7C250A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33" creationId="{69CA6FA0-49F8-5A4F-9E48-989EB0210D1E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34" creationId="{9DD68439-28EF-7070-33C6-40D6663FDEC2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35" creationId="{186490E6-B316-CBD8-5A80-94B7501EB9BE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36" creationId="{122514C0-1B02-E5F4-00E8-0BF083657F83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37" creationId="{1ABC0BC0-861C-ED05-510E-72850160A750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39" creationId="{B60BAF11-41C2-A10D-C952-74278468F364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40" creationId="{5EFD739E-850E-B018-ECBF-6A04CD7C3FAA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41" creationId="{7FE3E7DD-591B-0E14-5CC5-08C32D9EB536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42" creationId="{57E4AF4E-B926-F6BB-BA25-8C97A31E571F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43" creationId="{7425E08B-91AB-B7A4-908C-BA39590EFA32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44" creationId="{F61543DE-F650-D29F-0BF3-BA50E9E940C4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45" creationId="{CF733A7D-5046-73F6-CF86-2AD590089BE8}"/>
          </ac:spMkLst>
        </pc:spChg>
        <pc:spChg chg="mod">
          <ac:chgData name="Giuseppe Torrisi" userId="7e2d242d-86da-4aa3-bb66-1f88aeb4d0c6" providerId="ADAL" clId="{62EE097A-0F85-DA43-A88A-7BC16E789983}" dt="2023-07-23T16:09:45.098" v="5595"/>
          <ac:spMkLst>
            <pc:docMk/>
            <pc:sldMk cId="1680403981" sldId="1163"/>
            <ac:spMk id="46" creationId="{BAC4F19F-FCAA-BDCC-C78C-9BC1C972E616}"/>
          </ac:spMkLst>
        </pc:spChg>
        <pc:grpChg chg="del">
          <ac:chgData name="Giuseppe Torrisi" userId="7e2d242d-86da-4aa3-bb66-1f88aeb4d0c6" providerId="ADAL" clId="{62EE097A-0F85-DA43-A88A-7BC16E789983}" dt="2023-07-23T16:09:44.642" v="5594" actId="478"/>
          <ac:grpSpMkLst>
            <pc:docMk/>
            <pc:sldMk cId="1680403981" sldId="1163"/>
            <ac:grpSpMk id="5" creationId="{BD29FF80-AF00-566F-F226-103762037574}"/>
          </ac:grpSpMkLst>
        </pc:grpChg>
        <pc:grpChg chg="add mod">
          <ac:chgData name="Giuseppe Torrisi" userId="7e2d242d-86da-4aa3-bb66-1f88aeb4d0c6" providerId="ADAL" clId="{62EE097A-0F85-DA43-A88A-7BC16E789983}" dt="2023-07-23T16:09:47.691" v="5597" actId="1035"/>
          <ac:grpSpMkLst>
            <pc:docMk/>
            <pc:sldMk cId="1680403981" sldId="1163"/>
            <ac:grpSpMk id="6" creationId="{20FA4AC5-6DA9-8804-A3EB-558AEA9743DC}"/>
          </ac:grpSpMkLst>
        </pc:grpChg>
        <pc:grpChg chg="mod">
          <ac:chgData name="Giuseppe Torrisi" userId="7e2d242d-86da-4aa3-bb66-1f88aeb4d0c6" providerId="ADAL" clId="{62EE097A-0F85-DA43-A88A-7BC16E789983}" dt="2023-07-23T16:09:45.098" v="5595"/>
          <ac:grpSpMkLst>
            <pc:docMk/>
            <pc:sldMk cId="1680403981" sldId="1163"/>
            <ac:grpSpMk id="31" creationId="{B57563C9-61E0-CC9F-17FC-A18FAB7B18C9}"/>
          </ac:grpSpMkLst>
        </pc:grpChg>
        <pc:grpChg chg="mod">
          <ac:chgData name="Giuseppe Torrisi" userId="7e2d242d-86da-4aa3-bb66-1f88aeb4d0c6" providerId="ADAL" clId="{62EE097A-0F85-DA43-A88A-7BC16E789983}" dt="2023-07-23T16:09:45.098" v="5595"/>
          <ac:grpSpMkLst>
            <pc:docMk/>
            <pc:sldMk cId="1680403981" sldId="1163"/>
            <ac:grpSpMk id="32" creationId="{53BCC7D7-504B-A38F-3BCA-807E93FE2113}"/>
          </ac:grpSpMkLst>
        </pc:grpChg>
        <pc:grpChg chg="mod">
          <ac:chgData name="Giuseppe Torrisi" userId="7e2d242d-86da-4aa3-bb66-1f88aeb4d0c6" providerId="ADAL" clId="{62EE097A-0F85-DA43-A88A-7BC16E789983}" dt="2023-07-23T16:09:45.098" v="5595"/>
          <ac:grpSpMkLst>
            <pc:docMk/>
            <pc:sldMk cId="1680403981" sldId="1163"/>
            <ac:grpSpMk id="38" creationId="{D3EBF5F2-7057-5C24-ABDE-C3877F914E49}"/>
          </ac:grpSpMkLst>
        </pc:grpChg>
      </pc:sldChg>
      <pc:sldChg chg="addSp delSp modSp mod">
        <pc:chgData name="Giuseppe Torrisi" userId="7e2d242d-86da-4aa3-bb66-1f88aeb4d0c6" providerId="ADAL" clId="{62EE097A-0F85-DA43-A88A-7BC16E789983}" dt="2023-07-29T08:25:25.033" v="7395" actId="478"/>
        <pc:sldMkLst>
          <pc:docMk/>
          <pc:sldMk cId="291102256" sldId="1164"/>
        </pc:sldMkLst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8" creationId="{28853A26-4FE8-5F7B-8BC8-B6858F476724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15" creationId="{CB7824C1-0073-1B5F-48BA-681DE30BC60C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17" creationId="{0ED9C516-1302-56F5-4A58-1AE9AA11175D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19" creationId="{8130D69D-85CF-2986-4818-DF7EDDD03E4C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21" creationId="{5D4268EB-A82A-8FFC-D59F-47DB15FF1742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22" creationId="{957EA907-4AA2-D945-9F71-AE05865B98BE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27" creationId="{5AF203FC-E394-2D89-5A53-93A0AA114302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28" creationId="{D50F0BD1-F60F-A98C-729C-CD30F63F8A75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29" creationId="{5468A03B-DD72-4A78-92E1-DA92ADBC7BE7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30" creationId="{FA44BF99-F4D1-7C3A-D707-DD57B30355E0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31" creationId="{EF8576FE-2659-925F-AC58-0C02C460C4DD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32" creationId="{C66EA593-F9BF-DAFF-81AA-ECFFE2D1E542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48" creationId="{A4BBA24F-7EE9-C3B5-511A-5D608170B347}"/>
          </ac:spMkLst>
        </pc:spChg>
        <pc:spChg chg="mod">
          <ac:chgData name="Giuseppe Torrisi" userId="7e2d242d-86da-4aa3-bb66-1f88aeb4d0c6" providerId="ADAL" clId="{62EE097A-0F85-DA43-A88A-7BC16E789983}" dt="2023-07-23T16:09:51.458" v="5599"/>
          <ac:spMkLst>
            <pc:docMk/>
            <pc:sldMk cId="291102256" sldId="1164"/>
            <ac:spMk id="49" creationId="{229B6CD6-2198-84D0-BC9F-DE729BA6D0C9}"/>
          </ac:spMkLst>
        </pc:spChg>
        <pc:grpChg chg="del">
          <ac:chgData name="Giuseppe Torrisi" userId="7e2d242d-86da-4aa3-bb66-1f88aeb4d0c6" providerId="ADAL" clId="{62EE097A-0F85-DA43-A88A-7BC16E789983}" dt="2023-07-23T16:09:50.914" v="5598" actId="478"/>
          <ac:grpSpMkLst>
            <pc:docMk/>
            <pc:sldMk cId="291102256" sldId="1164"/>
            <ac:grpSpMk id="4" creationId="{1984105A-5836-3ACF-A462-12F20D86C688}"/>
          </ac:grpSpMkLst>
        </pc:grpChg>
        <pc:grpChg chg="add mod">
          <ac:chgData name="Giuseppe Torrisi" userId="7e2d242d-86da-4aa3-bb66-1f88aeb4d0c6" providerId="ADAL" clId="{62EE097A-0F85-DA43-A88A-7BC16E789983}" dt="2023-07-23T16:09:51.458" v="5599"/>
          <ac:grpSpMkLst>
            <pc:docMk/>
            <pc:sldMk cId="291102256" sldId="1164"/>
            <ac:grpSpMk id="5" creationId="{837D52CC-1517-DC07-5FF3-44166A961A9D}"/>
          </ac:grpSpMkLst>
        </pc:grpChg>
        <pc:grpChg chg="mod">
          <ac:chgData name="Giuseppe Torrisi" userId="7e2d242d-86da-4aa3-bb66-1f88aeb4d0c6" providerId="ADAL" clId="{62EE097A-0F85-DA43-A88A-7BC16E789983}" dt="2023-07-23T16:09:51.458" v="5599"/>
          <ac:grpSpMkLst>
            <pc:docMk/>
            <pc:sldMk cId="291102256" sldId="1164"/>
            <ac:grpSpMk id="11" creationId="{2250ABCE-A515-68ED-3821-99E80AD466FE}"/>
          </ac:grpSpMkLst>
        </pc:grpChg>
        <pc:grpChg chg="mod">
          <ac:chgData name="Giuseppe Torrisi" userId="7e2d242d-86da-4aa3-bb66-1f88aeb4d0c6" providerId="ADAL" clId="{62EE097A-0F85-DA43-A88A-7BC16E789983}" dt="2023-07-23T16:09:51.458" v="5599"/>
          <ac:grpSpMkLst>
            <pc:docMk/>
            <pc:sldMk cId="291102256" sldId="1164"/>
            <ac:grpSpMk id="12" creationId="{A9AB10CD-AC65-1E17-4E1E-C164942547C2}"/>
          </ac:grpSpMkLst>
        </pc:grpChg>
        <pc:grpChg chg="mod">
          <ac:chgData name="Giuseppe Torrisi" userId="7e2d242d-86da-4aa3-bb66-1f88aeb4d0c6" providerId="ADAL" clId="{62EE097A-0F85-DA43-A88A-7BC16E789983}" dt="2023-07-23T16:09:51.458" v="5599"/>
          <ac:grpSpMkLst>
            <pc:docMk/>
            <pc:sldMk cId="291102256" sldId="1164"/>
            <ac:grpSpMk id="24" creationId="{F29FFCA9-EBAB-6B06-9D5F-FABFA0710DA4}"/>
          </ac:grpSpMkLst>
        </pc:grpChg>
        <pc:picChg chg="add del">
          <ac:chgData name="Giuseppe Torrisi" userId="7e2d242d-86da-4aa3-bb66-1f88aeb4d0c6" providerId="ADAL" clId="{62EE097A-0F85-DA43-A88A-7BC16E789983}" dt="2023-07-29T08:25:25.033" v="7395" actId="478"/>
          <ac:picMkLst>
            <pc:docMk/>
            <pc:sldMk cId="291102256" sldId="1164"/>
            <ac:picMk id="9" creationId="{5558D356-FE3D-0FEA-BAAF-4B2FB43CC9AA}"/>
          </ac:picMkLst>
        </pc:picChg>
      </pc:sldChg>
      <pc:sldChg chg="del">
        <pc:chgData name="Giuseppe Torrisi" userId="7e2d242d-86da-4aa3-bb66-1f88aeb4d0c6" providerId="ADAL" clId="{62EE097A-0F85-DA43-A88A-7BC16E789983}" dt="2023-07-31T22:24:16.281" v="9997" actId="2696"/>
        <pc:sldMkLst>
          <pc:docMk/>
          <pc:sldMk cId="3408006146" sldId="1165"/>
        </pc:sldMkLst>
      </pc:sldChg>
      <pc:sldChg chg="del">
        <pc:chgData name="Giuseppe Torrisi" userId="7e2d242d-86da-4aa3-bb66-1f88aeb4d0c6" providerId="ADAL" clId="{62EE097A-0F85-DA43-A88A-7BC16E789983}" dt="2023-07-27T15:12:43.270" v="5993" actId="2696"/>
        <pc:sldMkLst>
          <pc:docMk/>
          <pc:sldMk cId="1397162553" sldId="1166"/>
        </pc:sldMkLst>
      </pc:sldChg>
      <pc:sldChg chg="addSp delSp modSp mod">
        <pc:chgData name="Giuseppe Torrisi" userId="7e2d242d-86da-4aa3-bb66-1f88aeb4d0c6" providerId="ADAL" clId="{62EE097A-0F85-DA43-A88A-7BC16E789983}" dt="2023-07-31T06:28:44.079" v="8878" actId="115"/>
        <pc:sldMkLst>
          <pc:docMk/>
          <pc:sldMk cId="1367916126" sldId="1170"/>
        </pc:sldMkLst>
        <pc:spChg chg="add mod">
          <ac:chgData name="Giuseppe Torrisi" userId="7e2d242d-86da-4aa3-bb66-1f88aeb4d0c6" providerId="ADAL" clId="{62EE097A-0F85-DA43-A88A-7BC16E789983}" dt="2023-07-29T15:49:03.779" v="8329" actId="1076"/>
          <ac:spMkLst>
            <pc:docMk/>
            <pc:sldMk cId="1367916126" sldId="1170"/>
            <ac:spMk id="2" creationId="{2FD78C63-C067-BE2B-5EA0-42D7B682418C}"/>
          </ac:spMkLst>
        </pc:spChg>
        <pc:spChg chg="del">
          <ac:chgData name="Giuseppe Torrisi" userId="7e2d242d-86da-4aa3-bb66-1f88aeb4d0c6" providerId="ADAL" clId="{62EE097A-0F85-DA43-A88A-7BC16E789983}" dt="2023-07-28T14:58:04.998" v="6185" actId="478"/>
          <ac:spMkLst>
            <pc:docMk/>
            <pc:sldMk cId="1367916126" sldId="1170"/>
            <ac:spMk id="2" creationId="{E543B964-92B5-E15E-EB9D-B5D697F3AA20}"/>
          </ac:spMkLst>
        </pc:spChg>
        <pc:spChg chg="mod">
          <ac:chgData name="Giuseppe Torrisi" userId="7e2d242d-86da-4aa3-bb66-1f88aeb4d0c6" providerId="ADAL" clId="{62EE097A-0F85-DA43-A88A-7BC16E789983}" dt="2023-07-31T06:28:44.079" v="8878" actId="115"/>
          <ac:spMkLst>
            <pc:docMk/>
            <pc:sldMk cId="1367916126" sldId="1170"/>
            <ac:spMk id="3" creationId="{98C9A0BD-56B5-37D8-8E49-75E3158A4D2D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6" creationId="{73141185-009C-A805-EF73-23E976002767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11" creationId="{62D13F6F-D7FC-69A5-F8C3-847C2D005EA6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12" creationId="{9EE72453-62D9-4E42-9F93-22515A1D9E4D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13" creationId="{460AAD6C-1549-2FCD-9866-6959F6BDDC26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15" creationId="{C3410558-7AE2-B5E8-F576-694B06AB126C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17" creationId="{9DD368F6-D4EA-2F62-F3F5-31B2BC6E7374}"/>
          </ac:spMkLst>
        </pc:spChg>
        <pc:spChg chg="mod">
          <ac:chgData name="Giuseppe Torrisi" userId="7e2d242d-86da-4aa3-bb66-1f88aeb4d0c6" providerId="ADAL" clId="{62EE097A-0F85-DA43-A88A-7BC16E789983}" dt="2023-07-29T15:50:20.598" v="8369" actId="113"/>
          <ac:spMkLst>
            <pc:docMk/>
            <pc:sldMk cId="1367916126" sldId="1170"/>
            <ac:spMk id="20" creationId="{5C9C1DEB-A1CA-42A7-3E31-299D98D5CB0A}"/>
          </ac:spMkLst>
        </pc:spChg>
        <pc:spChg chg="mod">
          <ac:chgData name="Giuseppe Torrisi" userId="7e2d242d-86da-4aa3-bb66-1f88aeb4d0c6" providerId="ADAL" clId="{62EE097A-0F85-DA43-A88A-7BC16E789983}" dt="2023-07-29T15:50:17.386" v="8368" actId="113"/>
          <ac:spMkLst>
            <pc:docMk/>
            <pc:sldMk cId="1367916126" sldId="1170"/>
            <ac:spMk id="21" creationId="{07CF8043-409E-CFA0-EFD7-D3BF0FFF4707}"/>
          </ac:spMkLst>
        </pc:spChg>
        <pc:spChg chg="mod">
          <ac:chgData name="Giuseppe Torrisi" userId="7e2d242d-86da-4aa3-bb66-1f88aeb4d0c6" providerId="ADAL" clId="{62EE097A-0F85-DA43-A88A-7BC16E789983}" dt="2023-07-29T15:50:13.011" v="8367" actId="113"/>
          <ac:spMkLst>
            <pc:docMk/>
            <pc:sldMk cId="1367916126" sldId="1170"/>
            <ac:spMk id="22" creationId="{37594BCB-037D-8A03-0211-68D8509F9354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26" creationId="{8AF32BBC-3110-C9FF-B412-C065AD5C6579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27" creationId="{09296BCB-088F-2E1C-C9DB-C178D137BBB1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28" creationId="{26290A37-473E-1CBA-5C1D-309C9019B472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29" creationId="{A8A31C1D-44F0-8285-E89E-30A0B35E23CB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30" creationId="{1E2FC378-F082-9233-ED04-7FF6DB4A29BF}"/>
          </ac:spMkLst>
        </pc:spChg>
        <pc:spChg chg="add mod">
          <ac:chgData name="Giuseppe Torrisi" userId="7e2d242d-86da-4aa3-bb66-1f88aeb4d0c6" providerId="ADAL" clId="{62EE097A-0F85-DA43-A88A-7BC16E789983}" dt="2023-07-29T15:49:16.710" v="8331" actId="1076"/>
          <ac:spMkLst>
            <pc:docMk/>
            <pc:sldMk cId="1367916126" sldId="1170"/>
            <ac:spMk id="34" creationId="{5C9592E4-0C40-AA2A-9231-74A199937DD3}"/>
          </ac:spMkLst>
        </pc:spChg>
        <pc:spChg chg="add mod">
          <ac:chgData name="Giuseppe Torrisi" userId="7e2d242d-86da-4aa3-bb66-1f88aeb4d0c6" providerId="ADAL" clId="{62EE097A-0F85-DA43-A88A-7BC16E789983}" dt="2023-07-29T15:50:06.566" v="8366" actId="1076"/>
          <ac:spMkLst>
            <pc:docMk/>
            <pc:sldMk cId="1367916126" sldId="1170"/>
            <ac:spMk id="36" creationId="{5AB0BEEC-EC68-9FD6-02EF-17710F765531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47" creationId="{AE32F97D-8ACC-ABE2-968E-AC604940EC12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48" creationId="{D3E9895C-B7B1-55BC-7062-1137F422CB53}"/>
          </ac:spMkLst>
        </pc:spChg>
        <pc:spChg chg="mod">
          <ac:chgData name="Giuseppe Torrisi" userId="7e2d242d-86da-4aa3-bb66-1f88aeb4d0c6" providerId="ADAL" clId="{62EE097A-0F85-DA43-A88A-7BC16E789983}" dt="2023-07-23T16:11:09.616" v="5652"/>
          <ac:spMkLst>
            <pc:docMk/>
            <pc:sldMk cId="1367916126" sldId="1170"/>
            <ac:spMk id="49" creationId="{DBA46180-79A0-D78C-C759-734BD015263B}"/>
          </ac:spMkLst>
        </pc:spChg>
        <pc:grpChg chg="add mod">
          <ac:chgData name="Giuseppe Torrisi" userId="7e2d242d-86da-4aa3-bb66-1f88aeb4d0c6" providerId="ADAL" clId="{62EE097A-0F85-DA43-A88A-7BC16E789983}" dt="2023-07-23T16:11:09.616" v="5652"/>
          <ac:grpSpMkLst>
            <pc:docMk/>
            <pc:sldMk cId="1367916126" sldId="1170"/>
            <ac:grpSpMk id="4" creationId="{0F98E78D-541A-349F-56FA-A957652474DE}"/>
          </ac:grpSpMkLst>
        </pc:grpChg>
        <pc:grpChg chg="mod">
          <ac:chgData name="Giuseppe Torrisi" userId="7e2d242d-86da-4aa3-bb66-1f88aeb4d0c6" providerId="ADAL" clId="{62EE097A-0F85-DA43-A88A-7BC16E789983}" dt="2023-07-23T16:11:09.616" v="5652"/>
          <ac:grpSpMkLst>
            <pc:docMk/>
            <pc:sldMk cId="1367916126" sldId="1170"/>
            <ac:grpSpMk id="8" creationId="{5B5D57CB-B57D-878F-CD42-40ED50BBA3D9}"/>
          </ac:grpSpMkLst>
        </pc:grpChg>
        <pc:grpChg chg="mod">
          <ac:chgData name="Giuseppe Torrisi" userId="7e2d242d-86da-4aa3-bb66-1f88aeb4d0c6" providerId="ADAL" clId="{62EE097A-0F85-DA43-A88A-7BC16E789983}" dt="2023-07-23T16:11:09.616" v="5652"/>
          <ac:grpSpMkLst>
            <pc:docMk/>
            <pc:sldMk cId="1367916126" sldId="1170"/>
            <ac:grpSpMk id="10" creationId="{64F1B7D9-4F46-7AC6-6F17-9DC0A4E92F16}"/>
          </ac:grpSpMkLst>
        </pc:grpChg>
        <pc:grpChg chg="mod">
          <ac:chgData name="Giuseppe Torrisi" userId="7e2d242d-86da-4aa3-bb66-1f88aeb4d0c6" providerId="ADAL" clId="{62EE097A-0F85-DA43-A88A-7BC16E789983}" dt="2023-07-23T16:11:09.616" v="5652"/>
          <ac:grpSpMkLst>
            <pc:docMk/>
            <pc:sldMk cId="1367916126" sldId="1170"/>
            <ac:grpSpMk id="19" creationId="{6A96FB81-E6F1-6C81-540F-321ED35F306C}"/>
          </ac:grpSpMkLst>
        </pc:grpChg>
        <pc:grpChg chg="del mod">
          <ac:chgData name="Giuseppe Torrisi" userId="7e2d242d-86da-4aa3-bb66-1f88aeb4d0c6" providerId="ADAL" clId="{62EE097A-0F85-DA43-A88A-7BC16E789983}" dt="2023-07-23T16:11:09.174" v="5651" actId="478"/>
          <ac:grpSpMkLst>
            <pc:docMk/>
            <pc:sldMk cId="1367916126" sldId="1170"/>
            <ac:grpSpMk id="31" creationId="{8D6FBB7E-B818-B856-7FA0-FD02AB00565F}"/>
          </ac:grpSpMkLst>
        </pc:grpChg>
        <pc:picChg chg="mod modCrop">
          <ac:chgData name="Giuseppe Torrisi" userId="7e2d242d-86da-4aa3-bb66-1f88aeb4d0c6" providerId="ADAL" clId="{62EE097A-0F85-DA43-A88A-7BC16E789983}" dt="2023-07-29T15:50:01.465" v="8365" actId="1037"/>
          <ac:picMkLst>
            <pc:docMk/>
            <pc:sldMk cId="1367916126" sldId="1170"/>
            <ac:picMk id="14" creationId="{848ECD22-A30F-1F99-B206-F8E7AE22AD81}"/>
          </ac:picMkLst>
        </pc:picChg>
        <pc:picChg chg="mod">
          <ac:chgData name="Giuseppe Torrisi" userId="7e2d242d-86da-4aa3-bb66-1f88aeb4d0c6" providerId="ADAL" clId="{62EE097A-0F85-DA43-A88A-7BC16E789983}" dt="2023-07-29T15:48:45.145" v="8321" actId="1076"/>
          <ac:picMkLst>
            <pc:docMk/>
            <pc:sldMk cId="1367916126" sldId="1170"/>
            <ac:picMk id="16" creationId="{12CD12BF-C1BB-5681-E8A5-28F7B17EADA7}"/>
          </ac:picMkLst>
        </pc:picChg>
        <pc:picChg chg="mod">
          <ac:chgData name="Giuseppe Torrisi" userId="7e2d242d-86da-4aa3-bb66-1f88aeb4d0c6" providerId="ADAL" clId="{62EE097A-0F85-DA43-A88A-7BC16E789983}" dt="2023-07-29T15:48:41.543" v="8320" actId="14100"/>
          <ac:picMkLst>
            <pc:docMk/>
            <pc:sldMk cId="1367916126" sldId="1170"/>
            <ac:picMk id="18" creationId="{44B1320D-36B0-F995-325D-D2AF306CAA3A}"/>
          </ac:picMkLst>
        </pc:picChg>
        <pc:cxnChg chg="add mod">
          <ac:chgData name="Giuseppe Torrisi" userId="7e2d242d-86da-4aa3-bb66-1f88aeb4d0c6" providerId="ADAL" clId="{62EE097A-0F85-DA43-A88A-7BC16E789983}" dt="2023-07-29T15:49:00.605" v="8328" actId="1038"/>
          <ac:cxnSpMkLst>
            <pc:docMk/>
            <pc:sldMk cId="1367916126" sldId="1170"/>
            <ac:cxnSpMk id="31" creationId="{AA1261E4-3D44-03B5-6B75-AB0963B1BDAA}"/>
          </ac:cxnSpMkLst>
        </pc:cxnChg>
        <pc:cxnChg chg="add mod">
          <ac:chgData name="Giuseppe Torrisi" userId="7e2d242d-86da-4aa3-bb66-1f88aeb4d0c6" providerId="ADAL" clId="{62EE097A-0F85-DA43-A88A-7BC16E789983}" dt="2023-07-29T15:49:06.760" v="8330" actId="1076"/>
          <ac:cxnSpMkLst>
            <pc:docMk/>
            <pc:sldMk cId="1367916126" sldId="1170"/>
            <ac:cxnSpMk id="35" creationId="{FFEC85FD-A347-B243-8677-6E42953FA0B0}"/>
          </ac:cxnSpMkLst>
        </pc:cxnChg>
        <pc:cxnChg chg="add mod">
          <ac:chgData name="Giuseppe Torrisi" userId="7e2d242d-86da-4aa3-bb66-1f88aeb4d0c6" providerId="ADAL" clId="{62EE097A-0F85-DA43-A88A-7BC16E789983}" dt="2023-07-29T15:50:06.566" v="8366" actId="1076"/>
          <ac:cxnSpMkLst>
            <pc:docMk/>
            <pc:sldMk cId="1367916126" sldId="1170"/>
            <ac:cxnSpMk id="37" creationId="{FBE24386-61A7-35F4-C5E2-3FC029B9535F}"/>
          </ac:cxnSpMkLst>
        </pc:cxnChg>
      </pc:sldChg>
      <pc:sldChg chg="addSp delSp modSp del mod">
        <pc:chgData name="Giuseppe Torrisi" userId="7e2d242d-86da-4aa3-bb66-1f88aeb4d0c6" providerId="ADAL" clId="{62EE097A-0F85-DA43-A88A-7BC16E789983}" dt="2023-07-28T14:58:36.467" v="6193" actId="2696"/>
        <pc:sldMkLst>
          <pc:docMk/>
          <pc:sldMk cId="2726843774" sldId="1171"/>
        </pc:sldMkLst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5" creationId="{29445E6A-61A4-1C28-6553-B7EF2EDE831C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9" creationId="{80DDF5BA-20D7-2E61-618C-5111D9BE998C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11" creationId="{3461753E-0CDA-36B2-BDEC-D7EBFF1CEF00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13" creationId="{8BFD51FB-C194-009C-0AD7-5539A63070AC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15" creationId="{BD0B311A-EB2F-3675-E403-D0ADDA9C61B5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17" creationId="{80B1F7FA-B398-FE0F-30D3-540F76D5D102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26" creationId="{3B7DD448-BE94-8C34-8586-67FEB3B09E69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27" creationId="{DE2E54BD-055B-F4E3-7A38-28E7069638CB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28" creationId="{8646BC67-EB78-4BF4-8B85-6782F3A17566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29" creationId="{235E000F-CE20-4F50-C3D5-E266D40BBDA4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30" creationId="{3172B16A-9B01-3672-4A25-FA07DA16F00D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31" creationId="{2E24083A-C559-1C2F-776D-D17C16FE61B5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49" creationId="{1B7A2F96-3208-33A2-5318-CF4D6378C127}"/>
          </ac:spMkLst>
        </pc:spChg>
        <pc:spChg chg="mod">
          <ac:chgData name="Giuseppe Torrisi" userId="7e2d242d-86da-4aa3-bb66-1f88aeb4d0c6" providerId="ADAL" clId="{62EE097A-0F85-DA43-A88A-7BC16E789983}" dt="2023-07-23T16:11:15.153" v="5655"/>
          <ac:spMkLst>
            <pc:docMk/>
            <pc:sldMk cId="2726843774" sldId="1171"/>
            <ac:spMk id="50" creationId="{7761B3BC-4548-F885-767C-D93961516C17}"/>
          </ac:spMkLst>
        </pc:spChg>
        <pc:grpChg chg="add mod">
          <ac:chgData name="Giuseppe Torrisi" userId="7e2d242d-86da-4aa3-bb66-1f88aeb4d0c6" providerId="ADAL" clId="{62EE097A-0F85-DA43-A88A-7BC16E789983}" dt="2023-07-23T16:11:15.153" v="5655"/>
          <ac:grpSpMkLst>
            <pc:docMk/>
            <pc:sldMk cId="2726843774" sldId="1171"/>
            <ac:grpSpMk id="4" creationId="{321F8F00-7C4D-758A-35D8-F3FC67FDC5C7}"/>
          </ac:grpSpMkLst>
        </pc:grpChg>
        <pc:grpChg chg="mod">
          <ac:chgData name="Giuseppe Torrisi" userId="7e2d242d-86da-4aa3-bb66-1f88aeb4d0c6" providerId="ADAL" clId="{62EE097A-0F85-DA43-A88A-7BC16E789983}" dt="2023-07-23T16:11:15.153" v="5655"/>
          <ac:grpSpMkLst>
            <pc:docMk/>
            <pc:sldMk cId="2726843774" sldId="1171"/>
            <ac:grpSpMk id="7" creationId="{DD4DEEBE-5642-28F3-2DD2-D0684EE29E07}"/>
          </ac:grpSpMkLst>
        </pc:grpChg>
        <pc:grpChg chg="mod">
          <ac:chgData name="Giuseppe Torrisi" userId="7e2d242d-86da-4aa3-bb66-1f88aeb4d0c6" providerId="ADAL" clId="{62EE097A-0F85-DA43-A88A-7BC16E789983}" dt="2023-07-23T16:11:15.153" v="5655"/>
          <ac:grpSpMkLst>
            <pc:docMk/>
            <pc:sldMk cId="2726843774" sldId="1171"/>
            <ac:grpSpMk id="8" creationId="{F90FA309-F55F-3511-6062-7ED9196F6DAC}"/>
          </ac:grpSpMkLst>
        </pc:grpChg>
        <pc:grpChg chg="mod">
          <ac:chgData name="Giuseppe Torrisi" userId="7e2d242d-86da-4aa3-bb66-1f88aeb4d0c6" providerId="ADAL" clId="{62EE097A-0F85-DA43-A88A-7BC16E789983}" dt="2023-07-23T16:11:15.153" v="5655"/>
          <ac:grpSpMkLst>
            <pc:docMk/>
            <pc:sldMk cId="2726843774" sldId="1171"/>
            <ac:grpSpMk id="19" creationId="{F70CBFA7-0B3D-8F19-B89B-664586C69FC1}"/>
          </ac:grpSpMkLst>
        </pc:grpChg>
        <pc:grpChg chg="del mod">
          <ac:chgData name="Giuseppe Torrisi" userId="7e2d242d-86da-4aa3-bb66-1f88aeb4d0c6" providerId="ADAL" clId="{62EE097A-0F85-DA43-A88A-7BC16E789983}" dt="2023-07-23T16:11:14.733" v="5654" actId="478"/>
          <ac:grpSpMkLst>
            <pc:docMk/>
            <pc:sldMk cId="2726843774" sldId="1171"/>
            <ac:grpSpMk id="32" creationId="{E2A83713-6AF5-2108-C2B4-1B02608FF20B}"/>
          </ac:grpSpMkLst>
        </pc:grpChg>
      </pc:sldChg>
      <pc:sldChg chg="addSp delSp modSp mod modNotesTx">
        <pc:chgData name="Giuseppe Torrisi" userId="7e2d242d-86da-4aa3-bb66-1f88aeb4d0c6" providerId="ADAL" clId="{62EE097A-0F85-DA43-A88A-7BC16E789983}" dt="2023-07-31T06:04:46.525" v="8543" actId="20577"/>
        <pc:sldMkLst>
          <pc:docMk/>
          <pc:sldMk cId="3654374322" sldId="1172"/>
        </pc:sldMkLst>
        <pc:spChg chg="mod">
          <ac:chgData name="Giuseppe Torrisi" userId="7e2d242d-86da-4aa3-bb66-1f88aeb4d0c6" providerId="ADAL" clId="{62EE097A-0F85-DA43-A88A-7BC16E789983}" dt="2023-07-22T09:11:36.829" v="1057"/>
          <ac:spMkLst>
            <pc:docMk/>
            <pc:sldMk cId="3654374322" sldId="1172"/>
            <ac:spMk id="25" creationId="{4543FF95-2EA0-A19F-368F-4A96FB00BF57}"/>
          </ac:spMkLst>
        </pc:spChg>
        <pc:spChg chg="mod">
          <ac:chgData name="Giuseppe Torrisi" userId="7e2d242d-86da-4aa3-bb66-1f88aeb4d0c6" providerId="ADAL" clId="{62EE097A-0F85-DA43-A88A-7BC16E789983}" dt="2023-07-22T09:11:36.829" v="1057"/>
          <ac:spMkLst>
            <pc:docMk/>
            <pc:sldMk cId="3654374322" sldId="1172"/>
            <ac:spMk id="26" creationId="{585CE0A5-C6E0-F860-CBF4-DEF779C09200}"/>
          </ac:spMkLst>
        </pc:spChg>
        <pc:spChg chg="mod">
          <ac:chgData name="Giuseppe Torrisi" userId="7e2d242d-86da-4aa3-bb66-1f88aeb4d0c6" providerId="ADAL" clId="{62EE097A-0F85-DA43-A88A-7BC16E789983}" dt="2023-07-22T09:11:36.829" v="1057"/>
          <ac:spMkLst>
            <pc:docMk/>
            <pc:sldMk cId="3654374322" sldId="1172"/>
            <ac:spMk id="27" creationId="{5C9D7D89-9E7D-87DC-5297-9EFD389E9A93}"/>
          </ac:spMkLst>
        </pc:spChg>
        <pc:spChg chg="mod">
          <ac:chgData name="Giuseppe Torrisi" userId="7e2d242d-86da-4aa3-bb66-1f88aeb4d0c6" providerId="ADAL" clId="{62EE097A-0F85-DA43-A88A-7BC16E789983}" dt="2023-07-22T09:11:36.829" v="1057"/>
          <ac:spMkLst>
            <pc:docMk/>
            <pc:sldMk cId="3654374322" sldId="1172"/>
            <ac:spMk id="28" creationId="{8B6588A2-F9E4-2AE0-8778-407AB71FEA66}"/>
          </ac:spMkLst>
        </pc:spChg>
        <pc:spChg chg="mod">
          <ac:chgData name="Giuseppe Torrisi" userId="7e2d242d-86da-4aa3-bb66-1f88aeb4d0c6" providerId="ADAL" clId="{62EE097A-0F85-DA43-A88A-7BC16E789983}" dt="2023-07-22T09:11:36.829" v="1057"/>
          <ac:spMkLst>
            <pc:docMk/>
            <pc:sldMk cId="3654374322" sldId="1172"/>
            <ac:spMk id="29" creationId="{A58DC140-0B74-33BF-1EBF-A074E6CD7E33}"/>
          </ac:spMkLst>
        </pc:spChg>
        <pc:spChg chg="mod">
          <ac:chgData name="Giuseppe Torrisi" userId="7e2d242d-86da-4aa3-bb66-1f88aeb4d0c6" providerId="ADAL" clId="{62EE097A-0F85-DA43-A88A-7BC16E789983}" dt="2023-07-22T09:11:36.829" v="1057"/>
          <ac:spMkLst>
            <pc:docMk/>
            <pc:sldMk cId="3654374322" sldId="1172"/>
            <ac:spMk id="30" creationId="{BAF5286A-40FD-5FD1-2418-95B143C3CE59}"/>
          </ac:spMkLst>
        </pc:spChg>
        <pc:spChg chg="mod">
          <ac:chgData name="Giuseppe Torrisi" userId="7e2d242d-86da-4aa3-bb66-1f88aeb4d0c6" providerId="ADAL" clId="{62EE097A-0F85-DA43-A88A-7BC16E789983}" dt="2023-07-22T19:14:32.877" v="3639"/>
          <ac:spMkLst>
            <pc:docMk/>
            <pc:sldMk cId="3654374322" sldId="1172"/>
            <ac:spMk id="33" creationId="{9A21BE97-F8A2-410D-D436-3836146E6ED0}"/>
          </ac:spMkLst>
        </pc:spChg>
        <pc:spChg chg="mod">
          <ac:chgData name="Giuseppe Torrisi" userId="7e2d242d-86da-4aa3-bb66-1f88aeb4d0c6" providerId="ADAL" clId="{62EE097A-0F85-DA43-A88A-7BC16E789983}" dt="2023-07-22T19:14:32.877" v="3639"/>
          <ac:spMkLst>
            <pc:docMk/>
            <pc:sldMk cId="3654374322" sldId="1172"/>
            <ac:spMk id="34" creationId="{31895671-0535-7912-1562-D9541807AD96}"/>
          </ac:spMkLst>
        </pc:spChg>
        <pc:spChg chg="mod">
          <ac:chgData name="Giuseppe Torrisi" userId="7e2d242d-86da-4aa3-bb66-1f88aeb4d0c6" providerId="ADAL" clId="{62EE097A-0F85-DA43-A88A-7BC16E789983}" dt="2023-07-22T19:14:32.877" v="3639"/>
          <ac:spMkLst>
            <pc:docMk/>
            <pc:sldMk cId="3654374322" sldId="1172"/>
            <ac:spMk id="35" creationId="{6F0BA5C3-3A41-DA1B-BE18-1CD614C7E7BC}"/>
          </ac:spMkLst>
        </pc:spChg>
        <pc:spChg chg="mod">
          <ac:chgData name="Giuseppe Torrisi" userId="7e2d242d-86da-4aa3-bb66-1f88aeb4d0c6" providerId="ADAL" clId="{62EE097A-0F85-DA43-A88A-7BC16E789983}" dt="2023-07-22T19:14:32.877" v="3639"/>
          <ac:spMkLst>
            <pc:docMk/>
            <pc:sldMk cId="3654374322" sldId="1172"/>
            <ac:spMk id="36" creationId="{93D8558D-B6E2-4B81-0E5D-DB9373D069C1}"/>
          </ac:spMkLst>
        </pc:spChg>
        <pc:spChg chg="mod">
          <ac:chgData name="Giuseppe Torrisi" userId="7e2d242d-86da-4aa3-bb66-1f88aeb4d0c6" providerId="ADAL" clId="{62EE097A-0F85-DA43-A88A-7BC16E789983}" dt="2023-07-22T19:14:32.877" v="3639"/>
          <ac:spMkLst>
            <pc:docMk/>
            <pc:sldMk cId="3654374322" sldId="1172"/>
            <ac:spMk id="37" creationId="{989E1FC6-07A1-B323-7652-E233A7A7B6E9}"/>
          </ac:spMkLst>
        </pc:spChg>
        <pc:spChg chg="mod">
          <ac:chgData name="Giuseppe Torrisi" userId="7e2d242d-86da-4aa3-bb66-1f88aeb4d0c6" providerId="ADAL" clId="{62EE097A-0F85-DA43-A88A-7BC16E789983}" dt="2023-07-22T19:14:32.877" v="3639"/>
          <ac:spMkLst>
            <pc:docMk/>
            <pc:sldMk cId="3654374322" sldId="1172"/>
            <ac:spMk id="38" creationId="{D120CC83-053E-8205-07EF-6380B0EA6972}"/>
          </ac:spMkLst>
        </pc:spChg>
        <pc:spChg chg="mod">
          <ac:chgData name="Giuseppe Torrisi" userId="7e2d242d-86da-4aa3-bb66-1f88aeb4d0c6" providerId="ADAL" clId="{62EE097A-0F85-DA43-A88A-7BC16E789983}" dt="2023-07-22T19:14:32.877" v="3639"/>
          <ac:spMkLst>
            <pc:docMk/>
            <pc:sldMk cId="3654374322" sldId="1172"/>
            <ac:spMk id="39" creationId="{78197049-7D1C-CB95-689E-7CEC7963808C}"/>
          </ac:spMkLst>
        </pc:spChg>
        <pc:spChg chg="mod">
          <ac:chgData name="Giuseppe Torrisi" userId="7e2d242d-86da-4aa3-bb66-1f88aeb4d0c6" providerId="ADAL" clId="{62EE097A-0F85-DA43-A88A-7BC16E789983}" dt="2023-07-22T19:14:32.877" v="3639"/>
          <ac:spMkLst>
            <pc:docMk/>
            <pc:sldMk cId="3654374322" sldId="1172"/>
            <ac:spMk id="40" creationId="{B3A4F094-1601-6896-F2AC-A656712C96BE}"/>
          </ac:spMkLst>
        </pc:spChg>
        <pc:grpChg chg="add del mod">
          <ac:chgData name="Giuseppe Torrisi" userId="7e2d242d-86da-4aa3-bb66-1f88aeb4d0c6" providerId="ADAL" clId="{62EE097A-0F85-DA43-A88A-7BC16E789983}" dt="2023-07-22T19:14:31.697" v="3638" actId="478"/>
          <ac:grpSpMkLst>
            <pc:docMk/>
            <pc:sldMk cId="3654374322" sldId="1172"/>
            <ac:grpSpMk id="3" creationId="{A312EF8F-57F9-D381-517C-DE0D6CB7F9BD}"/>
          </ac:grpSpMkLst>
        </pc:grpChg>
        <pc:grpChg chg="del mod">
          <ac:chgData name="Giuseppe Torrisi" userId="7e2d242d-86da-4aa3-bb66-1f88aeb4d0c6" providerId="ADAL" clId="{62EE097A-0F85-DA43-A88A-7BC16E789983}" dt="2023-07-22T09:11:36.462" v="1056" actId="478"/>
          <ac:grpSpMkLst>
            <pc:docMk/>
            <pc:sldMk cId="3654374322" sldId="1172"/>
            <ac:grpSpMk id="14" creationId="{B42CF7B1-91B4-EFDD-FADF-CC2E782C8E13}"/>
          </ac:grpSpMkLst>
        </pc:grpChg>
        <pc:grpChg chg="add mod">
          <ac:chgData name="Giuseppe Torrisi" userId="7e2d242d-86da-4aa3-bb66-1f88aeb4d0c6" providerId="ADAL" clId="{62EE097A-0F85-DA43-A88A-7BC16E789983}" dt="2023-07-22T19:14:32.877" v="3639"/>
          <ac:grpSpMkLst>
            <pc:docMk/>
            <pc:sldMk cId="3654374322" sldId="1172"/>
            <ac:grpSpMk id="31" creationId="{C44DEE77-5762-0054-496F-732110F5B966}"/>
          </ac:grpSpMkLst>
        </pc:grpChg>
        <pc:grpChg chg="mod">
          <ac:chgData name="Giuseppe Torrisi" userId="7e2d242d-86da-4aa3-bb66-1f88aeb4d0c6" providerId="ADAL" clId="{62EE097A-0F85-DA43-A88A-7BC16E789983}" dt="2023-07-22T19:14:32.877" v="3639"/>
          <ac:grpSpMkLst>
            <pc:docMk/>
            <pc:sldMk cId="3654374322" sldId="1172"/>
            <ac:grpSpMk id="32" creationId="{B7C194BB-8FD9-8424-9833-FD8595AD5DFF}"/>
          </ac:grpSpMkLst>
        </pc:grpChg>
      </pc:sldChg>
      <pc:sldChg chg="addSp delSp modSp mod">
        <pc:chgData name="Giuseppe Torrisi" userId="7e2d242d-86da-4aa3-bb66-1f88aeb4d0c6" providerId="ADAL" clId="{62EE097A-0F85-DA43-A88A-7BC16E789983}" dt="2023-07-22T19:35:02.436" v="4165" actId="1037"/>
        <pc:sldMkLst>
          <pc:docMk/>
          <pc:sldMk cId="1192806346" sldId="1173"/>
        </pc:sldMkLst>
        <pc:spChg chg="mod">
          <ac:chgData name="Giuseppe Torrisi" userId="7e2d242d-86da-4aa3-bb66-1f88aeb4d0c6" providerId="ADAL" clId="{62EE097A-0F85-DA43-A88A-7BC16E789983}" dt="2023-07-22T14:52:47.259" v="1955" actId="14100"/>
          <ac:spMkLst>
            <pc:docMk/>
            <pc:sldMk cId="1192806346" sldId="1173"/>
            <ac:spMk id="6" creationId="{AEAF45A2-13C5-C14C-5F24-F18EF90C04FA}"/>
          </ac:spMkLst>
        </pc:spChg>
        <pc:spChg chg="mod">
          <ac:chgData name="Giuseppe Torrisi" userId="7e2d242d-86da-4aa3-bb66-1f88aeb4d0c6" providerId="ADAL" clId="{62EE097A-0F85-DA43-A88A-7BC16E789983}" dt="2023-07-22T14:50:23.876" v="1931"/>
          <ac:spMkLst>
            <pc:docMk/>
            <pc:sldMk cId="1192806346" sldId="1173"/>
            <ac:spMk id="7" creationId="{341E777B-4815-8831-64FD-8B2ED753C89B}"/>
          </ac:spMkLst>
        </pc:spChg>
        <pc:spChg chg="del">
          <ac:chgData name="Giuseppe Torrisi" userId="7e2d242d-86da-4aa3-bb66-1f88aeb4d0c6" providerId="ADAL" clId="{62EE097A-0F85-DA43-A88A-7BC16E789983}" dt="2023-07-22T14:52:37.350" v="1952" actId="478"/>
          <ac:spMkLst>
            <pc:docMk/>
            <pc:sldMk cId="1192806346" sldId="1173"/>
            <ac:spMk id="19" creationId="{3C594B75-BB28-62E3-CF8F-54B8FB930AE4}"/>
          </ac:spMkLst>
        </pc:spChg>
        <pc:spChg chg="del mod">
          <ac:chgData name="Giuseppe Torrisi" userId="7e2d242d-86da-4aa3-bb66-1f88aeb4d0c6" providerId="ADAL" clId="{62EE097A-0F85-DA43-A88A-7BC16E789983}" dt="2023-07-22T14:52:25.174" v="1947" actId="478"/>
          <ac:spMkLst>
            <pc:docMk/>
            <pc:sldMk cId="1192806346" sldId="1173"/>
            <ac:spMk id="20" creationId="{555175D8-DD3C-E88C-29D0-0EFEEBBBAA0F}"/>
          </ac:spMkLst>
        </pc:spChg>
        <pc:spChg chg="del">
          <ac:chgData name="Giuseppe Torrisi" userId="7e2d242d-86da-4aa3-bb66-1f88aeb4d0c6" providerId="ADAL" clId="{62EE097A-0F85-DA43-A88A-7BC16E789983}" dt="2023-07-22T14:52:34.806" v="1951" actId="478"/>
          <ac:spMkLst>
            <pc:docMk/>
            <pc:sldMk cId="1192806346" sldId="1173"/>
            <ac:spMk id="21" creationId="{694D9308-DA53-D242-B3CC-EA39D8966A20}"/>
          </ac:spMkLst>
        </pc:spChg>
        <pc:spChg chg="mod">
          <ac:chgData name="Giuseppe Torrisi" userId="7e2d242d-86da-4aa3-bb66-1f88aeb4d0c6" providerId="ADAL" clId="{62EE097A-0F85-DA43-A88A-7BC16E789983}" dt="2023-07-22T14:50:23.876" v="1931"/>
          <ac:spMkLst>
            <pc:docMk/>
            <pc:sldMk cId="1192806346" sldId="1173"/>
            <ac:spMk id="25" creationId="{9B9E1174-7428-7D3C-7F80-FCDFBA57D696}"/>
          </ac:spMkLst>
        </pc:spChg>
        <pc:spChg chg="mod">
          <ac:chgData name="Giuseppe Torrisi" userId="7e2d242d-86da-4aa3-bb66-1f88aeb4d0c6" providerId="ADAL" clId="{62EE097A-0F85-DA43-A88A-7BC16E789983}" dt="2023-07-22T14:50:23.876" v="1931"/>
          <ac:spMkLst>
            <pc:docMk/>
            <pc:sldMk cId="1192806346" sldId="1173"/>
            <ac:spMk id="26" creationId="{75C9AB62-70C5-2040-8E57-545EFA917F28}"/>
          </ac:spMkLst>
        </pc:spChg>
        <pc:spChg chg="mod">
          <ac:chgData name="Giuseppe Torrisi" userId="7e2d242d-86da-4aa3-bb66-1f88aeb4d0c6" providerId="ADAL" clId="{62EE097A-0F85-DA43-A88A-7BC16E789983}" dt="2023-07-22T14:50:23.876" v="1931"/>
          <ac:spMkLst>
            <pc:docMk/>
            <pc:sldMk cId="1192806346" sldId="1173"/>
            <ac:spMk id="27" creationId="{1C2CAC98-FA5B-470A-123A-64D2A93FE4B2}"/>
          </ac:spMkLst>
        </pc:spChg>
        <pc:spChg chg="mod">
          <ac:chgData name="Giuseppe Torrisi" userId="7e2d242d-86da-4aa3-bb66-1f88aeb4d0c6" providerId="ADAL" clId="{62EE097A-0F85-DA43-A88A-7BC16E789983}" dt="2023-07-22T14:50:23.876" v="1931"/>
          <ac:spMkLst>
            <pc:docMk/>
            <pc:sldMk cId="1192806346" sldId="1173"/>
            <ac:spMk id="28" creationId="{DC395EDE-E7D9-5DFB-DA06-6F853162725E}"/>
          </ac:spMkLst>
        </pc:spChg>
        <pc:spChg chg="mod">
          <ac:chgData name="Giuseppe Torrisi" userId="7e2d242d-86da-4aa3-bb66-1f88aeb4d0c6" providerId="ADAL" clId="{62EE097A-0F85-DA43-A88A-7BC16E789983}" dt="2023-07-22T14:50:23.876" v="1931"/>
          <ac:spMkLst>
            <pc:docMk/>
            <pc:sldMk cId="1192806346" sldId="1173"/>
            <ac:spMk id="29" creationId="{34EF247D-CE22-F4E8-2056-0DF9E247A9C3}"/>
          </ac:spMkLst>
        </pc:spChg>
        <pc:spChg chg="mod">
          <ac:chgData name="Giuseppe Torrisi" userId="7e2d242d-86da-4aa3-bb66-1f88aeb4d0c6" providerId="ADAL" clId="{62EE097A-0F85-DA43-A88A-7BC16E789983}" dt="2023-07-22T14:50:23.876" v="1931"/>
          <ac:spMkLst>
            <pc:docMk/>
            <pc:sldMk cId="1192806346" sldId="1173"/>
            <ac:spMk id="30" creationId="{DFDC2D10-F46A-BEF3-9443-816234687561}"/>
          </ac:spMkLst>
        </pc:spChg>
        <pc:spChg chg="mod">
          <ac:chgData name="Giuseppe Torrisi" userId="7e2d242d-86da-4aa3-bb66-1f88aeb4d0c6" providerId="ADAL" clId="{62EE097A-0F85-DA43-A88A-7BC16E789983}" dt="2023-07-22T14:50:23.876" v="1931"/>
          <ac:spMkLst>
            <pc:docMk/>
            <pc:sldMk cId="1192806346" sldId="1173"/>
            <ac:spMk id="31" creationId="{029CD069-6323-3D53-C68F-450333956B3F}"/>
          </ac:spMkLst>
        </pc:spChg>
        <pc:spChg chg="mod">
          <ac:chgData name="Giuseppe Torrisi" userId="7e2d242d-86da-4aa3-bb66-1f88aeb4d0c6" providerId="ADAL" clId="{62EE097A-0F85-DA43-A88A-7BC16E789983}" dt="2023-07-22T14:51:18.005" v="1934"/>
          <ac:spMkLst>
            <pc:docMk/>
            <pc:sldMk cId="1192806346" sldId="1173"/>
            <ac:spMk id="34" creationId="{2701C6E0-6F61-1FA6-B127-48F3FAF46B54}"/>
          </ac:spMkLst>
        </pc:spChg>
        <pc:spChg chg="mod">
          <ac:chgData name="Giuseppe Torrisi" userId="7e2d242d-86da-4aa3-bb66-1f88aeb4d0c6" providerId="ADAL" clId="{62EE097A-0F85-DA43-A88A-7BC16E789983}" dt="2023-07-22T14:51:18.005" v="1934"/>
          <ac:spMkLst>
            <pc:docMk/>
            <pc:sldMk cId="1192806346" sldId="1173"/>
            <ac:spMk id="35" creationId="{91206455-46EC-BD5C-E5BC-0321866DA6D8}"/>
          </ac:spMkLst>
        </pc:spChg>
        <pc:spChg chg="mod">
          <ac:chgData name="Giuseppe Torrisi" userId="7e2d242d-86da-4aa3-bb66-1f88aeb4d0c6" providerId="ADAL" clId="{62EE097A-0F85-DA43-A88A-7BC16E789983}" dt="2023-07-22T14:51:18.005" v="1934"/>
          <ac:spMkLst>
            <pc:docMk/>
            <pc:sldMk cId="1192806346" sldId="1173"/>
            <ac:spMk id="36" creationId="{8F6DC038-57FB-EEA1-2453-23F83D04532D}"/>
          </ac:spMkLst>
        </pc:spChg>
        <pc:spChg chg="mod">
          <ac:chgData name="Giuseppe Torrisi" userId="7e2d242d-86da-4aa3-bb66-1f88aeb4d0c6" providerId="ADAL" clId="{62EE097A-0F85-DA43-A88A-7BC16E789983}" dt="2023-07-22T14:51:18.005" v="1934"/>
          <ac:spMkLst>
            <pc:docMk/>
            <pc:sldMk cId="1192806346" sldId="1173"/>
            <ac:spMk id="37" creationId="{0D7FDD72-CEF9-2948-A60B-32E603ACE9E8}"/>
          </ac:spMkLst>
        </pc:spChg>
        <pc:spChg chg="mod">
          <ac:chgData name="Giuseppe Torrisi" userId="7e2d242d-86da-4aa3-bb66-1f88aeb4d0c6" providerId="ADAL" clId="{62EE097A-0F85-DA43-A88A-7BC16E789983}" dt="2023-07-22T14:51:18.005" v="1934"/>
          <ac:spMkLst>
            <pc:docMk/>
            <pc:sldMk cId="1192806346" sldId="1173"/>
            <ac:spMk id="38" creationId="{1C7B411F-73B4-6749-706C-9A3A0BBE8DFB}"/>
          </ac:spMkLst>
        </pc:spChg>
        <pc:spChg chg="mod">
          <ac:chgData name="Giuseppe Torrisi" userId="7e2d242d-86da-4aa3-bb66-1f88aeb4d0c6" providerId="ADAL" clId="{62EE097A-0F85-DA43-A88A-7BC16E789983}" dt="2023-07-22T14:51:18.005" v="1934"/>
          <ac:spMkLst>
            <pc:docMk/>
            <pc:sldMk cId="1192806346" sldId="1173"/>
            <ac:spMk id="39" creationId="{24A54977-735B-C2BC-69FB-2D99CE06A533}"/>
          </ac:spMkLst>
        </pc:spChg>
        <pc:spChg chg="del mod">
          <ac:chgData name="Giuseppe Torrisi" userId="7e2d242d-86da-4aa3-bb66-1f88aeb4d0c6" providerId="ADAL" clId="{62EE097A-0F85-DA43-A88A-7BC16E789983}" dt="2023-07-22T14:52:56.610" v="1956" actId="478"/>
          <ac:spMkLst>
            <pc:docMk/>
            <pc:sldMk cId="1192806346" sldId="1173"/>
            <ac:spMk id="40" creationId="{05B5A480-9AB6-992B-FA59-FB39F97D80C4}"/>
          </ac:spMkLst>
        </pc:spChg>
        <pc:spChg chg="del mod">
          <ac:chgData name="Giuseppe Torrisi" userId="7e2d242d-86da-4aa3-bb66-1f88aeb4d0c6" providerId="ADAL" clId="{62EE097A-0F85-DA43-A88A-7BC16E789983}" dt="2023-07-22T14:53:01.116" v="1959" actId="478"/>
          <ac:spMkLst>
            <pc:docMk/>
            <pc:sldMk cId="1192806346" sldId="1173"/>
            <ac:spMk id="41" creationId="{569CF16E-D5F1-0A08-89F1-B15A0418BB70}"/>
          </ac:spMkLst>
        </pc:spChg>
        <pc:spChg chg="add del mod">
          <ac:chgData name="Giuseppe Torrisi" userId="7e2d242d-86da-4aa3-bb66-1f88aeb4d0c6" providerId="ADAL" clId="{62EE097A-0F85-DA43-A88A-7BC16E789983}" dt="2023-07-22T14:52:26.932" v="1949"/>
          <ac:spMkLst>
            <pc:docMk/>
            <pc:sldMk cId="1192806346" sldId="1173"/>
            <ac:spMk id="42" creationId="{AE619EB0-9CBD-08DC-C3A3-9DE36ED7FE03}"/>
          </ac:spMkLst>
        </pc:spChg>
        <pc:spChg chg="add del mod">
          <ac:chgData name="Giuseppe Torrisi" userId="7e2d242d-86da-4aa3-bb66-1f88aeb4d0c6" providerId="ADAL" clId="{62EE097A-0F85-DA43-A88A-7BC16E789983}" dt="2023-07-22T14:52:26.932" v="1949"/>
          <ac:spMkLst>
            <pc:docMk/>
            <pc:sldMk cId="1192806346" sldId="1173"/>
            <ac:spMk id="43" creationId="{065C1B3F-6E41-E75C-8351-878B6D8EFFD0}"/>
          </ac:spMkLst>
        </pc:spChg>
        <pc:spChg chg="add del mod">
          <ac:chgData name="Giuseppe Torrisi" userId="7e2d242d-86da-4aa3-bb66-1f88aeb4d0c6" providerId="ADAL" clId="{62EE097A-0F85-DA43-A88A-7BC16E789983}" dt="2023-07-22T14:52:26.932" v="1949"/>
          <ac:spMkLst>
            <pc:docMk/>
            <pc:sldMk cId="1192806346" sldId="1173"/>
            <ac:spMk id="44" creationId="{81BF7337-1A70-94A9-E37B-74D05B89C200}"/>
          </ac:spMkLst>
        </pc:spChg>
        <pc:spChg chg="add mod">
          <ac:chgData name="Giuseppe Torrisi" userId="7e2d242d-86da-4aa3-bb66-1f88aeb4d0c6" providerId="ADAL" clId="{62EE097A-0F85-DA43-A88A-7BC16E789983}" dt="2023-07-22T14:52:38.491" v="1953"/>
          <ac:spMkLst>
            <pc:docMk/>
            <pc:sldMk cId="1192806346" sldId="1173"/>
            <ac:spMk id="45" creationId="{CC489C76-897C-314A-A8F0-751E66F8637E}"/>
          </ac:spMkLst>
        </pc:spChg>
        <pc:spChg chg="add mod">
          <ac:chgData name="Giuseppe Torrisi" userId="7e2d242d-86da-4aa3-bb66-1f88aeb4d0c6" providerId="ADAL" clId="{62EE097A-0F85-DA43-A88A-7BC16E789983}" dt="2023-07-22T14:52:38.491" v="1953"/>
          <ac:spMkLst>
            <pc:docMk/>
            <pc:sldMk cId="1192806346" sldId="1173"/>
            <ac:spMk id="46" creationId="{9EC9E6BF-F41D-DA6D-309D-F29053185A0C}"/>
          </ac:spMkLst>
        </pc:spChg>
        <pc:spChg chg="add mod">
          <ac:chgData name="Giuseppe Torrisi" userId="7e2d242d-86da-4aa3-bb66-1f88aeb4d0c6" providerId="ADAL" clId="{62EE097A-0F85-DA43-A88A-7BC16E789983}" dt="2023-07-22T14:52:38.491" v="1953"/>
          <ac:spMkLst>
            <pc:docMk/>
            <pc:sldMk cId="1192806346" sldId="1173"/>
            <ac:spMk id="48" creationId="{3B04E1A9-B11C-49B3-2217-C0DF85861F08}"/>
          </ac:spMkLst>
        </pc:spChg>
        <pc:spChg chg="mod">
          <ac:chgData name="Giuseppe Torrisi" userId="7e2d242d-86da-4aa3-bb66-1f88aeb4d0c6" providerId="ADAL" clId="{62EE097A-0F85-DA43-A88A-7BC16E789983}" dt="2023-07-22T19:35:02.436" v="4165" actId="1037"/>
          <ac:spMkLst>
            <pc:docMk/>
            <pc:sldMk cId="1192806346" sldId="1173"/>
            <ac:spMk id="54" creationId="{D6139F47-5FF0-7ADE-9DF5-7A222F644435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56" creationId="{3628FC4A-742C-0418-6788-BE8B6708F629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61" creationId="{961983B7-25BF-1875-FB94-A78A0D1709AE}"/>
          </ac:spMkLst>
        </pc:spChg>
        <pc:spChg chg="mod">
          <ac:chgData name="Giuseppe Torrisi" userId="7e2d242d-86da-4aa3-bb66-1f88aeb4d0c6" providerId="ADAL" clId="{62EE097A-0F85-DA43-A88A-7BC16E789983}" dt="2023-07-22T19:31:38.989" v="4134" actId="3062"/>
          <ac:spMkLst>
            <pc:docMk/>
            <pc:sldMk cId="1192806346" sldId="1173"/>
            <ac:spMk id="62" creationId="{FB9FA220-DB2B-3516-01EC-6E677757C511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63" creationId="{E7F84684-0FAC-9582-7860-FEF0FE05D05A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64" creationId="{0222686D-E62A-FB78-A49E-905DE0F88A7A}"/>
          </ac:spMkLst>
        </pc:spChg>
        <pc:spChg chg="mod">
          <ac:chgData name="Giuseppe Torrisi" userId="7e2d242d-86da-4aa3-bb66-1f88aeb4d0c6" providerId="ADAL" clId="{62EE097A-0F85-DA43-A88A-7BC16E789983}" dt="2023-07-22T19:31:08.594" v="4129" actId="108"/>
          <ac:spMkLst>
            <pc:docMk/>
            <pc:sldMk cId="1192806346" sldId="1173"/>
            <ac:spMk id="66" creationId="{7BB8C6D0-2686-D9F0-F156-EAF8219687BA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67" creationId="{F215B276-D297-BEC7-191C-26160BF665AB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68" creationId="{7A6277FA-417A-B887-1266-84B6C2863582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69" creationId="{007097A1-D353-6FE4-6FCB-E877DE8B09DD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70" creationId="{ACEBBF57-46A1-937C-9CD6-A2FECE86EAF1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71" creationId="{5E643A08-F7B8-B0E1-AA60-91820688B0BF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72" creationId="{CC89733C-59FD-7D58-24F9-327A126F2253}"/>
          </ac:spMkLst>
        </pc:spChg>
        <pc:spChg chg="mod">
          <ac:chgData name="Giuseppe Torrisi" userId="7e2d242d-86da-4aa3-bb66-1f88aeb4d0c6" providerId="ADAL" clId="{62EE097A-0F85-DA43-A88A-7BC16E789983}" dt="2023-07-22T19:30:39.622" v="4124"/>
          <ac:spMkLst>
            <pc:docMk/>
            <pc:sldMk cId="1192806346" sldId="1173"/>
            <ac:spMk id="73" creationId="{63A6D003-3315-5A86-6845-C5429DD9E5C6}"/>
          </ac:spMkLst>
        </pc:spChg>
        <pc:grpChg chg="del">
          <ac:chgData name="Giuseppe Torrisi" userId="7e2d242d-86da-4aa3-bb66-1f88aeb4d0c6" providerId="ADAL" clId="{62EE097A-0F85-DA43-A88A-7BC16E789983}" dt="2023-07-22T14:50:23.207" v="1930" actId="478"/>
          <ac:grpSpMkLst>
            <pc:docMk/>
            <pc:sldMk cId="1192806346" sldId="1173"/>
            <ac:grpSpMk id="2" creationId="{25323592-9A11-89E1-7CA5-31A62624A0AB}"/>
          </ac:grpSpMkLst>
        </pc:grpChg>
        <pc:grpChg chg="add del mod">
          <ac:chgData name="Giuseppe Torrisi" userId="7e2d242d-86da-4aa3-bb66-1f88aeb4d0c6" providerId="ADAL" clId="{62EE097A-0F85-DA43-A88A-7BC16E789983}" dt="2023-07-22T14:51:17.430" v="1933" actId="478"/>
          <ac:grpSpMkLst>
            <pc:docMk/>
            <pc:sldMk cId="1192806346" sldId="1173"/>
            <ac:grpSpMk id="3" creationId="{70240B6B-F8B8-8555-6F62-C293F0557DDC}"/>
          </ac:grpSpMkLst>
        </pc:grpChg>
        <pc:grpChg chg="mod">
          <ac:chgData name="Giuseppe Torrisi" userId="7e2d242d-86da-4aa3-bb66-1f88aeb4d0c6" providerId="ADAL" clId="{62EE097A-0F85-DA43-A88A-7BC16E789983}" dt="2023-07-22T14:50:23.876" v="1931"/>
          <ac:grpSpMkLst>
            <pc:docMk/>
            <pc:sldMk cId="1192806346" sldId="1173"/>
            <ac:grpSpMk id="4" creationId="{1BAFFDA5-D516-D751-EB99-58113894325A}"/>
          </ac:grpSpMkLst>
        </pc:grpChg>
        <pc:grpChg chg="add del mod">
          <ac:chgData name="Giuseppe Torrisi" userId="7e2d242d-86da-4aa3-bb66-1f88aeb4d0c6" providerId="ADAL" clId="{62EE097A-0F85-DA43-A88A-7BC16E789983}" dt="2023-07-22T19:30:38.840" v="4123" actId="478"/>
          <ac:grpSpMkLst>
            <pc:docMk/>
            <pc:sldMk cId="1192806346" sldId="1173"/>
            <ac:grpSpMk id="32" creationId="{2A0A1F5E-AA2C-F303-B011-83E46F4BD59D}"/>
          </ac:grpSpMkLst>
        </pc:grpChg>
        <pc:grpChg chg="mod">
          <ac:chgData name="Giuseppe Torrisi" userId="7e2d242d-86da-4aa3-bb66-1f88aeb4d0c6" providerId="ADAL" clId="{62EE097A-0F85-DA43-A88A-7BC16E789983}" dt="2023-07-22T14:51:18.005" v="1934"/>
          <ac:grpSpMkLst>
            <pc:docMk/>
            <pc:sldMk cId="1192806346" sldId="1173"/>
            <ac:grpSpMk id="33" creationId="{76A1368A-33E6-A862-EFF4-370B96BBEAFA}"/>
          </ac:grpSpMkLst>
        </pc:grpChg>
        <pc:grpChg chg="add mod">
          <ac:chgData name="Giuseppe Torrisi" userId="7e2d242d-86da-4aa3-bb66-1f88aeb4d0c6" providerId="ADAL" clId="{62EE097A-0F85-DA43-A88A-7BC16E789983}" dt="2023-07-22T19:30:39.622" v="4124"/>
          <ac:grpSpMkLst>
            <pc:docMk/>
            <pc:sldMk cId="1192806346" sldId="1173"/>
            <ac:grpSpMk id="49" creationId="{4DD4DE1B-578A-5BAA-DBB4-7A0A92A17243}"/>
          </ac:grpSpMkLst>
        </pc:grpChg>
        <pc:grpChg chg="mod">
          <ac:chgData name="Giuseppe Torrisi" userId="7e2d242d-86da-4aa3-bb66-1f88aeb4d0c6" providerId="ADAL" clId="{62EE097A-0F85-DA43-A88A-7BC16E789983}" dt="2023-07-22T19:30:39.622" v="4124"/>
          <ac:grpSpMkLst>
            <pc:docMk/>
            <pc:sldMk cId="1192806346" sldId="1173"/>
            <ac:grpSpMk id="55" creationId="{21055404-9EAB-BB11-F591-FFD0F68E8D8A}"/>
          </ac:grpSpMkLst>
        </pc:grpChg>
        <pc:grpChg chg="mod">
          <ac:chgData name="Giuseppe Torrisi" userId="7e2d242d-86da-4aa3-bb66-1f88aeb4d0c6" providerId="ADAL" clId="{62EE097A-0F85-DA43-A88A-7BC16E789983}" dt="2023-07-22T19:30:39.622" v="4124"/>
          <ac:grpSpMkLst>
            <pc:docMk/>
            <pc:sldMk cId="1192806346" sldId="1173"/>
            <ac:grpSpMk id="65" creationId="{31FE5DE0-DCC8-F576-E0C7-BD56D2960B0A}"/>
          </ac:grpSpMkLst>
        </pc:grpChg>
      </pc:sldChg>
      <pc:sldChg chg="del">
        <pc:chgData name="Giuseppe Torrisi" userId="7e2d242d-86da-4aa3-bb66-1f88aeb4d0c6" providerId="ADAL" clId="{62EE097A-0F85-DA43-A88A-7BC16E789983}" dt="2023-07-18T13:22:55.317" v="486" actId="2696"/>
        <pc:sldMkLst>
          <pc:docMk/>
          <pc:sldMk cId="3243857002" sldId="1174"/>
        </pc:sldMkLst>
      </pc:sldChg>
      <pc:sldChg chg="addSp delSp modSp mod modNotesTx">
        <pc:chgData name="Giuseppe Torrisi" userId="7e2d242d-86da-4aa3-bb66-1f88aeb4d0c6" providerId="ADAL" clId="{62EE097A-0F85-DA43-A88A-7BC16E789983}" dt="2023-07-31T17:12:27.242" v="9470" actId="20577"/>
        <pc:sldMkLst>
          <pc:docMk/>
          <pc:sldMk cId="2207579878" sldId="1175"/>
        </pc:sldMkLst>
        <pc:spChg chg="mod">
          <ac:chgData name="Giuseppe Torrisi" userId="7e2d242d-86da-4aa3-bb66-1f88aeb4d0c6" providerId="ADAL" clId="{62EE097A-0F85-DA43-A88A-7BC16E789983}" dt="2023-07-22T22:09:02.779" v="5214" actId="207"/>
          <ac:spMkLst>
            <pc:docMk/>
            <pc:sldMk cId="2207579878" sldId="1175"/>
            <ac:spMk id="26" creationId="{523ABFA0-DFFD-FEA6-9670-B301C632D775}"/>
          </ac:spMkLst>
        </pc:spChg>
        <pc:spChg chg="mod">
          <ac:chgData name="Giuseppe Torrisi" userId="7e2d242d-86da-4aa3-bb66-1f88aeb4d0c6" providerId="ADAL" clId="{62EE097A-0F85-DA43-A88A-7BC16E789983}" dt="2023-07-22T22:08:30.356" v="5209" actId="3062"/>
          <ac:spMkLst>
            <pc:docMk/>
            <pc:sldMk cId="2207579878" sldId="1175"/>
            <ac:spMk id="29" creationId="{1323ECC7-E461-23B8-394D-E429F3E83270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30" creationId="{05C8C9CA-5CAC-5DD3-4489-412BFD4A7022}"/>
          </ac:spMkLst>
        </pc:spChg>
        <pc:spChg chg="mod">
          <ac:chgData name="Giuseppe Torrisi" userId="7e2d242d-86da-4aa3-bb66-1f88aeb4d0c6" providerId="ADAL" clId="{62EE097A-0F85-DA43-A88A-7BC16E789983}" dt="2023-07-22T22:09:21.914" v="5218" actId="108"/>
          <ac:spMkLst>
            <pc:docMk/>
            <pc:sldMk cId="2207579878" sldId="1175"/>
            <ac:spMk id="31" creationId="{BF1E71BE-7EF5-144E-8825-4A2971BAC2A1}"/>
          </ac:spMkLst>
        </pc:spChg>
        <pc:spChg chg="mod">
          <ac:chgData name="Giuseppe Torrisi" userId="7e2d242d-86da-4aa3-bb66-1f88aeb4d0c6" providerId="ADAL" clId="{62EE097A-0F85-DA43-A88A-7BC16E789983}" dt="2023-07-22T22:08:34.981" v="5210" actId="3062"/>
          <ac:spMkLst>
            <pc:docMk/>
            <pc:sldMk cId="2207579878" sldId="1175"/>
            <ac:spMk id="32" creationId="{8AE3BB38-3488-8699-132B-3BB9A1F6BE52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33" creationId="{E5C8786A-4F34-9EAC-992A-1DEE5012472A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35" creationId="{445BF133-C023-21B8-9C78-92643E573618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36" creationId="{2CDCAAE0-5EBE-EF3C-2EF4-35840FC96870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37" creationId="{BEEC5B70-AC30-3384-6C31-7CD40A3B4A19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38" creationId="{8A9E6902-38F4-B542-72CF-4D12B52B1433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39" creationId="{074721A9-BCBD-D496-DC17-25C362B8F571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40" creationId="{5BCFEDF8-5C71-8FEC-A491-B38F2C30FFBD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41" creationId="{2F88957E-504B-A6ED-1A3A-0707422927AF}"/>
          </ac:spMkLst>
        </pc:spChg>
        <pc:spChg chg="mod">
          <ac:chgData name="Giuseppe Torrisi" userId="7e2d242d-86da-4aa3-bb66-1f88aeb4d0c6" providerId="ADAL" clId="{62EE097A-0F85-DA43-A88A-7BC16E789983}" dt="2023-07-22T22:08:21.024" v="5206"/>
          <ac:spMkLst>
            <pc:docMk/>
            <pc:sldMk cId="2207579878" sldId="1175"/>
            <ac:spMk id="42" creationId="{0D21FBAC-CCD9-DFD9-C24E-EA6E1011E226}"/>
          </ac:spMkLst>
        </pc:spChg>
        <pc:grpChg chg="del">
          <ac:chgData name="Giuseppe Torrisi" userId="7e2d242d-86da-4aa3-bb66-1f88aeb4d0c6" providerId="ADAL" clId="{62EE097A-0F85-DA43-A88A-7BC16E789983}" dt="2023-07-22T22:08:20.321" v="5205" actId="478"/>
          <ac:grpSpMkLst>
            <pc:docMk/>
            <pc:sldMk cId="2207579878" sldId="1175"/>
            <ac:grpSpMk id="2" creationId="{25323592-9A11-89E1-7CA5-31A62624A0AB}"/>
          </ac:grpSpMkLst>
        </pc:grpChg>
        <pc:grpChg chg="add mod">
          <ac:chgData name="Giuseppe Torrisi" userId="7e2d242d-86da-4aa3-bb66-1f88aeb4d0c6" providerId="ADAL" clId="{62EE097A-0F85-DA43-A88A-7BC16E789983}" dt="2023-07-22T22:08:21.024" v="5206"/>
          <ac:grpSpMkLst>
            <pc:docMk/>
            <pc:sldMk cId="2207579878" sldId="1175"/>
            <ac:grpSpMk id="6" creationId="{C21B2A25-F3FC-427B-BAC7-DAA55E87975A}"/>
          </ac:grpSpMkLst>
        </pc:grpChg>
        <pc:grpChg chg="mod">
          <ac:chgData name="Giuseppe Torrisi" userId="7e2d242d-86da-4aa3-bb66-1f88aeb4d0c6" providerId="ADAL" clId="{62EE097A-0F85-DA43-A88A-7BC16E789983}" dt="2023-07-22T22:08:21.024" v="5206"/>
          <ac:grpSpMkLst>
            <pc:docMk/>
            <pc:sldMk cId="2207579878" sldId="1175"/>
            <ac:grpSpMk id="27" creationId="{122F0E43-D95A-15AE-6860-A1D555B641A0}"/>
          </ac:grpSpMkLst>
        </pc:grpChg>
        <pc:grpChg chg="mod">
          <ac:chgData name="Giuseppe Torrisi" userId="7e2d242d-86da-4aa3-bb66-1f88aeb4d0c6" providerId="ADAL" clId="{62EE097A-0F85-DA43-A88A-7BC16E789983}" dt="2023-07-22T22:08:21.024" v="5206"/>
          <ac:grpSpMkLst>
            <pc:docMk/>
            <pc:sldMk cId="2207579878" sldId="1175"/>
            <ac:grpSpMk id="28" creationId="{23AA5889-5268-47DB-1C20-C722D69454A9}"/>
          </ac:grpSpMkLst>
        </pc:grpChg>
        <pc:grpChg chg="mod">
          <ac:chgData name="Giuseppe Torrisi" userId="7e2d242d-86da-4aa3-bb66-1f88aeb4d0c6" providerId="ADAL" clId="{62EE097A-0F85-DA43-A88A-7BC16E789983}" dt="2023-07-22T22:08:21.024" v="5206"/>
          <ac:grpSpMkLst>
            <pc:docMk/>
            <pc:sldMk cId="2207579878" sldId="1175"/>
            <ac:grpSpMk id="34" creationId="{7ED74A2D-A767-1EA3-9BF3-06448A16E198}"/>
          </ac:grpSpMkLst>
        </pc:grpChg>
      </pc:sldChg>
      <pc:sldChg chg="addSp delSp modSp mod">
        <pc:chgData name="Giuseppe Torrisi" userId="7e2d242d-86da-4aa3-bb66-1f88aeb4d0c6" providerId="ADAL" clId="{62EE097A-0F85-DA43-A88A-7BC16E789983}" dt="2023-07-23T16:12:25.437" v="5677" actId="1076"/>
        <pc:sldMkLst>
          <pc:docMk/>
          <pc:sldMk cId="3597063385" sldId="1176"/>
        </pc:sldMkLst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4" creationId="{AE1C7D10-7C53-4C51-6F6A-A153A340C947}"/>
          </ac:spMkLst>
        </pc:spChg>
        <pc:spChg chg="mod">
          <ac:chgData name="Giuseppe Torrisi" userId="7e2d242d-86da-4aa3-bb66-1f88aeb4d0c6" providerId="ADAL" clId="{62EE097A-0F85-DA43-A88A-7BC16E789983}" dt="2023-07-23T16:12:17.388" v="5671" actId="1076"/>
          <ac:spMkLst>
            <pc:docMk/>
            <pc:sldMk cId="3597063385" sldId="1176"/>
            <ac:spMk id="6" creationId="{76BD9B7F-C884-3DD9-B2BD-3D09B3E60EBC}"/>
          </ac:spMkLst>
        </pc:spChg>
        <pc:spChg chg="mod">
          <ac:chgData name="Giuseppe Torrisi" userId="7e2d242d-86da-4aa3-bb66-1f88aeb4d0c6" providerId="ADAL" clId="{62EE097A-0F85-DA43-A88A-7BC16E789983}" dt="2023-07-23T16:11:54.916" v="5666" actId="207"/>
          <ac:spMkLst>
            <pc:docMk/>
            <pc:sldMk cId="3597063385" sldId="1176"/>
            <ac:spMk id="9" creationId="{94800F43-2359-2247-D971-8E122800E9AD}"/>
          </ac:spMkLst>
        </pc:spChg>
        <pc:spChg chg="mod">
          <ac:chgData name="Giuseppe Torrisi" userId="7e2d242d-86da-4aa3-bb66-1f88aeb4d0c6" providerId="ADAL" clId="{62EE097A-0F85-DA43-A88A-7BC16E789983}" dt="2023-07-23T16:12:14.983" v="5669" actId="207"/>
          <ac:spMkLst>
            <pc:docMk/>
            <pc:sldMk cId="3597063385" sldId="1176"/>
            <ac:spMk id="10" creationId="{3F3928B5-2972-7F5E-D88B-33B10914131B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11" creationId="{129C1E4A-1DDE-C97C-60A5-5DB99E903F3E}"/>
          </ac:spMkLst>
        </pc:spChg>
        <pc:spChg chg="mod">
          <ac:chgData name="Giuseppe Torrisi" userId="7e2d242d-86da-4aa3-bb66-1f88aeb4d0c6" providerId="ADAL" clId="{62EE097A-0F85-DA43-A88A-7BC16E789983}" dt="2023-07-23T16:12:04.129" v="5667" actId="108"/>
          <ac:spMkLst>
            <pc:docMk/>
            <pc:sldMk cId="3597063385" sldId="1176"/>
            <ac:spMk id="12" creationId="{CBC89AC6-E7E2-916C-8E37-EEA8A300C892}"/>
          </ac:spMkLst>
        </pc:spChg>
        <pc:spChg chg="mod">
          <ac:chgData name="Giuseppe Torrisi" userId="7e2d242d-86da-4aa3-bb66-1f88aeb4d0c6" providerId="ADAL" clId="{62EE097A-0F85-DA43-A88A-7BC16E789983}" dt="2023-07-23T16:12:23.062" v="5675" actId="1038"/>
          <ac:spMkLst>
            <pc:docMk/>
            <pc:sldMk cId="3597063385" sldId="1176"/>
            <ac:spMk id="13" creationId="{5138F93A-EFB8-E361-BB03-BD2D5FD2044B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15" creationId="{291E653B-5C3F-D97E-C32A-EDA39F435479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16" creationId="{26CFE7E0-B42F-0B58-F019-4302BDD57C9D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17" creationId="{9442FEFB-F65C-73A4-F99E-BEC7F077B515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18" creationId="{D02300CE-C236-6ED9-ED58-060DD0421DFF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22" creationId="{EF87378A-DBBA-3028-11C0-CC5025654E6D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23" creationId="{A20B5655-7C35-E46E-10BF-694811E5E505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24" creationId="{7B94F188-F02B-C6D2-6213-62C053857960}"/>
          </ac:spMkLst>
        </pc:spChg>
        <pc:spChg chg="mod">
          <ac:chgData name="Giuseppe Torrisi" userId="7e2d242d-86da-4aa3-bb66-1f88aeb4d0c6" providerId="ADAL" clId="{62EE097A-0F85-DA43-A88A-7BC16E789983}" dt="2023-07-23T16:11:42.456" v="5663"/>
          <ac:spMkLst>
            <pc:docMk/>
            <pc:sldMk cId="3597063385" sldId="1176"/>
            <ac:spMk id="40" creationId="{C11A32F4-244C-8593-DF88-3EDE69ED62BC}"/>
          </ac:spMkLst>
        </pc:spChg>
        <pc:grpChg chg="add mod">
          <ac:chgData name="Giuseppe Torrisi" userId="7e2d242d-86da-4aa3-bb66-1f88aeb4d0c6" providerId="ADAL" clId="{62EE097A-0F85-DA43-A88A-7BC16E789983}" dt="2023-07-23T16:12:25.437" v="5677" actId="1076"/>
          <ac:grpSpMkLst>
            <pc:docMk/>
            <pc:sldMk cId="3597063385" sldId="1176"/>
            <ac:grpSpMk id="2" creationId="{62B1C28E-B1CA-3C25-AECF-4B3B50BEA7CB}"/>
          </ac:grpSpMkLst>
        </pc:grpChg>
        <pc:grpChg chg="mod">
          <ac:chgData name="Giuseppe Torrisi" userId="7e2d242d-86da-4aa3-bb66-1f88aeb4d0c6" providerId="ADAL" clId="{62EE097A-0F85-DA43-A88A-7BC16E789983}" dt="2023-07-23T16:11:42.456" v="5663"/>
          <ac:grpSpMkLst>
            <pc:docMk/>
            <pc:sldMk cId="3597063385" sldId="1176"/>
            <ac:grpSpMk id="5" creationId="{369BECB6-B2CC-CCE9-D4D2-963E0FE5BDB4}"/>
          </ac:grpSpMkLst>
        </pc:grpChg>
        <pc:grpChg chg="del">
          <ac:chgData name="Giuseppe Torrisi" userId="7e2d242d-86da-4aa3-bb66-1f88aeb4d0c6" providerId="ADAL" clId="{62EE097A-0F85-DA43-A88A-7BC16E789983}" dt="2023-07-23T16:11:41.887" v="5662" actId="478"/>
          <ac:grpSpMkLst>
            <pc:docMk/>
            <pc:sldMk cId="3597063385" sldId="1176"/>
            <ac:grpSpMk id="7" creationId="{CB68BB02-9201-279A-62D9-798842FBFD37}"/>
          </ac:grpSpMkLst>
        </pc:grpChg>
        <pc:grpChg chg="mod">
          <ac:chgData name="Giuseppe Torrisi" userId="7e2d242d-86da-4aa3-bb66-1f88aeb4d0c6" providerId="ADAL" clId="{62EE097A-0F85-DA43-A88A-7BC16E789983}" dt="2023-07-23T16:11:42.456" v="5663"/>
          <ac:grpSpMkLst>
            <pc:docMk/>
            <pc:sldMk cId="3597063385" sldId="1176"/>
            <ac:grpSpMk id="8" creationId="{08317DE4-A895-3EC4-95D5-D2315F89A964}"/>
          </ac:grpSpMkLst>
        </pc:grpChg>
        <pc:grpChg chg="mod">
          <ac:chgData name="Giuseppe Torrisi" userId="7e2d242d-86da-4aa3-bb66-1f88aeb4d0c6" providerId="ADAL" clId="{62EE097A-0F85-DA43-A88A-7BC16E789983}" dt="2023-07-23T16:11:42.456" v="5663"/>
          <ac:grpSpMkLst>
            <pc:docMk/>
            <pc:sldMk cId="3597063385" sldId="1176"/>
            <ac:grpSpMk id="14" creationId="{C8700218-73C9-6C22-D95D-BE0DE07C2499}"/>
          </ac:grpSpMkLst>
        </pc:grpChg>
      </pc:sldChg>
      <pc:sldChg chg="delSp del mod modShow">
        <pc:chgData name="Giuseppe Torrisi" userId="7e2d242d-86da-4aa3-bb66-1f88aeb4d0c6" providerId="ADAL" clId="{62EE097A-0F85-DA43-A88A-7BC16E789983}" dt="2023-07-27T15:11:29.335" v="5986" actId="2696"/>
        <pc:sldMkLst>
          <pc:docMk/>
          <pc:sldMk cId="3005065412" sldId="1177"/>
        </pc:sldMkLst>
        <pc:grpChg chg="del">
          <ac:chgData name="Giuseppe Torrisi" userId="7e2d242d-86da-4aa3-bb66-1f88aeb4d0c6" providerId="ADAL" clId="{62EE097A-0F85-DA43-A88A-7BC16E789983}" dt="2023-07-23T16:11:29.847" v="5659" actId="478"/>
          <ac:grpSpMkLst>
            <pc:docMk/>
            <pc:sldMk cId="3005065412" sldId="1177"/>
            <ac:grpSpMk id="2" creationId="{11F7AFFE-CD59-8112-390A-5E6F9CC13B56}"/>
          </ac:grpSpMkLst>
        </pc:grpChg>
      </pc:sldChg>
      <pc:sldChg chg="addSp delSp modSp del mod modShow">
        <pc:chgData name="Giuseppe Torrisi" userId="7e2d242d-86da-4aa3-bb66-1f88aeb4d0c6" providerId="ADAL" clId="{62EE097A-0F85-DA43-A88A-7BC16E789983}" dt="2023-07-27T15:11:27.808" v="5985" actId="2696"/>
        <pc:sldMkLst>
          <pc:docMk/>
          <pc:sldMk cId="3418125405" sldId="1178"/>
        </pc:sldMkLst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8" creationId="{7788DF1B-35AB-96EE-DE39-98FE32D8A4B2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11" creationId="{FAE1699D-33C3-A206-6DA6-7D8C43F9EC93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12" creationId="{079C3385-882C-AB2D-2684-11C7E1E562DF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13" creationId="{6ECA352F-B44E-59E4-55E9-55A726580859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14" creationId="{0D36012A-CCF9-C71C-DABA-13B490A49184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15" creationId="{2F94E30D-CB0B-327D-1670-36D4C1C0B310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17" creationId="{2B3AB68D-87A2-AAD8-77CA-CC8AEBE60A00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18" creationId="{7FB12F8C-96EC-352C-971C-E293CE7C97BA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19" creationId="{978C79B9-FF4B-D827-F762-8935FB1F5CB7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20" creationId="{8D79AEC0-1DDD-A63B-E485-2A3F2ECF69C8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21" creationId="{367C17E0-B5AC-A915-0EDB-F76079DC1136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22" creationId="{98B9DDBD-CC2E-744C-0334-4DB65C0B40A8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37" creationId="{56DB40AC-EF53-AEB0-3FE3-508A65B3C5D0}"/>
          </ac:spMkLst>
        </pc:spChg>
        <pc:spChg chg="mod">
          <ac:chgData name="Giuseppe Torrisi" userId="7e2d242d-86da-4aa3-bb66-1f88aeb4d0c6" providerId="ADAL" clId="{62EE097A-0F85-DA43-A88A-7BC16E789983}" dt="2023-07-23T16:11:20.377" v="5657"/>
          <ac:spMkLst>
            <pc:docMk/>
            <pc:sldMk cId="3418125405" sldId="1178"/>
            <ac:spMk id="38" creationId="{E7D8652A-3E06-4923-5F0A-7FF18D79A5DF}"/>
          </ac:spMkLst>
        </pc:spChg>
        <pc:grpChg chg="del">
          <ac:chgData name="Giuseppe Torrisi" userId="7e2d242d-86da-4aa3-bb66-1f88aeb4d0c6" providerId="ADAL" clId="{62EE097A-0F85-DA43-A88A-7BC16E789983}" dt="2023-07-23T16:11:19.913" v="5656" actId="478"/>
          <ac:grpSpMkLst>
            <pc:docMk/>
            <pc:sldMk cId="3418125405" sldId="1178"/>
            <ac:grpSpMk id="4" creationId="{34CAAFC1-E7DC-6370-0990-DB07B8F862B2}"/>
          </ac:grpSpMkLst>
        </pc:grpChg>
        <pc:grpChg chg="add mod">
          <ac:chgData name="Giuseppe Torrisi" userId="7e2d242d-86da-4aa3-bb66-1f88aeb4d0c6" providerId="ADAL" clId="{62EE097A-0F85-DA43-A88A-7BC16E789983}" dt="2023-07-23T16:11:20.377" v="5657"/>
          <ac:grpSpMkLst>
            <pc:docMk/>
            <pc:sldMk cId="3418125405" sldId="1178"/>
            <ac:grpSpMk id="7" creationId="{69E0A3F5-23B9-B6D3-BF94-5AD022362EAE}"/>
          </ac:grpSpMkLst>
        </pc:grpChg>
        <pc:grpChg chg="mod">
          <ac:chgData name="Giuseppe Torrisi" userId="7e2d242d-86da-4aa3-bb66-1f88aeb4d0c6" providerId="ADAL" clId="{62EE097A-0F85-DA43-A88A-7BC16E789983}" dt="2023-07-23T16:11:20.377" v="5657"/>
          <ac:grpSpMkLst>
            <pc:docMk/>
            <pc:sldMk cId="3418125405" sldId="1178"/>
            <ac:grpSpMk id="9" creationId="{0013AE9D-ED9D-996C-E5CE-283794776538}"/>
          </ac:grpSpMkLst>
        </pc:grpChg>
        <pc:grpChg chg="mod">
          <ac:chgData name="Giuseppe Torrisi" userId="7e2d242d-86da-4aa3-bb66-1f88aeb4d0c6" providerId="ADAL" clId="{62EE097A-0F85-DA43-A88A-7BC16E789983}" dt="2023-07-23T16:11:20.377" v="5657"/>
          <ac:grpSpMkLst>
            <pc:docMk/>
            <pc:sldMk cId="3418125405" sldId="1178"/>
            <ac:grpSpMk id="10" creationId="{B487B4DA-67B2-8DC3-FFD5-BF3ECE5AE382}"/>
          </ac:grpSpMkLst>
        </pc:grpChg>
        <pc:grpChg chg="mod">
          <ac:chgData name="Giuseppe Torrisi" userId="7e2d242d-86da-4aa3-bb66-1f88aeb4d0c6" providerId="ADAL" clId="{62EE097A-0F85-DA43-A88A-7BC16E789983}" dt="2023-07-23T16:11:20.377" v="5657"/>
          <ac:grpSpMkLst>
            <pc:docMk/>
            <pc:sldMk cId="3418125405" sldId="1178"/>
            <ac:grpSpMk id="16" creationId="{A438F2BF-33BD-9557-3FE2-08BDBCAB22FC}"/>
          </ac:grpSpMkLst>
        </pc:grpChg>
      </pc:sldChg>
      <pc:sldChg chg="addSp delSp modSp mod modNotesTx">
        <pc:chgData name="Giuseppe Torrisi" userId="7e2d242d-86da-4aa3-bb66-1f88aeb4d0c6" providerId="ADAL" clId="{62EE097A-0F85-DA43-A88A-7BC16E789983}" dt="2023-07-31T22:27:20.717" v="10057" actId="20577"/>
        <pc:sldMkLst>
          <pc:docMk/>
          <pc:sldMk cId="2374470707" sldId="1179"/>
        </pc:sldMkLst>
        <pc:spChg chg="mod">
          <ac:chgData name="Giuseppe Torrisi" userId="7e2d242d-86da-4aa3-bb66-1f88aeb4d0c6" providerId="ADAL" clId="{62EE097A-0F85-DA43-A88A-7BC16E789983}" dt="2023-07-22T21:23:41.722" v="4818" actId="20577"/>
          <ac:spMkLst>
            <pc:docMk/>
            <pc:sldMk cId="2374470707" sldId="1179"/>
            <ac:spMk id="7" creationId="{6B9354C7-B8B9-5820-A4C9-B044E0472341}"/>
          </ac:spMkLst>
        </pc:spChg>
        <pc:spChg chg="mod">
          <ac:chgData name="Giuseppe Torrisi" userId="7e2d242d-86da-4aa3-bb66-1f88aeb4d0c6" providerId="ADAL" clId="{62EE097A-0F85-DA43-A88A-7BC16E789983}" dt="2023-07-29T07:59:48.342" v="6601" actId="207"/>
          <ac:spMkLst>
            <pc:docMk/>
            <pc:sldMk cId="2374470707" sldId="1179"/>
            <ac:spMk id="9" creationId="{5270F747-3BF6-CC92-64EB-A2CB34DCAE46}"/>
          </ac:spMkLst>
        </pc:spChg>
        <pc:spChg chg="mod">
          <ac:chgData name="Giuseppe Torrisi" userId="7e2d242d-86da-4aa3-bb66-1f88aeb4d0c6" providerId="ADAL" clId="{62EE097A-0F85-DA43-A88A-7BC16E789983}" dt="2023-07-22T10:07:04.021" v="1807"/>
          <ac:spMkLst>
            <pc:docMk/>
            <pc:sldMk cId="2374470707" sldId="1179"/>
            <ac:spMk id="11" creationId="{AAF8D795-F022-1C3C-23B6-47B232E18D2B}"/>
          </ac:spMkLst>
        </pc:spChg>
        <pc:spChg chg="mod">
          <ac:chgData name="Giuseppe Torrisi" userId="7e2d242d-86da-4aa3-bb66-1f88aeb4d0c6" providerId="ADAL" clId="{62EE097A-0F85-DA43-A88A-7BC16E789983}" dt="2023-07-22T10:07:04.021" v="1807"/>
          <ac:spMkLst>
            <pc:docMk/>
            <pc:sldMk cId="2374470707" sldId="1179"/>
            <ac:spMk id="12" creationId="{190F4ECE-4BA3-0C4F-AFBC-78A86AF020F3}"/>
          </ac:spMkLst>
        </pc:spChg>
        <pc:spChg chg="mod">
          <ac:chgData name="Giuseppe Torrisi" userId="7e2d242d-86da-4aa3-bb66-1f88aeb4d0c6" providerId="ADAL" clId="{62EE097A-0F85-DA43-A88A-7BC16E789983}" dt="2023-07-22T10:07:04.021" v="1807"/>
          <ac:spMkLst>
            <pc:docMk/>
            <pc:sldMk cId="2374470707" sldId="1179"/>
            <ac:spMk id="13" creationId="{11E510C9-328A-3734-DE88-B07998F75DF0}"/>
          </ac:spMkLst>
        </pc:spChg>
        <pc:spChg chg="mod">
          <ac:chgData name="Giuseppe Torrisi" userId="7e2d242d-86da-4aa3-bb66-1f88aeb4d0c6" providerId="ADAL" clId="{62EE097A-0F85-DA43-A88A-7BC16E789983}" dt="2023-07-22T10:07:04.021" v="1807"/>
          <ac:spMkLst>
            <pc:docMk/>
            <pc:sldMk cId="2374470707" sldId="1179"/>
            <ac:spMk id="14" creationId="{FD34DBDC-B14E-3677-CF7F-B4E52C7A2496}"/>
          </ac:spMkLst>
        </pc:spChg>
        <pc:spChg chg="mod">
          <ac:chgData name="Giuseppe Torrisi" userId="7e2d242d-86da-4aa3-bb66-1f88aeb4d0c6" providerId="ADAL" clId="{62EE097A-0F85-DA43-A88A-7BC16E789983}" dt="2023-07-22T10:07:04.021" v="1807"/>
          <ac:spMkLst>
            <pc:docMk/>
            <pc:sldMk cId="2374470707" sldId="1179"/>
            <ac:spMk id="15" creationId="{E9B29F37-5B50-AEE0-8A58-C79A98726D7F}"/>
          </ac:spMkLst>
        </pc:spChg>
        <pc:spChg chg="mod">
          <ac:chgData name="Giuseppe Torrisi" userId="7e2d242d-86da-4aa3-bb66-1f88aeb4d0c6" providerId="ADAL" clId="{62EE097A-0F85-DA43-A88A-7BC16E789983}" dt="2023-07-22T10:07:04.021" v="1807"/>
          <ac:spMkLst>
            <pc:docMk/>
            <pc:sldMk cId="2374470707" sldId="1179"/>
            <ac:spMk id="16" creationId="{EB2638B7-90CA-6D42-68F4-DF773139B323}"/>
          </ac:spMkLst>
        </pc:spChg>
        <pc:spChg chg="del mod">
          <ac:chgData name="Giuseppe Torrisi" userId="7e2d242d-86da-4aa3-bb66-1f88aeb4d0c6" providerId="ADAL" clId="{62EE097A-0F85-DA43-A88A-7BC16E789983}" dt="2023-07-22T12:13:29.747" v="1867" actId="478"/>
          <ac:spMkLst>
            <pc:docMk/>
            <pc:sldMk cId="2374470707" sldId="1179"/>
            <ac:spMk id="17" creationId="{EC7969F7-858D-E2A7-E234-0FB8A6A8EA64}"/>
          </ac:spMkLst>
        </pc:spChg>
        <pc:spChg chg="del mod">
          <ac:chgData name="Giuseppe Torrisi" userId="7e2d242d-86da-4aa3-bb66-1f88aeb4d0c6" providerId="ADAL" clId="{62EE097A-0F85-DA43-A88A-7BC16E789983}" dt="2023-07-22T12:13:29.747" v="1867" actId="478"/>
          <ac:spMkLst>
            <pc:docMk/>
            <pc:sldMk cId="2374470707" sldId="1179"/>
            <ac:spMk id="18" creationId="{82EEFA3B-1B1F-BD31-1792-50BC7CB94C0C}"/>
          </ac:spMkLst>
        </pc:spChg>
        <pc:spChg chg="mod">
          <ac:chgData name="Giuseppe Torrisi" userId="7e2d242d-86da-4aa3-bb66-1f88aeb4d0c6" providerId="ADAL" clId="{62EE097A-0F85-DA43-A88A-7BC16E789983}" dt="2023-07-22T19:16:53.317" v="3703"/>
          <ac:spMkLst>
            <pc:docMk/>
            <pc:sldMk cId="2374470707" sldId="1179"/>
            <ac:spMk id="21" creationId="{F6AEEB37-3CB9-20D2-5905-C98712F0BE21}"/>
          </ac:spMkLst>
        </pc:spChg>
        <pc:spChg chg="mod">
          <ac:chgData name="Giuseppe Torrisi" userId="7e2d242d-86da-4aa3-bb66-1f88aeb4d0c6" providerId="ADAL" clId="{62EE097A-0F85-DA43-A88A-7BC16E789983}" dt="2023-07-22T19:16:53.317" v="3703"/>
          <ac:spMkLst>
            <pc:docMk/>
            <pc:sldMk cId="2374470707" sldId="1179"/>
            <ac:spMk id="36" creationId="{21E7485C-AC5E-59BA-EE14-CC44208AF8B1}"/>
          </ac:spMkLst>
        </pc:spChg>
        <pc:spChg chg="mod">
          <ac:chgData name="Giuseppe Torrisi" userId="7e2d242d-86da-4aa3-bb66-1f88aeb4d0c6" providerId="ADAL" clId="{62EE097A-0F85-DA43-A88A-7BC16E789983}" dt="2023-07-22T19:16:53.317" v="3703"/>
          <ac:spMkLst>
            <pc:docMk/>
            <pc:sldMk cId="2374470707" sldId="1179"/>
            <ac:spMk id="37" creationId="{F848FCD3-C92D-6D5B-1015-0DF5F34D8198}"/>
          </ac:spMkLst>
        </pc:spChg>
        <pc:spChg chg="mod">
          <ac:chgData name="Giuseppe Torrisi" userId="7e2d242d-86da-4aa3-bb66-1f88aeb4d0c6" providerId="ADAL" clId="{62EE097A-0F85-DA43-A88A-7BC16E789983}" dt="2023-07-22T19:16:53.317" v="3703"/>
          <ac:spMkLst>
            <pc:docMk/>
            <pc:sldMk cId="2374470707" sldId="1179"/>
            <ac:spMk id="38" creationId="{93ADCAB9-BDDF-C928-319C-6E3D57581B2F}"/>
          </ac:spMkLst>
        </pc:spChg>
        <pc:spChg chg="mod">
          <ac:chgData name="Giuseppe Torrisi" userId="7e2d242d-86da-4aa3-bb66-1f88aeb4d0c6" providerId="ADAL" clId="{62EE097A-0F85-DA43-A88A-7BC16E789983}" dt="2023-07-22T19:16:53.317" v="3703"/>
          <ac:spMkLst>
            <pc:docMk/>
            <pc:sldMk cId="2374470707" sldId="1179"/>
            <ac:spMk id="39" creationId="{E8561B4A-F766-AFD8-7041-25BCA9207F8A}"/>
          </ac:spMkLst>
        </pc:spChg>
        <pc:spChg chg="mod">
          <ac:chgData name="Giuseppe Torrisi" userId="7e2d242d-86da-4aa3-bb66-1f88aeb4d0c6" providerId="ADAL" clId="{62EE097A-0F85-DA43-A88A-7BC16E789983}" dt="2023-07-22T19:16:53.317" v="3703"/>
          <ac:spMkLst>
            <pc:docMk/>
            <pc:sldMk cId="2374470707" sldId="1179"/>
            <ac:spMk id="40" creationId="{13D6B839-6088-C246-8BBD-7B7BEEC8B16D}"/>
          </ac:spMkLst>
        </pc:spChg>
        <pc:spChg chg="mod">
          <ac:chgData name="Giuseppe Torrisi" userId="7e2d242d-86da-4aa3-bb66-1f88aeb4d0c6" providerId="ADAL" clId="{62EE097A-0F85-DA43-A88A-7BC16E789983}" dt="2023-07-22T19:16:53.317" v="3703"/>
          <ac:spMkLst>
            <pc:docMk/>
            <pc:sldMk cId="2374470707" sldId="1179"/>
            <ac:spMk id="41" creationId="{443B67DD-5A37-B1E1-28A7-EDB18283184F}"/>
          </ac:spMkLst>
        </pc:spChg>
        <pc:spChg chg="mod">
          <ac:chgData name="Giuseppe Torrisi" userId="7e2d242d-86da-4aa3-bb66-1f88aeb4d0c6" providerId="ADAL" clId="{62EE097A-0F85-DA43-A88A-7BC16E789983}" dt="2023-07-22T19:16:53.317" v="3703"/>
          <ac:spMkLst>
            <pc:docMk/>
            <pc:sldMk cId="2374470707" sldId="1179"/>
            <ac:spMk id="42" creationId="{159DADC5-8F53-A71C-9CC5-73C978D4CB91}"/>
          </ac:spMkLst>
        </pc:spChg>
        <pc:grpChg chg="del">
          <ac:chgData name="Giuseppe Torrisi" userId="7e2d242d-86da-4aa3-bb66-1f88aeb4d0c6" providerId="ADAL" clId="{62EE097A-0F85-DA43-A88A-7BC16E789983}" dt="2023-07-22T10:07:03.515" v="1806" actId="478"/>
          <ac:grpSpMkLst>
            <pc:docMk/>
            <pc:sldMk cId="2374470707" sldId="1179"/>
            <ac:grpSpMk id="2" creationId="{FE2EA168-B1CC-44A0-2CA6-AD7CB5CF7C97}"/>
          </ac:grpSpMkLst>
        </pc:grpChg>
        <pc:grpChg chg="add del mod">
          <ac:chgData name="Giuseppe Torrisi" userId="7e2d242d-86da-4aa3-bb66-1f88aeb4d0c6" providerId="ADAL" clId="{62EE097A-0F85-DA43-A88A-7BC16E789983}" dt="2023-07-22T19:16:52.718" v="3702" actId="478"/>
          <ac:grpSpMkLst>
            <pc:docMk/>
            <pc:sldMk cId="2374470707" sldId="1179"/>
            <ac:grpSpMk id="6" creationId="{8FF149F0-2E0F-AE23-3E76-E8890D2E597A}"/>
          </ac:grpSpMkLst>
        </pc:grpChg>
        <pc:grpChg chg="mod">
          <ac:chgData name="Giuseppe Torrisi" userId="7e2d242d-86da-4aa3-bb66-1f88aeb4d0c6" providerId="ADAL" clId="{62EE097A-0F85-DA43-A88A-7BC16E789983}" dt="2023-07-22T10:07:04.021" v="1807"/>
          <ac:grpSpMkLst>
            <pc:docMk/>
            <pc:sldMk cId="2374470707" sldId="1179"/>
            <ac:grpSpMk id="10" creationId="{EE9262DD-AB63-7A7F-E995-70A33781C378}"/>
          </ac:grpSpMkLst>
        </pc:grpChg>
        <pc:grpChg chg="add mod">
          <ac:chgData name="Giuseppe Torrisi" userId="7e2d242d-86da-4aa3-bb66-1f88aeb4d0c6" providerId="ADAL" clId="{62EE097A-0F85-DA43-A88A-7BC16E789983}" dt="2023-07-22T19:16:53.317" v="3703"/>
          <ac:grpSpMkLst>
            <pc:docMk/>
            <pc:sldMk cId="2374470707" sldId="1179"/>
            <ac:grpSpMk id="19" creationId="{2DE9DC0C-63A9-4162-DCE7-6CB53DD8C3D7}"/>
          </ac:grpSpMkLst>
        </pc:grpChg>
        <pc:grpChg chg="mod">
          <ac:chgData name="Giuseppe Torrisi" userId="7e2d242d-86da-4aa3-bb66-1f88aeb4d0c6" providerId="ADAL" clId="{62EE097A-0F85-DA43-A88A-7BC16E789983}" dt="2023-07-22T19:16:53.317" v="3703"/>
          <ac:grpSpMkLst>
            <pc:docMk/>
            <pc:sldMk cId="2374470707" sldId="1179"/>
            <ac:grpSpMk id="20" creationId="{51CD3C17-FAB4-190B-C881-7A232909B14A}"/>
          </ac:grpSpMkLst>
        </pc:grpChg>
      </pc:sldChg>
      <pc:sldChg chg="addSp delSp modSp del mod">
        <pc:chgData name="Giuseppe Torrisi" userId="7e2d242d-86da-4aa3-bb66-1f88aeb4d0c6" providerId="ADAL" clId="{62EE097A-0F85-DA43-A88A-7BC16E789983}" dt="2023-07-27T15:16:30.087" v="6016" actId="2696"/>
        <pc:sldMkLst>
          <pc:docMk/>
          <pc:sldMk cId="1809079975" sldId="1182"/>
        </pc:sldMkLst>
        <pc:spChg chg="del">
          <ac:chgData name="Giuseppe Torrisi" userId="7e2d242d-86da-4aa3-bb66-1f88aeb4d0c6" providerId="ADAL" clId="{62EE097A-0F85-DA43-A88A-7BC16E789983}" dt="2023-07-23T16:14:49.706" v="5723" actId="478"/>
          <ac:spMkLst>
            <pc:docMk/>
            <pc:sldMk cId="1809079975" sldId="1182"/>
            <ac:spMk id="3" creationId="{B27CA156-A4FE-7B81-5BCD-1D95AF91B205}"/>
          </ac:spMkLst>
        </pc:spChg>
        <pc:spChg chg="mod">
          <ac:chgData name="Giuseppe Torrisi" userId="7e2d242d-86da-4aa3-bb66-1f88aeb4d0c6" providerId="ADAL" clId="{62EE097A-0F85-DA43-A88A-7BC16E789983}" dt="2023-07-23T16:14:05.617" v="5721" actId="207"/>
          <ac:spMkLst>
            <pc:docMk/>
            <pc:sldMk cId="1809079975" sldId="1182"/>
            <ac:spMk id="5" creationId="{F7F2B816-AA5F-E4C7-BEB4-E34522FDF5D4}"/>
          </ac:spMkLst>
        </pc:spChg>
        <pc:spChg chg="mod">
          <ac:chgData name="Giuseppe Torrisi" userId="7e2d242d-86da-4aa3-bb66-1f88aeb4d0c6" providerId="ADAL" clId="{62EE097A-0F85-DA43-A88A-7BC16E789983}" dt="2023-07-23T16:13:47.604" v="5719" actId="207"/>
          <ac:spMkLst>
            <pc:docMk/>
            <pc:sldMk cId="1809079975" sldId="1182"/>
            <ac:spMk id="10" creationId="{2A85DFE5-661B-B662-1422-CEED51228513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11" creationId="{6639092F-48C0-F0D4-3AD9-D03C74B6954A}"/>
          </ac:spMkLst>
        </pc:spChg>
        <pc:spChg chg="mod">
          <ac:chgData name="Giuseppe Torrisi" userId="7e2d242d-86da-4aa3-bb66-1f88aeb4d0c6" providerId="ADAL" clId="{62EE097A-0F85-DA43-A88A-7BC16E789983}" dt="2023-07-23T16:13:55.584" v="5720" actId="108"/>
          <ac:spMkLst>
            <pc:docMk/>
            <pc:sldMk cId="1809079975" sldId="1182"/>
            <ac:spMk id="12" creationId="{A408DCDE-C1C6-388B-C90B-7CA7655578BD}"/>
          </ac:spMkLst>
        </pc:spChg>
        <pc:spChg chg="mod">
          <ac:chgData name="Giuseppe Torrisi" userId="7e2d242d-86da-4aa3-bb66-1f88aeb4d0c6" providerId="ADAL" clId="{62EE097A-0F85-DA43-A88A-7BC16E789983}" dt="2023-07-23T16:14:10.725" v="5722" actId="3062"/>
          <ac:spMkLst>
            <pc:docMk/>
            <pc:sldMk cId="1809079975" sldId="1182"/>
            <ac:spMk id="13" creationId="{22B2FBFF-5CA1-1A5A-355D-F5F8384BA942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14" creationId="{61C73090-088E-5301-B4CD-C64A18DC5E6A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16" creationId="{68C83393-0391-7180-0326-866F27EE8AF7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17" creationId="{91B7D03A-6525-AF76-A789-40A293026AF2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18" creationId="{C337663A-C774-3C58-54D2-88098FF94841}"/>
          </ac:spMkLst>
        </pc:spChg>
        <pc:spChg chg="del">
          <ac:chgData name="Giuseppe Torrisi" userId="7e2d242d-86da-4aa3-bb66-1f88aeb4d0c6" providerId="ADAL" clId="{62EE097A-0F85-DA43-A88A-7BC16E789983}" dt="2023-07-23T16:14:49.706" v="5723" actId="478"/>
          <ac:spMkLst>
            <pc:docMk/>
            <pc:sldMk cId="1809079975" sldId="1182"/>
            <ac:spMk id="19" creationId="{3C594B75-BB28-62E3-CF8F-54B8FB930AE4}"/>
          </ac:spMkLst>
        </pc:spChg>
        <pc:spChg chg="del">
          <ac:chgData name="Giuseppe Torrisi" userId="7e2d242d-86da-4aa3-bb66-1f88aeb4d0c6" providerId="ADAL" clId="{62EE097A-0F85-DA43-A88A-7BC16E789983}" dt="2023-07-23T16:14:49.706" v="5723" actId="478"/>
          <ac:spMkLst>
            <pc:docMk/>
            <pc:sldMk cId="1809079975" sldId="1182"/>
            <ac:spMk id="20" creationId="{555175D8-DD3C-E88C-29D0-0EFEEBBBAA0F}"/>
          </ac:spMkLst>
        </pc:spChg>
        <pc:spChg chg="del">
          <ac:chgData name="Giuseppe Torrisi" userId="7e2d242d-86da-4aa3-bb66-1f88aeb4d0c6" providerId="ADAL" clId="{62EE097A-0F85-DA43-A88A-7BC16E789983}" dt="2023-07-23T16:14:49.706" v="5723" actId="478"/>
          <ac:spMkLst>
            <pc:docMk/>
            <pc:sldMk cId="1809079975" sldId="1182"/>
            <ac:spMk id="21" creationId="{694D9308-DA53-D242-B3CC-EA39D8966A20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22" creationId="{048DE869-8E5F-95A8-447A-1DE6368F6B14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23" creationId="{D71BC2EB-8272-D755-1306-0EFDAFEF2D7E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24" creationId="{8BC3D826-B1DF-0506-6D56-9BE376BDF393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38" creationId="{01A94125-A641-7548-15FC-6F0D5B136CAA}"/>
          </ac:spMkLst>
        </pc:spChg>
        <pc:spChg chg="mod">
          <ac:chgData name="Giuseppe Torrisi" userId="7e2d242d-86da-4aa3-bb66-1f88aeb4d0c6" providerId="ADAL" clId="{62EE097A-0F85-DA43-A88A-7BC16E789983}" dt="2023-07-23T16:13:41.512" v="5718"/>
          <ac:spMkLst>
            <pc:docMk/>
            <pc:sldMk cId="1809079975" sldId="1182"/>
            <ac:spMk id="39" creationId="{C82CD88A-B30A-0EC7-612A-66ABE78A61F7}"/>
          </ac:spMkLst>
        </pc:spChg>
        <pc:spChg chg="add mod">
          <ac:chgData name="Giuseppe Torrisi" userId="7e2d242d-86da-4aa3-bb66-1f88aeb4d0c6" providerId="ADAL" clId="{62EE097A-0F85-DA43-A88A-7BC16E789983}" dt="2023-07-23T16:14:50.328" v="5724"/>
          <ac:spMkLst>
            <pc:docMk/>
            <pc:sldMk cId="1809079975" sldId="1182"/>
            <ac:spMk id="54" creationId="{797325C3-2D6C-8780-8399-891DA1D95354}"/>
          </ac:spMkLst>
        </pc:spChg>
        <pc:spChg chg="add mod">
          <ac:chgData name="Giuseppe Torrisi" userId="7e2d242d-86da-4aa3-bb66-1f88aeb4d0c6" providerId="ADAL" clId="{62EE097A-0F85-DA43-A88A-7BC16E789983}" dt="2023-07-23T16:14:50.328" v="5724"/>
          <ac:spMkLst>
            <pc:docMk/>
            <pc:sldMk cId="1809079975" sldId="1182"/>
            <ac:spMk id="55" creationId="{2205E119-0F1F-29E9-A9B1-9293444EBC54}"/>
          </ac:spMkLst>
        </pc:spChg>
        <pc:spChg chg="add mod">
          <ac:chgData name="Giuseppe Torrisi" userId="7e2d242d-86da-4aa3-bb66-1f88aeb4d0c6" providerId="ADAL" clId="{62EE097A-0F85-DA43-A88A-7BC16E789983}" dt="2023-07-23T16:14:50.328" v="5724"/>
          <ac:spMkLst>
            <pc:docMk/>
            <pc:sldMk cId="1809079975" sldId="1182"/>
            <ac:spMk id="56" creationId="{34FC2C3C-2686-DE04-7380-0CE97EA48B92}"/>
          </ac:spMkLst>
        </pc:spChg>
        <pc:grpChg chg="add mod">
          <ac:chgData name="Giuseppe Torrisi" userId="7e2d242d-86da-4aa3-bb66-1f88aeb4d0c6" providerId="ADAL" clId="{62EE097A-0F85-DA43-A88A-7BC16E789983}" dt="2023-07-23T16:13:41.512" v="5718"/>
          <ac:grpSpMkLst>
            <pc:docMk/>
            <pc:sldMk cId="1809079975" sldId="1182"/>
            <ac:grpSpMk id="2" creationId="{5E87ABDF-CBDB-5AC5-35E0-E993AB6E41C0}"/>
          </ac:grpSpMkLst>
        </pc:grpChg>
        <pc:grpChg chg="del">
          <ac:chgData name="Giuseppe Torrisi" userId="7e2d242d-86da-4aa3-bb66-1f88aeb4d0c6" providerId="ADAL" clId="{62EE097A-0F85-DA43-A88A-7BC16E789983}" dt="2023-07-23T16:13:40.674" v="5717" actId="478"/>
          <ac:grpSpMkLst>
            <pc:docMk/>
            <pc:sldMk cId="1809079975" sldId="1182"/>
            <ac:grpSpMk id="4" creationId="{B0EC25CD-0F68-13BC-9431-399D3C924657}"/>
          </ac:grpSpMkLst>
        </pc:grpChg>
        <pc:grpChg chg="mod">
          <ac:chgData name="Giuseppe Torrisi" userId="7e2d242d-86da-4aa3-bb66-1f88aeb4d0c6" providerId="ADAL" clId="{62EE097A-0F85-DA43-A88A-7BC16E789983}" dt="2023-07-23T16:13:41.512" v="5718"/>
          <ac:grpSpMkLst>
            <pc:docMk/>
            <pc:sldMk cId="1809079975" sldId="1182"/>
            <ac:grpSpMk id="8" creationId="{5AAD21FD-4B0B-920C-F87E-3AED53EB99B9}"/>
          </ac:grpSpMkLst>
        </pc:grpChg>
        <pc:grpChg chg="mod">
          <ac:chgData name="Giuseppe Torrisi" userId="7e2d242d-86da-4aa3-bb66-1f88aeb4d0c6" providerId="ADAL" clId="{62EE097A-0F85-DA43-A88A-7BC16E789983}" dt="2023-07-23T16:13:41.512" v="5718"/>
          <ac:grpSpMkLst>
            <pc:docMk/>
            <pc:sldMk cId="1809079975" sldId="1182"/>
            <ac:grpSpMk id="9" creationId="{E516FEF9-BC63-29E1-1278-970F4B9B7E90}"/>
          </ac:grpSpMkLst>
        </pc:grpChg>
        <pc:grpChg chg="mod">
          <ac:chgData name="Giuseppe Torrisi" userId="7e2d242d-86da-4aa3-bb66-1f88aeb4d0c6" providerId="ADAL" clId="{62EE097A-0F85-DA43-A88A-7BC16E789983}" dt="2023-07-23T16:13:41.512" v="5718"/>
          <ac:grpSpMkLst>
            <pc:docMk/>
            <pc:sldMk cId="1809079975" sldId="1182"/>
            <ac:grpSpMk id="15" creationId="{B37AAC1C-4E1E-6EAD-879A-A262BE107178}"/>
          </ac:grpSpMkLst>
        </pc:grp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0" creationId="{DDB0AC23-BB75-B90E-7A8E-AAD34157A15A}"/>
          </ac:picMkLst>
        </pc:pic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1" creationId="{0B521D5A-820E-569C-5223-FE4F5B5442BC}"/>
          </ac:picMkLst>
        </pc:pic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2" creationId="{DFE3BDD0-76E2-B083-0145-968A1B90276A}"/>
          </ac:picMkLst>
        </pc:pic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3" creationId="{8E1CDC4B-FFA2-287B-85CF-9391F49590D1}"/>
          </ac:picMkLst>
        </pc:pic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4" creationId="{307ACAC4-1398-078B-1CDE-548A24D7D5E4}"/>
          </ac:picMkLst>
        </pc:pic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5" creationId="{0D6B4339-DAD9-9EB1-EE5B-7F60F9835F2A}"/>
          </ac:picMkLst>
        </pc:pic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6" creationId="{4DD7C287-D85E-6EBC-3CC3-FD2C19FD2183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47" creationId="{0D68AF2D-C576-A2B6-6BC3-6CF70E66DA1C}"/>
          </ac:picMkLst>
        </pc:pic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8" creationId="{4EA2B43D-C586-20CA-C1B3-DDDB259B2789}"/>
          </ac:picMkLst>
        </pc:picChg>
        <pc:picChg chg="add mod">
          <ac:chgData name="Giuseppe Torrisi" userId="7e2d242d-86da-4aa3-bb66-1f88aeb4d0c6" providerId="ADAL" clId="{62EE097A-0F85-DA43-A88A-7BC16E789983}" dt="2023-07-23T16:14:50.328" v="5724"/>
          <ac:picMkLst>
            <pc:docMk/>
            <pc:sldMk cId="1809079975" sldId="1182"/>
            <ac:picMk id="49" creationId="{F6D9BA78-933D-3765-65F0-27586B9AFBED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50" creationId="{6980445B-528B-A45C-94AA-94A73601B10C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51" creationId="{A4F45BF2-84DF-EDAA-FF9B-2174A46149C8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52" creationId="{F116EFD6-827B-7668-5FB6-EDA3BE10E964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53" creationId="{A52F6B03-8E7F-247E-F5E9-3E548D6E60B7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57" creationId="{74092BC5-E415-1030-6368-781E5BA3A0DD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58" creationId="{0447FEB9-3E55-3581-0239-4A6BEB10C09E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59" creationId="{C425D992-FFF1-3AA0-1F50-D9B108B84DB7}"/>
          </ac:picMkLst>
        </pc:picChg>
        <pc:picChg chg="del">
          <ac:chgData name="Giuseppe Torrisi" userId="7e2d242d-86da-4aa3-bb66-1f88aeb4d0c6" providerId="ADAL" clId="{62EE097A-0F85-DA43-A88A-7BC16E789983}" dt="2023-07-23T16:14:49.706" v="5723" actId="478"/>
          <ac:picMkLst>
            <pc:docMk/>
            <pc:sldMk cId="1809079975" sldId="1182"/>
            <ac:picMk id="60" creationId="{016551FC-4AC8-4B3E-B92B-6E06898632A1}"/>
          </ac:picMkLst>
        </pc:picChg>
      </pc:sldChg>
      <pc:sldChg chg="addSp delSp modSp del mod">
        <pc:chgData name="Giuseppe Torrisi" userId="7e2d242d-86da-4aa3-bb66-1f88aeb4d0c6" providerId="ADAL" clId="{62EE097A-0F85-DA43-A88A-7BC16E789983}" dt="2023-07-29T08:40:06.397" v="7746" actId="2696"/>
        <pc:sldMkLst>
          <pc:docMk/>
          <pc:sldMk cId="3085033000" sldId="1183"/>
        </pc:sldMkLst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3" creationId="{6CC99F9B-BF18-E111-F7FB-552F92DBE410}"/>
          </ac:spMkLst>
        </pc:spChg>
        <pc:spChg chg="mod">
          <ac:chgData name="Giuseppe Torrisi" userId="7e2d242d-86da-4aa3-bb66-1f88aeb4d0c6" providerId="ADAL" clId="{62EE097A-0F85-DA43-A88A-7BC16E789983}" dt="2023-07-29T08:39:16.159" v="7727" actId="20577"/>
          <ac:spMkLst>
            <pc:docMk/>
            <pc:sldMk cId="3085033000" sldId="1183"/>
            <ac:spMk id="4" creationId="{43FBF359-CCE5-F754-7517-0F656756D2EB}"/>
          </ac:spMkLst>
        </pc:spChg>
        <pc:spChg chg="mod">
          <ac:chgData name="Giuseppe Torrisi" userId="7e2d242d-86da-4aa3-bb66-1f88aeb4d0c6" providerId="ADAL" clId="{62EE097A-0F85-DA43-A88A-7BC16E789983}" dt="2023-07-29T08:39:49.111" v="7733" actId="21"/>
          <ac:spMkLst>
            <pc:docMk/>
            <pc:sldMk cId="3085033000" sldId="1183"/>
            <ac:spMk id="5" creationId="{A58A6B1A-48E4-952C-D641-EE23DBCCDC8C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8" creationId="{8DE7B499-B460-EDE6-5118-88763213DEB0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9" creationId="{3B8A1A55-9F74-E3A2-EE7B-897936C76089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0" creationId="{CE5CB27C-AA0A-A198-1339-0C2906EF5C67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1" creationId="{2CB944A5-1055-973D-123E-475A3BCE76F5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2" creationId="{8CEBF080-4F46-B9AE-206E-8BA3528EE20B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4" creationId="{1A09F740-51E5-4163-4804-204B0B2BBEC9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5" creationId="{BE5E1E2C-F9B5-645F-E326-3994AD14E7A5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6" creationId="{BFF974AD-1E61-EFFB-2EC4-731431D06264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7" creationId="{1A3A1A1E-379F-6126-0BA0-BE2BA62657D4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8" creationId="{8D2E5B00-BE30-075A-5081-637AA877B305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19" creationId="{AA582DDB-BD89-F405-4FBB-B9446F871680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31" creationId="{9AA69B06-50C7-4875-B6E2-87F073BBEE9D}"/>
          </ac:spMkLst>
        </pc:spChg>
        <pc:spChg chg="mod">
          <ac:chgData name="Giuseppe Torrisi" userId="7e2d242d-86da-4aa3-bb66-1f88aeb4d0c6" providerId="ADAL" clId="{62EE097A-0F85-DA43-A88A-7BC16E789983}" dt="2023-07-29T08:39:10.729" v="7724"/>
          <ac:spMkLst>
            <pc:docMk/>
            <pc:sldMk cId="3085033000" sldId="1183"/>
            <ac:spMk id="32" creationId="{F205205B-85CF-E8D7-2DEF-E9A1E60A199E}"/>
          </ac:spMkLst>
        </pc:spChg>
        <pc:grpChg chg="add mod">
          <ac:chgData name="Giuseppe Torrisi" userId="7e2d242d-86da-4aa3-bb66-1f88aeb4d0c6" providerId="ADAL" clId="{62EE097A-0F85-DA43-A88A-7BC16E789983}" dt="2023-07-29T08:39:10.729" v="7724"/>
          <ac:grpSpMkLst>
            <pc:docMk/>
            <pc:sldMk cId="3085033000" sldId="1183"/>
            <ac:grpSpMk id="2" creationId="{0A7BE67F-2F59-DA03-D90D-F6EF0F8336EB}"/>
          </ac:grpSpMkLst>
        </pc:grpChg>
        <pc:grpChg chg="mod">
          <ac:chgData name="Giuseppe Torrisi" userId="7e2d242d-86da-4aa3-bb66-1f88aeb4d0c6" providerId="ADAL" clId="{62EE097A-0F85-DA43-A88A-7BC16E789983}" dt="2023-07-29T08:39:10.729" v="7724"/>
          <ac:grpSpMkLst>
            <pc:docMk/>
            <pc:sldMk cId="3085033000" sldId="1183"/>
            <ac:grpSpMk id="6" creationId="{28E2D7AF-F21C-25FB-E886-E5D5D6D87A8A}"/>
          </ac:grpSpMkLst>
        </pc:grpChg>
        <pc:grpChg chg="mod">
          <ac:chgData name="Giuseppe Torrisi" userId="7e2d242d-86da-4aa3-bb66-1f88aeb4d0c6" providerId="ADAL" clId="{62EE097A-0F85-DA43-A88A-7BC16E789983}" dt="2023-07-29T08:39:10.729" v="7724"/>
          <ac:grpSpMkLst>
            <pc:docMk/>
            <pc:sldMk cId="3085033000" sldId="1183"/>
            <ac:grpSpMk id="7" creationId="{CD93277D-6096-8A0C-8F43-0A5405E7E945}"/>
          </ac:grpSpMkLst>
        </pc:grpChg>
        <pc:grpChg chg="mod">
          <ac:chgData name="Giuseppe Torrisi" userId="7e2d242d-86da-4aa3-bb66-1f88aeb4d0c6" providerId="ADAL" clId="{62EE097A-0F85-DA43-A88A-7BC16E789983}" dt="2023-07-29T08:39:10.729" v="7724"/>
          <ac:grpSpMkLst>
            <pc:docMk/>
            <pc:sldMk cId="3085033000" sldId="1183"/>
            <ac:grpSpMk id="13" creationId="{74BA9E64-F013-E7B4-B4B1-6484267243AA}"/>
          </ac:grpSpMkLst>
        </pc:grpChg>
        <pc:grpChg chg="del">
          <ac:chgData name="Giuseppe Torrisi" userId="7e2d242d-86da-4aa3-bb66-1f88aeb4d0c6" providerId="ADAL" clId="{62EE097A-0F85-DA43-A88A-7BC16E789983}" dt="2023-07-29T08:39:10.078" v="7723" actId="478"/>
          <ac:grpSpMkLst>
            <pc:docMk/>
            <pc:sldMk cId="3085033000" sldId="1183"/>
            <ac:grpSpMk id="20" creationId="{886E598C-8934-7AA3-4F05-656B88CF7A05}"/>
          </ac:grpSpMkLst>
        </pc:grpChg>
      </pc:sldChg>
      <pc:sldChg chg="addSp delSp modSp del mod modNotesTx">
        <pc:chgData name="Giuseppe Torrisi" userId="7e2d242d-86da-4aa3-bb66-1f88aeb4d0c6" providerId="ADAL" clId="{62EE097A-0F85-DA43-A88A-7BC16E789983}" dt="2023-07-20T08:35:14.759" v="759" actId="2696"/>
        <pc:sldMkLst>
          <pc:docMk/>
          <pc:sldMk cId="3181829341" sldId="1184"/>
        </pc:sldMkLst>
        <pc:spChg chg="del">
          <ac:chgData name="Giuseppe Torrisi" userId="7e2d242d-86da-4aa3-bb66-1f88aeb4d0c6" providerId="ADAL" clId="{62EE097A-0F85-DA43-A88A-7BC16E789983}" dt="2023-07-18T11:56:49.076" v="160" actId="478"/>
          <ac:spMkLst>
            <pc:docMk/>
            <pc:sldMk cId="3181829341" sldId="1184"/>
            <ac:spMk id="2" creationId="{695B1CE7-0D10-10F3-8116-34A4121236C1}"/>
          </ac:spMkLst>
        </pc:spChg>
        <pc:spChg chg="del">
          <ac:chgData name="Giuseppe Torrisi" userId="7e2d242d-86da-4aa3-bb66-1f88aeb4d0c6" providerId="ADAL" clId="{62EE097A-0F85-DA43-A88A-7BC16E789983}" dt="2023-07-18T11:56:49.076" v="160" actId="478"/>
          <ac:spMkLst>
            <pc:docMk/>
            <pc:sldMk cId="3181829341" sldId="1184"/>
            <ac:spMk id="3" creationId="{59B631CB-A646-C490-6E41-8BD70040E420}"/>
          </ac:spMkLst>
        </pc:spChg>
        <pc:spChg chg="add mod">
          <ac:chgData name="Giuseppe Torrisi" userId="7e2d242d-86da-4aa3-bb66-1f88aeb4d0c6" providerId="ADAL" clId="{62EE097A-0F85-DA43-A88A-7BC16E789983}" dt="2023-07-18T11:56:49.546" v="161"/>
          <ac:spMkLst>
            <pc:docMk/>
            <pc:sldMk cId="3181829341" sldId="1184"/>
            <ac:spMk id="4" creationId="{09527AA6-9BC7-DEA1-EDC8-53C956A90D53}"/>
          </ac:spMkLst>
        </pc:spChg>
        <pc:spChg chg="del">
          <ac:chgData name="Giuseppe Torrisi" userId="7e2d242d-86da-4aa3-bb66-1f88aeb4d0c6" providerId="ADAL" clId="{62EE097A-0F85-DA43-A88A-7BC16E789983}" dt="2023-07-18T11:56:49.076" v="160" actId="478"/>
          <ac:spMkLst>
            <pc:docMk/>
            <pc:sldMk cId="3181829341" sldId="1184"/>
            <ac:spMk id="5" creationId="{EBCF0146-9EB7-06FF-22E2-56DB3F6C012A}"/>
          </ac:spMkLst>
        </pc:spChg>
        <pc:spChg chg="add mod">
          <ac:chgData name="Giuseppe Torrisi" userId="7e2d242d-86da-4aa3-bb66-1f88aeb4d0c6" providerId="ADAL" clId="{62EE097A-0F85-DA43-A88A-7BC16E789983}" dt="2023-07-18T11:56:49.546" v="161"/>
          <ac:spMkLst>
            <pc:docMk/>
            <pc:sldMk cId="3181829341" sldId="1184"/>
            <ac:spMk id="6" creationId="{F3494944-484C-9B58-F8AB-28BFB53FDF2D}"/>
          </ac:spMkLst>
        </pc:spChg>
        <pc:spChg chg="del">
          <ac:chgData name="Giuseppe Torrisi" userId="7e2d242d-86da-4aa3-bb66-1f88aeb4d0c6" providerId="ADAL" clId="{62EE097A-0F85-DA43-A88A-7BC16E789983}" dt="2023-07-18T11:56:49.076" v="160" actId="478"/>
          <ac:spMkLst>
            <pc:docMk/>
            <pc:sldMk cId="3181829341" sldId="1184"/>
            <ac:spMk id="7" creationId="{29A5543B-0760-21CA-A9FB-CE48D9219BEE}"/>
          </ac:spMkLst>
        </pc:spChg>
        <pc:spChg chg="add mod">
          <ac:chgData name="Giuseppe Torrisi" userId="7e2d242d-86da-4aa3-bb66-1f88aeb4d0c6" providerId="ADAL" clId="{62EE097A-0F85-DA43-A88A-7BC16E789983}" dt="2023-07-18T11:56:49.546" v="161"/>
          <ac:spMkLst>
            <pc:docMk/>
            <pc:sldMk cId="3181829341" sldId="1184"/>
            <ac:spMk id="8" creationId="{BF5A2FD7-20CF-2D2C-3AFF-2D0D57D23D52}"/>
          </ac:spMkLst>
        </pc:spChg>
        <pc:spChg chg="mod">
          <ac:chgData name="Giuseppe Torrisi" userId="7e2d242d-86da-4aa3-bb66-1f88aeb4d0c6" providerId="ADAL" clId="{62EE097A-0F85-DA43-A88A-7BC16E789983}" dt="2023-07-18T11:56:49.546" v="161"/>
          <ac:spMkLst>
            <pc:docMk/>
            <pc:sldMk cId="3181829341" sldId="1184"/>
            <ac:spMk id="20" creationId="{AFCB2F97-21BA-116E-9E89-C90DDC4D8CD2}"/>
          </ac:spMkLst>
        </pc:spChg>
        <pc:spChg chg="add mod">
          <ac:chgData name="Giuseppe Torrisi" userId="7e2d242d-86da-4aa3-bb66-1f88aeb4d0c6" providerId="ADAL" clId="{62EE097A-0F85-DA43-A88A-7BC16E789983}" dt="2023-07-18T11:56:49.546" v="161"/>
          <ac:spMkLst>
            <pc:docMk/>
            <pc:sldMk cId="3181829341" sldId="1184"/>
            <ac:spMk id="22" creationId="{A21CA11E-3754-A964-3E5F-49F1A43645EB}"/>
          </ac:spMkLst>
        </pc:spChg>
        <pc:grpChg chg="add mod">
          <ac:chgData name="Giuseppe Torrisi" userId="7e2d242d-86da-4aa3-bb66-1f88aeb4d0c6" providerId="ADAL" clId="{62EE097A-0F85-DA43-A88A-7BC16E789983}" dt="2023-07-18T11:56:49.546" v="161"/>
          <ac:grpSpMkLst>
            <pc:docMk/>
            <pc:sldMk cId="3181829341" sldId="1184"/>
            <ac:grpSpMk id="9" creationId="{63FCE46E-A1E1-5B0D-7311-2C5329EFC5D6}"/>
          </ac:grpSpMkLst>
        </pc:grpChg>
        <pc:grpChg chg="del">
          <ac:chgData name="Giuseppe Torrisi" userId="7e2d242d-86da-4aa3-bb66-1f88aeb4d0c6" providerId="ADAL" clId="{62EE097A-0F85-DA43-A88A-7BC16E789983}" dt="2023-07-18T11:56:49.076" v="160" actId="478"/>
          <ac:grpSpMkLst>
            <pc:docMk/>
            <pc:sldMk cId="3181829341" sldId="1184"/>
            <ac:grpSpMk id="12" creationId="{4F435789-BBEC-654C-3CB5-7BC5147E2CF0}"/>
          </ac:grpSpMkLst>
        </pc:grpChg>
        <pc:picChg chg="mod">
          <ac:chgData name="Giuseppe Torrisi" userId="7e2d242d-86da-4aa3-bb66-1f88aeb4d0c6" providerId="ADAL" clId="{62EE097A-0F85-DA43-A88A-7BC16E789983}" dt="2023-07-18T11:56:49.546" v="161"/>
          <ac:picMkLst>
            <pc:docMk/>
            <pc:sldMk cId="3181829341" sldId="1184"/>
            <ac:picMk id="21" creationId="{E58BB51C-865D-B8F8-578E-A84920A4FA0D}"/>
          </ac:picMkLst>
        </pc:picChg>
        <pc:picChg chg="add mod">
          <ac:chgData name="Giuseppe Torrisi" userId="7e2d242d-86da-4aa3-bb66-1f88aeb4d0c6" providerId="ADAL" clId="{62EE097A-0F85-DA43-A88A-7BC16E789983}" dt="2023-07-18T11:56:49.546" v="161"/>
          <ac:picMkLst>
            <pc:docMk/>
            <pc:sldMk cId="3181829341" sldId="1184"/>
            <ac:picMk id="23" creationId="{F2E46798-6E46-52AA-522E-7E4F74A18AA5}"/>
          </ac:picMkLst>
        </pc:picChg>
        <pc:picChg chg="add del mod">
          <ac:chgData name="Giuseppe Torrisi" userId="7e2d242d-86da-4aa3-bb66-1f88aeb4d0c6" providerId="ADAL" clId="{62EE097A-0F85-DA43-A88A-7BC16E789983}" dt="2023-07-18T11:50:43.866" v="10" actId="478"/>
          <ac:picMkLst>
            <pc:docMk/>
            <pc:sldMk cId="3181829341" sldId="1184"/>
            <ac:picMk id="1026" creationId="{42637911-60FD-C120-B6DF-1ED33BB08A32}"/>
          </ac:picMkLst>
        </pc:picChg>
      </pc:sldChg>
      <pc:sldChg chg="del">
        <pc:chgData name="Giuseppe Torrisi" userId="7e2d242d-86da-4aa3-bb66-1f88aeb4d0c6" providerId="ADAL" clId="{62EE097A-0F85-DA43-A88A-7BC16E789983}" dt="2023-07-27T15:12:09.664" v="5989" actId="2696"/>
        <pc:sldMkLst>
          <pc:docMk/>
          <pc:sldMk cId="1553585482" sldId="1185"/>
        </pc:sldMkLst>
      </pc:sldChg>
      <pc:sldChg chg="del">
        <pc:chgData name="Giuseppe Torrisi" userId="7e2d242d-86da-4aa3-bb66-1f88aeb4d0c6" providerId="ADAL" clId="{62EE097A-0F85-DA43-A88A-7BC16E789983}" dt="2023-07-27T15:12:10.778" v="5990" actId="2696"/>
        <pc:sldMkLst>
          <pc:docMk/>
          <pc:sldMk cId="229382711" sldId="1187"/>
        </pc:sldMkLst>
      </pc:sldChg>
      <pc:sldChg chg="addSp delSp modSp del mod">
        <pc:chgData name="Giuseppe Torrisi" userId="7e2d242d-86da-4aa3-bb66-1f88aeb4d0c6" providerId="ADAL" clId="{62EE097A-0F85-DA43-A88A-7BC16E789983}" dt="2023-07-31T22:22:02.806" v="9990" actId="2696"/>
        <pc:sldMkLst>
          <pc:docMk/>
          <pc:sldMk cId="719429952" sldId="1188"/>
        </pc:sldMkLst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3" creationId="{EE872E44-081E-AB86-CAD5-4D79F9ED48FE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6" creationId="{D0997BCA-90C3-7052-59D4-C7B41C68671A}"/>
          </ac:spMkLst>
        </pc:spChg>
        <pc:spChg chg="mod">
          <ac:chgData name="Giuseppe Torrisi" userId="7e2d242d-86da-4aa3-bb66-1f88aeb4d0c6" providerId="ADAL" clId="{62EE097A-0F85-DA43-A88A-7BC16E789983}" dt="2023-07-23T16:10:40.928" v="5620" actId="1076"/>
          <ac:spMkLst>
            <pc:docMk/>
            <pc:sldMk cId="719429952" sldId="1188"/>
            <ac:spMk id="8" creationId="{6D7B0A63-CA15-B104-4113-E662515BFCF4}"/>
          </ac:spMkLst>
        </pc:spChg>
        <pc:spChg chg="mod">
          <ac:chgData name="Giuseppe Torrisi" userId="7e2d242d-86da-4aa3-bb66-1f88aeb4d0c6" providerId="ADAL" clId="{62EE097A-0F85-DA43-A88A-7BC16E789983}" dt="2023-07-23T16:10:40.928" v="5620" actId="1076"/>
          <ac:spMkLst>
            <pc:docMk/>
            <pc:sldMk cId="719429952" sldId="1188"/>
            <ac:spMk id="9" creationId="{5DC5A53E-9D63-3EF1-1E6D-61DEE52414AC}"/>
          </ac:spMkLst>
        </pc:spChg>
        <pc:spChg chg="mod">
          <ac:chgData name="Giuseppe Torrisi" userId="7e2d242d-86da-4aa3-bb66-1f88aeb4d0c6" providerId="ADAL" clId="{62EE097A-0F85-DA43-A88A-7BC16E789983}" dt="2023-07-23T16:10:40.928" v="5620" actId="1076"/>
          <ac:spMkLst>
            <pc:docMk/>
            <pc:sldMk cId="719429952" sldId="1188"/>
            <ac:spMk id="10" creationId="{9E64A766-740E-6E4A-AE4D-10F793D4E7B2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11" creationId="{166AA8B0-FE1F-D4BB-3C71-8D613B031917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12" creationId="{CB4691B7-9DB5-D749-B695-76AB35102361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13" creationId="{BCAC01C8-CD61-1B98-746F-EEEF5AF39D0C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14" creationId="{4A625776-A968-692A-15C9-C423F2A7CDD8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16" creationId="{E028FD15-2F64-8C8D-F454-9F02EE7CAB0F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17" creationId="{2753077A-194B-C61B-C24B-16D0A1056F81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18" creationId="{900ADE31-6A40-D043-629C-64D40F88659E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19" creationId="{AC9C2834-6B1F-34A5-325C-DEE6B3BC3F48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20" creationId="{0142983F-094D-7712-60D9-D433462D10C2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21" creationId="{19EDE27B-36B4-4224-FC37-FE704F5A4C48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22" creationId="{D4FAFA61-3952-9F5F-31C3-B2B4599A8E01}"/>
          </ac:spMkLst>
        </pc:spChg>
        <pc:spChg chg="mod">
          <ac:chgData name="Giuseppe Torrisi" userId="7e2d242d-86da-4aa3-bb66-1f88aeb4d0c6" providerId="ADAL" clId="{62EE097A-0F85-DA43-A88A-7BC16E789983}" dt="2023-07-23T16:10:09.377" v="5607"/>
          <ac:spMkLst>
            <pc:docMk/>
            <pc:sldMk cId="719429952" sldId="1188"/>
            <ac:spMk id="23" creationId="{500226B5-5EAF-01BC-8283-3E1A9476AC16}"/>
          </ac:spMkLst>
        </pc:spChg>
        <pc:spChg chg="add del mod">
          <ac:chgData name="Giuseppe Torrisi" userId="7e2d242d-86da-4aa3-bb66-1f88aeb4d0c6" providerId="ADAL" clId="{62EE097A-0F85-DA43-A88A-7BC16E789983}" dt="2023-07-23T16:10:26.774" v="5617" actId="767"/>
          <ac:spMkLst>
            <pc:docMk/>
            <pc:sldMk cId="719429952" sldId="1188"/>
            <ac:spMk id="24" creationId="{756F22BE-621B-1532-18F1-9F39E1D40044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26" creationId="{7F1269AE-7255-7891-1DAE-40B444E7816A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29" creationId="{3953E6BB-59E7-46C1-6A7F-D17F65774476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0" creationId="{AE4BAE91-6137-4110-2782-ABA64165F39F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1" creationId="{485D6232-721D-5D57-85C7-DCFE8826E39D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2" creationId="{3627A365-A95D-E9C6-FE1C-5EC41171A963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3" creationId="{F140A88F-9336-9634-C93A-93EDCD3894A6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5" creationId="{6E9FB4D5-6C1E-A564-96A3-A0D6A1711C60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6" creationId="{A1490AA9-D13E-824D-EF06-028115C4EDA2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7" creationId="{3523AED7-606C-AE8C-8E94-EE25C6BFC424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8" creationId="{F8455DCE-E196-86DC-8641-1878004A4A8C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39" creationId="{7E7A8A20-CAD4-59F4-9250-FFB5E8D6B103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40" creationId="{61957A4D-153D-6FFF-62E0-7C2B9F4586DA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41" creationId="{C9ED7C83-C666-91BE-93A0-3E1797AD0BB6}"/>
          </ac:spMkLst>
        </pc:spChg>
        <pc:spChg chg="mod">
          <ac:chgData name="Giuseppe Torrisi" userId="7e2d242d-86da-4aa3-bb66-1f88aeb4d0c6" providerId="ADAL" clId="{62EE097A-0F85-DA43-A88A-7BC16E789983}" dt="2023-07-23T16:10:41.844" v="5621"/>
          <ac:spMkLst>
            <pc:docMk/>
            <pc:sldMk cId="719429952" sldId="1188"/>
            <ac:spMk id="42" creationId="{AFCEDE65-01E6-0B69-661A-315CFBBD40BC}"/>
          </ac:spMkLst>
        </pc:spChg>
        <pc:grpChg chg="add del mod">
          <ac:chgData name="Giuseppe Torrisi" userId="7e2d242d-86da-4aa3-bb66-1f88aeb4d0c6" providerId="ADAL" clId="{62EE097A-0F85-DA43-A88A-7BC16E789983}" dt="2023-07-23T16:10:28.669" v="5618"/>
          <ac:grpSpMkLst>
            <pc:docMk/>
            <pc:sldMk cId="719429952" sldId="1188"/>
            <ac:grpSpMk id="2" creationId="{1C03E939-3C2F-71EF-02BF-DD6075207129}"/>
          </ac:grpSpMkLst>
        </pc:grpChg>
        <pc:grpChg chg="mod">
          <ac:chgData name="Giuseppe Torrisi" userId="7e2d242d-86da-4aa3-bb66-1f88aeb4d0c6" providerId="ADAL" clId="{62EE097A-0F85-DA43-A88A-7BC16E789983}" dt="2023-07-23T16:10:09.377" v="5607"/>
          <ac:grpSpMkLst>
            <pc:docMk/>
            <pc:sldMk cId="719429952" sldId="1188"/>
            <ac:grpSpMk id="4" creationId="{85210C21-176F-610E-039E-A5EDB8ABC493}"/>
          </ac:grpSpMkLst>
        </pc:grpChg>
        <pc:grpChg chg="mod">
          <ac:chgData name="Giuseppe Torrisi" userId="7e2d242d-86da-4aa3-bb66-1f88aeb4d0c6" providerId="ADAL" clId="{62EE097A-0F85-DA43-A88A-7BC16E789983}" dt="2023-07-23T16:10:09.377" v="5607"/>
          <ac:grpSpMkLst>
            <pc:docMk/>
            <pc:sldMk cId="719429952" sldId="1188"/>
            <ac:grpSpMk id="5" creationId="{6F514A1C-95E5-0E6C-2E76-E1768323D963}"/>
          </ac:grpSpMkLst>
        </pc:grpChg>
        <pc:grpChg chg="mod">
          <ac:chgData name="Giuseppe Torrisi" userId="7e2d242d-86da-4aa3-bb66-1f88aeb4d0c6" providerId="ADAL" clId="{62EE097A-0F85-DA43-A88A-7BC16E789983}" dt="2023-07-23T16:10:09.377" v="5607"/>
          <ac:grpSpMkLst>
            <pc:docMk/>
            <pc:sldMk cId="719429952" sldId="1188"/>
            <ac:grpSpMk id="15" creationId="{898BCC08-E39E-BEFE-B1B7-10318C82E3A8}"/>
          </ac:grpSpMkLst>
        </pc:grpChg>
        <pc:grpChg chg="add mod">
          <ac:chgData name="Giuseppe Torrisi" userId="7e2d242d-86da-4aa3-bb66-1f88aeb4d0c6" providerId="ADAL" clId="{62EE097A-0F85-DA43-A88A-7BC16E789983}" dt="2023-07-23T16:10:41.844" v="5621"/>
          <ac:grpSpMkLst>
            <pc:docMk/>
            <pc:sldMk cId="719429952" sldId="1188"/>
            <ac:grpSpMk id="25" creationId="{C36894CA-4E64-0CE6-6799-A3BFC257D846}"/>
          </ac:grpSpMkLst>
        </pc:grpChg>
        <pc:grpChg chg="mod">
          <ac:chgData name="Giuseppe Torrisi" userId="7e2d242d-86da-4aa3-bb66-1f88aeb4d0c6" providerId="ADAL" clId="{62EE097A-0F85-DA43-A88A-7BC16E789983}" dt="2023-07-23T16:10:41.844" v="5621"/>
          <ac:grpSpMkLst>
            <pc:docMk/>
            <pc:sldMk cId="719429952" sldId="1188"/>
            <ac:grpSpMk id="27" creationId="{0940099D-7C62-F018-CC3D-6476933C8BCA}"/>
          </ac:grpSpMkLst>
        </pc:grpChg>
        <pc:grpChg chg="mod">
          <ac:chgData name="Giuseppe Torrisi" userId="7e2d242d-86da-4aa3-bb66-1f88aeb4d0c6" providerId="ADAL" clId="{62EE097A-0F85-DA43-A88A-7BC16E789983}" dt="2023-07-23T16:10:41.844" v="5621"/>
          <ac:grpSpMkLst>
            <pc:docMk/>
            <pc:sldMk cId="719429952" sldId="1188"/>
            <ac:grpSpMk id="28" creationId="{D426F326-F78D-38E4-E495-EDD1B7A6B8F1}"/>
          </ac:grpSpMkLst>
        </pc:grpChg>
        <pc:grpChg chg="mod">
          <ac:chgData name="Giuseppe Torrisi" userId="7e2d242d-86da-4aa3-bb66-1f88aeb4d0c6" providerId="ADAL" clId="{62EE097A-0F85-DA43-A88A-7BC16E789983}" dt="2023-07-23T16:10:41.844" v="5621"/>
          <ac:grpSpMkLst>
            <pc:docMk/>
            <pc:sldMk cId="719429952" sldId="1188"/>
            <ac:grpSpMk id="34" creationId="{8C500D37-830D-136C-22B0-98A7206C962A}"/>
          </ac:grpSpMkLst>
        </pc:grpChg>
        <pc:picChg chg="mod">
          <ac:chgData name="Giuseppe Torrisi" userId="7e2d242d-86da-4aa3-bb66-1f88aeb4d0c6" providerId="ADAL" clId="{62EE097A-0F85-DA43-A88A-7BC16E789983}" dt="2023-07-23T16:10:40.928" v="5620" actId="1076"/>
          <ac:picMkLst>
            <pc:docMk/>
            <pc:sldMk cId="719429952" sldId="1188"/>
            <ac:picMk id="7" creationId="{B487ECAC-D27C-64FF-F926-0745D5567D7F}"/>
          </ac:picMkLst>
        </pc:picChg>
      </pc:sldChg>
      <pc:sldChg chg="addSp modSp mod">
        <pc:chgData name="Giuseppe Torrisi" userId="7e2d242d-86da-4aa3-bb66-1f88aeb4d0c6" providerId="ADAL" clId="{62EE097A-0F85-DA43-A88A-7BC16E789983}" dt="2023-07-31T06:28:22.109" v="8874" actId="1036"/>
        <pc:sldMkLst>
          <pc:docMk/>
          <pc:sldMk cId="1763679942" sldId="1189"/>
        </pc:sldMkLst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5" creationId="{FBEEE492-B69E-5B85-247A-02825E19A18E}"/>
          </ac:spMkLst>
        </pc:spChg>
        <pc:spChg chg="mod">
          <ac:chgData name="Giuseppe Torrisi" userId="7e2d242d-86da-4aa3-bb66-1f88aeb4d0c6" providerId="ADAL" clId="{62EE097A-0F85-DA43-A88A-7BC16E789983}" dt="2023-07-31T06:28:22.109" v="8874" actId="1036"/>
          <ac:spMkLst>
            <pc:docMk/>
            <pc:sldMk cId="1763679942" sldId="1189"/>
            <ac:spMk id="9" creationId="{5DC5A53E-9D63-3EF1-1E6D-61DEE52414AC}"/>
          </ac:spMkLst>
        </pc:spChg>
        <pc:spChg chg="mod">
          <ac:chgData name="Giuseppe Torrisi" userId="7e2d242d-86da-4aa3-bb66-1f88aeb4d0c6" providerId="ADAL" clId="{62EE097A-0F85-DA43-A88A-7BC16E789983}" dt="2023-07-31T06:28:22.109" v="8874" actId="1036"/>
          <ac:spMkLst>
            <pc:docMk/>
            <pc:sldMk cId="1763679942" sldId="1189"/>
            <ac:spMk id="10" creationId="{9E64A766-740E-6E4A-AE4D-10F793D4E7B2}"/>
          </ac:spMkLst>
        </pc:spChg>
        <pc:spChg chg="mod">
          <ac:chgData name="Giuseppe Torrisi" userId="7e2d242d-86da-4aa3-bb66-1f88aeb4d0c6" providerId="ADAL" clId="{62EE097A-0F85-DA43-A88A-7BC16E789983}" dt="2023-07-31T06:28:22.109" v="8874" actId="1036"/>
          <ac:spMkLst>
            <pc:docMk/>
            <pc:sldMk cId="1763679942" sldId="1189"/>
            <ac:spMk id="11" creationId="{B897C071-97FC-792D-1980-0C76DF78E08C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13" creationId="{009027EC-3CE6-34C6-BB87-DEA28317A49A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16" creationId="{B34EEC1C-DDD6-8A79-86A6-FE7F2BB959C4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17" creationId="{71BE9424-B4F0-2A73-E6BF-C322336EBBF1}"/>
          </ac:spMkLst>
        </pc:spChg>
        <pc:spChg chg="mod">
          <ac:chgData name="Giuseppe Torrisi" userId="7e2d242d-86da-4aa3-bb66-1f88aeb4d0c6" providerId="ADAL" clId="{62EE097A-0F85-DA43-A88A-7BC16E789983}" dt="2023-07-31T06:28:22.109" v="8874" actId="1036"/>
          <ac:spMkLst>
            <pc:docMk/>
            <pc:sldMk cId="1763679942" sldId="1189"/>
            <ac:spMk id="18" creationId="{6191D63E-6BF8-6D2C-EAC2-9C003524C420}"/>
          </ac:spMkLst>
        </pc:spChg>
        <pc:spChg chg="mod">
          <ac:chgData name="Giuseppe Torrisi" userId="7e2d242d-86da-4aa3-bb66-1f88aeb4d0c6" providerId="ADAL" clId="{62EE097A-0F85-DA43-A88A-7BC16E789983}" dt="2023-07-31T06:28:22.109" v="8874" actId="1036"/>
          <ac:spMkLst>
            <pc:docMk/>
            <pc:sldMk cId="1763679942" sldId="1189"/>
            <ac:spMk id="19" creationId="{3B24E3F3-197F-02E5-E767-62331D7B0BF2}"/>
          </ac:spMkLst>
        </pc:spChg>
        <pc:spChg chg="mod">
          <ac:chgData name="Giuseppe Torrisi" userId="7e2d242d-86da-4aa3-bb66-1f88aeb4d0c6" providerId="ADAL" clId="{62EE097A-0F85-DA43-A88A-7BC16E789983}" dt="2023-07-31T06:28:22.109" v="8874" actId="1036"/>
          <ac:spMkLst>
            <pc:docMk/>
            <pc:sldMk cId="1763679942" sldId="1189"/>
            <ac:spMk id="20" creationId="{E641C8E9-7B2F-2188-A1E9-A90B064B9652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21" creationId="{C87523FA-B687-3886-7D91-36969DFB8C97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23" creationId="{670C8F72-0D86-C4E2-3067-1E8A54CCBED0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27" creationId="{9FE76BD8-F91F-F279-F4D3-024040CC3222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28" creationId="{8666FEF6-6968-FBA9-077A-424E416815BF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29" creationId="{E8B95B12-2409-753E-8ECD-528151F48552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30" creationId="{2CE4DFB1-ACAF-2934-9B81-F4D7C6BFAC73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31" creationId="{D33817F5-6BDD-C2F0-A557-01DB7CAFDED2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32" creationId="{FD3F8F05-6A7D-07DA-FCD2-060F8065AE2C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33" creationId="{DE4D3D96-03C8-D615-A641-38E117D7691C}"/>
          </ac:spMkLst>
        </pc:spChg>
        <pc:spChg chg="mod">
          <ac:chgData name="Giuseppe Torrisi" userId="7e2d242d-86da-4aa3-bb66-1f88aeb4d0c6" providerId="ADAL" clId="{62EE097A-0F85-DA43-A88A-7BC16E789983}" dt="2023-07-23T16:10:49.360" v="5640"/>
          <ac:spMkLst>
            <pc:docMk/>
            <pc:sldMk cId="1763679942" sldId="1189"/>
            <ac:spMk id="34" creationId="{64F62642-F896-10D4-469B-181CCD729041}"/>
          </ac:spMkLst>
        </pc:spChg>
        <pc:grpChg chg="add mod">
          <ac:chgData name="Giuseppe Torrisi" userId="7e2d242d-86da-4aa3-bb66-1f88aeb4d0c6" providerId="ADAL" clId="{62EE097A-0F85-DA43-A88A-7BC16E789983}" dt="2023-07-23T16:10:49.360" v="5640"/>
          <ac:grpSpMkLst>
            <pc:docMk/>
            <pc:sldMk cId="1763679942" sldId="1189"/>
            <ac:grpSpMk id="2" creationId="{80CA2357-E92B-D306-7702-FBB00B7C0F83}"/>
          </ac:grpSpMkLst>
        </pc:grpChg>
        <pc:grpChg chg="mod">
          <ac:chgData name="Giuseppe Torrisi" userId="7e2d242d-86da-4aa3-bb66-1f88aeb4d0c6" providerId="ADAL" clId="{62EE097A-0F85-DA43-A88A-7BC16E789983}" dt="2023-07-23T16:10:49.360" v="5640"/>
          <ac:grpSpMkLst>
            <pc:docMk/>
            <pc:sldMk cId="1763679942" sldId="1189"/>
            <ac:grpSpMk id="8" creationId="{2E8F8470-88A3-6EA7-A0D6-36E1A4492213}"/>
          </ac:grpSpMkLst>
        </pc:grpChg>
        <pc:grpChg chg="mod">
          <ac:chgData name="Giuseppe Torrisi" userId="7e2d242d-86da-4aa3-bb66-1f88aeb4d0c6" providerId="ADAL" clId="{62EE097A-0F85-DA43-A88A-7BC16E789983}" dt="2023-07-23T16:10:49.360" v="5640"/>
          <ac:grpSpMkLst>
            <pc:docMk/>
            <pc:sldMk cId="1763679942" sldId="1189"/>
            <ac:grpSpMk id="12" creationId="{0A99ACEF-AB3B-77E2-C11E-61B17EE2B80E}"/>
          </ac:grpSpMkLst>
        </pc:grpChg>
        <pc:grpChg chg="mod">
          <ac:chgData name="Giuseppe Torrisi" userId="7e2d242d-86da-4aa3-bb66-1f88aeb4d0c6" providerId="ADAL" clId="{62EE097A-0F85-DA43-A88A-7BC16E789983}" dt="2023-07-23T16:10:49.360" v="5640"/>
          <ac:grpSpMkLst>
            <pc:docMk/>
            <pc:sldMk cId="1763679942" sldId="1189"/>
            <ac:grpSpMk id="26" creationId="{537E8A08-7832-075E-E645-48D8D9A9565B}"/>
          </ac:grpSpMkLst>
        </pc:grpChg>
        <pc:picChg chg="mod">
          <ac:chgData name="Giuseppe Torrisi" userId="7e2d242d-86da-4aa3-bb66-1f88aeb4d0c6" providerId="ADAL" clId="{62EE097A-0F85-DA43-A88A-7BC16E789983}" dt="2023-07-31T06:28:22.109" v="8874" actId="1036"/>
          <ac:picMkLst>
            <pc:docMk/>
            <pc:sldMk cId="1763679942" sldId="1189"/>
            <ac:picMk id="7" creationId="{B487ECAC-D27C-64FF-F926-0745D5567D7F}"/>
          </ac:picMkLst>
        </pc:picChg>
        <pc:cxnChg chg="mod">
          <ac:chgData name="Giuseppe Torrisi" userId="7e2d242d-86da-4aa3-bb66-1f88aeb4d0c6" providerId="ADAL" clId="{62EE097A-0F85-DA43-A88A-7BC16E789983}" dt="2023-07-31T06:28:22.109" v="8874" actId="1036"/>
          <ac:cxnSpMkLst>
            <pc:docMk/>
            <pc:sldMk cId="1763679942" sldId="1189"/>
            <ac:cxnSpMk id="3" creationId="{964B4CC5-DCDC-C0F5-C3FC-6B635674A8B7}"/>
          </ac:cxnSpMkLst>
        </pc:cxnChg>
        <pc:cxnChg chg="mod">
          <ac:chgData name="Giuseppe Torrisi" userId="7e2d242d-86da-4aa3-bb66-1f88aeb4d0c6" providerId="ADAL" clId="{62EE097A-0F85-DA43-A88A-7BC16E789983}" dt="2023-07-31T06:28:22.109" v="8874" actId="1036"/>
          <ac:cxnSpMkLst>
            <pc:docMk/>
            <pc:sldMk cId="1763679942" sldId="1189"/>
            <ac:cxnSpMk id="4" creationId="{F894BD5A-8255-2D45-7F8A-235BC8D77359}"/>
          </ac:cxnSpMkLst>
        </pc:cxnChg>
        <pc:cxnChg chg="mod">
          <ac:chgData name="Giuseppe Torrisi" userId="7e2d242d-86da-4aa3-bb66-1f88aeb4d0c6" providerId="ADAL" clId="{62EE097A-0F85-DA43-A88A-7BC16E789983}" dt="2023-07-31T06:28:22.109" v="8874" actId="1036"/>
          <ac:cxnSpMkLst>
            <pc:docMk/>
            <pc:sldMk cId="1763679942" sldId="1189"/>
            <ac:cxnSpMk id="6" creationId="{3C349FEF-A766-3709-60C2-7E4FA1676C18}"/>
          </ac:cxnSpMkLst>
        </pc:cxnChg>
        <pc:cxnChg chg="mod">
          <ac:chgData name="Giuseppe Torrisi" userId="7e2d242d-86da-4aa3-bb66-1f88aeb4d0c6" providerId="ADAL" clId="{62EE097A-0F85-DA43-A88A-7BC16E789983}" dt="2023-07-31T06:28:22.109" v="8874" actId="1036"/>
          <ac:cxnSpMkLst>
            <pc:docMk/>
            <pc:sldMk cId="1763679942" sldId="1189"/>
            <ac:cxnSpMk id="14" creationId="{AC53CF46-91F3-911D-B216-A67A53704404}"/>
          </ac:cxnSpMkLst>
        </pc:cxnChg>
        <pc:cxnChg chg="mod">
          <ac:chgData name="Giuseppe Torrisi" userId="7e2d242d-86da-4aa3-bb66-1f88aeb4d0c6" providerId="ADAL" clId="{62EE097A-0F85-DA43-A88A-7BC16E789983}" dt="2023-07-31T06:28:22.109" v="8874" actId="1036"/>
          <ac:cxnSpMkLst>
            <pc:docMk/>
            <pc:sldMk cId="1763679942" sldId="1189"/>
            <ac:cxnSpMk id="15" creationId="{F26C0C35-F2C1-9D58-BD0A-1A5A28339F11}"/>
          </ac:cxnSpMkLst>
        </pc:cxnChg>
        <pc:cxnChg chg="mod">
          <ac:chgData name="Giuseppe Torrisi" userId="7e2d242d-86da-4aa3-bb66-1f88aeb4d0c6" providerId="ADAL" clId="{62EE097A-0F85-DA43-A88A-7BC16E789983}" dt="2023-07-31T06:28:22.109" v="8874" actId="1036"/>
          <ac:cxnSpMkLst>
            <pc:docMk/>
            <pc:sldMk cId="1763679942" sldId="1189"/>
            <ac:cxnSpMk id="22" creationId="{44B147AB-B691-C17C-AFFD-F4A952A7CDF9}"/>
          </ac:cxnSpMkLst>
        </pc:cxnChg>
        <pc:cxnChg chg="mod">
          <ac:chgData name="Giuseppe Torrisi" userId="7e2d242d-86da-4aa3-bb66-1f88aeb4d0c6" providerId="ADAL" clId="{62EE097A-0F85-DA43-A88A-7BC16E789983}" dt="2023-07-31T06:28:22.109" v="8874" actId="1036"/>
          <ac:cxnSpMkLst>
            <pc:docMk/>
            <pc:sldMk cId="1763679942" sldId="1189"/>
            <ac:cxnSpMk id="24" creationId="{0EA8C75A-E2FE-E76C-E066-7A07FD928828}"/>
          </ac:cxnSpMkLst>
        </pc:cxnChg>
        <pc:cxnChg chg="mod">
          <ac:chgData name="Giuseppe Torrisi" userId="7e2d242d-86da-4aa3-bb66-1f88aeb4d0c6" providerId="ADAL" clId="{62EE097A-0F85-DA43-A88A-7BC16E789983}" dt="2023-07-31T06:28:22.109" v="8874" actId="1036"/>
          <ac:cxnSpMkLst>
            <pc:docMk/>
            <pc:sldMk cId="1763679942" sldId="1189"/>
            <ac:cxnSpMk id="25" creationId="{4493606E-545A-C6FC-BBBA-798EE4B2F7D9}"/>
          </ac:cxnSpMkLst>
        </pc:cxnChg>
      </pc:sldChg>
      <pc:sldChg chg="addSp delSp modSp mod modNotesTx">
        <pc:chgData name="Giuseppe Torrisi" userId="7e2d242d-86da-4aa3-bb66-1f88aeb4d0c6" providerId="ADAL" clId="{62EE097A-0F85-DA43-A88A-7BC16E789983}" dt="2023-07-31T06:13:16.345" v="8549" actId="20577"/>
        <pc:sldMkLst>
          <pc:docMk/>
          <pc:sldMk cId="1038467747" sldId="1190"/>
        </pc:sldMkLst>
        <pc:spChg chg="mod">
          <ac:chgData name="Giuseppe Torrisi" userId="7e2d242d-86da-4aa3-bb66-1f88aeb4d0c6" providerId="ADAL" clId="{62EE097A-0F85-DA43-A88A-7BC16E789983}" dt="2023-07-22T12:12:47.981" v="1857"/>
          <ac:spMkLst>
            <pc:docMk/>
            <pc:sldMk cId="1038467747" sldId="1190"/>
            <ac:spMk id="20" creationId="{4D9A7A68-9702-CA20-C6F6-5035B224B95F}"/>
          </ac:spMkLst>
        </pc:spChg>
        <pc:spChg chg="mod">
          <ac:chgData name="Giuseppe Torrisi" userId="7e2d242d-86da-4aa3-bb66-1f88aeb4d0c6" providerId="ADAL" clId="{62EE097A-0F85-DA43-A88A-7BC16E789983}" dt="2023-07-22T12:12:47.981" v="1857"/>
          <ac:spMkLst>
            <pc:docMk/>
            <pc:sldMk cId="1038467747" sldId="1190"/>
            <ac:spMk id="21" creationId="{6EDA3822-6DB2-5634-A171-A34162FAE701}"/>
          </ac:spMkLst>
        </pc:spChg>
        <pc:spChg chg="mod">
          <ac:chgData name="Giuseppe Torrisi" userId="7e2d242d-86da-4aa3-bb66-1f88aeb4d0c6" providerId="ADAL" clId="{62EE097A-0F85-DA43-A88A-7BC16E789983}" dt="2023-07-22T12:12:47.981" v="1857"/>
          <ac:spMkLst>
            <pc:docMk/>
            <pc:sldMk cId="1038467747" sldId="1190"/>
            <ac:spMk id="22" creationId="{AFE793D3-95F1-8F66-B9DE-739CC5BCB89B}"/>
          </ac:spMkLst>
        </pc:spChg>
        <pc:spChg chg="mod">
          <ac:chgData name="Giuseppe Torrisi" userId="7e2d242d-86da-4aa3-bb66-1f88aeb4d0c6" providerId="ADAL" clId="{62EE097A-0F85-DA43-A88A-7BC16E789983}" dt="2023-07-22T12:12:47.981" v="1857"/>
          <ac:spMkLst>
            <pc:docMk/>
            <pc:sldMk cId="1038467747" sldId="1190"/>
            <ac:spMk id="23" creationId="{AFB69784-6EED-2E9B-4C06-E2AD80884DB7}"/>
          </ac:spMkLst>
        </pc:spChg>
        <pc:spChg chg="mod">
          <ac:chgData name="Giuseppe Torrisi" userId="7e2d242d-86da-4aa3-bb66-1f88aeb4d0c6" providerId="ADAL" clId="{62EE097A-0F85-DA43-A88A-7BC16E789983}" dt="2023-07-22T12:12:47.981" v="1857"/>
          <ac:spMkLst>
            <pc:docMk/>
            <pc:sldMk cId="1038467747" sldId="1190"/>
            <ac:spMk id="24" creationId="{12F426D8-A198-A476-9336-89C683DCC221}"/>
          </ac:spMkLst>
        </pc:spChg>
        <pc:spChg chg="mod">
          <ac:chgData name="Giuseppe Torrisi" userId="7e2d242d-86da-4aa3-bb66-1f88aeb4d0c6" providerId="ADAL" clId="{62EE097A-0F85-DA43-A88A-7BC16E789983}" dt="2023-07-22T12:12:47.981" v="1857"/>
          <ac:spMkLst>
            <pc:docMk/>
            <pc:sldMk cId="1038467747" sldId="1190"/>
            <ac:spMk id="25" creationId="{A7AD5153-7D8F-DE7D-1DB5-9F0CD140C3E4}"/>
          </ac:spMkLst>
        </pc:spChg>
        <pc:spChg chg="mod">
          <ac:chgData name="Giuseppe Torrisi" userId="7e2d242d-86da-4aa3-bb66-1f88aeb4d0c6" providerId="ADAL" clId="{62EE097A-0F85-DA43-A88A-7BC16E789983}" dt="2023-07-22T19:14:52.095" v="3653"/>
          <ac:spMkLst>
            <pc:docMk/>
            <pc:sldMk cId="1038467747" sldId="1190"/>
            <ac:spMk id="28" creationId="{56CA99F8-40C0-B509-2FCC-C692A9D15695}"/>
          </ac:spMkLst>
        </pc:spChg>
        <pc:spChg chg="mod">
          <ac:chgData name="Giuseppe Torrisi" userId="7e2d242d-86da-4aa3-bb66-1f88aeb4d0c6" providerId="ADAL" clId="{62EE097A-0F85-DA43-A88A-7BC16E789983}" dt="2023-07-22T19:14:52.095" v="3653"/>
          <ac:spMkLst>
            <pc:docMk/>
            <pc:sldMk cId="1038467747" sldId="1190"/>
            <ac:spMk id="29" creationId="{A2A06659-ED91-C22E-AC1E-2698A9AE254C}"/>
          </ac:spMkLst>
        </pc:spChg>
        <pc:spChg chg="mod">
          <ac:chgData name="Giuseppe Torrisi" userId="7e2d242d-86da-4aa3-bb66-1f88aeb4d0c6" providerId="ADAL" clId="{62EE097A-0F85-DA43-A88A-7BC16E789983}" dt="2023-07-22T19:14:52.095" v="3653"/>
          <ac:spMkLst>
            <pc:docMk/>
            <pc:sldMk cId="1038467747" sldId="1190"/>
            <ac:spMk id="30" creationId="{ACC6A2BC-EC9F-DB35-0418-03985E9C565B}"/>
          </ac:spMkLst>
        </pc:spChg>
        <pc:spChg chg="mod">
          <ac:chgData name="Giuseppe Torrisi" userId="7e2d242d-86da-4aa3-bb66-1f88aeb4d0c6" providerId="ADAL" clId="{62EE097A-0F85-DA43-A88A-7BC16E789983}" dt="2023-07-22T19:14:52.095" v="3653"/>
          <ac:spMkLst>
            <pc:docMk/>
            <pc:sldMk cId="1038467747" sldId="1190"/>
            <ac:spMk id="31" creationId="{E405BF34-989D-A3E1-A8B7-6B2929A6DFC2}"/>
          </ac:spMkLst>
        </pc:spChg>
        <pc:spChg chg="mod">
          <ac:chgData name="Giuseppe Torrisi" userId="7e2d242d-86da-4aa3-bb66-1f88aeb4d0c6" providerId="ADAL" clId="{62EE097A-0F85-DA43-A88A-7BC16E789983}" dt="2023-07-22T19:14:52.095" v="3653"/>
          <ac:spMkLst>
            <pc:docMk/>
            <pc:sldMk cId="1038467747" sldId="1190"/>
            <ac:spMk id="32" creationId="{C30C73E6-6C94-470B-CE09-7798764C5EE7}"/>
          </ac:spMkLst>
        </pc:spChg>
        <pc:spChg chg="mod">
          <ac:chgData name="Giuseppe Torrisi" userId="7e2d242d-86da-4aa3-bb66-1f88aeb4d0c6" providerId="ADAL" clId="{62EE097A-0F85-DA43-A88A-7BC16E789983}" dt="2023-07-22T19:14:52.095" v="3653"/>
          <ac:spMkLst>
            <pc:docMk/>
            <pc:sldMk cId="1038467747" sldId="1190"/>
            <ac:spMk id="33" creationId="{D9BD4236-0CE4-D9B6-B623-39827A7C5853}"/>
          </ac:spMkLst>
        </pc:spChg>
        <pc:spChg chg="mod">
          <ac:chgData name="Giuseppe Torrisi" userId="7e2d242d-86da-4aa3-bb66-1f88aeb4d0c6" providerId="ADAL" clId="{62EE097A-0F85-DA43-A88A-7BC16E789983}" dt="2023-07-22T19:14:52.095" v="3653"/>
          <ac:spMkLst>
            <pc:docMk/>
            <pc:sldMk cId="1038467747" sldId="1190"/>
            <ac:spMk id="34" creationId="{7C98E9C1-4498-B8F2-E55F-07CDC5B16B79}"/>
          </ac:spMkLst>
        </pc:spChg>
        <pc:spChg chg="mod">
          <ac:chgData name="Giuseppe Torrisi" userId="7e2d242d-86da-4aa3-bb66-1f88aeb4d0c6" providerId="ADAL" clId="{62EE097A-0F85-DA43-A88A-7BC16E789983}" dt="2023-07-22T19:14:52.095" v="3653"/>
          <ac:spMkLst>
            <pc:docMk/>
            <pc:sldMk cId="1038467747" sldId="1190"/>
            <ac:spMk id="35" creationId="{7305FCEA-7D66-6C06-739B-F84C7FEB7CE9}"/>
          </ac:spMkLst>
        </pc:spChg>
        <pc:grpChg chg="del">
          <ac:chgData name="Giuseppe Torrisi" userId="7e2d242d-86da-4aa3-bb66-1f88aeb4d0c6" providerId="ADAL" clId="{62EE097A-0F85-DA43-A88A-7BC16E789983}" dt="2023-07-22T12:12:47.519" v="1856" actId="478"/>
          <ac:grpSpMkLst>
            <pc:docMk/>
            <pc:sldMk cId="1038467747" sldId="1190"/>
            <ac:grpSpMk id="2" creationId="{26E35304-602F-F5AC-0833-7DD1AF6A7D3F}"/>
          </ac:grpSpMkLst>
        </pc:grpChg>
        <pc:grpChg chg="add del mod">
          <ac:chgData name="Giuseppe Torrisi" userId="7e2d242d-86da-4aa3-bb66-1f88aeb4d0c6" providerId="ADAL" clId="{62EE097A-0F85-DA43-A88A-7BC16E789983}" dt="2023-07-22T19:14:51.703" v="3652" actId="478"/>
          <ac:grpSpMkLst>
            <pc:docMk/>
            <pc:sldMk cId="1038467747" sldId="1190"/>
            <ac:grpSpMk id="19" creationId="{8CF48FC3-B5BB-8ECA-9635-1D20D9148EAD}"/>
          </ac:grpSpMkLst>
        </pc:grpChg>
        <pc:grpChg chg="add mod">
          <ac:chgData name="Giuseppe Torrisi" userId="7e2d242d-86da-4aa3-bb66-1f88aeb4d0c6" providerId="ADAL" clId="{62EE097A-0F85-DA43-A88A-7BC16E789983}" dt="2023-07-22T19:14:52.095" v="3653"/>
          <ac:grpSpMkLst>
            <pc:docMk/>
            <pc:sldMk cId="1038467747" sldId="1190"/>
            <ac:grpSpMk id="26" creationId="{80A88B03-8B9C-F074-C173-84D07A4CBFAA}"/>
          </ac:grpSpMkLst>
        </pc:grpChg>
        <pc:grpChg chg="mod">
          <ac:chgData name="Giuseppe Torrisi" userId="7e2d242d-86da-4aa3-bb66-1f88aeb4d0c6" providerId="ADAL" clId="{62EE097A-0F85-DA43-A88A-7BC16E789983}" dt="2023-07-22T19:14:52.095" v="3653"/>
          <ac:grpSpMkLst>
            <pc:docMk/>
            <pc:sldMk cId="1038467747" sldId="1190"/>
            <ac:grpSpMk id="27" creationId="{15921DB3-2DF7-77E2-A594-7F34D037265D}"/>
          </ac:grpSpMkLst>
        </pc:grpChg>
      </pc:sldChg>
      <pc:sldChg chg="addSp modSp">
        <pc:chgData name="Giuseppe Torrisi" userId="7e2d242d-86da-4aa3-bb66-1f88aeb4d0c6" providerId="ADAL" clId="{62EE097A-0F85-DA43-A88A-7BC16E789983}" dt="2023-07-23T16:09:58.480" v="5602"/>
        <pc:sldMkLst>
          <pc:docMk/>
          <pc:sldMk cId="4106509564" sldId="1192"/>
        </pc:sldMkLst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4" creationId="{34BDF089-150E-C567-6730-6B08B0CA24BE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8" creationId="{BC63CFEE-84A2-12C6-5CF1-105BC357FAFA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9" creationId="{88A22074-34B7-944D-D759-ED7658DA0FD4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0" creationId="{343A3AEB-7088-F14C-CBC0-A29494646F93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1" creationId="{3E8AEC1B-B784-6D28-E56D-886509C40625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2" creationId="{464A5EB9-7524-EF8B-B431-315AA33F95F1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4" creationId="{4EE4592B-21B3-BB63-64F0-66101396B07B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5" creationId="{D03EAD68-FD1D-F071-D0D1-EFC194F9D0B2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6" creationId="{9BC1621F-0496-9178-2B86-6FCFB2EBD68B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7" creationId="{BD02E8BE-7433-38D0-4CAA-E13C146D6F3B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8" creationId="{434903D1-ECAC-BD27-79C7-B6A67CC219DA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19" creationId="{2A67A8F2-6674-786B-FBAA-629584F8EF71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20" creationId="{A734F261-EBAD-FB77-FCB5-4110C9FED71B}"/>
          </ac:spMkLst>
        </pc:spChg>
        <pc:spChg chg="mod">
          <ac:chgData name="Giuseppe Torrisi" userId="7e2d242d-86da-4aa3-bb66-1f88aeb4d0c6" providerId="ADAL" clId="{62EE097A-0F85-DA43-A88A-7BC16E789983}" dt="2023-07-23T16:09:58.480" v="5602"/>
          <ac:spMkLst>
            <pc:docMk/>
            <pc:sldMk cId="4106509564" sldId="1192"/>
            <ac:spMk id="21" creationId="{14CAB0CC-F78F-8EC1-81E2-C16742F5986C}"/>
          </ac:spMkLst>
        </pc:spChg>
        <pc:grpChg chg="add mod">
          <ac:chgData name="Giuseppe Torrisi" userId="7e2d242d-86da-4aa3-bb66-1f88aeb4d0c6" providerId="ADAL" clId="{62EE097A-0F85-DA43-A88A-7BC16E789983}" dt="2023-07-23T16:09:58.480" v="5602"/>
          <ac:grpSpMkLst>
            <pc:docMk/>
            <pc:sldMk cId="4106509564" sldId="1192"/>
            <ac:grpSpMk id="3" creationId="{A4216A9E-8D71-66B1-7E70-4BCA8D78AED2}"/>
          </ac:grpSpMkLst>
        </pc:grpChg>
        <pc:grpChg chg="mod">
          <ac:chgData name="Giuseppe Torrisi" userId="7e2d242d-86da-4aa3-bb66-1f88aeb4d0c6" providerId="ADAL" clId="{62EE097A-0F85-DA43-A88A-7BC16E789983}" dt="2023-07-23T16:09:58.480" v="5602"/>
          <ac:grpSpMkLst>
            <pc:docMk/>
            <pc:sldMk cId="4106509564" sldId="1192"/>
            <ac:grpSpMk id="6" creationId="{C5FBFF33-E917-52B0-87A2-953C857CF9DF}"/>
          </ac:grpSpMkLst>
        </pc:grpChg>
        <pc:grpChg chg="mod">
          <ac:chgData name="Giuseppe Torrisi" userId="7e2d242d-86da-4aa3-bb66-1f88aeb4d0c6" providerId="ADAL" clId="{62EE097A-0F85-DA43-A88A-7BC16E789983}" dt="2023-07-23T16:09:58.480" v="5602"/>
          <ac:grpSpMkLst>
            <pc:docMk/>
            <pc:sldMk cId="4106509564" sldId="1192"/>
            <ac:grpSpMk id="7" creationId="{3130CFD5-5B85-CC29-0218-78CFCA645AF0}"/>
          </ac:grpSpMkLst>
        </pc:grpChg>
        <pc:grpChg chg="mod">
          <ac:chgData name="Giuseppe Torrisi" userId="7e2d242d-86da-4aa3-bb66-1f88aeb4d0c6" providerId="ADAL" clId="{62EE097A-0F85-DA43-A88A-7BC16E789983}" dt="2023-07-23T16:09:58.480" v="5602"/>
          <ac:grpSpMkLst>
            <pc:docMk/>
            <pc:sldMk cId="4106509564" sldId="1192"/>
            <ac:grpSpMk id="13" creationId="{DA3965AC-7200-816B-C4D7-D6E2BC83DC8C}"/>
          </ac:grpSpMkLst>
        </pc:grpChg>
      </pc:sldChg>
      <pc:sldChg chg="add del setBg">
        <pc:chgData name="Giuseppe Torrisi" userId="7e2d242d-86da-4aa3-bb66-1f88aeb4d0c6" providerId="ADAL" clId="{62EE097A-0F85-DA43-A88A-7BC16E789983}" dt="2023-07-18T11:50:37.029" v="8"/>
        <pc:sldMkLst>
          <pc:docMk/>
          <pc:sldMk cId="3054424101" sldId="1193"/>
        </pc:sldMkLst>
      </pc:sldChg>
      <pc:sldChg chg="addSp delSp modSp add mod modNotesTx">
        <pc:chgData name="Giuseppe Torrisi" userId="7e2d242d-86da-4aa3-bb66-1f88aeb4d0c6" providerId="ADAL" clId="{62EE097A-0F85-DA43-A88A-7BC16E789983}" dt="2023-07-31T05:56:37.220" v="8376" actId="20577"/>
        <pc:sldMkLst>
          <pc:docMk/>
          <pc:sldMk cId="3866825106" sldId="1193"/>
        </pc:sldMkLst>
        <pc:spChg chg="mod">
          <ac:chgData name="Giuseppe Torrisi" userId="7e2d242d-86da-4aa3-bb66-1f88aeb4d0c6" providerId="ADAL" clId="{62EE097A-0F85-DA43-A88A-7BC16E789983}" dt="2023-07-20T08:35:58.159" v="761" actId="20577"/>
          <ac:spMkLst>
            <pc:docMk/>
            <pc:sldMk cId="3866825106" sldId="1193"/>
            <ac:spMk id="2" creationId="{695B1CE7-0D10-10F3-8116-34A4121236C1}"/>
          </ac:spMkLst>
        </pc:spChg>
        <pc:spChg chg="mod">
          <ac:chgData name="Giuseppe Torrisi" userId="7e2d242d-86da-4aa3-bb66-1f88aeb4d0c6" providerId="ADAL" clId="{62EE097A-0F85-DA43-A88A-7BC16E789983}" dt="2023-07-18T11:53:51.054" v="95" actId="20577"/>
          <ac:spMkLst>
            <pc:docMk/>
            <pc:sldMk cId="3866825106" sldId="1193"/>
            <ac:spMk id="3" creationId="{59B631CB-A646-C490-6E41-8BD70040E420}"/>
          </ac:spMkLst>
        </pc:spChg>
        <pc:spChg chg="mod">
          <ac:chgData name="Giuseppe Torrisi" userId="7e2d242d-86da-4aa3-bb66-1f88aeb4d0c6" providerId="ADAL" clId="{62EE097A-0F85-DA43-A88A-7BC16E789983}" dt="2023-07-18T11:56:27.262" v="159" actId="1076"/>
          <ac:spMkLst>
            <pc:docMk/>
            <pc:sldMk cId="3866825106" sldId="1193"/>
            <ac:spMk id="5" creationId="{EBCF0146-9EB7-06FF-22E2-56DB3F6C012A}"/>
          </ac:spMkLst>
        </pc:spChg>
        <pc:spChg chg="add del mod">
          <ac:chgData name="Giuseppe Torrisi" userId="7e2d242d-86da-4aa3-bb66-1f88aeb4d0c6" providerId="ADAL" clId="{62EE097A-0F85-DA43-A88A-7BC16E789983}" dt="2023-07-18T12:00:40.242" v="176" actId="478"/>
          <ac:spMkLst>
            <pc:docMk/>
            <pc:sldMk cId="3866825106" sldId="1193"/>
            <ac:spMk id="6" creationId="{4A8442D6-ED77-68B9-9E3B-7F03FD2DDB5F}"/>
          </ac:spMkLst>
        </pc:spChg>
        <pc:spChg chg="mod">
          <ac:chgData name="Giuseppe Torrisi" userId="7e2d242d-86da-4aa3-bb66-1f88aeb4d0c6" providerId="ADAL" clId="{62EE097A-0F85-DA43-A88A-7BC16E789983}" dt="2023-07-18T11:56:23.730" v="158" actId="20577"/>
          <ac:spMkLst>
            <pc:docMk/>
            <pc:sldMk cId="3866825106" sldId="1193"/>
            <ac:spMk id="7" creationId="{29A5543B-0760-21CA-A9FB-CE48D9219BEE}"/>
          </ac:spMkLst>
        </pc:spChg>
        <pc:grpChg chg="mod">
          <ac:chgData name="Giuseppe Torrisi" userId="7e2d242d-86da-4aa3-bb66-1f88aeb4d0c6" providerId="ADAL" clId="{62EE097A-0F85-DA43-A88A-7BC16E789983}" dt="2023-07-18T12:00:49.824" v="177" actId="14100"/>
          <ac:grpSpMkLst>
            <pc:docMk/>
            <pc:sldMk cId="3866825106" sldId="1193"/>
            <ac:grpSpMk id="12" creationId="{4F435789-BBEC-654C-3CB5-7BC5147E2CF0}"/>
          </ac:grpSpMkLst>
        </pc:grpChg>
        <pc:picChg chg="add mod">
          <ac:chgData name="Giuseppe Torrisi" userId="7e2d242d-86da-4aa3-bb66-1f88aeb4d0c6" providerId="ADAL" clId="{62EE097A-0F85-DA43-A88A-7BC16E789983}" dt="2023-07-18T11:55:46.974" v="142" actId="1076"/>
          <ac:picMkLst>
            <pc:docMk/>
            <pc:sldMk cId="3866825106" sldId="1193"/>
            <ac:picMk id="4" creationId="{4E53D46D-4F65-BDEE-3ED4-FF51B6A438AA}"/>
          </ac:picMkLst>
        </pc:picChg>
        <pc:picChg chg="del mod">
          <ac:chgData name="Giuseppe Torrisi" userId="7e2d242d-86da-4aa3-bb66-1f88aeb4d0c6" providerId="ADAL" clId="{62EE097A-0F85-DA43-A88A-7BC16E789983}" dt="2023-07-18T11:55:17.611" v="134" actId="478"/>
          <ac:picMkLst>
            <pc:docMk/>
            <pc:sldMk cId="3866825106" sldId="1193"/>
            <ac:picMk id="13" creationId="{412B27B0-C980-470A-E70F-6BAFF21700AE}"/>
          </ac:picMkLst>
        </pc:picChg>
        <pc:picChg chg="del">
          <ac:chgData name="Giuseppe Torrisi" userId="7e2d242d-86da-4aa3-bb66-1f88aeb4d0c6" providerId="ADAL" clId="{62EE097A-0F85-DA43-A88A-7BC16E789983}" dt="2023-07-18T11:55:16.796" v="132" actId="478"/>
          <ac:picMkLst>
            <pc:docMk/>
            <pc:sldMk cId="3866825106" sldId="1193"/>
            <ac:picMk id="14" creationId="{31A035F8-2CF2-0C67-DBBB-B26998AC7C4E}"/>
          </ac:picMkLst>
        </pc:picChg>
        <pc:picChg chg="del">
          <ac:chgData name="Giuseppe Torrisi" userId="7e2d242d-86da-4aa3-bb66-1f88aeb4d0c6" providerId="ADAL" clId="{62EE097A-0F85-DA43-A88A-7BC16E789983}" dt="2023-07-18T11:55:16.017" v="131" actId="478"/>
          <ac:picMkLst>
            <pc:docMk/>
            <pc:sldMk cId="3866825106" sldId="1193"/>
            <ac:picMk id="15" creationId="{AEF3EC1D-B973-4CAA-746E-3510CADBFE99}"/>
          </ac:picMkLst>
        </pc:picChg>
        <pc:picChg chg="del">
          <ac:chgData name="Giuseppe Torrisi" userId="7e2d242d-86da-4aa3-bb66-1f88aeb4d0c6" providerId="ADAL" clId="{62EE097A-0F85-DA43-A88A-7BC16E789983}" dt="2023-07-18T11:50:56.454" v="12" actId="478"/>
          <ac:picMkLst>
            <pc:docMk/>
            <pc:sldMk cId="3866825106" sldId="1193"/>
            <ac:picMk id="16" creationId="{12701FA5-A3AD-17B8-7230-11CECE71A6A4}"/>
          </ac:picMkLst>
        </pc:picChg>
        <pc:picChg chg="del">
          <ac:chgData name="Giuseppe Torrisi" userId="7e2d242d-86da-4aa3-bb66-1f88aeb4d0c6" providerId="ADAL" clId="{62EE097A-0F85-DA43-A88A-7BC16E789983}" dt="2023-07-18T11:55:14.333" v="129" actId="478"/>
          <ac:picMkLst>
            <pc:docMk/>
            <pc:sldMk cId="3866825106" sldId="1193"/>
            <ac:picMk id="17" creationId="{70893ED5-CD4B-2998-F925-032B416E56BA}"/>
          </ac:picMkLst>
        </pc:picChg>
        <pc:picChg chg="del">
          <ac:chgData name="Giuseppe Torrisi" userId="7e2d242d-86da-4aa3-bb66-1f88aeb4d0c6" providerId="ADAL" clId="{62EE097A-0F85-DA43-A88A-7BC16E789983}" dt="2023-07-18T11:50:55.093" v="11" actId="478"/>
          <ac:picMkLst>
            <pc:docMk/>
            <pc:sldMk cId="3866825106" sldId="1193"/>
            <ac:picMk id="18" creationId="{E3E3E699-8819-3D9C-9CA4-49C21247F5E5}"/>
          </ac:picMkLst>
        </pc:picChg>
        <pc:picChg chg="del">
          <ac:chgData name="Giuseppe Torrisi" userId="7e2d242d-86da-4aa3-bb66-1f88aeb4d0c6" providerId="ADAL" clId="{62EE097A-0F85-DA43-A88A-7BC16E789983}" dt="2023-07-18T11:55:15.224" v="130" actId="478"/>
          <ac:picMkLst>
            <pc:docMk/>
            <pc:sldMk cId="3866825106" sldId="1193"/>
            <ac:picMk id="19" creationId="{CE874C31-7FE8-272C-2009-5BEB806DC9E0}"/>
          </ac:picMkLst>
        </pc:picChg>
        <pc:picChg chg="mod">
          <ac:chgData name="Giuseppe Torrisi" userId="7e2d242d-86da-4aa3-bb66-1f88aeb4d0c6" providerId="ADAL" clId="{62EE097A-0F85-DA43-A88A-7BC16E789983}" dt="2023-07-22T09:02:48.398" v="982" actId="1035"/>
          <ac:picMkLst>
            <pc:docMk/>
            <pc:sldMk cId="3866825106" sldId="1193"/>
            <ac:picMk id="1026" creationId="{42637911-60FD-C120-B6DF-1ED33BB08A32}"/>
          </ac:picMkLst>
        </pc:picChg>
      </pc:sldChg>
      <pc:sldChg chg="add del setBg">
        <pc:chgData name="Giuseppe Torrisi" userId="7e2d242d-86da-4aa3-bb66-1f88aeb4d0c6" providerId="ADAL" clId="{62EE097A-0F85-DA43-A88A-7BC16E789983}" dt="2023-07-18T12:04:43.377" v="183"/>
        <pc:sldMkLst>
          <pc:docMk/>
          <pc:sldMk cId="1048461420" sldId="1194"/>
        </pc:sldMkLst>
      </pc:sldChg>
      <pc:sldChg chg="delSp modSp add del mod modShow">
        <pc:chgData name="Giuseppe Torrisi" userId="7e2d242d-86da-4aa3-bb66-1f88aeb4d0c6" providerId="ADAL" clId="{62EE097A-0F85-DA43-A88A-7BC16E789983}" dt="2023-07-22T21:21:44.263" v="4768" actId="2696"/>
        <pc:sldMkLst>
          <pc:docMk/>
          <pc:sldMk cId="1530669396" sldId="1194"/>
        </pc:sldMkLst>
        <pc:spChg chg="mod">
          <ac:chgData name="Giuseppe Torrisi" userId="7e2d242d-86da-4aa3-bb66-1f88aeb4d0c6" providerId="ADAL" clId="{62EE097A-0F85-DA43-A88A-7BC16E789983}" dt="2023-07-18T13:02:27.052" v="396" actId="20577"/>
          <ac:spMkLst>
            <pc:docMk/>
            <pc:sldMk cId="1530669396" sldId="1194"/>
            <ac:spMk id="2" creationId="{379849E9-EE99-6ED7-C4AB-DF0F1F051863}"/>
          </ac:spMkLst>
        </pc:spChg>
        <pc:spChg chg="mod">
          <ac:chgData name="Giuseppe Torrisi" userId="7e2d242d-86da-4aa3-bb66-1f88aeb4d0c6" providerId="ADAL" clId="{62EE097A-0F85-DA43-A88A-7BC16E789983}" dt="2023-07-18T13:02:50.327" v="429" actId="20577"/>
          <ac:spMkLst>
            <pc:docMk/>
            <pc:sldMk cId="1530669396" sldId="1194"/>
            <ac:spMk id="9" creationId="{0DC0FAC4-4452-2006-137C-C6C5C1155BAB}"/>
          </ac:spMkLst>
        </pc:spChg>
        <pc:spChg chg="mod">
          <ac:chgData name="Giuseppe Torrisi" userId="7e2d242d-86da-4aa3-bb66-1f88aeb4d0c6" providerId="ADAL" clId="{62EE097A-0F85-DA43-A88A-7BC16E789983}" dt="2023-07-18T13:02:54.137" v="434" actId="20577"/>
          <ac:spMkLst>
            <pc:docMk/>
            <pc:sldMk cId="1530669396" sldId="1194"/>
            <ac:spMk id="15" creationId="{42EBA500-A9A4-5BE7-30A9-51ED3CAA2AB3}"/>
          </ac:spMkLst>
        </pc:spChg>
        <pc:picChg chg="del">
          <ac:chgData name="Giuseppe Torrisi" userId="7e2d242d-86da-4aa3-bb66-1f88aeb4d0c6" providerId="ADAL" clId="{62EE097A-0F85-DA43-A88A-7BC16E789983}" dt="2023-07-18T13:02:29.884" v="398" actId="478"/>
          <ac:picMkLst>
            <pc:docMk/>
            <pc:sldMk cId="1530669396" sldId="1194"/>
            <ac:picMk id="6" creationId="{CB8A87DF-C657-B7ED-DD22-CD066E669806}"/>
          </ac:picMkLst>
        </pc:picChg>
        <pc:picChg chg="del">
          <ac:chgData name="Giuseppe Torrisi" userId="7e2d242d-86da-4aa3-bb66-1f88aeb4d0c6" providerId="ADAL" clId="{62EE097A-0F85-DA43-A88A-7BC16E789983}" dt="2023-07-18T13:02:28.881" v="397" actId="478"/>
          <ac:picMkLst>
            <pc:docMk/>
            <pc:sldMk cId="1530669396" sldId="1194"/>
            <ac:picMk id="7" creationId="{CB043225-81D8-B5EF-E969-041B3EE60252}"/>
          </ac:picMkLst>
        </pc:picChg>
        <pc:picChg chg="del">
          <ac:chgData name="Giuseppe Torrisi" userId="7e2d242d-86da-4aa3-bb66-1f88aeb4d0c6" providerId="ADAL" clId="{62EE097A-0F85-DA43-A88A-7BC16E789983}" dt="2023-07-18T13:02:32.847" v="400" actId="478"/>
          <ac:picMkLst>
            <pc:docMk/>
            <pc:sldMk cId="1530669396" sldId="1194"/>
            <ac:picMk id="12" creationId="{83DD80F5-B4B4-4677-EC86-5F2981F6936B}"/>
          </ac:picMkLst>
        </pc:picChg>
        <pc:picChg chg="del">
          <ac:chgData name="Giuseppe Torrisi" userId="7e2d242d-86da-4aa3-bb66-1f88aeb4d0c6" providerId="ADAL" clId="{62EE097A-0F85-DA43-A88A-7BC16E789983}" dt="2023-07-18T13:02:32.016" v="399" actId="478"/>
          <ac:picMkLst>
            <pc:docMk/>
            <pc:sldMk cId="1530669396" sldId="1194"/>
            <ac:picMk id="13" creationId="{F09FE056-5A80-3006-F3C0-876329F793D8}"/>
          </ac:picMkLst>
        </pc:picChg>
      </pc:sldChg>
      <pc:sldChg chg="addSp delSp modSp add del mod ord">
        <pc:chgData name="Giuseppe Torrisi" userId="7e2d242d-86da-4aa3-bb66-1f88aeb4d0c6" providerId="ADAL" clId="{62EE097A-0F85-DA43-A88A-7BC16E789983}" dt="2023-07-18T12:30:27.890" v="287" actId="2696"/>
        <pc:sldMkLst>
          <pc:docMk/>
          <pc:sldMk cId="4110798861" sldId="1194"/>
        </pc:sldMkLst>
        <pc:spChg chg="del">
          <ac:chgData name="Giuseppe Torrisi" userId="7e2d242d-86da-4aa3-bb66-1f88aeb4d0c6" providerId="ADAL" clId="{62EE097A-0F85-DA43-A88A-7BC16E789983}" dt="2023-07-18T12:04:50.845" v="186" actId="478"/>
          <ac:spMkLst>
            <pc:docMk/>
            <pc:sldMk cId="4110798861" sldId="1194"/>
            <ac:spMk id="4" creationId="{BB0E5E17-18DC-B52B-B14A-3C4045E53BDA}"/>
          </ac:spMkLst>
        </pc:spChg>
        <pc:spChg chg="add del mod">
          <ac:chgData name="Giuseppe Torrisi" userId="7e2d242d-86da-4aa3-bb66-1f88aeb4d0c6" providerId="ADAL" clId="{62EE097A-0F85-DA43-A88A-7BC16E789983}" dt="2023-07-18T12:04:53.584" v="187" actId="478"/>
          <ac:spMkLst>
            <pc:docMk/>
            <pc:sldMk cId="4110798861" sldId="1194"/>
            <ac:spMk id="6" creationId="{9332B7C9-2F14-AF71-73D3-A77E6E22B607}"/>
          </ac:spMkLst>
        </pc:spChg>
        <pc:spChg chg="mod">
          <ac:chgData name="Giuseppe Torrisi" userId="7e2d242d-86da-4aa3-bb66-1f88aeb4d0c6" providerId="ADAL" clId="{62EE097A-0F85-DA43-A88A-7BC16E789983}" dt="2023-07-18T12:06:56.296" v="285" actId="21"/>
          <ac:spMkLst>
            <pc:docMk/>
            <pc:sldMk cId="4110798861" sldId="1194"/>
            <ac:spMk id="7" creationId="{8D9E60CC-168A-F27B-82B0-4712B3F350FA}"/>
          </ac:spMkLst>
        </pc:spChg>
      </pc:sldChg>
      <pc:sldChg chg="addSp delSp modSp add del mod ord modShow">
        <pc:chgData name="Giuseppe Torrisi" userId="7e2d242d-86da-4aa3-bb66-1f88aeb4d0c6" providerId="ADAL" clId="{62EE097A-0F85-DA43-A88A-7BC16E789983}" dt="2023-07-22T21:23:59.190" v="4819" actId="2696"/>
        <pc:sldMkLst>
          <pc:docMk/>
          <pc:sldMk cId="201735535" sldId="1195"/>
        </pc:sldMkLst>
        <pc:spChg chg="del mod">
          <ac:chgData name="Giuseppe Torrisi" userId="7e2d242d-86da-4aa3-bb66-1f88aeb4d0c6" providerId="ADAL" clId="{62EE097A-0F85-DA43-A88A-7BC16E789983}" dt="2023-07-22T10:03:17.866" v="1759" actId="21"/>
          <ac:spMkLst>
            <pc:docMk/>
            <pc:sldMk cId="201735535" sldId="1195"/>
            <ac:spMk id="2" creationId="{00000000-0000-0000-0000-000000000000}"/>
          </ac:spMkLst>
        </pc:spChg>
        <pc:spChg chg="mod">
          <ac:chgData name="Giuseppe Torrisi" userId="7e2d242d-86da-4aa3-bb66-1f88aeb4d0c6" providerId="ADAL" clId="{62EE097A-0F85-DA43-A88A-7BC16E789983}" dt="2023-07-22T10:04:07.244" v="1766" actId="1076"/>
          <ac:spMkLst>
            <pc:docMk/>
            <pc:sldMk cId="201735535" sldId="1195"/>
            <ac:spMk id="5" creationId="{6362A845-5551-235F-09B5-DB187C6BCE66}"/>
          </ac:spMkLst>
        </pc:spChg>
        <pc:spChg chg="mod">
          <ac:chgData name="Giuseppe Torrisi" userId="7e2d242d-86da-4aa3-bb66-1f88aeb4d0c6" providerId="ADAL" clId="{62EE097A-0F85-DA43-A88A-7BC16E789983}" dt="2023-07-22T10:03:03.384" v="1758"/>
          <ac:spMkLst>
            <pc:docMk/>
            <pc:sldMk cId="201735535" sldId="1195"/>
            <ac:spMk id="8" creationId="{161BE9F6-453E-CE7E-473B-E0542AF130E5}"/>
          </ac:spMkLst>
        </pc:spChg>
        <pc:spChg chg="mod">
          <ac:chgData name="Giuseppe Torrisi" userId="7e2d242d-86da-4aa3-bb66-1f88aeb4d0c6" providerId="ADAL" clId="{62EE097A-0F85-DA43-A88A-7BC16E789983}" dt="2023-07-22T10:04:09.414" v="1767" actId="1076"/>
          <ac:spMkLst>
            <pc:docMk/>
            <pc:sldMk cId="201735535" sldId="1195"/>
            <ac:spMk id="9" creationId="{9AB2D66D-1DF4-398B-E377-92CDE67C9F6B}"/>
          </ac:spMkLst>
        </pc:spChg>
        <pc:spChg chg="mod">
          <ac:chgData name="Giuseppe Torrisi" userId="7e2d242d-86da-4aa3-bb66-1f88aeb4d0c6" providerId="ADAL" clId="{62EE097A-0F85-DA43-A88A-7BC16E789983}" dt="2023-07-22T10:03:03.384" v="1758"/>
          <ac:spMkLst>
            <pc:docMk/>
            <pc:sldMk cId="201735535" sldId="1195"/>
            <ac:spMk id="10" creationId="{C6A08CDE-F89E-59EF-B804-52C2FC846E96}"/>
          </ac:spMkLst>
        </pc:spChg>
        <pc:spChg chg="mod">
          <ac:chgData name="Giuseppe Torrisi" userId="7e2d242d-86da-4aa3-bb66-1f88aeb4d0c6" providerId="ADAL" clId="{62EE097A-0F85-DA43-A88A-7BC16E789983}" dt="2023-07-22T10:04:39.527" v="1794" actId="1076"/>
          <ac:spMkLst>
            <pc:docMk/>
            <pc:sldMk cId="201735535" sldId="1195"/>
            <ac:spMk id="13" creationId="{98199E88-41A8-BBB1-7347-244C2A67EA0D}"/>
          </ac:spMkLst>
        </pc:spChg>
        <pc:spChg chg="mod">
          <ac:chgData name="Giuseppe Torrisi" userId="7e2d242d-86da-4aa3-bb66-1f88aeb4d0c6" providerId="ADAL" clId="{62EE097A-0F85-DA43-A88A-7BC16E789983}" dt="2023-07-22T10:04:39.527" v="1794" actId="1076"/>
          <ac:spMkLst>
            <pc:docMk/>
            <pc:sldMk cId="201735535" sldId="1195"/>
            <ac:spMk id="14" creationId="{16A4790A-6E06-E84D-C73F-D3FFB3169EC7}"/>
          </ac:spMkLst>
        </pc:spChg>
        <pc:spChg chg="mod">
          <ac:chgData name="Giuseppe Torrisi" userId="7e2d242d-86da-4aa3-bb66-1f88aeb4d0c6" providerId="ADAL" clId="{62EE097A-0F85-DA43-A88A-7BC16E789983}" dt="2023-07-22T10:04:12.914" v="1768" actId="1076"/>
          <ac:spMkLst>
            <pc:docMk/>
            <pc:sldMk cId="201735535" sldId="1195"/>
            <ac:spMk id="15" creationId="{51348AE9-B713-9938-8026-174836B9F620}"/>
          </ac:spMkLst>
        </pc:spChg>
        <pc:spChg chg="mod">
          <ac:chgData name="Giuseppe Torrisi" userId="7e2d242d-86da-4aa3-bb66-1f88aeb4d0c6" providerId="ADAL" clId="{62EE097A-0F85-DA43-A88A-7BC16E789983}" dt="2023-07-22T10:03:03.384" v="1758"/>
          <ac:spMkLst>
            <pc:docMk/>
            <pc:sldMk cId="201735535" sldId="1195"/>
            <ac:spMk id="16" creationId="{610C8175-101C-579A-570B-E0B679F33CEC}"/>
          </ac:spMkLst>
        </pc:spChg>
        <pc:spChg chg="mod">
          <ac:chgData name="Giuseppe Torrisi" userId="7e2d242d-86da-4aa3-bb66-1f88aeb4d0c6" providerId="ADAL" clId="{62EE097A-0F85-DA43-A88A-7BC16E789983}" dt="2023-07-22T10:03:03.384" v="1758"/>
          <ac:spMkLst>
            <pc:docMk/>
            <pc:sldMk cId="201735535" sldId="1195"/>
            <ac:spMk id="18" creationId="{3781AC01-794D-807C-F1B1-4C37164C89C7}"/>
          </ac:spMkLst>
        </pc:spChg>
        <pc:spChg chg="mod">
          <ac:chgData name="Giuseppe Torrisi" userId="7e2d242d-86da-4aa3-bb66-1f88aeb4d0c6" providerId="ADAL" clId="{62EE097A-0F85-DA43-A88A-7BC16E789983}" dt="2023-07-22T10:04:45.470" v="1795" actId="1076"/>
          <ac:spMkLst>
            <pc:docMk/>
            <pc:sldMk cId="201735535" sldId="1195"/>
            <ac:spMk id="19" creationId="{5F7A7F4D-8D2E-77C1-F0D2-F3EF26318ABD}"/>
          </ac:spMkLst>
        </pc:spChg>
        <pc:spChg chg="mod">
          <ac:chgData name="Giuseppe Torrisi" userId="7e2d242d-86da-4aa3-bb66-1f88aeb4d0c6" providerId="ADAL" clId="{62EE097A-0F85-DA43-A88A-7BC16E789983}" dt="2023-07-22T10:03:03.384" v="1758"/>
          <ac:spMkLst>
            <pc:docMk/>
            <pc:sldMk cId="201735535" sldId="1195"/>
            <ac:spMk id="20" creationId="{8E0CA3B5-3557-B053-A44B-C15D13748EDD}"/>
          </ac:spMkLst>
        </pc:spChg>
        <pc:spChg chg="mod">
          <ac:chgData name="Giuseppe Torrisi" userId="7e2d242d-86da-4aa3-bb66-1f88aeb4d0c6" providerId="ADAL" clId="{62EE097A-0F85-DA43-A88A-7BC16E789983}" dt="2023-07-22T10:03:03.384" v="1758"/>
          <ac:spMkLst>
            <pc:docMk/>
            <pc:sldMk cId="201735535" sldId="1195"/>
            <ac:spMk id="21" creationId="{120CEF34-7DFF-36B0-2EAE-56260A575294}"/>
          </ac:spMkLst>
        </pc:spChg>
        <pc:spChg chg="mod">
          <ac:chgData name="Giuseppe Torrisi" userId="7e2d242d-86da-4aa3-bb66-1f88aeb4d0c6" providerId="ADAL" clId="{62EE097A-0F85-DA43-A88A-7BC16E789983}" dt="2023-07-22T10:03:03.384" v="1758"/>
          <ac:spMkLst>
            <pc:docMk/>
            <pc:sldMk cId="201735535" sldId="1195"/>
            <ac:spMk id="22" creationId="{C514C006-D76F-BAA8-8FF3-1E6CFACFBFEA}"/>
          </ac:spMkLst>
        </pc:spChg>
        <pc:spChg chg="mod">
          <ac:chgData name="Giuseppe Torrisi" userId="7e2d242d-86da-4aa3-bb66-1f88aeb4d0c6" providerId="ADAL" clId="{62EE097A-0F85-DA43-A88A-7BC16E789983}" dt="2023-07-22T10:04:39.527" v="1794" actId="1076"/>
          <ac:spMkLst>
            <pc:docMk/>
            <pc:sldMk cId="201735535" sldId="1195"/>
            <ac:spMk id="23" creationId="{13153224-AC8E-4911-0E1D-6789ECB34FD1}"/>
          </ac:spMkLst>
        </pc:spChg>
        <pc:spChg chg="mod">
          <ac:chgData name="Giuseppe Torrisi" userId="7e2d242d-86da-4aa3-bb66-1f88aeb4d0c6" providerId="ADAL" clId="{62EE097A-0F85-DA43-A88A-7BC16E789983}" dt="2023-07-22T10:03:03.384" v="1758"/>
          <ac:spMkLst>
            <pc:docMk/>
            <pc:sldMk cId="201735535" sldId="1195"/>
            <ac:spMk id="24" creationId="{026EA983-CA4B-CC70-22D5-E929B5C200BB}"/>
          </ac:spMkLst>
        </pc:spChg>
        <pc:spChg chg="add del mod">
          <ac:chgData name="Giuseppe Torrisi" userId="7e2d242d-86da-4aa3-bb66-1f88aeb4d0c6" providerId="ADAL" clId="{62EE097A-0F85-DA43-A88A-7BC16E789983}" dt="2023-07-22T10:03:45.636" v="1762" actId="478"/>
          <ac:spMkLst>
            <pc:docMk/>
            <pc:sldMk cId="201735535" sldId="1195"/>
            <ac:spMk id="26" creationId="{E4789998-0A6D-B08C-BBF4-7432E70B9058}"/>
          </ac:spMkLst>
        </pc:spChg>
        <pc:grpChg chg="add mod">
          <ac:chgData name="Giuseppe Torrisi" userId="7e2d242d-86da-4aa3-bb66-1f88aeb4d0c6" providerId="ADAL" clId="{62EE097A-0F85-DA43-A88A-7BC16E789983}" dt="2023-07-22T10:03:03.384" v="1758"/>
          <ac:grpSpMkLst>
            <pc:docMk/>
            <pc:sldMk cId="201735535" sldId="1195"/>
            <ac:grpSpMk id="3" creationId="{5335DC7E-FDF2-66E9-5618-767CF3E2BD56}"/>
          </ac:grpSpMkLst>
        </pc:grpChg>
        <pc:grpChg chg="mod">
          <ac:chgData name="Giuseppe Torrisi" userId="7e2d242d-86da-4aa3-bb66-1f88aeb4d0c6" providerId="ADAL" clId="{62EE097A-0F85-DA43-A88A-7BC16E789983}" dt="2023-07-22T10:03:03.384" v="1758"/>
          <ac:grpSpMkLst>
            <pc:docMk/>
            <pc:sldMk cId="201735535" sldId="1195"/>
            <ac:grpSpMk id="7" creationId="{99735A8D-7BB6-372B-6CCE-C30E7D3244C1}"/>
          </ac:grpSpMkLst>
        </pc:grpChg>
        <pc:grpChg chg="add">
          <ac:chgData name="Giuseppe Torrisi" userId="7e2d242d-86da-4aa3-bb66-1f88aeb4d0c6" providerId="ADAL" clId="{62EE097A-0F85-DA43-A88A-7BC16E789983}" dt="2023-07-22T10:05:00.795" v="1796" actId="164"/>
          <ac:grpSpMkLst>
            <pc:docMk/>
            <pc:sldMk cId="201735535" sldId="1195"/>
            <ac:grpSpMk id="27" creationId="{38339B9D-98A3-93A8-9C51-130A45D2D38A}"/>
          </ac:grpSpMkLst>
        </pc:grpChg>
        <pc:picChg chg="mod">
          <ac:chgData name="Giuseppe Torrisi" userId="7e2d242d-86da-4aa3-bb66-1f88aeb4d0c6" providerId="ADAL" clId="{62EE097A-0F85-DA43-A88A-7BC16E789983}" dt="2023-07-22T10:04:20.539" v="1792" actId="1036"/>
          <ac:picMkLst>
            <pc:docMk/>
            <pc:sldMk cId="201735535" sldId="1195"/>
            <ac:picMk id="4" creationId="{39CEF6EC-118A-E2C6-FACE-D87DBD7DC312}"/>
          </ac:picMkLst>
        </pc:picChg>
        <pc:cxnChg chg="mod">
          <ac:chgData name="Giuseppe Torrisi" userId="7e2d242d-86da-4aa3-bb66-1f88aeb4d0c6" providerId="ADAL" clId="{62EE097A-0F85-DA43-A88A-7BC16E789983}" dt="2023-07-22T10:04:39.527" v="1794" actId="1076"/>
          <ac:cxnSpMkLst>
            <pc:docMk/>
            <pc:sldMk cId="201735535" sldId="1195"/>
            <ac:cxnSpMk id="11" creationId="{2E61F434-A440-27B9-C511-55433FD3A2B1}"/>
          </ac:cxnSpMkLst>
        </pc:cxnChg>
        <pc:cxnChg chg="mod">
          <ac:chgData name="Giuseppe Torrisi" userId="7e2d242d-86da-4aa3-bb66-1f88aeb4d0c6" providerId="ADAL" clId="{62EE097A-0F85-DA43-A88A-7BC16E789983}" dt="2023-07-22T10:04:39.527" v="1794" actId="1076"/>
          <ac:cxnSpMkLst>
            <pc:docMk/>
            <pc:sldMk cId="201735535" sldId="1195"/>
            <ac:cxnSpMk id="12" creationId="{D1F58E70-3D6A-ED27-CE3A-0C382BAC2535}"/>
          </ac:cxnSpMkLst>
        </pc:cxnChg>
        <pc:cxnChg chg="mod">
          <ac:chgData name="Giuseppe Torrisi" userId="7e2d242d-86da-4aa3-bb66-1f88aeb4d0c6" providerId="ADAL" clId="{62EE097A-0F85-DA43-A88A-7BC16E789983}" dt="2023-07-22T10:04:39.527" v="1794" actId="1076"/>
          <ac:cxnSpMkLst>
            <pc:docMk/>
            <pc:sldMk cId="201735535" sldId="1195"/>
            <ac:cxnSpMk id="17" creationId="{98D5B13C-2976-2122-DD2D-DF18D343A1F8}"/>
          </ac:cxnSpMkLst>
        </pc:cxnChg>
      </pc:sldChg>
      <pc:sldChg chg="add del setBg">
        <pc:chgData name="Giuseppe Torrisi" userId="7e2d242d-86da-4aa3-bb66-1f88aeb4d0c6" providerId="ADAL" clId="{62EE097A-0F85-DA43-A88A-7BC16E789983}" dt="2023-07-18T12:05:17.051" v="220"/>
        <pc:sldMkLst>
          <pc:docMk/>
          <pc:sldMk cId="1172438181" sldId="1195"/>
        </pc:sldMkLst>
      </pc:sldChg>
      <pc:sldChg chg="add del">
        <pc:chgData name="Giuseppe Torrisi" userId="7e2d242d-86da-4aa3-bb66-1f88aeb4d0c6" providerId="ADAL" clId="{62EE097A-0F85-DA43-A88A-7BC16E789983}" dt="2023-07-22T17:18:41.166" v="3475" actId="2696"/>
        <pc:sldMkLst>
          <pc:docMk/>
          <pc:sldMk cId="1977556399" sldId="1196"/>
        </pc:sldMkLst>
      </pc:sldChg>
      <pc:sldChg chg="add del">
        <pc:chgData name="Giuseppe Torrisi" userId="7e2d242d-86da-4aa3-bb66-1f88aeb4d0c6" providerId="ADAL" clId="{62EE097A-0F85-DA43-A88A-7BC16E789983}" dt="2023-07-22T17:15:02.716" v="3457" actId="2696"/>
        <pc:sldMkLst>
          <pc:docMk/>
          <pc:sldMk cId="2879810929" sldId="1196"/>
        </pc:sldMkLst>
      </pc:sldChg>
      <pc:sldChg chg="addSp delSp modSp add mod">
        <pc:chgData name="Giuseppe Torrisi" userId="7e2d242d-86da-4aa3-bb66-1f88aeb4d0c6" providerId="ADAL" clId="{62EE097A-0F85-DA43-A88A-7BC16E789983}" dt="2023-07-29T15:39:57.715" v="8199" actId="1076"/>
        <pc:sldMkLst>
          <pc:docMk/>
          <pc:sldMk cId="4293319553" sldId="1196"/>
        </pc:sldMkLst>
        <pc:spChg chg="del">
          <ac:chgData name="Giuseppe Torrisi" userId="7e2d242d-86da-4aa3-bb66-1f88aeb4d0c6" providerId="ADAL" clId="{62EE097A-0F85-DA43-A88A-7BC16E789983}" dt="2023-07-22T17:19:34.771" v="3492" actId="478"/>
          <ac:spMkLst>
            <pc:docMk/>
            <pc:sldMk cId="4293319553" sldId="1196"/>
            <ac:spMk id="2" creationId="{DF7AC447-D473-0F70-D613-90EF1D4F4094}"/>
          </ac:spMkLst>
        </pc:spChg>
        <pc:spChg chg="mod">
          <ac:chgData name="Giuseppe Torrisi" userId="7e2d242d-86da-4aa3-bb66-1f88aeb4d0c6" providerId="ADAL" clId="{62EE097A-0F85-DA43-A88A-7BC16E789983}" dt="2023-07-22T17:20:05.481" v="3496" actId="1076"/>
          <ac:spMkLst>
            <pc:docMk/>
            <pc:sldMk cId="4293319553" sldId="1196"/>
            <ac:spMk id="4" creationId="{CC321153-3DCE-43DA-9ABB-99FA18D366D5}"/>
          </ac:spMkLst>
        </pc:spChg>
        <pc:spChg chg="mod">
          <ac:chgData name="Giuseppe Torrisi" userId="7e2d242d-86da-4aa3-bb66-1f88aeb4d0c6" providerId="ADAL" clId="{62EE097A-0F85-DA43-A88A-7BC16E789983}" dt="2023-07-29T15:39:48.411" v="8196" actId="1037"/>
          <ac:spMkLst>
            <pc:docMk/>
            <pc:sldMk cId="4293319553" sldId="1196"/>
            <ac:spMk id="6" creationId="{7E178435-E8D8-1663-DBD8-96BC2501E16B}"/>
          </ac:spMkLst>
        </pc:spChg>
        <pc:spChg chg="del">
          <ac:chgData name="Giuseppe Torrisi" userId="7e2d242d-86da-4aa3-bb66-1f88aeb4d0c6" providerId="ADAL" clId="{62EE097A-0F85-DA43-A88A-7BC16E789983}" dt="2023-07-29T15:39:55.043" v="8198" actId="478"/>
          <ac:spMkLst>
            <pc:docMk/>
            <pc:sldMk cId="4293319553" sldId="1196"/>
            <ac:spMk id="12" creationId="{12B5F9CE-FDE1-5ACF-4596-60328700FC3C}"/>
          </ac:spMkLst>
        </pc:spChg>
        <pc:spChg chg="mod">
          <ac:chgData name="Giuseppe Torrisi" userId="7e2d242d-86da-4aa3-bb66-1f88aeb4d0c6" providerId="ADAL" clId="{62EE097A-0F85-DA43-A88A-7BC16E789983}" dt="2023-07-22T17:19:29.774" v="3490"/>
          <ac:spMkLst>
            <pc:docMk/>
            <pc:sldMk cId="4293319553" sldId="1196"/>
            <ac:spMk id="19" creationId="{A5DDE8D1-46FF-5CDC-2EE1-1CE09617B7CB}"/>
          </ac:spMkLst>
        </pc:spChg>
        <pc:spChg chg="mod">
          <ac:chgData name="Giuseppe Torrisi" userId="7e2d242d-86da-4aa3-bb66-1f88aeb4d0c6" providerId="ADAL" clId="{62EE097A-0F85-DA43-A88A-7BC16E789983}" dt="2023-07-29T15:39:37.765" v="8177" actId="1076"/>
          <ac:spMkLst>
            <pc:docMk/>
            <pc:sldMk cId="4293319553" sldId="1196"/>
            <ac:spMk id="21" creationId="{59DA9515-32E8-E24B-00DA-D80BB2054BA2}"/>
          </ac:spMkLst>
        </pc:spChg>
        <pc:spChg chg="mod">
          <ac:chgData name="Giuseppe Torrisi" userId="7e2d242d-86da-4aa3-bb66-1f88aeb4d0c6" providerId="ADAL" clId="{62EE097A-0F85-DA43-A88A-7BC16E789983}" dt="2023-07-22T17:19:29.774" v="3490"/>
          <ac:spMkLst>
            <pc:docMk/>
            <pc:sldMk cId="4293319553" sldId="1196"/>
            <ac:spMk id="22" creationId="{91AC77C8-D97E-8D77-CB66-9DA409A1FCBC}"/>
          </ac:spMkLst>
        </pc:spChg>
        <pc:spChg chg="mod">
          <ac:chgData name="Giuseppe Torrisi" userId="7e2d242d-86da-4aa3-bb66-1f88aeb4d0c6" providerId="ADAL" clId="{62EE097A-0F85-DA43-A88A-7BC16E789983}" dt="2023-07-22T17:19:29.774" v="3490"/>
          <ac:spMkLst>
            <pc:docMk/>
            <pc:sldMk cId="4293319553" sldId="1196"/>
            <ac:spMk id="23" creationId="{2ADFA59F-1639-3282-741B-958739A5DED3}"/>
          </ac:spMkLst>
        </pc:spChg>
        <pc:spChg chg="mod">
          <ac:chgData name="Giuseppe Torrisi" userId="7e2d242d-86da-4aa3-bb66-1f88aeb4d0c6" providerId="ADAL" clId="{62EE097A-0F85-DA43-A88A-7BC16E789983}" dt="2023-07-22T17:19:29.774" v="3490"/>
          <ac:spMkLst>
            <pc:docMk/>
            <pc:sldMk cId="4293319553" sldId="1196"/>
            <ac:spMk id="24" creationId="{287D9E38-5952-CDB4-2C75-F368E7E0F503}"/>
          </ac:spMkLst>
        </pc:spChg>
        <pc:spChg chg="mod">
          <ac:chgData name="Giuseppe Torrisi" userId="7e2d242d-86da-4aa3-bb66-1f88aeb4d0c6" providerId="ADAL" clId="{62EE097A-0F85-DA43-A88A-7BC16E789983}" dt="2023-07-22T17:19:29.774" v="3490"/>
          <ac:spMkLst>
            <pc:docMk/>
            <pc:sldMk cId="4293319553" sldId="1196"/>
            <ac:spMk id="25" creationId="{7109D575-B677-D985-24A6-BF701B854D27}"/>
          </ac:spMkLst>
        </pc:spChg>
        <pc:spChg chg="mod">
          <ac:chgData name="Giuseppe Torrisi" userId="7e2d242d-86da-4aa3-bb66-1f88aeb4d0c6" providerId="ADAL" clId="{62EE097A-0F85-DA43-A88A-7BC16E789983}" dt="2023-07-22T17:19:29.774" v="3490"/>
          <ac:spMkLst>
            <pc:docMk/>
            <pc:sldMk cId="4293319553" sldId="1196"/>
            <ac:spMk id="26" creationId="{AEEAC459-4EF3-45B7-FEC5-D987B0108ECB}"/>
          </ac:spMkLst>
        </pc:spChg>
        <pc:spChg chg="mod">
          <ac:chgData name="Giuseppe Torrisi" userId="7e2d242d-86da-4aa3-bb66-1f88aeb4d0c6" providerId="ADAL" clId="{62EE097A-0F85-DA43-A88A-7BC16E789983}" dt="2023-07-22T17:19:29.774" v="3490"/>
          <ac:spMkLst>
            <pc:docMk/>
            <pc:sldMk cId="4293319553" sldId="1196"/>
            <ac:spMk id="27" creationId="{F9A06592-ACB8-C46C-D2AA-8EDF322A5023}"/>
          </ac:spMkLst>
        </pc:spChg>
        <pc:spChg chg="mod">
          <ac:chgData name="Giuseppe Torrisi" userId="7e2d242d-86da-4aa3-bb66-1f88aeb4d0c6" providerId="ADAL" clId="{62EE097A-0F85-DA43-A88A-7BC16E789983}" dt="2023-07-22T17:19:29.774" v="3490"/>
          <ac:spMkLst>
            <pc:docMk/>
            <pc:sldMk cId="4293319553" sldId="1196"/>
            <ac:spMk id="28" creationId="{B2F201B6-1327-C68B-829F-2BDEC25A0359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30" creationId="{D3EED66A-0629-0C2F-9249-0D08A657D306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33" creationId="{B22CC4B9-2C41-482C-BE05-EC2AE711E5AA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34" creationId="{68EAC5ED-4C15-855E-0FEC-61A55EAECD45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35" creationId="{8167A0F7-3062-6D60-EFBD-C6C214E96D13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36" creationId="{5FF2498E-C384-2F8A-1AAF-C58C0C069DAC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37" creationId="{AA6C7BBD-25A4-3A2A-B66F-2D4031BA1D7B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39" creationId="{B463B2BB-A436-50F7-AE92-D1A787E9380D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40" creationId="{DFE0F5FF-045B-22F4-DFC3-AD4E28013D6B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41" creationId="{D7550106-9584-50A1-4FA6-2E5CC9D779D3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42" creationId="{7B2FBF6E-5474-D1A3-9CB2-A5C79BA55AF2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43" creationId="{988D9F98-AD96-2D72-2A28-CEC6392A53B5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44" creationId="{CF2A0B17-C4EA-BA39-8C6F-C44475BB071D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45" creationId="{7D793131-60E9-33A9-F324-E57BAC4FF840}"/>
          </ac:spMkLst>
        </pc:spChg>
        <pc:spChg chg="mod">
          <ac:chgData name="Giuseppe Torrisi" userId="7e2d242d-86da-4aa3-bb66-1f88aeb4d0c6" providerId="ADAL" clId="{62EE097A-0F85-DA43-A88A-7BC16E789983}" dt="2023-07-22T19:37:20.442" v="4201"/>
          <ac:spMkLst>
            <pc:docMk/>
            <pc:sldMk cId="4293319553" sldId="1196"/>
            <ac:spMk id="46" creationId="{C1C274FB-8300-9799-BDC1-23EB24860E8A}"/>
          </ac:spMkLst>
        </pc:spChg>
        <pc:grpChg chg="add del mod">
          <ac:chgData name="Giuseppe Torrisi" userId="7e2d242d-86da-4aa3-bb66-1f88aeb4d0c6" providerId="ADAL" clId="{62EE097A-0F85-DA43-A88A-7BC16E789983}" dt="2023-07-22T19:37:20.075" v="4200" actId="478"/>
          <ac:grpSpMkLst>
            <pc:docMk/>
            <pc:sldMk cId="4293319553" sldId="1196"/>
            <ac:grpSpMk id="9" creationId="{C9DEDE39-60C0-DC53-1463-EC7B5EA1A60D}"/>
          </ac:grpSpMkLst>
        </pc:grpChg>
        <pc:grpChg chg="mod">
          <ac:chgData name="Giuseppe Torrisi" userId="7e2d242d-86da-4aa3-bb66-1f88aeb4d0c6" providerId="ADAL" clId="{62EE097A-0F85-DA43-A88A-7BC16E789983}" dt="2023-07-22T17:19:29.774" v="3490"/>
          <ac:grpSpMkLst>
            <pc:docMk/>
            <pc:sldMk cId="4293319553" sldId="1196"/>
            <ac:grpSpMk id="15" creationId="{6A1D6BD7-226D-DE18-1EE1-A0C959852915}"/>
          </ac:grpSpMkLst>
        </pc:grpChg>
        <pc:grpChg chg="add mod">
          <ac:chgData name="Giuseppe Torrisi" userId="7e2d242d-86da-4aa3-bb66-1f88aeb4d0c6" providerId="ADAL" clId="{62EE097A-0F85-DA43-A88A-7BC16E789983}" dt="2023-07-22T19:37:20.442" v="4201"/>
          <ac:grpSpMkLst>
            <pc:docMk/>
            <pc:sldMk cId="4293319553" sldId="1196"/>
            <ac:grpSpMk id="29" creationId="{1643D3D8-3615-0168-4D38-4F0C87168F60}"/>
          </ac:grpSpMkLst>
        </pc:grpChg>
        <pc:grpChg chg="mod">
          <ac:chgData name="Giuseppe Torrisi" userId="7e2d242d-86da-4aa3-bb66-1f88aeb4d0c6" providerId="ADAL" clId="{62EE097A-0F85-DA43-A88A-7BC16E789983}" dt="2023-07-22T19:37:20.442" v="4201"/>
          <ac:grpSpMkLst>
            <pc:docMk/>
            <pc:sldMk cId="4293319553" sldId="1196"/>
            <ac:grpSpMk id="31" creationId="{79361A05-CDBF-123F-9F71-C53864D9151A}"/>
          </ac:grpSpMkLst>
        </pc:grpChg>
        <pc:grpChg chg="mod">
          <ac:chgData name="Giuseppe Torrisi" userId="7e2d242d-86da-4aa3-bb66-1f88aeb4d0c6" providerId="ADAL" clId="{62EE097A-0F85-DA43-A88A-7BC16E789983}" dt="2023-07-22T19:37:20.442" v="4201"/>
          <ac:grpSpMkLst>
            <pc:docMk/>
            <pc:sldMk cId="4293319553" sldId="1196"/>
            <ac:grpSpMk id="32" creationId="{4D7112FA-0005-94DA-D80B-5D55B9B0FD13}"/>
          </ac:grpSpMkLst>
        </pc:grpChg>
        <pc:grpChg chg="mod">
          <ac:chgData name="Giuseppe Torrisi" userId="7e2d242d-86da-4aa3-bb66-1f88aeb4d0c6" providerId="ADAL" clId="{62EE097A-0F85-DA43-A88A-7BC16E789983}" dt="2023-07-22T19:37:20.442" v="4201"/>
          <ac:grpSpMkLst>
            <pc:docMk/>
            <pc:sldMk cId="4293319553" sldId="1196"/>
            <ac:grpSpMk id="38" creationId="{2687BEE6-9849-C62D-086C-26B671C7F456}"/>
          </ac:grpSpMkLst>
        </pc:grpChg>
        <pc:picChg chg="del mod">
          <ac:chgData name="Giuseppe Torrisi" userId="7e2d242d-86da-4aa3-bb66-1f88aeb4d0c6" providerId="ADAL" clId="{62EE097A-0F85-DA43-A88A-7BC16E789983}" dt="2023-07-29T15:39:52.817" v="8197" actId="478"/>
          <ac:picMkLst>
            <pc:docMk/>
            <pc:sldMk cId="4293319553" sldId="1196"/>
            <ac:picMk id="3" creationId="{20FD409E-00FC-2AEA-66CB-1AC7EF1EC7F0}"/>
          </ac:picMkLst>
        </pc:picChg>
        <pc:picChg chg="mod">
          <ac:chgData name="Giuseppe Torrisi" userId="7e2d242d-86da-4aa3-bb66-1f88aeb4d0c6" providerId="ADAL" clId="{62EE097A-0F85-DA43-A88A-7BC16E789983}" dt="2023-07-29T15:39:48.411" v="8196" actId="1037"/>
          <ac:picMkLst>
            <pc:docMk/>
            <pc:sldMk cId="4293319553" sldId="1196"/>
            <ac:picMk id="5" creationId="{9D0B0C80-A93D-CE91-D0D4-971FCE521A97}"/>
          </ac:picMkLst>
        </pc:picChg>
        <pc:picChg chg="del">
          <ac:chgData name="Giuseppe Torrisi" userId="7e2d242d-86da-4aa3-bb66-1f88aeb4d0c6" providerId="ADAL" clId="{62EE097A-0F85-DA43-A88A-7BC16E789983}" dt="2023-07-22T17:19:56.868" v="3493" actId="478"/>
          <ac:picMkLst>
            <pc:docMk/>
            <pc:sldMk cId="4293319553" sldId="1196"/>
            <ac:picMk id="7" creationId="{2293E58B-F997-8140-CDA8-33B826CDCBE7}"/>
          </ac:picMkLst>
        </pc:picChg>
        <pc:picChg chg="del mod">
          <ac:chgData name="Giuseppe Torrisi" userId="7e2d242d-86da-4aa3-bb66-1f88aeb4d0c6" providerId="ADAL" clId="{62EE097A-0F85-DA43-A88A-7BC16E789983}" dt="2023-07-29T15:39:52.817" v="8197" actId="478"/>
          <ac:picMkLst>
            <pc:docMk/>
            <pc:sldMk cId="4293319553" sldId="1196"/>
            <ac:picMk id="8" creationId="{E3AD5C60-2A1F-0F43-0597-F8482C41B80E}"/>
          </ac:picMkLst>
        </pc:picChg>
        <pc:picChg chg="del">
          <ac:chgData name="Giuseppe Torrisi" userId="7e2d242d-86da-4aa3-bb66-1f88aeb4d0c6" providerId="ADAL" clId="{62EE097A-0F85-DA43-A88A-7BC16E789983}" dt="2023-07-22T17:19:58.041" v="3494" actId="478"/>
          <ac:picMkLst>
            <pc:docMk/>
            <pc:sldMk cId="4293319553" sldId="1196"/>
            <ac:picMk id="10" creationId="{B4D3B7DF-6B2E-9670-5A69-103B47313ADC}"/>
          </ac:picMkLst>
        </pc:picChg>
        <pc:picChg chg="del mod">
          <ac:chgData name="Giuseppe Torrisi" userId="7e2d242d-86da-4aa3-bb66-1f88aeb4d0c6" providerId="ADAL" clId="{62EE097A-0F85-DA43-A88A-7BC16E789983}" dt="2023-07-29T15:39:52.817" v="8197" actId="478"/>
          <ac:picMkLst>
            <pc:docMk/>
            <pc:sldMk cId="4293319553" sldId="1196"/>
            <ac:picMk id="11" creationId="{2E87F5CB-17BC-2516-6909-7FB16083C3F0}"/>
          </ac:picMkLst>
        </pc:picChg>
        <pc:picChg chg="del mod">
          <ac:chgData name="Giuseppe Torrisi" userId="7e2d242d-86da-4aa3-bb66-1f88aeb4d0c6" providerId="ADAL" clId="{62EE097A-0F85-DA43-A88A-7BC16E789983}" dt="2023-07-29T15:39:52.817" v="8197" actId="478"/>
          <ac:picMkLst>
            <pc:docMk/>
            <pc:sldMk cId="4293319553" sldId="1196"/>
            <ac:picMk id="13" creationId="{0EDDBE86-2CBF-61BC-5793-CBE06E89445A}"/>
          </ac:picMkLst>
        </pc:picChg>
        <pc:picChg chg="del">
          <ac:chgData name="Giuseppe Torrisi" userId="7e2d242d-86da-4aa3-bb66-1f88aeb4d0c6" providerId="ADAL" clId="{62EE097A-0F85-DA43-A88A-7BC16E789983}" dt="2023-07-29T08:11:20.919" v="7032" actId="478"/>
          <ac:picMkLst>
            <pc:docMk/>
            <pc:sldMk cId="4293319553" sldId="1196"/>
            <ac:picMk id="14" creationId="{9EA3D1C8-AAA7-57B9-D281-10957D0E4D4F}"/>
          </ac:picMkLst>
        </pc:picChg>
        <pc:picChg chg="mod">
          <ac:chgData name="Giuseppe Torrisi" userId="7e2d242d-86da-4aa3-bb66-1f88aeb4d0c6" providerId="ADAL" clId="{62EE097A-0F85-DA43-A88A-7BC16E789983}" dt="2023-07-29T15:39:40.656" v="8178" actId="1076"/>
          <ac:picMkLst>
            <pc:docMk/>
            <pc:sldMk cId="4293319553" sldId="1196"/>
            <ac:picMk id="16" creationId="{C5E67C57-5CEE-8757-DB3A-090B62017260}"/>
          </ac:picMkLst>
        </pc:picChg>
        <pc:picChg chg="del">
          <ac:chgData name="Giuseppe Torrisi" userId="7e2d242d-86da-4aa3-bb66-1f88aeb4d0c6" providerId="ADAL" clId="{62EE097A-0F85-DA43-A88A-7BC16E789983}" dt="2023-07-22T17:20:00.229" v="3495" actId="478"/>
          <ac:picMkLst>
            <pc:docMk/>
            <pc:sldMk cId="4293319553" sldId="1196"/>
            <ac:picMk id="17" creationId="{D37E6186-131F-DEB3-B39E-C9C29DD943B1}"/>
          </ac:picMkLst>
        </pc:picChg>
        <pc:picChg chg="mod">
          <ac:chgData name="Giuseppe Torrisi" userId="7e2d242d-86da-4aa3-bb66-1f88aeb4d0c6" providerId="ADAL" clId="{62EE097A-0F85-DA43-A88A-7BC16E789983}" dt="2023-07-29T15:39:57.715" v="8199" actId="1076"/>
          <ac:picMkLst>
            <pc:docMk/>
            <pc:sldMk cId="4293319553" sldId="1196"/>
            <ac:picMk id="20" creationId="{0D03EBE1-F980-660E-25F3-0700A3DBAF63}"/>
          </ac:picMkLst>
        </pc:picChg>
      </pc:sldChg>
      <pc:sldChg chg="add del mod modShow">
        <pc:chgData name="Giuseppe Torrisi" userId="7e2d242d-86da-4aa3-bb66-1f88aeb4d0c6" providerId="ADAL" clId="{62EE097A-0F85-DA43-A88A-7BC16E789983}" dt="2023-07-27T14:19:19.086" v="5925" actId="2696"/>
        <pc:sldMkLst>
          <pc:docMk/>
          <pc:sldMk cId="2406856200" sldId="1197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4075756001" sldId="1197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535997949" sldId="1198"/>
        </pc:sldMkLst>
      </pc:sldChg>
      <pc:sldChg chg="add del mod modShow">
        <pc:chgData name="Giuseppe Torrisi" userId="7e2d242d-86da-4aa3-bb66-1f88aeb4d0c6" providerId="ADAL" clId="{62EE097A-0F85-DA43-A88A-7BC16E789983}" dt="2023-07-27T14:19:19.683" v="5926" actId="2696"/>
        <pc:sldMkLst>
          <pc:docMk/>
          <pc:sldMk cId="1993837161" sldId="1198"/>
        </pc:sldMkLst>
      </pc:sldChg>
      <pc:sldChg chg="add del">
        <pc:chgData name="Giuseppe Torrisi" userId="7e2d242d-86da-4aa3-bb66-1f88aeb4d0c6" providerId="ADAL" clId="{62EE097A-0F85-DA43-A88A-7BC16E789983}" dt="2023-07-22T17:26:35.880" v="3532" actId="2696"/>
        <pc:sldMkLst>
          <pc:docMk/>
          <pc:sldMk cId="226317634" sldId="1199"/>
        </pc:sldMkLst>
      </pc:sldChg>
      <pc:sldChg chg="add del">
        <pc:chgData name="Giuseppe Torrisi" userId="7e2d242d-86da-4aa3-bb66-1f88aeb4d0c6" providerId="ADAL" clId="{62EE097A-0F85-DA43-A88A-7BC16E789983}" dt="2023-07-22T17:31:04.950" v="3553" actId="2696"/>
        <pc:sldMkLst>
          <pc:docMk/>
          <pc:sldMk cId="1157588109" sldId="1199"/>
        </pc:sldMkLst>
      </pc:sldChg>
      <pc:sldChg chg="addSp delSp modSp new del mod delAnim modAnim">
        <pc:chgData name="Giuseppe Torrisi" userId="7e2d242d-86da-4aa3-bb66-1f88aeb4d0c6" providerId="ADAL" clId="{62EE097A-0F85-DA43-A88A-7BC16E789983}" dt="2023-07-18T13:45:21.196" v="507" actId="2696"/>
        <pc:sldMkLst>
          <pc:docMk/>
          <pc:sldMk cId="185059049" sldId="1200"/>
        </pc:sldMkLst>
        <pc:spChg chg="del">
          <ac:chgData name="Giuseppe Torrisi" userId="7e2d242d-86da-4aa3-bb66-1f88aeb4d0c6" providerId="ADAL" clId="{62EE097A-0F85-DA43-A88A-7BC16E789983}" dt="2023-07-18T13:27:56.298" v="492" actId="478"/>
          <ac:spMkLst>
            <pc:docMk/>
            <pc:sldMk cId="185059049" sldId="1200"/>
            <ac:spMk id="2" creationId="{41678C16-B56B-72D9-0704-F58C0270D5BA}"/>
          </ac:spMkLst>
        </pc:spChg>
        <pc:spChg chg="del">
          <ac:chgData name="Giuseppe Torrisi" userId="7e2d242d-86da-4aa3-bb66-1f88aeb4d0c6" providerId="ADAL" clId="{62EE097A-0F85-DA43-A88A-7BC16E789983}" dt="2023-07-18T13:27:56.298" v="492" actId="478"/>
          <ac:spMkLst>
            <pc:docMk/>
            <pc:sldMk cId="185059049" sldId="1200"/>
            <ac:spMk id="3" creationId="{A0E7B907-784E-9709-24AC-759173A5491D}"/>
          </ac:spMkLst>
        </pc:spChg>
        <pc:picChg chg="add del mod">
          <ac:chgData name="Giuseppe Torrisi" userId="7e2d242d-86da-4aa3-bb66-1f88aeb4d0c6" providerId="ADAL" clId="{62EE097A-0F85-DA43-A88A-7BC16E789983}" dt="2023-07-18T13:29:41.911" v="506" actId="21"/>
          <ac:picMkLst>
            <pc:docMk/>
            <pc:sldMk cId="185059049" sldId="1200"/>
            <ac:picMk id="4" creationId="{14B02899-9500-9EC9-99F6-176D7AF1E5B0}"/>
          </ac:picMkLst>
        </pc:picChg>
      </pc:sldChg>
      <pc:sldChg chg="addSp delSp modSp add del mod">
        <pc:chgData name="Giuseppe Torrisi" userId="7e2d242d-86da-4aa3-bb66-1f88aeb4d0c6" providerId="ADAL" clId="{62EE097A-0F85-DA43-A88A-7BC16E789983}" dt="2023-07-27T15:11:43.210" v="5987" actId="2696"/>
        <pc:sldMkLst>
          <pc:docMk/>
          <pc:sldMk cId="2988672185" sldId="1201"/>
        </pc:sldMkLst>
        <pc:spChg chg="mod">
          <ac:chgData name="Giuseppe Torrisi" userId="7e2d242d-86da-4aa3-bb66-1f88aeb4d0c6" providerId="ADAL" clId="{62EE097A-0F85-DA43-A88A-7BC16E789983}" dt="2023-07-23T16:11:36.521" v="5660" actId="1076"/>
          <ac:spMkLst>
            <pc:docMk/>
            <pc:sldMk cId="2988672185" sldId="1201"/>
            <ac:spMk id="3" creationId="{9DA33F09-DC55-963F-DA4C-C2DF5CCE38A1}"/>
          </ac:spMkLst>
        </pc:spChg>
        <pc:spChg chg="del">
          <ac:chgData name="Giuseppe Torrisi" userId="7e2d242d-86da-4aa3-bb66-1f88aeb4d0c6" providerId="ADAL" clId="{62EE097A-0F85-DA43-A88A-7BC16E789983}" dt="2023-07-18T13:29:25.616" v="496" actId="478"/>
          <ac:spMkLst>
            <pc:docMk/>
            <pc:sldMk cId="2988672185" sldId="1201"/>
            <ac:spMk id="5" creationId="{E5777F40-830A-E4E6-2BE7-A7E5B1DA9270}"/>
          </ac:spMkLst>
        </pc:spChg>
        <pc:spChg chg="mod">
          <ac:chgData name="Giuseppe Torrisi" userId="7e2d242d-86da-4aa3-bb66-1f88aeb4d0c6" providerId="ADAL" clId="{62EE097A-0F85-DA43-A88A-7BC16E789983}" dt="2023-07-23T16:11:36.521" v="5660" actId="1076"/>
          <ac:spMkLst>
            <pc:docMk/>
            <pc:sldMk cId="2988672185" sldId="1201"/>
            <ac:spMk id="8" creationId="{1CB38397-549D-5223-6EC1-C59564484CD3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10" creationId="{D73EB214-344C-C8D7-4282-06E2A4461FF9}"/>
          </ac:spMkLst>
        </pc:spChg>
        <pc:spChg chg="add del mod">
          <ac:chgData name="Giuseppe Torrisi" userId="7e2d242d-86da-4aa3-bb66-1f88aeb4d0c6" providerId="ADAL" clId="{62EE097A-0F85-DA43-A88A-7BC16E789983}" dt="2023-07-18T13:29:28.128" v="497" actId="478"/>
          <ac:spMkLst>
            <pc:docMk/>
            <pc:sldMk cId="2988672185" sldId="1201"/>
            <ac:spMk id="11" creationId="{9FF4B179-5533-8989-0679-6DADBB154775}"/>
          </ac:spMkLst>
        </pc:spChg>
        <pc:spChg chg="mod">
          <ac:chgData name="Giuseppe Torrisi" userId="7e2d242d-86da-4aa3-bb66-1f88aeb4d0c6" providerId="ADAL" clId="{62EE097A-0F85-DA43-A88A-7BC16E789983}" dt="2023-07-23T16:11:36.521" v="5660" actId="1076"/>
          <ac:spMkLst>
            <pc:docMk/>
            <pc:sldMk cId="2988672185" sldId="1201"/>
            <ac:spMk id="12" creationId="{C5CB0D61-00F4-9A43-0953-A592491A47BD}"/>
          </ac:spMkLst>
        </pc:spChg>
        <pc:spChg chg="mod">
          <ac:chgData name="Giuseppe Torrisi" userId="7e2d242d-86da-4aa3-bb66-1f88aeb4d0c6" providerId="ADAL" clId="{62EE097A-0F85-DA43-A88A-7BC16E789983}" dt="2023-07-23T16:11:36.521" v="5660" actId="1076"/>
          <ac:spMkLst>
            <pc:docMk/>
            <pc:sldMk cId="2988672185" sldId="1201"/>
            <ac:spMk id="13" creationId="{A9DBA923-BE61-F807-F6D8-AE5987099791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15" creationId="{51E7BAF6-65DD-C942-CF0F-1BFB470A21A4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16" creationId="{46B8F097-893A-11E5-3DB8-0ABBE8C47D23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17" creationId="{2F1A4EBD-1995-8B94-355F-42E3E375315A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18" creationId="{71775B87-6A0C-0DCC-BEFC-223BC5D3F359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19" creationId="{BC0A0BC8-14AF-AAF1-BC37-18F9DCCCA8B2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21" creationId="{4CCD3C7D-09DF-59E0-3AC0-F1B7244F816F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22" creationId="{9D7F9148-51D0-7949-B72C-3DBA2ACF9D9F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23" creationId="{85DD33A8-ADC4-0585-1088-9CF5B1ECDFBB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24" creationId="{149A0B1B-8CF2-4D6A-DC10-DF5AC212CE6C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25" creationId="{A645E881-FC80-D508-5FFA-F3C623C55B4D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26" creationId="{F8FF3D19-6423-8366-B302-91D8268C4E9E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27" creationId="{44207748-2B61-5FA8-EC92-9AE563F93219}"/>
          </ac:spMkLst>
        </pc:spChg>
        <pc:spChg chg="mod">
          <ac:chgData name="Giuseppe Torrisi" userId="7e2d242d-86da-4aa3-bb66-1f88aeb4d0c6" providerId="ADAL" clId="{62EE097A-0F85-DA43-A88A-7BC16E789983}" dt="2023-07-23T16:11:36.956" v="5661"/>
          <ac:spMkLst>
            <pc:docMk/>
            <pc:sldMk cId="2988672185" sldId="1201"/>
            <ac:spMk id="28" creationId="{29968C1B-3523-BD01-7C5D-1EA148B05F92}"/>
          </ac:spMkLst>
        </pc:spChg>
        <pc:grpChg chg="add mod">
          <ac:chgData name="Giuseppe Torrisi" userId="7e2d242d-86da-4aa3-bb66-1f88aeb4d0c6" providerId="ADAL" clId="{62EE097A-0F85-DA43-A88A-7BC16E789983}" dt="2023-07-23T16:11:36.956" v="5661"/>
          <ac:grpSpMkLst>
            <pc:docMk/>
            <pc:sldMk cId="2988672185" sldId="1201"/>
            <ac:grpSpMk id="5" creationId="{0837C135-089C-10F8-175F-C57965DA6BF9}"/>
          </ac:grpSpMkLst>
        </pc:grpChg>
        <pc:grpChg chg="mod">
          <ac:chgData name="Giuseppe Torrisi" userId="7e2d242d-86da-4aa3-bb66-1f88aeb4d0c6" providerId="ADAL" clId="{62EE097A-0F85-DA43-A88A-7BC16E789983}" dt="2023-07-23T16:11:36.956" v="5661"/>
          <ac:grpSpMkLst>
            <pc:docMk/>
            <pc:sldMk cId="2988672185" sldId="1201"/>
            <ac:grpSpMk id="11" creationId="{B4B7A2B6-4B2D-BF87-095B-2957327C1505}"/>
          </ac:grpSpMkLst>
        </pc:grpChg>
        <pc:grpChg chg="mod">
          <ac:chgData name="Giuseppe Torrisi" userId="7e2d242d-86da-4aa3-bb66-1f88aeb4d0c6" providerId="ADAL" clId="{62EE097A-0F85-DA43-A88A-7BC16E789983}" dt="2023-07-23T16:11:36.956" v="5661"/>
          <ac:grpSpMkLst>
            <pc:docMk/>
            <pc:sldMk cId="2988672185" sldId="1201"/>
            <ac:grpSpMk id="14" creationId="{63F379A0-95D2-A49D-961C-9D61A4674B59}"/>
          </ac:grpSpMkLst>
        </pc:grpChg>
        <pc:grpChg chg="mod">
          <ac:chgData name="Giuseppe Torrisi" userId="7e2d242d-86da-4aa3-bb66-1f88aeb4d0c6" providerId="ADAL" clId="{62EE097A-0F85-DA43-A88A-7BC16E789983}" dt="2023-07-23T16:11:36.956" v="5661"/>
          <ac:grpSpMkLst>
            <pc:docMk/>
            <pc:sldMk cId="2988672185" sldId="1201"/>
            <ac:grpSpMk id="20" creationId="{563EB844-91E4-C9AB-E5ED-A810E1D531A0}"/>
          </ac:grpSpMkLst>
        </pc:grpChg>
        <pc:picChg chg="mod">
          <ac:chgData name="Giuseppe Torrisi" userId="7e2d242d-86da-4aa3-bb66-1f88aeb4d0c6" providerId="ADAL" clId="{62EE097A-0F85-DA43-A88A-7BC16E789983}" dt="2023-07-23T16:11:36.521" v="5660" actId="1076"/>
          <ac:picMkLst>
            <pc:docMk/>
            <pc:sldMk cId="2988672185" sldId="1201"/>
            <ac:picMk id="6" creationId="{51AD62DE-346F-453E-D33D-0289DD37D34A}"/>
          </ac:picMkLst>
        </pc:picChg>
        <pc:picChg chg="mod">
          <ac:chgData name="Giuseppe Torrisi" userId="7e2d242d-86da-4aa3-bb66-1f88aeb4d0c6" providerId="ADAL" clId="{62EE097A-0F85-DA43-A88A-7BC16E789983}" dt="2023-07-23T16:11:36.521" v="5660" actId="1076"/>
          <ac:picMkLst>
            <pc:docMk/>
            <pc:sldMk cId="2988672185" sldId="1201"/>
            <ac:picMk id="9" creationId="{FD2481E2-1593-2B1A-9A85-9E0302051F39}"/>
          </ac:picMkLst>
        </pc:picChg>
        <pc:cxnChg chg="mod">
          <ac:chgData name="Giuseppe Torrisi" userId="7e2d242d-86da-4aa3-bb66-1f88aeb4d0c6" providerId="ADAL" clId="{62EE097A-0F85-DA43-A88A-7BC16E789983}" dt="2023-07-23T16:11:36.521" v="5660" actId="1076"/>
          <ac:cxnSpMkLst>
            <pc:docMk/>
            <pc:sldMk cId="2988672185" sldId="1201"/>
            <ac:cxnSpMk id="2" creationId="{27A00533-F647-6A67-625B-CCC191CE74F8}"/>
          </ac:cxnSpMkLst>
        </pc:cxnChg>
        <pc:cxnChg chg="mod">
          <ac:chgData name="Giuseppe Torrisi" userId="7e2d242d-86da-4aa3-bb66-1f88aeb4d0c6" providerId="ADAL" clId="{62EE097A-0F85-DA43-A88A-7BC16E789983}" dt="2023-07-23T16:11:36.521" v="5660" actId="1076"/>
          <ac:cxnSpMkLst>
            <pc:docMk/>
            <pc:sldMk cId="2988672185" sldId="1201"/>
            <ac:cxnSpMk id="4" creationId="{E3D9D8AA-D185-D6E3-B1E5-4322969CF680}"/>
          </ac:cxnSpMkLst>
        </pc:cxnChg>
        <pc:cxnChg chg="mod">
          <ac:chgData name="Giuseppe Torrisi" userId="7e2d242d-86da-4aa3-bb66-1f88aeb4d0c6" providerId="ADAL" clId="{62EE097A-0F85-DA43-A88A-7BC16E789983}" dt="2023-07-23T16:11:36.521" v="5660" actId="1076"/>
          <ac:cxnSpMkLst>
            <pc:docMk/>
            <pc:sldMk cId="2988672185" sldId="1201"/>
            <ac:cxnSpMk id="7" creationId="{9EF6DF45-E461-92A4-E9AB-41ADAE3559DF}"/>
          </ac:cxnSpMkLst>
        </pc:cxnChg>
      </pc:sldChg>
      <pc:sldChg chg="addSp delSp modSp add mod">
        <pc:chgData name="Giuseppe Torrisi" userId="7e2d242d-86da-4aa3-bb66-1f88aeb4d0c6" providerId="ADAL" clId="{62EE097A-0F85-DA43-A88A-7BC16E789983}" dt="2023-07-29T08:30:43.877" v="7502" actId="114"/>
        <pc:sldMkLst>
          <pc:docMk/>
          <pc:sldMk cId="1726601034" sldId="1202"/>
        </pc:sldMkLst>
        <pc:spChg chg="mod">
          <ac:chgData name="Giuseppe Torrisi" userId="7e2d242d-86da-4aa3-bb66-1f88aeb4d0c6" providerId="ADAL" clId="{62EE097A-0F85-DA43-A88A-7BC16E789983}" dt="2023-07-29T08:30:43.877" v="7502" actId="114"/>
          <ac:spMkLst>
            <pc:docMk/>
            <pc:sldMk cId="1726601034" sldId="1202"/>
            <ac:spMk id="4" creationId="{7A5CB74F-1F2A-4C3F-A588-0CC2C18E2C72}"/>
          </ac:spMkLst>
        </pc:spChg>
        <pc:spChg chg="del">
          <ac:chgData name="Giuseppe Torrisi" userId="7e2d242d-86da-4aa3-bb66-1f88aeb4d0c6" providerId="ADAL" clId="{62EE097A-0F85-DA43-A88A-7BC16E789983}" dt="2023-07-23T16:12:51.681" v="5692" actId="478"/>
          <ac:spMkLst>
            <pc:docMk/>
            <pc:sldMk cId="1726601034" sldId="1202"/>
            <ac:spMk id="8" creationId="{0C0ECCC4-DDCB-9B99-032F-DEBA6D29B643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10" creationId="{61A8863B-1F6F-07B4-823C-B8C1DC180EA2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14" creationId="{C1D6C270-C65F-1037-66C7-DA6BC34A1234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16" creationId="{FC922B93-517C-036E-94C2-9E4D11A177A4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17" creationId="{1CEB3532-3377-1581-E502-242F6D687536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19" creationId="{629E77B7-8673-F4BB-7FA2-5607EF2E6499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21" creationId="{7D8F85CB-0E1C-BAFD-3578-6ED48FACFF5A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24" creationId="{15E2DC06-F5F8-B8E7-317F-354537DE5DCF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27" creationId="{0669F0F0-F01C-D688-C204-28D8E411185B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28" creationId="{300396DE-3BE0-0F3F-F4E9-837B3D88B9D7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29" creationId="{B5CB4882-6E6D-7399-EEF8-243BDF230A79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30" creationId="{2DA93F07-3E5F-EAC7-F861-17D56C3BA712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31" creationId="{4D1426A4-2F26-F396-C4E5-F3B2B2054F49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32" creationId="{052E36B3-31EE-E8D2-6536-6634DB77FEF1}"/>
          </ac:spMkLst>
        </pc:spChg>
        <pc:spChg chg="mod">
          <ac:chgData name="Giuseppe Torrisi" userId="7e2d242d-86da-4aa3-bb66-1f88aeb4d0c6" providerId="ADAL" clId="{62EE097A-0F85-DA43-A88A-7BC16E789983}" dt="2023-07-23T16:12:52.186" v="5693"/>
          <ac:spMkLst>
            <pc:docMk/>
            <pc:sldMk cId="1726601034" sldId="1202"/>
            <ac:spMk id="33" creationId="{84992706-BF68-BC7E-603E-A11DB4731F02}"/>
          </ac:spMkLst>
        </pc:spChg>
        <pc:grpChg chg="add mod">
          <ac:chgData name="Giuseppe Torrisi" userId="7e2d242d-86da-4aa3-bb66-1f88aeb4d0c6" providerId="ADAL" clId="{62EE097A-0F85-DA43-A88A-7BC16E789983}" dt="2023-07-23T16:12:52.186" v="5693"/>
          <ac:grpSpMkLst>
            <pc:docMk/>
            <pc:sldMk cId="1726601034" sldId="1202"/>
            <ac:grpSpMk id="2" creationId="{FEC81029-6A6C-BF95-C675-24103C54A0C7}"/>
          </ac:grpSpMkLst>
        </pc:grpChg>
        <pc:grpChg chg="mod">
          <ac:chgData name="Giuseppe Torrisi" userId="7e2d242d-86da-4aa3-bb66-1f88aeb4d0c6" providerId="ADAL" clId="{62EE097A-0F85-DA43-A88A-7BC16E789983}" dt="2023-07-23T16:12:52.186" v="5693"/>
          <ac:grpSpMkLst>
            <pc:docMk/>
            <pc:sldMk cId="1726601034" sldId="1202"/>
            <ac:grpSpMk id="11" creationId="{E8073C0A-CCC1-AAAE-FD27-328CDD4A2A47}"/>
          </ac:grpSpMkLst>
        </pc:grpChg>
        <pc:grpChg chg="mod">
          <ac:chgData name="Giuseppe Torrisi" userId="7e2d242d-86da-4aa3-bb66-1f88aeb4d0c6" providerId="ADAL" clId="{62EE097A-0F85-DA43-A88A-7BC16E789983}" dt="2023-07-23T16:12:52.186" v="5693"/>
          <ac:grpSpMkLst>
            <pc:docMk/>
            <pc:sldMk cId="1726601034" sldId="1202"/>
            <ac:grpSpMk id="12" creationId="{F9C50985-6A66-48E4-CB2B-523E1C684E0A}"/>
          </ac:grpSpMkLst>
        </pc:grpChg>
        <pc:grpChg chg="mod">
          <ac:chgData name="Giuseppe Torrisi" userId="7e2d242d-86da-4aa3-bb66-1f88aeb4d0c6" providerId="ADAL" clId="{62EE097A-0F85-DA43-A88A-7BC16E789983}" dt="2023-07-23T16:12:52.186" v="5693"/>
          <ac:grpSpMkLst>
            <pc:docMk/>
            <pc:sldMk cId="1726601034" sldId="1202"/>
            <ac:grpSpMk id="23" creationId="{11CD1D76-EFDA-181E-014D-56C8D9D18860}"/>
          </ac:grpSpMkLst>
        </pc:grpChg>
      </pc:sldChg>
      <pc:sldChg chg="addSp modSp add del mod">
        <pc:chgData name="Giuseppe Torrisi" userId="7e2d242d-86da-4aa3-bb66-1f88aeb4d0c6" providerId="ADAL" clId="{62EE097A-0F85-DA43-A88A-7BC16E789983}" dt="2023-07-28T14:59:57.688" v="6213" actId="2696"/>
        <pc:sldMkLst>
          <pc:docMk/>
          <pc:sldMk cId="2766335860" sldId="1203"/>
        </pc:sldMkLst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4" creationId="{0A6B35BB-CDE0-351C-F4BE-6DD52D2D095A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8" creationId="{442E4C75-C246-6C62-B3C9-58A23D34A9D5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9" creationId="{0739F090-3C7F-2BF0-3AA6-E64FEBDE23E7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10" creationId="{7BD5E0B4-D7DE-759C-11FD-DEADCFFFFE6B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11" creationId="{612E9EFF-8EB4-95B3-1B59-BDCEC86769EA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12" creationId="{012B13B4-7A7A-27B2-B852-14EC324EFFA2}"/>
          </ac:spMkLst>
        </pc:spChg>
        <pc:spChg chg="mod">
          <ac:chgData name="Giuseppe Torrisi" userId="7e2d242d-86da-4aa3-bb66-1f88aeb4d0c6" providerId="ADAL" clId="{62EE097A-0F85-DA43-A88A-7BC16E789983}" dt="2023-07-23T16:13:22.629" v="5711" actId="1076"/>
          <ac:spMkLst>
            <pc:docMk/>
            <pc:sldMk cId="2766335860" sldId="1203"/>
            <ac:spMk id="14" creationId="{A4F36E53-3370-4E32-9D68-09083A3B84C3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15" creationId="{5431D913-02D7-B38A-687F-52DDDF8F6D6A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16" creationId="{94E63ACA-D65B-8FB1-FD43-CF0F247569C6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17" creationId="{4BEA54A1-F257-289D-3A04-E4693F56F1D7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18" creationId="{9CC30606-C542-74FC-0722-69BA4FAADD9C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19" creationId="{BB7FEF0E-941B-9C48-878F-215E2535872B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20" creationId="{79C088BD-D754-75C3-69ED-F62592919F6E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21" creationId="{2B97F748-5A6D-3C43-5680-A55CB562AADA}"/>
          </ac:spMkLst>
        </pc:spChg>
        <pc:spChg chg="mod">
          <ac:chgData name="Giuseppe Torrisi" userId="7e2d242d-86da-4aa3-bb66-1f88aeb4d0c6" providerId="ADAL" clId="{62EE097A-0F85-DA43-A88A-7BC16E789983}" dt="2023-07-23T16:13:22.804" v="5712"/>
          <ac:spMkLst>
            <pc:docMk/>
            <pc:sldMk cId="2766335860" sldId="1203"/>
            <ac:spMk id="22" creationId="{B2DC78D5-3A75-A426-C3AE-615C00233052}"/>
          </ac:spMkLst>
        </pc:spChg>
        <pc:grpChg chg="add mod">
          <ac:chgData name="Giuseppe Torrisi" userId="7e2d242d-86da-4aa3-bb66-1f88aeb4d0c6" providerId="ADAL" clId="{62EE097A-0F85-DA43-A88A-7BC16E789983}" dt="2023-07-23T16:13:22.804" v="5712"/>
          <ac:grpSpMkLst>
            <pc:docMk/>
            <pc:sldMk cId="2766335860" sldId="1203"/>
            <ac:grpSpMk id="2" creationId="{FA78756B-5648-439F-2D9D-34467F4B58FC}"/>
          </ac:grpSpMkLst>
        </pc:grpChg>
        <pc:grpChg chg="mod">
          <ac:chgData name="Giuseppe Torrisi" userId="7e2d242d-86da-4aa3-bb66-1f88aeb4d0c6" providerId="ADAL" clId="{62EE097A-0F85-DA43-A88A-7BC16E789983}" dt="2023-07-23T16:13:22.804" v="5712"/>
          <ac:grpSpMkLst>
            <pc:docMk/>
            <pc:sldMk cId="2766335860" sldId="1203"/>
            <ac:grpSpMk id="6" creationId="{C76DE76E-CFC8-67D3-E940-328F718D8C6C}"/>
          </ac:grpSpMkLst>
        </pc:grpChg>
        <pc:grpChg chg="mod">
          <ac:chgData name="Giuseppe Torrisi" userId="7e2d242d-86da-4aa3-bb66-1f88aeb4d0c6" providerId="ADAL" clId="{62EE097A-0F85-DA43-A88A-7BC16E789983}" dt="2023-07-23T16:13:22.804" v="5712"/>
          <ac:grpSpMkLst>
            <pc:docMk/>
            <pc:sldMk cId="2766335860" sldId="1203"/>
            <ac:grpSpMk id="7" creationId="{88881A12-0C5D-2B34-0694-D30E665D3828}"/>
          </ac:grpSpMkLst>
        </pc:grpChg>
        <pc:grpChg chg="mod">
          <ac:chgData name="Giuseppe Torrisi" userId="7e2d242d-86da-4aa3-bb66-1f88aeb4d0c6" providerId="ADAL" clId="{62EE097A-0F85-DA43-A88A-7BC16E789983}" dt="2023-07-23T16:13:22.804" v="5712"/>
          <ac:grpSpMkLst>
            <pc:docMk/>
            <pc:sldMk cId="2766335860" sldId="1203"/>
            <ac:grpSpMk id="13" creationId="{325E7F27-A113-D8C3-AF83-93185E29DE49}"/>
          </ac:grpSpMkLst>
        </pc:grpChg>
      </pc:sldChg>
      <pc:sldChg chg="addSp modSp add del mod">
        <pc:chgData name="Giuseppe Torrisi" userId="7e2d242d-86da-4aa3-bb66-1f88aeb4d0c6" providerId="ADAL" clId="{62EE097A-0F85-DA43-A88A-7BC16E789983}" dt="2023-07-27T15:16:26.644" v="6015" actId="2696"/>
        <pc:sldMkLst>
          <pc:docMk/>
          <pc:sldMk cId="186482224" sldId="1204"/>
        </pc:sldMkLst>
        <pc:spChg chg="mod">
          <ac:chgData name="Giuseppe Torrisi" userId="7e2d242d-86da-4aa3-bb66-1f88aeb4d0c6" providerId="ADAL" clId="{62EE097A-0F85-DA43-A88A-7BC16E789983}" dt="2023-07-23T16:13:28.091" v="5713" actId="1076"/>
          <ac:spMkLst>
            <pc:docMk/>
            <pc:sldMk cId="186482224" sldId="1204"/>
            <ac:spMk id="7" creationId="{2261D24E-102F-46D3-856A-F1F0AACFF469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8" creationId="{06DC731E-CF59-CB8B-EB31-C595B2603292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13" creationId="{10AEB370-445E-EAC6-2187-2FAEFF9C6CA8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15" creationId="{95726BCD-3797-07C7-ED83-1A975EF76034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16" creationId="{912B146B-4D97-E38D-EE84-F897961DDBC9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17" creationId="{98955A9B-1AE1-48FF-43F3-99C4FDD245FE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18" creationId="{B690EC20-C8EB-3503-4F08-E2E2C0FB751B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20" creationId="{E337C92C-7130-83EF-9A34-4FF2B38050C3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21" creationId="{56C26D76-5B67-DFC7-456B-188E33E310C7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22" creationId="{4E359B05-49F9-5224-8EED-F9B60A4AC571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23" creationId="{A5A26B9C-0AAC-CC55-CCC3-6B54E847CC06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24" creationId="{AF827E3D-C8B3-EA6F-983C-94F26EF2045E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25" creationId="{92E1A7C6-52C8-D60A-75FE-70037544FC8D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26" creationId="{587148D9-1E63-A57B-D85A-D086AB70F6B8}"/>
          </ac:spMkLst>
        </pc:spChg>
        <pc:spChg chg="mod">
          <ac:chgData name="Giuseppe Torrisi" userId="7e2d242d-86da-4aa3-bb66-1f88aeb4d0c6" providerId="ADAL" clId="{62EE097A-0F85-DA43-A88A-7BC16E789983}" dt="2023-07-23T16:13:28.375" v="5714"/>
          <ac:spMkLst>
            <pc:docMk/>
            <pc:sldMk cId="186482224" sldId="1204"/>
            <ac:spMk id="27" creationId="{2A6D260D-009B-E3E3-2C7F-51E0433958EC}"/>
          </ac:spMkLst>
        </pc:spChg>
        <pc:grpChg chg="add mod">
          <ac:chgData name="Giuseppe Torrisi" userId="7e2d242d-86da-4aa3-bb66-1f88aeb4d0c6" providerId="ADAL" clId="{62EE097A-0F85-DA43-A88A-7BC16E789983}" dt="2023-07-23T16:13:28.375" v="5714"/>
          <ac:grpSpMkLst>
            <pc:docMk/>
            <pc:sldMk cId="186482224" sldId="1204"/>
            <ac:grpSpMk id="5" creationId="{9863872B-3090-26F7-80B0-788FF10273C0}"/>
          </ac:grpSpMkLst>
        </pc:grpChg>
        <pc:grpChg chg="mod">
          <ac:chgData name="Giuseppe Torrisi" userId="7e2d242d-86da-4aa3-bb66-1f88aeb4d0c6" providerId="ADAL" clId="{62EE097A-0F85-DA43-A88A-7BC16E789983}" dt="2023-07-23T16:13:28.375" v="5714"/>
          <ac:grpSpMkLst>
            <pc:docMk/>
            <pc:sldMk cId="186482224" sldId="1204"/>
            <ac:grpSpMk id="9" creationId="{DB79203C-E20C-589E-BFF9-035133129CD3}"/>
          </ac:grpSpMkLst>
        </pc:grpChg>
        <pc:grpChg chg="mod">
          <ac:chgData name="Giuseppe Torrisi" userId="7e2d242d-86da-4aa3-bb66-1f88aeb4d0c6" providerId="ADAL" clId="{62EE097A-0F85-DA43-A88A-7BC16E789983}" dt="2023-07-23T16:13:28.375" v="5714"/>
          <ac:grpSpMkLst>
            <pc:docMk/>
            <pc:sldMk cId="186482224" sldId="1204"/>
            <ac:grpSpMk id="11" creationId="{F707B2E3-EE26-9A92-125E-411AC81386F3}"/>
          </ac:grpSpMkLst>
        </pc:grpChg>
        <pc:grpChg chg="mod">
          <ac:chgData name="Giuseppe Torrisi" userId="7e2d242d-86da-4aa3-bb66-1f88aeb4d0c6" providerId="ADAL" clId="{62EE097A-0F85-DA43-A88A-7BC16E789983}" dt="2023-07-23T16:13:28.375" v="5714"/>
          <ac:grpSpMkLst>
            <pc:docMk/>
            <pc:sldMk cId="186482224" sldId="1204"/>
            <ac:grpSpMk id="19" creationId="{D5E8B5F9-87A8-3ABC-4C39-8533F352BDE0}"/>
          </ac:grpSpMkLst>
        </pc:grpChg>
      </pc:sldChg>
      <pc:sldChg chg="add del">
        <pc:chgData name="Giuseppe Torrisi" userId="7e2d242d-86da-4aa3-bb66-1f88aeb4d0c6" providerId="ADAL" clId="{62EE097A-0F85-DA43-A88A-7BC16E789983}" dt="2023-07-27T15:12:12.101" v="5991" actId="2696"/>
        <pc:sldMkLst>
          <pc:docMk/>
          <pc:sldMk cId="3488447367" sldId="1205"/>
        </pc:sldMkLst>
      </pc:sldChg>
      <pc:sldChg chg="addSp delSp modSp new del mod">
        <pc:chgData name="Giuseppe Torrisi" userId="7e2d242d-86da-4aa3-bb66-1f88aeb4d0c6" providerId="ADAL" clId="{62EE097A-0F85-DA43-A88A-7BC16E789983}" dt="2023-07-22T10:06:02.287" v="1799" actId="2696"/>
        <pc:sldMkLst>
          <pc:docMk/>
          <pc:sldMk cId="3901178301" sldId="1206"/>
        </pc:sldMkLst>
        <pc:spChg chg="del">
          <ac:chgData name="Giuseppe Torrisi" userId="7e2d242d-86da-4aa3-bb66-1f88aeb4d0c6" providerId="ADAL" clId="{62EE097A-0F85-DA43-A88A-7BC16E789983}" dt="2023-07-18T13:51:17.990" v="520" actId="478"/>
          <ac:spMkLst>
            <pc:docMk/>
            <pc:sldMk cId="3901178301" sldId="1206"/>
            <ac:spMk id="2" creationId="{20AA7572-87DF-FD4F-B307-7AE06CD8A134}"/>
          </ac:spMkLst>
        </pc:spChg>
        <pc:spChg chg="del">
          <ac:chgData name="Giuseppe Torrisi" userId="7e2d242d-86da-4aa3-bb66-1f88aeb4d0c6" providerId="ADAL" clId="{62EE097A-0F85-DA43-A88A-7BC16E789983}" dt="2023-07-18T13:51:17.990" v="520" actId="478"/>
          <ac:spMkLst>
            <pc:docMk/>
            <pc:sldMk cId="3901178301" sldId="1206"/>
            <ac:spMk id="3" creationId="{E0E7A7C3-08EE-E897-653B-71EDA669EA63}"/>
          </ac:spMkLst>
        </pc:spChg>
        <pc:spChg chg="add del mod">
          <ac:chgData name="Giuseppe Torrisi" userId="7e2d242d-86da-4aa3-bb66-1f88aeb4d0c6" providerId="ADAL" clId="{62EE097A-0F85-DA43-A88A-7BC16E789983}" dt="2023-07-18T13:51:37.930" v="528"/>
          <ac:spMkLst>
            <pc:docMk/>
            <pc:sldMk cId="3901178301" sldId="1206"/>
            <ac:spMk id="4" creationId="{9BEBE019-16D5-EAAA-220D-56BE2FE5E94A}"/>
          </ac:spMkLst>
        </pc:spChg>
        <pc:spChg chg="add del mod">
          <ac:chgData name="Giuseppe Torrisi" userId="7e2d242d-86da-4aa3-bb66-1f88aeb4d0c6" providerId="ADAL" clId="{62EE097A-0F85-DA43-A88A-7BC16E789983}" dt="2023-07-18T13:51:41.951" v="530"/>
          <ac:spMkLst>
            <pc:docMk/>
            <pc:sldMk cId="3901178301" sldId="1206"/>
            <ac:spMk id="5" creationId="{7C0128CE-544E-A915-8A6C-279EF13D4719}"/>
          </ac:spMkLst>
        </pc:spChg>
        <pc:spChg chg="add mod">
          <ac:chgData name="Giuseppe Torrisi" userId="7e2d242d-86da-4aa3-bb66-1f88aeb4d0c6" providerId="ADAL" clId="{62EE097A-0F85-DA43-A88A-7BC16E789983}" dt="2023-07-18T13:51:51.015" v="536" actId="20577"/>
          <ac:spMkLst>
            <pc:docMk/>
            <pc:sldMk cId="3901178301" sldId="1206"/>
            <ac:spMk id="6" creationId="{66F48483-B32C-0DBF-3F99-020A4E2752F0}"/>
          </ac:spMkLst>
        </pc:spChg>
      </pc:sldChg>
      <pc:sldChg chg="addSp delSp modSp new del mod">
        <pc:chgData name="Giuseppe Torrisi" userId="7e2d242d-86da-4aa3-bb66-1f88aeb4d0c6" providerId="ADAL" clId="{62EE097A-0F85-DA43-A88A-7BC16E789983}" dt="2023-07-22T16:04:44.847" v="2723" actId="2696"/>
        <pc:sldMkLst>
          <pc:docMk/>
          <pc:sldMk cId="3944835876" sldId="1207"/>
        </pc:sldMkLst>
        <pc:spChg chg="del">
          <ac:chgData name="Giuseppe Torrisi" userId="7e2d242d-86da-4aa3-bb66-1f88aeb4d0c6" providerId="ADAL" clId="{62EE097A-0F85-DA43-A88A-7BC16E789983}" dt="2023-07-18T14:26:56.158" v="545" actId="478"/>
          <ac:spMkLst>
            <pc:docMk/>
            <pc:sldMk cId="3944835876" sldId="1207"/>
            <ac:spMk id="2" creationId="{7A503A26-D354-8343-7015-280E18D9760C}"/>
          </ac:spMkLst>
        </pc:spChg>
        <pc:spChg chg="del">
          <ac:chgData name="Giuseppe Torrisi" userId="7e2d242d-86da-4aa3-bb66-1f88aeb4d0c6" providerId="ADAL" clId="{62EE097A-0F85-DA43-A88A-7BC16E789983}" dt="2023-07-18T14:26:56.158" v="545" actId="478"/>
          <ac:spMkLst>
            <pc:docMk/>
            <pc:sldMk cId="3944835876" sldId="1207"/>
            <ac:spMk id="3" creationId="{BB39A6AA-E99C-058E-27D5-2483DDC063E3}"/>
          </ac:spMkLst>
        </pc:spChg>
        <pc:spChg chg="add mod">
          <ac:chgData name="Giuseppe Torrisi" userId="7e2d242d-86da-4aa3-bb66-1f88aeb4d0c6" providerId="ADAL" clId="{62EE097A-0F85-DA43-A88A-7BC16E789983}" dt="2023-07-18T14:27:03.741" v="546"/>
          <ac:spMkLst>
            <pc:docMk/>
            <pc:sldMk cId="3944835876" sldId="1207"/>
            <ac:spMk id="4" creationId="{B27624B9-999F-7703-E834-D228BD99B069}"/>
          </ac:spMkLst>
        </pc:spChg>
        <pc:spChg chg="add mod">
          <ac:chgData name="Giuseppe Torrisi" userId="7e2d242d-86da-4aa3-bb66-1f88aeb4d0c6" providerId="ADAL" clId="{62EE097A-0F85-DA43-A88A-7BC16E789983}" dt="2023-07-18T14:27:10.580" v="547"/>
          <ac:spMkLst>
            <pc:docMk/>
            <pc:sldMk cId="3944835876" sldId="1207"/>
            <ac:spMk id="7" creationId="{9DB3495C-3F96-0329-A632-41BC967D1886}"/>
          </ac:spMkLst>
        </pc:spChg>
        <pc:picChg chg="add mod">
          <ac:chgData name="Giuseppe Torrisi" userId="7e2d242d-86da-4aa3-bb66-1f88aeb4d0c6" providerId="ADAL" clId="{62EE097A-0F85-DA43-A88A-7BC16E789983}" dt="2023-07-18T14:27:03.741" v="546"/>
          <ac:picMkLst>
            <pc:docMk/>
            <pc:sldMk cId="3944835876" sldId="1207"/>
            <ac:picMk id="5" creationId="{1581007E-E4EF-8AE0-4D0F-40CCECA806A7}"/>
          </ac:picMkLst>
        </pc:picChg>
        <pc:picChg chg="add mod">
          <ac:chgData name="Giuseppe Torrisi" userId="7e2d242d-86da-4aa3-bb66-1f88aeb4d0c6" providerId="ADAL" clId="{62EE097A-0F85-DA43-A88A-7BC16E789983}" dt="2023-07-18T14:27:03.741" v="546"/>
          <ac:picMkLst>
            <pc:docMk/>
            <pc:sldMk cId="3944835876" sldId="1207"/>
            <ac:picMk id="6" creationId="{2E163935-ADFA-DC8F-90DC-06DDCDD9F975}"/>
          </ac:picMkLst>
        </pc:picChg>
      </pc:sldChg>
      <pc:sldChg chg="addSp delSp modSp new del mod">
        <pc:chgData name="Giuseppe Torrisi" userId="7e2d242d-86da-4aa3-bb66-1f88aeb4d0c6" providerId="ADAL" clId="{62EE097A-0F85-DA43-A88A-7BC16E789983}" dt="2023-07-29T08:21:58.074" v="7348" actId="2696"/>
        <pc:sldMkLst>
          <pc:docMk/>
          <pc:sldMk cId="1542600159" sldId="1208"/>
        </pc:sldMkLst>
        <pc:spChg chg="del">
          <ac:chgData name="Giuseppe Torrisi" userId="7e2d242d-86da-4aa3-bb66-1f88aeb4d0c6" providerId="ADAL" clId="{62EE097A-0F85-DA43-A88A-7BC16E789983}" dt="2023-07-18T14:27:33.153" v="549" actId="478"/>
          <ac:spMkLst>
            <pc:docMk/>
            <pc:sldMk cId="1542600159" sldId="1208"/>
            <ac:spMk id="2" creationId="{4FED02B3-F5EF-046E-1E71-3F159E92445E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3" creationId="{864D379A-DF4E-FE32-5660-E33338436024}"/>
          </ac:spMkLst>
        </pc:spChg>
        <pc:spChg chg="del">
          <ac:chgData name="Giuseppe Torrisi" userId="7e2d242d-86da-4aa3-bb66-1f88aeb4d0c6" providerId="ADAL" clId="{62EE097A-0F85-DA43-A88A-7BC16E789983}" dt="2023-07-18T14:27:33.153" v="549" actId="478"/>
          <ac:spMkLst>
            <pc:docMk/>
            <pc:sldMk cId="1542600159" sldId="1208"/>
            <ac:spMk id="3" creationId="{AE77316B-F184-AAE3-CEC2-E5425EDBD7C3}"/>
          </ac:spMkLst>
        </pc:spChg>
        <pc:spChg chg="add mod">
          <ac:chgData name="Giuseppe Torrisi" userId="7e2d242d-86da-4aa3-bb66-1f88aeb4d0c6" providerId="ADAL" clId="{62EE097A-0F85-DA43-A88A-7BC16E789983}" dt="2023-07-22T22:03:32.882" v="5158" actId="20577"/>
          <ac:spMkLst>
            <pc:docMk/>
            <pc:sldMk cId="1542600159" sldId="1208"/>
            <ac:spMk id="4" creationId="{027202A9-09C6-F88F-4FC8-2868CADC20CE}"/>
          </ac:spMkLst>
        </pc:spChg>
        <pc:spChg chg="add mod">
          <ac:chgData name="Giuseppe Torrisi" userId="7e2d242d-86da-4aa3-bb66-1f88aeb4d0c6" providerId="ADAL" clId="{62EE097A-0F85-DA43-A88A-7BC16E789983}" dt="2023-07-22T22:03:36.404" v="5162" actId="20577"/>
          <ac:spMkLst>
            <pc:docMk/>
            <pc:sldMk cId="1542600159" sldId="1208"/>
            <ac:spMk id="5" creationId="{EE37CEAA-70AE-6E82-27AF-3056E9FEBA28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8" creationId="{2819C491-7CD4-00DE-ECFE-05E9154DC8C3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9" creationId="{389670D5-2CCE-9E2B-008D-68CA3AA745EB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0" creationId="{AEC84B83-E221-5971-8DD9-0A70FE255922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1" creationId="{26B4E1D0-E6C8-95EA-95B4-9C08F7A46ADE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2" creationId="{9A8DCCE5-7BC3-0C51-6BA0-93CD713B0A9A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4" creationId="{1A11314D-304D-FC82-7439-E7EC14C90BAC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5" creationId="{2899C201-50E7-892A-C002-233EAC74B3DC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6" creationId="{34482094-2777-31BD-2624-A17BB7336EEE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7" creationId="{5DD0F487-EDC2-C1DD-9867-809C16225110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8" creationId="{3D69F365-C59A-88D0-BC36-BFF9772890F2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19" creationId="{BB37821E-295E-E01A-1717-2E93253EFF85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20" creationId="{135EC9F9-49CF-8D9D-054F-AC84D7D79E67}"/>
          </ac:spMkLst>
        </pc:spChg>
        <pc:spChg chg="mod">
          <ac:chgData name="Giuseppe Torrisi" userId="7e2d242d-86da-4aa3-bb66-1f88aeb4d0c6" providerId="ADAL" clId="{62EE097A-0F85-DA43-A88A-7BC16E789983}" dt="2023-07-22T22:05:18.616" v="5189"/>
          <ac:spMkLst>
            <pc:docMk/>
            <pc:sldMk cId="1542600159" sldId="1208"/>
            <ac:spMk id="21" creationId="{F71CD9B7-522A-DFED-C9A3-72CAAD50754D}"/>
          </ac:spMkLst>
        </pc:spChg>
        <pc:grpChg chg="add mod">
          <ac:chgData name="Giuseppe Torrisi" userId="7e2d242d-86da-4aa3-bb66-1f88aeb4d0c6" providerId="ADAL" clId="{62EE097A-0F85-DA43-A88A-7BC16E789983}" dt="2023-07-22T22:05:18.616" v="5189"/>
          <ac:grpSpMkLst>
            <pc:docMk/>
            <pc:sldMk cId="1542600159" sldId="1208"/>
            <ac:grpSpMk id="2" creationId="{2D39AF7E-DA9E-599E-FC2C-8879D9252DF8}"/>
          </ac:grpSpMkLst>
        </pc:grpChg>
        <pc:grpChg chg="mod">
          <ac:chgData name="Giuseppe Torrisi" userId="7e2d242d-86da-4aa3-bb66-1f88aeb4d0c6" providerId="ADAL" clId="{62EE097A-0F85-DA43-A88A-7BC16E789983}" dt="2023-07-22T22:05:18.616" v="5189"/>
          <ac:grpSpMkLst>
            <pc:docMk/>
            <pc:sldMk cId="1542600159" sldId="1208"/>
            <ac:grpSpMk id="6" creationId="{67516D45-EB00-6ABF-332E-3EEDD611365D}"/>
          </ac:grpSpMkLst>
        </pc:grpChg>
        <pc:grpChg chg="mod">
          <ac:chgData name="Giuseppe Torrisi" userId="7e2d242d-86da-4aa3-bb66-1f88aeb4d0c6" providerId="ADAL" clId="{62EE097A-0F85-DA43-A88A-7BC16E789983}" dt="2023-07-22T22:05:18.616" v="5189"/>
          <ac:grpSpMkLst>
            <pc:docMk/>
            <pc:sldMk cId="1542600159" sldId="1208"/>
            <ac:grpSpMk id="7" creationId="{2B5E1E7D-D6BB-FED2-D450-351BB79A9E94}"/>
          </ac:grpSpMkLst>
        </pc:grpChg>
        <pc:grpChg chg="mod">
          <ac:chgData name="Giuseppe Torrisi" userId="7e2d242d-86da-4aa3-bb66-1f88aeb4d0c6" providerId="ADAL" clId="{62EE097A-0F85-DA43-A88A-7BC16E789983}" dt="2023-07-22T22:05:18.616" v="5189"/>
          <ac:grpSpMkLst>
            <pc:docMk/>
            <pc:sldMk cId="1542600159" sldId="1208"/>
            <ac:grpSpMk id="13" creationId="{1DA59BC4-8C57-46A4-1AEA-CF441198F588}"/>
          </ac:grpSpMkLst>
        </pc:grpChg>
      </pc:sldChg>
      <pc:sldChg chg="addSp delSp modSp new add del mod">
        <pc:chgData name="Giuseppe Torrisi" userId="7e2d242d-86da-4aa3-bb66-1f88aeb4d0c6" providerId="ADAL" clId="{62EE097A-0F85-DA43-A88A-7BC16E789983}" dt="2023-07-22T21:48:17.836" v="5005" actId="2696"/>
        <pc:sldMkLst>
          <pc:docMk/>
          <pc:sldMk cId="1212082133" sldId="1209"/>
        </pc:sldMkLst>
        <pc:spChg chg="del">
          <ac:chgData name="Giuseppe Torrisi" userId="7e2d242d-86da-4aa3-bb66-1f88aeb4d0c6" providerId="ADAL" clId="{62EE097A-0F85-DA43-A88A-7BC16E789983}" dt="2023-07-18T14:28:12.868" v="556" actId="478"/>
          <ac:spMkLst>
            <pc:docMk/>
            <pc:sldMk cId="1212082133" sldId="1209"/>
            <ac:spMk id="2" creationId="{8A67F7F1-95D6-C901-F6FA-EB7E800E1AE3}"/>
          </ac:spMkLst>
        </pc:spChg>
        <pc:spChg chg="del">
          <ac:chgData name="Giuseppe Torrisi" userId="7e2d242d-86da-4aa3-bb66-1f88aeb4d0c6" providerId="ADAL" clId="{62EE097A-0F85-DA43-A88A-7BC16E789983}" dt="2023-07-18T14:28:12.868" v="556" actId="478"/>
          <ac:spMkLst>
            <pc:docMk/>
            <pc:sldMk cId="1212082133" sldId="1209"/>
            <ac:spMk id="3" creationId="{E4A4BE6E-6892-8E20-D480-4A2E96237382}"/>
          </ac:spMkLst>
        </pc:spChg>
        <pc:spChg chg="add del mod">
          <ac:chgData name="Giuseppe Torrisi" userId="7e2d242d-86da-4aa3-bb66-1f88aeb4d0c6" providerId="ADAL" clId="{62EE097A-0F85-DA43-A88A-7BC16E789983}" dt="2023-07-18T14:28:17.105" v="558"/>
          <ac:spMkLst>
            <pc:docMk/>
            <pc:sldMk cId="1212082133" sldId="1209"/>
            <ac:spMk id="4" creationId="{D051BF2D-338A-F937-7523-F54C3BC80725}"/>
          </ac:spMkLst>
        </pc:spChg>
        <pc:spChg chg="add mod">
          <ac:chgData name="Giuseppe Torrisi" userId="7e2d242d-86da-4aa3-bb66-1f88aeb4d0c6" providerId="ADAL" clId="{62EE097A-0F85-DA43-A88A-7BC16E789983}" dt="2023-07-18T14:28:22.596" v="559"/>
          <ac:spMkLst>
            <pc:docMk/>
            <pc:sldMk cId="1212082133" sldId="1209"/>
            <ac:spMk id="5" creationId="{1824DDD2-97F3-A551-3A98-C220FCF20CAF}"/>
          </ac:spMkLst>
        </pc:spChg>
        <pc:spChg chg="add mod">
          <ac:chgData name="Giuseppe Torrisi" userId="7e2d242d-86da-4aa3-bb66-1f88aeb4d0c6" providerId="ADAL" clId="{62EE097A-0F85-DA43-A88A-7BC16E789983}" dt="2023-07-18T14:28:22.596" v="559"/>
          <ac:spMkLst>
            <pc:docMk/>
            <pc:sldMk cId="1212082133" sldId="1209"/>
            <ac:spMk id="6" creationId="{A48EE891-F4B2-254C-36FB-365219C2DEC2}"/>
          </ac:spMkLst>
        </pc:spChg>
        <pc:spChg chg="mod">
          <ac:chgData name="Giuseppe Torrisi" userId="7e2d242d-86da-4aa3-bb66-1f88aeb4d0c6" providerId="ADAL" clId="{62EE097A-0F85-DA43-A88A-7BC16E789983}" dt="2023-07-18T14:28:22.596" v="559"/>
          <ac:spMkLst>
            <pc:docMk/>
            <pc:sldMk cId="1212082133" sldId="1209"/>
            <ac:spMk id="10" creationId="{E42C602E-C339-70B4-F4C8-1527ACF1EC24}"/>
          </ac:spMkLst>
        </pc:spChg>
        <pc:spChg chg="mod">
          <ac:chgData name="Giuseppe Torrisi" userId="7e2d242d-86da-4aa3-bb66-1f88aeb4d0c6" providerId="ADAL" clId="{62EE097A-0F85-DA43-A88A-7BC16E789983}" dt="2023-07-18T14:28:22.596" v="559"/>
          <ac:spMkLst>
            <pc:docMk/>
            <pc:sldMk cId="1212082133" sldId="1209"/>
            <ac:spMk id="11" creationId="{BDF1FB74-1F4D-B376-6A29-3B120317AE30}"/>
          </ac:spMkLst>
        </pc:spChg>
        <pc:grpChg chg="add mod">
          <ac:chgData name="Giuseppe Torrisi" userId="7e2d242d-86da-4aa3-bb66-1f88aeb4d0c6" providerId="ADAL" clId="{62EE097A-0F85-DA43-A88A-7BC16E789983}" dt="2023-07-18T14:28:22.596" v="559"/>
          <ac:grpSpMkLst>
            <pc:docMk/>
            <pc:sldMk cId="1212082133" sldId="1209"/>
            <ac:grpSpMk id="7" creationId="{474BE4EE-1534-9334-6E82-2F3FD1B8F8E6}"/>
          </ac:grpSpMkLst>
        </pc:grpChg>
        <pc:picChg chg="mod">
          <ac:chgData name="Giuseppe Torrisi" userId="7e2d242d-86da-4aa3-bb66-1f88aeb4d0c6" providerId="ADAL" clId="{62EE097A-0F85-DA43-A88A-7BC16E789983}" dt="2023-07-18T14:28:22.596" v="559"/>
          <ac:picMkLst>
            <pc:docMk/>
            <pc:sldMk cId="1212082133" sldId="1209"/>
            <ac:picMk id="8" creationId="{BA96DB4D-88E1-1F14-D4C6-C84D30AB56D4}"/>
          </ac:picMkLst>
        </pc:picChg>
        <pc:picChg chg="mod">
          <ac:chgData name="Giuseppe Torrisi" userId="7e2d242d-86da-4aa3-bb66-1f88aeb4d0c6" providerId="ADAL" clId="{62EE097A-0F85-DA43-A88A-7BC16E789983}" dt="2023-07-18T14:28:22.596" v="559"/>
          <ac:picMkLst>
            <pc:docMk/>
            <pc:sldMk cId="1212082133" sldId="1209"/>
            <ac:picMk id="9" creationId="{EBD385DB-6971-CCDC-C2A3-0AB6C0CF470D}"/>
          </ac:picMkLst>
        </pc:picChg>
      </pc:sldChg>
      <pc:sldChg chg="new del">
        <pc:chgData name="Giuseppe Torrisi" userId="7e2d242d-86da-4aa3-bb66-1f88aeb4d0c6" providerId="ADAL" clId="{62EE097A-0F85-DA43-A88A-7BC16E789983}" dt="2023-07-18T16:43:51.360" v="631" actId="2696"/>
        <pc:sldMkLst>
          <pc:docMk/>
          <pc:sldMk cId="516471259" sldId="1210"/>
        </pc:sldMkLst>
      </pc:sldChg>
      <pc:sldChg chg="addSp delSp modSp new del mod">
        <pc:chgData name="Giuseppe Torrisi" userId="7e2d242d-86da-4aa3-bb66-1f88aeb4d0c6" providerId="ADAL" clId="{62EE097A-0F85-DA43-A88A-7BC16E789983}" dt="2023-07-22T17:28:56.316" v="3539" actId="2696"/>
        <pc:sldMkLst>
          <pc:docMk/>
          <pc:sldMk cId="1428333379" sldId="1211"/>
        </pc:sldMkLst>
        <pc:spChg chg="del">
          <ac:chgData name="Giuseppe Torrisi" userId="7e2d242d-86da-4aa3-bb66-1f88aeb4d0c6" providerId="ADAL" clId="{62EE097A-0F85-DA43-A88A-7BC16E789983}" dt="2023-07-18T14:28:54.667" v="562" actId="478"/>
          <ac:spMkLst>
            <pc:docMk/>
            <pc:sldMk cId="1428333379" sldId="1211"/>
            <ac:spMk id="2" creationId="{9CC0A626-D8C2-5C56-1BDD-7AB8D7D06E87}"/>
          </ac:spMkLst>
        </pc:spChg>
        <pc:spChg chg="del">
          <ac:chgData name="Giuseppe Torrisi" userId="7e2d242d-86da-4aa3-bb66-1f88aeb4d0c6" providerId="ADAL" clId="{62EE097A-0F85-DA43-A88A-7BC16E789983}" dt="2023-07-18T14:28:54.667" v="562" actId="478"/>
          <ac:spMkLst>
            <pc:docMk/>
            <pc:sldMk cId="1428333379" sldId="1211"/>
            <ac:spMk id="3" creationId="{C95B371F-DC17-886D-158C-B3AAD11603BB}"/>
          </ac:spMkLst>
        </pc:spChg>
        <pc:spChg chg="add mod">
          <ac:chgData name="Giuseppe Torrisi" userId="7e2d242d-86da-4aa3-bb66-1f88aeb4d0c6" providerId="ADAL" clId="{62EE097A-0F85-DA43-A88A-7BC16E789983}" dt="2023-07-18T14:28:55.133" v="563"/>
          <ac:spMkLst>
            <pc:docMk/>
            <pc:sldMk cId="1428333379" sldId="1211"/>
            <ac:spMk id="4" creationId="{DDA4A04E-2B96-3E3D-A3F3-C695E8FF1E4E}"/>
          </ac:spMkLst>
        </pc:spChg>
        <pc:spChg chg="add mod">
          <ac:chgData name="Giuseppe Torrisi" userId="7e2d242d-86da-4aa3-bb66-1f88aeb4d0c6" providerId="ADAL" clId="{62EE097A-0F85-DA43-A88A-7BC16E789983}" dt="2023-07-18T14:28:55.133" v="563"/>
          <ac:spMkLst>
            <pc:docMk/>
            <pc:sldMk cId="1428333379" sldId="1211"/>
            <ac:spMk id="5" creationId="{2C23796B-BB62-822B-2644-B98C06C6502E}"/>
          </ac:spMkLst>
        </pc:spChg>
        <pc:picChg chg="add mod">
          <ac:chgData name="Giuseppe Torrisi" userId="7e2d242d-86da-4aa3-bb66-1f88aeb4d0c6" providerId="ADAL" clId="{62EE097A-0F85-DA43-A88A-7BC16E789983}" dt="2023-07-18T14:28:55.133" v="563"/>
          <ac:picMkLst>
            <pc:docMk/>
            <pc:sldMk cId="1428333379" sldId="1211"/>
            <ac:picMk id="6" creationId="{D176FE4D-541B-C5FB-FCF4-45C93790C1B5}"/>
          </ac:picMkLst>
        </pc:picChg>
      </pc:sldChg>
      <pc:sldChg chg="add del mod modShow">
        <pc:chgData name="Giuseppe Torrisi" userId="7e2d242d-86da-4aa3-bb66-1f88aeb4d0c6" providerId="ADAL" clId="{62EE097A-0F85-DA43-A88A-7BC16E789983}" dt="2023-07-27T14:15:21.141" v="5784" actId="2696"/>
        <pc:sldMkLst>
          <pc:docMk/>
          <pc:sldMk cId="2784424780" sldId="1211"/>
        </pc:sldMkLst>
      </pc:sldChg>
      <pc:sldChg chg="addSp delSp modSp new del mod">
        <pc:chgData name="Giuseppe Torrisi" userId="7e2d242d-86da-4aa3-bb66-1f88aeb4d0c6" providerId="ADAL" clId="{62EE097A-0F85-DA43-A88A-7BC16E789983}" dt="2023-07-22T17:28:56.316" v="3539" actId="2696"/>
        <pc:sldMkLst>
          <pc:docMk/>
          <pc:sldMk cId="160232829" sldId="1212"/>
        </pc:sldMkLst>
        <pc:spChg chg="del">
          <ac:chgData name="Giuseppe Torrisi" userId="7e2d242d-86da-4aa3-bb66-1f88aeb4d0c6" providerId="ADAL" clId="{62EE097A-0F85-DA43-A88A-7BC16E789983}" dt="2023-07-18T14:35:36.635" v="568" actId="478"/>
          <ac:spMkLst>
            <pc:docMk/>
            <pc:sldMk cId="160232829" sldId="1212"/>
            <ac:spMk id="2" creationId="{77AC96D5-4E03-271B-0E7F-A2131B9A63EE}"/>
          </ac:spMkLst>
        </pc:spChg>
        <pc:spChg chg="del">
          <ac:chgData name="Giuseppe Torrisi" userId="7e2d242d-86da-4aa3-bb66-1f88aeb4d0c6" providerId="ADAL" clId="{62EE097A-0F85-DA43-A88A-7BC16E789983}" dt="2023-07-18T14:35:38.317" v="569" actId="478"/>
          <ac:spMkLst>
            <pc:docMk/>
            <pc:sldMk cId="160232829" sldId="1212"/>
            <ac:spMk id="3" creationId="{8BB76BB1-8FB9-EA30-D68D-89844C0A319E}"/>
          </ac:spMkLst>
        </pc:spChg>
        <pc:spChg chg="add mod">
          <ac:chgData name="Giuseppe Torrisi" userId="7e2d242d-86da-4aa3-bb66-1f88aeb4d0c6" providerId="ADAL" clId="{62EE097A-0F85-DA43-A88A-7BC16E789983}" dt="2023-07-18T14:35:45.841" v="570"/>
          <ac:spMkLst>
            <pc:docMk/>
            <pc:sldMk cId="160232829" sldId="1212"/>
            <ac:spMk id="4" creationId="{FF07F945-E28E-0AC5-CDD5-C19335FA4445}"/>
          </ac:spMkLst>
        </pc:spChg>
        <pc:spChg chg="add mod">
          <ac:chgData name="Giuseppe Torrisi" userId="7e2d242d-86da-4aa3-bb66-1f88aeb4d0c6" providerId="ADAL" clId="{62EE097A-0F85-DA43-A88A-7BC16E789983}" dt="2023-07-18T14:35:45.841" v="570"/>
          <ac:spMkLst>
            <pc:docMk/>
            <pc:sldMk cId="160232829" sldId="1212"/>
            <ac:spMk id="5" creationId="{DE14C36B-9459-995E-5F7B-388B51E926D7}"/>
          </ac:spMkLst>
        </pc:spChg>
        <pc:spChg chg="mod">
          <ac:chgData name="Giuseppe Torrisi" userId="7e2d242d-86da-4aa3-bb66-1f88aeb4d0c6" providerId="ADAL" clId="{62EE097A-0F85-DA43-A88A-7BC16E789983}" dt="2023-07-18T14:35:45.841" v="570"/>
          <ac:spMkLst>
            <pc:docMk/>
            <pc:sldMk cId="160232829" sldId="1212"/>
            <ac:spMk id="8" creationId="{1CFC86BF-4096-D74A-38FE-B8EABBA19DBB}"/>
          </ac:spMkLst>
        </pc:spChg>
        <pc:grpChg chg="add mod">
          <ac:chgData name="Giuseppe Torrisi" userId="7e2d242d-86da-4aa3-bb66-1f88aeb4d0c6" providerId="ADAL" clId="{62EE097A-0F85-DA43-A88A-7BC16E789983}" dt="2023-07-18T14:35:45.841" v="570"/>
          <ac:grpSpMkLst>
            <pc:docMk/>
            <pc:sldMk cId="160232829" sldId="1212"/>
            <ac:grpSpMk id="6" creationId="{03744CD3-3BBF-2396-8BF6-44E8A83BA6BB}"/>
          </ac:grpSpMkLst>
        </pc:grpChg>
        <pc:picChg chg="mod">
          <ac:chgData name="Giuseppe Torrisi" userId="7e2d242d-86da-4aa3-bb66-1f88aeb4d0c6" providerId="ADAL" clId="{62EE097A-0F85-DA43-A88A-7BC16E789983}" dt="2023-07-18T14:35:45.841" v="570"/>
          <ac:picMkLst>
            <pc:docMk/>
            <pc:sldMk cId="160232829" sldId="1212"/>
            <ac:picMk id="7" creationId="{21FF4796-49B9-05B1-1A2D-19917DB4E2D4}"/>
          </ac:picMkLst>
        </pc:picChg>
        <pc:picChg chg="add mod">
          <ac:chgData name="Giuseppe Torrisi" userId="7e2d242d-86da-4aa3-bb66-1f88aeb4d0c6" providerId="ADAL" clId="{62EE097A-0F85-DA43-A88A-7BC16E789983}" dt="2023-07-18T14:35:45.841" v="570"/>
          <ac:picMkLst>
            <pc:docMk/>
            <pc:sldMk cId="160232829" sldId="1212"/>
            <ac:picMk id="9" creationId="{4A70F441-8779-3A6A-B098-FCC28DE97049}"/>
          </ac:picMkLst>
        </pc:picChg>
      </pc:sldChg>
      <pc:sldChg chg="add del mod modShow">
        <pc:chgData name="Giuseppe Torrisi" userId="7e2d242d-86da-4aa3-bb66-1f88aeb4d0c6" providerId="ADAL" clId="{62EE097A-0F85-DA43-A88A-7BC16E789983}" dt="2023-07-27T14:15:23.173" v="5785" actId="2696"/>
        <pc:sldMkLst>
          <pc:docMk/>
          <pc:sldMk cId="1397735140" sldId="1212"/>
        </pc:sldMkLst>
      </pc:sldChg>
      <pc:sldChg chg="addSp delSp modSp new del mod">
        <pc:chgData name="Giuseppe Torrisi" userId="7e2d242d-86da-4aa3-bb66-1f88aeb4d0c6" providerId="ADAL" clId="{62EE097A-0F85-DA43-A88A-7BC16E789983}" dt="2023-07-22T22:05:32.821" v="5193" actId="2696"/>
        <pc:sldMkLst>
          <pc:docMk/>
          <pc:sldMk cId="3343558480" sldId="1213"/>
        </pc:sldMkLst>
        <pc:spChg chg="del">
          <ac:chgData name="Giuseppe Torrisi" userId="7e2d242d-86da-4aa3-bb66-1f88aeb4d0c6" providerId="ADAL" clId="{62EE097A-0F85-DA43-A88A-7BC16E789983}" dt="2023-07-18T14:35:58.426" v="572" actId="478"/>
          <ac:spMkLst>
            <pc:docMk/>
            <pc:sldMk cId="3343558480" sldId="1213"/>
            <ac:spMk id="2" creationId="{D406EC79-C885-DA57-B5B8-D79BB61704A9}"/>
          </ac:spMkLst>
        </pc:spChg>
        <pc:spChg chg="del">
          <ac:chgData name="Giuseppe Torrisi" userId="7e2d242d-86da-4aa3-bb66-1f88aeb4d0c6" providerId="ADAL" clId="{62EE097A-0F85-DA43-A88A-7BC16E789983}" dt="2023-07-18T14:35:58.426" v="572" actId="478"/>
          <ac:spMkLst>
            <pc:docMk/>
            <pc:sldMk cId="3343558480" sldId="1213"/>
            <ac:spMk id="3" creationId="{37B9A8BB-ABB4-6AAF-1348-2051604B0544}"/>
          </ac:spMkLst>
        </pc:spChg>
        <pc:spChg chg="add mod">
          <ac:chgData name="Giuseppe Torrisi" userId="7e2d242d-86da-4aa3-bb66-1f88aeb4d0c6" providerId="ADAL" clId="{62EE097A-0F85-DA43-A88A-7BC16E789983}" dt="2023-07-22T22:03:47.506" v="5166" actId="20577"/>
          <ac:spMkLst>
            <pc:docMk/>
            <pc:sldMk cId="3343558480" sldId="1213"/>
            <ac:spMk id="4" creationId="{37B16B74-0593-D412-7504-E0C13802B357}"/>
          </ac:spMkLst>
        </pc:spChg>
        <pc:spChg chg="add del mod">
          <ac:chgData name="Giuseppe Torrisi" userId="7e2d242d-86da-4aa3-bb66-1f88aeb4d0c6" providerId="ADAL" clId="{62EE097A-0F85-DA43-A88A-7BC16E789983}" dt="2023-07-18T14:36:05.882" v="574" actId="478"/>
          <ac:spMkLst>
            <pc:docMk/>
            <pc:sldMk cId="3343558480" sldId="1213"/>
            <ac:spMk id="5" creationId="{F487BFE6-FFB7-4746-A2F2-72B1F7444D91}"/>
          </ac:spMkLst>
        </pc:spChg>
        <pc:spChg chg="add del mod">
          <ac:chgData name="Giuseppe Torrisi" userId="7e2d242d-86da-4aa3-bb66-1f88aeb4d0c6" providerId="ADAL" clId="{62EE097A-0F85-DA43-A88A-7BC16E789983}" dt="2023-07-18T14:36:08.785" v="575" actId="478"/>
          <ac:spMkLst>
            <pc:docMk/>
            <pc:sldMk cId="3343558480" sldId="1213"/>
            <ac:spMk id="6" creationId="{496D0647-DA6A-40E3-BAFF-333347AAE57A}"/>
          </ac:spMkLst>
        </pc:spChg>
        <pc:spChg chg="add mod">
          <ac:chgData name="Giuseppe Torrisi" userId="7e2d242d-86da-4aa3-bb66-1f88aeb4d0c6" providerId="ADAL" clId="{62EE097A-0F85-DA43-A88A-7BC16E789983}" dt="2023-07-22T22:05:25.067" v="5192" actId="20577"/>
          <ac:spMkLst>
            <pc:docMk/>
            <pc:sldMk cId="3343558480" sldId="1213"/>
            <ac:spMk id="7" creationId="{5ECC16A9-8438-56D4-D583-BFB5E3847242}"/>
          </ac:spMkLst>
        </pc:spChg>
        <pc:grpChg chg="add mod">
          <ac:chgData name="Giuseppe Torrisi" userId="7e2d242d-86da-4aa3-bb66-1f88aeb4d0c6" providerId="ADAL" clId="{62EE097A-0F85-DA43-A88A-7BC16E789983}" dt="2023-07-18T14:36:03.706" v="573"/>
          <ac:grpSpMkLst>
            <pc:docMk/>
            <pc:sldMk cId="3343558480" sldId="1213"/>
            <ac:grpSpMk id="8" creationId="{B463978C-AC41-8601-793F-F0EE15AF4E5E}"/>
          </ac:grpSpMkLst>
        </pc:grpChg>
        <pc:picChg chg="mod">
          <ac:chgData name="Giuseppe Torrisi" userId="7e2d242d-86da-4aa3-bb66-1f88aeb4d0c6" providerId="ADAL" clId="{62EE097A-0F85-DA43-A88A-7BC16E789983}" dt="2023-07-18T14:36:03.706" v="573"/>
          <ac:picMkLst>
            <pc:docMk/>
            <pc:sldMk cId="3343558480" sldId="1213"/>
            <ac:picMk id="9" creationId="{74FB46B4-8933-70B4-1C6E-F9CA52DC08A2}"/>
          </ac:picMkLst>
        </pc:picChg>
        <pc:picChg chg="mod">
          <ac:chgData name="Giuseppe Torrisi" userId="7e2d242d-86da-4aa3-bb66-1f88aeb4d0c6" providerId="ADAL" clId="{62EE097A-0F85-DA43-A88A-7BC16E789983}" dt="2023-07-18T14:36:03.706" v="573"/>
          <ac:picMkLst>
            <pc:docMk/>
            <pc:sldMk cId="3343558480" sldId="1213"/>
            <ac:picMk id="10" creationId="{B008F75D-F6DB-3AFF-B4AA-47360B583750}"/>
          </ac:picMkLst>
        </pc:picChg>
      </pc:sldChg>
      <pc:sldChg chg="addSp delSp modSp new del mod">
        <pc:chgData name="Giuseppe Torrisi" userId="7e2d242d-86da-4aa3-bb66-1f88aeb4d0c6" providerId="ADAL" clId="{62EE097A-0F85-DA43-A88A-7BC16E789983}" dt="2023-07-22T22:04:05.263" v="5174" actId="2696"/>
        <pc:sldMkLst>
          <pc:docMk/>
          <pc:sldMk cId="1636619617" sldId="1214"/>
        </pc:sldMkLst>
        <pc:spChg chg="del">
          <ac:chgData name="Giuseppe Torrisi" userId="7e2d242d-86da-4aa3-bb66-1f88aeb4d0c6" providerId="ADAL" clId="{62EE097A-0F85-DA43-A88A-7BC16E789983}" dt="2023-07-18T14:36:24.976" v="577" actId="478"/>
          <ac:spMkLst>
            <pc:docMk/>
            <pc:sldMk cId="1636619617" sldId="1214"/>
            <ac:spMk id="2" creationId="{820535B9-D0C6-A4BD-4990-2EC0195D0C82}"/>
          </ac:spMkLst>
        </pc:spChg>
        <pc:spChg chg="add del mod">
          <ac:chgData name="Giuseppe Torrisi" userId="7e2d242d-86da-4aa3-bb66-1f88aeb4d0c6" providerId="ADAL" clId="{62EE097A-0F85-DA43-A88A-7BC16E789983}" dt="2023-07-22T22:04:04.399" v="5173"/>
          <ac:spMkLst>
            <pc:docMk/>
            <pc:sldMk cId="1636619617" sldId="1214"/>
            <ac:spMk id="2" creationId="{83210AE5-2F26-34FF-8C46-7799ABB74FE9}"/>
          </ac:spMkLst>
        </pc:spChg>
        <pc:spChg chg="del">
          <ac:chgData name="Giuseppe Torrisi" userId="7e2d242d-86da-4aa3-bb66-1f88aeb4d0c6" providerId="ADAL" clId="{62EE097A-0F85-DA43-A88A-7BC16E789983}" dt="2023-07-18T14:36:24.976" v="577" actId="478"/>
          <ac:spMkLst>
            <pc:docMk/>
            <pc:sldMk cId="1636619617" sldId="1214"/>
            <ac:spMk id="3" creationId="{FA15F2B2-CDDC-8992-F9AF-C521C56F9DB2}"/>
          </ac:spMkLst>
        </pc:spChg>
        <pc:spChg chg="add mod">
          <ac:chgData name="Giuseppe Torrisi" userId="7e2d242d-86da-4aa3-bb66-1f88aeb4d0c6" providerId="ADAL" clId="{62EE097A-0F85-DA43-A88A-7BC16E789983}" dt="2023-07-22T22:03:59.516" v="5170" actId="20577"/>
          <ac:spMkLst>
            <pc:docMk/>
            <pc:sldMk cId="1636619617" sldId="1214"/>
            <ac:spMk id="4" creationId="{B3053CEA-D40C-5D30-903D-26C627988C1C}"/>
          </ac:spMkLst>
        </pc:spChg>
        <pc:spChg chg="add mod">
          <ac:chgData name="Giuseppe Torrisi" userId="7e2d242d-86da-4aa3-bb66-1f88aeb4d0c6" providerId="ADAL" clId="{62EE097A-0F85-DA43-A88A-7BC16E789983}" dt="2023-07-18T14:36:38.266" v="580"/>
          <ac:spMkLst>
            <pc:docMk/>
            <pc:sldMk cId="1636619617" sldId="1214"/>
            <ac:spMk id="5" creationId="{6B7DB60D-ACA5-AD84-8931-7951CF505223}"/>
          </ac:spMkLst>
        </pc:spChg>
        <pc:picChg chg="add mod">
          <ac:chgData name="Giuseppe Torrisi" userId="7e2d242d-86da-4aa3-bb66-1f88aeb4d0c6" providerId="ADAL" clId="{62EE097A-0F85-DA43-A88A-7BC16E789983}" dt="2023-07-18T14:36:38.266" v="580"/>
          <ac:picMkLst>
            <pc:docMk/>
            <pc:sldMk cId="1636619617" sldId="1214"/>
            <ac:picMk id="6" creationId="{4B0E812A-22FB-801E-7155-4BACDF0398EF}"/>
          </ac:picMkLst>
        </pc:picChg>
        <pc:picChg chg="add mod">
          <ac:chgData name="Giuseppe Torrisi" userId="7e2d242d-86da-4aa3-bb66-1f88aeb4d0c6" providerId="ADAL" clId="{62EE097A-0F85-DA43-A88A-7BC16E789983}" dt="2023-07-18T14:36:38.266" v="580"/>
          <ac:picMkLst>
            <pc:docMk/>
            <pc:sldMk cId="1636619617" sldId="1214"/>
            <ac:picMk id="7" creationId="{C51B3A1F-4D67-2FC6-5D2C-92DD71E6F150}"/>
          </ac:picMkLst>
        </pc:picChg>
      </pc:sldChg>
      <pc:sldChg chg="addSp delSp modSp new mod">
        <pc:chgData name="Giuseppe Torrisi" userId="7e2d242d-86da-4aa3-bb66-1f88aeb4d0c6" providerId="ADAL" clId="{62EE097A-0F85-DA43-A88A-7BC16E789983}" dt="2023-07-22T22:05:39.267" v="5195" actId="1076"/>
        <pc:sldMkLst>
          <pc:docMk/>
          <pc:sldMk cId="1088507571" sldId="1215"/>
        </pc:sldMkLst>
        <pc:spChg chg="del">
          <ac:chgData name="Giuseppe Torrisi" userId="7e2d242d-86da-4aa3-bb66-1f88aeb4d0c6" providerId="ADAL" clId="{62EE097A-0F85-DA43-A88A-7BC16E789983}" dt="2023-07-18T14:37:20.834" v="582" actId="478"/>
          <ac:spMkLst>
            <pc:docMk/>
            <pc:sldMk cId="1088507571" sldId="1215"/>
            <ac:spMk id="2" creationId="{353D0193-2C71-8750-ADC0-71DB37A7793E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3" creationId="{27C70978-8721-464D-2967-8777D4C2C364}"/>
          </ac:spMkLst>
        </pc:spChg>
        <pc:spChg chg="del">
          <ac:chgData name="Giuseppe Torrisi" userId="7e2d242d-86da-4aa3-bb66-1f88aeb4d0c6" providerId="ADAL" clId="{62EE097A-0F85-DA43-A88A-7BC16E789983}" dt="2023-07-18T14:37:20.834" v="582" actId="478"/>
          <ac:spMkLst>
            <pc:docMk/>
            <pc:sldMk cId="1088507571" sldId="1215"/>
            <ac:spMk id="3" creationId="{C8B7400E-712C-E0EB-FC23-2F75218C1200}"/>
          </ac:spMkLst>
        </pc:spChg>
        <pc:spChg chg="add mod">
          <ac:chgData name="Giuseppe Torrisi" userId="7e2d242d-86da-4aa3-bb66-1f88aeb4d0c6" providerId="ADAL" clId="{62EE097A-0F85-DA43-A88A-7BC16E789983}" dt="2023-07-22T22:04:08.917" v="5177" actId="20577"/>
          <ac:spMkLst>
            <pc:docMk/>
            <pc:sldMk cId="1088507571" sldId="1215"/>
            <ac:spMk id="4" creationId="{8277B1D2-B552-6B19-C4C9-24062DC5401A}"/>
          </ac:spMkLst>
        </pc:spChg>
        <pc:spChg chg="add del mod">
          <ac:chgData name="Giuseppe Torrisi" userId="7e2d242d-86da-4aa3-bb66-1f88aeb4d0c6" providerId="ADAL" clId="{62EE097A-0F85-DA43-A88A-7BC16E789983}" dt="2023-07-18T14:37:35.494" v="584" actId="478"/>
          <ac:spMkLst>
            <pc:docMk/>
            <pc:sldMk cId="1088507571" sldId="1215"/>
            <ac:spMk id="5" creationId="{EB4E937F-3F89-6DCA-4BF7-D3203D13B5F4}"/>
          </ac:spMkLst>
        </pc:spChg>
        <pc:spChg chg="add del mod">
          <ac:chgData name="Giuseppe Torrisi" userId="7e2d242d-86da-4aa3-bb66-1f88aeb4d0c6" providerId="ADAL" clId="{62EE097A-0F85-DA43-A88A-7BC16E789983}" dt="2023-07-18T14:37:39.592" v="585" actId="478"/>
          <ac:spMkLst>
            <pc:docMk/>
            <pc:sldMk cId="1088507571" sldId="1215"/>
            <ac:spMk id="6" creationId="{4BF64A54-B711-1B9B-8A07-0D1F061A545F}"/>
          </ac:spMkLst>
        </pc:spChg>
        <pc:spChg chg="add mod">
          <ac:chgData name="Giuseppe Torrisi" userId="7e2d242d-86da-4aa3-bb66-1f88aeb4d0c6" providerId="ADAL" clId="{62EE097A-0F85-DA43-A88A-7BC16E789983}" dt="2023-07-22T22:04:19.975" v="5182" actId="1076"/>
          <ac:spMkLst>
            <pc:docMk/>
            <pc:sldMk cId="1088507571" sldId="1215"/>
            <ac:spMk id="7" creationId="{8E882ABA-C596-78AC-43F4-A9F8655C3B01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9" creationId="{912594F2-295E-DF6C-2E48-9845FEF1C0D4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0" creationId="{55129064-B449-59E1-982E-456054E0F72A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1" creationId="{B5066716-C1B1-3EFF-606E-D2F9A7738C7D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2" creationId="{C103D43C-26A1-BFF7-FA04-4879B2B23F90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3" creationId="{77ECB280-6C3F-812D-3384-6D5617547E19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5" creationId="{9F26365E-373C-3D4C-B3F7-479FFE4D4BEC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6" creationId="{391A740E-4510-88F2-C1DF-5854F3F06993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7" creationId="{F97587A8-6E7D-6C3F-0FD3-6E0557F2E86D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8" creationId="{294F9F43-23CD-8DF3-74D0-6A9BE9B572EF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19" creationId="{2D91D40E-A3CB-424A-788F-DE68BB355D19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20" creationId="{66269F63-D321-910A-7BA8-1378EA35E845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21" creationId="{82EDF562-4CE0-B448-BB04-257AB5620DB9}"/>
          </ac:spMkLst>
        </pc:spChg>
        <pc:spChg chg="mod">
          <ac:chgData name="Giuseppe Torrisi" userId="7e2d242d-86da-4aa3-bb66-1f88aeb4d0c6" providerId="ADAL" clId="{62EE097A-0F85-DA43-A88A-7BC16E789983}" dt="2023-07-22T22:05:34.701" v="5194"/>
          <ac:spMkLst>
            <pc:docMk/>
            <pc:sldMk cId="1088507571" sldId="1215"/>
            <ac:spMk id="22" creationId="{744FC484-3CCC-E4C7-2E79-01D3E644700D}"/>
          </ac:spMkLst>
        </pc:spChg>
        <pc:grpChg chg="add mod">
          <ac:chgData name="Giuseppe Torrisi" userId="7e2d242d-86da-4aa3-bb66-1f88aeb4d0c6" providerId="ADAL" clId="{62EE097A-0F85-DA43-A88A-7BC16E789983}" dt="2023-07-22T22:05:34.701" v="5194"/>
          <ac:grpSpMkLst>
            <pc:docMk/>
            <pc:sldMk cId="1088507571" sldId="1215"/>
            <ac:grpSpMk id="2" creationId="{77E14B24-7D15-DCA2-6821-C2F2FD9D2523}"/>
          </ac:grpSpMkLst>
        </pc:grpChg>
        <pc:grpChg chg="mod">
          <ac:chgData name="Giuseppe Torrisi" userId="7e2d242d-86da-4aa3-bb66-1f88aeb4d0c6" providerId="ADAL" clId="{62EE097A-0F85-DA43-A88A-7BC16E789983}" dt="2023-07-22T22:05:34.701" v="5194"/>
          <ac:grpSpMkLst>
            <pc:docMk/>
            <pc:sldMk cId="1088507571" sldId="1215"/>
            <ac:grpSpMk id="5" creationId="{28B788FD-DCA5-B8EA-01DA-5E94A4DB5E2C}"/>
          </ac:grpSpMkLst>
        </pc:grpChg>
        <pc:grpChg chg="mod">
          <ac:chgData name="Giuseppe Torrisi" userId="7e2d242d-86da-4aa3-bb66-1f88aeb4d0c6" providerId="ADAL" clId="{62EE097A-0F85-DA43-A88A-7BC16E789983}" dt="2023-07-22T22:05:34.701" v="5194"/>
          <ac:grpSpMkLst>
            <pc:docMk/>
            <pc:sldMk cId="1088507571" sldId="1215"/>
            <ac:grpSpMk id="6" creationId="{1BBEA28D-A31E-E8A4-EBE2-D6920823C0E2}"/>
          </ac:grpSpMkLst>
        </pc:grpChg>
        <pc:grpChg chg="mod">
          <ac:chgData name="Giuseppe Torrisi" userId="7e2d242d-86da-4aa3-bb66-1f88aeb4d0c6" providerId="ADAL" clId="{62EE097A-0F85-DA43-A88A-7BC16E789983}" dt="2023-07-22T22:05:34.701" v="5194"/>
          <ac:grpSpMkLst>
            <pc:docMk/>
            <pc:sldMk cId="1088507571" sldId="1215"/>
            <ac:grpSpMk id="14" creationId="{F353AA25-8B2B-4BF8-FA7B-2501CC9E683C}"/>
          </ac:grpSpMkLst>
        </pc:grpChg>
        <pc:picChg chg="add mod">
          <ac:chgData name="Giuseppe Torrisi" userId="7e2d242d-86da-4aa3-bb66-1f88aeb4d0c6" providerId="ADAL" clId="{62EE097A-0F85-DA43-A88A-7BC16E789983}" dt="2023-07-22T22:05:39.267" v="5195" actId="1076"/>
          <ac:picMkLst>
            <pc:docMk/>
            <pc:sldMk cId="1088507571" sldId="1215"/>
            <ac:picMk id="8" creationId="{78287C92-7DA0-DD5B-D43B-D32D1DED65AE}"/>
          </ac:picMkLst>
        </pc:picChg>
      </pc:sldChg>
      <pc:sldChg chg="addSp delSp modSp new del mod">
        <pc:chgData name="Giuseppe Torrisi" userId="7e2d242d-86da-4aa3-bb66-1f88aeb4d0c6" providerId="ADAL" clId="{62EE097A-0F85-DA43-A88A-7BC16E789983}" dt="2023-07-22T22:04:29.894" v="5183" actId="2696"/>
        <pc:sldMkLst>
          <pc:docMk/>
          <pc:sldMk cId="1749994535" sldId="1216"/>
        </pc:sldMkLst>
        <pc:spChg chg="del">
          <ac:chgData name="Giuseppe Torrisi" userId="7e2d242d-86da-4aa3-bb66-1f88aeb4d0c6" providerId="ADAL" clId="{62EE097A-0F85-DA43-A88A-7BC16E789983}" dt="2023-07-18T14:37:55.159" v="587" actId="478"/>
          <ac:spMkLst>
            <pc:docMk/>
            <pc:sldMk cId="1749994535" sldId="1216"/>
            <ac:spMk id="2" creationId="{F4D32790-1136-D712-7901-E0EF0ABC4232}"/>
          </ac:spMkLst>
        </pc:spChg>
        <pc:spChg chg="del">
          <ac:chgData name="Giuseppe Torrisi" userId="7e2d242d-86da-4aa3-bb66-1f88aeb4d0c6" providerId="ADAL" clId="{62EE097A-0F85-DA43-A88A-7BC16E789983}" dt="2023-07-18T14:37:55.159" v="587" actId="478"/>
          <ac:spMkLst>
            <pc:docMk/>
            <pc:sldMk cId="1749994535" sldId="1216"/>
            <ac:spMk id="3" creationId="{4D0A7B77-DDF6-8CC8-DEDF-63CCF01B6BE2}"/>
          </ac:spMkLst>
        </pc:spChg>
        <pc:spChg chg="add mod">
          <ac:chgData name="Giuseppe Torrisi" userId="7e2d242d-86da-4aa3-bb66-1f88aeb4d0c6" providerId="ADAL" clId="{62EE097A-0F85-DA43-A88A-7BC16E789983}" dt="2023-07-18T14:38:02.394" v="588"/>
          <ac:spMkLst>
            <pc:docMk/>
            <pc:sldMk cId="1749994535" sldId="1216"/>
            <ac:spMk id="4" creationId="{AF7BFC09-7AF7-385F-92DA-F13A195F54AA}"/>
          </ac:spMkLst>
        </pc:spChg>
        <pc:spChg chg="add mod">
          <ac:chgData name="Giuseppe Torrisi" userId="7e2d242d-86da-4aa3-bb66-1f88aeb4d0c6" providerId="ADAL" clId="{62EE097A-0F85-DA43-A88A-7BC16E789983}" dt="2023-07-18T14:38:02.394" v="588"/>
          <ac:spMkLst>
            <pc:docMk/>
            <pc:sldMk cId="1749994535" sldId="1216"/>
            <ac:spMk id="5" creationId="{A5ECE2C5-9123-340A-9839-D26838F47F78}"/>
          </ac:spMkLst>
        </pc:spChg>
        <pc:spChg chg="mod">
          <ac:chgData name="Giuseppe Torrisi" userId="7e2d242d-86da-4aa3-bb66-1f88aeb4d0c6" providerId="ADAL" clId="{62EE097A-0F85-DA43-A88A-7BC16E789983}" dt="2023-07-18T14:38:02.394" v="588"/>
          <ac:spMkLst>
            <pc:docMk/>
            <pc:sldMk cId="1749994535" sldId="1216"/>
            <ac:spMk id="8" creationId="{37FA95F2-A3ED-1CC3-CF85-7098708BD591}"/>
          </ac:spMkLst>
        </pc:spChg>
        <pc:spChg chg="mod">
          <ac:chgData name="Giuseppe Torrisi" userId="7e2d242d-86da-4aa3-bb66-1f88aeb4d0c6" providerId="ADAL" clId="{62EE097A-0F85-DA43-A88A-7BC16E789983}" dt="2023-07-18T14:38:02.394" v="588"/>
          <ac:spMkLst>
            <pc:docMk/>
            <pc:sldMk cId="1749994535" sldId="1216"/>
            <ac:spMk id="11" creationId="{F8C42E06-FF65-350F-F373-9527F242BE9A}"/>
          </ac:spMkLst>
        </pc:spChg>
        <pc:grpChg chg="add mod">
          <ac:chgData name="Giuseppe Torrisi" userId="7e2d242d-86da-4aa3-bb66-1f88aeb4d0c6" providerId="ADAL" clId="{62EE097A-0F85-DA43-A88A-7BC16E789983}" dt="2023-07-18T14:38:02.394" v="588"/>
          <ac:grpSpMkLst>
            <pc:docMk/>
            <pc:sldMk cId="1749994535" sldId="1216"/>
            <ac:grpSpMk id="6" creationId="{6393EDC2-8FB7-0E8A-A3AD-D9A67BA60B6B}"/>
          </ac:grpSpMkLst>
        </pc:grpChg>
        <pc:grpChg chg="add mod">
          <ac:chgData name="Giuseppe Torrisi" userId="7e2d242d-86da-4aa3-bb66-1f88aeb4d0c6" providerId="ADAL" clId="{62EE097A-0F85-DA43-A88A-7BC16E789983}" dt="2023-07-18T14:38:02.394" v="588"/>
          <ac:grpSpMkLst>
            <pc:docMk/>
            <pc:sldMk cId="1749994535" sldId="1216"/>
            <ac:grpSpMk id="9" creationId="{019D4C17-B993-1EF4-F84F-D63DCA2D74FB}"/>
          </ac:grpSpMkLst>
        </pc:grpChg>
        <pc:picChg chg="mod">
          <ac:chgData name="Giuseppe Torrisi" userId="7e2d242d-86da-4aa3-bb66-1f88aeb4d0c6" providerId="ADAL" clId="{62EE097A-0F85-DA43-A88A-7BC16E789983}" dt="2023-07-18T14:38:02.394" v="588"/>
          <ac:picMkLst>
            <pc:docMk/>
            <pc:sldMk cId="1749994535" sldId="1216"/>
            <ac:picMk id="7" creationId="{DAC86F4D-6081-A69D-1E83-10C33C633A50}"/>
          </ac:picMkLst>
        </pc:picChg>
        <pc:picChg chg="mod">
          <ac:chgData name="Giuseppe Torrisi" userId="7e2d242d-86da-4aa3-bb66-1f88aeb4d0c6" providerId="ADAL" clId="{62EE097A-0F85-DA43-A88A-7BC16E789983}" dt="2023-07-18T14:38:02.394" v="588"/>
          <ac:picMkLst>
            <pc:docMk/>
            <pc:sldMk cId="1749994535" sldId="1216"/>
            <ac:picMk id="10" creationId="{E3E237D5-764D-1491-B10A-000B960B2585}"/>
          </ac:picMkLst>
        </pc:picChg>
      </pc:sldChg>
      <pc:sldChg chg="addSp delSp modSp new del mod">
        <pc:chgData name="Giuseppe Torrisi" userId="7e2d242d-86da-4aa3-bb66-1f88aeb4d0c6" providerId="ADAL" clId="{62EE097A-0F85-DA43-A88A-7BC16E789983}" dt="2023-07-28T14:47:36.271" v="6098" actId="2696"/>
        <pc:sldMkLst>
          <pc:docMk/>
          <pc:sldMk cId="925313496" sldId="1217"/>
        </pc:sldMkLst>
        <pc:spChg chg="del">
          <ac:chgData name="Giuseppe Torrisi" userId="7e2d242d-86da-4aa3-bb66-1f88aeb4d0c6" providerId="ADAL" clId="{62EE097A-0F85-DA43-A88A-7BC16E789983}" dt="2023-07-18T14:38:11.569" v="590" actId="478"/>
          <ac:spMkLst>
            <pc:docMk/>
            <pc:sldMk cId="925313496" sldId="1217"/>
            <ac:spMk id="2" creationId="{F25F9F25-E330-CFD7-87E5-31E50C34C93F}"/>
          </ac:spMkLst>
        </pc:spChg>
        <pc:spChg chg="add del mod">
          <ac:chgData name="Giuseppe Torrisi" userId="7e2d242d-86da-4aa3-bb66-1f88aeb4d0c6" providerId="ADAL" clId="{62EE097A-0F85-DA43-A88A-7BC16E789983}" dt="2023-07-22T22:04:48.817" v="5187" actId="478"/>
          <ac:spMkLst>
            <pc:docMk/>
            <pc:sldMk cId="925313496" sldId="1217"/>
            <ac:spMk id="3" creationId="{795D0370-D90A-A386-501D-CC4BC6F346FC}"/>
          </ac:spMkLst>
        </pc:spChg>
        <pc:spChg chg="del">
          <ac:chgData name="Giuseppe Torrisi" userId="7e2d242d-86da-4aa3-bb66-1f88aeb4d0c6" providerId="ADAL" clId="{62EE097A-0F85-DA43-A88A-7BC16E789983}" dt="2023-07-18T14:38:11.569" v="590" actId="478"/>
          <ac:spMkLst>
            <pc:docMk/>
            <pc:sldMk cId="925313496" sldId="1217"/>
            <ac:spMk id="3" creationId="{7E659BDF-FF07-1C78-9242-87A6418064CA}"/>
          </ac:spMkLst>
        </pc:spChg>
        <pc:spChg chg="add del">
          <ac:chgData name="Giuseppe Torrisi" userId="7e2d242d-86da-4aa3-bb66-1f88aeb4d0c6" providerId="ADAL" clId="{62EE097A-0F85-DA43-A88A-7BC16E789983}" dt="2023-07-18T14:38:19.193" v="592" actId="22"/>
          <ac:spMkLst>
            <pc:docMk/>
            <pc:sldMk cId="925313496" sldId="1217"/>
            <ac:spMk id="5" creationId="{70E32B40-5082-8389-ABD3-8B3C44D1A008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5" creationId="{756319E0-7E45-6FC6-48DB-252D53408F73}"/>
          </ac:spMkLst>
        </pc:spChg>
        <pc:spChg chg="add del mod">
          <ac:chgData name="Giuseppe Torrisi" userId="7e2d242d-86da-4aa3-bb66-1f88aeb4d0c6" providerId="ADAL" clId="{62EE097A-0F85-DA43-A88A-7BC16E789983}" dt="2023-07-22T22:04:39.767" v="5184" actId="478"/>
          <ac:spMkLst>
            <pc:docMk/>
            <pc:sldMk cId="925313496" sldId="1217"/>
            <ac:spMk id="6" creationId="{C41475C2-D2A1-85D9-3AF6-BED337AE5766}"/>
          </ac:spMkLst>
        </pc:spChg>
        <pc:spChg chg="add mod">
          <ac:chgData name="Giuseppe Torrisi" userId="7e2d242d-86da-4aa3-bb66-1f88aeb4d0c6" providerId="ADAL" clId="{62EE097A-0F85-DA43-A88A-7BC16E789983}" dt="2023-07-22T22:06:09.798" v="5199" actId="20577"/>
          <ac:spMkLst>
            <pc:docMk/>
            <pc:sldMk cId="925313496" sldId="1217"/>
            <ac:spMk id="7" creationId="{135827C8-F62B-E784-05AA-38497307086A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0" creationId="{4A22811C-1817-7090-8E37-FDDCEB7D9566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1" creationId="{47E1F9E8-7549-97EE-5395-798598F12882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2" creationId="{0B2B929D-5031-D784-BA37-81D3CAC54EA0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3" creationId="{668A54A8-7013-2D29-8F57-0EA45ED6473C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4" creationId="{361A764E-EAA3-38CF-3D76-61AA73DBE12A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6" creationId="{54B30F72-2313-2893-03C2-B65A69B1CC74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7" creationId="{112ACE2F-4E5C-B58F-88E4-08964FC83839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8" creationId="{64FDFB7F-CC3D-F011-88D8-60B6C941A915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19" creationId="{B03FE1F7-B606-ACB5-5C4C-E4C050FD1315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20" creationId="{B53069A9-2486-7BB7-D501-EA29D66ABDA5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21" creationId="{58C58539-C465-FB57-8F91-733F3EF72B06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22" creationId="{6FCB83DF-DB8B-BF61-7B05-185F87ECFAD3}"/>
          </ac:spMkLst>
        </pc:spChg>
        <pc:spChg chg="mod">
          <ac:chgData name="Giuseppe Torrisi" userId="7e2d242d-86da-4aa3-bb66-1f88aeb4d0c6" providerId="ADAL" clId="{62EE097A-0F85-DA43-A88A-7BC16E789983}" dt="2023-07-22T22:05:43.924" v="5196"/>
          <ac:spMkLst>
            <pc:docMk/>
            <pc:sldMk cId="925313496" sldId="1217"/>
            <ac:spMk id="23" creationId="{1B7FF0F9-6844-3207-D329-2692FD1EB501}"/>
          </ac:spMkLst>
        </pc:spChg>
        <pc:grpChg chg="add mod">
          <ac:chgData name="Giuseppe Torrisi" userId="7e2d242d-86da-4aa3-bb66-1f88aeb4d0c6" providerId="ADAL" clId="{62EE097A-0F85-DA43-A88A-7BC16E789983}" dt="2023-07-22T22:05:43.924" v="5196"/>
          <ac:grpSpMkLst>
            <pc:docMk/>
            <pc:sldMk cId="925313496" sldId="1217"/>
            <ac:grpSpMk id="4" creationId="{7E28E1B3-1783-AE53-05B5-73088CE7BCC8}"/>
          </ac:grpSpMkLst>
        </pc:grpChg>
        <pc:grpChg chg="mod">
          <ac:chgData name="Giuseppe Torrisi" userId="7e2d242d-86da-4aa3-bb66-1f88aeb4d0c6" providerId="ADAL" clId="{62EE097A-0F85-DA43-A88A-7BC16E789983}" dt="2023-07-22T22:05:43.924" v="5196"/>
          <ac:grpSpMkLst>
            <pc:docMk/>
            <pc:sldMk cId="925313496" sldId="1217"/>
            <ac:grpSpMk id="8" creationId="{5DC703CE-19FC-72AC-5E18-1946564F2463}"/>
          </ac:grpSpMkLst>
        </pc:grpChg>
        <pc:grpChg chg="mod">
          <ac:chgData name="Giuseppe Torrisi" userId="7e2d242d-86da-4aa3-bb66-1f88aeb4d0c6" providerId="ADAL" clId="{62EE097A-0F85-DA43-A88A-7BC16E789983}" dt="2023-07-22T22:05:43.924" v="5196"/>
          <ac:grpSpMkLst>
            <pc:docMk/>
            <pc:sldMk cId="925313496" sldId="1217"/>
            <ac:grpSpMk id="9" creationId="{E6F781EC-0846-4045-8222-776EC612A0E3}"/>
          </ac:grpSpMkLst>
        </pc:grpChg>
        <pc:grpChg chg="mod">
          <ac:chgData name="Giuseppe Torrisi" userId="7e2d242d-86da-4aa3-bb66-1f88aeb4d0c6" providerId="ADAL" clId="{62EE097A-0F85-DA43-A88A-7BC16E789983}" dt="2023-07-22T22:05:43.924" v="5196"/>
          <ac:grpSpMkLst>
            <pc:docMk/>
            <pc:sldMk cId="925313496" sldId="1217"/>
            <ac:grpSpMk id="15" creationId="{3B880225-5B3A-5565-0C10-F5D70BD6ABC2}"/>
          </ac:grpSpMkLst>
        </pc:grpChg>
      </pc:sldChg>
      <pc:sldChg chg="modSp add del mod">
        <pc:chgData name="Giuseppe Torrisi" userId="7e2d242d-86da-4aa3-bb66-1f88aeb4d0c6" providerId="ADAL" clId="{62EE097A-0F85-DA43-A88A-7BC16E789983}" dt="2023-07-29T08:39:39.749" v="7732" actId="2696"/>
        <pc:sldMkLst>
          <pc:docMk/>
          <pc:sldMk cId="3293328162" sldId="1217"/>
        </pc:sldMkLst>
        <pc:spChg chg="mod">
          <ac:chgData name="Giuseppe Torrisi" userId="7e2d242d-86da-4aa3-bb66-1f88aeb4d0c6" providerId="ADAL" clId="{62EE097A-0F85-DA43-A88A-7BC16E789983}" dt="2023-07-29T08:36:05.057" v="7713" actId="207"/>
          <ac:spMkLst>
            <pc:docMk/>
            <pc:sldMk cId="3293328162" sldId="1217"/>
            <ac:spMk id="5" creationId="{756319E0-7E45-6FC6-48DB-252D53408F73}"/>
          </ac:spMkLst>
        </pc:spChg>
        <pc:spChg chg="mod">
          <ac:chgData name="Giuseppe Torrisi" userId="7e2d242d-86da-4aa3-bb66-1f88aeb4d0c6" providerId="ADAL" clId="{62EE097A-0F85-DA43-A88A-7BC16E789983}" dt="2023-07-29T08:35:49.795" v="7709" actId="108"/>
          <ac:spMkLst>
            <pc:docMk/>
            <pc:sldMk cId="3293328162" sldId="1217"/>
            <ac:spMk id="12" creationId="{0B2B929D-5031-D784-BA37-81D3CAC54EA0}"/>
          </ac:spMkLst>
        </pc:spChg>
        <pc:spChg chg="mod">
          <ac:chgData name="Giuseppe Torrisi" userId="7e2d242d-86da-4aa3-bb66-1f88aeb4d0c6" providerId="ADAL" clId="{62EE097A-0F85-DA43-A88A-7BC16E789983}" dt="2023-07-29T08:36:02.034" v="7712" actId="207"/>
          <ac:spMkLst>
            <pc:docMk/>
            <pc:sldMk cId="3293328162" sldId="1217"/>
            <ac:spMk id="16" creationId="{54B30F72-2313-2893-03C2-B65A69B1CC74}"/>
          </ac:spMkLst>
        </pc:spChg>
        <pc:spChg chg="mod">
          <ac:chgData name="Giuseppe Torrisi" userId="7e2d242d-86da-4aa3-bb66-1f88aeb4d0c6" providerId="ADAL" clId="{62EE097A-0F85-DA43-A88A-7BC16E789983}" dt="2023-07-29T08:35:47.368" v="7708" actId="108"/>
          <ac:spMkLst>
            <pc:docMk/>
            <pc:sldMk cId="3293328162" sldId="1217"/>
            <ac:spMk id="17" creationId="{112ACE2F-4E5C-B58F-88E4-08964FC83839}"/>
          </ac:spMkLst>
        </pc:spChg>
        <pc:spChg chg="mod">
          <ac:chgData name="Giuseppe Torrisi" userId="7e2d242d-86da-4aa3-bb66-1f88aeb4d0c6" providerId="ADAL" clId="{62EE097A-0F85-DA43-A88A-7BC16E789983}" dt="2023-07-29T08:35:55.234" v="7710" actId="207"/>
          <ac:spMkLst>
            <pc:docMk/>
            <pc:sldMk cId="3293328162" sldId="1217"/>
            <ac:spMk id="18" creationId="{64FDFB7F-CC3D-F011-88D8-60B6C941A915}"/>
          </ac:spMkLst>
        </pc:spChg>
        <pc:spChg chg="mod">
          <ac:chgData name="Giuseppe Torrisi" userId="7e2d242d-86da-4aa3-bb66-1f88aeb4d0c6" providerId="ADAL" clId="{62EE097A-0F85-DA43-A88A-7BC16E789983}" dt="2023-07-29T08:35:59.820" v="7711" actId="207"/>
          <ac:spMkLst>
            <pc:docMk/>
            <pc:sldMk cId="3293328162" sldId="1217"/>
            <ac:spMk id="20" creationId="{B53069A9-2486-7BB7-D501-EA29D66ABDA5}"/>
          </ac:spMkLst>
        </pc:spChg>
        <pc:spChg chg="mod">
          <ac:chgData name="Giuseppe Torrisi" userId="7e2d242d-86da-4aa3-bb66-1f88aeb4d0c6" providerId="ADAL" clId="{62EE097A-0F85-DA43-A88A-7BC16E789983}" dt="2023-07-29T08:35:43.070" v="7707" actId="108"/>
          <ac:spMkLst>
            <pc:docMk/>
            <pc:sldMk cId="3293328162" sldId="1217"/>
            <ac:spMk id="21" creationId="{58C58539-C465-FB57-8F91-733F3EF72B06}"/>
          </ac:spMkLst>
        </pc:spChg>
        <pc:spChg chg="mod">
          <ac:chgData name="Giuseppe Torrisi" userId="7e2d242d-86da-4aa3-bb66-1f88aeb4d0c6" providerId="ADAL" clId="{62EE097A-0F85-DA43-A88A-7BC16E789983}" dt="2023-07-29T08:36:11.566" v="7714" actId="207"/>
          <ac:spMkLst>
            <pc:docMk/>
            <pc:sldMk cId="3293328162" sldId="1217"/>
            <ac:spMk id="22" creationId="{6FCB83DF-DB8B-BF61-7B05-185F87ECFAD3}"/>
          </ac:spMkLst>
        </pc:spChg>
        <pc:spChg chg="mod">
          <ac:chgData name="Giuseppe Torrisi" userId="7e2d242d-86da-4aa3-bb66-1f88aeb4d0c6" providerId="ADAL" clId="{62EE097A-0F85-DA43-A88A-7BC16E789983}" dt="2023-07-29T08:36:22.349" v="7716" actId="113"/>
          <ac:spMkLst>
            <pc:docMk/>
            <pc:sldMk cId="3293328162" sldId="1217"/>
            <ac:spMk id="23" creationId="{1B7FF0F9-6844-3207-D329-2692FD1EB501}"/>
          </ac:spMkLst>
        </pc:spChg>
      </pc:sldChg>
      <pc:sldChg chg="addSp delSp modSp add mod setBg delDesignElem modNotesTx">
        <pc:chgData name="Giuseppe Torrisi" userId="7e2d242d-86da-4aa3-bb66-1f88aeb4d0c6" providerId="ADAL" clId="{62EE097A-0F85-DA43-A88A-7BC16E789983}" dt="2023-07-31T17:12:02.386" v="9469" actId="20577"/>
        <pc:sldMkLst>
          <pc:docMk/>
          <pc:sldMk cId="1957239366" sldId="1218"/>
        </pc:sldMkLst>
        <pc:spChg chg="del mod">
          <ac:chgData name="Giuseppe Torrisi" userId="7e2d242d-86da-4aa3-bb66-1f88aeb4d0c6" providerId="ADAL" clId="{62EE097A-0F85-DA43-A88A-7BC16E789983}" dt="2023-07-22T15:51:02.518" v="2511" actId="478"/>
          <ac:spMkLst>
            <pc:docMk/>
            <pc:sldMk cId="1957239366" sldId="1218"/>
            <ac:spMk id="2" creationId="{BAE6DF36-27AD-8394-870B-145CA020BA11}"/>
          </ac:spMkLst>
        </pc:spChg>
        <pc:spChg chg="add mod">
          <ac:chgData name="Giuseppe Torrisi" userId="7e2d242d-86da-4aa3-bb66-1f88aeb4d0c6" providerId="ADAL" clId="{62EE097A-0F85-DA43-A88A-7BC16E789983}" dt="2023-07-22T21:25:18.895" v="4836" actId="403"/>
          <ac:spMkLst>
            <pc:docMk/>
            <pc:sldMk cId="1957239366" sldId="1218"/>
            <ac:spMk id="5" creationId="{16DAB960-20B7-9B31-7110-470FC26689F6}"/>
          </ac:spMkLst>
        </pc:spChg>
        <pc:spChg chg="add mod">
          <ac:chgData name="Giuseppe Torrisi" userId="7e2d242d-86da-4aa3-bb66-1f88aeb4d0c6" providerId="ADAL" clId="{62EE097A-0F85-DA43-A88A-7BC16E789983}" dt="2023-07-31T06:18:06.712" v="8580" actId="20577"/>
          <ac:spMkLst>
            <pc:docMk/>
            <pc:sldMk cId="1957239366" sldId="1218"/>
            <ac:spMk id="7" creationId="{5E3046E9-A206-DEFD-3AD3-7F2A3BB5C0D7}"/>
          </ac:spMkLst>
        </pc:spChg>
        <pc:spChg chg="add mod">
          <ac:chgData name="Giuseppe Torrisi" userId="7e2d242d-86da-4aa3-bb66-1f88aeb4d0c6" providerId="ADAL" clId="{62EE097A-0F85-DA43-A88A-7BC16E789983}" dt="2023-07-22T15:54:23.295" v="2611" actId="404"/>
          <ac:spMkLst>
            <pc:docMk/>
            <pc:sldMk cId="1957239366" sldId="1218"/>
            <ac:spMk id="8" creationId="{7AFF86C3-6B66-5FCA-0F78-0DBE2462D61A}"/>
          </ac:spMkLst>
        </pc:spChg>
        <pc:spChg chg="add del mod">
          <ac:chgData name="Giuseppe Torrisi" userId="7e2d242d-86da-4aa3-bb66-1f88aeb4d0c6" providerId="ADAL" clId="{62EE097A-0F85-DA43-A88A-7BC16E789983}" dt="2023-07-22T15:44:40.299" v="2493"/>
          <ac:spMkLst>
            <pc:docMk/>
            <pc:sldMk cId="1957239366" sldId="1218"/>
            <ac:spMk id="10" creationId="{EB799F1E-AE2E-84D6-2EBD-7C69670412BC}"/>
          </ac:spMkLst>
        </pc:spChg>
        <pc:spChg chg="add mod">
          <ac:chgData name="Giuseppe Torrisi" userId="7e2d242d-86da-4aa3-bb66-1f88aeb4d0c6" providerId="ADAL" clId="{62EE097A-0F85-DA43-A88A-7BC16E789983}" dt="2023-07-22T15:53:24.907" v="2590" actId="1036"/>
          <ac:spMkLst>
            <pc:docMk/>
            <pc:sldMk cId="1957239366" sldId="1218"/>
            <ac:spMk id="13" creationId="{972218A6-68F9-D9BC-725B-F85047EF88A6}"/>
          </ac:spMkLst>
        </pc:spChg>
        <pc:spChg chg="add del mod">
          <ac:chgData name="Giuseppe Torrisi" userId="7e2d242d-86da-4aa3-bb66-1f88aeb4d0c6" providerId="ADAL" clId="{62EE097A-0F85-DA43-A88A-7BC16E789983}" dt="2023-07-22T15:51:06.207" v="2512" actId="478"/>
          <ac:spMkLst>
            <pc:docMk/>
            <pc:sldMk cId="1957239366" sldId="1218"/>
            <ac:spMk id="18" creationId="{4F6950FA-0947-8C86-750E-4C188DBAE46B}"/>
          </ac:spMkLst>
        </pc:spChg>
        <pc:spChg chg="del">
          <ac:chgData name="Giuseppe Torrisi" userId="7e2d242d-86da-4aa3-bb66-1f88aeb4d0c6" providerId="ADAL" clId="{62EE097A-0F85-DA43-A88A-7BC16E789983}" dt="2023-07-19T15:13:21.427" v="725"/>
          <ac:spMkLst>
            <pc:docMk/>
            <pc:sldMk cId="1957239366" sldId="1218"/>
            <ac:spMk id="20" creationId="{2783C067-F8BF-4755-B516-8A0CD74CF60C}"/>
          </ac:spMkLst>
        </pc:spChg>
        <pc:spChg chg="mod">
          <ac:chgData name="Giuseppe Torrisi" userId="7e2d242d-86da-4aa3-bb66-1f88aeb4d0c6" providerId="ADAL" clId="{62EE097A-0F85-DA43-A88A-7BC16E789983}" dt="2023-07-22T15:51:13.415" v="2513"/>
          <ac:spMkLst>
            <pc:docMk/>
            <pc:sldMk cId="1957239366" sldId="1218"/>
            <ac:spMk id="21" creationId="{81053F99-29FA-B88F-63C4-AFF04FAF8CD5}"/>
          </ac:spMkLst>
        </pc:spChg>
        <pc:spChg chg="mod">
          <ac:chgData name="Giuseppe Torrisi" userId="7e2d242d-86da-4aa3-bb66-1f88aeb4d0c6" providerId="ADAL" clId="{62EE097A-0F85-DA43-A88A-7BC16E789983}" dt="2023-07-22T15:51:13.415" v="2513"/>
          <ac:spMkLst>
            <pc:docMk/>
            <pc:sldMk cId="1957239366" sldId="1218"/>
            <ac:spMk id="22" creationId="{0CE696FB-4F21-0F64-8D7B-AB9F82CC96AB}"/>
          </ac:spMkLst>
        </pc:spChg>
        <pc:spChg chg="del">
          <ac:chgData name="Giuseppe Torrisi" userId="7e2d242d-86da-4aa3-bb66-1f88aeb4d0c6" providerId="ADAL" clId="{62EE097A-0F85-DA43-A88A-7BC16E789983}" dt="2023-07-19T15:13:21.427" v="725"/>
          <ac:spMkLst>
            <pc:docMk/>
            <pc:sldMk cId="1957239366" sldId="1218"/>
            <ac:spMk id="22" creationId="{2ED796EC-E7FF-46DB-B912-FB08BF12AA6E}"/>
          </ac:spMkLst>
        </pc:spChg>
        <pc:spChg chg="mod">
          <ac:chgData name="Giuseppe Torrisi" userId="7e2d242d-86da-4aa3-bb66-1f88aeb4d0c6" providerId="ADAL" clId="{62EE097A-0F85-DA43-A88A-7BC16E789983}" dt="2023-07-22T15:51:13.415" v="2513"/>
          <ac:spMkLst>
            <pc:docMk/>
            <pc:sldMk cId="1957239366" sldId="1218"/>
            <ac:spMk id="23" creationId="{D08C146A-4C63-5368-A60D-B7C36AB8AA43}"/>
          </ac:spMkLst>
        </pc:spChg>
        <pc:spChg chg="del">
          <ac:chgData name="Giuseppe Torrisi" userId="7e2d242d-86da-4aa3-bb66-1f88aeb4d0c6" providerId="ADAL" clId="{62EE097A-0F85-DA43-A88A-7BC16E789983}" dt="2023-07-19T15:13:21.427" v="725"/>
          <ac:spMkLst>
            <pc:docMk/>
            <pc:sldMk cId="1957239366" sldId="1218"/>
            <ac:spMk id="24" creationId="{549A2DAB-B431-487D-95AD-BB0FECB49E57}"/>
          </ac:spMkLst>
        </pc:spChg>
        <pc:spChg chg="mod">
          <ac:chgData name="Giuseppe Torrisi" userId="7e2d242d-86da-4aa3-bb66-1f88aeb4d0c6" providerId="ADAL" clId="{62EE097A-0F85-DA43-A88A-7BC16E789983}" dt="2023-07-22T15:51:13.415" v="2513"/>
          <ac:spMkLst>
            <pc:docMk/>
            <pc:sldMk cId="1957239366" sldId="1218"/>
            <ac:spMk id="24" creationId="{D1B0DD87-7A03-A394-7B02-EF140EC1A0CE}"/>
          </ac:spMkLst>
        </pc:spChg>
        <pc:spChg chg="mod">
          <ac:chgData name="Giuseppe Torrisi" userId="7e2d242d-86da-4aa3-bb66-1f88aeb4d0c6" providerId="ADAL" clId="{62EE097A-0F85-DA43-A88A-7BC16E789983}" dt="2023-07-22T15:51:13.415" v="2513"/>
          <ac:spMkLst>
            <pc:docMk/>
            <pc:sldMk cId="1957239366" sldId="1218"/>
            <ac:spMk id="25" creationId="{0867401E-2560-9B23-DC7D-7507DB0AE8A7}"/>
          </ac:spMkLst>
        </pc:spChg>
        <pc:spChg chg="mod">
          <ac:chgData name="Giuseppe Torrisi" userId="7e2d242d-86da-4aa3-bb66-1f88aeb4d0c6" providerId="ADAL" clId="{62EE097A-0F85-DA43-A88A-7BC16E789983}" dt="2023-07-22T15:51:13.415" v="2513"/>
          <ac:spMkLst>
            <pc:docMk/>
            <pc:sldMk cId="1957239366" sldId="1218"/>
            <ac:spMk id="26" creationId="{956BD9AD-3D40-7AEB-36A7-2BF604AACB74}"/>
          </ac:spMkLst>
        </pc:spChg>
        <pc:spChg chg="mod">
          <ac:chgData name="Giuseppe Torrisi" userId="7e2d242d-86da-4aa3-bb66-1f88aeb4d0c6" providerId="ADAL" clId="{62EE097A-0F85-DA43-A88A-7BC16E789983}" dt="2023-07-22T15:51:13.415" v="2513"/>
          <ac:spMkLst>
            <pc:docMk/>
            <pc:sldMk cId="1957239366" sldId="1218"/>
            <ac:spMk id="27" creationId="{C255CB3D-34CF-7F45-8DD4-634AF261F10E}"/>
          </ac:spMkLst>
        </pc:spChg>
        <pc:spChg chg="mod">
          <ac:chgData name="Giuseppe Torrisi" userId="7e2d242d-86da-4aa3-bb66-1f88aeb4d0c6" providerId="ADAL" clId="{62EE097A-0F85-DA43-A88A-7BC16E789983}" dt="2023-07-22T15:51:13.415" v="2513"/>
          <ac:spMkLst>
            <pc:docMk/>
            <pc:sldMk cId="1957239366" sldId="1218"/>
            <ac:spMk id="28" creationId="{76936A97-84D2-88D5-F52F-EC21B77BAE65}"/>
          </ac:spMkLst>
        </pc:spChg>
        <pc:spChg chg="del">
          <ac:chgData name="Giuseppe Torrisi" userId="7e2d242d-86da-4aa3-bb66-1f88aeb4d0c6" providerId="ADAL" clId="{62EE097A-0F85-DA43-A88A-7BC16E789983}" dt="2023-07-19T15:13:21.427" v="725"/>
          <ac:spMkLst>
            <pc:docMk/>
            <pc:sldMk cId="1957239366" sldId="1218"/>
            <ac:spMk id="30" creationId="{0819F787-32B4-46A8-BC57-C6571BCEE243}"/>
          </ac:spMkLst>
        </pc:spChg>
        <pc:spChg chg="del mod">
          <ac:chgData name="Giuseppe Torrisi" userId="7e2d242d-86da-4aa3-bb66-1f88aeb4d0c6" providerId="ADAL" clId="{62EE097A-0F85-DA43-A88A-7BC16E789983}" dt="2023-07-22T19:36:06.395" v="4181" actId="478"/>
          <ac:spMkLst>
            <pc:docMk/>
            <pc:sldMk cId="1957239366" sldId="1218"/>
            <ac:spMk id="30" creationId="{246DD4B6-62E3-420B-E9E1-27E011745BA2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32" creationId="{EF278EAB-2093-5D9A-2A27-6C64CD5989FD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33" creationId="{8823B18D-FE8F-C1F0-F067-B1D9EC21AA2D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34" creationId="{A0257A67-A5D0-AA34-F809-8C1991BB81BD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35" creationId="{0679F689-F927-99BD-441A-03560295DC61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36" creationId="{96E4D42A-D5D6-40BB-277C-62A3B2A45472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38" creationId="{8D19FC8C-91EA-3A00-F2DB-B84C6C52E39E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39" creationId="{82AA70C0-E33B-F1A6-C93E-B93DFEA9F5C8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40" creationId="{4B42A5DB-0AA4-7ABA-E3CD-F26FB352DA57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41" creationId="{EC4A7225-A551-6208-DB8A-91F96CE81A4E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42" creationId="{4D9787D5-3C26-1628-9D2A-F500C7575907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43" creationId="{69BB94F0-CFE6-1DC2-0181-4DE9CB757E48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44" creationId="{CB73AB64-2200-EF07-2CD4-21CAD16862F3}"/>
          </ac:spMkLst>
        </pc:spChg>
        <pc:spChg chg="mod">
          <ac:chgData name="Giuseppe Torrisi" userId="7e2d242d-86da-4aa3-bb66-1f88aeb4d0c6" providerId="ADAL" clId="{62EE097A-0F85-DA43-A88A-7BC16E789983}" dt="2023-07-22T19:33:25.399" v="4148"/>
          <ac:spMkLst>
            <pc:docMk/>
            <pc:sldMk cId="1957239366" sldId="1218"/>
            <ac:spMk id="45" creationId="{3DCD3797-4E36-75B6-8BBD-05ABC22D5406}"/>
          </ac:spMkLst>
        </pc:spChg>
        <pc:spChg chg="add mod">
          <ac:chgData name="Giuseppe Torrisi" userId="7e2d242d-86da-4aa3-bb66-1f88aeb4d0c6" providerId="ADAL" clId="{62EE097A-0F85-DA43-A88A-7BC16E789983}" dt="2023-07-22T19:36:10.350" v="4183" actId="167"/>
          <ac:spMkLst>
            <pc:docMk/>
            <pc:sldMk cId="1957239366" sldId="1218"/>
            <ac:spMk id="46" creationId="{9C320D37-0A90-9917-A8C6-12E03ECC18F9}"/>
          </ac:spMkLst>
        </pc:spChg>
        <pc:grpChg chg="del">
          <ac:chgData name="Giuseppe Torrisi" userId="7e2d242d-86da-4aa3-bb66-1f88aeb4d0c6" providerId="ADAL" clId="{62EE097A-0F85-DA43-A88A-7BC16E789983}" dt="2023-07-19T15:13:21.427" v="725"/>
          <ac:grpSpMkLst>
            <pc:docMk/>
            <pc:sldMk cId="1957239366" sldId="1218"/>
            <ac:grpSpMk id="8" creationId="{76582886-877C-4AEC-A77F-8055EB9A0CF9}"/>
          </ac:grpSpMkLst>
        </pc:grpChg>
        <pc:grpChg chg="add mod">
          <ac:chgData name="Giuseppe Torrisi" userId="7e2d242d-86da-4aa3-bb66-1f88aeb4d0c6" providerId="ADAL" clId="{62EE097A-0F85-DA43-A88A-7BC16E789983}" dt="2023-07-22T15:53:24.907" v="2590" actId="1036"/>
          <ac:grpSpMkLst>
            <pc:docMk/>
            <pc:sldMk cId="1957239366" sldId="1218"/>
            <ac:grpSpMk id="16" creationId="{46ACDC04-0616-02F7-6D03-E2BB3AB16EE7}"/>
          </ac:grpSpMkLst>
        </pc:grpChg>
        <pc:grpChg chg="add del mod">
          <ac:chgData name="Giuseppe Torrisi" userId="7e2d242d-86da-4aa3-bb66-1f88aeb4d0c6" providerId="ADAL" clId="{62EE097A-0F85-DA43-A88A-7BC16E789983}" dt="2023-07-22T19:33:25.110" v="4147" actId="478"/>
          <ac:grpSpMkLst>
            <pc:docMk/>
            <pc:sldMk cId="1957239366" sldId="1218"/>
            <ac:grpSpMk id="19" creationId="{4B88045F-BBA8-580B-BAA1-46184D759636}"/>
          </ac:grpSpMkLst>
        </pc:grpChg>
        <pc:grpChg chg="mod">
          <ac:chgData name="Giuseppe Torrisi" userId="7e2d242d-86da-4aa3-bb66-1f88aeb4d0c6" providerId="ADAL" clId="{62EE097A-0F85-DA43-A88A-7BC16E789983}" dt="2023-07-22T15:51:13.415" v="2513"/>
          <ac:grpSpMkLst>
            <pc:docMk/>
            <pc:sldMk cId="1957239366" sldId="1218"/>
            <ac:grpSpMk id="20" creationId="{4AACA7E4-907E-4068-EDED-ED200642DE44}"/>
          </ac:grpSpMkLst>
        </pc:grpChg>
        <pc:grpChg chg="add mod">
          <ac:chgData name="Giuseppe Torrisi" userId="7e2d242d-86da-4aa3-bb66-1f88aeb4d0c6" providerId="ADAL" clId="{62EE097A-0F85-DA43-A88A-7BC16E789983}" dt="2023-07-22T19:33:25.399" v="4148"/>
          <ac:grpSpMkLst>
            <pc:docMk/>
            <pc:sldMk cId="1957239366" sldId="1218"/>
            <ac:grpSpMk id="29" creationId="{DF8D2780-2785-55B9-67A8-AB1BC31A4963}"/>
          </ac:grpSpMkLst>
        </pc:grpChg>
        <pc:grpChg chg="mod">
          <ac:chgData name="Giuseppe Torrisi" userId="7e2d242d-86da-4aa3-bb66-1f88aeb4d0c6" providerId="ADAL" clId="{62EE097A-0F85-DA43-A88A-7BC16E789983}" dt="2023-07-22T19:33:25.399" v="4148"/>
          <ac:grpSpMkLst>
            <pc:docMk/>
            <pc:sldMk cId="1957239366" sldId="1218"/>
            <ac:grpSpMk id="31" creationId="{64EBA17E-FD5B-ED09-8871-C4D43C0FF103}"/>
          </ac:grpSpMkLst>
        </pc:grpChg>
        <pc:grpChg chg="mod">
          <ac:chgData name="Giuseppe Torrisi" userId="7e2d242d-86da-4aa3-bb66-1f88aeb4d0c6" providerId="ADAL" clId="{62EE097A-0F85-DA43-A88A-7BC16E789983}" dt="2023-07-22T19:33:25.399" v="4148"/>
          <ac:grpSpMkLst>
            <pc:docMk/>
            <pc:sldMk cId="1957239366" sldId="1218"/>
            <ac:grpSpMk id="37" creationId="{4F251EB8-516B-2BEE-B3BF-9F4F36400AC2}"/>
          </ac:grpSpMkLst>
        </pc:grpChg>
        <pc:graphicFrameChg chg="add del mod">
          <ac:chgData name="Giuseppe Torrisi" userId="7e2d242d-86da-4aa3-bb66-1f88aeb4d0c6" providerId="ADAL" clId="{62EE097A-0F85-DA43-A88A-7BC16E789983}" dt="2023-07-22T15:44:36.447" v="2488"/>
          <ac:graphicFrameMkLst>
            <pc:docMk/>
            <pc:sldMk cId="1957239366" sldId="1218"/>
            <ac:graphicFrameMk id="9" creationId="{25EFCE81-7B5E-91EC-F473-C6FE7FF7C8AA}"/>
          </ac:graphicFrameMkLst>
        </pc:graphicFrameChg>
        <pc:graphicFrameChg chg="add del mod">
          <ac:chgData name="Giuseppe Torrisi" userId="7e2d242d-86da-4aa3-bb66-1f88aeb4d0c6" providerId="ADAL" clId="{62EE097A-0F85-DA43-A88A-7BC16E789983}" dt="2023-07-22T15:44:38.238" v="2491"/>
          <ac:graphicFrameMkLst>
            <pc:docMk/>
            <pc:sldMk cId="1957239366" sldId="1218"/>
            <ac:graphicFrameMk id="11" creationId="{72C093A6-766F-4240-1A9C-51CE777F7B7F}"/>
          </ac:graphicFrameMkLst>
        </pc:graphicFrameChg>
        <pc:picChg chg="mod">
          <ac:chgData name="Giuseppe Torrisi" userId="7e2d242d-86da-4aa3-bb66-1f88aeb4d0c6" providerId="ADAL" clId="{62EE097A-0F85-DA43-A88A-7BC16E789983}" dt="2023-07-22T15:54:25.639" v="2612" actId="1076"/>
          <ac:picMkLst>
            <pc:docMk/>
            <pc:sldMk cId="1957239366" sldId="1218"/>
            <ac:picMk id="4" creationId="{F13874A1-D434-D2E1-7AB2-5D95EA8CDE64}"/>
          </ac:picMkLst>
        </pc:picChg>
        <pc:picChg chg="mod">
          <ac:chgData name="Giuseppe Torrisi" userId="7e2d242d-86da-4aa3-bb66-1f88aeb4d0c6" providerId="ADAL" clId="{62EE097A-0F85-DA43-A88A-7BC16E789983}" dt="2023-07-22T15:52:50.396" v="2565" actId="1076"/>
          <ac:picMkLst>
            <pc:docMk/>
            <pc:sldMk cId="1957239366" sldId="1218"/>
            <ac:picMk id="6" creationId="{11C59A9C-DE71-D4F5-A255-D54D5E146ABA}"/>
          </ac:picMkLst>
        </pc:picChg>
        <pc:picChg chg="add mod modCrop">
          <ac:chgData name="Giuseppe Torrisi" userId="7e2d242d-86da-4aa3-bb66-1f88aeb4d0c6" providerId="ADAL" clId="{62EE097A-0F85-DA43-A88A-7BC16E789983}" dt="2023-07-22T15:54:50.097" v="2615" actId="14100"/>
          <ac:picMkLst>
            <pc:docMk/>
            <pc:sldMk cId="1957239366" sldId="1218"/>
            <ac:picMk id="14" creationId="{5A942C2E-007C-3641-8A09-1DB51A52D114}"/>
          </ac:picMkLst>
        </pc:picChg>
        <pc:picChg chg="add mod modCrop">
          <ac:chgData name="Giuseppe Torrisi" userId="7e2d242d-86da-4aa3-bb66-1f88aeb4d0c6" providerId="ADAL" clId="{62EE097A-0F85-DA43-A88A-7BC16E789983}" dt="2023-07-22T15:53:24.907" v="2590" actId="1036"/>
          <ac:picMkLst>
            <pc:docMk/>
            <pc:sldMk cId="1957239366" sldId="1218"/>
            <ac:picMk id="15" creationId="{4D6C5FD1-7E49-290E-8E80-23FBA0870ECF}"/>
          </ac:picMkLst>
        </pc:picChg>
        <pc:picChg chg="mod">
          <ac:chgData name="Giuseppe Torrisi" userId="7e2d242d-86da-4aa3-bb66-1f88aeb4d0c6" providerId="ADAL" clId="{62EE097A-0F85-DA43-A88A-7BC16E789983}" dt="2023-07-22T15:53:24.907" v="2590" actId="1036"/>
          <ac:picMkLst>
            <pc:docMk/>
            <pc:sldMk cId="1957239366" sldId="1218"/>
            <ac:picMk id="1026" creationId="{0D83B5FD-CE1F-A7F6-EDB5-C27BC761345D}"/>
          </ac:picMkLst>
        </pc:picChg>
        <pc:cxnChg chg="del">
          <ac:chgData name="Giuseppe Torrisi" userId="7e2d242d-86da-4aa3-bb66-1f88aeb4d0c6" providerId="ADAL" clId="{62EE097A-0F85-DA43-A88A-7BC16E789983}" dt="2023-07-19T15:13:21.427" v="725"/>
          <ac:cxnSpMkLst>
            <pc:docMk/>
            <pc:sldMk cId="1957239366" sldId="1218"/>
            <ac:cxnSpMk id="26" creationId="{C5ECDEE1-7093-418F-9CF5-24EEB115C1C1}"/>
          </ac:cxnSpMkLst>
        </pc:cxnChg>
        <pc:cxnChg chg="del">
          <ac:chgData name="Giuseppe Torrisi" userId="7e2d242d-86da-4aa3-bb66-1f88aeb4d0c6" providerId="ADAL" clId="{62EE097A-0F85-DA43-A88A-7BC16E789983}" dt="2023-07-19T15:13:21.427" v="725"/>
          <ac:cxnSpMkLst>
            <pc:docMk/>
            <pc:sldMk cId="1957239366" sldId="1218"/>
            <ac:cxnSpMk id="28" creationId="{045062AF-EB11-4651-BC4A-4DA21768DE8E}"/>
          </ac:cxnSpMkLst>
        </pc:cxnChg>
      </pc:sldChg>
      <pc:sldChg chg="new del">
        <pc:chgData name="Giuseppe Torrisi" userId="7e2d242d-86da-4aa3-bb66-1f88aeb4d0c6" providerId="ADAL" clId="{62EE097A-0F85-DA43-A88A-7BC16E789983}" dt="2023-07-18T16:03:07.928" v="611" actId="680"/>
        <pc:sldMkLst>
          <pc:docMk/>
          <pc:sldMk cId="2045627334" sldId="1218"/>
        </pc:sldMkLst>
      </pc:sldChg>
      <pc:sldChg chg="delSp add del setBg delDesignElem">
        <pc:chgData name="Giuseppe Torrisi" userId="7e2d242d-86da-4aa3-bb66-1f88aeb4d0c6" providerId="ADAL" clId="{62EE097A-0F85-DA43-A88A-7BC16E789983}" dt="2023-07-22T17:17:22.850" v="3464" actId="2696"/>
        <pc:sldMkLst>
          <pc:docMk/>
          <pc:sldMk cId="3031678659" sldId="1219"/>
        </pc:sldMkLst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31678659" sldId="1219"/>
            <ac:spMk id="20" creationId="{9179DE42-5613-4B35-A1E6-6CCBAA13C743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31678659" sldId="1219"/>
            <ac:spMk id="26" creationId="{52FB45E9-914E-4471-AC87-E475CD51767D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31678659" sldId="1219"/>
            <ac:spMk id="28" creationId="{C310626D-5743-49D4-8F7D-88C4F8F05774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31678659" sldId="1219"/>
            <ac:spMk id="30" creationId="{3C195FC1-B568-4C72-9902-34CB35DDD7A1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31678659" sldId="1219"/>
            <ac:spMk id="32" creationId="{EF2BDF77-362C-43F0-8CBB-A969EC2AE0C4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31678659" sldId="1219"/>
            <ac:spMk id="34" creationId="{4BE96B01-3929-432D-B8C2-ADBCB74C2EF4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31678659" sldId="1219"/>
            <ac:spMk id="36" creationId="{2A6FCDE6-CDE2-4C51-B18E-A95CFB679714}"/>
          </ac:spMkLst>
        </pc:spChg>
        <pc:spChg chg="del">
          <ac:chgData name="Giuseppe Torrisi" userId="7e2d242d-86da-4aa3-bb66-1f88aeb4d0c6" providerId="ADAL" clId="{62EE097A-0F85-DA43-A88A-7BC16E789983}" dt="2023-07-19T15:15:48.846" v="755"/>
          <ac:spMkLst>
            <pc:docMk/>
            <pc:sldMk cId="3031678659" sldId="1219"/>
            <ac:spMk id="38" creationId="{9D2E8756-2465-473A-BA2A-2DB1D6224745}"/>
          </ac:spMkLst>
        </pc:spChg>
        <pc:grpChg chg="del">
          <ac:chgData name="Giuseppe Torrisi" userId="7e2d242d-86da-4aa3-bb66-1f88aeb4d0c6" providerId="ADAL" clId="{62EE097A-0F85-DA43-A88A-7BC16E789983}" dt="2023-07-19T15:15:48.846" v="755"/>
          <ac:grpSpMkLst>
            <pc:docMk/>
            <pc:sldMk cId="3031678659" sldId="1219"/>
            <ac:grpSpMk id="8" creationId="{76582886-877C-4AEC-A77F-8055EB9A0CF9}"/>
          </ac:grpSpMkLst>
        </pc:grp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3031678659" sldId="1219"/>
            <ac:cxnSpMk id="22" creationId="{EB898B32-3891-4C3A-8F58-C5969D2E9033}"/>
          </ac:cxnSpMkLst>
        </pc:cxnChg>
        <pc:cxnChg chg="del">
          <ac:chgData name="Giuseppe Torrisi" userId="7e2d242d-86da-4aa3-bb66-1f88aeb4d0c6" providerId="ADAL" clId="{62EE097A-0F85-DA43-A88A-7BC16E789983}" dt="2023-07-19T15:15:48.846" v="755"/>
          <ac:cxnSpMkLst>
            <pc:docMk/>
            <pc:sldMk cId="3031678659" sldId="1219"/>
            <ac:cxnSpMk id="24" creationId="{4AE4806D-B8F9-4679-A68A-9BD21C01A301}"/>
          </ac:cxnSpMkLst>
        </pc:cxnChg>
      </pc:sldChg>
      <pc:sldChg chg="addSp delSp modSp add mod">
        <pc:chgData name="Giuseppe Torrisi" userId="7e2d242d-86da-4aa3-bb66-1f88aeb4d0c6" providerId="ADAL" clId="{62EE097A-0F85-DA43-A88A-7BC16E789983}" dt="2023-07-31T05:57:44.282" v="8379"/>
        <pc:sldMkLst>
          <pc:docMk/>
          <pc:sldMk cId="147033940" sldId="1220"/>
        </pc:sldMkLst>
        <pc:spChg chg="add del mod">
          <ac:chgData name="Giuseppe Torrisi" userId="7e2d242d-86da-4aa3-bb66-1f88aeb4d0c6" providerId="ADAL" clId="{62EE097A-0F85-DA43-A88A-7BC16E789983}" dt="2023-07-31T05:57:44.282" v="8379"/>
          <ac:spMkLst>
            <pc:docMk/>
            <pc:sldMk cId="147033940" sldId="1220"/>
            <ac:spMk id="2" creationId="{3B2D87F3-9153-32C6-7A4A-7E7AE9ABBEC9}"/>
          </ac:spMkLst>
        </pc:spChg>
        <pc:spChg chg="del">
          <ac:chgData name="Giuseppe Torrisi" userId="7e2d242d-86da-4aa3-bb66-1f88aeb4d0c6" providerId="ADAL" clId="{62EE097A-0F85-DA43-A88A-7BC16E789983}" dt="2023-07-20T12:17:34.600" v="784" actId="478"/>
          <ac:spMkLst>
            <pc:docMk/>
            <pc:sldMk cId="147033940" sldId="1220"/>
            <ac:spMk id="3" creationId="{6FC1E04D-56CB-4D99-9B30-EFE045FC14FE}"/>
          </ac:spMkLst>
        </pc:spChg>
        <pc:spChg chg="del">
          <ac:chgData name="Giuseppe Torrisi" userId="7e2d242d-86da-4aa3-bb66-1f88aeb4d0c6" providerId="ADAL" clId="{62EE097A-0F85-DA43-A88A-7BC16E789983}" dt="2023-07-20T12:17:25.932" v="782" actId="478"/>
          <ac:spMkLst>
            <pc:docMk/>
            <pc:sldMk cId="147033940" sldId="1220"/>
            <ac:spMk id="4" creationId="{538ED4FF-BFC4-4D90-9957-F58290FB0C76}"/>
          </ac:spMkLst>
        </pc:spChg>
        <pc:spChg chg="mod">
          <ac:chgData name="Giuseppe Torrisi" userId="7e2d242d-86da-4aa3-bb66-1f88aeb4d0c6" providerId="ADAL" clId="{62EE097A-0F85-DA43-A88A-7BC16E789983}" dt="2023-07-22T09:11:12.158" v="1042"/>
          <ac:spMkLst>
            <pc:docMk/>
            <pc:sldMk cId="147033940" sldId="1220"/>
            <ac:spMk id="4" creationId="{E861229C-274A-3CD6-5E23-425E7DB5B60A}"/>
          </ac:spMkLst>
        </pc:spChg>
        <pc:spChg chg="mod">
          <ac:chgData name="Giuseppe Torrisi" userId="7e2d242d-86da-4aa3-bb66-1f88aeb4d0c6" providerId="ADAL" clId="{62EE097A-0F85-DA43-A88A-7BC16E789983}" dt="2023-07-22T09:11:12.158" v="1042"/>
          <ac:spMkLst>
            <pc:docMk/>
            <pc:sldMk cId="147033940" sldId="1220"/>
            <ac:spMk id="16" creationId="{992DFC82-0F96-1F90-CAB7-BE0760B7A6C2}"/>
          </ac:spMkLst>
        </pc:spChg>
        <pc:spChg chg="add del mod">
          <ac:chgData name="Giuseppe Torrisi" userId="7e2d242d-86da-4aa3-bb66-1f88aeb4d0c6" providerId="ADAL" clId="{62EE097A-0F85-DA43-A88A-7BC16E789983}" dt="2023-07-20T12:17:29.994" v="783" actId="478"/>
          <ac:spMkLst>
            <pc:docMk/>
            <pc:sldMk cId="147033940" sldId="1220"/>
            <ac:spMk id="17" creationId="{52A7AEF0-FCA8-F214-1DAB-46D8680508D0}"/>
          </ac:spMkLst>
        </pc:spChg>
        <pc:spChg chg="mod">
          <ac:chgData name="Giuseppe Torrisi" userId="7e2d242d-86da-4aa3-bb66-1f88aeb4d0c6" providerId="ADAL" clId="{62EE097A-0F85-DA43-A88A-7BC16E789983}" dt="2023-07-22T09:11:12.158" v="1042"/>
          <ac:spMkLst>
            <pc:docMk/>
            <pc:sldMk cId="147033940" sldId="1220"/>
            <ac:spMk id="17" creationId="{7C7B61BD-4172-D536-7278-118A197880A3}"/>
          </ac:spMkLst>
        </pc:spChg>
        <pc:spChg chg="mod">
          <ac:chgData name="Giuseppe Torrisi" userId="7e2d242d-86da-4aa3-bb66-1f88aeb4d0c6" providerId="ADAL" clId="{62EE097A-0F85-DA43-A88A-7BC16E789983}" dt="2023-07-22T09:11:12.158" v="1042"/>
          <ac:spMkLst>
            <pc:docMk/>
            <pc:sldMk cId="147033940" sldId="1220"/>
            <ac:spMk id="18" creationId="{E56CF301-CD43-22DC-1025-ADB16AAFF92F}"/>
          </ac:spMkLst>
        </pc:spChg>
        <pc:spChg chg="add mod">
          <ac:chgData name="Giuseppe Torrisi" userId="7e2d242d-86da-4aa3-bb66-1f88aeb4d0c6" providerId="ADAL" clId="{62EE097A-0F85-DA43-A88A-7BC16E789983}" dt="2023-07-22T12:10:49.435" v="1821" actId="20577"/>
          <ac:spMkLst>
            <pc:docMk/>
            <pc:sldMk cId="147033940" sldId="1220"/>
            <ac:spMk id="19" creationId="{4496EA2B-E008-31AB-FC5E-E45B0EE1C736}"/>
          </ac:spMkLst>
        </pc:spChg>
        <pc:spChg chg="mod">
          <ac:chgData name="Giuseppe Torrisi" userId="7e2d242d-86da-4aa3-bb66-1f88aeb4d0c6" providerId="ADAL" clId="{62EE097A-0F85-DA43-A88A-7BC16E789983}" dt="2023-07-22T09:11:12.158" v="1042"/>
          <ac:spMkLst>
            <pc:docMk/>
            <pc:sldMk cId="147033940" sldId="1220"/>
            <ac:spMk id="20" creationId="{7908ADCA-7054-0FD4-AD16-D9C254042F03}"/>
          </ac:spMkLst>
        </pc:spChg>
        <pc:spChg chg="mod">
          <ac:chgData name="Giuseppe Torrisi" userId="7e2d242d-86da-4aa3-bb66-1f88aeb4d0c6" providerId="ADAL" clId="{62EE097A-0F85-DA43-A88A-7BC16E789983}" dt="2023-07-22T19:13:18.151" v="3600" actId="1076"/>
          <ac:spMkLst>
            <pc:docMk/>
            <pc:sldMk cId="147033940" sldId="1220"/>
            <ac:spMk id="21" creationId="{8B0E58C6-30BA-9D29-F84C-1CC35C8BC043}"/>
          </ac:spMkLst>
        </pc:spChg>
        <pc:spChg chg="add mod">
          <ac:chgData name="Giuseppe Torrisi" userId="7e2d242d-86da-4aa3-bb66-1f88aeb4d0c6" providerId="ADAL" clId="{62EE097A-0F85-DA43-A88A-7BC16E789983}" dt="2023-07-22T19:13:23.339" v="3613" actId="1037"/>
          <ac:spMkLst>
            <pc:docMk/>
            <pc:sldMk cId="147033940" sldId="1220"/>
            <ac:spMk id="22" creationId="{18048B73-20F3-3129-2F7E-83B11502FBC7}"/>
          </ac:spMkLst>
        </pc:spChg>
        <pc:spChg chg="add mod">
          <ac:chgData name="Giuseppe Torrisi" userId="7e2d242d-86da-4aa3-bb66-1f88aeb4d0c6" providerId="ADAL" clId="{62EE097A-0F85-DA43-A88A-7BC16E789983}" dt="2023-07-22T19:13:19.695" v="3602" actId="1076"/>
          <ac:spMkLst>
            <pc:docMk/>
            <pc:sldMk cId="147033940" sldId="1220"/>
            <ac:spMk id="23" creationId="{16875B95-930B-F4A2-85CB-69F1619B82A9}"/>
          </ac:spMkLst>
        </pc:spChg>
        <pc:grpChg chg="del">
          <ac:chgData name="Giuseppe Torrisi" userId="7e2d242d-86da-4aa3-bb66-1f88aeb4d0c6" providerId="ADAL" clId="{62EE097A-0F85-DA43-A88A-7BC16E789983}" dt="2023-07-22T09:11:11.715" v="1041" actId="478"/>
          <ac:grpSpMkLst>
            <pc:docMk/>
            <pc:sldMk cId="147033940" sldId="1220"/>
            <ac:grpSpMk id="2" creationId="{94979D79-465A-E34B-3417-5A9132FA23E4}"/>
          </ac:grpSpMkLst>
        </pc:grpChg>
        <pc:grpChg chg="add mod">
          <ac:chgData name="Giuseppe Torrisi" userId="7e2d242d-86da-4aa3-bb66-1f88aeb4d0c6" providerId="ADAL" clId="{62EE097A-0F85-DA43-A88A-7BC16E789983}" dt="2023-07-22T19:13:05.753" v="3589" actId="1076"/>
          <ac:grpSpMkLst>
            <pc:docMk/>
            <pc:sldMk cId="147033940" sldId="1220"/>
            <ac:grpSpMk id="3" creationId="{9A14CE88-9CA7-99CC-C957-2CAF94D26E3A}"/>
          </ac:grpSpMkLst>
        </pc:grpChg>
        <pc:grpChg chg="add">
          <ac:chgData name="Giuseppe Torrisi" userId="7e2d242d-86da-4aa3-bb66-1f88aeb4d0c6" providerId="ADAL" clId="{62EE097A-0F85-DA43-A88A-7BC16E789983}" dt="2023-07-22T19:13:39.033" v="3614" actId="164"/>
          <ac:grpSpMkLst>
            <pc:docMk/>
            <pc:sldMk cId="147033940" sldId="1220"/>
            <ac:grpSpMk id="24" creationId="{17C9690C-0067-2FE5-B82C-08FFD126398E}"/>
          </ac:grpSpMkLst>
        </pc:grpChg>
      </pc:sldChg>
      <pc:sldChg chg="addSp delSp modSp add mod">
        <pc:chgData name="Giuseppe Torrisi" userId="7e2d242d-86da-4aa3-bb66-1f88aeb4d0c6" providerId="ADAL" clId="{62EE097A-0F85-DA43-A88A-7BC16E789983}" dt="2023-07-31T05:58:04.002" v="8385" actId="113"/>
        <pc:sldMkLst>
          <pc:docMk/>
          <pc:sldMk cId="3660269137" sldId="1221"/>
        </pc:sldMkLst>
        <pc:spChg chg="mod">
          <ac:chgData name="Giuseppe Torrisi" userId="7e2d242d-86da-4aa3-bb66-1f88aeb4d0c6" providerId="ADAL" clId="{62EE097A-0F85-DA43-A88A-7BC16E789983}" dt="2023-07-22T19:13:55.802" v="3621"/>
          <ac:spMkLst>
            <pc:docMk/>
            <pc:sldMk cId="3660269137" sldId="1221"/>
            <ac:spMk id="6" creationId="{E964D1FB-BADD-E868-92D9-1647FE3E7BA9}"/>
          </ac:spMkLst>
        </pc:spChg>
        <pc:spChg chg="mod">
          <ac:chgData name="Giuseppe Torrisi" userId="7e2d242d-86da-4aa3-bb66-1f88aeb4d0c6" providerId="ADAL" clId="{62EE097A-0F85-DA43-A88A-7BC16E789983}" dt="2023-07-22T19:13:55.802" v="3621"/>
          <ac:spMkLst>
            <pc:docMk/>
            <pc:sldMk cId="3660269137" sldId="1221"/>
            <ac:spMk id="7" creationId="{F116CFFD-4C0C-9520-6E7D-221513EF9436}"/>
          </ac:spMkLst>
        </pc:spChg>
        <pc:spChg chg="mod">
          <ac:chgData name="Giuseppe Torrisi" userId="7e2d242d-86da-4aa3-bb66-1f88aeb4d0c6" providerId="ADAL" clId="{62EE097A-0F85-DA43-A88A-7BC16E789983}" dt="2023-07-22T19:13:55.802" v="3621"/>
          <ac:spMkLst>
            <pc:docMk/>
            <pc:sldMk cId="3660269137" sldId="1221"/>
            <ac:spMk id="8" creationId="{F4CE0263-40DC-981B-61E8-5B99E59EFBE7}"/>
          </ac:spMkLst>
        </pc:spChg>
        <pc:spChg chg="mod">
          <ac:chgData name="Giuseppe Torrisi" userId="7e2d242d-86da-4aa3-bb66-1f88aeb4d0c6" providerId="ADAL" clId="{62EE097A-0F85-DA43-A88A-7BC16E789983}" dt="2023-07-22T19:13:55.802" v="3621"/>
          <ac:spMkLst>
            <pc:docMk/>
            <pc:sldMk cId="3660269137" sldId="1221"/>
            <ac:spMk id="9" creationId="{1F374B62-DD1A-B513-BAF4-CBAA3D844240}"/>
          </ac:spMkLst>
        </pc:spChg>
        <pc:spChg chg="mod">
          <ac:chgData name="Giuseppe Torrisi" userId="7e2d242d-86da-4aa3-bb66-1f88aeb4d0c6" providerId="ADAL" clId="{62EE097A-0F85-DA43-A88A-7BC16E789983}" dt="2023-07-22T19:13:55.802" v="3621"/>
          <ac:spMkLst>
            <pc:docMk/>
            <pc:sldMk cId="3660269137" sldId="1221"/>
            <ac:spMk id="10" creationId="{EFF4D1C7-36E2-555C-5534-80EFC645269F}"/>
          </ac:spMkLst>
        </pc:spChg>
        <pc:spChg chg="mod">
          <ac:chgData name="Giuseppe Torrisi" userId="7e2d242d-86da-4aa3-bb66-1f88aeb4d0c6" providerId="ADAL" clId="{62EE097A-0F85-DA43-A88A-7BC16E789983}" dt="2023-07-22T19:13:55.802" v="3621"/>
          <ac:spMkLst>
            <pc:docMk/>
            <pc:sldMk cId="3660269137" sldId="1221"/>
            <ac:spMk id="11" creationId="{2167C04E-105A-0FB7-07B4-7B31B0EAC3E4}"/>
          </ac:spMkLst>
        </pc:spChg>
        <pc:spChg chg="mod">
          <ac:chgData name="Giuseppe Torrisi" userId="7e2d242d-86da-4aa3-bb66-1f88aeb4d0c6" providerId="ADAL" clId="{62EE097A-0F85-DA43-A88A-7BC16E789983}" dt="2023-07-22T19:13:55.802" v="3621"/>
          <ac:spMkLst>
            <pc:docMk/>
            <pc:sldMk cId="3660269137" sldId="1221"/>
            <ac:spMk id="12" creationId="{179D6C3B-03A3-50DE-698C-DC8AFF992535}"/>
          </ac:spMkLst>
        </pc:spChg>
        <pc:spChg chg="mod">
          <ac:chgData name="Giuseppe Torrisi" userId="7e2d242d-86da-4aa3-bb66-1f88aeb4d0c6" providerId="ADAL" clId="{62EE097A-0F85-DA43-A88A-7BC16E789983}" dt="2023-07-22T19:13:55.802" v="3621"/>
          <ac:spMkLst>
            <pc:docMk/>
            <pc:sldMk cId="3660269137" sldId="1221"/>
            <ac:spMk id="13" creationId="{0F1A2C39-C7A7-FD34-FCF7-15F7408D73E3}"/>
          </ac:spMkLst>
        </pc:spChg>
        <pc:spChg chg="mod">
          <ac:chgData name="Giuseppe Torrisi" userId="7e2d242d-86da-4aa3-bb66-1f88aeb4d0c6" providerId="ADAL" clId="{62EE097A-0F85-DA43-A88A-7BC16E789983}" dt="2023-07-31T05:58:04.002" v="8385" actId="113"/>
          <ac:spMkLst>
            <pc:docMk/>
            <pc:sldMk cId="3660269137" sldId="1221"/>
            <ac:spMk id="19" creationId="{4496EA2B-E008-31AB-FC5E-E45B0EE1C736}"/>
          </ac:spMkLst>
        </pc:spChg>
        <pc:grpChg chg="add mod">
          <ac:chgData name="Giuseppe Torrisi" userId="7e2d242d-86da-4aa3-bb66-1f88aeb4d0c6" providerId="ADAL" clId="{62EE097A-0F85-DA43-A88A-7BC16E789983}" dt="2023-07-22T19:13:55.802" v="3621"/>
          <ac:grpSpMkLst>
            <pc:docMk/>
            <pc:sldMk cId="3660269137" sldId="1221"/>
            <ac:grpSpMk id="2" creationId="{5002C616-BFE6-BD6F-81C2-0B3DFC8AB003}"/>
          </ac:grpSpMkLst>
        </pc:grpChg>
        <pc:grpChg chg="del mod">
          <ac:chgData name="Giuseppe Torrisi" userId="7e2d242d-86da-4aa3-bb66-1f88aeb4d0c6" providerId="ADAL" clId="{62EE097A-0F85-DA43-A88A-7BC16E789983}" dt="2023-07-22T19:13:55.469" v="3620" actId="478"/>
          <ac:grpSpMkLst>
            <pc:docMk/>
            <pc:sldMk cId="3660269137" sldId="1221"/>
            <ac:grpSpMk id="3" creationId="{9A14CE88-9CA7-99CC-C957-2CAF94D26E3A}"/>
          </ac:grpSpMkLst>
        </pc:grpChg>
        <pc:grpChg chg="mod">
          <ac:chgData name="Giuseppe Torrisi" userId="7e2d242d-86da-4aa3-bb66-1f88aeb4d0c6" providerId="ADAL" clId="{62EE097A-0F85-DA43-A88A-7BC16E789983}" dt="2023-07-22T19:13:55.802" v="3621"/>
          <ac:grpSpMkLst>
            <pc:docMk/>
            <pc:sldMk cId="3660269137" sldId="1221"/>
            <ac:grpSpMk id="5" creationId="{43813A38-DF79-98E2-D203-6E74D6E05FCF}"/>
          </ac:grpSpMkLst>
        </pc:grpChg>
      </pc:sldChg>
      <pc:sldChg chg="addSp delSp modSp add mod ord">
        <pc:chgData name="Giuseppe Torrisi" userId="7e2d242d-86da-4aa3-bb66-1f88aeb4d0c6" providerId="ADAL" clId="{62EE097A-0F85-DA43-A88A-7BC16E789983}" dt="2023-07-31T05:57:53.999" v="8382" actId="113"/>
        <pc:sldMkLst>
          <pc:docMk/>
          <pc:sldMk cId="3453749973" sldId="1222"/>
        </pc:sldMkLst>
        <pc:spChg chg="add del">
          <ac:chgData name="Giuseppe Torrisi" userId="7e2d242d-86da-4aa3-bb66-1f88aeb4d0c6" providerId="ADAL" clId="{62EE097A-0F85-DA43-A88A-7BC16E789983}" dt="2023-07-22T09:29:07.923" v="1335" actId="22"/>
          <ac:spMkLst>
            <pc:docMk/>
            <pc:sldMk cId="3453749973" sldId="1222"/>
            <ac:spMk id="5" creationId="{AA12B7CB-BC55-21AA-69AE-4DDE0FB24C06}"/>
          </ac:spMkLst>
        </pc:spChg>
        <pc:spChg chg="mod">
          <ac:chgData name="Giuseppe Torrisi" userId="7e2d242d-86da-4aa3-bb66-1f88aeb4d0c6" providerId="ADAL" clId="{62EE097A-0F85-DA43-A88A-7BC16E789983}" dt="2023-07-22T19:13:49.029" v="3618"/>
          <ac:spMkLst>
            <pc:docMk/>
            <pc:sldMk cId="3453749973" sldId="1222"/>
            <ac:spMk id="8" creationId="{E4209793-143D-5E25-CC41-1F0E9BEFC09E}"/>
          </ac:spMkLst>
        </pc:spChg>
        <pc:spChg chg="mod">
          <ac:chgData name="Giuseppe Torrisi" userId="7e2d242d-86da-4aa3-bb66-1f88aeb4d0c6" providerId="ADAL" clId="{62EE097A-0F85-DA43-A88A-7BC16E789983}" dt="2023-07-22T19:13:49.029" v="3618"/>
          <ac:spMkLst>
            <pc:docMk/>
            <pc:sldMk cId="3453749973" sldId="1222"/>
            <ac:spMk id="9" creationId="{D91C15A5-3AF7-9507-44DA-EF7F7751C10B}"/>
          </ac:spMkLst>
        </pc:spChg>
        <pc:spChg chg="mod">
          <ac:chgData name="Giuseppe Torrisi" userId="7e2d242d-86da-4aa3-bb66-1f88aeb4d0c6" providerId="ADAL" clId="{62EE097A-0F85-DA43-A88A-7BC16E789983}" dt="2023-07-22T19:13:49.029" v="3618"/>
          <ac:spMkLst>
            <pc:docMk/>
            <pc:sldMk cId="3453749973" sldId="1222"/>
            <ac:spMk id="10" creationId="{A1506169-F53C-590E-A55F-FAA9A6360C5F}"/>
          </ac:spMkLst>
        </pc:spChg>
        <pc:spChg chg="mod">
          <ac:chgData name="Giuseppe Torrisi" userId="7e2d242d-86da-4aa3-bb66-1f88aeb4d0c6" providerId="ADAL" clId="{62EE097A-0F85-DA43-A88A-7BC16E789983}" dt="2023-07-22T19:13:49.029" v="3618"/>
          <ac:spMkLst>
            <pc:docMk/>
            <pc:sldMk cId="3453749973" sldId="1222"/>
            <ac:spMk id="11" creationId="{5CB44A20-BD50-CD46-B996-B90C761E2182}"/>
          </ac:spMkLst>
        </pc:spChg>
        <pc:spChg chg="mod">
          <ac:chgData name="Giuseppe Torrisi" userId="7e2d242d-86da-4aa3-bb66-1f88aeb4d0c6" providerId="ADAL" clId="{62EE097A-0F85-DA43-A88A-7BC16E789983}" dt="2023-07-22T19:13:49.029" v="3618"/>
          <ac:spMkLst>
            <pc:docMk/>
            <pc:sldMk cId="3453749973" sldId="1222"/>
            <ac:spMk id="12" creationId="{DD77FAC5-E412-379D-43F1-2F6122E8EEF7}"/>
          </ac:spMkLst>
        </pc:spChg>
        <pc:spChg chg="mod">
          <ac:chgData name="Giuseppe Torrisi" userId="7e2d242d-86da-4aa3-bb66-1f88aeb4d0c6" providerId="ADAL" clId="{62EE097A-0F85-DA43-A88A-7BC16E789983}" dt="2023-07-22T19:13:49.029" v="3618"/>
          <ac:spMkLst>
            <pc:docMk/>
            <pc:sldMk cId="3453749973" sldId="1222"/>
            <ac:spMk id="13" creationId="{A3BDB8EC-BBCD-C498-AA1B-5D100E76D6F7}"/>
          </ac:spMkLst>
        </pc:spChg>
        <pc:spChg chg="mod">
          <ac:chgData name="Giuseppe Torrisi" userId="7e2d242d-86da-4aa3-bb66-1f88aeb4d0c6" providerId="ADAL" clId="{62EE097A-0F85-DA43-A88A-7BC16E789983}" dt="2023-07-22T19:13:49.029" v="3618"/>
          <ac:spMkLst>
            <pc:docMk/>
            <pc:sldMk cId="3453749973" sldId="1222"/>
            <ac:spMk id="14" creationId="{6B2FB682-D7FA-45EA-2CB6-D9CC1FB979EF}"/>
          </ac:spMkLst>
        </pc:spChg>
        <pc:spChg chg="mod">
          <ac:chgData name="Giuseppe Torrisi" userId="7e2d242d-86da-4aa3-bb66-1f88aeb4d0c6" providerId="ADAL" clId="{62EE097A-0F85-DA43-A88A-7BC16E789983}" dt="2023-07-31T05:57:53.999" v="8382" actId="113"/>
          <ac:spMkLst>
            <pc:docMk/>
            <pc:sldMk cId="3453749973" sldId="1222"/>
            <ac:spMk id="19" creationId="{4496EA2B-E008-31AB-FC5E-E45B0EE1C736}"/>
          </ac:spMkLst>
        </pc:spChg>
        <pc:spChg chg="mod">
          <ac:chgData name="Giuseppe Torrisi" userId="7e2d242d-86da-4aa3-bb66-1f88aeb4d0c6" providerId="ADAL" clId="{62EE097A-0F85-DA43-A88A-7BC16E789983}" dt="2023-07-22T19:13:49.029" v="3618"/>
          <ac:spMkLst>
            <pc:docMk/>
            <pc:sldMk cId="3453749973" sldId="1222"/>
            <ac:spMk id="22" creationId="{4837212D-7960-47F7-5422-D86633D9E52D}"/>
          </ac:spMkLst>
        </pc:spChg>
        <pc:grpChg chg="del">
          <ac:chgData name="Giuseppe Torrisi" userId="7e2d242d-86da-4aa3-bb66-1f88aeb4d0c6" providerId="ADAL" clId="{62EE097A-0F85-DA43-A88A-7BC16E789983}" dt="2023-07-22T19:13:48.360" v="3617" actId="478"/>
          <ac:grpSpMkLst>
            <pc:docMk/>
            <pc:sldMk cId="3453749973" sldId="1222"/>
            <ac:grpSpMk id="3" creationId="{9A14CE88-9CA7-99CC-C957-2CAF94D26E3A}"/>
          </ac:grpSpMkLst>
        </pc:grpChg>
        <pc:grpChg chg="add mod">
          <ac:chgData name="Giuseppe Torrisi" userId="7e2d242d-86da-4aa3-bb66-1f88aeb4d0c6" providerId="ADAL" clId="{62EE097A-0F85-DA43-A88A-7BC16E789983}" dt="2023-07-22T19:13:49.029" v="3618"/>
          <ac:grpSpMkLst>
            <pc:docMk/>
            <pc:sldMk cId="3453749973" sldId="1222"/>
            <ac:grpSpMk id="6" creationId="{D56A15A7-959F-1B34-F0A7-DB60CE9F4460}"/>
          </ac:grpSpMkLst>
        </pc:grpChg>
        <pc:grpChg chg="mod">
          <ac:chgData name="Giuseppe Torrisi" userId="7e2d242d-86da-4aa3-bb66-1f88aeb4d0c6" providerId="ADAL" clId="{62EE097A-0F85-DA43-A88A-7BC16E789983}" dt="2023-07-22T19:13:49.029" v="3618"/>
          <ac:grpSpMkLst>
            <pc:docMk/>
            <pc:sldMk cId="3453749973" sldId="1222"/>
            <ac:grpSpMk id="7" creationId="{E95448FD-8883-F544-681C-F4BE9D22A25A}"/>
          </ac:grpSpMkLst>
        </pc:grpChg>
      </pc:sldChg>
      <pc:sldChg chg="addSp delSp modSp add del mod">
        <pc:chgData name="Giuseppe Torrisi" userId="7e2d242d-86da-4aa3-bb66-1f88aeb4d0c6" providerId="ADAL" clId="{62EE097A-0F85-DA43-A88A-7BC16E789983}" dt="2023-07-29T15:30:27.787" v="7983" actId="2696"/>
        <pc:sldMkLst>
          <pc:docMk/>
          <pc:sldMk cId="1793647991" sldId="1223"/>
        </pc:sldMkLst>
        <pc:spChg chg="add mod">
          <ac:chgData name="Giuseppe Torrisi" userId="7e2d242d-86da-4aa3-bb66-1f88aeb4d0c6" providerId="ADAL" clId="{62EE097A-0F85-DA43-A88A-7BC16E789983}" dt="2023-07-23T13:49:54.115" v="5274" actId="20577"/>
          <ac:spMkLst>
            <pc:docMk/>
            <pc:sldMk cId="1793647991" sldId="1223"/>
            <ac:spMk id="2" creationId="{682DC318-C94B-86FA-9022-CBABF4E0A8CB}"/>
          </ac:spMkLst>
        </pc:spChg>
        <pc:spChg chg="add del">
          <ac:chgData name="Giuseppe Torrisi" userId="7e2d242d-86da-4aa3-bb66-1f88aeb4d0c6" providerId="ADAL" clId="{62EE097A-0F85-DA43-A88A-7BC16E789983}" dt="2023-07-27T14:10:14.581" v="5726" actId="22"/>
          <ac:spMkLst>
            <pc:docMk/>
            <pc:sldMk cId="1793647991" sldId="1223"/>
            <ac:spMk id="4" creationId="{CBA97152-BD07-B7BA-F1A7-0DCCA367BB5D}"/>
          </ac:spMkLst>
        </pc:spChg>
        <pc:spChg chg="add mod">
          <ac:chgData name="Giuseppe Torrisi" userId="7e2d242d-86da-4aa3-bb66-1f88aeb4d0c6" providerId="ADAL" clId="{62EE097A-0F85-DA43-A88A-7BC16E789983}" dt="2023-07-22T19:11:26.176" v="3566" actId="1076"/>
          <ac:spMkLst>
            <pc:docMk/>
            <pc:sldMk cId="1793647991" sldId="1223"/>
            <ac:spMk id="5" creationId="{DE48D85F-FBA7-A874-FAC8-F3FE177F8C2B}"/>
          </ac:spMkLst>
        </pc:spChg>
        <pc:spChg chg="mod">
          <ac:chgData name="Giuseppe Torrisi" userId="7e2d242d-86da-4aa3-bb66-1f88aeb4d0c6" providerId="ADAL" clId="{62EE097A-0F85-DA43-A88A-7BC16E789983}" dt="2023-07-22T19:13:59.443" v="3624"/>
          <ac:spMkLst>
            <pc:docMk/>
            <pc:sldMk cId="1793647991" sldId="1223"/>
            <ac:spMk id="8" creationId="{0E03CF8A-4793-CD06-EA4F-D7573B066F63}"/>
          </ac:spMkLst>
        </pc:spChg>
        <pc:spChg chg="mod">
          <ac:chgData name="Giuseppe Torrisi" userId="7e2d242d-86da-4aa3-bb66-1f88aeb4d0c6" providerId="ADAL" clId="{62EE097A-0F85-DA43-A88A-7BC16E789983}" dt="2023-07-22T19:13:59.443" v="3624"/>
          <ac:spMkLst>
            <pc:docMk/>
            <pc:sldMk cId="1793647991" sldId="1223"/>
            <ac:spMk id="9" creationId="{11880A66-8D4E-9D51-8A70-D9435A9E5473}"/>
          </ac:spMkLst>
        </pc:spChg>
        <pc:spChg chg="mod">
          <ac:chgData name="Giuseppe Torrisi" userId="7e2d242d-86da-4aa3-bb66-1f88aeb4d0c6" providerId="ADAL" clId="{62EE097A-0F85-DA43-A88A-7BC16E789983}" dt="2023-07-22T19:13:59.443" v="3624"/>
          <ac:spMkLst>
            <pc:docMk/>
            <pc:sldMk cId="1793647991" sldId="1223"/>
            <ac:spMk id="10" creationId="{755B967D-D480-C935-5AC4-4210D17E926D}"/>
          </ac:spMkLst>
        </pc:spChg>
        <pc:spChg chg="mod">
          <ac:chgData name="Giuseppe Torrisi" userId="7e2d242d-86da-4aa3-bb66-1f88aeb4d0c6" providerId="ADAL" clId="{62EE097A-0F85-DA43-A88A-7BC16E789983}" dt="2023-07-22T19:13:59.443" v="3624"/>
          <ac:spMkLst>
            <pc:docMk/>
            <pc:sldMk cId="1793647991" sldId="1223"/>
            <ac:spMk id="11" creationId="{9DC054C3-8B69-DC72-5555-23F27F0CA5A7}"/>
          </ac:spMkLst>
        </pc:spChg>
        <pc:spChg chg="mod">
          <ac:chgData name="Giuseppe Torrisi" userId="7e2d242d-86da-4aa3-bb66-1f88aeb4d0c6" providerId="ADAL" clId="{62EE097A-0F85-DA43-A88A-7BC16E789983}" dt="2023-07-22T19:13:59.443" v="3624"/>
          <ac:spMkLst>
            <pc:docMk/>
            <pc:sldMk cId="1793647991" sldId="1223"/>
            <ac:spMk id="12" creationId="{78EF6658-2009-55C5-4093-D9612F695AAF}"/>
          </ac:spMkLst>
        </pc:spChg>
        <pc:spChg chg="mod">
          <ac:chgData name="Giuseppe Torrisi" userId="7e2d242d-86da-4aa3-bb66-1f88aeb4d0c6" providerId="ADAL" clId="{62EE097A-0F85-DA43-A88A-7BC16E789983}" dt="2023-07-22T19:13:59.443" v="3624"/>
          <ac:spMkLst>
            <pc:docMk/>
            <pc:sldMk cId="1793647991" sldId="1223"/>
            <ac:spMk id="13" creationId="{6649823D-3575-EB3E-7401-8EE035DFF6FB}"/>
          </ac:spMkLst>
        </pc:spChg>
        <pc:spChg chg="mod">
          <ac:chgData name="Giuseppe Torrisi" userId="7e2d242d-86da-4aa3-bb66-1f88aeb4d0c6" providerId="ADAL" clId="{62EE097A-0F85-DA43-A88A-7BC16E789983}" dt="2023-07-22T19:13:59.443" v="3624"/>
          <ac:spMkLst>
            <pc:docMk/>
            <pc:sldMk cId="1793647991" sldId="1223"/>
            <ac:spMk id="14" creationId="{5D387733-3563-C885-715C-EA64FE0AAED3}"/>
          </ac:spMkLst>
        </pc:spChg>
        <pc:spChg chg="mod">
          <ac:chgData name="Giuseppe Torrisi" userId="7e2d242d-86da-4aa3-bb66-1f88aeb4d0c6" providerId="ADAL" clId="{62EE097A-0F85-DA43-A88A-7BC16E789983}" dt="2023-07-22T09:55:54.765" v="1579" actId="5793"/>
          <ac:spMkLst>
            <pc:docMk/>
            <pc:sldMk cId="1793647991" sldId="1223"/>
            <ac:spMk id="19" creationId="{4496EA2B-E008-31AB-FC5E-E45B0EE1C736}"/>
          </ac:spMkLst>
        </pc:spChg>
        <pc:spChg chg="mod">
          <ac:chgData name="Giuseppe Torrisi" userId="7e2d242d-86da-4aa3-bb66-1f88aeb4d0c6" providerId="ADAL" clId="{62EE097A-0F85-DA43-A88A-7BC16E789983}" dt="2023-07-22T19:13:59.443" v="3624"/>
          <ac:spMkLst>
            <pc:docMk/>
            <pc:sldMk cId="1793647991" sldId="1223"/>
            <ac:spMk id="22" creationId="{BAB0B755-1F77-224E-B9C7-0F348C8BCD7C}"/>
          </ac:spMkLst>
        </pc:spChg>
        <pc:grpChg chg="del mod">
          <ac:chgData name="Giuseppe Torrisi" userId="7e2d242d-86da-4aa3-bb66-1f88aeb4d0c6" providerId="ADAL" clId="{62EE097A-0F85-DA43-A88A-7BC16E789983}" dt="2023-07-22T19:13:59.126" v="3623" actId="478"/>
          <ac:grpSpMkLst>
            <pc:docMk/>
            <pc:sldMk cId="1793647991" sldId="1223"/>
            <ac:grpSpMk id="3" creationId="{9A14CE88-9CA7-99CC-C957-2CAF94D26E3A}"/>
          </ac:grpSpMkLst>
        </pc:grpChg>
        <pc:grpChg chg="add mod">
          <ac:chgData name="Giuseppe Torrisi" userId="7e2d242d-86da-4aa3-bb66-1f88aeb4d0c6" providerId="ADAL" clId="{62EE097A-0F85-DA43-A88A-7BC16E789983}" dt="2023-07-22T19:13:59.443" v="3624"/>
          <ac:grpSpMkLst>
            <pc:docMk/>
            <pc:sldMk cId="1793647991" sldId="1223"/>
            <ac:grpSpMk id="6" creationId="{2BCBE766-AD54-E93E-6D6D-AFE7B6DA1719}"/>
          </ac:grpSpMkLst>
        </pc:grpChg>
        <pc:grpChg chg="mod">
          <ac:chgData name="Giuseppe Torrisi" userId="7e2d242d-86da-4aa3-bb66-1f88aeb4d0c6" providerId="ADAL" clId="{62EE097A-0F85-DA43-A88A-7BC16E789983}" dt="2023-07-22T19:13:59.443" v="3624"/>
          <ac:grpSpMkLst>
            <pc:docMk/>
            <pc:sldMk cId="1793647991" sldId="1223"/>
            <ac:grpSpMk id="7" creationId="{85C027CE-2EEC-0CBA-F741-15872B0EDE5B}"/>
          </ac:grpSpMkLst>
        </pc:grpChg>
      </pc:sldChg>
      <pc:sldChg chg="addSp delSp modSp add mod">
        <pc:chgData name="Giuseppe Torrisi" userId="7e2d242d-86da-4aa3-bb66-1f88aeb4d0c6" providerId="ADAL" clId="{62EE097A-0F85-DA43-A88A-7BC16E789983}" dt="2023-07-29T15:28:35.795" v="7943" actId="113"/>
        <pc:sldMkLst>
          <pc:docMk/>
          <pc:sldMk cId="2812237718" sldId="1224"/>
        </pc:sldMkLst>
        <pc:spChg chg="mod">
          <ac:chgData name="Giuseppe Torrisi" userId="7e2d242d-86da-4aa3-bb66-1f88aeb4d0c6" providerId="ADAL" clId="{62EE097A-0F85-DA43-A88A-7BC16E789983}" dt="2023-07-22T19:13:44.264" v="3616"/>
          <ac:spMkLst>
            <pc:docMk/>
            <pc:sldMk cId="2812237718" sldId="1224"/>
            <ac:spMk id="6" creationId="{FA69FC21-7041-5D63-EE82-78A636678F84}"/>
          </ac:spMkLst>
        </pc:spChg>
        <pc:spChg chg="mod">
          <ac:chgData name="Giuseppe Torrisi" userId="7e2d242d-86da-4aa3-bb66-1f88aeb4d0c6" providerId="ADAL" clId="{62EE097A-0F85-DA43-A88A-7BC16E789983}" dt="2023-07-22T19:13:44.264" v="3616"/>
          <ac:spMkLst>
            <pc:docMk/>
            <pc:sldMk cId="2812237718" sldId="1224"/>
            <ac:spMk id="7" creationId="{A1607514-E4DF-2715-66B1-90D2FFA11AAA}"/>
          </ac:spMkLst>
        </pc:spChg>
        <pc:spChg chg="mod">
          <ac:chgData name="Giuseppe Torrisi" userId="7e2d242d-86da-4aa3-bb66-1f88aeb4d0c6" providerId="ADAL" clId="{62EE097A-0F85-DA43-A88A-7BC16E789983}" dt="2023-07-22T19:13:44.264" v="3616"/>
          <ac:spMkLst>
            <pc:docMk/>
            <pc:sldMk cId="2812237718" sldId="1224"/>
            <ac:spMk id="8" creationId="{E2932E8E-ACE7-EF2E-C5C0-196407221F3C}"/>
          </ac:spMkLst>
        </pc:spChg>
        <pc:spChg chg="mod">
          <ac:chgData name="Giuseppe Torrisi" userId="7e2d242d-86da-4aa3-bb66-1f88aeb4d0c6" providerId="ADAL" clId="{62EE097A-0F85-DA43-A88A-7BC16E789983}" dt="2023-07-22T19:13:44.264" v="3616"/>
          <ac:spMkLst>
            <pc:docMk/>
            <pc:sldMk cId="2812237718" sldId="1224"/>
            <ac:spMk id="9" creationId="{2B82728F-F779-8C1B-7D4E-BAEDFC56C7D2}"/>
          </ac:spMkLst>
        </pc:spChg>
        <pc:spChg chg="mod">
          <ac:chgData name="Giuseppe Torrisi" userId="7e2d242d-86da-4aa3-bb66-1f88aeb4d0c6" providerId="ADAL" clId="{62EE097A-0F85-DA43-A88A-7BC16E789983}" dt="2023-07-22T19:13:44.264" v="3616"/>
          <ac:spMkLst>
            <pc:docMk/>
            <pc:sldMk cId="2812237718" sldId="1224"/>
            <ac:spMk id="10" creationId="{2A8FE9DD-EA96-EC3D-0E93-5ACF84CCA46F}"/>
          </ac:spMkLst>
        </pc:spChg>
        <pc:spChg chg="mod">
          <ac:chgData name="Giuseppe Torrisi" userId="7e2d242d-86da-4aa3-bb66-1f88aeb4d0c6" providerId="ADAL" clId="{62EE097A-0F85-DA43-A88A-7BC16E789983}" dt="2023-07-22T19:13:44.264" v="3616"/>
          <ac:spMkLst>
            <pc:docMk/>
            <pc:sldMk cId="2812237718" sldId="1224"/>
            <ac:spMk id="11" creationId="{3A8C3944-2698-75C9-1442-C35A556C243B}"/>
          </ac:spMkLst>
        </pc:spChg>
        <pc:spChg chg="mod">
          <ac:chgData name="Giuseppe Torrisi" userId="7e2d242d-86da-4aa3-bb66-1f88aeb4d0c6" providerId="ADAL" clId="{62EE097A-0F85-DA43-A88A-7BC16E789983}" dt="2023-07-22T19:13:44.264" v="3616"/>
          <ac:spMkLst>
            <pc:docMk/>
            <pc:sldMk cId="2812237718" sldId="1224"/>
            <ac:spMk id="12" creationId="{1312AA96-90C7-0C27-E861-417EBE3F46F1}"/>
          </ac:spMkLst>
        </pc:spChg>
        <pc:spChg chg="mod">
          <ac:chgData name="Giuseppe Torrisi" userId="7e2d242d-86da-4aa3-bb66-1f88aeb4d0c6" providerId="ADAL" clId="{62EE097A-0F85-DA43-A88A-7BC16E789983}" dt="2023-07-22T19:13:44.264" v="3616"/>
          <ac:spMkLst>
            <pc:docMk/>
            <pc:sldMk cId="2812237718" sldId="1224"/>
            <ac:spMk id="13" creationId="{4390CD74-07A5-371B-D254-ED6AB0977634}"/>
          </ac:spMkLst>
        </pc:spChg>
        <pc:spChg chg="mod">
          <ac:chgData name="Giuseppe Torrisi" userId="7e2d242d-86da-4aa3-bb66-1f88aeb4d0c6" providerId="ADAL" clId="{62EE097A-0F85-DA43-A88A-7BC16E789983}" dt="2023-07-29T15:28:35.795" v="7943" actId="113"/>
          <ac:spMkLst>
            <pc:docMk/>
            <pc:sldMk cId="2812237718" sldId="1224"/>
            <ac:spMk id="19" creationId="{4496EA2B-E008-31AB-FC5E-E45B0EE1C736}"/>
          </ac:spMkLst>
        </pc:spChg>
        <pc:grpChg chg="add mod">
          <ac:chgData name="Giuseppe Torrisi" userId="7e2d242d-86da-4aa3-bb66-1f88aeb4d0c6" providerId="ADAL" clId="{62EE097A-0F85-DA43-A88A-7BC16E789983}" dt="2023-07-22T19:13:44.264" v="3616"/>
          <ac:grpSpMkLst>
            <pc:docMk/>
            <pc:sldMk cId="2812237718" sldId="1224"/>
            <ac:grpSpMk id="2" creationId="{2D767065-0D50-1C85-6751-4F1607E83AD6}"/>
          </ac:grpSpMkLst>
        </pc:grpChg>
        <pc:grpChg chg="del">
          <ac:chgData name="Giuseppe Torrisi" userId="7e2d242d-86da-4aa3-bb66-1f88aeb4d0c6" providerId="ADAL" clId="{62EE097A-0F85-DA43-A88A-7BC16E789983}" dt="2023-07-22T19:13:43.667" v="3615" actId="478"/>
          <ac:grpSpMkLst>
            <pc:docMk/>
            <pc:sldMk cId="2812237718" sldId="1224"/>
            <ac:grpSpMk id="3" creationId="{9A14CE88-9CA7-99CC-C957-2CAF94D26E3A}"/>
          </ac:grpSpMkLst>
        </pc:grpChg>
        <pc:grpChg chg="mod">
          <ac:chgData name="Giuseppe Torrisi" userId="7e2d242d-86da-4aa3-bb66-1f88aeb4d0c6" providerId="ADAL" clId="{62EE097A-0F85-DA43-A88A-7BC16E789983}" dt="2023-07-22T19:13:44.264" v="3616"/>
          <ac:grpSpMkLst>
            <pc:docMk/>
            <pc:sldMk cId="2812237718" sldId="1224"/>
            <ac:grpSpMk id="5" creationId="{A2A4994E-990C-4ABA-1179-A143F662FCCB}"/>
          </ac:grpSpMkLst>
        </pc:grpChg>
      </pc:sldChg>
      <pc:sldChg chg="addSp delSp modSp add mod ord modNotesTx">
        <pc:chgData name="Giuseppe Torrisi" userId="7e2d242d-86da-4aa3-bb66-1f88aeb4d0c6" providerId="ADAL" clId="{62EE097A-0F85-DA43-A88A-7BC16E789983}" dt="2023-07-22T21:24:48.526" v="4827"/>
        <pc:sldMkLst>
          <pc:docMk/>
          <pc:sldMk cId="2219435353" sldId="1225"/>
        </pc:sldMkLst>
        <pc:spChg chg="del">
          <ac:chgData name="Giuseppe Torrisi" userId="7e2d242d-86da-4aa3-bb66-1f88aeb4d0c6" providerId="ADAL" clId="{62EE097A-0F85-DA43-A88A-7BC16E789983}" dt="2023-07-22T14:53:21.437" v="1963" actId="478"/>
          <ac:spMkLst>
            <pc:docMk/>
            <pc:sldMk cId="2219435353" sldId="1225"/>
            <ac:spMk id="2" creationId="{00000000-0000-0000-0000-000000000000}"/>
          </ac:spMkLst>
        </pc:spChg>
        <pc:spChg chg="add del mod">
          <ac:chgData name="Giuseppe Torrisi" userId="7e2d242d-86da-4aa3-bb66-1f88aeb4d0c6" providerId="ADAL" clId="{62EE097A-0F85-DA43-A88A-7BC16E789983}" dt="2023-07-22T21:24:47.125" v="4825" actId="478"/>
          <ac:spMkLst>
            <pc:docMk/>
            <pc:sldMk cId="2219435353" sldId="1225"/>
            <ac:spMk id="7" creationId="{908BC2EC-65BF-D911-D125-269F3C83AC27}"/>
          </ac:spMkLst>
        </pc:spChg>
        <pc:spChg chg="add mod">
          <ac:chgData name="Giuseppe Torrisi" userId="7e2d242d-86da-4aa3-bb66-1f88aeb4d0c6" providerId="ADAL" clId="{62EE097A-0F85-DA43-A88A-7BC16E789983}" dt="2023-07-22T14:59:02.281" v="2120" actId="1076"/>
          <ac:spMkLst>
            <pc:docMk/>
            <pc:sldMk cId="2219435353" sldId="1225"/>
            <ac:spMk id="14" creationId="{D4EAC485-B1FA-15C2-2D9B-8745758D8640}"/>
          </ac:spMkLst>
        </pc:spChg>
        <pc:spChg chg="del">
          <ac:chgData name="Giuseppe Torrisi" userId="7e2d242d-86da-4aa3-bb66-1f88aeb4d0c6" providerId="ADAL" clId="{62EE097A-0F85-DA43-A88A-7BC16E789983}" dt="2023-07-22T14:53:42.170" v="1977" actId="478"/>
          <ac:spMkLst>
            <pc:docMk/>
            <pc:sldMk cId="2219435353" sldId="1225"/>
            <ac:spMk id="15" creationId="{7DBCC455-F5E6-C444-73A9-96EAA89698A7}"/>
          </ac:spMkLst>
        </pc:spChg>
        <pc:spChg chg="add mod">
          <ac:chgData name="Giuseppe Torrisi" userId="7e2d242d-86da-4aa3-bb66-1f88aeb4d0c6" providerId="ADAL" clId="{62EE097A-0F85-DA43-A88A-7BC16E789983}" dt="2023-07-22T15:14:00.311" v="2195" actId="20577"/>
          <ac:spMkLst>
            <pc:docMk/>
            <pc:sldMk cId="2219435353" sldId="1225"/>
            <ac:spMk id="17" creationId="{4E126EA3-D0FC-7589-4A6C-D74410533E68}"/>
          </ac:spMkLst>
        </pc:spChg>
        <pc:spChg chg="add del mod">
          <ac:chgData name="Giuseppe Torrisi" userId="7e2d242d-86da-4aa3-bb66-1f88aeb4d0c6" providerId="ADAL" clId="{62EE097A-0F85-DA43-A88A-7BC16E789983}" dt="2023-07-22T21:24:48.235" v="4826" actId="478"/>
          <ac:spMkLst>
            <pc:docMk/>
            <pc:sldMk cId="2219435353" sldId="1225"/>
            <ac:spMk id="20" creationId="{9EA3B750-8EC7-63BB-C7C9-965FF7FCB06B}"/>
          </ac:spMkLst>
        </pc:spChg>
        <pc:spChg chg="add del mod">
          <ac:chgData name="Giuseppe Torrisi" userId="7e2d242d-86da-4aa3-bb66-1f88aeb4d0c6" providerId="ADAL" clId="{62EE097A-0F85-DA43-A88A-7BC16E789983}" dt="2023-07-22T15:08:27.688" v="2153" actId="478"/>
          <ac:spMkLst>
            <pc:docMk/>
            <pc:sldMk cId="2219435353" sldId="1225"/>
            <ac:spMk id="21" creationId="{9ADB9C28-2ECF-1F85-E455-4FAD3FEE1303}"/>
          </ac:spMkLst>
        </pc:spChg>
        <pc:spChg chg="add del mod">
          <ac:chgData name="Giuseppe Torrisi" userId="7e2d242d-86da-4aa3-bb66-1f88aeb4d0c6" providerId="ADAL" clId="{62EE097A-0F85-DA43-A88A-7BC16E789983}" dt="2023-07-22T15:08:27.688" v="2153" actId="478"/>
          <ac:spMkLst>
            <pc:docMk/>
            <pc:sldMk cId="2219435353" sldId="1225"/>
            <ac:spMk id="25" creationId="{C288985B-88FB-FE88-9C5F-F740CCA89E2F}"/>
          </ac:spMkLst>
        </pc:spChg>
        <pc:spChg chg="add del mod">
          <ac:chgData name="Giuseppe Torrisi" userId="7e2d242d-86da-4aa3-bb66-1f88aeb4d0c6" providerId="ADAL" clId="{62EE097A-0F85-DA43-A88A-7BC16E789983}" dt="2023-07-22T15:19:45.956" v="2314" actId="478"/>
          <ac:spMkLst>
            <pc:docMk/>
            <pc:sldMk cId="2219435353" sldId="1225"/>
            <ac:spMk id="27" creationId="{32930A9B-B360-3570-5BF8-8D2DF1E45D9C}"/>
          </ac:spMkLst>
        </pc:spChg>
        <pc:spChg chg="add del mod">
          <ac:chgData name="Giuseppe Torrisi" userId="7e2d242d-86da-4aa3-bb66-1f88aeb4d0c6" providerId="ADAL" clId="{62EE097A-0F85-DA43-A88A-7BC16E789983}" dt="2023-07-22T15:19:51.119" v="2315" actId="478"/>
          <ac:spMkLst>
            <pc:docMk/>
            <pc:sldMk cId="2219435353" sldId="1225"/>
            <ac:spMk id="28" creationId="{9985B0A7-92F4-5900-4A2F-1B5E5A8F0694}"/>
          </ac:spMkLst>
        </pc:spChg>
        <pc:spChg chg="add mod">
          <ac:chgData name="Giuseppe Torrisi" userId="7e2d242d-86da-4aa3-bb66-1f88aeb4d0c6" providerId="ADAL" clId="{62EE097A-0F85-DA43-A88A-7BC16E789983}" dt="2023-07-22T15:27:01.680" v="2392" actId="20577"/>
          <ac:spMkLst>
            <pc:docMk/>
            <pc:sldMk cId="2219435353" sldId="1225"/>
            <ac:spMk id="30" creationId="{3B66177D-7BC4-653E-23FF-AA32A45C7BD7}"/>
          </ac:spMkLst>
        </pc:spChg>
        <pc:spChg chg="del mod">
          <ac:chgData name="Giuseppe Torrisi" userId="7e2d242d-86da-4aa3-bb66-1f88aeb4d0c6" providerId="ADAL" clId="{62EE097A-0F85-DA43-A88A-7BC16E789983}" dt="2023-07-22T14:53:43.504" v="1978" actId="478"/>
          <ac:spMkLst>
            <pc:docMk/>
            <pc:sldMk cId="2219435353" sldId="1225"/>
            <ac:spMk id="31" creationId="{CDF00CCE-6F82-D529-E658-E6762071B625}"/>
          </ac:spMkLst>
        </pc:spChg>
        <pc:spChg chg="del">
          <ac:chgData name="Giuseppe Torrisi" userId="7e2d242d-86da-4aa3-bb66-1f88aeb4d0c6" providerId="ADAL" clId="{62EE097A-0F85-DA43-A88A-7BC16E789983}" dt="2023-07-22T14:53:37.372" v="1974" actId="478"/>
          <ac:spMkLst>
            <pc:docMk/>
            <pc:sldMk cId="2219435353" sldId="1225"/>
            <ac:spMk id="32" creationId="{71FFCEE9-5840-D4A7-0C89-26D35E8CC212}"/>
          </ac:spMkLst>
        </pc:spChg>
        <pc:spChg chg="del">
          <ac:chgData name="Giuseppe Torrisi" userId="7e2d242d-86da-4aa3-bb66-1f88aeb4d0c6" providerId="ADAL" clId="{62EE097A-0F85-DA43-A88A-7BC16E789983}" dt="2023-07-22T14:53:26.520" v="1965" actId="478"/>
          <ac:spMkLst>
            <pc:docMk/>
            <pc:sldMk cId="2219435353" sldId="1225"/>
            <ac:spMk id="39" creationId="{690DB48A-ECCD-F5F6-A2A7-7324DAE5E33F}"/>
          </ac:spMkLst>
        </pc:spChg>
        <pc:spChg chg="del">
          <ac:chgData name="Giuseppe Torrisi" userId="7e2d242d-86da-4aa3-bb66-1f88aeb4d0c6" providerId="ADAL" clId="{62EE097A-0F85-DA43-A88A-7BC16E789983}" dt="2023-07-22T14:53:42.170" v="1977" actId="478"/>
          <ac:spMkLst>
            <pc:docMk/>
            <pc:sldMk cId="2219435353" sldId="1225"/>
            <ac:spMk id="41" creationId="{D59AE6CC-1E78-795F-EBF4-A4CF38B781FB}"/>
          </ac:spMkLst>
        </pc:spChg>
        <pc:spChg chg="mod">
          <ac:chgData name="Giuseppe Torrisi" userId="7e2d242d-86da-4aa3-bb66-1f88aeb4d0c6" providerId="ADAL" clId="{62EE097A-0F85-DA43-A88A-7BC16E789983}" dt="2023-07-22T14:53:17.060" v="1962" actId="1076"/>
          <ac:spMkLst>
            <pc:docMk/>
            <pc:sldMk cId="2219435353" sldId="1225"/>
            <ac:spMk id="43" creationId="{1EA8F334-391E-D029-766E-F2DCDAE6D3EC}"/>
          </ac:spMkLst>
        </pc:spChg>
        <pc:spChg chg="del">
          <ac:chgData name="Giuseppe Torrisi" userId="7e2d242d-86da-4aa3-bb66-1f88aeb4d0c6" providerId="ADAL" clId="{62EE097A-0F85-DA43-A88A-7BC16E789983}" dt="2023-07-22T14:53:42.170" v="1977" actId="478"/>
          <ac:spMkLst>
            <pc:docMk/>
            <pc:sldMk cId="2219435353" sldId="1225"/>
            <ac:spMk id="45" creationId="{CC52B904-5B21-C0E8-8A9E-76BDF509C0CC}"/>
          </ac:spMkLst>
        </pc:spChg>
        <pc:spChg chg="del">
          <ac:chgData name="Giuseppe Torrisi" userId="7e2d242d-86da-4aa3-bb66-1f88aeb4d0c6" providerId="ADAL" clId="{62EE097A-0F85-DA43-A88A-7BC16E789983}" dt="2023-07-22T14:53:42.170" v="1977" actId="478"/>
          <ac:spMkLst>
            <pc:docMk/>
            <pc:sldMk cId="2219435353" sldId="1225"/>
            <ac:spMk id="46" creationId="{D5318A14-011B-3D77-9A0A-B5B1BA76E179}"/>
          </ac:spMkLst>
        </pc:spChg>
        <pc:spChg chg="del mod">
          <ac:chgData name="Giuseppe Torrisi" userId="7e2d242d-86da-4aa3-bb66-1f88aeb4d0c6" providerId="ADAL" clId="{62EE097A-0F85-DA43-A88A-7BC16E789983}" dt="2023-07-22T19:35:25.908" v="4169" actId="478"/>
          <ac:spMkLst>
            <pc:docMk/>
            <pc:sldMk cId="2219435353" sldId="1225"/>
            <ac:spMk id="48" creationId="{842E3DCB-C12B-6D26-1302-CE7F320653B1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0" creationId="{F7BF197A-E5CA-97C7-929D-E5580CD1A6FA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1" creationId="{CBDB5678-4557-E847-1F95-9C9F28DF6DFA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2" creationId="{2EA71BC6-7DA3-364D-528D-0B38306F6B04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3" creationId="{FB2049A9-8EF2-D4CD-5B8C-03335384E0A2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4" creationId="{F99EBB1A-727B-C05C-6A70-B4064A10EE20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6" creationId="{4647B717-C1CF-2C97-9A26-91EB1E87A327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7" creationId="{BB3FD42C-42D1-A662-5C78-D323725CCE58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8" creationId="{6372589D-2EFB-0B8B-6A9A-BD1A3F4E0D3E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59" creationId="{EF328A52-07BA-04C7-4784-B09B7E2C6258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60" creationId="{F437232C-0214-DFD8-B208-CE90A6EA755F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61" creationId="{C87866B3-C9AD-DF82-0012-CDEA00130DCB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62" creationId="{F40CF92C-5CFB-1337-B730-80826D98DB47}"/>
          </ac:spMkLst>
        </pc:spChg>
        <pc:spChg chg="mod">
          <ac:chgData name="Giuseppe Torrisi" userId="7e2d242d-86da-4aa3-bb66-1f88aeb4d0c6" providerId="ADAL" clId="{62EE097A-0F85-DA43-A88A-7BC16E789983}" dt="2023-07-22T19:32:23.022" v="4139"/>
          <ac:spMkLst>
            <pc:docMk/>
            <pc:sldMk cId="2219435353" sldId="1225"/>
            <ac:spMk id="63" creationId="{1618EDBC-08F4-FC7A-952E-DEBE4CDC2100}"/>
          </ac:spMkLst>
        </pc:spChg>
        <pc:spChg chg="add mod">
          <ac:chgData name="Giuseppe Torrisi" userId="7e2d242d-86da-4aa3-bb66-1f88aeb4d0c6" providerId="ADAL" clId="{62EE097A-0F85-DA43-A88A-7BC16E789983}" dt="2023-07-22T19:35:32.648" v="4171" actId="167"/>
          <ac:spMkLst>
            <pc:docMk/>
            <pc:sldMk cId="2219435353" sldId="1225"/>
            <ac:spMk id="64" creationId="{24C6B125-A4DE-1CDA-8C96-1DCA6545D522}"/>
          </ac:spMkLst>
        </pc:spChg>
        <pc:spChg chg="add mod">
          <ac:chgData name="Giuseppe Torrisi" userId="7e2d242d-86da-4aa3-bb66-1f88aeb4d0c6" providerId="ADAL" clId="{62EE097A-0F85-DA43-A88A-7BC16E789983}" dt="2023-07-22T21:24:48.526" v="4827"/>
          <ac:spMkLst>
            <pc:docMk/>
            <pc:sldMk cId="2219435353" sldId="1225"/>
            <ac:spMk id="65" creationId="{ECB99BD5-D644-321F-506D-6AC8712CB842}"/>
          </ac:spMkLst>
        </pc:spChg>
        <pc:spChg chg="add mod">
          <ac:chgData name="Giuseppe Torrisi" userId="7e2d242d-86da-4aa3-bb66-1f88aeb4d0c6" providerId="ADAL" clId="{62EE097A-0F85-DA43-A88A-7BC16E789983}" dt="2023-07-22T21:24:48.526" v="4827"/>
          <ac:spMkLst>
            <pc:docMk/>
            <pc:sldMk cId="2219435353" sldId="1225"/>
            <ac:spMk id="66" creationId="{CFDDB868-DBC8-3D71-B822-591240FB6D58}"/>
          </ac:spMkLst>
        </pc:spChg>
        <pc:grpChg chg="del">
          <ac:chgData name="Giuseppe Torrisi" userId="7e2d242d-86da-4aa3-bb66-1f88aeb4d0c6" providerId="ADAL" clId="{62EE097A-0F85-DA43-A88A-7BC16E789983}" dt="2023-07-22T19:32:22.624" v="4138" actId="478"/>
          <ac:grpSpMkLst>
            <pc:docMk/>
            <pc:sldMk cId="2219435353" sldId="1225"/>
            <ac:grpSpMk id="3" creationId="{4AF8BC90-565F-926F-6AAC-F748327DF799}"/>
          </ac:grpSpMkLst>
        </pc:grpChg>
        <pc:grpChg chg="add mod">
          <ac:chgData name="Giuseppe Torrisi" userId="7e2d242d-86da-4aa3-bb66-1f88aeb4d0c6" providerId="ADAL" clId="{62EE097A-0F85-DA43-A88A-7BC16E789983}" dt="2023-07-22T19:32:23.022" v="4139"/>
          <ac:grpSpMkLst>
            <pc:docMk/>
            <pc:sldMk cId="2219435353" sldId="1225"/>
            <ac:grpSpMk id="44" creationId="{A040E030-D530-D66F-9ACF-0BE8A1021FA6}"/>
          </ac:grpSpMkLst>
        </pc:grpChg>
        <pc:grpChg chg="mod">
          <ac:chgData name="Giuseppe Torrisi" userId="7e2d242d-86da-4aa3-bb66-1f88aeb4d0c6" providerId="ADAL" clId="{62EE097A-0F85-DA43-A88A-7BC16E789983}" dt="2023-07-22T19:32:23.022" v="4139"/>
          <ac:grpSpMkLst>
            <pc:docMk/>
            <pc:sldMk cId="2219435353" sldId="1225"/>
            <ac:grpSpMk id="49" creationId="{EFCC7D21-B072-A269-37A4-6125F80C71B7}"/>
          </ac:grpSpMkLst>
        </pc:grpChg>
        <pc:grpChg chg="mod">
          <ac:chgData name="Giuseppe Torrisi" userId="7e2d242d-86da-4aa3-bb66-1f88aeb4d0c6" providerId="ADAL" clId="{62EE097A-0F85-DA43-A88A-7BC16E789983}" dt="2023-07-22T19:32:23.022" v="4139"/>
          <ac:grpSpMkLst>
            <pc:docMk/>
            <pc:sldMk cId="2219435353" sldId="1225"/>
            <ac:grpSpMk id="55" creationId="{BC5044EC-D0F7-9318-DA88-17507EDBA778}"/>
          </ac:grpSpMkLst>
        </pc:grpChg>
        <pc:picChg chg="add mod modCrop">
          <ac:chgData name="Giuseppe Torrisi" userId="7e2d242d-86da-4aa3-bb66-1f88aeb4d0c6" providerId="ADAL" clId="{62EE097A-0F85-DA43-A88A-7BC16E789983}" dt="2023-07-22T14:57:44.496" v="2055" actId="732"/>
          <ac:picMkLst>
            <pc:docMk/>
            <pc:sldMk cId="2219435353" sldId="1225"/>
            <ac:picMk id="6" creationId="{8340161E-890E-5E89-CFCD-2F91BB7265C2}"/>
          </ac:picMkLst>
        </pc:picChg>
        <pc:picChg chg="del">
          <ac:chgData name="Giuseppe Torrisi" userId="7e2d242d-86da-4aa3-bb66-1f88aeb4d0c6" providerId="ADAL" clId="{62EE097A-0F85-DA43-A88A-7BC16E789983}" dt="2023-07-22T14:53:38.130" v="1975" actId="478"/>
          <ac:picMkLst>
            <pc:docMk/>
            <pc:sldMk cId="2219435353" sldId="1225"/>
            <ac:picMk id="13" creationId="{B2B56876-21C4-062D-318B-2B02C9D1B930}"/>
          </ac:picMkLst>
        </pc:picChg>
        <pc:picChg chg="add mod modCrop">
          <ac:chgData name="Giuseppe Torrisi" userId="7e2d242d-86da-4aa3-bb66-1f88aeb4d0c6" providerId="ADAL" clId="{62EE097A-0F85-DA43-A88A-7BC16E789983}" dt="2023-07-22T14:56:22.532" v="2004" actId="732"/>
          <ac:picMkLst>
            <pc:docMk/>
            <pc:sldMk cId="2219435353" sldId="1225"/>
            <ac:picMk id="16" creationId="{BF544F51-2A66-BE66-6910-CC0B84A5B52C}"/>
          </ac:picMkLst>
        </pc:picChg>
        <pc:picChg chg="del">
          <ac:chgData name="Giuseppe Torrisi" userId="7e2d242d-86da-4aa3-bb66-1f88aeb4d0c6" providerId="ADAL" clId="{62EE097A-0F85-DA43-A88A-7BC16E789983}" dt="2023-07-22T14:53:36.427" v="1973" actId="478"/>
          <ac:picMkLst>
            <pc:docMk/>
            <pc:sldMk cId="2219435353" sldId="1225"/>
            <ac:picMk id="19" creationId="{99BFA0A9-6CAE-FE84-0EE9-AAAF852D7F42}"/>
          </ac:picMkLst>
        </pc:picChg>
        <pc:picChg chg="add del mod">
          <ac:chgData name="Giuseppe Torrisi" userId="7e2d242d-86da-4aa3-bb66-1f88aeb4d0c6" providerId="ADAL" clId="{62EE097A-0F85-DA43-A88A-7BC16E789983}" dt="2023-07-22T15:08:27.688" v="2153" actId="478"/>
          <ac:picMkLst>
            <pc:docMk/>
            <pc:sldMk cId="2219435353" sldId="1225"/>
            <ac:picMk id="22" creationId="{A3E03D17-91AB-1AC1-B65D-5355854864F3}"/>
          </ac:picMkLst>
        </pc:picChg>
        <pc:picChg chg="add del mod">
          <ac:chgData name="Giuseppe Torrisi" userId="7e2d242d-86da-4aa3-bb66-1f88aeb4d0c6" providerId="ADAL" clId="{62EE097A-0F85-DA43-A88A-7BC16E789983}" dt="2023-07-22T15:08:27.688" v="2153" actId="478"/>
          <ac:picMkLst>
            <pc:docMk/>
            <pc:sldMk cId="2219435353" sldId="1225"/>
            <ac:picMk id="23" creationId="{6887ABED-231F-43F5-2418-F8FC682DA359}"/>
          </ac:picMkLst>
        </pc:picChg>
        <pc:picChg chg="add del mod modCrop">
          <ac:chgData name="Giuseppe Torrisi" userId="7e2d242d-86da-4aa3-bb66-1f88aeb4d0c6" providerId="ADAL" clId="{62EE097A-0F85-DA43-A88A-7BC16E789983}" dt="2023-07-22T15:17:48.396" v="2276" actId="478"/>
          <ac:picMkLst>
            <pc:docMk/>
            <pc:sldMk cId="2219435353" sldId="1225"/>
            <ac:picMk id="26" creationId="{22B4A3C1-97FA-8275-9723-9283B7E2924F}"/>
          </ac:picMkLst>
        </pc:picChg>
        <pc:picChg chg="add mod modCrop">
          <ac:chgData name="Giuseppe Torrisi" userId="7e2d242d-86da-4aa3-bb66-1f88aeb4d0c6" providerId="ADAL" clId="{62EE097A-0F85-DA43-A88A-7BC16E789983}" dt="2023-07-22T15:27:04.367" v="2393" actId="1076"/>
          <ac:picMkLst>
            <pc:docMk/>
            <pc:sldMk cId="2219435353" sldId="1225"/>
            <ac:picMk id="29" creationId="{C6795E3D-43DA-4A5B-C363-978C7BF415B2}"/>
          </ac:picMkLst>
        </pc:picChg>
        <pc:picChg chg="del">
          <ac:chgData name="Giuseppe Torrisi" userId="7e2d242d-86da-4aa3-bb66-1f88aeb4d0c6" providerId="ADAL" clId="{62EE097A-0F85-DA43-A88A-7BC16E789983}" dt="2023-07-22T14:53:35.694" v="1972" actId="478"/>
          <ac:picMkLst>
            <pc:docMk/>
            <pc:sldMk cId="2219435353" sldId="1225"/>
            <ac:picMk id="33" creationId="{08B97599-463A-7D73-61F0-ED89699B9A7A}"/>
          </ac:picMkLst>
        </pc:picChg>
        <pc:picChg chg="del">
          <ac:chgData name="Giuseppe Torrisi" userId="7e2d242d-86da-4aa3-bb66-1f88aeb4d0c6" providerId="ADAL" clId="{62EE097A-0F85-DA43-A88A-7BC16E789983}" dt="2023-07-22T14:53:34.891" v="1971" actId="478"/>
          <ac:picMkLst>
            <pc:docMk/>
            <pc:sldMk cId="2219435353" sldId="1225"/>
            <ac:picMk id="34" creationId="{49ADA672-AACC-E3B0-E452-925C2798D7BC}"/>
          </ac:picMkLst>
        </pc:picChg>
        <pc:picChg chg="del">
          <ac:chgData name="Giuseppe Torrisi" userId="7e2d242d-86da-4aa3-bb66-1f88aeb4d0c6" providerId="ADAL" clId="{62EE097A-0F85-DA43-A88A-7BC16E789983}" dt="2023-07-22T14:53:34.094" v="1970" actId="478"/>
          <ac:picMkLst>
            <pc:docMk/>
            <pc:sldMk cId="2219435353" sldId="1225"/>
            <ac:picMk id="35" creationId="{5CB73DD1-BECF-43D3-86F2-CD007AC927E3}"/>
          </ac:picMkLst>
        </pc:picChg>
        <pc:picChg chg="del">
          <ac:chgData name="Giuseppe Torrisi" userId="7e2d242d-86da-4aa3-bb66-1f88aeb4d0c6" providerId="ADAL" clId="{62EE097A-0F85-DA43-A88A-7BC16E789983}" dt="2023-07-22T14:53:24.399" v="1964" actId="478"/>
          <ac:picMkLst>
            <pc:docMk/>
            <pc:sldMk cId="2219435353" sldId="1225"/>
            <ac:picMk id="36" creationId="{759309A8-C555-370B-8E92-83A9F849003F}"/>
          </ac:picMkLst>
        </pc:picChg>
        <pc:picChg chg="del">
          <ac:chgData name="Giuseppe Torrisi" userId="7e2d242d-86da-4aa3-bb66-1f88aeb4d0c6" providerId="ADAL" clId="{62EE097A-0F85-DA43-A88A-7BC16E789983}" dt="2023-07-22T14:53:27.334" v="1966" actId="478"/>
          <ac:picMkLst>
            <pc:docMk/>
            <pc:sldMk cId="2219435353" sldId="1225"/>
            <ac:picMk id="37" creationId="{7CA3FF2C-72CB-FDC0-F5FF-4A46F2FA244E}"/>
          </ac:picMkLst>
        </pc:picChg>
        <pc:picChg chg="del mod">
          <ac:chgData name="Giuseppe Torrisi" userId="7e2d242d-86da-4aa3-bb66-1f88aeb4d0c6" providerId="ADAL" clId="{62EE097A-0F85-DA43-A88A-7BC16E789983}" dt="2023-07-22T14:58:29.073" v="2108" actId="478"/>
          <ac:picMkLst>
            <pc:docMk/>
            <pc:sldMk cId="2219435353" sldId="1225"/>
            <ac:picMk id="47" creationId="{365264C7-9883-CD8D-FC51-0A462F046331}"/>
          </ac:picMkLst>
        </pc:picChg>
        <pc:cxnChg chg="del">
          <ac:chgData name="Giuseppe Torrisi" userId="7e2d242d-86da-4aa3-bb66-1f88aeb4d0c6" providerId="ADAL" clId="{62EE097A-0F85-DA43-A88A-7BC16E789983}" dt="2023-07-22T14:53:42.170" v="1977" actId="478"/>
          <ac:cxnSpMkLst>
            <pc:docMk/>
            <pc:sldMk cId="2219435353" sldId="1225"/>
            <ac:cxnSpMk id="18" creationId="{9AF17B77-FB7B-3E1B-F6FD-5351FB699C04}"/>
          </ac:cxnSpMkLst>
        </pc:cxnChg>
        <pc:cxnChg chg="add del mod">
          <ac:chgData name="Giuseppe Torrisi" userId="7e2d242d-86da-4aa3-bb66-1f88aeb4d0c6" providerId="ADAL" clId="{62EE097A-0F85-DA43-A88A-7BC16E789983}" dt="2023-07-22T15:08:27.688" v="2153" actId="478"/>
          <ac:cxnSpMkLst>
            <pc:docMk/>
            <pc:sldMk cId="2219435353" sldId="1225"/>
            <ac:cxnSpMk id="24" creationId="{534B6F42-AB47-AA58-2417-0B73BA2BB12F}"/>
          </ac:cxnSpMkLst>
        </pc:cxnChg>
        <pc:cxnChg chg="del">
          <ac:chgData name="Giuseppe Torrisi" userId="7e2d242d-86da-4aa3-bb66-1f88aeb4d0c6" providerId="ADAL" clId="{62EE097A-0F85-DA43-A88A-7BC16E789983}" dt="2023-07-22T14:53:28.987" v="1967" actId="478"/>
          <ac:cxnSpMkLst>
            <pc:docMk/>
            <pc:sldMk cId="2219435353" sldId="1225"/>
            <ac:cxnSpMk id="38" creationId="{088BB0C3-7AFC-2B15-E6C4-A36D77F54698}"/>
          </ac:cxnSpMkLst>
        </pc:cxnChg>
        <pc:cxnChg chg="del">
          <ac:chgData name="Giuseppe Torrisi" userId="7e2d242d-86da-4aa3-bb66-1f88aeb4d0c6" providerId="ADAL" clId="{62EE097A-0F85-DA43-A88A-7BC16E789983}" dt="2023-07-22T14:53:42.170" v="1977" actId="478"/>
          <ac:cxnSpMkLst>
            <pc:docMk/>
            <pc:sldMk cId="2219435353" sldId="1225"/>
            <ac:cxnSpMk id="40" creationId="{2F9F68E8-9A2A-D6CF-4A28-41B85659C045}"/>
          </ac:cxnSpMkLst>
        </pc:cxnChg>
      </pc:sldChg>
      <pc:sldChg chg="add del">
        <pc:chgData name="Giuseppe Torrisi" userId="7e2d242d-86da-4aa3-bb66-1f88aeb4d0c6" providerId="ADAL" clId="{62EE097A-0F85-DA43-A88A-7BC16E789983}" dt="2023-07-22T15:19:34.880" v="2310" actId="2696"/>
        <pc:sldMkLst>
          <pc:docMk/>
          <pc:sldMk cId="3190515162" sldId="1226"/>
        </pc:sldMkLst>
      </pc:sldChg>
      <pc:sldChg chg="addSp delSp modSp add mod ord">
        <pc:chgData name="Giuseppe Torrisi" userId="7e2d242d-86da-4aa3-bb66-1f88aeb4d0c6" providerId="ADAL" clId="{62EE097A-0F85-DA43-A88A-7BC16E789983}" dt="2023-07-22T19:35:20.217" v="4168" actId="167"/>
        <pc:sldMkLst>
          <pc:docMk/>
          <pc:sldMk cId="11979982" sldId="1227"/>
        </pc:sldMkLst>
        <pc:spChg chg="mod">
          <ac:chgData name="Giuseppe Torrisi" userId="7e2d242d-86da-4aa3-bb66-1f88aeb4d0c6" providerId="ADAL" clId="{62EE097A-0F85-DA43-A88A-7BC16E789983}" dt="2023-07-22T15:26:38.620" v="2384" actId="20577"/>
          <ac:spMkLst>
            <pc:docMk/>
            <pc:sldMk cId="11979982" sldId="1227"/>
            <ac:spMk id="7" creationId="{908BC2EC-65BF-D911-D125-269F3C83AC27}"/>
          </ac:spMkLst>
        </pc:spChg>
        <pc:spChg chg="del mod">
          <ac:chgData name="Giuseppe Torrisi" userId="7e2d242d-86da-4aa3-bb66-1f88aeb4d0c6" providerId="ADAL" clId="{62EE097A-0F85-DA43-A88A-7BC16E789983}" dt="2023-07-22T19:35:15.751" v="4166" actId="478"/>
          <ac:spMkLst>
            <pc:docMk/>
            <pc:sldMk cId="11979982" sldId="1227"/>
            <ac:spMk id="13" creationId="{DC917D96-FCEA-A655-8E37-C44F7751C611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18" creationId="{BCC94EF9-47AB-48A5-25E3-A366B5539B32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19" creationId="{DA48C548-2C8C-921B-1EC7-F3BB1D4A074B}"/>
          </ac:spMkLst>
        </pc:spChg>
        <pc:spChg chg="mod">
          <ac:chgData name="Giuseppe Torrisi" userId="7e2d242d-86da-4aa3-bb66-1f88aeb4d0c6" providerId="ADAL" clId="{62EE097A-0F85-DA43-A88A-7BC16E789983}" dt="2023-07-22T15:26:41.793" v="2388" actId="20577"/>
          <ac:spMkLst>
            <pc:docMk/>
            <pc:sldMk cId="11979982" sldId="1227"/>
            <ac:spMk id="20" creationId="{9EA3B750-8EC7-63BB-C7C9-965FF7FCB06B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21" creationId="{73952B45-48ED-D6F4-F61E-86082531467B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22" creationId="{15E8D256-158F-BBB1-F229-AB7C785B97F0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23" creationId="{E4F3338B-AA22-1341-BAB7-E5CB3C66B773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25" creationId="{FA54BBFD-D303-89F5-88FC-66F76FF9188D}"/>
          </ac:spMkLst>
        </pc:spChg>
        <pc:spChg chg="del">
          <ac:chgData name="Giuseppe Torrisi" userId="7e2d242d-86da-4aa3-bb66-1f88aeb4d0c6" providerId="ADAL" clId="{62EE097A-0F85-DA43-A88A-7BC16E789983}" dt="2023-07-22T15:14:15.360" v="2198" actId="478"/>
          <ac:spMkLst>
            <pc:docMk/>
            <pc:sldMk cId="11979982" sldId="1227"/>
            <ac:spMk id="27" creationId="{32930A9B-B360-3570-5BF8-8D2DF1E45D9C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28" creationId="{91EDF6B9-1E21-6C57-95EC-84C582F9381D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29" creationId="{69EB31F1-C025-089D-9F34-277C29870D5F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30" creationId="{47363B19-1CEF-ABDF-329D-0415F7AE60CC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31" creationId="{4ADA0050-D5A1-7149-9DFF-CA8BD445B091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32" creationId="{347AF3F5-FFF8-1EC6-96B0-057707E29B57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33" creationId="{4E4F5EC1-8749-6F0E-B398-9496D0D95266}"/>
          </ac:spMkLst>
        </pc:spChg>
        <pc:spChg chg="mod">
          <ac:chgData name="Giuseppe Torrisi" userId="7e2d242d-86da-4aa3-bb66-1f88aeb4d0c6" providerId="ADAL" clId="{62EE097A-0F85-DA43-A88A-7BC16E789983}" dt="2023-07-22T19:32:18.132" v="4137"/>
          <ac:spMkLst>
            <pc:docMk/>
            <pc:sldMk cId="11979982" sldId="1227"/>
            <ac:spMk id="34" creationId="{7DC4D838-7F12-8A6A-2650-4D758339F774}"/>
          </ac:spMkLst>
        </pc:spChg>
        <pc:spChg chg="add mod">
          <ac:chgData name="Giuseppe Torrisi" userId="7e2d242d-86da-4aa3-bb66-1f88aeb4d0c6" providerId="ADAL" clId="{62EE097A-0F85-DA43-A88A-7BC16E789983}" dt="2023-07-22T19:35:20.217" v="4168" actId="167"/>
          <ac:spMkLst>
            <pc:docMk/>
            <pc:sldMk cId="11979982" sldId="1227"/>
            <ac:spMk id="35" creationId="{ABC17A42-F10A-1438-88FD-073ACB2FBF19}"/>
          </ac:spMkLst>
        </pc:spChg>
        <pc:grpChg chg="add mod">
          <ac:chgData name="Giuseppe Torrisi" userId="7e2d242d-86da-4aa3-bb66-1f88aeb4d0c6" providerId="ADAL" clId="{62EE097A-0F85-DA43-A88A-7BC16E789983}" dt="2023-07-22T19:32:18.132" v="4137"/>
          <ac:grpSpMkLst>
            <pc:docMk/>
            <pc:sldMk cId="11979982" sldId="1227"/>
            <ac:grpSpMk id="2" creationId="{6FF2F3C6-A25B-D8EE-F418-615CABDE2715}"/>
          </ac:grpSpMkLst>
        </pc:grpChg>
        <pc:grpChg chg="del mod">
          <ac:chgData name="Giuseppe Torrisi" userId="7e2d242d-86da-4aa3-bb66-1f88aeb4d0c6" providerId="ADAL" clId="{62EE097A-0F85-DA43-A88A-7BC16E789983}" dt="2023-07-22T19:32:17.219" v="4136" actId="478"/>
          <ac:grpSpMkLst>
            <pc:docMk/>
            <pc:sldMk cId="11979982" sldId="1227"/>
            <ac:grpSpMk id="3" creationId="{4AF8BC90-565F-926F-6AAC-F748327DF799}"/>
          </ac:grpSpMkLst>
        </pc:grpChg>
        <pc:grpChg chg="mod">
          <ac:chgData name="Giuseppe Torrisi" userId="7e2d242d-86da-4aa3-bb66-1f88aeb4d0c6" providerId="ADAL" clId="{62EE097A-0F85-DA43-A88A-7BC16E789983}" dt="2023-07-22T19:32:18.132" v="4137"/>
          <ac:grpSpMkLst>
            <pc:docMk/>
            <pc:sldMk cId="11979982" sldId="1227"/>
            <ac:grpSpMk id="15" creationId="{85E4EC8D-2E3A-1BBD-84CE-8360BBF01005}"/>
          </ac:grpSpMkLst>
        </pc:grpChg>
        <pc:grpChg chg="mod">
          <ac:chgData name="Giuseppe Torrisi" userId="7e2d242d-86da-4aa3-bb66-1f88aeb4d0c6" providerId="ADAL" clId="{62EE097A-0F85-DA43-A88A-7BC16E789983}" dt="2023-07-22T19:32:18.132" v="4137"/>
          <ac:grpSpMkLst>
            <pc:docMk/>
            <pc:sldMk cId="11979982" sldId="1227"/>
            <ac:grpSpMk id="24" creationId="{07B058DB-1C94-24A0-2655-E26CFC198F50}"/>
          </ac:grpSpMkLst>
        </pc:grpChg>
        <pc:picChg chg="del">
          <ac:chgData name="Giuseppe Torrisi" userId="7e2d242d-86da-4aa3-bb66-1f88aeb4d0c6" providerId="ADAL" clId="{62EE097A-0F85-DA43-A88A-7BC16E789983}" dt="2023-07-22T15:14:12.227" v="2197" actId="478"/>
          <ac:picMkLst>
            <pc:docMk/>
            <pc:sldMk cId="11979982" sldId="1227"/>
            <ac:picMk id="26" creationId="{22B4A3C1-97FA-8275-9723-9283B7E2924F}"/>
          </ac:picMkLst>
        </pc:picChg>
      </pc:sldChg>
      <pc:sldChg chg="add del">
        <pc:chgData name="Giuseppe Torrisi" userId="7e2d242d-86da-4aa3-bb66-1f88aeb4d0c6" providerId="ADAL" clId="{62EE097A-0F85-DA43-A88A-7BC16E789983}" dt="2023-07-22T15:08:38.339" v="2156"/>
        <pc:sldMkLst>
          <pc:docMk/>
          <pc:sldMk cId="872419460" sldId="1227"/>
        </pc:sldMkLst>
      </pc:sldChg>
      <pc:sldChg chg="addSp modSp add del mod">
        <pc:chgData name="Giuseppe Torrisi" userId="7e2d242d-86da-4aa3-bb66-1f88aeb4d0c6" providerId="ADAL" clId="{62EE097A-0F85-DA43-A88A-7BC16E789983}" dt="2023-07-22T15:19:38.351" v="2312" actId="2696"/>
        <pc:sldMkLst>
          <pc:docMk/>
          <pc:sldMk cId="3671698426" sldId="1228"/>
        </pc:sldMkLst>
        <pc:spChg chg="add mod">
          <ac:chgData name="Giuseppe Torrisi" userId="7e2d242d-86da-4aa3-bb66-1f88aeb4d0c6" providerId="ADAL" clId="{62EE097A-0F85-DA43-A88A-7BC16E789983}" dt="2023-07-22T15:17:28.913" v="2273" actId="1076"/>
          <ac:spMkLst>
            <pc:docMk/>
            <pc:sldMk cId="3671698426" sldId="1228"/>
            <ac:spMk id="13" creationId="{8BC04D06-E577-3FFD-E6BD-DD4E595801F6}"/>
          </ac:spMkLst>
        </pc:spChg>
        <pc:spChg chg="add mod">
          <ac:chgData name="Giuseppe Torrisi" userId="7e2d242d-86da-4aa3-bb66-1f88aeb4d0c6" providerId="ADAL" clId="{62EE097A-0F85-DA43-A88A-7BC16E789983}" dt="2023-07-22T15:18:14.931" v="2279" actId="14100"/>
          <ac:spMkLst>
            <pc:docMk/>
            <pc:sldMk cId="3671698426" sldId="1228"/>
            <ac:spMk id="15" creationId="{2CC07644-F7B2-4012-1B08-58F80C450B56}"/>
          </ac:spMkLst>
        </pc:spChg>
      </pc:sldChg>
      <pc:sldChg chg="addSp delSp modSp add mod">
        <pc:chgData name="Giuseppe Torrisi" userId="7e2d242d-86da-4aa3-bb66-1f88aeb4d0c6" providerId="ADAL" clId="{62EE097A-0F85-DA43-A88A-7BC16E789983}" dt="2023-07-31T06:16:35.082" v="8565"/>
        <pc:sldMkLst>
          <pc:docMk/>
          <pc:sldMk cId="2601868720" sldId="1229"/>
        </pc:sldMkLst>
        <pc:spChg chg="add mod">
          <ac:chgData name="Giuseppe Torrisi" userId="7e2d242d-86da-4aa3-bb66-1f88aeb4d0c6" providerId="ADAL" clId="{62EE097A-0F85-DA43-A88A-7BC16E789983}" dt="2023-07-31T06:16:35.082" v="8565"/>
          <ac:spMkLst>
            <pc:docMk/>
            <pc:sldMk cId="2601868720" sldId="1229"/>
            <ac:spMk id="4" creationId="{4374A7E5-450D-E61C-AAB6-0C6DF269293E}"/>
          </ac:spMkLst>
        </pc:spChg>
        <pc:spChg chg="del">
          <ac:chgData name="Giuseppe Torrisi" userId="7e2d242d-86da-4aa3-bb66-1f88aeb4d0c6" providerId="ADAL" clId="{62EE097A-0F85-DA43-A88A-7BC16E789983}" dt="2023-07-22T21:24:58.370" v="4831" actId="478"/>
          <ac:spMkLst>
            <pc:docMk/>
            <pc:sldMk cId="2601868720" sldId="1229"/>
            <ac:spMk id="7" creationId="{908BC2EC-65BF-D911-D125-269F3C83AC27}"/>
          </ac:spMkLst>
        </pc:spChg>
        <pc:spChg chg="del mod">
          <ac:chgData name="Giuseppe Torrisi" userId="7e2d242d-86da-4aa3-bb66-1f88aeb4d0c6" providerId="ADAL" clId="{62EE097A-0F85-DA43-A88A-7BC16E789983}" dt="2023-07-22T19:35:46.079" v="4175" actId="478"/>
          <ac:spMkLst>
            <pc:docMk/>
            <pc:sldMk cId="2601868720" sldId="1229"/>
            <ac:spMk id="13" creationId="{70DEB942-69DB-4D4B-BF08-006E6BDBA1A2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18" creationId="{4BD9F143-7655-0865-5594-607DA11DB774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19" creationId="{10585627-03B3-3345-A0F3-6B226F284892}"/>
          </ac:spMkLst>
        </pc:spChg>
        <pc:spChg chg="del">
          <ac:chgData name="Giuseppe Torrisi" userId="7e2d242d-86da-4aa3-bb66-1f88aeb4d0c6" providerId="ADAL" clId="{62EE097A-0F85-DA43-A88A-7BC16E789983}" dt="2023-07-22T21:24:59.345" v="4832" actId="478"/>
          <ac:spMkLst>
            <pc:docMk/>
            <pc:sldMk cId="2601868720" sldId="1229"/>
            <ac:spMk id="20" creationId="{9EA3B750-8EC7-63BB-C7C9-965FF7FCB06B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21" creationId="{44FD1469-BA36-CE2E-CDB6-03AF688ED250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22" creationId="{0278E1EA-2F29-8A72-CEFC-E8531968BCBB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23" creationId="{1DF195BF-1EB6-D50F-76E6-F51EBA801F60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25" creationId="{5D485DC9-8A5D-B33A-4D6E-103903DAA060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26" creationId="{31609393-4F72-D165-F363-22C38A44C402}"/>
          </ac:spMkLst>
        </pc:spChg>
        <pc:spChg chg="mod">
          <ac:chgData name="Giuseppe Torrisi" userId="7e2d242d-86da-4aa3-bb66-1f88aeb4d0c6" providerId="ADAL" clId="{62EE097A-0F85-DA43-A88A-7BC16E789983}" dt="2023-07-29T15:33:16.336" v="7999" actId="115"/>
          <ac:spMkLst>
            <pc:docMk/>
            <pc:sldMk cId="2601868720" sldId="1229"/>
            <ac:spMk id="27" creationId="{32930A9B-B360-3570-5BF8-8D2DF1E45D9C}"/>
          </ac:spMkLst>
        </pc:spChg>
        <pc:spChg chg="del">
          <ac:chgData name="Giuseppe Torrisi" userId="7e2d242d-86da-4aa3-bb66-1f88aeb4d0c6" providerId="ADAL" clId="{62EE097A-0F85-DA43-A88A-7BC16E789983}" dt="2023-07-31T06:16:34.649" v="8564" actId="478"/>
          <ac:spMkLst>
            <pc:docMk/>
            <pc:sldMk cId="2601868720" sldId="1229"/>
            <ac:spMk id="30" creationId="{3B66177D-7BC4-653E-23FF-AA32A45C7BD7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31" creationId="{FCFA5673-0C73-DE52-FDEF-5FF16F708C3F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32" creationId="{B8D504CA-837F-5349-E4AA-93DA9C2BAFCE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33" creationId="{65280693-6D7A-B48E-AD47-E947C87A17B1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34" creationId="{FBD8BCEA-4E38-8E89-0774-271BC8B353A8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35" creationId="{72BFE0C0-7220-FD50-E32B-40191F24CD5B}"/>
          </ac:spMkLst>
        </pc:spChg>
        <pc:spChg chg="mod">
          <ac:chgData name="Giuseppe Torrisi" userId="7e2d242d-86da-4aa3-bb66-1f88aeb4d0c6" providerId="ADAL" clId="{62EE097A-0F85-DA43-A88A-7BC16E789983}" dt="2023-07-22T19:33:15.944" v="4144"/>
          <ac:spMkLst>
            <pc:docMk/>
            <pc:sldMk cId="2601868720" sldId="1229"/>
            <ac:spMk id="36" creationId="{BF060F8E-7657-B365-288A-6FD1BEB8A8E1}"/>
          </ac:spMkLst>
        </pc:spChg>
        <pc:spChg chg="add mod">
          <ac:chgData name="Giuseppe Torrisi" userId="7e2d242d-86da-4aa3-bb66-1f88aeb4d0c6" providerId="ADAL" clId="{62EE097A-0F85-DA43-A88A-7BC16E789983}" dt="2023-07-22T19:35:51.208" v="4177" actId="167"/>
          <ac:spMkLst>
            <pc:docMk/>
            <pc:sldMk cId="2601868720" sldId="1229"/>
            <ac:spMk id="37" creationId="{27A6BAA7-59D1-A17B-EECD-75B8FFF2BDD0}"/>
          </ac:spMkLst>
        </pc:spChg>
        <pc:spChg chg="add mod">
          <ac:chgData name="Giuseppe Torrisi" userId="7e2d242d-86da-4aa3-bb66-1f88aeb4d0c6" providerId="ADAL" clId="{62EE097A-0F85-DA43-A88A-7BC16E789983}" dt="2023-07-22T21:24:59.605" v="4833"/>
          <ac:spMkLst>
            <pc:docMk/>
            <pc:sldMk cId="2601868720" sldId="1229"/>
            <ac:spMk id="38" creationId="{2654337C-3710-4CA4-FF71-1C40FDC41357}"/>
          </ac:spMkLst>
        </pc:spChg>
        <pc:spChg chg="add mod">
          <ac:chgData name="Giuseppe Torrisi" userId="7e2d242d-86da-4aa3-bb66-1f88aeb4d0c6" providerId="ADAL" clId="{62EE097A-0F85-DA43-A88A-7BC16E789983}" dt="2023-07-22T21:24:59.605" v="4833"/>
          <ac:spMkLst>
            <pc:docMk/>
            <pc:sldMk cId="2601868720" sldId="1229"/>
            <ac:spMk id="39" creationId="{9508ACAD-138F-1DC2-F8B0-53679D70A649}"/>
          </ac:spMkLst>
        </pc:spChg>
        <pc:grpChg chg="add mod">
          <ac:chgData name="Giuseppe Torrisi" userId="7e2d242d-86da-4aa3-bb66-1f88aeb4d0c6" providerId="ADAL" clId="{62EE097A-0F85-DA43-A88A-7BC16E789983}" dt="2023-07-22T19:33:15.944" v="4144"/>
          <ac:grpSpMkLst>
            <pc:docMk/>
            <pc:sldMk cId="2601868720" sldId="1229"/>
            <ac:grpSpMk id="2" creationId="{AD25D89D-E4FD-0FB1-2B47-1801FBAB6FBE}"/>
          </ac:grpSpMkLst>
        </pc:grpChg>
        <pc:grpChg chg="del mod">
          <ac:chgData name="Giuseppe Torrisi" userId="7e2d242d-86da-4aa3-bb66-1f88aeb4d0c6" providerId="ADAL" clId="{62EE097A-0F85-DA43-A88A-7BC16E789983}" dt="2023-07-22T19:33:15.525" v="4143" actId="478"/>
          <ac:grpSpMkLst>
            <pc:docMk/>
            <pc:sldMk cId="2601868720" sldId="1229"/>
            <ac:grpSpMk id="3" creationId="{4AF8BC90-565F-926F-6AAC-F748327DF799}"/>
          </ac:grpSpMkLst>
        </pc:grpChg>
        <pc:grpChg chg="mod">
          <ac:chgData name="Giuseppe Torrisi" userId="7e2d242d-86da-4aa3-bb66-1f88aeb4d0c6" providerId="ADAL" clId="{62EE097A-0F85-DA43-A88A-7BC16E789983}" dt="2023-07-22T19:33:15.944" v="4144"/>
          <ac:grpSpMkLst>
            <pc:docMk/>
            <pc:sldMk cId="2601868720" sldId="1229"/>
            <ac:grpSpMk id="15" creationId="{36E276D5-35AE-B78E-5A3B-FB6946FA7475}"/>
          </ac:grpSpMkLst>
        </pc:grpChg>
        <pc:grpChg chg="mod">
          <ac:chgData name="Giuseppe Torrisi" userId="7e2d242d-86da-4aa3-bb66-1f88aeb4d0c6" providerId="ADAL" clId="{62EE097A-0F85-DA43-A88A-7BC16E789983}" dt="2023-07-22T19:33:15.944" v="4144"/>
          <ac:grpSpMkLst>
            <pc:docMk/>
            <pc:sldMk cId="2601868720" sldId="1229"/>
            <ac:grpSpMk id="24" creationId="{47F20D4C-E729-EF5E-22C7-43BB8E973AC6}"/>
          </ac:grpSpMkLst>
        </pc:grpChg>
        <pc:picChg chg="add mod">
          <ac:chgData name="Giuseppe Torrisi" userId="7e2d242d-86da-4aa3-bb66-1f88aeb4d0c6" providerId="ADAL" clId="{62EE097A-0F85-DA43-A88A-7BC16E789983}" dt="2023-07-31T06:16:35.082" v="8565"/>
          <ac:picMkLst>
            <pc:docMk/>
            <pc:sldMk cId="2601868720" sldId="1229"/>
            <ac:picMk id="3" creationId="{1A8655EA-B0C6-ED48-81D2-B66276FDB910}"/>
          </ac:picMkLst>
        </pc:picChg>
        <pc:picChg chg="del">
          <ac:chgData name="Giuseppe Torrisi" userId="7e2d242d-86da-4aa3-bb66-1f88aeb4d0c6" providerId="ADAL" clId="{62EE097A-0F85-DA43-A88A-7BC16E789983}" dt="2023-07-31T06:16:33.386" v="8563" actId="478"/>
          <ac:picMkLst>
            <pc:docMk/>
            <pc:sldMk cId="2601868720" sldId="1229"/>
            <ac:picMk id="29" creationId="{C6795E3D-43DA-4A5B-C363-978C7BF415B2}"/>
          </ac:picMkLst>
        </pc:picChg>
      </pc:sldChg>
      <pc:sldChg chg="addSp delSp modSp add mod">
        <pc:chgData name="Giuseppe Torrisi" userId="7e2d242d-86da-4aa3-bb66-1f88aeb4d0c6" providerId="ADAL" clId="{62EE097A-0F85-DA43-A88A-7BC16E789983}" dt="2023-07-29T15:33:02.572" v="7993"/>
        <pc:sldMkLst>
          <pc:docMk/>
          <pc:sldMk cId="2007425027" sldId="1230"/>
        </pc:sldMkLst>
        <pc:spChg chg="add mod">
          <ac:chgData name="Giuseppe Torrisi" userId="7e2d242d-86da-4aa3-bb66-1f88aeb4d0c6" providerId="ADAL" clId="{62EE097A-0F85-DA43-A88A-7BC16E789983}" dt="2023-07-29T15:33:02.572" v="7993"/>
          <ac:spMkLst>
            <pc:docMk/>
            <pc:sldMk cId="2007425027" sldId="1230"/>
            <ac:spMk id="4" creationId="{2E3D32F9-990E-272C-7AB7-E5CED7482B43}"/>
          </ac:spMkLst>
        </pc:spChg>
        <pc:spChg chg="del">
          <ac:chgData name="Giuseppe Torrisi" userId="7e2d242d-86da-4aa3-bb66-1f88aeb4d0c6" providerId="ADAL" clId="{62EE097A-0F85-DA43-A88A-7BC16E789983}" dt="2023-07-22T21:24:53.651" v="4828" actId="478"/>
          <ac:spMkLst>
            <pc:docMk/>
            <pc:sldMk cId="2007425027" sldId="1230"/>
            <ac:spMk id="7" creationId="{908BC2EC-65BF-D911-D125-269F3C83AC27}"/>
          </ac:spMkLst>
        </pc:spChg>
        <pc:spChg chg="del mod">
          <ac:chgData name="Giuseppe Torrisi" userId="7e2d242d-86da-4aa3-bb66-1f88aeb4d0c6" providerId="ADAL" clId="{62EE097A-0F85-DA43-A88A-7BC16E789983}" dt="2023-07-22T19:35:37.465" v="4172" actId="478"/>
          <ac:spMkLst>
            <pc:docMk/>
            <pc:sldMk cId="2007425027" sldId="1230"/>
            <ac:spMk id="13" creationId="{657F8FAB-6526-50BC-72FF-F48E4CF4E31C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18" creationId="{E536C3D7-62AF-83C4-B2E8-C201776C8661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19" creationId="{35FD6B85-D713-1679-9B9A-F7F1EB895E02}"/>
          </ac:spMkLst>
        </pc:spChg>
        <pc:spChg chg="del">
          <ac:chgData name="Giuseppe Torrisi" userId="7e2d242d-86da-4aa3-bb66-1f88aeb4d0c6" providerId="ADAL" clId="{62EE097A-0F85-DA43-A88A-7BC16E789983}" dt="2023-07-22T21:24:55.572" v="4829" actId="478"/>
          <ac:spMkLst>
            <pc:docMk/>
            <pc:sldMk cId="2007425027" sldId="1230"/>
            <ac:spMk id="20" creationId="{9EA3B750-8EC7-63BB-C7C9-965FF7FCB06B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21" creationId="{A5881F69-49FA-3C0E-797C-B60E6C7522CB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22" creationId="{7690E05F-BB3F-C4CA-DC97-D2290EE300F0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23" creationId="{D08AF2D2-98B3-E0E7-EEB0-899EE3233DFA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25" creationId="{2424A35D-9702-7044-F18F-7C8DE848C8E8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26" creationId="{ECA92024-67BA-14C9-64AC-9BEC7CDCA5E8}"/>
          </ac:spMkLst>
        </pc:spChg>
        <pc:spChg chg="del">
          <ac:chgData name="Giuseppe Torrisi" userId="7e2d242d-86da-4aa3-bb66-1f88aeb4d0c6" providerId="ADAL" clId="{62EE097A-0F85-DA43-A88A-7BC16E789983}" dt="2023-07-22T15:19:54.409" v="2316" actId="478"/>
          <ac:spMkLst>
            <pc:docMk/>
            <pc:sldMk cId="2007425027" sldId="1230"/>
            <ac:spMk id="27" creationId="{32930A9B-B360-3570-5BF8-8D2DF1E45D9C}"/>
          </ac:spMkLst>
        </pc:spChg>
        <pc:spChg chg="del">
          <ac:chgData name="Giuseppe Torrisi" userId="7e2d242d-86da-4aa3-bb66-1f88aeb4d0c6" providerId="ADAL" clId="{62EE097A-0F85-DA43-A88A-7BC16E789983}" dt="2023-07-29T15:33:02.062" v="7992" actId="478"/>
          <ac:spMkLst>
            <pc:docMk/>
            <pc:sldMk cId="2007425027" sldId="1230"/>
            <ac:spMk id="30" creationId="{3B66177D-7BC4-653E-23FF-AA32A45C7BD7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31" creationId="{AEDE97BB-7331-BE6E-B292-F686E92FF56E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32" creationId="{700168A0-0135-BFA3-6D69-98D027372F56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33" creationId="{93751F5F-C448-9612-2DB0-4C59876309E0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34" creationId="{802D493F-662B-0407-168E-002C9C002824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35" creationId="{F66140BA-5CF9-AF40-41ED-018E4552CE36}"/>
          </ac:spMkLst>
        </pc:spChg>
        <pc:spChg chg="mod">
          <ac:chgData name="Giuseppe Torrisi" userId="7e2d242d-86da-4aa3-bb66-1f88aeb4d0c6" providerId="ADAL" clId="{62EE097A-0F85-DA43-A88A-7BC16E789983}" dt="2023-07-22T19:33:10.755" v="4141"/>
          <ac:spMkLst>
            <pc:docMk/>
            <pc:sldMk cId="2007425027" sldId="1230"/>
            <ac:spMk id="36" creationId="{D8F7AC1D-7295-9326-A95C-FD4C11358516}"/>
          </ac:spMkLst>
        </pc:spChg>
        <pc:spChg chg="add mod">
          <ac:chgData name="Giuseppe Torrisi" userId="7e2d242d-86da-4aa3-bb66-1f88aeb4d0c6" providerId="ADAL" clId="{62EE097A-0F85-DA43-A88A-7BC16E789983}" dt="2023-07-22T19:35:41.198" v="4174" actId="167"/>
          <ac:spMkLst>
            <pc:docMk/>
            <pc:sldMk cId="2007425027" sldId="1230"/>
            <ac:spMk id="37" creationId="{F9AE8E23-C68C-B52E-08A3-53675D10C7D6}"/>
          </ac:spMkLst>
        </pc:spChg>
        <pc:spChg chg="add mod">
          <ac:chgData name="Giuseppe Torrisi" userId="7e2d242d-86da-4aa3-bb66-1f88aeb4d0c6" providerId="ADAL" clId="{62EE097A-0F85-DA43-A88A-7BC16E789983}" dt="2023-07-22T21:24:55.856" v="4830"/>
          <ac:spMkLst>
            <pc:docMk/>
            <pc:sldMk cId="2007425027" sldId="1230"/>
            <ac:spMk id="38" creationId="{41A38EF2-90DA-500A-8E4A-6E68D529ACDC}"/>
          </ac:spMkLst>
        </pc:spChg>
        <pc:spChg chg="add mod">
          <ac:chgData name="Giuseppe Torrisi" userId="7e2d242d-86da-4aa3-bb66-1f88aeb4d0c6" providerId="ADAL" clId="{62EE097A-0F85-DA43-A88A-7BC16E789983}" dt="2023-07-22T21:24:55.856" v="4830"/>
          <ac:spMkLst>
            <pc:docMk/>
            <pc:sldMk cId="2007425027" sldId="1230"/>
            <ac:spMk id="39" creationId="{0895F664-4790-F5BD-7DCF-99C0514BA4FF}"/>
          </ac:spMkLst>
        </pc:spChg>
        <pc:grpChg chg="add mod">
          <ac:chgData name="Giuseppe Torrisi" userId="7e2d242d-86da-4aa3-bb66-1f88aeb4d0c6" providerId="ADAL" clId="{62EE097A-0F85-DA43-A88A-7BC16E789983}" dt="2023-07-22T19:33:10.755" v="4141"/>
          <ac:grpSpMkLst>
            <pc:docMk/>
            <pc:sldMk cId="2007425027" sldId="1230"/>
            <ac:grpSpMk id="2" creationId="{AF2C9E17-DE95-ECD2-48E7-E4CAE1389C18}"/>
          </ac:grpSpMkLst>
        </pc:grpChg>
        <pc:grpChg chg="del">
          <ac:chgData name="Giuseppe Torrisi" userId="7e2d242d-86da-4aa3-bb66-1f88aeb4d0c6" providerId="ADAL" clId="{62EE097A-0F85-DA43-A88A-7BC16E789983}" dt="2023-07-22T19:33:10.438" v="4140" actId="478"/>
          <ac:grpSpMkLst>
            <pc:docMk/>
            <pc:sldMk cId="2007425027" sldId="1230"/>
            <ac:grpSpMk id="3" creationId="{4AF8BC90-565F-926F-6AAC-F748327DF799}"/>
          </ac:grpSpMkLst>
        </pc:grpChg>
        <pc:grpChg chg="mod">
          <ac:chgData name="Giuseppe Torrisi" userId="7e2d242d-86da-4aa3-bb66-1f88aeb4d0c6" providerId="ADAL" clId="{62EE097A-0F85-DA43-A88A-7BC16E789983}" dt="2023-07-22T19:33:10.755" v="4141"/>
          <ac:grpSpMkLst>
            <pc:docMk/>
            <pc:sldMk cId="2007425027" sldId="1230"/>
            <ac:grpSpMk id="15" creationId="{2F31D694-CCCF-CD82-73A6-1A8820FE7B2B}"/>
          </ac:grpSpMkLst>
        </pc:grpChg>
        <pc:grpChg chg="mod">
          <ac:chgData name="Giuseppe Torrisi" userId="7e2d242d-86da-4aa3-bb66-1f88aeb4d0c6" providerId="ADAL" clId="{62EE097A-0F85-DA43-A88A-7BC16E789983}" dt="2023-07-22T19:33:10.755" v="4141"/>
          <ac:grpSpMkLst>
            <pc:docMk/>
            <pc:sldMk cId="2007425027" sldId="1230"/>
            <ac:grpSpMk id="24" creationId="{8BBFC2BC-E7E9-F06D-6350-542CDE9BD83D}"/>
          </ac:grpSpMkLst>
        </pc:grpChg>
        <pc:picChg chg="add mod">
          <ac:chgData name="Giuseppe Torrisi" userId="7e2d242d-86da-4aa3-bb66-1f88aeb4d0c6" providerId="ADAL" clId="{62EE097A-0F85-DA43-A88A-7BC16E789983}" dt="2023-07-29T15:33:02.572" v="7993"/>
          <ac:picMkLst>
            <pc:docMk/>
            <pc:sldMk cId="2007425027" sldId="1230"/>
            <ac:picMk id="3" creationId="{A977E8AE-6549-DE34-C6FA-2FD36E22FDD4}"/>
          </ac:picMkLst>
        </pc:picChg>
        <pc:picChg chg="del">
          <ac:chgData name="Giuseppe Torrisi" userId="7e2d242d-86da-4aa3-bb66-1f88aeb4d0c6" providerId="ADAL" clId="{62EE097A-0F85-DA43-A88A-7BC16E789983}" dt="2023-07-29T15:33:00.854" v="7991" actId="478"/>
          <ac:picMkLst>
            <pc:docMk/>
            <pc:sldMk cId="2007425027" sldId="1230"/>
            <ac:picMk id="29" creationId="{C6795E3D-43DA-4A5B-C363-978C7BF415B2}"/>
          </ac:picMkLst>
        </pc:picChg>
      </pc:sldChg>
      <pc:sldChg chg="addSp delSp modSp add del mod modShow modNotesTx">
        <pc:chgData name="Giuseppe Torrisi" userId="7e2d242d-86da-4aa3-bb66-1f88aeb4d0c6" providerId="ADAL" clId="{62EE097A-0F85-DA43-A88A-7BC16E789983}" dt="2023-07-29T08:36:38.413" v="7717" actId="2696"/>
        <pc:sldMkLst>
          <pc:docMk/>
          <pc:sldMk cId="2998177858" sldId="1231"/>
        </pc:sldMkLst>
        <pc:spChg chg="mod">
          <ac:chgData name="Giuseppe Torrisi" userId="7e2d242d-86da-4aa3-bb66-1f88aeb4d0c6" providerId="ADAL" clId="{62EE097A-0F85-DA43-A88A-7BC16E789983}" dt="2023-07-22T16:57:27.588" v="3274" actId="1076"/>
          <ac:spMkLst>
            <pc:docMk/>
            <pc:sldMk cId="2998177858" sldId="1231"/>
            <ac:spMk id="2" creationId="{340E5498-6FD3-01A6-E06B-4260F57D2315}"/>
          </ac:spMkLst>
        </pc:spChg>
        <pc:spChg chg="add mod">
          <ac:chgData name="Giuseppe Torrisi" userId="7e2d242d-86da-4aa3-bb66-1f88aeb4d0c6" providerId="ADAL" clId="{62EE097A-0F85-DA43-A88A-7BC16E789983}" dt="2023-07-22T16:54:04.424" v="3219" actId="1076"/>
          <ac:spMkLst>
            <pc:docMk/>
            <pc:sldMk cId="2998177858" sldId="1231"/>
            <ac:spMk id="3" creationId="{B3880F90-D8A4-B4F2-AD05-B130D0905BFE}"/>
          </ac:spMkLst>
        </pc:spChg>
        <pc:spChg chg="mod">
          <ac:chgData name="Giuseppe Torrisi" userId="7e2d242d-86da-4aa3-bb66-1f88aeb4d0c6" providerId="ADAL" clId="{62EE097A-0F85-DA43-A88A-7BC16E789983}" dt="2023-07-22T16:55:42.602" v="3251" actId="1076"/>
          <ac:spMkLst>
            <pc:docMk/>
            <pc:sldMk cId="2998177858" sldId="1231"/>
            <ac:spMk id="8" creationId="{48B15653-E6EC-4D29-937D-EC4C47B0BBDF}"/>
          </ac:spMkLst>
        </pc:spChg>
        <pc:spChg chg="del mod">
          <ac:chgData name="Giuseppe Torrisi" userId="7e2d242d-86da-4aa3-bb66-1f88aeb4d0c6" providerId="ADAL" clId="{62EE097A-0F85-DA43-A88A-7BC16E789983}" dt="2023-07-22T16:48:17.011" v="3123" actId="478"/>
          <ac:spMkLst>
            <pc:docMk/>
            <pc:sldMk cId="2998177858" sldId="1231"/>
            <ac:spMk id="9" creationId="{5474BE65-93A0-762E-65CA-9305EDAE4394}"/>
          </ac:spMkLst>
        </pc:spChg>
        <pc:spChg chg="del mod">
          <ac:chgData name="Giuseppe Torrisi" userId="7e2d242d-86da-4aa3-bb66-1f88aeb4d0c6" providerId="ADAL" clId="{62EE097A-0F85-DA43-A88A-7BC16E789983}" dt="2023-07-22T16:48:19.135" v="3125" actId="478"/>
          <ac:spMkLst>
            <pc:docMk/>
            <pc:sldMk cId="2998177858" sldId="1231"/>
            <ac:spMk id="10" creationId="{D70F532B-41D3-EB27-A8F3-D91C1265CBEA}"/>
          </ac:spMkLst>
        </pc:spChg>
        <pc:spChg chg="del mod">
          <ac:chgData name="Giuseppe Torrisi" userId="7e2d242d-86da-4aa3-bb66-1f88aeb4d0c6" providerId="ADAL" clId="{62EE097A-0F85-DA43-A88A-7BC16E789983}" dt="2023-07-22T16:48:18.070" v="3124" actId="478"/>
          <ac:spMkLst>
            <pc:docMk/>
            <pc:sldMk cId="2998177858" sldId="1231"/>
            <ac:spMk id="11" creationId="{B2AAC226-C184-0854-CAB1-764F5BCD4199}"/>
          </ac:spMkLst>
        </pc:spChg>
        <pc:spChg chg="del mod">
          <ac:chgData name="Giuseppe Torrisi" userId="7e2d242d-86da-4aa3-bb66-1f88aeb4d0c6" providerId="ADAL" clId="{62EE097A-0F85-DA43-A88A-7BC16E789983}" dt="2023-07-22T16:48:20.115" v="3126" actId="478"/>
          <ac:spMkLst>
            <pc:docMk/>
            <pc:sldMk cId="2998177858" sldId="1231"/>
            <ac:spMk id="12" creationId="{A34172D2-57E0-D4D8-32F7-4766F025793B}"/>
          </ac:spMkLst>
        </pc:spChg>
        <pc:spChg chg="mod">
          <ac:chgData name="Giuseppe Torrisi" userId="7e2d242d-86da-4aa3-bb66-1f88aeb4d0c6" providerId="ADAL" clId="{62EE097A-0F85-DA43-A88A-7BC16E789983}" dt="2023-07-22T16:57:14.205" v="3269" actId="1076"/>
          <ac:spMkLst>
            <pc:docMk/>
            <pc:sldMk cId="2998177858" sldId="1231"/>
            <ac:spMk id="28" creationId="{ABCA4B0F-D90B-152F-798A-C8D32177C156}"/>
          </ac:spMkLst>
        </pc:spChg>
        <pc:spChg chg="add mod">
          <ac:chgData name="Giuseppe Torrisi" userId="7e2d242d-86da-4aa3-bb66-1f88aeb4d0c6" providerId="ADAL" clId="{62EE097A-0F85-DA43-A88A-7BC16E789983}" dt="2023-07-22T16:55:36.372" v="3250" actId="115"/>
          <ac:spMkLst>
            <pc:docMk/>
            <pc:sldMk cId="2998177858" sldId="1231"/>
            <ac:spMk id="29" creationId="{F2A9CBD6-D61F-7EF8-3112-F8CE6AECCD75}"/>
          </ac:spMkLst>
        </pc:spChg>
        <pc:spChg chg="add mod">
          <ac:chgData name="Giuseppe Torrisi" userId="7e2d242d-86da-4aa3-bb66-1f88aeb4d0c6" providerId="ADAL" clId="{62EE097A-0F85-DA43-A88A-7BC16E789983}" dt="2023-07-22T16:50:02.164" v="3143" actId="1076"/>
          <ac:spMkLst>
            <pc:docMk/>
            <pc:sldMk cId="2998177858" sldId="1231"/>
            <ac:spMk id="30" creationId="{5DA45C11-44D5-FA27-0DAB-D4A296BD88CE}"/>
          </ac:spMkLst>
        </pc:spChg>
        <pc:spChg chg="add del mod">
          <ac:chgData name="Giuseppe Torrisi" userId="7e2d242d-86da-4aa3-bb66-1f88aeb4d0c6" providerId="ADAL" clId="{62EE097A-0F85-DA43-A88A-7BC16E789983}" dt="2023-07-22T16:49:50.420" v="3139" actId="478"/>
          <ac:spMkLst>
            <pc:docMk/>
            <pc:sldMk cId="2998177858" sldId="1231"/>
            <ac:spMk id="31" creationId="{ACBF0D03-3C86-AFF2-77C0-8E1AF0FD3CB3}"/>
          </ac:spMkLst>
        </pc:spChg>
        <pc:spChg chg="add mod">
          <ac:chgData name="Giuseppe Torrisi" userId="7e2d242d-86da-4aa3-bb66-1f88aeb4d0c6" providerId="ADAL" clId="{62EE097A-0F85-DA43-A88A-7BC16E789983}" dt="2023-07-22T16:53:12.726" v="3202" actId="1076"/>
          <ac:spMkLst>
            <pc:docMk/>
            <pc:sldMk cId="2998177858" sldId="1231"/>
            <ac:spMk id="32" creationId="{5E4E293F-1880-9BA7-1CFB-A0981AC32976}"/>
          </ac:spMkLst>
        </pc:spChg>
        <pc:spChg chg="add mod">
          <ac:chgData name="Giuseppe Torrisi" userId="7e2d242d-86da-4aa3-bb66-1f88aeb4d0c6" providerId="ADAL" clId="{62EE097A-0F85-DA43-A88A-7BC16E789983}" dt="2023-07-22T16:54:10.443" v="3221" actId="1076"/>
          <ac:spMkLst>
            <pc:docMk/>
            <pc:sldMk cId="2998177858" sldId="1231"/>
            <ac:spMk id="33" creationId="{B0524211-4D8F-1445-22DF-09E88741E426}"/>
          </ac:spMkLst>
        </pc:spChg>
        <pc:spChg chg="add mod">
          <ac:chgData name="Giuseppe Torrisi" userId="7e2d242d-86da-4aa3-bb66-1f88aeb4d0c6" providerId="ADAL" clId="{62EE097A-0F85-DA43-A88A-7BC16E789983}" dt="2023-07-22T16:54:44.198" v="3224" actId="1076"/>
          <ac:spMkLst>
            <pc:docMk/>
            <pc:sldMk cId="2998177858" sldId="1231"/>
            <ac:spMk id="34" creationId="{F2750A9B-2E49-8CAC-8BCD-0DF119BD650D}"/>
          </ac:spMkLst>
        </pc:spChg>
        <pc:spChg chg="add mod">
          <ac:chgData name="Giuseppe Torrisi" userId="7e2d242d-86da-4aa3-bb66-1f88aeb4d0c6" providerId="ADAL" clId="{62EE097A-0F85-DA43-A88A-7BC16E789983}" dt="2023-07-22T16:55:05.302" v="3229" actId="14100"/>
          <ac:spMkLst>
            <pc:docMk/>
            <pc:sldMk cId="2998177858" sldId="1231"/>
            <ac:spMk id="35" creationId="{085C4D21-9CD6-6C28-6186-F0FD0E2931F2}"/>
          </ac:spMkLst>
        </pc:spChg>
        <pc:spChg chg="add mod">
          <ac:chgData name="Giuseppe Torrisi" userId="7e2d242d-86da-4aa3-bb66-1f88aeb4d0c6" providerId="ADAL" clId="{62EE097A-0F85-DA43-A88A-7BC16E789983}" dt="2023-07-22T16:58:44.654" v="3290" actId="1076"/>
          <ac:spMkLst>
            <pc:docMk/>
            <pc:sldMk cId="2998177858" sldId="1231"/>
            <ac:spMk id="38" creationId="{C44161F7-3C4C-ABE7-2CE2-630A21E10E8F}"/>
          </ac:spMkLst>
        </pc:spChg>
        <pc:spChg chg="mod">
          <ac:chgData name="Giuseppe Torrisi" userId="7e2d242d-86da-4aa3-bb66-1f88aeb4d0c6" providerId="ADAL" clId="{62EE097A-0F85-DA43-A88A-7BC16E789983}" dt="2023-07-22T16:58:39.994" v="3288"/>
          <ac:spMkLst>
            <pc:docMk/>
            <pc:sldMk cId="2998177858" sldId="1231"/>
            <ac:spMk id="41" creationId="{D5D971BA-9DC9-EDCA-7170-073A5585BED5}"/>
          </ac:spMkLst>
        </pc:spChg>
        <pc:spChg chg="mod">
          <ac:chgData name="Giuseppe Torrisi" userId="7e2d242d-86da-4aa3-bb66-1f88aeb4d0c6" providerId="ADAL" clId="{62EE097A-0F85-DA43-A88A-7BC16E789983}" dt="2023-07-22T16:58:39.994" v="3288"/>
          <ac:spMkLst>
            <pc:docMk/>
            <pc:sldMk cId="2998177858" sldId="1231"/>
            <ac:spMk id="42" creationId="{416C9557-76D8-2E68-00BB-825829F63FC0}"/>
          </ac:spMkLst>
        </pc:spChg>
        <pc:spChg chg="mod">
          <ac:chgData name="Giuseppe Torrisi" userId="7e2d242d-86da-4aa3-bb66-1f88aeb4d0c6" providerId="ADAL" clId="{62EE097A-0F85-DA43-A88A-7BC16E789983}" dt="2023-07-22T16:58:39.994" v="3288"/>
          <ac:spMkLst>
            <pc:docMk/>
            <pc:sldMk cId="2998177858" sldId="1231"/>
            <ac:spMk id="43" creationId="{3736FFBB-AD9E-ED93-CB36-960A1E1418C9}"/>
          </ac:spMkLst>
        </pc:spChg>
        <pc:spChg chg="mod">
          <ac:chgData name="Giuseppe Torrisi" userId="7e2d242d-86da-4aa3-bb66-1f88aeb4d0c6" providerId="ADAL" clId="{62EE097A-0F85-DA43-A88A-7BC16E789983}" dt="2023-07-22T16:58:39.994" v="3288"/>
          <ac:spMkLst>
            <pc:docMk/>
            <pc:sldMk cId="2998177858" sldId="1231"/>
            <ac:spMk id="44" creationId="{FD4D6C1E-0AD3-502D-779F-766BD225D4F6}"/>
          </ac:spMkLst>
        </pc:spChg>
        <pc:spChg chg="mod">
          <ac:chgData name="Giuseppe Torrisi" userId="7e2d242d-86da-4aa3-bb66-1f88aeb4d0c6" providerId="ADAL" clId="{62EE097A-0F85-DA43-A88A-7BC16E789983}" dt="2023-07-22T16:58:39.994" v="3288"/>
          <ac:spMkLst>
            <pc:docMk/>
            <pc:sldMk cId="2998177858" sldId="1231"/>
            <ac:spMk id="45" creationId="{E9D613F1-BE4F-EF1A-FA8C-E3E54C944FFA}"/>
          </ac:spMkLst>
        </pc:spChg>
        <pc:spChg chg="mod">
          <ac:chgData name="Giuseppe Torrisi" userId="7e2d242d-86da-4aa3-bb66-1f88aeb4d0c6" providerId="ADAL" clId="{62EE097A-0F85-DA43-A88A-7BC16E789983}" dt="2023-07-22T16:58:39.994" v="3288"/>
          <ac:spMkLst>
            <pc:docMk/>
            <pc:sldMk cId="2998177858" sldId="1231"/>
            <ac:spMk id="46" creationId="{82090903-9DC3-D738-80FE-B5A9863F9D42}"/>
          </ac:spMkLst>
        </pc:spChg>
        <pc:spChg chg="mod">
          <ac:chgData name="Giuseppe Torrisi" userId="7e2d242d-86da-4aa3-bb66-1f88aeb4d0c6" providerId="ADAL" clId="{62EE097A-0F85-DA43-A88A-7BC16E789983}" dt="2023-07-22T16:58:39.994" v="3288"/>
          <ac:spMkLst>
            <pc:docMk/>
            <pc:sldMk cId="2998177858" sldId="1231"/>
            <ac:spMk id="47" creationId="{0E335D6B-F534-B049-DAB6-3EC48C71D003}"/>
          </ac:spMkLst>
        </pc:spChg>
        <pc:spChg chg="mod">
          <ac:chgData name="Giuseppe Torrisi" userId="7e2d242d-86da-4aa3-bb66-1f88aeb4d0c6" providerId="ADAL" clId="{62EE097A-0F85-DA43-A88A-7BC16E789983}" dt="2023-07-22T16:58:39.994" v="3288"/>
          <ac:spMkLst>
            <pc:docMk/>
            <pc:sldMk cId="2998177858" sldId="1231"/>
            <ac:spMk id="48" creationId="{55BDF4FA-2601-B585-B29F-ADA6A067CD23}"/>
          </ac:spMkLst>
        </pc:spChg>
        <pc:spChg chg="add del mod">
          <ac:chgData name="Giuseppe Torrisi" userId="7e2d242d-86da-4aa3-bb66-1f88aeb4d0c6" providerId="ADAL" clId="{62EE097A-0F85-DA43-A88A-7BC16E789983}" dt="2023-07-22T16:59:50.856" v="3318"/>
          <ac:spMkLst>
            <pc:docMk/>
            <pc:sldMk cId="2998177858" sldId="1231"/>
            <ac:spMk id="49" creationId="{04D4E977-E20A-82E2-E76D-09E36136D325}"/>
          </ac:spMkLst>
        </pc:spChg>
        <pc:spChg chg="mod">
          <ac:chgData name="Giuseppe Torrisi" userId="7e2d242d-86da-4aa3-bb66-1f88aeb4d0c6" providerId="ADAL" clId="{62EE097A-0F85-DA43-A88A-7BC16E789983}" dt="2023-07-22T16:58:58.572" v="3292"/>
          <ac:spMkLst>
            <pc:docMk/>
            <pc:sldMk cId="2998177858" sldId="1231"/>
            <ac:spMk id="52" creationId="{2F08EFE0-E81C-D120-0BBC-502A4352575E}"/>
          </ac:spMkLst>
        </pc:spChg>
        <pc:spChg chg="mod">
          <ac:chgData name="Giuseppe Torrisi" userId="7e2d242d-86da-4aa3-bb66-1f88aeb4d0c6" providerId="ADAL" clId="{62EE097A-0F85-DA43-A88A-7BC16E789983}" dt="2023-07-22T16:58:58.572" v="3292"/>
          <ac:spMkLst>
            <pc:docMk/>
            <pc:sldMk cId="2998177858" sldId="1231"/>
            <ac:spMk id="53" creationId="{00FE948F-CD44-2494-1E91-CFB355413AE2}"/>
          </ac:spMkLst>
        </pc:spChg>
        <pc:spChg chg="mod">
          <ac:chgData name="Giuseppe Torrisi" userId="7e2d242d-86da-4aa3-bb66-1f88aeb4d0c6" providerId="ADAL" clId="{62EE097A-0F85-DA43-A88A-7BC16E789983}" dt="2023-07-22T16:58:58.572" v="3292"/>
          <ac:spMkLst>
            <pc:docMk/>
            <pc:sldMk cId="2998177858" sldId="1231"/>
            <ac:spMk id="54" creationId="{A0F50D5A-994D-1937-23AB-9C1AB6943B69}"/>
          </ac:spMkLst>
        </pc:spChg>
        <pc:spChg chg="mod">
          <ac:chgData name="Giuseppe Torrisi" userId="7e2d242d-86da-4aa3-bb66-1f88aeb4d0c6" providerId="ADAL" clId="{62EE097A-0F85-DA43-A88A-7BC16E789983}" dt="2023-07-22T16:58:58.572" v="3292"/>
          <ac:spMkLst>
            <pc:docMk/>
            <pc:sldMk cId="2998177858" sldId="1231"/>
            <ac:spMk id="55" creationId="{3270520B-0206-16DE-D1C7-287CC752A22B}"/>
          </ac:spMkLst>
        </pc:spChg>
        <pc:spChg chg="mod">
          <ac:chgData name="Giuseppe Torrisi" userId="7e2d242d-86da-4aa3-bb66-1f88aeb4d0c6" providerId="ADAL" clId="{62EE097A-0F85-DA43-A88A-7BC16E789983}" dt="2023-07-22T16:58:58.572" v="3292"/>
          <ac:spMkLst>
            <pc:docMk/>
            <pc:sldMk cId="2998177858" sldId="1231"/>
            <ac:spMk id="56" creationId="{2615292F-04B5-96D0-A5BE-95AA5EF4EF9B}"/>
          </ac:spMkLst>
        </pc:spChg>
        <pc:spChg chg="mod">
          <ac:chgData name="Giuseppe Torrisi" userId="7e2d242d-86da-4aa3-bb66-1f88aeb4d0c6" providerId="ADAL" clId="{62EE097A-0F85-DA43-A88A-7BC16E789983}" dt="2023-07-22T16:58:58.572" v="3292"/>
          <ac:spMkLst>
            <pc:docMk/>
            <pc:sldMk cId="2998177858" sldId="1231"/>
            <ac:spMk id="57" creationId="{14FEC1BB-BB4B-C85C-3E2F-9F56A0FDE7FB}"/>
          </ac:spMkLst>
        </pc:spChg>
        <pc:spChg chg="mod">
          <ac:chgData name="Giuseppe Torrisi" userId="7e2d242d-86da-4aa3-bb66-1f88aeb4d0c6" providerId="ADAL" clId="{62EE097A-0F85-DA43-A88A-7BC16E789983}" dt="2023-07-22T16:58:58.572" v="3292"/>
          <ac:spMkLst>
            <pc:docMk/>
            <pc:sldMk cId="2998177858" sldId="1231"/>
            <ac:spMk id="58" creationId="{82C9FF03-18D5-7251-CBC6-4F028143AD55}"/>
          </ac:spMkLst>
        </pc:spChg>
        <pc:spChg chg="mod">
          <ac:chgData name="Giuseppe Torrisi" userId="7e2d242d-86da-4aa3-bb66-1f88aeb4d0c6" providerId="ADAL" clId="{62EE097A-0F85-DA43-A88A-7BC16E789983}" dt="2023-07-22T16:58:58.572" v="3292"/>
          <ac:spMkLst>
            <pc:docMk/>
            <pc:sldMk cId="2998177858" sldId="1231"/>
            <ac:spMk id="59" creationId="{5D5CB962-1BBE-DB73-FA00-92911EDA7F30}"/>
          </ac:spMkLst>
        </pc:spChg>
        <pc:spChg chg="add mod">
          <ac:chgData name="Giuseppe Torrisi" userId="7e2d242d-86da-4aa3-bb66-1f88aeb4d0c6" providerId="ADAL" clId="{62EE097A-0F85-DA43-A88A-7BC16E789983}" dt="2023-07-22T16:59:10.435" v="3315" actId="1076"/>
          <ac:spMkLst>
            <pc:docMk/>
            <pc:sldMk cId="2998177858" sldId="1231"/>
            <ac:spMk id="60" creationId="{8FA16814-D0FA-3689-D65D-136EA80085C6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62" creationId="{6530AA93-D43B-4313-FA7B-DFBB1F850362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65" creationId="{A4F947C1-FF50-C9EF-72FD-E11293F0AFB4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66" creationId="{6373FAED-CABE-5526-74B3-4AC00D867E8A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67" creationId="{7CA87AEE-FB92-A63F-AE62-83110C74DE25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68" creationId="{52E1244F-EA28-CDA4-EBFD-E7D0ECE119A7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69" creationId="{C7DF1DF3-2E2B-7F32-ABD9-F17AA23A23FA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71" creationId="{92D72E7C-F3A6-7353-ACD4-2FAD8BDF7B2E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72" creationId="{68AF4E8E-B4F6-EF89-2119-44F12D97EF6B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73" creationId="{C6C275B1-C33C-7C5F-02FC-BE190562EB50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74" creationId="{F147B911-81C0-E241-1B2F-A2FEE1F9B596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75" creationId="{BA8C957C-D46F-648D-3F07-7D0BA0E1C6BA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76" creationId="{9FB94846-5295-8147-FAAE-9B9E63464C42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77" creationId="{63547932-95EC-E6DD-0D1B-6C880CC99C93}"/>
          </ac:spMkLst>
        </pc:spChg>
        <pc:spChg chg="mod">
          <ac:chgData name="Giuseppe Torrisi" userId="7e2d242d-86da-4aa3-bb66-1f88aeb4d0c6" providerId="ADAL" clId="{62EE097A-0F85-DA43-A88A-7BC16E789983}" dt="2023-07-22T19:37:11.506" v="4197"/>
          <ac:spMkLst>
            <pc:docMk/>
            <pc:sldMk cId="2998177858" sldId="1231"/>
            <ac:spMk id="78" creationId="{BACBE438-CAB5-0F1C-8309-F26CC7A58CDB}"/>
          </ac:spMkLst>
        </pc:spChg>
        <pc:grpChg chg="del mod">
          <ac:chgData name="Giuseppe Torrisi" userId="7e2d242d-86da-4aa3-bb66-1f88aeb4d0c6" providerId="ADAL" clId="{62EE097A-0F85-DA43-A88A-7BC16E789983}" dt="2023-07-22T16:58:39.347" v="3287" actId="478"/>
          <ac:grpSpMkLst>
            <pc:docMk/>
            <pc:sldMk cId="2998177858" sldId="1231"/>
            <ac:grpSpMk id="6" creationId="{B5D1B36B-5B10-519C-CD6F-BEE6243EB2C8}"/>
          </ac:grpSpMkLst>
        </pc:grpChg>
        <pc:grpChg chg="add mod">
          <ac:chgData name="Giuseppe Torrisi" userId="7e2d242d-86da-4aa3-bb66-1f88aeb4d0c6" providerId="ADAL" clId="{62EE097A-0F85-DA43-A88A-7BC16E789983}" dt="2023-07-22T16:55:33.340" v="3249" actId="1036"/>
          <ac:grpSpMkLst>
            <pc:docMk/>
            <pc:sldMk cId="2998177858" sldId="1231"/>
            <ac:grpSpMk id="36" creationId="{891FABBD-5D80-5793-43C0-D297A19D6CA7}"/>
          </ac:grpSpMkLst>
        </pc:grpChg>
        <pc:grpChg chg="add del mod">
          <ac:chgData name="Giuseppe Torrisi" userId="7e2d242d-86da-4aa3-bb66-1f88aeb4d0c6" providerId="ADAL" clId="{62EE097A-0F85-DA43-A88A-7BC16E789983}" dt="2023-07-22T19:36:57.640" v="4195" actId="478"/>
          <ac:grpSpMkLst>
            <pc:docMk/>
            <pc:sldMk cId="2998177858" sldId="1231"/>
            <ac:grpSpMk id="39" creationId="{CBF80B3C-E8F1-06EF-7DB4-21029A1B8BF5}"/>
          </ac:grpSpMkLst>
        </pc:grpChg>
        <pc:grpChg chg="mod">
          <ac:chgData name="Giuseppe Torrisi" userId="7e2d242d-86da-4aa3-bb66-1f88aeb4d0c6" providerId="ADAL" clId="{62EE097A-0F85-DA43-A88A-7BC16E789983}" dt="2023-07-22T16:58:39.994" v="3288"/>
          <ac:grpSpMkLst>
            <pc:docMk/>
            <pc:sldMk cId="2998177858" sldId="1231"/>
            <ac:grpSpMk id="40" creationId="{21D56E8D-8FD9-B5DE-3120-5F3B65274545}"/>
          </ac:grpSpMkLst>
        </pc:grpChg>
        <pc:grpChg chg="add del mod">
          <ac:chgData name="Giuseppe Torrisi" userId="7e2d242d-86da-4aa3-bb66-1f88aeb4d0c6" providerId="ADAL" clId="{62EE097A-0F85-DA43-A88A-7BC16E789983}" dt="2023-07-22T16:58:59.534" v="3293"/>
          <ac:grpSpMkLst>
            <pc:docMk/>
            <pc:sldMk cId="2998177858" sldId="1231"/>
            <ac:grpSpMk id="50" creationId="{5A483FC5-430D-AA90-21F0-3AF50E9B7966}"/>
          </ac:grpSpMkLst>
        </pc:grpChg>
        <pc:grpChg chg="mod">
          <ac:chgData name="Giuseppe Torrisi" userId="7e2d242d-86da-4aa3-bb66-1f88aeb4d0c6" providerId="ADAL" clId="{62EE097A-0F85-DA43-A88A-7BC16E789983}" dt="2023-07-22T16:58:58.572" v="3292"/>
          <ac:grpSpMkLst>
            <pc:docMk/>
            <pc:sldMk cId="2998177858" sldId="1231"/>
            <ac:grpSpMk id="51" creationId="{74278DE3-1AC8-DA4C-830F-61B69D195AE3}"/>
          </ac:grpSpMkLst>
        </pc:grpChg>
        <pc:grpChg chg="add mod">
          <ac:chgData name="Giuseppe Torrisi" userId="7e2d242d-86da-4aa3-bb66-1f88aeb4d0c6" providerId="ADAL" clId="{62EE097A-0F85-DA43-A88A-7BC16E789983}" dt="2023-07-22T19:37:11.506" v="4197"/>
          <ac:grpSpMkLst>
            <pc:docMk/>
            <pc:sldMk cId="2998177858" sldId="1231"/>
            <ac:grpSpMk id="61" creationId="{4C6C1684-84CC-1288-058F-AD3049CA69E8}"/>
          </ac:grpSpMkLst>
        </pc:grpChg>
        <pc:grpChg chg="mod">
          <ac:chgData name="Giuseppe Torrisi" userId="7e2d242d-86da-4aa3-bb66-1f88aeb4d0c6" providerId="ADAL" clId="{62EE097A-0F85-DA43-A88A-7BC16E789983}" dt="2023-07-22T19:37:11.506" v="4197"/>
          <ac:grpSpMkLst>
            <pc:docMk/>
            <pc:sldMk cId="2998177858" sldId="1231"/>
            <ac:grpSpMk id="63" creationId="{CF48B2E8-7C89-A9D8-A47B-02E8DACA1927}"/>
          </ac:grpSpMkLst>
        </pc:grpChg>
        <pc:grpChg chg="mod">
          <ac:chgData name="Giuseppe Torrisi" userId="7e2d242d-86da-4aa3-bb66-1f88aeb4d0c6" providerId="ADAL" clId="{62EE097A-0F85-DA43-A88A-7BC16E789983}" dt="2023-07-22T19:37:11.506" v="4197"/>
          <ac:grpSpMkLst>
            <pc:docMk/>
            <pc:sldMk cId="2998177858" sldId="1231"/>
            <ac:grpSpMk id="64" creationId="{F164DF77-85F0-2F3D-10BE-145EB9792235}"/>
          </ac:grpSpMkLst>
        </pc:grpChg>
        <pc:grpChg chg="mod">
          <ac:chgData name="Giuseppe Torrisi" userId="7e2d242d-86da-4aa3-bb66-1f88aeb4d0c6" providerId="ADAL" clId="{62EE097A-0F85-DA43-A88A-7BC16E789983}" dt="2023-07-22T19:37:11.506" v="4197"/>
          <ac:grpSpMkLst>
            <pc:docMk/>
            <pc:sldMk cId="2998177858" sldId="1231"/>
            <ac:grpSpMk id="70" creationId="{1CC84486-582D-0167-85E1-93BB787B5AA6}"/>
          </ac:grpSpMkLst>
        </pc:grpChg>
        <pc:picChg chg="mod modCrop">
          <ac:chgData name="Giuseppe Torrisi" userId="7e2d242d-86da-4aa3-bb66-1f88aeb4d0c6" providerId="ADAL" clId="{62EE097A-0F85-DA43-A88A-7BC16E789983}" dt="2023-07-22T16:57:18.765" v="3272" actId="1076"/>
          <ac:picMkLst>
            <pc:docMk/>
            <pc:sldMk cId="2998177858" sldId="1231"/>
            <ac:picMk id="4" creationId="{1B2CA147-C3BE-1E43-5AD8-B52851FFAB27}"/>
          </ac:picMkLst>
        </pc:picChg>
        <pc:picChg chg="del">
          <ac:chgData name="Giuseppe Torrisi" userId="7e2d242d-86da-4aa3-bb66-1f88aeb4d0c6" providerId="ADAL" clId="{62EE097A-0F85-DA43-A88A-7BC16E789983}" dt="2023-07-22T16:35:51.097" v="2884" actId="478"/>
          <ac:picMkLst>
            <pc:docMk/>
            <pc:sldMk cId="2998177858" sldId="1231"/>
            <ac:picMk id="27" creationId="{AFCEA732-3CA6-D57D-3C0B-6405E2D07487}"/>
          </ac:picMkLst>
        </pc:picChg>
      </pc:sldChg>
      <pc:sldChg chg="addSp delSp modSp add mod ord">
        <pc:chgData name="Giuseppe Torrisi" userId="7e2d242d-86da-4aa3-bb66-1f88aeb4d0c6" providerId="ADAL" clId="{62EE097A-0F85-DA43-A88A-7BC16E789983}" dt="2023-07-31T22:03:20.605" v="9812" actId="20577"/>
        <pc:sldMkLst>
          <pc:docMk/>
          <pc:sldMk cId="218657305" sldId="1232"/>
        </pc:sldMkLst>
        <pc:spChg chg="del mod">
          <ac:chgData name="Giuseppe Torrisi" userId="7e2d242d-86da-4aa3-bb66-1f88aeb4d0c6" providerId="ADAL" clId="{62EE097A-0F85-DA43-A88A-7BC16E789983}" dt="2023-07-29T08:06:50.204" v="6887" actId="478"/>
          <ac:spMkLst>
            <pc:docMk/>
            <pc:sldMk cId="218657305" sldId="1232"/>
            <ac:spMk id="2" creationId="{340E5498-6FD3-01A6-E06B-4260F57D2315}"/>
          </ac:spMkLst>
        </pc:spChg>
        <pc:spChg chg="del">
          <ac:chgData name="Giuseppe Torrisi" userId="7e2d242d-86da-4aa3-bb66-1f88aeb4d0c6" providerId="ADAL" clId="{62EE097A-0F85-DA43-A88A-7BC16E789983}" dt="2023-07-22T16:36:35.988" v="2888" actId="478"/>
          <ac:spMkLst>
            <pc:docMk/>
            <pc:sldMk cId="218657305" sldId="1232"/>
            <ac:spMk id="3" creationId="{6775C7BE-A7B1-C512-5178-1E5C16A01D44}"/>
          </ac:spMkLst>
        </pc:spChg>
        <pc:spChg chg="del mod topLvl">
          <ac:chgData name="Giuseppe Torrisi" userId="7e2d242d-86da-4aa3-bb66-1f88aeb4d0c6" providerId="ADAL" clId="{62EE097A-0F85-DA43-A88A-7BC16E789983}" dt="2023-07-29T15:38:09.616" v="8158" actId="478"/>
          <ac:spMkLst>
            <pc:docMk/>
            <pc:sldMk cId="218657305" sldId="1232"/>
            <ac:spMk id="4" creationId="{2FC7B2F8-4C25-1129-3DAD-7389CFBB999B}"/>
          </ac:spMkLst>
        </pc:spChg>
        <pc:spChg chg="add del mod">
          <ac:chgData name="Giuseppe Torrisi" userId="7e2d242d-86da-4aa3-bb66-1f88aeb4d0c6" providerId="ADAL" clId="{62EE097A-0F85-DA43-A88A-7BC16E789983}" dt="2023-07-29T08:06:55.684" v="6888" actId="478"/>
          <ac:spMkLst>
            <pc:docMk/>
            <pc:sldMk cId="218657305" sldId="1232"/>
            <ac:spMk id="5" creationId="{3237F335-4270-F278-AB43-E4A5E6EE006D}"/>
          </ac:spMkLst>
        </pc:spChg>
        <pc:spChg chg="add mod">
          <ac:chgData name="Giuseppe Torrisi" userId="7e2d242d-86da-4aa3-bb66-1f88aeb4d0c6" providerId="ADAL" clId="{62EE097A-0F85-DA43-A88A-7BC16E789983}" dt="2023-07-29T15:38:31.450" v="8165" actId="1076"/>
          <ac:spMkLst>
            <pc:docMk/>
            <pc:sldMk cId="218657305" sldId="1232"/>
            <ac:spMk id="5" creationId="{4B21EAB2-CFCC-78E6-3752-CEBF661970E3}"/>
          </ac:spMkLst>
        </pc:spChg>
        <pc:spChg chg="mod">
          <ac:chgData name="Giuseppe Torrisi" userId="7e2d242d-86da-4aa3-bb66-1f88aeb4d0c6" providerId="ADAL" clId="{62EE097A-0F85-DA43-A88A-7BC16E789983}" dt="2023-07-31T22:03:20.605" v="9812" actId="20577"/>
          <ac:spMkLst>
            <pc:docMk/>
            <pc:sldMk cId="218657305" sldId="1232"/>
            <ac:spMk id="6" creationId="{73178D19-9C7D-7CC8-9AA3-3DDE9DCA1D52}"/>
          </ac:spMkLst>
        </pc:spChg>
        <pc:spChg chg="add del mod">
          <ac:chgData name="Giuseppe Torrisi" userId="7e2d242d-86da-4aa3-bb66-1f88aeb4d0c6" providerId="ADAL" clId="{62EE097A-0F85-DA43-A88A-7BC16E789983}" dt="2023-07-29T08:07:31.321" v="6915"/>
          <ac:spMkLst>
            <pc:docMk/>
            <pc:sldMk cId="218657305" sldId="1232"/>
            <ac:spMk id="7" creationId="{87664177-D1FC-0AB0-A91E-BE55B0468398}"/>
          </ac:spMkLst>
        </pc:spChg>
        <pc:spChg chg="add mod">
          <ac:chgData name="Giuseppe Torrisi" userId="7e2d242d-86da-4aa3-bb66-1f88aeb4d0c6" providerId="ADAL" clId="{62EE097A-0F85-DA43-A88A-7BC16E789983}" dt="2023-07-29T08:10:29.144" v="7030" actId="1076"/>
          <ac:spMkLst>
            <pc:docMk/>
            <pc:sldMk cId="218657305" sldId="1232"/>
            <ac:spMk id="8" creationId="{BF1C95A8-0C32-0A6C-CEC6-62A32DAD2DAE}"/>
          </ac:spMkLst>
        </pc:spChg>
        <pc:spChg chg="add del mod">
          <ac:chgData name="Giuseppe Torrisi" userId="7e2d242d-86da-4aa3-bb66-1f88aeb4d0c6" providerId="ADAL" clId="{62EE097A-0F85-DA43-A88A-7BC16E789983}" dt="2023-07-22T16:37:19.990" v="2899"/>
          <ac:spMkLst>
            <pc:docMk/>
            <pc:sldMk cId="218657305" sldId="1232"/>
            <ac:spMk id="26" creationId="{459DD394-C9CB-A9B7-EA30-EFDD36EABE53}"/>
          </ac:spMkLst>
        </pc:spChg>
        <pc:spChg chg="add del mod">
          <ac:chgData name="Giuseppe Torrisi" userId="7e2d242d-86da-4aa3-bb66-1f88aeb4d0c6" providerId="ADAL" clId="{62EE097A-0F85-DA43-A88A-7BC16E789983}" dt="2023-07-22T16:37:19.990" v="2899"/>
          <ac:spMkLst>
            <pc:docMk/>
            <pc:sldMk cId="218657305" sldId="1232"/>
            <ac:spMk id="27" creationId="{A3992645-FA3B-250D-1A7A-22181EE1CCB2}"/>
          </ac:spMkLst>
        </pc:spChg>
        <pc:spChg chg="add mod">
          <ac:chgData name="Giuseppe Torrisi" userId="7e2d242d-86da-4aa3-bb66-1f88aeb4d0c6" providerId="ADAL" clId="{62EE097A-0F85-DA43-A88A-7BC16E789983}" dt="2023-07-29T08:10:13.939" v="7025" actId="1076"/>
          <ac:spMkLst>
            <pc:docMk/>
            <pc:sldMk cId="218657305" sldId="1232"/>
            <ac:spMk id="33" creationId="{8DEF06E1-7111-3883-C2FB-083EB0C5AE52}"/>
          </ac:spMkLst>
        </pc:spChg>
        <pc:spChg chg="add del mod">
          <ac:chgData name="Giuseppe Torrisi" userId="7e2d242d-86da-4aa3-bb66-1f88aeb4d0c6" providerId="ADAL" clId="{62EE097A-0F85-DA43-A88A-7BC16E789983}" dt="2023-07-29T15:38:03.333" v="8155" actId="478"/>
          <ac:spMkLst>
            <pc:docMk/>
            <pc:sldMk cId="218657305" sldId="1232"/>
            <ac:spMk id="34" creationId="{3127B7AB-298D-5D1F-11C8-52120182AD96}"/>
          </ac:spMkLst>
        </pc:spChg>
        <pc:spChg chg="add del mod">
          <ac:chgData name="Giuseppe Torrisi" userId="7e2d242d-86da-4aa3-bb66-1f88aeb4d0c6" providerId="ADAL" clId="{62EE097A-0F85-DA43-A88A-7BC16E789983}" dt="2023-07-29T08:09:29.425" v="6982" actId="478"/>
          <ac:spMkLst>
            <pc:docMk/>
            <pc:sldMk cId="218657305" sldId="1232"/>
            <ac:spMk id="39" creationId="{25056994-A6CA-A0E7-3C32-CCC3A0EC218E}"/>
          </ac:spMkLst>
        </pc:spChg>
        <pc:spChg chg="add mod">
          <ac:chgData name="Giuseppe Torrisi" userId="7e2d242d-86da-4aa3-bb66-1f88aeb4d0c6" providerId="ADAL" clId="{62EE097A-0F85-DA43-A88A-7BC16E789983}" dt="2023-07-29T15:36:14.653" v="8051" actId="113"/>
          <ac:spMkLst>
            <pc:docMk/>
            <pc:sldMk cId="218657305" sldId="1232"/>
            <ac:spMk id="40" creationId="{86A2EAAC-A803-2D0F-A038-A1861321E4BC}"/>
          </ac:spMkLst>
        </pc:spChg>
        <pc:spChg chg="mod">
          <ac:chgData name="Giuseppe Torrisi" userId="7e2d242d-86da-4aa3-bb66-1f88aeb4d0c6" providerId="ADAL" clId="{62EE097A-0F85-DA43-A88A-7BC16E789983}" dt="2023-07-22T16:38:50.624" v="2921"/>
          <ac:spMkLst>
            <pc:docMk/>
            <pc:sldMk cId="218657305" sldId="1232"/>
            <ac:spMk id="43" creationId="{379A66C7-EFB2-B586-278E-1E4CE5FE705E}"/>
          </ac:spMkLst>
        </pc:spChg>
        <pc:spChg chg="mod">
          <ac:chgData name="Giuseppe Torrisi" userId="7e2d242d-86da-4aa3-bb66-1f88aeb4d0c6" providerId="ADAL" clId="{62EE097A-0F85-DA43-A88A-7BC16E789983}" dt="2023-07-22T16:38:50.624" v="2921"/>
          <ac:spMkLst>
            <pc:docMk/>
            <pc:sldMk cId="218657305" sldId="1232"/>
            <ac:spMk id="44" creationId="{E7839CA2-8060-C161-20BD-9A7676A65F80}"/>
          </ac:spMkLst>
        </pc:spChg>
        <pc:spChg chg="mod">
          <ac:chgData name="Giuseppe Torrisi" userId="7e2d242d-86da-4aa3-bb66-1f88aeb4d0c6" providerId="ADAL" clId="{62EE097A-0F85-DA43-A88A-7BC16E789983}" dt="2023-07-22T16:38:50.624" v="2921"/>
          <ac:spMkLst>
            <pc:docMk/>
            <pc:sldMk cId="218657305" sldId="1232"/>
            <ac:spMk id="45" creationId="{2DF6504A-B4C8-F013-7123-CD1E747293EF}"/>
          </ac:spMkLst>
        </pc:spChg>
        <pc:spChg chg="mod">
          <ac:chgData name="Giuseppe Torrisi" userId="7e2d242d-86da-4aa3-bb66-1f88aeb4d0c6" providerId="ADAL" clId="{62EE097A-0F85-DA43-A88A-7BC16E789983}" dt="2023-07-22T16:38:50.624" v="2921"/>
          <ac:spMkLst>
            <pc:docMk/>
            <pc:sldMk cId="218657305" sldId="1232"/>
            <ac:spMk id="46" creationId="{3406E74E-4D42-0DAE-83F9-A338D68B3925}"/>
          </ac:spMkLst>
        </pc:spChg>
        <pc:spChg chg="mod">
          <ac:chgData name="Giuseppe Torrisi" userId="7e2d242d-86da-4aa3-bb66-1f88aeb4d0c6" providerId="ADAL" clId="{62EE097A-0F85-DA43-A88A-7BC16E789983}" dt="2023-07-22T16:38:50.624" v="2921"/>
          <ac:spMkLst>
            <pc:docMk/>
            <pc:sldMk cId="218657305" sldId="1232"/>
            <ac:spMk id="47" creationId="{AC37ED26-B685-3BE2-3F5C-80C26CCAEFA0}"/>
          </ac:spMkLst>
        </pc:spChg>
        <pc:spChg chg="mod">
          <ac:chgData name="Giuseppe Torrisi" userId="7e2d242d-86da-4aa3-bb66-1f88aeb4d0c6" providerId="ADAL" clId="{62EE097A-0F85-DA43-A88A-7BC16E789983}" dt="2023-07-22T16:38:50.624" v="2921"/>
          <ac:spMkLst>
            <pc:docMk/>
            <pc:sldMk cId="218657305" sldId="1232"/>
            <ac:spMk id="48" creationId="{C88F6EB8-523E-ACFA-ADFD-7A979E9752F4}"/>
          </ac:spMkLst>
        </pc:spChg>
        <pc:spChg chg="mod">
          <ac:chgData name="Giuseppe Torrisi" userId="7e2d242d-86da-4aa3-bb66-1f88aeb4d0c6" providerId="ADAL" clId="{62EE097A-0F85-DA43-A88A-7BC16E789983}" dt="2023-07-22T16:38:50.624" v="2921"/>
          <ac:spMkLst>
            <pc:docMk/>
            <pc:sldMk cId="218657305" sldId="1232"/>
            <ac:spMk id="49" creationId="{B79840E8-E25C-E91E-A52F-7B28A056F19A}"/>
          </ac:spMkLst>
        </pc:spChg>
        <pc:spChg chg="mod">
          <ac:chgData name="Giuseppe Torrisi" userId="7e2d242d-86da-4aa3-bb66-1f88aeb4d0c6" providerId="ADAL" clId="{62EE097A-0F85-DA43-A88A-7BC16E789983}" dt="2023-07-22T16:38:50.624" v="2921"/>
          <ac:spMkLst>
            <pc:docMk/>
            <pc:sldMk cId="218657305" sldId="1232"/>
            <ac:spMk id="50" creationId="{DC975DB8-6996-AC74-3E32-6C2A8B0E30C0}"/>
          </ac:spMkLst>
        </pc:spChg>
        <pc:spChg chg="add mod">
          <ac:chgData name="Giuseppe Torrisi" userId="7e2d242d-86da-4aa3-bb66-1f88aeb4d0c6" providerId="ADAL" clId="{62EE097A-0F85-DA43-A88A-7BC16E789983}" dt="2023-07-29T15:38:37.241" v="8166" actId="113"/>
          <ac:spMkLst>
            <pc:docMk/>
            <pc:sldMk cId="218657305" sldId="1232"/>
            <ac:spMk id="51" creationId="{58FAB6FF-2E62-227C-5EA4-91304F506906}"/>
          </ac:spMkLst>
        </pc:spChg>
        <pc:spChg chg="del mod">
          <ac:chgData name="Giuseppe Torrisi" userId="7e2d242d-86da-4aa3-bb66-1f88aeb4d0c6" providerId="ADAL" clId="{62EE097A-0F85-DA43-A88A-7BC16E789983}" dt="2023-07-22T19:36:41.773" v="4192" actId="478"/>
          <ac:spMkLst>
            <pc:docMk/>
            <pc:sldMk cId="218657305" sldId="1232"/>
            <ac:spMk id="53" creationId="{3164B6E3-7C68-2522-BB3A-9C0AF0738DD7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55" creationId="{32856204-1844-6D35-38D7-032D942B9A34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56" creationId="{76B77EF0-B9E5-F34B-530F-3E3830FC2401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57" creationId="{FA795F74-D3D2-66D3-D2BF-B47BE2611AED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58" creationId="{C8B87F54-693C-9AB4-A995-84B03F3E4898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59" creationId="{0B8963BA-DDCA-8973-FFAC-C53DA9591D10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61" creationId="{0A525244-C964-3BCC-9956-D410F335CD1A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62" creationId="{C4761ADA-D22B-63F7-BDD2-147475124B7F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63" creationId="{C155B94A-1B41-6D73-C0BA-26B8E37AB82D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64" creationId="{D4F6A0C4-2E29-37F3-581B-096C8C98EF29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65" creationId="{E5370E28-C093-E8AF-C9BE-34EAFD886B16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66" creationId="{F1D917CC-D9CD-83DF-A410-C2F94D66BDBF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67" creationId="{5436A51E-6683-21AE-F546-F81F6D0C563F}"/>
          </ac:spMkLst>
        </pc:spChg>
        <pc:spChg chg="mod">
          <ac:chgData name="Giuseppe Torrisi" userId="7e2d242d-86da-4aa3-bb66-1f88aeb4d0c6" providerId="ADAL" clId="{62EE097A-0F85-DA43-A88A-7BC16E789983}" dt="2023-07-22T19:33:50.672" v="4154"/>
          <ac:spMkLst>
            <pc:docMk/>
            <pc:sldMk cId="218657305" sldId="1232"/>
            <ac:spMk id="68" creationId="{CE0BBBE2-3327-6A30-5A69-DB01166DB364}"/>
          </ac:spMkLst>
        </pc:spChg>
        <pc:spChg chg="add mod">
          <ac:chgData name="Giuseppe Torrisi" userId="7e2d242d-86da-4aa3-bb66-1f88aeb4d0c6" providerId="ADAL" clId="{62EE097A-0F85-DA43-A88A-7BC16E789983}" dt="2023-07-22T19:36:45.249" v="4194" actId="167"/>
          <ac:spMkLst>
            <pc:docMk/>
            <pc:sldMk cId="218657305" sldId="1232"/>
            <ac:spMk id="69" creationId="{EBF5094F-1D62-B5AF-0FE6-A593187AD216}"/>
          </ac:spMkLst>
        </pc:spChg>
        <pc:grpChg chg="add del mod">
          <ac:chgData name="Giuseppe Torrisi" userId="7e2d242d-86da-4aa3-bb66-1f88aeb4d0c6" providerId="ADAL" clId="{62EE097A-0F85-DA43-A88A-7BC16E789983}" dt="2023-07-29T15:38:09.616" v="8158" actId="478"/>
          <ac:grpSpMkLst>
            <pc:docMk/>
            <pc:sldMk cId="218657305" sldId="1232"/>
            <ac:grpSpMk id="2" creationId="{BC6BD840-6804-3000-D23A-041C72F62F46}"/>
          </ac:grpSpMkLst>
        </pc:grpChg>
        <pc:grpChg chg="del">
          <ac:chgData name="Giuseppe Torrisi" userId="7e2d242d-86da-4aa3-bb66-1f88aeb4d0c6" providerId="ADAL" clId="{62EE097A-0F85-DA43-A88A-7BC16E789983}" dt="2023-07-22T16:38:50.241" v="2920" actId="478"/>
          <ac:grpSpMkLst>
            <pc:docMk/>
            <pc:sldMk cId="218657305" sldId="1232"/>
            <ac:grpSpMk id="7" creationId="{57766185-4774-DFB2-9839-BE1D456C6129}"/>
          </ac:grpSpMkLst>
        </pc:grpChg>
        <pc:grpChg chg="add del mod">
          <ac:chgData name="Giuseppe Torrisi" userId="7e2d242d-86da-4aa3-bb66-1f88aeb4d0c6" providerId="ADAL" clId="{62EE097A-0F85-DA43-A88A-7BC16E789983}" dt="2023-07-22T19:33:50.339" v="4153" actId="478"/>
          <ac:grpSpMkLst>
            <pc:docMk/>
            <pc:sldMk cId="218657305" sldId="1232"/>
            <ac:grpSpMk id="41" creationId="{2E291058-365E-0D8D-5C93-398B3ED0D474}"/>
          </ac:grpSpMkLst>
        </pc:grpChg>
        <pc:grpChg chg="mod">
          <ac:chgData name="Giuseppe Torrisi" userId="7e2d242d-86da-4aa3-bb66-1f88aeb4d0c6" providerId="ADAL" clId="{62EE097A-0F85-DA43-A88A-7BC16E789983}" dt="2023-07-22T16:38:50.624" v="2921"/>
          <ac:grpSpMkLst>
            <pc:docMk/>
            <pc:sldMk cId="218657305" sldId="1232"/>
            <ac:grpSpMk id="42" creationId="{ACDE842D-8CD1-65F3-D983-C06AE83461B3}"/>
          </ac:grpSpMkLst>
        </pc:grpChg>
        <pc:grpChg chg="add mod">
          <ac:chgData name="Giuseppe Torrisi" userId="7e2d242d-86da-4aa3-bb66-1f88aeb4d0c6" providerId="ADAL" clId="{62EE097A-0F85-DA43-A88A-7BC16E789983}" dt="2023-07-22T19:33:50.672" v="4154"/>
          <ac:grpSpMkLst>
            <pc:docMk/>
            <pc:sldMk cId="218657305" sldId="1232"/>
            <ac:grpSpMk id="52" creationId="{D5C6EE41-489C-324A-A89D-B32766BEB4D1}"/>
          </ac:grpSpMkLst>
        </pc:grpChg>
        <pc:grpChg chg="mod">
          <ac:chgData name="Giuseppe Torrisi" userId="7e2d242d-86da-4aa3-bb66-1f88aeb4d0c6" providerId="ADAL" clId="{62EE097A-0F85-DA43-A88A-7BC16E789983}" dt="2023-07-22T19:33:50.672" v="4154"/>
          <ac:grpSpMkLst>
            <pc:docMk/>
            <pc:sldMk cId="218657305" sldId="1232"/>
            <ac:grpSpMk id="54" creationId="{8000DB5D-B296-EEF2-FADA-5772D1CEF0C6}"/>
          </ac:grpSpMkLst>
        </pc:grpChg>
        <pc:grpChg chg="mod">
          <ac:chgData name="Giuseppe Torrisi" userId="7e2d242d-86da-4aa3-bb66-1f88aeb4d0c6" providerId="ADAL" clId="{62EE097A-0F85-DA43-A88A-7BC16E789983}" dt="2023-07-22T19:33:50.672" v="4154"/>
          <ac:grpSpMkLst>
            <pc:docMk/>
            <pc:sldMk cId="218657305" sldId="1232"/>
            <ac:grpSpMk id="60" creationId="{6B01F99F-6D5F-657F-FED5-6246427EAB33}"/>
          </ac:grpSpMkLst>
        </pc:grpChg>
        <pc:grpChg chg="add">
          <ac:chgData name="Giuseppe Torrisi" userId="7e2d242d-86da-4aa3-bb66-1f88aeb4d0c6" providerId="ADAL" clId="{62EE097A-0F85-DA43-A88A-7BC16E789983}" dt="2023-07-22T19:37:07.733" v="4196" actId="164"/>
          <ac:grpSpMkLst>
            <pc:docMk/>
            <pc:sldMk cId="218657305" sldId="1232"/>
            <ac:grpSpMk id="70" creationId="{2AD145D3-9E44-1EF0-F8C9-80A6296A3D12}"/>
          </ac:grpSpMkLst>
        </pc:grpChg>
        <pc:picChg chg="mod topLvl">
          <ac:chgData name="Giuseppe Torrisi" userId="7e2d242d-86da-4aa3-bb66-1f88aeb4d0c6" providerId="ADAL" clId="{62EE097A-0F85-DA43-A88A-7BC16E789983}" dt="2023-07-29T15:38:09.616" v="8158" actId="478"/>
          <ac:picMkLst>
            <pc:docMk/>
            <pc:sldMk cId="218657305" sldId="1232"/>
            <ac:picMk id="3" creationId="{CC326AED-4052-E2DD-BF0F-DC3446DFF473}"/>
          </ac:picMkLst>
        </pc:picChg>
        <pc:picChg chg="del mod">
          <ac:chgData name="Giuseppe Torrisi" userId="7e2d242d-86da-4aa3-bb66-1f88aeb4d0c6" providerId="ADAL" clId="{62EE097A-0F85-DA43-A88A-7BC16E789983}" dt="2023-07-29T08:06:48.056" v="6886" actId="478"/>
          <ac:picMkLst>
            <pc:docMk/>
            <pc:sldMk cId="218657305" sldId="1232"/>
            <ac:picMk id="4" creationId="{1B2CA147-C3BE-1E43-5AD8-B52851FFAB27}"/>
          </ac:picMkLst>
        </pc:picChg>
        <pc:picChg chg="del">
          <ac:chgData name="Giuseppe Torrisi" userId="7e2d242d-86da-4aa3-bb66-1f88aeb4d0c6" providerId="ADAL" clId="{62EE097A-0F85-DA43-A88A-7BC16E789983}" dt="2023-07-22T16:36:34.320" v="2887" actId="478"/>
          <ac:picMkLst>
            <pc:docMk/>
            <pc:sldMk cId="218657305" sldId="1232"/>
            <ac:picMk id="5" creationId="{7942FFBE-D41F-CD89-5E07-191B84860457}"/>
          </ac:picMkLst>
        </pc:picChg>
        <pc:picChg chg="del mod">
          <ac:chgData name="Giuseppe Torrisi" userId="7e2d242d-86da-4aa3-bb66-1f88aeb4d0c6" providerId="ADAL" clId="{62EE097A-0F85-DA43-A88A-7BC16E789983}" dt="2023-07-29T08:08:03.689" v="6922" actId="478"/>
          <ac:picMkLst>
            <pc:docMk/>
            <pc:sldMk cId="218657305" sldId="1232"/>
            <ac:picMk id="23" creationId="{69BA0DC4-F42B-2044-0E68-A190E8158D0B}"/>
          </ac:picMkLst>
        </pc:picChg>
        <pc:picChg chg="add del mod">
          <ac:chgData name="Giuseppe Torrisi" userId="7e2d242d-86da-4aa3-bb66-1f88aeb4d0c6" providerId="ADAL" clId="{62EE097A-0F85-DA43-A88A-7BC16E789983}" dt="2023-07-22T16:37:19.990" v="2899"/>
          <ac:picMkLst>
            <pc:docMk/>
            <pc:sldMk cId="218657305" sldId="1232"/>
            <ac:picMk id="24" creationId="{37294DE6-DF06-587D-E91C-9E3989901AE2}"/>
          </ac:picMkLst>
        </pc:picChg>
        <pc:picChg chg="add del mod">
          <ac:chgData name="Giuseppe Torrisi" userId="7e2d242d-86da-4aa3-bb66-1f88aeb4d0c6" providerId="ADAL" clId="{62EE097A-0F85-DA43-A88A-7BC16E789983}" dt="2023-07-22T16:37:19.990" v="2899"/>
          <ac:picMkLst>
            <pc:docMk/>
            <pc:sldMk cId="218657305" sldId="1232"/>
            <ac:picMk id="25" creationId="{83D84084-6B16-5CF9-963B-C0F35F48ACE2}"/>
          </ac:picMkLst>
        </pc:picChg>
        <pc:picChg chg="add del mod">
          <ac:chgData name="Giuseppe Torrisi" userId="7e2d242d-86da-4aa3-bb66-1f88aeb4d0c6" providerId="ADAL" clId="{62EE097A-0F85-DA43-A88A-7BC16E789983}" dt="2023-07-22T16:37:19.990" v="2899"/>
          <ac:picMkLst>
            <pc:docMk/>
            <pc:sldMk cId="218657305" sldId="1232"/>
            <ac:picMk id="28" creationId="{13BC283E-0481-EB52-5A3D-5DD3FD29F2B6}"/>
          </ac:picMkLst>
        </pc:picChg>
        <pc:picChg chg="add del mod">
          <ac:chgData name="Giuseppe Torrisi" userId="7e2d242d-86da-4aa3-bb66-1f88aeb4d0c6" providerId="ADAL" clId="{62EE097A-0F85-DA43-A88A-7BC16E789983}" dt="2023-07-22T16:37:19.990" v="2899"/>
          <ac:picMkLst>
            <pc:docMk/>
            <pc:sldMk cId="218657305" sldId="1232"/>
            <ac:picMk id="29" creationId="{112BFD30-A315-31CE-D6C3-8CBD9B384CFE}"/>
          </ac:picMkLst>
        </pc:picChg>
        <pc:picChg chg="add del mod">
          <ac:chgData name="Giuseppe Torrisi" userId="7e2d242d-86da-4aa3-bb66-1f88aeb4d0c6" providerId="ADAL" clId="{62EE097A-0F85-DA43-A88A-7BC16E789983}" dt="2023-07-29T08:09:31.634" v="6986" actId="478"/>
          <ac:picMkLst>
            <pc:docMk/>
            <pc:sldMk cId="218657305" sldId="1232"/>
            <ac:picMk id="30" creationId="{BF9A688E-321F-2DD0-1ECE-0EAF31349723}"/>
          </ac:picMkLst>
        </pc:picChg>
        <pc:picChg chg="add mod">
          <ac:chgData name="Giuseppe Torrisi" userId="7e2d242d-86da-4aa3-bb66-1f88aeb4d0c6" providerId="ADAL" clId="{62EE097A-0F85-DA43-A88A-7BC16E789983}" dt="2023-07-29T08:10:10.863" v="7024" actId="1038"/>
          <ac:picMkLst>
            <pc:docMk/>
            <pc:sldMk cId="218657305" sldId="1232"/>
            <ac:picMk id="32" creationId="{BDE1601D-6938-D452-6899-DD3B8AEFA5EB}"/>
          </ac:picMkLst>
        </pc:picChg>
        <pc:picChg chg="add del mod">
          <ac:chgData name="Giuseppe Torrisi" userId="7e2d242d-86da-4aa3-bb66-1f88aeb4d0c6" providerId="ADAL" clId="{62EE097A-0F85-DA43-A88A-7BC16E789983}" dt="2023-07-29T15:38:01.476" v="8154" actId="478"/>
          <ac:picMkLst>
            <pc:docMk/>
            <pc:sldMk cId="218657305" sldId="1232"/>
            <ac:picMk id="35" creationId="{AC104BD4-6B38-6511-9954-D073B13F42DE}"/>
          </ac:picMkLst>
        </pc:picChg>
        <pc:picChg chg="add del mod">
          <ac:chgData name="Giuseppe Torrisi" userId="7e2d242d-86da-4aa3-bb66-1f88aeb4d0c6" providerId="ADAL" clId="{62EE097A-0F85-DA43-A88A-7BC16E789983}" dt="2023-07-22T16:38:59.903" v="2922" actId="478"/>
          <ac:picMkLst>
            <pc:docMk/>
            <pc:sldMk cId="218657305" sldId="1232"/>
            <ac:picMk id="36" creationId="{2857C0F2-A966-F534-1FB3-348E16248AE1}"/>
          </ac:picMkLst>
        </pc:picChg>
        <pc:picChg chg="add del mod">
          <ac:chgData name="Giuseppe Torrisi" userId="7e2d242d-86da-4aa3-bb66-1f88aeb4d0c6" providerId="ADAL" clId="{62EE097A-0F85-DA43-A88A-7BC16E789983}" dt="2023-07-22T16:39:00.717" v="2923" actId="478"/>
          <ac:picMkLst>
            <pc:docMk/>
            <pc:sldMk cId="218657305" sldId="1232"/>
            <ac:picMk id="37" creationId="{2F88E996-D231-8B4A-959A-19A2AE4DFB0D}"/>
          </ac:picMkLst>
        </pc:picChg>
        <pc:cxnChg chg="add mod">
          <ac:chgData name="Giuseppe Torrisi" userId="7e2d242d-86da-4aa3-bb66-1f88aeb4d0c6" providerId="ADAL" clId="{62EE097A-0F85-DA43-A88A-7BC16E789983}" dt="2023-07-29T15:39:01.261" v="8171" actId="14100"/>
          <ac:cxnSpMkLst>
            <pc:docMk/>
            <pc:sldMk cId="218657305" sldId="1232"/>
            <ac:cxnSpMk id="9" creationId="{45720509-C25F-FBA8-144E-5F2D7C92183C}"/>
          </ac:cxnSpMkLst>
        </pc:cxnChg>
        <pc:cxnChg chg="add del mod">
          <ac:chgData name="Giuseppe Torrisi" userId="7e2d242d-86da-4aa3-bb66-1f88aeb4d0c6" providerId="ADAL" clId="{62EE097A-0F85-DA43-A88A-7BC16E789983}" dt="2023-07-29T08:09:29.425" v="6982" actId="478"/>
          <ac:cxnSpMkLst>
            <pc:docMk/>
            <pc:sldMk cId="218657305" sldId="1232"/>
            <ac:cxnSpMk id="31" creationId="{B06975FE-F66F-6EDA-B34E-9859CCD83220}"/>
          </ac:cxnSpMkLst>
        </pc:cxnChg>
        <pc:cxnChg chg="add del mod">
          <ac:chgData name="Giuseppe Torrisi" userId="7e2d242d-86da-4aa3-bb66-1f88aeb4d0c6" providerId="ADAL" clId="{62EE097A-0F85-DA43-A88A-7BC16E789983}" dt="2023-07-29T08:09:29.425" v="6982" actId="478"/>
          <ac:cxnSpMkLst>
            <pc:docMk/>
            <pc:sldMk cId="218657305" sldId="1232"/>
            <ac:cxnSpMk id="38" creationId="{FB369E12-081B-5ACA-2E8F-4533758A8A26}"/>
          </ac:cxnSpMkLst>
        </pc:cxnChg>
      </pc:sldChg>
      <pc:sldChg chg="addSp delSp modSp add del mod modShow">
        <pc:chgData name="Giuseppe Torrisi" userId="7e2d242d-86da-4aa3-bb66-1f88aeb4d0c6" providerId="ADAL" clId="{62EE097A-0F85-DA43-A88A-7BC16E789983}" dt="2023-07-29T08:36:38.999" v="7718" actId="2696"/>
        <pc:sldMkLst>
          <pc:docMk/>
          <pc:sldMk cId="739316018" sldId="1233"/>
        </pc:sldMkLst>
        <pc:spChg chg="del">
          <ac:chgData name="Giuseppe Torrisi" userId="7e2d242d-86da-4aa3-bb66-1f88aeb4d0c6" providerId="ADAL" clId="{62EE097A-0F85-DA43-A88A-7BC16E789983}" dt="2023-07-22T17:11:37.127" v="3364" actId="478"/>
          <ac:spMkLst>
            <pc:docMk/>
            <pc:sldMk cId="739316018" sldId="1233"/>
            <ac:spMk id="2" creationId="{340E5498-6FD3-01A6-E06B-4260F57D2315}"/>
          </ac:spMkLst>
        </pc:spChg>
        <pc:spChg chg="add mod">
          <ac:chgData name="Giuseppe Torrisi" userId="7e2d242d-86da-4aa3-bb66-1f88aeb4d0c6" providerId="ADAL" clId="{62EE097A-0F85-DA43-A88A-7BC16E789983}" dt="2023-07-22T17:12:59.806" v="3439" actId="1076"/>
          <ac:spMkLst>
            <pc:docMk/>
            <pc:sldMk cId="739316018" sldId="1233"/>
            <ac:spMk id="3" creationId="{22FEB845-DA51-1B4F-37F3-6B6E53AC4DF5}"/>
          </ac:spMkLst>
        </pc:spChg>
        <pc:spChg chg="mod">
          <ac:chgData name="Giuseppe Torrisi" userId="7e2d242d-86da-4aa3-bb66-1f88aeb4d0c6" providerId="ADAL" clId="{62EE097A-0F85-DA43-A88A-7BC16E789983}" dt="2023-07-22T17:11:56.443" v="3371" actId="1076"/>
          <ac:spMkLst>
            <pc:docMk/>
            <pc:sldMk cId="739316018" sldId="1233"/>
            <ac:spMk id="8" creationId="{48B15653-E6EC-4D29-937D-EC4C47B0BBDF}"/>
          </ac:spMkLst>
        </pc:spChg>
        <pc:spChg chg="mod">
          <ac:chgData name="Giuseppe Torrisi" userId="7e2d242d-86da-4aa3-bb66-1f88aeb4d0c6" providerId="ADAL" clId="{62EE097A-0F85-DA43-A88A-7BC16E789983}" dt="2023-07-22T17:11:49.662" v="3369" actId="1076"/>
          <ac:spMkLst>
            <pc:docMk/>
            <pc:sldMk cId="739316018" sldId="1233"/>
            <ac:spMk id="9" creationId="{5474BE65-93A0-762E-65CA-9305EDAE4394}"/>
          </ac:spMkLst>
        </pc:spChg>
        <pc:spChg chg="mod">
          <ac:chgData name="Giuseppe Torrisi" userId="7e2d242d-86da-4aa3-bb66-1f88aeb4d0c6" providerId="ADAL" clId="{62EE097A-0F85-DA43-A88A-7BC16E789983}" dt="2023-07-22T21:26:22.921" v="4848" actId="1076"/>
          <ac:spMkLst>
            <pc:docMk/>
            <pc:sldMk cId="739316018" sldId="1233"/>
            <ac:spMk id="10" creationId="{D70F532B-41D3-EB27-A8F3-D91C1265CBEA}"/>
          </ac:spMkLst>
        </pc:spChg>
        <pc:spChg chg="mod">
          <ac:chgData name="Giuseppe Torrisi" userId="7e2d242d-86da-4aa3-bb66-1f88aeb4d0c6" providerId="ADAL" clId="{62EE097A-0F85-DA43-A88A-7BC16E789983}" dt="2023-07-22T17:11:49.662" v="3369" actId="1076"/>
          <ac:spMkLst>
            <pc:docMk/>
            <pc:sldMk cId="739316018" sldId="1233"/>
            <ac:spMk id="11" creationId="{B2AAC226-C184-0854-CAB1-764F5BCD4199}"/>
          </ac:spMkLst>
        </pc:spChg>
        <pc:spChg chg="mod">
          <ac:chgData name="Giuseppe Torrisi" userId="7e2d242d-86da-4aa3-bb66-1f88aeb4d0c6" providerId="ADAL" clId="{62EE097A-0F85-DA43-A88A-7BC16E789983}" dt="2023-07-22T17:11:49.662" v="3369" actId="1076"/>
          <ac:spMkLst>
            <pc:docMk/>
            <pc:sldMk cId="739316018" sldId="1233"/>
            <ac:spMk id="12" creationId="{A34172D2-57E0-D4D8-32F7-4766F025793B}"/>
          </ac:spMkLst>
        </pc:spChg>
        <pc:spChg chg="del">
          <ac:chgData name="Giuseppe Torrisi" userId="7e2d242d-86da-4aa3-bb66-1f88aeb4d0c6" providerId="ADAL" clId="{62EE097A-0F85-DA43-A88A-7BC16E789983}" dt="2023-07-22T17:17:58.652" v="3469" actId="478"/>
          <ac:spMkLst>
            <pc:docMk/>
            <pc:sldMk cId="739316018" sldId="1233"/>
            <ac:spMk id="28" creationId="{ABCA4B0F-D90B-152F-798A-C8D32177C156}"/>
          </ac:spMkLst>
        </pc:spChg>
        <pc:spChg chg="add del mod">
          <ac:chgData name="Giuseppe Torrisi" userId="7e2d242d-86da-4aa3-bb66-1f88aeb4d0c6" providerId="ADAL" clId="{62EE097A-0F85-DA43-A88A-7BC16E789983}" dt="2023-07-22T17:11:41.936" v="3367" actId="478"/>
          <ac:spMkLst>
            <pc:docMk/>
            <pc:sldMk cId="739316018" sldId="1233"/>
            <ac:spMk id="29" creationId="{E658178D-BD6A-74A4-7DC2-6E8D9EEF9870}"/>
          </ac:spMkLst>
        </pc:spChg>
        <pc:spChg chg="add del mod">
          <ac:chgData name="Giuseppe Torrisi" userId="7e2d242d-86da-4aa3-bb66-1f88aeb4d0c6" providerId="ADAL" clId="{62EE097A-0F85-DA43-A88A-7BC16E789983}" dt="2023-07-22T17:12:06.888" v="3374"/>
          <ac:spMkLst>
            <pc:docMk/>
            <pc:sldMk cId="739316018" sldId="1233"/>
            <ac:spMk id="30" creationId="{CCB1416A-AF44-CB7F-409B-815A10F5C0C1}"/>
          </ac:spMkLst>
        </pc:spChg>
        <pc:spChg chg="add mod">
          <ac:chgData name="Giuseppe Torrisi" userId="7e2d242d-86da-4aa3-bb66-1f88aeb4d0c6" providerId="ADAL" clId="{62EE097A-0F85-DA43-A88A-7BC16E789983}" dt="2023-07-22T17:13:14.105" v="3452" actId="122"/>
          <ac:spMkLst>
            <pc:docMk/>
            <pc:sldMk cId="739316018" sldId="1233"/>
            <ac:spMk id="31" creationId="{F795CFBF-406C-43A9-381B-102FB68D7147}"/>
          </ac:spMkLst>
        </pc:spChg>
        <pc:spChg chg="mod">
          <ac:chgData name="Giuseppe Torrisi" userId="7e2d242d-86da-4aa3-bb66-1f88aeb4d0c6" providerId="ADAL" clId="{62EE097A-0F85-DA43-A88A-7BC16E789983}" dt="2023-07-22T17:17:55.063" v="3468"/>
          <ac:spMkLst>
            <pc:docMk/>
            <pc:sldMk cId="739316018" sldId="1233"/>
            <ac:spMk id="34" creationId="{62C31369-5CB5-B282-7FC0-F4769A162447}"/>
          </ac:spMkLst>
        </pc:spChg>
        <pc:spChg chg="mod">
          <ac:chgData name="Giuseppe Torrisi" userId="7e2d242d-86da-4aa3-bb66-1f88aeb4d0c6" providerId="ADAL" clId="{62EE097A-0F85-DA43-A88A-7BC16E789983}" dt="2023-07-22T17:17:55.063" v="3468"/>
          <ac:spMkLst>
            <pc:docMk/>
            <pc:sldMk cId="739316018" sldId="1233"/>
            <ac:spMk id="35" creationId="{3BFF8AEF-0D60-C5E0-EDBA-40B04055197E}"/>
          </ac:spMkLst>
        </pc:spChg>
        <pc:spChg chg="mod">
          <ac:chgData name="Giuseppe Torrisi" userId="7e2d242d-86da-4aa3-bb66-1f88aeb4d0c6" providerId="ADAL" clId="{62EE097A-0F85-DA43-A88A-7BC16E789983}" dt="2023-07-22T17:17:55.063" v="3468"/>
          <ac:spMkLst>
            <pc:docMk/>
            <pc:sldMk cId="739316018" sldId="1233"/>
            <ac:spMk id="36" creationId="{5964C216-85D1-9ED5-8871-D2BCA1188BC2}"/>
          </ac:spMkLst>
        </pc:spChg>
        <pc:spChg chg="mod">
          <ac:chgData name="Giuseppe Torrisi" userId="7e2d242d-86da-4aa3-bb66-1f88aeb4d0c6" providerId="ADAL" clId="{62EE097A-0F85-DA43-A88A-7BC16E789983}" dt="2023-07-22T17:17:55.063" v="3468"/>
          <ac:spMkLst>
            <pc:docMk/>
            <pc:sldMk cId="739316018" sldId="1233"/>
            <ac:spMk id="37" creationId="{58B4BE67-E38F-BAD8-B3FF-27BDCC90E653}"/>
          </ac:spMkLst>
        </pc:spChg>
        <pc:spChg chg="mod">
          <ac:chgData name="Giuseppe Torrisi" userId="7e2d242d-86da-4aa3-bb66-1f88aeb4d0c6" providerId="ADAL" clId="{62EE097A-0F85-DA43-A88A-7BC16E789983}" dt="2023-07-22T17:17:55.063" v="3468"/>
          <ac:spMkLst>
            <pc:docMk/>
            <pc:sldMk cId="739316018" sldId="1233"/>
            <ac:spMk id="38" creationId="{DFD0F015-C190-775B-643E-DEDE9E57E485}"/>
          </ac:spMkLst>
        </pc:spChg>
        <pc:spChg chg="mod">
          <ac:chgData name="Giuseppe Torrisi" userId="7e2d242d-86da-4aa3-bb66-1f88aeb4d0c6" providerId="ADAL" clId="{62EE097A-0F85-DA43-A88A-7BC16E789983}" dt="2023-07-22T17:17:55.063" v="3468"/>
          <ac:spMkLst>
            <pc:docMk/>
            <pc:sldMk cId="739316018" sldId="1233"/>
            <ac:spMk id="39" creationId="{C21D151A-A35F-DDD8-9DAA-DE06623CA878}"/>
          </ac:spMkLst>
        </pc:spChg>
        <pc:spChg chg="mod">
          <ac:chgData name="Giuseppe Torrisi" userId="7e2d242d-86da-4aa3-bb66-1f88aeb4d0c6" providerId="ADAL" clId="{62EE097A-0F85-DA43-A88A-7BC16E789983}" dt="2023-07-22T17:17:55.063" v="3468"/>
          <ac:spMkLst>
            <pc:docMk/>
            <pc:sldMk cId="739316018" sldId="1233"/>
            <ac:spMk id="40" creationId="{2E27ED45-A48E-6684-94EC-A1E78D5D313D}"/>
          </ac:spMkLst>
        </pc:spChg>
        <pc:spChg chg="mod">
          <ac:chgData name="Giuseppe Torrisi" userId="7e2d242d-86da-4aa3-bb66-1f88aeb4d0c6" providerId="ADAL" clId="{62EE097A-0F85-DA43-A88A-7BC16E789983}" dt="2023-07-22T17:17:55.063" v="3468"/>
          <ac:spMkLst>
            <pc:docMk/>
            <pc:sldMk cId="739316018" sldId="1233"/>
            <ac:spMk id="41" creationId="{CA23ABBB-A061-05F2-C875-8EE16E309382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43" creationId="{65913196-7717-7D61-0DA7-98565F197F62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46" creationId="{D36E341A-A3F0-3518-FE34-D75FF1731DA9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47" creationId="{6E8187FE-4CE4-8FAE-E396-78AC7345B1F8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48" creationId="{8A26A2AC-7F44-6995-5140-4E72139FC37E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49" creationId="{E4E9CECE-5085-9C2E-5D8A-EB413B8DE72D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0" creationId="{F5F00DC8-9BC8-1515-A562-2EAAF4C81D71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2" creationId="{AD8B5196-30AC-5D0D-CB0F-B0485FB7F994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3" creationId="{34A362C8-EF2C-E048-3ED7-73C0E2F2AA60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4" creationId="{DB8DA038-4063-1BE9-8A9C-0E3744CDC9E5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5" creationId="{35AFF312-1707-E1D5-5FF3-DD1B41800868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6" creationId="{CFBB6CFB-3881-1451-620E-274E9804515B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7" creationId="{4FA4C38C-EC5F-0924-49B1-80728CC13F57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8" creationId="{EE3968AE-8E32-A2B3-6F4B-4BCD5BB4BB3D}"/>
          </ac:spMkLst>
        </pc:spChg>
        <pc:spChg chg="mod">
          <ac:chgData name="Giuseppe Torrisi" userId="7e2d242d-86da-4aa3-bb66-1f88aeb4d0c6" providerId="ADAL" clId="{62EE097A-0F85-DA43-A88A-7BC16E789983}" dt="2023-07-22T19:37:16.391" v="4199"/>
          <ac:spMkLst>
            <pc:docMk/>
            <pc:sldMk cId="739316018" sldId="1233"/>
            <ac:spMk id="59" creationId="{9C7B1389-1B8F-F6F1-297B-1D37BA2085F3}"/>
          </ac:spMkLst>
        </pc:spChg>
        <pc:grpChg chg="del">
          <ac:chgData name="Giuseppe Torrisi" userId="7e2d242d-86da-4aa3-bb66-1f88aeb4d0c6" providerId="ADAL" clId="{62EE097A-0F85-DA43-A88A-7BC16E789983}" dt="2023-07-22T17:17:54.634" v="3467" actId="478"/>
          <ac:grpSpMkLst>
            <pc:docMk/>
            <pc:sldMk cId="739316018" sldId="1233"/>
            <ac:grpSpMk id="6" creationId="{B5D1B36B-5B10-519C-CD6F-BEE6243EB2C8}"/>
          </ac:grpSpMkLst>
        </pc:grpChg>
        <pc:grpChg chg="add del mod">
          <ac:chgData name="Giuseppe Torrisi" userId="7e2d242d-86da-4aa3-bb66-1f88aeb4d0c6" providerId="ADAL" clId="{62EE097A-0F85-DA43-A88A-7BC16E789983}" dt="2023-07-22T19:37:16.062" v="4198" actId="478"/>
          <ac:grpSpMkLst>
            <pc:docMk/>
            <pc:sldMk cId="739316018" sldId="1233"/>
            <ac:grpSpMk id="32" creationId="{866A1C8A-441F-77AA-F04B-984567D3C524}"/>
          </ac:grpSpMkLst>
        </pc:grpChg>
        <pc:grpChg chg="mod">
          <ac:chgData name="Giuseppe Torrisi" userId="7e2d242d-86da-4aa3-bb66-1f88aeb4d0c6" providerId="ADAL" clId="{62EE097A-0F85-DA43-A88A-7BC16E789983}" dt="2023-07-22T17:17:55.063" v="3468"/>
          <ac:grpSpMkLst>
            <pc:docMk/>
            <pc:sldMk cId="739316018" sldId="1233"/>
            <ac:grpSpMk id="33" creationId="{FFF94268-F469-5F0B-F797-23502C87E038}"/>
          </ac:grpSpMkLst>
        </pc:grpChg>
        <pc:grpChg chg="add mod">
          <ac:chgData name="Giuseppe Torrisi" userId="7e2d242d-86da-4aa3-bb66-1f88aeb4d0c6" providerId="ADAL" clId="{62EE097A-0F85-DA43-A88A-7BC16E789983}" dt="2023-07-22T19:37:16.391" v="4199"/>
          <ac:grpSpMkLst>
            <pc:docMk/>
            <pc:sldMk cId="739316018" sldId="1233"/>
            <ac:grpSpMk id="42" creationId="{F1FEB77C-FAB4-7823-4FD6-77C3D11D46D9}"/>
          </ac:grpSpMkLst>
        </pc:grpChg>
        <pc:grpChg chg="mod">
          <ac:chgData name="Giuseppe Torrisi" userId="7e2d242d-86da-4aa3-bb66-1f88aeb4d0c6" providerId="ADAL" clId="{62EE097A-0F85-DA43-A88A-7BC16E789983}" dt="2023-07-22T19:37:16.391" v="4199"/>
          <ac:grpSpMkLst>
            <pc:docMk/>
            <pc:sldMk cId="739316018" sldId="1233"/>
            <ac:grpSpMk id="44" creationId="{7C6844CE-24AC-0E50-AB46-A269860D6EE6}"/>
          </ac:grpSpMkLst>
        </pc:grpChg>
        <pc:grpChg chg="mod">
          <ac:chgData name="Giuseppe Torrisi" userId="7e2d242d-86da-4aa3-bb66-1f88aeb4d0c6" providerId="ADAL" clId="{62EE097A-0F85-DA43-A88A-7BC16E789983}" dt="2023-07-22T19:37:16.391" v="4199"/>
          <ac:grpSpMkLst>
            <pc:docMk/>
            <pc:sldMk cId="739316018" sldId="1233"/>
            <ac:grpSpMk id="45" creationId="{79D08B44-C587-C1A0-8F67-F13798786517}"/>
          </ac:grpSpMkLst>
        </pc:grpChg>
        <pc:grpChg chg="mod">
          <ac:chgData name="Giuseppe Torrisi" userId="7e2d242d-86da-4aa3-bb66-1f88aeb4d0c6" providerId="ADAL" clId="{62EE097A-0F85-DA43-A88A-7BC16E789983}" dt="2023-07-22T19:37:16.391" v="4199"/>
          <ac:grpSpMkLst>
            <pc:docMk/>
            <pc:sldMk cId="739316018" sldId="1233"/>
            <ac:grpSpMk id="51" creationId="{5C5B12FA-2C01-1B9D-1078-76C48A802FDE}"/>
          </ac:grpSpMkLst>
        </pc:grpChg>
        <pc:picChg chg="add del mod">
          <ac:chgData name="Giuseppe Torrisi" userId="7e2d242d-86da-4aa3-bb66-1f88aeb4d0c6" providerId="ADAL" clId="{62EE097A-0F85-DA43-A88A-7BC16E789983}" dt="2023-07-22T21:25:44.926" v="4837" actId="1076"/>
          <ac:picMkLst>
            <pc:docMk/>
            <pc:sldMk cId="739316018" sldId="1233"/>
            <ac:picMk id="4" creationId="{1B2CA147-C3BE-1E43-5AD8-B52851FFAB27}"/>
          </ac:picMkLst>
        </pc:picChg>
        <pc:picChg chg="del">
          <ac:chgData name="Giuseppe Torrisi" userId="7e2d242d-86da-4aa3-bb66-1f88aeb4d0c6" providerId="ADAL" clId="{62EE097A-0F85-DA43-A88A-7BC16E789983}" dt="2023-07-22T17:10:28.656" v="3320" actId="478"/>
          <ac:picMkLst>
            <pc:docMk/>
            <pc:sldMk cId="739316018" sldId="1233"/>
            <ac:picMk id="27" creationId="{AFCEA732-3CA6-D57D-3C0B-6405E2D07487}"/>
          </ac:picMkLst>
        </pc:picChg>
      </pc:sldChg>
      <pc:sldChg chg="add del">
        <pc:chgData name="Giuseppe Torrisi" userId="7e2d242d-86da-4aa3-bb66-1f88aeb4d0c6" providerId="ADAL" clId="{62EE097A-0F85-DA43-A88A-7BC16E789983}" dt="2023-07-22T19:49:22.288" v="4718" actId="2696"/>
        <pc:sldMkLst>
          <pc:docMk/>
          <pc:sldMk cId="2893473557" sldId="1234"/>
        </pc:sldMkLst>
      </pc:sldChg>
      <pc:sldChg chg="addSp delSp modSp add del mod">
        <pc:chgData name="Giuseppe Torrisi" userId="7e2d242d-86da-4aa3-bb66-1f88aeb4d0c6" providerId="ADAL" clId="{62EE097A-0F85-DA43-A88A-7BC16E789983}" dt="2023-07-28T14:46:50.027" v="6096" actId="2696"/>
        <pc:sldMkLst>
          <pc:docMk/>
          <pc:sldMk cId="3003362544" sldId="1235"/>
        </pc:sldMkLst>
        <pc:spChg chg="del">
          <ac:chgData name="Giuseppe Torrisi" userId="7e2d242d-86da-4aa3-bb66-1f88aeb4d0c6" providerId="ADAL" clId="{62EE097A-0F85-DA43-A88A-7BC16E789983}" dt="2023-07-22T19:50:56.869" v="4745" actId="478"/>
          <ac:spMkLst>
            <pc:docMk/>
            <pc:sldMk cId="3003362544" sldId="1235"/>
            <ac:spMk id="2" creationId="{063B6BDC-0568-466F-91ED-52067B366C6A}"/>
          </ac:spMkLst>
        </pc:spChg>
        <pc:spChg chg="add mod">
          <ac:chgData name="Giuseppe Torrisi" userId="7e2d242d-86da-4aa3-bb66-1f88aeb4d0c6" providerId="ADAL" clId="{62EE097A-0F85-DA43-A88A-7BC16E789983}" dt="2023-07-22T19:50:47.704" v="4738"/>
          <ac:spMkLst>
            <pc:docMk/>
            <pc:sldMk cId="3003362544" sldId="1235"/>
            <ac:spMk id="3" creationId="{B62FE7E5-C5C1-B51E-772B-4994EAA8216B}"/>
          </ac:spMkLst>
        </pc:spChg>
        <pc:spChg chg="add del mod">
          <ac:chgData name="Giuseppe Torrisi" userId="7e2d242d-86da-4aa3-bb66-1f88aeb4d0c6" providerId="ADAL" clId="{62EE097A-0F85-DA43-A88A-7BC16E789983}" dt="2023-07-22T19:51:13.343" v="4749" actId="478"/>
          <ac:spMkLst>
            <pc:docMk/>
            <pc:sldMk cId="3003362544" sldId="1235"/>
            <ac:spMk id="6" creationId="{5C189708-CD6F-1872-7E8D-A4F56E874065}"/>
          </ac:spMkLst>
        </pc:spChg>
        <pc:spChg chg="mod">
          <ac:chgData name="Giuseppe Torrisi" userId="7e2d242d-86da-4aa3-bb66-1f88aeb4d0c6" providerId="ADAL" clId="{62EE097A-0F85-DA43-A88A-7BC16E789983}" dt="2023-07-22T19:49:50.774" v="4719" actId="20577"/>
          <ac:spMkLst>
            <pc:docMk/>
            <pc:sldMk cId="3003362544" sldId="1235"/>
            <ac:spMk id="10" creationId="{3EE294F3-E5CF-4DD7-8BD8-74FC60E5D0CC}"/>
          </ac:spMkLst>
        </pc:spChg>
        <pc:spChg chg="del mod">
          <ac:chgData name="Giuseppe Torrisi" userId="7e2d242d-86da-4aa3-bb66-1f88aeb4d0c6" providerId="ADAL" clId="{62EE097A-0F85-DA43-A88A-7BC16E789983}" dt="2023-07-22T19:51:11.690" v="4748" actId="478"/>
          <ac:spMkLst>
            <pc:docMk/>
            <pc:sldMk cId="3003362544" sldId="1235"/>
            <ac:spMk id="11" creationId="{B1B29E87-9C2C-400B-834D-4E4BD6E944D0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13" creationId="{08AA585F-D50D-F329-49BC-778C3CC019E4}"/>
          </ac:spMkLst>
        </pc:spChg>
        <pc:spChg chg="del">
          <ac:chgData name="Giuseppe Torrisi" userId="7e2d242d-86da-4aa3-bb66-1f88aeb4d0c6" providerId="ADAL" clId="{62EE097A-0F85-DA43-A88A-7BC16E789983}" dt="2023-07-22T19:49:58.655" v="4720" actId="478"/>
          <ac:spMkLst>
            <pc:docMk/>
            <pc:sldMk cId="3003362544" sldId="1235"/>
            <ac:spMk id="16" creationId="{9983302C-AAF3-4F73-8C8D-793151646B9A}"/>
          </ac:spMkLst>
        </pc:spChg>
        <pc:spChg chg="del">
          <ac:chgData name="Giuseppe Torrisi" userId="7e2d242d-86da-4aa3-bb66-1f88aeb4d0c6" providerId="ADAL" clId="{62EE097A-0F85-DA43-A88A-7BC16E789983}" dt="2023-07-22T19:50:04.416" v="4721" actId="478"/>
          <ac:spMkLst>
            <pc:docMk/>
            <pc:sldMk cId="3003362544" sldId="1235"/>
            <ac:spMk id="18" creationId="{7387522A-24CA-4A18-A9A2-D4DA079F35BC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19" creationId="{507A98A1-025F-79B0-A2E3-C279A19688E9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21" creationId="{4A7E8FD5-513B-1C88-91B0-FD5C9EC70A02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23" creationId="{6DB990C1-3653-571E-4200-77F4FECA19B6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24" creationId="{EA9BD8FC-3C2F-D009-239D-9271880E5057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25" creationId="{E0CF8EC9-03DD-DE93-AE51-FD67B201E13D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27" creationId="{8BB8B2B7-6257-0E5E-9DA2-F3CE57CB1F4E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28" creationId="{42E9C937-C943-AD66-0474-FE1A368FCAF4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29" creationId="{8B53C99B-5A9C-BBF9-AAA2-30968271A0BF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30" creationId="{99EAAEAF-FF17-043A-063C-89B3B50A317B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31" creationId="{76F49954-3DAF-7F56-7433-17B41B467C18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32" creationId="{47B60B36-0845-BD0B-A509-4FE4095320E6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33" creationId="{259C5D43-59D1-D045-3307-99E920EC5D37}"/>
          </ac:spMkLst>
        </pc:spChg>
        <pc:spChg chg="mod">
          <ac:chgData name="Giuseppe Torrisi" userId="7e2d242d-86da-4aa3-bb66-1f88aeb4d0c6" providerId="ADAL" clId="{62EE097A-0F85-DA43-A88A-7BC16E789983}" dt="2023-07-22T22:05:16.268" v="5188"/>
          <ac:spMkLst>
            <pc:docMk/>
            <pc:sldMk cId="3003362544" sldId="1235"/>
            <ac:spMk id="34" creationId="{561D082A-9507-9071-BA56-7110FECF90C5}"/>
          </ac:spMkLst>
        </pc:spChg>
        <pc:grpChg chg="add mod">
          <ac:chgData name="Giuseppe Torrisi" userId="7e2d242d-86da-4aa3-bb66-1f88aeb4d0c6" providerId="ADAL" clId="{62EE097A-0F85-DA43-A88A-7BC16E789983}" dt="2023-07-22T22:05:16.268" v="5188"/>
          <ac:grpSpMkLst>
            <pc:docMk/>
            <pc:sldMk cId="3003362544" sldId="1235"/>
            <ac:grpSpMk id="9" creationId="{1E457609-8E8F-442D-9045-C3A20F3B3AA6}"/>
          </ac:grpSpMkLst>
        </pc:grpChg>
        <pc:grpChg chg="mod">
          <ac:chgData name="Giuseppe Torrisi" userId="7e2d242d-86da-4aa3-bb66-1f88aeb4d0c6" providerId="ADAL" clId="{62EE097A-0F85-DA43-A88A-7BC16E789983}" dt="2023-07-22T22:05:16.268" v="5188"/>
          <ac:grpSpMkLst>
            <pc:docMk/>
            <pc:sldMk cId="3003362544" sldId="1235"/>
            <ac:grpSpMk id="15" creationId="{FBBF89D4-3302-B5E6-B2BF-F018EA9328A0}"/>
          </ac:grpSpMkLst>
        </pc:grpChg>
        <pc:grpChg chg="mod">
          <ac:chgData name="Giuseppe Torrisi" userId="7e2d242d-86da-4aa3-bb66-1f88aeb4d0c6" providerId="ADAL" clId="{62EE097A-0F85-DA43-A88A-7BC16E789983}" dt="2023-07-22T22:05:16.268" v="5188"/>
          <ac:grpSpMkLst>
            <pc:docMk/>
            <pc:sldMk cId="3003362544" sldId="1235"/>
            <ac:grpSpMk id="17" creationId="{DCBD0222-BDB8-63A5-DA95-0AE5EA070959}"/>
          </ac:grpSpMkLst>
        </pc:grpChg>
        <pc:grpChg chg="mod">
          <ac:chgData name="Giuseppe Torrisi" userId="7e2d242d-86da-4aa3-bb66-1f88aeb4d0c6" providerId="ADAL" clId="{62EE097A-0F85-DA43-A88A-7BC16E789983}" dt="2023-07-22T22:05:16.268" v="5188"/>
          <ac:grpSpMkLst>
            <pc:docMk/>
            <pc:sldMk cId="3003362544" sldId="1235"/>
            <ac:grpSpMk id="26" creationId="{2675A0BB-7754-37E1-132E-9F7BDC695195}"/>
          </ac:grpSpMkLst>
        </pc:grpChg>
      </pc:sldChg>
      <pc:sldChg chg="addSp delSp modSp new mod ord">
        <pc:chgData name="Giuseppe Torrisi" userId="7e2d242d-86da-4aa3-bb66-1f88aeb4d0c6" providerId="ADAL" clId="{62EE097A-0F85-DA43-A88A-7BC16E789983}" dt="2023-07-29T08:18:43.510" v="7266" actId="20577"/>
        <pc:sldMkLst>
          <pc:docMk/>
          <pc:sldMk cId="1246160338" sldId="1236"/>
        </pc:sldMkLst>
        <pc:spChg chg="add mod">
          <ac:chgData name="Giuseppe Torrisi" userId="7e2d242d-86da-4aa3-bb66-1f88aeb4d0c6" providerId="ADAL" clId="{62EE097A-0F85-DA43-A88A-7BC16E789983}" dt="2023-07-27T14:20:26.721" v="5981" actId="1036"/>
          <ac:spMkLst>
            <pc:docMk/>
            <pc:sldMk cId="1246160338" sldId="1236"/>
            <ac:spMk id="2" creationId="{A2550E31-32F8-F4E0-3658-20C5D3581F0F}"/>
          </ac:spMkLst>
        </pc:spChg>
        <pc:spChg chg="del">
          <ac:chgData name="Giuseppe Torrisi" userId="7e2d242d-86da-4aa3-bb66-1f88aeb4d0c6" providerId="ADAL" clId="{62EE097A-0F85-DA43-A88A-7BC16E789983}" dt="2023-07-22T21:33:33.545" v="4920" actId="478"/>
          <ac:spMkLst>
            <pc:docMk/>
            <pc:sldMk cId="1246160338" sldId="1236"/>
            <ac:spMk id="2" creationId="{CB45EDFA-2002-F888-473D-42A05A87B4AE}"/>
          </ac:spMkLst>
        </pc:spChg>
        <pc:spChg chg="del">
          <ac:chgData name="Giuseppe Torrisi" userId="7e2d242d-86da-4aa3-bb66-1f88aeb4d0c6" providerId="ADAL" clId="{62EE097A-0F85-DA43-A88A-7BC16E789983}" dt="2023-07-22T21:33:33.545" v="4920" actId="478"/>
          <ac:spMkLst>
            <pc:docMk/>
            <pc:sldMk cId="1246160338" sldId="1236"/>
            <ac:spMk id="3" creationId="{CEED0775-6486-FD8F-1DDA-5CCE3A084376}"/>
          </ac:spMkLst>
        </pc:spChg>
        <pc:spChg chg="add mod">
          <ac:chgData name="Giuseppe Torrisi" userId="7e2d242d-86da-4aa3-bb66-1f88aeb4d0c6" providerId="ADAL" clId="{62EE097A-0F85-DA43-A88A-7BC16E789983}" dt="2023-07-29T08:18:43.510" v="7266" actId="20577"/>
          <ac:spMkLst>
            <pc:docMk/>
            <pc:sldMk cId="1246160338" sldId="1236"/>
            <ac:spMk id="5" creationId="{CE995DC8-76CA-1584-5817-7211461CF810}"/>
          </ac:spMkLst>
        </pc:spChg>
        <pc:spChg chg="add del mod">
          <ac:chgData name="Giuseppe Torrisi" userId="7e2d242d-86da-4aa3-bb66-1f88aeb4d0c6" providerId="ADAL" clId="{62EE097A-0F85-DA43-A88A-7BC16E789983}" dt="2023-07-22T21:39:40.301" v="4974" actId="1076"/>
          <ac:spMkLst>
            <pc:docMk/>
            <pc:sldMk cId="1246160338" sldId="1236"/>
            <ac:spMk id="6" creationId="{016F8EB5-DF46-E982-D6F9-3F693D3EC53F}"/>
          </ac:spMkLst>
        </pc:spChg>
      </pc:sldChg>
      <pc:sldChg chg="addSp delSp modSp add mod">
        <pc:chgData name="Giuseppe Torrisi" userId="7e2d242d-86da-4aa3-bb66-1f88aeb4d0c6" providerId="ADAL" clId="{62EE097A-0F85-DA43-A88A-7BC16E789983}" dt="2023-07-31T05:59:43.373" v="8413" actId="478"/>
        <pc:sldMkLst>
          <pc:docMk/>
          <pc:sldMk cId="438514821" sldId="1237"/>
        </pc:sldMkLst>
        <pc:spChg chg="add del mod">
          <ac:chgData name="Giuseppe Torrisi" userId="7e2d242d-86da-4aa3-bb66-1f88aeb4d0c6" providerId="ADAL" clId="{62EE097A-0F85-DA43-A88A-7BC16E789983}" dt="2023-07-23T13:50:26.912" v="5277" actId="478"/>
          <ac:spMkLst>
            <pc:docMk/>
            <pc:sldMk cId="438514821" sldId="1237"/>
            <ac:spMk id="4" creationId="{0A344D63-C54A-7650-49E5-F2F531A160EB}"/>
          </ac:spMkLst>
        </pc:spChg>
        <pc:spChg chg="add del mod">
          <ac:chgData name="Giuseppe Torrisi" userId="7e2d242d-86da-4aa3-bb66-1f88aeb4d0c6" providerId="ADAL" clId="{62EE097A-0F85-DA43-A88A-7BC16E789983}" dt="2023-07-31T05:59:43.373" v="8413" actId="478"/>
          <ac:spMkLst>
            <pc:docMk/>
            <pc:sldMk cId="438514821" sldId="1237"/>
            <ac:spMk id="4" creationId="{5FEFB70D-5687-F98C-B2B0-22DDE858D5F3}"/>
          </ac:spMkLst>
        </pc:spChg>
        <pc:spChg chg="del">
          <ac:chgData name="Giuseppe Torrisi" userId="7e2d242d-86da-4aa3-bb66-1f88aeb4d0c6" providerId="ADAL" clId="{62EE097A-0F85-DA43-A88A-7BC16E789983}" dt="2023-07-23T13:50:06.172" v="5276" actId="478"/>
          <ac:spMkLst>
            <pc:docMk/>
            <pc:sldMk cId="438514821" sldId="1237"/>
            <ac:spMk id="19" creationId="{4496EA2B-E008-31AB-FC5E-E45B0EE1C736}"/>
          </ac:spMkLst>
        </pc:spChg>
        <pc:picChg chg="add del mod">
          <ac:chgData name="Giuseppe Torrisi" userId="7e2d242d-86da-4aa3-bb66-1f88aeb4d0c6" providerId="ADAL" clId="{62EE097A-0F85-DA43-A88A-7BC16E789983}" dt="2023-07-23T13:50:32.761" v="5283" actId="478"/>
          <ac:picMkLst>
            <pc:docMk/>
            <pc:sldMk cId="438514821" sldId="1237"/>
            <ac:picMk id="14" creationId="{CC72F9CB-2FED-5526-BEE3-10BAB74F1509}"/>
          </ac:picMkLst>
        </pc:picChg>
        <pc:picChg chg="add mod">
          <ac:chgData name="Giuseppe Torrisi" userId="7e2d242d-86da-4aa3-bb66-1f88aeb4d0c6" providerId="ADAL" clId="{62EE097A-0F85-DA43-A88A-7BC16E789983}" dt="2023-07-31T05:59:10.144" v="8399" actId="14100"/>
          <ac:picMkLst>
            <pc:docMk/>
            <pc:sldMk cId="438514821" sldId="1237"/>
            <ac:picMk id="16" creationId="{2CB51F0E-8641-F1B8-0DAF-17E3F402A07D}"/>
          </ac:picMkLst>
        </pc:picChg>
      </pc:sldChg>
      <pc:sldChg chg="addSp delSp modSp add mod">
        <pc:chgData name="Giuseppe Torrisi" userId="7e2d242d-86da-4aa3-bb66-1f88aeb4d0c6" providerId="ADAL" clId="{62EE097A-0F85-DA43-A88A-7BC16E789983}" dt="2023-07-31T05:58:46.640" v="8397" actId="1036"/>
        <pc:sldMkLst>
          <pc:docMk/>
          <pc:sldMk cId="2041880915" sldId="1238"/>
        </pc:sldMkLst>
        <pc:picChg chg="add mod">
          <ac:chgData name="Giuseppe Torrisi" userId="7e2d242d-86da-4aa3-bb66-1f88aeb4d0c6" providerId="ADAL" clId="{62EE097A-0F85-DA43-A88A-7BC16E789983}" dt="2023-07-31T05:58:46.640" v="8397" actId="1036"/>
          <ac:picMkLst>
            <pc:docMk/>
            <pc:sldMk cId="2041880915" sldId="1238"/>
            <ac:picMk id="3" creationId="{055038A7-B42B-797E-6D43-34C8D47D3EE5}"/>
          </ac:picMkLst>
        </pc:picChg>
        <pc:picChg chg="del">
          <ac:chgData name="Giuseppe Torrisi" userId="7e2d242d-86da-4aa3-bb66-1f88aeb4d0c6" providerId="ADAL" clId="{62EE097A-0F85-DA43-A88A-7BC16E789983}" dt="2023-07-23T13:51:22.470" v="5288" actId="478"/>
          <ac:picMkLst>
            <pc:docMk/>
            <pc:sldMk cId="2041880915" sldId="1238"/>
            <ac:picMk id="16" creationId="{2CB51F0E-8641-F1B8-0DAF-17E3F402A07D}"/>
          </ac:picMkLst>
        </pc:picChg>
      </pc:sldChg>
      <pc:sldChg chg="addSp delSp modSp new del mod">
        <pc:chgData name="Giuseppe Torrisi" userId="7e2d242d-86da-4aa3-bb66-1f88aeb4d0c6" providerId="ADAL" clId="{62EE097A-0F85-DA43-A88A-7BC16E789983}" dt="2023-07-31T06:02:46.943" v="8516" actId="2696"/>
        <pc:sldMkLst>
          <pc:docMk/>
          <pc:sldMk cId="62149640" sldId="1239"/>
        </pc:sldMkLst>
        <pc:spChg chg="del">
          <ac:chgData name="Giuseppe Torrisi" userId="7e2d242d-86da-4aa3-bb66-1f88aeb4d0c6" providerId="ADAL" clId="{62EE097A-0F85-DA43-A88A-7BC16E789983}" dt="2023-07-23T13:52:32.622" v="5296" actId="478"/>
          <ac:spMkLst>
            <pc:docMk/>
            <pc:sldMk cId="62149640" sldId="1239"/>
            <ac:spMk id="2" creationId="{31CCCAED-072E-3549-79D2-7B9CA23D71E8}"/>
          </ac:spMkLst>
        </pc:spChg>
        <pc:spChg chg="del">
          <ac:chgData name="Giuseppe Torrisi" userId="7e2d242d-86da-4aa3-bb66-1f88aeb4d0c6" providerId="ADAL" clId="{62EE097A-0F85-DA43-A88A-7BC16E789983}" dt="2023-07-23T13:52:32.622" v="5296" actId="478"/>
          <ac:spMkLst>
            <pc:docMk/>
            <pc:sldMk cId="62149640" sldId="1239"/>
            <ac:spMk id="3" creationId="{8A5D21B9-C595-7A32-33CC-EF58AD571D70}"/>
          </ac:spMkLst>
        </pc:spChg>
        <pc:picChg chg="add del mod modCrop">
          <ac:chgData name="Giuseppe Torrisi" userId="7e2d242d-86da-4aa3-bb66-1f88aeb4d0c6" providerId="ADAL" clId="{62EE097A-0F85-DA43-A88A-7BC16E789983}" dt="2023-07-31T06:00:09.554" v="8415" actId="21"/>
          <ac:picMkLst>
            <pc:docMk/>
            <pc:sldMk cId="62149640" sldId="1239"/>
            <ac:picMk id="4" creationId="{7E3065DE-A82B-E98D-C85C-B429E8D92491}"/>
          </ac:picMkLst>
        </pc:picChg>
      </pc:sldChg>
      <pc:sldChg chg="addSp delSp modSp new mod">
        <pc:chgData name="Giuseppe Torrisi" userId="7e2d242d-86da-4aa3-bb66-1f88aeb4d0c6" providerId="ADAL" clId="{62EE097A-0F85-DA43-A88A-7BC16E789983}" dt="2023-07-31T06:25:30.529" v="8850" actId="114"/>
        <pc:sldMkLst>
          <pc:docMk/>
          <pc:sldMk cId="4122348371" sldId="1240"/>
        </pc:sldMkLst>
        <pc:spChg chg="del">
          <ac:chgData name="Giuseppe Torrisi" userId="7e2d242d-86da-4aa3-bb66-1f88aeb4d0c6" providerId="ADAL" clId="{62EE097A-0F85-DA43-A88A-7BC16E789983}" dt="2023-07-23T13:54:35.368" v="5302" actId="478"/>
          <ac:spMkLst>
            <pc:docMk/>
            <pc:sldMk cId="4122348371" sldId="1240"/>
            <ac:spMk id="2" creationId="{7842C3E9-0D21-FA8D-6224-0E30C98907C9}"/>
          </ac:spMkLst>
        </pc:spChg>
        <pc:spChg chg="del">
          <ac:chgData name="Giuseppe Torrisi" userId="7e2d242d-86da-4aa3-bb66-1f88aeb4d0c6" providerId="ADAL" clId="{62EE097A-0F85-DA43-A88A-7BC16E789983}" dt="2023-07-23T13:54:35.368" v="5302" actId="478"/>
          <ac:spMkLst>
            <pc:docMk/>
            <pc:sldMk cId="4122348371" sldId="1240"/>
            <ac:spMk id="3" creationId="{A33C2DCD-0217-F36D-78D5-75A7CCFA77E2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6" creationId="{BD421DA8-F63C-CD25-6B4F-95424799C5A4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9" creationId="{14E33934-D771-D9D8-80B1-2FF486916DED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0" creationId="{4DD07FC2-1885-69B1-30E8-E0E4F9919CAE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1" creationId="{EB10663D-E457-B4A8-857A-6DEAE4A6C758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2" creationId="{E284D758-CD9C-C692-1ADA-E4997C38C6AC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3" creationId="{CCBE7233-B8D2-C53A-0B72-587D2DA06941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5" creationId="{4B229AF2-D29C-171C-F34F-25257ADF7358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6" creationId="{FC6027E7-FB45-399C-6EDC-79DE64D7EBAE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7" creationId="{ED6C6A23-A050-5E69-2D45-DA8E7E7C89F5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8" creationId="{9AF2DBA5-D24B-6DA3-903E-3DB1F5D95C78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19" creationId="{6B563C18-9422-B0C0-6A34-F2C69E524213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20" creationId="{D619DE0F-1272-3687-59E0-C61216BC5BCE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21" creationId="{31D2344B-AD0A-97FE-69C6-72F78EE3CF47}"/>
          </ac:spMkLst>
        </pc:spChg>
        <pc:spChg chg="mod">
          <ac:chgData name="Giuseppe Torrisi" userId="7e2d242d-86da-4aa3-bb66-1f88aeb4d0c6" providerId="ADAL" clId="{62EE097A-0F85-DA43-A88A-7BC16E789983}" dt="2023-07-23T14:00:52.239" v="5411"/>
          <ac:spMkLst>
            <pc:docMk/>
            <pc:sldMk cId="4122348371" sldId="1240"/>
            <ac:spMk id="22" creationId="{1A6970FF-74AF-8259-4615-F6015B0BAB54}"/>
          </ac:spMkLst>
        </pc:spChg>
        <pc:spChg chg="add del mod">
          <ac:chgData name="Giuseppe Torrisi" userId="7e2d242d-86da-4aa3-bb66-1f88aeb4d0c6" providerId="ADAL" clId="{62EE097A-0F85-DA43-A88A-7BC16E789983}" dt="2023-07-31T06:25:30.529" v="8850" actId="114"/>
          <ac:spMkLst>
            <pc:docMk/>
            <pc:sldMk cId="4122348371" sldId="1240"/>
            <ac:spMk id="24" creationId="{4D5FAAF6-9926-0775-22E5-ED3C4FA6DDC1}"/>
          </ac:spMkLst>
        </pc:spChg>
        <pc:spChg chg="add del mod">
          <ac:chgData name="Giuseppe Torrisi" userId="7e2d242d-86da-4aa3-bb66-1f88aeb4d0c6" providerId="ADAL" clId="{62EE097A-0F85-DA43-A88A-7BC16E789983}" dt="2023-07-29T08:22:25.258" v="7352" actId="478"/>
          <ac:spMkLst>
            <pc:docMk/>
            <pc:sldMk cId="4122348371" sldId="1240"/>
            <ac:spMk id="26" creationId="{AB2AEC59-78AA-D5FE-C66F-4379E24DCA51}"/>
          </ac:spMkLst>
        </pc:spChg>
        <pc:grpChg chg="add mod">
          <ac:chgData name="Giuseppe Torrisi" userId="7e2d242d-86da-4aa3-bb66-1f88aeb4d0c6" providerId="ADAL" clId="{62EE097A-0F85-DA43-A88A-7BC16E789983}" dt="2023-07-23T14:00:52.239" v="5411"/>
          <ac:grpSpMkLst>
            <pc:docMk/>
            <pc:sldMk cId="4122348371" sldId="1240"/>
            <ac:grpSpMk id="5" creationId="{5CFEEB77-C203-A044-D304-EF6670ACAE2E}"/>
          </ac:grpSpMkLst>
        </pc:grpChg>
        <pc:grpChg chg="mod">
          <ac:chgData name="Giuseppe Torrisi" userId="7e2d242d-86da-4aa3-bb66-1f88aeb4d0c6" providerId="ADAL" clId="{62EE097A-0F85-DA43-A88A-7BC16E789983}" dt="2023-07-23T14:00:52.239" v="5411"/>
          <ac:grpSpMkLst>
            <pc:docMk/>
            <pc:sldMk cId="4122348371" sldId="1240"/>
            <ac:grpSpMk id="7" creationId="{50EC3CC8-EB2D-9F5D-D20E-DC5B0750D926}"/>
          </ac:grpSpMkLst>
        </pc:grpChg>
        <pc:grpChg chg="mod">
          <ac:chgData name="Giuseppe Torrisi" userId="7e2d242d-86da-4aa3-bb66-1f88aeb4d0c6" providerId="ADAL" clId="{62EE097A-0F85-DA43-A88A-7BC16E789983}" dt="2023-07-23T14:00:52.239" v="5411"/>
          <ac:grpSpMkLst>
            <pc:docMk/>
            <pc:sldMk cId="4122348371" sldId="1240"/>
            <ac:grpSpMk id="8" creationId="{6E199BAD-DF17-E22A-22D3-C398528D9397}"/>
          </ac:grpSpMkLst>
        </pc:grpChg>
        <pc:grpChg chg="mod">
          <ac:chgData name="Giuseppe Torrisi" userId="7e2d242d-86da-4aa3-bb66-1f88aeb4d0c6" providerId="ADAL" clId="{62EE097A-0F85-DA43-A88A-7BC16E789983}" dt="2023-07-23T14:00:52.239" v="5411"/>
          <ac:grpSpMkLst>
            <pc:docMk/>
            <pc:sldMk cId="4122348371" sldId="1240"/>
            <ac:grpSpMk id="14" creationId="{2D208A71-B166-DCA4-74B7-254699854099}"/>
          </ac:grpSpMkLst>
        </pc:grpChg>
        <pc:picChg chg="add mod modCrop">
          <ac:chgData name="Giuseppe Torrisi" userId="7e2d242d-86da-4aa3-bb66-1f88aeb4d0c6" providerId="ADAL" clId="{62EE097A-0F85-DA43-A88A-7BC16E789983}" dt="2023-07-31T06:25:22.774" v="8846" actId="1076"/>
          <ac:picMkLst>
            <pc:docMk/>
            <pc:sldMk cId="4122348371" sldId="1240"/>
            <ac:picMk id="4" creationId="{91D5BCDC-8EAC-43A3-31B3-9D9BA81C4992}"/>
          </ac:picMkLst>
        </pc:picChg>
      </pc:sldChg>
      <pc:sldChg chg="addSp delSp modSp new mod modNotesTx">
        <pc:chgData name="Giuseppe Torrisi" userId="7e2d242d-86da-4aa3-bb66-1f88aeb4d0c6" providerId="ADAL" clId="{62EE097A-0F85-DA43-A88A-7BC16E789983}" dt="2023-07-31T06:25:42.134" v="8852" actId="20577"/>
        <pc:sldMkLst>
          <pc:docMk/>
          <pc:sldMk cId="2301371985" sldId="1241"/>
        </pc:sldMkLst>
        <pc:spChg chg="del">
          <ac:chgData name="Giuseppe Torrisi" userId="7e2d242d-86da-4aa3-bb66-1f88aeb4d0c6" providerId="ADAL" clId="{62EE097A-0F85-DA43-A88A-7BC16E789983}" dt="2023-07-23T13:55:16.328" v="5305" actId="478"/>
          <ac:spMkLst>
            <pc:docMk/>
            <pc:sldMk cId="2301371985" sldId="1241"/>
            <ac:spMk id="2" creationId="{772F32CD-CEC1-C797-C0A5-9992C7A67E54}"/>
          </ac:spMkLst>
        </pc:spChg>
        <pc:spChg chg="del">
          <ac:chgData name="Giuseppe Torrisi" userId="7e2d242d-86da-4aa3-bb66-1f88aeb4d0c6" providerId="ADAL" clId="{62EE097A-0F85-DA43-A88A-7BC16E789983}" dt="2023-07-23T13:55:16.328" v="5305" actId="478"/>
          <ac:spMkLst>
            <pc:docMk/>
            <pc:sldMk cId="2301371985" sldId="1241"/>
            <ac:spMk id="3" creationId="{B82CABFE-0F81-13A3-9AC9-769ABA05B9DD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6" creationId="{73AE968A-AB96-EF8A-5D1D-FCB5C89A5C83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9" creationId="{4F073219-ADD7-D698-C210-B17924DC0871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0" creationId="{54702750-13D4-54C8-ED82-F0E8109DD734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1" creationId="{B46A48AB-A325-7DAF-0B4C-61BA1E1FAAE5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2" creationId="{1501D435-2B25-D47B-C524-87763E226BCA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3" creationId="{ADAF16DE-1D6E-02DF-0BA3-8C52B287E4B9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5" creationId="{F184DC7B-262C-039A-4605-540E12483F13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6" creationId="{C767BD07-B105-E432-D5A4-F3925FCC363D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7" creationId="{082DB811-93BE-A555-A72E-B339C94A473D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8" creationId="{18107ABA-6D75-0CEE-725E-FEFE5C493755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19" creationId="{89243128-51FF-5C72-7467-3334DC194BD7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20" creationId="{5565CC0D-0573-20AA-AB4F-FAAB1C5CB56A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21" creationId="{CEC02650-F6C5-5864-5AFA-CA203A939A76}"/>
          </ac:spMkLst>
        </pc:spChg>
        <pc:spChg chg="mod">
          <ac:chgData name="Giuseppe Torrisi" userId="7e2d242d-86da-4aa3-bb66-1f88aeb4d0c6" providerId="ADAL" clId="{62EE097A-0F85-DA43-A88A-7BC16E789983}" dt="2023-07-23T14:00:55.727" v="5412"/>
          <ac:spMkLst>
            <pc:docMk/>
            <pc:sldMk cId="2301371985" sldId="1241"/>
            <ac:spMk id="22" creationId="{6E9F069D-84C1-1295-0FFA-CCF4D2B252BE}"/>
          </ac:spMkLst>
        </pc:spChg>
        <pc:spChg chg="add del mod">
          <ac:chgData name="Giuseppe Torrisi" userId="7e2d242d-86da-4aa3-bb66-1f88aeb4d0c6" providerId="ADAL" clId="{62EE097A-0F85-DA43-A88A-7BC16E789983}" dt="2023-07-29T08:22:58.345" v="7364" actId="478"/>
          <ac:spMkLst>
            <pc:docMk/>
            <pc:sldMk cId="2301371985" sldId="1241"/>
            <ac:spMk id="24" creationId="{64C94E11-6C9B-C4F3-BEC3-44BC48E8C2D4}"/>
          </ac:spMkLst>
        </pc:spChg>
        <pc:grpChg chg="add mod">
          <ac:chgData name="Giuseppe Torrisi" userId="7e2d242d-86da-4aa3-bb66-1f88aeb4d0c6" providerId="ADAL" clId="{62EE097A-0F85-DA43-A88A-7BC16E789983}" dt="2023-07-23T14:00:55.727" v="5412"/>
          <ac:grpSpMkLst>
            <pc:docMk/>
            <pc:sldMk cId="2301371985" sldId="1241"/>
            <ac:grpSpMk id="5" creationId="{90CB93A5-91EC-7C1B-E5A9-03BB0DD7F3EF}"/>
          </ac:grpSpMkLst>
        </pc:grpChg>
        <pc:grpChg chg="mod">
          <ac:chgData name="Giuseppe Torrisi" userId="7e2d242d-86da-4aa3-bb66-1f88aeb4d0c6" providerId="ADAL" clId="{62EE097A-0F85-DA43-A88A-7BC16E789983}" dt="2023-07-23T14:00:55.727" v="5412"/>
          <ac:grpSpMkLst>
            <pc:docMk/>
            <pc:sldMk cId="2301371985" sldId="1241"/>
            <ac:grpSpMk id="7" creationId="{2562A604-0E19-290B-ECAB-C3099CA02765}"/>
          </ac:grpSpMkLst>
        </pc:grpChg>
        <pc:grpChg chg="mod">
          <ac:chgData name="Giuseppe Torrisi" userId="7e2d242d-86da-4aa3-bb66-1f88aeb4d0c6" providerId="ADAL" clId="{62EE097A-0F85-DA43-A88A-7BC16E789983}" dt="2023-07-23T14:00:55.727" v="5412"/>
          <ac:grpSpMkLst>
            <pc:docMk/>
            <pc:sldMk cId="2301371985" sldId="1241"/>
            <ac:grpSpMk id="8" creationId="{9820836F-EDBE-C16D-E293-1301AA97EF86}"/>
          </ac:grpSpMkLst>
        </pc:grpChg>
        <pc:grpChg chg="mod">
          <ac:chgData name="Giuseppe Torrisi" userId="7e2d242d-86da-4aa3-bb66-1f88aeb4d0c6" providerId="ADAL" clId="{62EE097A-0F85-DA43-A88A-7BC16E789983}" dt="2023-07-23T14:00:55.727" v="5412"/>
          <ac:grpSpMkLst>
            <pc:docMk/>
            <pc:sldMk cId="2301371985" sldId="1241"/>
            <ac:grpSpMk id="14" creationId="{9583012E-A2A5-F1EA-8A34-7003C210742A}"/>
          </ac:grpSpMkLst>
        </pc:grpChg>
        <pc:picChg chg="add mod">
          <ac:chgData name="Giuseppe Torrisi" userId="7e2d242d-86da-4aa3-bb66-1f88aeb4d0c6" providerId="ADAL" clId="{62EE097A-0F85-DA43-A88A-7BC16E789983}" dt="2023-07-23T16:02:30.990" v="5533" actId="1076"/>
          <ac:picMkLst>
            <pc:docMk/>
            <pc:sldMk cId="2301371985" sldId="1241"/>
            <ac:picMk id="4" creationId="{89F05E15-8723-C38C-3F52-F25DABCAAB0C}"/>
          </ac:picMkLst>
        </pc:picChg>
      </pc:sldChg>
      <pc:sldChg chg="addSp delSp modSp new mod">
        <pc:chgData name="Giuseppe Torrisi" userId="7e2d242d-86da-4aa3-bb66-1f88aeb4d0c6" providerId="ADAL" clId="{62EE097A-0F85-DA43-A88A-7BC16E789983}" dt="2023-07-31T06:25:59.029" v="8855" actId="113"/>
        <pc:sldMkLst>
          <pc:docMk/>
          <pc:sldMk cId="2859657270" sldId="1242"/>
        </pc:sldMkLst>
        <pc:spChg chg="del">
          <ac:chgData name="Giuseppe Torrisi" userId="7e2d242d-86da-4aa3-bb66-1f88aeb4d0c6" providerId="ADAL" clId="{62EE097A-0F85-DA43-A88A-7BC16E789983}" dt="2023-07-23T13:56:10.588" v="5313" actId="478"/>
          <ac:spMkLst>
            <pc:docMk/>
            <pc:sldMk cId="2859657270" sldId="1242"/>
            <ac:spMk id="2" creationId="{183D041A-C3CF-4B0F-BAF0-EAB0B881A2D3}"/>
          </ac:spMkLst>
        </pc:spChg>
        <pc:spChg chg="del">
          <ac:chgData name="Giuseppe Torrisi" userId="7e2d242d-86da-4aa3-bb66-1f88aeb4d0c6" providerId="ADAL" clId="{62EE097A-0F85-DA43-A88A-7BC16E789983}" dt="2023-07-23T13:56:10.588" v="5313" actId="478"/>
          <ac:spMkLst>
            <pc:docMk/>
            <pc:sldMk cId="2859657270" sldId="1242"/>
            <ac:spMk id="3" creationId="{14B06176-D4BD-6289-5B3D-748CFC205412}"/>
          </ac:spMkLst>
        </pc:spChg>
        <pc:spChg chg="add del mod">
          <ac:chgData name="Giuseppe Torrisi" userId="7e2d242d-86da-4aa3-bb66-1f88aeb4d0c6" providerId="ADAL" clId="{62EE097A-0F85-DA43-A88A-7BC16E789983}" dt="2023-07-29T08:23:11.715" v="7366" actId="478"/>
          <ac:spMkLst>
            <pc:docMk/>
            <pc:sldMk cId="2859657270" sldId="1242"/>
            <ac:spMk id="3" creationId="{51D500CE-FE2A-3352-42D7-3C42BBCF6F50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6" creationId="{30CA318A-6692-D397-1895-7D2D0C8F3698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9" creationId="{1FACDE1A-B673-EE57-D884-9E527C717C7F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0" creationId="{B05CAB40-56C2-64F1-2BC1-CE6B290C2C0C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1" creationId="{16E3A6E6-B745-873D-5D3D-7217AF05A970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2" creationId="{1044980C-C11A-C258-C1E7-24F2C6BD7531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3" creationId="{47505413-A95D-3309-861C-ED16D1F962CD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5" creationId="{0BDA3F47-5BDF-C7DE-0BEA-D7E87D4F225A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6" creationId="{5916023E-7CCA-B549-F80E-644794657EB3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7" creationId="{09E9C5E5-3973-302D-01B5-80305D71F9D7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8" creationId="{1F0353DA-9079-17C2-6A70-127DC7217090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19" creationId="{B00DC3AE-5FEE-BFBD-2D97-7A3D76B77A5D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20" creationId="{E80D69AA-1E07-CE11-DD6C-079771C42382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21" creationId="{BEDB619E-7203-EB08-6D33-4F18452BD638}"/>
          </ac:spMkLst>
        </pc:spChg>
        <pc:spChg chg="mod">
          <ac:chgData name="Giuseppe Torrisi" userId="7e2d242d-86da-4aa3-bb66-1f88aeb4d0c6" providerId="ADAL" clId="{62EE097A-0F85-DA43-A88A-7BC16E789983}" dt="2023-07-23T14:01:00.325" v="5414"/>
          <ac:spMkLst>
            <pc:docMk/>
            <pc:sldMk cId="2859657270" sldId="1242"/>
            <ac:spMk id="22" creationId="{057BC59C-F345-2546-6228-8AC6772EB19F}"/>
          </ac:spMkLst>
        </pc:spChg>
        <pc:spChg chg="add mod">
          <ac:chgData name="Giuseppe Torrisi" userId="7e2d242d-86da-4aa3-bb66-1f88aeb4d0c6" providerId="ADAL" clId="{62EE097A-0F85-DA43-A88A-7BC16E789983}" dt="2023-07-29T15:47:20.783" v="8314" actId="1076"/>
          <ac:spMkLst>
            <pc:docMk/>
            <pc:sldMk cId="2859657270" sldId="1242"/>
            <ac:spMk id="24" creationId="{D01D0E09-332B-C589-80B4-2892F2353EF1}"/>
          </ac:spMkLst>
        </pc:spChg>
        <pc:spChg chg="add mod">
          <ac:chgData name="Giuseppe Torrisi" userId="7e2d242d-86da-4aa3-bb66-1f88aeb4d0c6" providerId="ADAL" clId="{62EE097A-0F85-DA43-A88A-7BC16E789983}" dt="2023-07-23T15:53:51.532" v="5466" actId="1076"/>
          <ac:spMkLst>
            <pc:docMk/>
            <pc:sldMk cId="2859657270" sldId="1242"/>
            <ac:spMk id="26" creationId="{84668680-4A90-9021-9217-EB182E8F28F4}"/>
          </ac:spMkLst>
        </pc:spChg>
        <pc:spChg chg="add mod">
          <ac:chgData name="Giuseppe Torrisi" userId="7e2d242d-86da-4aa3-bb66-1f88aeb4d0c6" providerId="ADAL" clId="{62EE097A-0F85-DA43-A88A-7BC16E789983}" dt="2023-07-23T15:53:58.567" v="5469" actId="1076"/>
          <ac:spMkLst>
            <pc:docMk/>
            <pc:sldMk cId="2859657270" sldId="1242"/>
            <ac:spMk id="27" creationId="{7CF618DD-97FE-AF87-8E8E-34466EBB0F27}"/>
          </ac:spMkLst>
        </pc:spChg>
        <pc:spChg chg="add mod">
          <ac:chgData name="Giuseppe Torrisi" userId="7e2d242d-86da-4aa3-bb66-1f88aeb4d0c6" providerId="ADAL" clId="{62EE097A-0F85-DA43-A88A-7BC16E789983}" dt="2023-07-31T06:25:59.029" v="8855" actId="113"/>
          <ac:spMkLst>
            <pc:docMk/>
            <pc:sldMk cId="2859657270" sldId="1242"/>
            <ac:spMk id="29" creationId="{125F37AF-3B3A-95A0-00A1-2D3CAAFD389B}"/>
          </ac:spMkLst>
        </pc:spChg>
        <pc:grpChg chg="add mod">
          <ac:chgData name="Giuseppe Torrisi" userId="7e2d242d-86da-4aa3-bb66-1f88aeb4d0c6" providerId="ADAL" clId="{62EE097A-0F85-DA43-A88A-7BC16E789983}" dt="2023-07-23T14:01:00.325" v="5414"/>
          <ac:grpSpMkLst>
            <pc:docMk/>
            <pc:sldMk cId="2859657270" sldId="1242"/>
            <ac:grpSpMk id="5" creationId="{26994E69-3036-1FFA-0F50-345B13005D58}"/>
          </ac:grpSpMkLst>
        </pc:grpChg>
        <pc:grpChg chg="mod">
          <ac:chgData name="Giuseppe Torrisi" userId="7e2d242d-86da-4aa3-bb66-1f88aeb4d0c6" providerId="ADAL" clId="{62EE097A-0F85-DA43-A88A-7BC16E789983}" dt="2023-07-23T14:01:00.325" v="5414"/>
          <ac:grpSpMkLst>
            <pc:docMk/>
            <pc:sldMk cId="2859657270" sldId="1242"/>
            <ac:grpSpMk id="7" creationId="{056F9924-8D75-17CA-15AA-6FA4BA4373FE}"/>
          </ac:grpSpMkLst>
        </pc:grpChg>
        <pc:grpChg chg="mod">
          <ac:chgData name="Giuseppe Torrisi" userId="7e2d242d-86da-4aa3-bb66-1f88aeb4d0c6" providerId="ADAL" clId="{62EE097A-0F85-DA43-A88A-7BC16E789983}" dt="2023-07-23T14:01:00.325" v="5414"/>
          <ac:grpSpMkLst>
            <pc:docMk/>
            <pc:sldMk cId="2859657270" sldId="1242"/>
            <ac:grpSpMk id="8" creationId="{D73E1A51-CB6B-4F00-DD62-1792791FB0C5}"/>
          </ac:grpSpMkLst>
        </pc:grpChg>
        <pc:grpChg chg="mod">
          <ac:chgData name="Giuseppe Torrisi" userId="7e2d242d-86da-4aa3-bb66-1f88aeb4d0c6" providerId="ADAL" clId="{62EE097A-0F85-DA43-A88A-7BC16E789983}" dt="2023-07-23T14:01:00.325" v="5414"/>
          <ac:grpSpMkLst>
            <pc:docMk/>
            <pc:sldMk cId="2859657270" sldId="1242"/>
            <ac:grpSpMk id="14" creationId="{51CFCA86-45EA-9D6F-56FB-98D2F9863ECA}"/>
          </ac:grpSpMkLst>
        </pc:grpChg>
        <pc:grpChg chg="add mod">
          <ac:chgData name="Giuseppe Torrisi" userId="7e2d242d-86da-4aa3-bb66-1f88aeb4d0c6" providerId="ADAL" clId="{62EE097A-0F85-DA43-A88A-7BC16E789983}" dt="2023-07-29T08:23:33.920" v="7378" actId="14100"/>
          <ac:grpSpMkLst>
            <pc:docMk/>
            <pc:sldMk cId="2859657270" sldId="1242"/>
            <ac:grpSpMk id="28" creationId="{95CD7D88-2B40-BDEB-8A79-B37FD4C13815}"/>
          </ac:grpSpMkLst>
        </pc:grpChg>
        <pc:picChg chg="add mod modCrop">
          <ac:chgData name="Giuseppe Torrisi" userId="7e2d242d-86da-4aa3-bb66-1f88aeb4d0c6" providerId="ADAL" clId="{62EE097A-0F85-DA43-A88A-7BC16E789983}" dt="2023-07-23T15:54:17.843" v="5492" actId="732"/>
          <ac:picMkLst>
            <pc:docMk/>
            <pc:sldMk cId="2859657270" sldId="1242"/>
            <ac:picMk id="4" creationId="{F444B5B4-E686-0FD4-830B-2F149A24F5C9}"/>
          </ac:picMkLst>
        </pc:picChg>
      </pc:sldChg>
      <pc:sldChg chg="addSp delSp modSp new mod">
        <pc:chgData name="Giuseppe Torrisi" userId="7e2d242d-86da-4aa3-bb66-1f88aeb4d0c6" providerId="ADAL" clId="{62EE097A-0F85-DA43-A88A-7BC16E789983}" dt="2023-07-31T06:26:10.762" v="8856"/>
        <pc:sldMkLst>
          <pc:docMk/>
          <pc:sldMk cId="1319611997" sldId="1243"/>
        </pc:sldMkLst>
        <pc:spChg chg="del">
          <ac:chgData name="Giuseppe Torrisi" userId="7e2d242d-86da-4aa3-bb66-1f88aeb4d0c6" providerId="ADAL" clId="{62EE097A-0F85-DA43-A88A-7BC16E789983}" dt="2023-07-23T13:56:51.149" v="5320" actId="478"/>
          <ac:spMkLst>
            <pc:docMk/>
            <pc:sldMk cId="1319611997" sldId="1243"/>
            <ac:spMk id="2" creationId="{0C2EE7D8-C9F7-8B36-CA88-DAAF9F492F3A}"/>
          </ac:spMkLst>
        </pc:spChg>
        <pc:spChg chg="add mod">
          <ac:chgData name="Giuseppe Torrisi" userId="7e2d242d-86da-4aa3-bb66-1f88aeb4d0c6" providerId="ADAL" clId="{62EE097A-0F85-DA43-A88A-7BC16E789983}" dt="2023-07-31T06:26:10.762" v="8856"/>
          <ac:spMkLst>
            <pc:docMk/>
            <pc:sldMk cId="1319611997" sldId="1243"/>
            <ac:spMk id="2" creationId="{5A1E69B7-3FC8-422A-A0DE-92381F68DAFA}"/>
          </ac:spMkLst>
        </pc:spChg>
        <pc:spChg chg="del">
          <ac:chgData name="Giuseppe Torrisi" userId="7e2d242d-86da-4aa3-bb66-1f88aeb4d0c6" providerId="ADAL" clId="{62EE097A-0F85-DA43-A88A-7BC16E789983}" dt="2023-07-23T13:56:51.149" v="5320" actId="478"/>
          <ac:spMkLst>
            <pc:docMk/>
            <pc:sldMk cId="1319611997" sldId="1243"/>
            <ac:spMk id="3" creationId="{8C4B0D9F-E620-986E-3A37-B1CD92AAC936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7" creationId="{CC57ABC6-B9E0-DD84-09E4-C0B0BFBF4703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0" creationId="{3D256682-44E8-6879-A5AB-AA3EEC91F8E9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1" creationId="{A382DC21-9E9A-4684-3A43-6D2CC7C46DB4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2" creationId="{AF6DE07F-91D9-C42C-4918-62BE918480D1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3" creationId="{B128351C-1DEF-049F-5550-B08AA9306736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4" creationId="{1FAAB616-CDC7-656A-A25B-59658410BD16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6" creationId="{4D68C931-DDC6-B888-A5A6-5FF55DD3FD5B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7" creationId="{A073E014-058D-15E5-1089-AF84C0A71C82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8" creationId="{A1A2D172-158A-83CC-D26A-C8B96BAFF12D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19" creationId="{442A99D3-CC88-6EEE-B6AF-CC3DC4056B5F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20" creationId="{ED1C1B83-1138-3E94-E9AE-27847232D8AA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21" creationId="{324B2DB7-582B-B513-866A-27E1B09ADDB0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22" creationId="{005B99BF-D256-7621-CCC2-1FE54E4BBE1A}"/>
          </ac:spMkLst>
        </pc:spChg>
        <pc:spChg chg="mod">
          <ac:chgData name="Giuseppe Torrisi" userId="7e2d242d-86da-4aa3-bb66-1f88aeb4d0c6" providerId="ADAL" clId="{62EE097A-0F85-DA43-A88A-7BC16E789983}" dt="2023-07-23T14:01:03.884" v="5415"/>
          <ac:spMkLst>
            <pc:docMk/>
            <pc:sldMk cId="1319611997" sldId="1243"/>
            <ac:spMk id="23" creationId="{90ED9160-D93C-B87B-E424-D858A5E7AC6E}"/>
          </ac:spMkLst>
        </pc:spChg>
        <pc:spChg chg="add del mod">
          <ac:chgData name="Giuseppe Torrisi" userId="7e2d242d-86da-4aa3-bb66-1f88aeb4d0c6" providerId="ADAL" clId="{62EE097A-0F85-DA43-A88A-7BC16E789983}" dt="2023-07-23T16:07:12.667" v="5569" actId="21"/>
          <ac:spMkLst>
            <pc:docMk/>
            <pc:sldMk cId="1319611997" sldId="1243"/>
            <ac:spMk id="25" creationId="{158B8D70-58E5-D756-8802-CAA7357FB06F}"/>
          </ac:spMkLst>
        </pc:spChg>
        <pc:grpChg chg="add mod">
          <ac:chgData name="Giuseppe Torrisi" userId="7e2d242d-86da-4aa3-bb66-1f88aeb4d0c6" providerId="ADAL" clId="{62EE097A-0F85-DA43-A88A-7BC16E789983}" dt="2023-07-23T14:01:03.884" v="5415"/>
          <ac:grpSpMkLst>
            <pc:docMk/>
            <pc:sldMk cId="1319611997" sldId="1243"/>
            <ac:grpSpMk id="6" creationId="{E6921AB3-C22E-4FAC-FD01-946C63AC184B}"/>
          </ac:grpSpMkLst>
        </pc:grpChg>
        <pc:grpChg chg="mod">
          <ac:chgData name="Giuseppe Torrisi" userId="7e2d242d-86da-4aa3-bb66-1f88aeb4d0c6" providerId="ADAL" clId="{62EE097A-0F85-DA43-A88A-7BC16E789983}" dt="2023-07-23T14:01:03.884" v="5415"/>
          <ac:grpSpMkLst>
            <pc:docMk/>
            <pc:sldMk cId="1319611997" sldId="1243"/>
            <ac:grpSpMk id="8" creationId="{726C873C-20BF-B23B-E077-D9328C59F1FC}"/>
          </ac:grpSpMkLst>
        </pc:grpChg>
        <pc:grpChg chg="mod">
          <ac:chgData name="Giuseppe Torrisi" userId="7e2d242d-86da-4aa3-bb66-1f88aeb4d0c6" providerId="ADAL" clId="{62EE097A-0F85-DA43-A88A-7BC16E789983}" dt="2023-07-23T14:01:03.884" v="5415"/>
          <ac:grpSpMkLst>
            <pc:docMk/>
            <pc:sldMk cId="1319611997" sldId="1243"/>
            <ac:grpSpMk id="9" creationId="{446F03A0-C031-75C4-7705-B9752CABB820}"/>
          </ac:grpSpMkLst>
        </pc:grpChg>
        <pc:grpChg chg="mod">
          <ac:chgData name="Giuseppe Torrisi" userId="7e2d242d-86da-4aa3-bb66-1f88aeb4d0c6" providerId="ADAL" clId="{62EE097A-0F85-DA43-A88A-7BC16E789983}" dt="2023-07-23T14:01:03.884" v="5415"/>
          <ac:grpSpMkLst>
            <pc:docMk/>
            <pc:sldMk cId="1319611997" sldId="1243"/>
            <ac:grpSpMk id="15" creationId="{9C93BE8E-E7FB-B67C-F3AC-8CBBD42C4356}"/>
          </ac:grpSpMkLst>
        </pc:grpChg>
        <pc:picChg chg="add mod">
          <ac:chgData name="Giuseppe Torrisi" userId="7e2d242d-86da-4aa3-bb66-1f88aeb4d0c6" providerId="ADAL" clId="{62EE097A-0F85-DA43-A88A-7BC16E789983}" dt="2023-07-23T13:56:52.520" v="5324" actId="14100"/>
          <ac:picMkLst>
            <pc:docMk/>
            <pc:sldMk cId="1319611997" sldId="1243"/>
            <ac:picMk id="4" creationId="{FD291BAA-85E0-141B-D4DC-267E3DB3D365}"/>
          </ac:picMkLst>
        </pc:picChg>
        <pc:picChg chg="add del mod">
          <ac:chgData name="Giuseppe Torrisi" userId="7e2d242d-86da-4aa3-bb66-1f88aeb4d0c6" providerId="ADAL" clId="{62EE097A-0F85-DA43-A88A-7BC16E789983}" dt="2023-07-23T13:59:18.056" v="5392" actId="478"/>
          <ac:picMkLst>
            <pc:docMk/>
            <pc:sldMk cId="1319611997" sldId="1243"/>
            <ac:picMk id="5" creationId="{DB6A44FB-5F56-613C-50AA-E88B13389E9A}"/>
          </ac:picMkLst>
        </pc:picChg>
      </pc:sldChg>
      <pc:sldChg chg="addSp delSp modSp add mod">
        <pc:chgData name="Giuseppe Torrisi" userId="7e2d242d-86da-4aa3-bb66-1f88aeb4d0c6" providerId="ADAL" clId="{62EE097A-0F85-DA43-A88A-7BC16E789983}" dt="2023-07-29T08:24:17.623" v="7380" actId="1076"/>
        <pc:sldMkLst>
          <pc:docMk/>
          <pc:sldMk cId="3410499544" sldId="1244"/>
        </pc:sldMkLst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6" creationId="{3AEECE45-2986-0662-B444-199D9F6EB93F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9" creationId="{CFE8979F-11F9-B13B-0091-21372ABF6DC3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0" creationId="{745D4436-F06B-09BE-E41D-EAFEFF193D96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1" creationId="{1AA8AF44-A161-F6F4-53F7-51D92AE6C35A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2" creationId="{3E12D1C4-A456-E6C9-E7E4-70A9899F70F3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3" creationId="{63C9DB6B-9BAA-2975-9183-FCE971FE929A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5" creationId="{6709C22C-98BD-2A12-5102-FDCDF3621F0B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6" creationId="{FF6E81F2-3795-2E9C-190D-062AD3C80FA0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7" creationId="{7AE8A953-1B56-83A7-11D5-13DA66C4EE3D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8" creationId="{7FBDAC9F-4520-5511-8855-61BFEAE437C6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19" creationId="{417EB6AC-E4A2-6DD6-E696-BC9245DE4967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20" creationId="{3B16B37A-4937-F35A-59A9-FABD948207CA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21" creationId="{D0893991-4986-E089-88EA-5991F46FC901}"/>
          </ac:spMkLst>
        </pc:spChg>
        <pc:spChg chg="mod">
          <ac:chgData name="Giuseppe Torrisi" userId="7e2d242d-86da-4aa3-bb66-1f88aeb4d0c6" providerId="ADAL" clId="{62EE097A-0F85-DA43-A88A-7BC16E789983}" dt="2023-07-23T14:01:06.736" v="5416"/>
          <ac:spMkLst>
            <pc:docMk/>
            <pc:sldMk cId="3410499544" sldId="1244"/>
            <ac:spMk id="22" creationId="{AAB9B64F-BF49-607F-409F-7A7FDAD725FC}"/>
          </ac:spMkLst>
        </pc:spChg>
        <pc:spChg chg="add del mod">
          <ac:chgData name="Giuseppe Torrisi" userId="7e2d242d-86da-4aa3-bb66-1f88aeb4d0c6" providerId="ADAL" clId="{62EE097A-0F85-DA43-A88A-7BC16E789983}" dt="2023-07-23T16:07:21.525" v="5571"/>
          <ac:spMkLst>
            <pc:docMk/>
            <pc:sldMk cId="3410499544" sldId="1244"/>
            <ac:spMk id="23" creationId="{4630CDEC-54AE-1758-ED0C-764785CD47C9}"/>
          </ac:spMkLst>
        </pc:spChg>
        <pc:spChg chg="add mod">
          <ac:chgData name="Giuseppe Torrisi" userId="7e2d242d-86da-4aa3-bb66-1f88aeb4d0c6" providerId="ADAL" clId="{62EE097A-0F85-DA43-A88A-7BC16E789983}" dt="2023-07-29T08:24:17.623" v="7380" actId="1076"/>
          <ac:spMkLst>
            <pc:docMk/>
            <pc:sldMk cId="3410499544" sldId="1244"/>
            <ac:spMk id="24" creationId="{A4B00A02-628F-E532-5920-1DF31917A8C2}"/>
          </ac:spMkLst>
        </pc:spChg>
        <pc:grpChg chg="add mod">
          <ac:chgData name="Giuseppe Torrisi" userId="7e2d242d-86da-4aa3-bb66-1f88aeb4d0c6" providerId="ADAL" clId="{62EE097A-0F85-DA43-A88A-7BC16E789983}" dt="2023-07-23T14:01:06.736" v="5416"/>
          <ac:grpSpMkLst>
            <pc:docMk/>
            <pc:sldMk cId="3410499544" sldId="1244"/>
            <ac:grpSpMk id="3" creationId="{E5F736B4-F1E2-4A28-2AF4-8D0AF905C6E5}"/>
          </ac:grpSpMkLst>
        </pc:grpChg>
        <pc:grpChg chg="mod">
          <ac:chgData name="Giuseppe Torrisi" userId="7e2d242d-86da-4aa3-bb66-1f88aeb4d0c6" providerId="ADAL" clId="{62EE097A-0F85-DA43-A88A-7BC16E789983}" dt="2023-07-23T14:01:06.736" v="5416"/>
          <ac:grpSpMkLst>
            <pc:docMk/>
            <pc:sldMk cId="3410499544" sldId="1244"/>
            <ac:grpSpMk id="7" creationId="{28F24245-2C92-F730-FFF7-85D969290487}"/>
          </ac:grpSpMkLst>
        </pc:grpChg>
        <pc:grpChg chg="mod">
          <ac:chgData name="Giuseppe Torrisi" userId="7e2d242d-86da-4aa3-bb66-1f88aeb4d0c6" providerId="ADAL" clId="{62EE097A-0F85-DA43-A88A-7BC16E789983}" dt="2023-07-23T14:01:06.736" v="5416"/>
          <ac:grpSpMkLst>
            <pc:docMk/>
            <pc:sldMk cId="3410499544" sldId="1244"/>
            <ac:grpSpMk id="8" creationId="{46FBDEBA-1721-CC79-995E-0B90B12B752D}"/>
          </ac:grpSpMkLst>
        </pc:grpChg>
        <pc:grpChg chg="mod">
          <ac:chgData name="Giuseppe Torrisi" userId="7e2d242d-86da-4aa3-bb66-1f88aeb4d0c6" providerId="ADAL" clId="{62EE097A-0F85-DA43-A88A-7BC16E789983}" dt="2023-07-23T14:01:06.736" v="5416"/>
          <ac:grpSpMkLst>
            <pc:docMk/>
            <pc:sldMk cId="3410499544" sldId="1244"/>
            <ac:grpSpMk id="14" creationId="{6D43EF0D-D72E-4A0C-5BCB-065E07242033}"/>
          </ac:grpSpMkLst>
        </pc:grpChg>
        <pc:picChg chg="add mod modCrop">
          <ac:chgData name="Giuseppe Torrisi" userId="7e2d242d-86da-4aa3-bb66-1f88aeb4d0c6" providerId="ADAL" clId="{62EE097A-0F85-DA43-A88A-7BC16E789983}" dt="2023-07-23T13:58:34.210" v="5377" actId="732"/>
          <ac:picMkLst>
            <pc:docMk/>
            <pc:sldMk cId="3410499544" sldId="1244"/>
            <ac:picMk id="2" creationId="{F1C423A1-2FFD-5CB9-3E30-1D6A30E457F3}"/>
          </ac:picMkLst>
        </pc:picChg>
        <pc:picChg chg="mod modCrop">
          <ac:chgData name="Giuseppe Torrisi" userId="7e2d242d-86da-4aa3-bb66-1f88aeb4d0c6" providerId="ADAL" clId="{62EE097A-0F85-DA43-A88A-7BC16E789983}" dt="2023-07-23T13:59:11.407" v="5391" actId="732"/>
          <ac:picMkLst>
            <pc:docMk/>
            <pc:sldMk cId="3410499544" sldId="1244"/>
            <ac:picMk id="4" creationId="{FD291BAA-85E0-141B-D4DC-267E3DB3D365}"/>
          </ac:picMkLst>
        </pc:picChg>
        <pc:picChg chg="add mod modCrop">
          <ac:chgData name="Giuseppe Torrisi" userId="7e2d242d-86da-4aa3-bb66-1f88aeb4d0c6" providerId="ADAL" clId="{62EE097A-0F85-DA43-A88A-7BC16E789983}" dt="2023-07-28T14:55:03.380" v="6152" actId="732"/>
          <ac:picMkLst>
            <pc:docMk/>
            <pc:sldMk cId="3410499544" sldId="1244"/>
            <ac:picMk id="5" creationId="{61353D39-70EB-8ADB-A5DB-10379E22A90D}"/>
          </ac:picMkLst>
        </pc:picChg>
        <pc:picChg chg="del">
          <ac:chgData name="Giuseppe Torrisi" userId="7e2d242d-86da-4aa3-bb66-1f88aeb4d0c6" providerId="ADAL" clId="{62EE097A-0F85-DA43-A88A-7BC16E789983}" dt="2023-07-23T13:57:20.219" v="5327" actId="478"/>
          <ac:picMkLst>
            <pc:docMk/>
            <pc:sldMk cId="3410499544" sldId="1244"/>
            <ac:picMk id="5" creationId="{DB6A44FB-5F56-613C-50AA-E88B13389E9A}"/>
          </ac:picMkLst>
        </pc:picChg>
      </pc:sldChg>
      <pc:sldChg chg="addSp delSp modSp new del mod">
        <pc:chgData name="Giuseppe Torrisi" userId="7e2d242d-86da-4aa3-bb66-1f88aeb4d0c6" providerId="ADAL" clId="{62EE097A-0F85-DA43-A88A-7BC16E789983}" dt="2023-07-28T14:55:25.019" v="6153" actId="2696"/>
        <pc:sldMkLst>
          <pc:docMk/>
          <pc:sldMk cId="3170260091" sldId="1245"/>
        </pc:sldMkLst>
        <pc:spChg chg="del">
          <ac:chgData name="Giuseppe Torrisi" userId="7e2d242d-86da-4aa3-bb66-1f88aeb4d0c6" providerId="ADAL" clId="{62EE097A-0F85-DA43-A88A-7BC16E789983}" dt="2023-07-23T14:00:38.331" v="5394" actId="478"/>
          <ac:spMkLst>
            <pc:docMk/>
            <pc:sldMk cId="3170260091" sldId="1245"/>
            <ac:spMk id="2" creationId="{932036FB-EA3C-30D4-3BA7-F057ECDE83C6}"/>
          </ac:spMkLst>
        </pc:spChg>
        <pc:spChg chg="del">
          <ac:chgData name="Giuseppe Torrisi" userId="7e2d242d-86da-4aa3-bb66-1f88aeb4d0c6" providerId="ADAL" clId="{62EE097A-0F85-DA43-A88A-7BC16E789983}" dt="2023-07-23T14:00:38.331" v="5394" actId="478"/>
          <ac:spMkLst>
            <pc:docMk/>
            <pc:sldMk cId="3170260091" sldId="1245"/>
            <ac:spMk id="3" creationId="{9A758D91-F29E-6666-8E9B-A6E3C7181165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6" creationId="{6B5D8F95-E679-69F7-A2AA-573B0B755FE9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9" creationId="{BD56C285-6B5C-A5FD-490E-64E2B0CFBDC3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0" creationId="{E45A8413-A128-1DF1-27B9-D407D009ABC1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1" creationId="{F8EA3A3C-69AE-6578-A861-0A6759D319EF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2" creationId="{9B98DDF1-1201-522D-C8BC-1E1389B28C5B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3" creationId="{0FF6300B-F8AA-B9C5-664F-1302F9BA9410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5" creationId="{EDAA6B07-E7E5-46F0-A59C-5ABD28864456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6" creationId="{9F960BD1-330E-BA3B-2D21-9631A9FB9FE5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7" creationId="{957E325A-BF38-76D0-4B92-D6AE3FB96BE2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8" creationId="{680B983F-18F2-C66A-9AAC-E5FE58F9A833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19" creationId="{051D4ECE-1F41-F482-0424-B213D8A9B093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20" creationId="{490D25DB-AF76-9FA4-A807-B12750D02A33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21" creationId="{B32B681F-0772-D62F-C751-376287DE513E}"/>
          </ac:spMkLst>
        </pc:spChg>
        <pc:spChg chg="mod">
          <ac:chgData name="Giuseppe Torrisi" userId="7e2d242d-86da-4aa3-bb66-1f88aeb4d0c6" providerId="ADAL" clId="{62EE097A-0F85-DA43-A88A-7BC16E789983}" dt="2023-07-23T14:01:08.562" v="5417"/>
          <ac:spMkLst>
            <pc:docMk/>
            <pc:sldMk cId="3170260091" sldId="1245"/>
            <ac:spMk id="22" creationId="{E0DF81DB-768D-3521-CAFE-F72C527D3255}"/>
          </ac:spMkLst>
        </pc:spChg>
        <pc:spChg chg="add mod">
          <ac:chgData name="Giuseppe Torrisi" userId="7e2d242d-86da-4aa3-bb66-1f88aeb4d0c6" providerId="ADAL" clId="{62EE097A-0F85-DA43-A88A-7BC16E789983}" dt="2023-07-23T15:57:28.407" v="5526" actId="123"/>
          <ac:spMkLst>
            <pc:docMk/>
            <pc:sldMk cId="3170260091" sldId="1245"/>
            <ac:spMk id="24" creationId="{E3AD8EBF-8619-B051-91DA-83298379CF17}"/>
          </ac:spMkLst>
        </pc:spChg>
        <pc:spChg chg="add mod">
          <ac:chgData name="Giuseppe Torrisi" userId="7e2d242d-86da-4aa3-bb66-1f88aeb4d0c6" providerId="ADAL" clId="{62EE097A-0F85-DA43-A88A-7BC16E789983}" dt="2023-07-23T16:07:39.494" v="5580" actId="1076"/>
          <ac:spMkLst>
            <pc:docMk/>
            <pc:sldMk cId="3170260091" sldId="1245"/>
            <ac:spMk id="25" creationId="{29370BFD-EF30-2233-AA36-65F664BBCBD5}"/>
          </ac:spMkLst>
        </pc:spChg>
        <pc:grpChg chg="add mod">
          <ac:chgData name="Giuseppe Torrisi" userId="7e2d242d-86da-4aa3-bb66-1f88aeb4d0c6" providerId="ADAL" clId="{62EE097A-0F85-DA43-A88A-7BC16E789983}" dt="2023-07-23T14:01:08.562" v="5417"/>
          <ac:grpSpMkLst>
            <pc:docMk/>
            <pc:sldMk cId="3170260091" sldId="1245"/>
            <ac:grpSpMk id="5" creationId="{86D4D992-AD74-07CD-D26A-894B52D226FA}"/>
          </ac:grpSpMkLst>
        </pc:grpChg>
        <pc:grpChg chg="mod">
          <ac:chgData name="Giuseppe Torrisi" userId="7e2d242d-86da-4aa3-bb66-1f88aeb4d0c6" providerId="ADAL" clId="{62EE097A-0F85-DA43-A88A-7BC16E789983}" dt="2023-07-23T14:01:08.562" v="5417"/>
          <ac:grpSpMkLst>
            <pc:docMk/>
            <pc:sldMk cId="3170260091" sldId="1245"/>
            <ac:grpSpMk id="7" creationId="{B5F58DEA-198F-5B28-115A-B06D6C270FB1}"/>
          </ac:grpSpMkLst>
        </pc:grpChg>
        <pc:grpChg chg="mod">
          <ac:chgData name="Giuseppe Torrisi" userId="7e2d242d-86da-4aa3-bb66-1f88aeb4d0c6" providerId="ADAL" clId="{62EE097A-0F85-DA43-A88A-7BC16E789983}" dt="2023-07-23T14:01:08.562" v="5417"/>
          <ac:grpSpMkLst>
            <pc:docMk/>
            <pc:sldMk cId="3170260091" sldId="1245"/>
            <ac:grpSpMk id="8" creationId="{72CF2A6E-A261-A9DC-3EF5-2FE0253ABC64}"/>
          </ac:grpSpMkLst>
        </pc:grpChg>
        <pc:grpChg chg="mod">
          <ac:chgData name="Giuseppe Torrisi" userId="7e2d242d-86da-4aa3-bb66-1f88aeb4d0c6" providerId="ADAL" clId="{62EE097A-0F85-DA43-A88A-7BC16E789983}" dt="2023-07-23T14:01:08.562" v="5417"/>
          <ac:grpSpMkLst>
            <pc:docMk/>
            <pc:sldMk cId="3170260091" sldId="1245"/>
            <ac:grpSpMk id="14" creationId="{66D8DC05-504E-0CDE-71E7-9434E0C4625A}"/>
          </ac:grpSpMkLst>
        </pc:grpChg>
        <pc:picChg chg="add mod">
          <ac:chgData name="Giuseppe Torrisi" userId="7e2d242d-86da-4aa3-bb66-1f88aeb4d0c6" providerId="ADAL" clId="{62EE097A-0F85-DA43-A88A-7BC16E789983}" dt="2023-07-23T16:07:35.467" v="5578" actId="1076"/>
          <ac:picMkLst>
            <pc:docMk/>
            <pc:sldMk cId="3170260091" sldId="1245"/>
            <ac:picMk id="4" creationId="{4A692114-53F0-1CA6-7374-21BD975D94CB}"/>
          </ac:picMkLst>
        </pc:picChg>
      </pc:sldChg>
      <pc:sldChg chg="addSp modSp add mod">
        <pc:chgData name="Giuseppe Torrisi" userId="7e2d242d-86da-4aa3-bb66-1f88aeb4d0c6" providerId="ADAL" clId="{62EE097A-0F85-DA43-A88A-7BC16E789983}" dt="2023-07-31T06:02:41.589" v="8515" actId="1076"/>
        <pc:sldMkLst>
          <pc:docMk/>
          <pc:sldMk cId="1288169707" sldId="1246"/>
        </pc:sldMkLst>
        <pc:spChg chg="mod">
          <ac:chgData name="Giuseppe Torrisi" userId="7e2d242d-86da-4aa3-bb66-1f88aeb4d0c6" providerId="ADAL" clId="{62EE097A-0F85-DA43-A88A-7BC16E789983}" dt="2023-07-31T06:02:25.632" v="8510" actId="1076"/>
          <ac:spMkLst>
            <pc:docMk/>
            <pc:sldMk cId="1288169707" sldId="1246"/>
            <ac:spMk id="2" creationId="{682DC318-C94B-86FA-9022-CBABF4E0A8CB}"/>
          </ac:spMkLst>
        </pc:spChg>
        <pc:spChg chg="mod">
          <ac:chgData name="Giuseppe Torrisi" userId="7e2d242d-86da-4aa3-bb66-1f88aeb4d0c6" providerId="ADAL" clId="{62EE097A-0F85-DA43-A88A-7BC16E789983}" dt="2023-07-31T06:02:14.197" v="8506" actId="1076"/>
          <ac:spMkLst>
            <pc:docMk/>
            <pc:sldMk cId="1288169707" sldId="1246"/>
            <ac:spMk id="5" creationId="{DE48D85F-FBA7-A874-FAC8-F3FE177F8C2B}"/>
          </ac:spMkLst>
        </pc:spChg>
        <pc:spChg chg="mod">
          <ac:chgData name="Giuseppe Torrisi" userId="7e2d242d-86da-4aa3-bb66-1f88aeb4d0c6" providerId="ADAL" clId="{62EE097A-0F85-DA43-A88A-7BC16E789983}" dt="2023-07-31T06:02:21.603" v="8509" actId="1076"/>
          <ac:spMkLst>
            <pc:docMk/>
            <pc:sldMk cId="1288169707" sldId="1246"/>
            <ac:spMk id="19" creationId="{4496EA2B-E008-31AB-FC5E-E45B0EE1C736}"/>
          </ac:spMkLst>
        </pc:spChg>
        <pc:picChg chg="add mod modCrop">
          <ac:chgData name="Giuseppe Torrisi" userId="7e2d242d-86da-4aa3-bb66-1f88aeb4d0c6" providerId="ADAL" clId="{62EE097A-0F85-DA43-A88A-7BC16E789983}" dt="2023-07-31T06:02:35.286" v="8514" actId="1076"/>
          <ac:picMkLst>
            <pc:docMk/>
            <pc:sldMk cId="1288169707" sldId="1246"/>
            <ac:picMk id="3" creationId="{AB9DD59C-D46B-AD2B-0F90-9D89C852382B}"/>
          </ac:picMkLst>
        </pc:picChg>
        <pc:cxnChg chg="add mod">
          <ac:chgData name="Giuseppe Torrisi" userId="7e2d242d-86da-4aa3-bb66-1f88aeb4d0c6" providerId="ADAL" clId="{62EE097A-0F85-DA43-A88A-7BC16E789983}" dt="2023-07-31T06:02:41.589" v="8515" actId="1076"/>
          <ac:cxnSpMkLst>
            <pc:docMk/>
            <pc:sldMk cId="1288169707" sldId="1246"/>
            <ac:cxnSpMk id="4" creationId="{02FDC905-5CC8-1B64-45B6-24FDA7E973C5}"/>
          </ac:cxnSpMkLst>
        </pc:cxnChg>
        <pc:cxnChg chg="add mod">
          <ac:chgData name="Giuseppe Torrisi" userId="7e2d242d-86da-4aa3-bb66-1f88aeb4d0c6" providerId="ADAL" clId="{62EE097A-0F85-DA43-A88A-7BC16E789983}" dt="2023-07-31T06:02:41.589" v="8515" actId="1076"/>
          <ac:cxnSpMkLst>
            <pc:docMk/>
            <pc:sldMk cId="1288169707" sldId="1246"/>
            <ac:cxnSpMk id="16" creationId="{7303D1DF-8C17-991A-D177-A09C13F7372F}"/>
          </ac:cxnSpMkLst>
        </pc:cxnChg>
      </pc:sldChg>
      <pc:sldChg chg="addSp delSp modSp add del mod">
        <pc:chgData name="Giuseppe Torrisi" userId="7e2d242d-86da-4aa3-bb66-1f88aeb4d0c6" providerId="ADAL" clId="{62EE097A-0F85-DA43-A88A-7BC16E789983}" dt="2023-07-31T06:15:38.913" v="8560" actId="2696"/>
        <pc:sldMkLst>
          <pc:docMk/>
          <pc:sldMk cId="2015471434" sldId="1247"/>
        </pc:sldMkLst>
        <pc:spChg chg="mod">
          <ac:chgData name="Giuseppe Torrisi" userId="7e2d242d-86da-4aa3-bb66-1f88aeb4d0c6" providerId="ADAL" clId="{62EE097A-0F85-DA43-A88A-7BC16E789983}" dt="2023-07-27T14:13:36.386" v="5781" actId="20577"/>
          <ac:spMkLst>
            <pc:docMk/>
            <pc:sldMk cId="2015471434" sldId="1247"/>
            <ac:spMk id="54" creationId="{A7400B93-5094-67F8-F319-2B6B96F59C46}"/>
          </ac:spMkLst>
        </pc:spChg>
        <pc:picChg chg="add del mod">
          <ac:chgData name="Giuseppe Torrisi" userId="7e2d242d-86da-4aa3-bb66-1f88aeb4d0c6" providerId="ADAL" clId="{62EE097A-0F85-DA43-A88A-7BC16E789983}" dt="2023-07-27T14:12:41.968" v="5772" actId="478"/>
          <ac:picMkLst>
            <pc:docMk/>
            <pc:sldMk cId="2015471434" sldId="1247"/>
            <ac:picMk id="2" creationId="{BFC82383-3365-4E25-74EB-72C117360B32}"/>
          </ac:picMkLst>
        </pc:picChg>
        <pc:picChg chg="add del mod">
          <ac:chgData name="Giuseppe Torrisi" userId="7e2d242d-86da-4aa3-bb66-1f88aeb4d0c6" providerId="ADAL" clId="{62EE097A-0F85-DA43-A88A-7BC16E789983}" dt="2023-07-27T14:12:42.736" v="5773" actId="478"/>
          <ac:picMkLst>
            <pc:docMk/>
            <pc:sldMk cId="2015471434" sldId="1247"/>
            <ac:picMk id="3" creationId="{DE15D05C-2A52-AE4C-722E-AE0708BD6249}"/>
          </ac:picMkLst>
        </pc:picChg>
        <pc:picChg chg="add mod">
          <ac:chgData name="Giuseppe Torrisi" userId="7e2d242d-86da-4aa3-bb66-1f88aeb4d0c6" providerId="ADAL" clId="{62EE097A-0F85-DA43-A88A-7BC16E789983}" dt="2023-07-27T14:12:27.023" v="5767"/>
          <ac:picMkLst>
            <pc:docMk/>
            <pc:sldMk cId="2015471434" sldId="1247"/>
            <ac:picMk id="5" creationId="{DCF10392-9E19-5D4A-654E-2D45CEF9183F}"/>
          </ac:picMkLst>
        </pc:picChg>
        <pc:picChg chg="add mod">
          <ac:chgData name="Giuseppe Torrisi" userId="7e2d242d-86da-4aa3-bb66-1f88aeb4d0c6" providerId="ADAL" clId="{62EE097A-0F85-DA43-A88A-7BC16E789983}" dt="2023-07-27T14:12:27.023" v="5767"/>
          <ac:picMkLst>
            <pc:docMk/>
            <pc:sldMk cId="2015471434" sldId="1247"/>
            <ac:picMk id="8" creationId="{028C95CD-BC32-8C21-E456-8A47A8413F3F}"/>
          </ac:picMkLst>
        </pc:picChg>
        <pc:picChg chg="add del mod">
          <ac:chgData name="Giuseppe Torrisi" userId="7e2d242d-86da-4aa3-bb66-1f88aeb4d0c6" providerId="ADAL" clId="{62EE097A-0F85-DA43-A88A-7BC16E789983}" dt="2023-07-27T14:12:39.860" v="5770" actId="478"/>
          <ac:picMkLst>
            <pc:docMk/>
            <pc:sldMk cId="2015471434" sldId="1247"/>
            <ac:picMk id="9" creationId="{998AE0C1-332F-69CB-DBB6-4A0590FB8C51}"/>
          </ac:picMkLst>
        </pc:picChg>
        <pc:picChg chg="add del mod">
          <ac:chgData name="Giuseppe Torrisi" userId="7e2d242d-86da-4aa3-bb66-1f88aeb4d0c6" providerId="ADAL" clId="{62EE097A-0F85-DA43-A88A-7BC16E789983}" dt="2023-07-27T14:12:39.126" v="5769" actId="478"/>
          <ac:picMkLst>
            <pc:docMk/>
            <pc:sldMk cId="2015471434" sldId="1247"/>
            <ac:picMk id="10" creationId="{17261939-64CE-C4CE-C6AB-96454B63174B}"/>
          </ac:picMkLst>
        </pc:picChg>
        <pc:picChg chg="add del mod">
          <ac:chgData name="Giuseppe Torrisi" userId="7e2d242d-86da-4aa3-bb66-1f88aeb4d0c6" providerId="ADAL" clId="{62EE097A-0F85-DA43-A88A-7BC16E789983}" dt="2023-07-27T14:12:40.975" v="5771" actId="478"/>
          <ac:picMkLst>
            <pc:docMk/>
            <pc:sldMk cId="2015471434" sldId="1247"/>
            <ac:picMk id="11" creationId="{04444A9E-01B6-C17C-5BCE-E9C1BC7CD6CB}"/>
          </ac:picMkLst>
        </pc:picChg>
        <pc:picChg chg="add mod">
          <ac:chgData name="Giuseppe Torrisi" userId="7e2d242d-86da-4aa3-bb66-1f88aeb4d0c6" providerId="ADAL" clId="{62EE097A-0F85-DA43-A88A-7BC16E789983}" dt="2023-07-27T14:12:27.023" v="5767"/>
          <ac:picMkLst>
            <pc:docMk/>
            <pc:sldMk cId="2015471434" sldId="1247"/>
            <ac:picMk id="12" creationId="{9695FAA1-6CA6-D847-4EC2-A27C959EA6B8}"/>
          </ac:picMkLst>
        </pc:picChg>
        <pc:picChg chg="add mod">
          <ac:chgData name="Giuseppe Torrisi" userId="7e2d242d-86da-4aa3-bb66-1f88aeb4d0c6" providerId="ADAL" clId="{62EE097A-0F85-DA43-A88A-7BC16E789983}" dt="2023-07-27T14:12:33.704" v="5768"/>
          <ac:picMkLst>
            <pc:docMk/>
            <pc:sldMk cId="2015471434" sldId="1247"/>
            <ac:picMk id="13" creationId="{560A2AD1-AAD2-54CF-AD66-6027C366F4BF}"/>
          </ac:picMkLst>
        </pc:picChg>
        <pc:picChg chg="add mod">
          <ac:chgData name="Giuseppe Torrisi" userId="7e2d242d-86da-4aa3-bb66-1f88aeb4d0c6" providerId="ADAL" clId="{62EE097A-0F85-DA43-A88A-7BC16E789983}" dt="2023-07-27T14:12:51.596" v="5775"/>
          <ac:picMkLst>
            <pc:docMk/>
            <pc:sldMk cId="2015471434" sldId="1247"/>
            <ac:picMk id="14" creationId="{44BC5A9C-B867-CD11-A675-E31D2CCC62BC}"/>
          </ac:picMkLst>
        </pc:picChg>
        <pc:picChg chg="add mod">
          <ac:chgData name="Giuseppe Torrisi" userId="7e2d242d-86da-4aa3-bb66-1f88aeb4d0c6" providerId="ADAL" clId="{62EE097A-0F85-DA43-A88A-7BC16E789983}" dt="2023-07-27T14:12:51.596" v="5775"/>
          <ac:picMkLst>
            <pc:docMk/>
            <pc:sldMk cId="2015471434" sldId="1247"/>
            <ac:picMk id="15" creationId="{0042B4B3-8A86-21AC-4487-A97B76C193A4}"/>
          </ac:picMkLst>
        </pc:picChg>
        <pc:picChg chg="add mod">
          <ac:chgData name="Giuseppe Torrisi" userId="7e2d242d-86da-4aa3-bb66-1f88aeb4d0c6" providerId="ADAL" clId="{62EE097A-0F85-DA43-A88A-7BC16E789983}" dt="2023-07-27T14:12:51.596" v="5775"/>
          <ac:picMkLst>
            <pc:docMk/>
            <pc:sldMk cId="2015471434" sldId="1247"/>
            <ac:picMk id="16" creationId="{3EAF91E6-4693-9BE2-5EA9-C01F61EEE552}"/>
          </ac:picMkLst>
        </pc:picChg>
      </pc:sldChg>
      <pc:sldChg chg="modSp add del mod ord">
        <pc:chgData name="Giuseppe Torrisi" userId="7e2d242d-86da-4aa3-bb66-1f88aeb4d0c6" providerId="ADAL" clId="{62EE097A-0F85-DA43-A88A-7BC16E789983}" dt="2023-07-31T06:15:37.450" v="8559" actId="2696"/>
        <pc:sldMkLst>
          <pc:docMk/>
          <pc:sldMk cId="2911049057" sldId="1248"/>
        </pc:sldMkLst>
        <pc:spChg chg="mod">
          <ac:chgData name="Giuseppe Torrisi" userId="7e2d242d-86da-4aa3-bb66-1f88aeb4d0c6" providerId="ADAL" clId="{62EE097A-0F85-DA43-A88A-7BC16E789983}" dt="2023-07-31T06:15:28.387" v="8557" actId="115"/>
          <ac:spMkLst>
            <pc:docMk/>
            <pc:sldMk cId="2911049057" sldId="1248"/>
            <ac:spMk id="48" creationId="{E20A108B-2AF1-5905-4D50-CC2A00FA873D}"/>
          </ac:spMkLst>
        </pc:spChg>
        <pc:spChg chg="mod">
          <ac:chgData name="Giuseppe Torrisi" userId="7e2d242d-86da-4aa3-bb66-1f88aeb4d0c6" providerId="ADAL" clId="{62EE097A-0F85-DA43-A88A-7BC16E789983}" dt="2023-07-27T14:13:32.061" v="5780" actId="21"/>
          <ac:spMkLst>
            <pc:docMk/>
            <pc:sldMk cId="2911049057" sldId="1248"/>
            <ac:spMk id="54" creationId="{A7400B93-5094-67F8-F319-2B6B96F59C46}"/>
          </ac:spMkLst>
        </pc:spChg>
      </pc:sldChg>
      <pc:sldChg chg="addSp modSp add mod">
        <pc:chgData name="Giuseppe Torrisi" userId="7e2d242d-86da-4aa3-bb66-1f88aeb4d0c6" providerId="ADAL" clId="{62EE097A-0F85-DA43-A88A-7BC16E789983}" dt="2023-07-31T06:15:46.633" v="8561" actId="115"/>
        <pc:sldMkLst>
          <pc:docMk/>
          <pc:sldMk cId="1865650842" sldId="1249"/>
        </pc:sldMkLst>
        <pc:spChg chg="mod">
          <ac:chgData name="Giuseppe Torrisi" userId="7e2d242d-86da-4aa3-bb66-1f88aeb4d0c6" providerId="ADAL" clId="{62EE097A-0F85-DA43-A88A-7BC16E789983}" dt="2023-07-31T06:15:46.633" v="8561" actId="115"/>
          <ac:spMkLst>
            <pc:docMk/>
            <pc:sldMk cId="1865650842" sldId="1249"/>
            <ac:spMk id="48" creationId="{E20A108B-2AF1-5905-4D50-CC2A00FA873D}"/>
          </ac:spMkLst>
        </pc:spChg>
        <pc:spChg chg="mod">
          <ac:chgData name="Giuseppe Torrisi" userId="7e2d242d-86da-4aa3-bb66-1f88aeb4d0c6" providerId="ADAL" clId="{62EE097A-0F85-DA43-A88A-7BC16E789983}" dt="2023-07-27T14:13:39.597" v="5782" actId="20577"/>
          <ac:spMkLst>
            <pc:docMk/>
            <pc:sldMk cId="1865650842" sldId="1249"/>
            <ac:spMk id="54" creationId="{A7400B93-5094-67F8-F319-2B6B96F59C46}"/>
          </ac:spMkLst>
        </pc:spChg>
        <pc:picChg chg="add mod">
          <ac:chgData name="Giuseppe Torrisi" userId="7e2d242d-86da-4aa3-bb66-1f88aeb4d0c6" providerId="ADAL" clId="{62EE097A-0F85-DA43-A88A-7BC16E789983}" dt="2023-07-27T14:13:15.089" v="5778"/>
          <ac:picMkLst>
            <pc:docMk/>
            <pc:sldMk cId="1865650842" sldId="1249"/>
            <ac:picMk id="2" creationId="{0ABC02B8-A1C1-A37A-B931-E34D330B1BB8}"/>
          </ac:picMkLst>
        </pc:picChg>
        <pc:picChg chg="add mod">
          <ac:chgData name="Giuseppe Torrisi" userId="7e2d242d-86da-4aa3-bb66-1f88aeb4d0c6" providerId="ADAL" clId="{62EE097A-0F85-DA43-A88A-7BC16E789983}" dt="2023-07-27T14:13:15.089" v="5778"/>
          <ac:picMkLst>
            <pc:docMk/>
            <pc:sldMk cId="1865650842" sldId="1249"/>
            <ac:picMk id="3" creationId="{8093B20A-0666-CA4A-5E6D-509B223101E7}"/>
          </ac:picMkLst>
        </pc:picChg>
      </pc:sldChg>
      <pc:sldChg chg="addSp delSp modSp add mod">
        <pc:chgData name="Giuseppe Torrisi" userId="7e2d242d-86da-4aa3-bb66-1f88aeb4d0c6" providerId="ADAL" clId="{62EE097A-0F85-DA43-A88A-7BC16E789983}" dt="2023-07-27T14:20:20.830" v="5979" actId="403"/>
        <pc:sldMkLst>
          <pc:docMk/>
          <pc:sldMk cId="2565138744" sldId="1250"/>
        </pc:sldMkLst>
        <pc:spChg chg="add mod">
          <ac:chgData name="Giuseppe Torrisi" userId="7e2d242d-86da-4aa3-bb66-1f88aeb4d0c6" providerId="ADAL" clId="{62EE097A-0F85-DA43-A88A-7BC16E789983}" dt="2023-07-27T14:20:20.830" v="5979" actId="403"/>
          <ac:spMkLst>
            <pc:docMk/>
            <pc:sldMk cId="2565138744" sldId="1250"/>
            <ac:spMk id="2" creationId="{E9A8EA0D-8A0E-5E63-DD48-2338A3570D02}"/>
          </ac:spMkLst>
        </pc:spChg>
        <pc:spChg chg="del">
          <ac:chgData name="Giuseppe Torrisi" userId="7e2d242d-86da-4aa3-bb66-1f88aeb4d0c6" providerId="ADAL" clId="{62EE097A-0F85-DA43-A88A-7BC16E789983}" dt="2023-07-27T14:19:29.667" v="5928" actId="478"/>
          <ac:spMkLst>
            <pc:docMk/>
            <pc:sldMk cId="2565138744" sldId="1250"/>
            <ac:spMk id="5" creationId="{CE995DC8-76CA-1584-5817-7211461CF810}"/>
          </ac:spMkLst>
        </pc:spChg>
      </pc:sldChg>
      <pc:sldChg chg="modSp add mod">
        <pc:chgData name="Giuseppe Torrisi" userId="7e2d242d-86da-4aa3-bb66-1f88aeb4d0c6" providerId="ADAL" clId="{62EE097A-0F85-DA43-A88A-7BC16E789983}" dt="2023-07-29T15:44:40.756" v="8263" actId="20577"/>
        <pc:sldMkLst>
          <pc:docMk/>
          <pc:sldMk cId="2763178242" sldId="1251"/>
        </pc:sldMkLst>
        <pc:spChg chg="mod">
          <ac:chgData name="Giuseppe Torrisi" userId="7e2d242d-86da-4aa3-bb66-1f88aeb4d0c6" providerId="ADAL" clId="{62EE097A-0F85-DA43-A88A-7BC16E789983}" dt="2023-07-29T15:44:40.756" v="8263" actId="20577"/>
          <ac:spMkLst>
            <pc:docMk/>
            <pc:sldMk cId="2763178242" sldId="1251"/>
            <ac:spMk id="9" creationId="{BBA2F2F0-4CC7-4A2F-56B7-E8C9037075B1}"/>
          </ac:spMkLst>
        </pc:spChg>
      </pc:sldChg>
      <pc:sldChg chg="add del">
        <pc:chgData name="Giuseppe Torrisi" userId="7e2d242d-86da-4aa3-bb66-1f88aeb4d0c6" providerId="ADAL" clId="{62EE097A-0F85-DA43-A88A-7BC16E789983}" dt="2023-07-29T15:46:48.334" v="8310" actId="2696"/>
        <pc:sldMkLst>
          <pc:docMk/>
          <pc:sldMk cId="3716752575" sldId="1252"/>
        </pc:sldMkLst>
      </pc:sldChg>
      <pc:sldChg chg="addSp delSp modSp add mod">
        <pc:chgData name="Giuseppe Torrisi" userId="7e2d242d-86da-4aa3-bb66-1f88aeb4d0c6" providerId="ADAL" clId="{62EE097A-0F85-DA43-A88A-7BC16E789983}" dt="2023-07-28T14:48:59.307" v="6107" actId="1036"/>
        <pc:sldMkLst>
          <pc:docMk/>
          <pc:sldMk cId="1638665047" sldId="1253"/>
        </pc:sldMkLst>
        <pc:spChg chg="del">
          <ac:chgData name="Giuseppe Torrisi" userId="7e2d242d-86da-4aa3-bb66-1f88aeb4d0c6" providerId="ADAL" clId="{62EE097A-0F85-DA43-A88A-7BC16E789983}" dt="2023-07-27T15:15:30.997" v="6010" actId="478"/>
          <ac:spMkLst>
            <pc:docMk/>
            <pc:sldMk cId="1638665047" sldId="1253"/>
            <ac:spMk id="10" creationId="{47760956-439C-9F43-5951-1F7D0EE35A9E}"/>
          </ac:spMkLst>
        </pc:spChg>
        <pc:spChg chg="del">
          <ac:chgData name="Giuseppe Torrisi" userId="7e2d242d-86da-4aa3-bb66-1f88aeb4d0c6" providerId="ADAL" clId="{62EE097A-0F85-DA43-A88A-7BC16E789983}" dt="2023-07-27T15:15:21.161" v="6007" actId="478"/>
          <ac:spMkLst>
            <pc:docMk/>
            <pc:sldMk cId="1638665047" sldId="1253"/>
            <ac:spMk id="13" creationId="{24DE73A8-CEB5-3211-4003-32BE8D079225}"/>
          </ac:spMkLst>
        </pc:spChg>
        <pc:spChg chg="del">
          <ac:chgData name="Giuseppe Torrisi" userId="7e2d242d-86da-4aa3-bb66-1f88aeb4d0c6" providerId="ADAL" clId="{62EE097A-0F85-DA43-A88A-7BC16E789983}" dt="2023-07-27T15:15:33.085" v="6011" actId="478"/>
          <ac:spMkLst>
            <pc:docMk/>
            <pc:sldMk cId="1638665047" sldId="1253"/>
            <ac:spMk id="36" creationId="{94724007-B8CF-1B95-B854-E2FE0C321574}"/>
          </ac:spMkLst>
        </pc:spChg>
        <pc:picChg chg="add mod">
          <ac:chgData name="Giuseppe Torrisi" userId="7e2d242d-86da-4aa3-bb66-1f88aeb4d0c6" providerId="ADAL" clId="{62EE097A-0F85-DA43-A88A-7BC16E789983}" dt="2023-07-28T14:48:59.307" v="6107" actId="1036"/>
          <ac:picMkLst>
            <pc:docMk/>
            <pc:sldMk cId="1638665047" sldId="1253"/>
            <ac:picMk id="7" creationId="{881B8024-77CF-677E-3FC7-145D544C86DC}"/>
          </ac:picMkLst>
        </pc:picChg>
        <pc:picChg chg="mod modCrop">
          <ac:chgData name="Giuseppe Torrisi" userId="7e2d242d-86da-4aa3-bb66-1f88aeb4d0c6" providerId="ADAL" clId="{62EE097A-0F85-DA43-A88A-7BC16E789983}" dt="2023-07-27T15:15:29.076" v="6009" actId="732"/>
          <ac:picMkLst>
            <pc:docMk/>
            <pc:sldMk cId="1638665047" sldId="1253"/>
            <ac:picMk id="35" creationId="{DC798988-8558-98DC-6D24-615E84FE0502}"/>
          </ac:picMkLst>
        </pc:picChg>
        <pc:cxnChg chg="del">
          <ac:chgData name="Giuseppe Torrisi" userId="7e2d242d-86da-4aa3-bb66-1f88aeb4d0c6" providerId="ADAL" clId="{62EE097A-0F85-DA43-A88A-7BC16E789983}" dt="2023-07-27T15:15:22.880" v="6008" actId="478"/>
          <ac:cxnSpMkLst>
            <pc:docMk/>
            <pc:sldMk cId="1638665047" sldId="1253"/>
            <ac:cxnSpMk id="17" creationId="{83731E47-02EA-7676-18D9-3205AAAB297E}"/>
          </ac:cxnSpMkLst>
        </pc:cxnChg>
      </pc:sldChg>
      <pc:sldChg chg="addSp delSp modSp add mod">
        <pc:chgData name="Giuseppe Torrisi" userId="7e2d242d-86da-4aa3-bb66-1f88aeb4d0c6" providerId="ADAL" clId="{62EE097A-0F85-DA43-A88A-7BC16E789983}" dt="2023-07-29T15:46:39.715" v="8309" actId="478"/>
        <pc:sldMkLst>
          <pc:docMk/>
          <pc:sldMk cId="2627951296" sldId="1254"/>
        </pc:sldMkLst>
        <pc:spChg chg="del">
          <ac:chgData name="Giuseppe Torrisi" userId="7e2d242d-86da-4aa3-bb66-1f88aeb4d0c6" providerId="ADAL" clId="{62EE097A-0F85-DA43-A88A-7BC16E789983}" dt="2023-07-27T15:14:34.744" v="5998" actId="478"/>
          <ac:spMkLst>
            <pc:docMk/>
            <pc:sldMk cId="2627951296" sldId="1254"/>
            <ac:spMk id="2" creationId="{E20A376E-1B7A-4D3C-CF38-D9F961ECEFD9}"/>
          </ac:spMkLst>
        </pc:spChg>
        <pc:spChg chg="del">
          <ac:chgData name="Giuseppe Torrisi" userId="7e2d242d-86da-4aa3-bb66-1f88aeb4d0c6" providerId="ADAL" clId="{62EE097A-0F85-DA43-A88A-7BC16E789983}" dt="2023-07-29T15:46:39.715" v="8309" actId="478"/>
          <ac:spMkLst>
            <pc:docMk/>
            <pc:sldMk cId="2627951296" sldId="1254"/>
            <ac:spMk id="10" creationId="{47760956-439C-9F43-5951-1F7D0EE35A9E}"/>
          </ac:spMkLst>
        </pc:spChg>
        <pc:spChg chg="del">
          <ac:chgData name="Giuseppe Torrisi" userId="7e2d242d-86da-4aa3-bb66-1f88aeb4d0c6" providerId="ADAL" clId="{62EE097A-0F85-DA43-A88A-7BC16E789983}" dt="2023-07-27T15:14:37.338" v="5999" actId="478"/>
          <ac:spMkLst>
            <pc:docMk/>
            <pc:sldMk cId="2627951296" sldId="1254"/>
            <ac:spMk id="11" creationId="{E5CB09F8-C398-3C2A-EC8C-525D041FAE65}"/>
          </ac:spMkLst>
        </pc:spChg>
        <pc:spChg chg="del">
          <ac:chgData name="Giuseppe Torrisi" userId="7e2d242d-86da-4aa3-bb66-1f88aeb4d0c6" providerId="ADAL" clId="{62EE097A-0F85-DA43-A88A-7BC16E789983}" dt="2023-07-27T15:14:38.142" v="6000" actId="478"/>
          <ac:spMkLst>
            <pc:docMk/>
            <pc:sldMk cId="2627951296" sldId="1254"/>
            <ac:spMk id="13" creationId="{24DE73A8-CEB5-3211-4003-32BE8D079225}"/>
          </ac:spMkLst>
        </pc:spChg>
        <pc:spChg chg="del">
          <ac:chgData name="Giuseppe Torrisi" userId="7e2d242d-86da-4aa3-bb66-1f88aeb4d0c6" providerId="ADAL" clId="{62EE097A-0F85-DA43-A88A-7BC16E789983}" dt="2023-07-27T15:15:08.826" v="6005" actId="478"/>
          <ac:spMkLst>
            <pc:docMk/>
            <pc:sldMk cId="2627951296" sldId="1254"/>
            <ac:spMk id="36" creationId="{94724007-B8CF-1B95-B854-E2FE0C321574}"/>
          </ac:spMkLst>
        </pc:spChg>
        <pc:picChg chg="add mod">
          <ac:chgData name="Giuseppe Torrisi" userId="7e2d242d-86da-4aa3-bb66-1f88aeb4d0c6" providerId="ADAL" clId="{62EE097A-0F85-DA43-A88A-7BC16E789983}" dt="2023-07-28T14:48:32.364" v="6104" actId="1076"/>
          <ac:picMkLst>
            <pc:docMk/>
            <pc:sldMk cId="2627951296" sldId="1254"/>
            <ac:picMk id="2" creationId="{A5B46957-C773-9561-DE06-5E9043B31B80}"/>
          </ac:picMkLst>
        </pc:picChg>
        <pc:picChg chg="mod modCrop">
          <ac:chgData name="Giuseppe Torrisi" userId="7e2d242d-86da-4aa3-bb66-1f88aeb4d0c6" providerId="ADAL" clId="{62EE097A-0F85-DA43-A88A-7BC16E789983}" dt="2023-07-27T15:15:06.057" v="6004" actId="732"/>
          <ac:picMkLst>
            <pc:docMk/>
            <pc:sldMk cId="2627951296" sldId="1254"/>
            <ac:picMk id="35" creationId="{DC798988-8558-98DC-6D24-615E84FE0502}"/>
          </ac:picMkLst>
        </pc:picChg>
        <pc:cxnChg chg="del">
          <ac:chgData name="Giuseppe Torrisi" userId="7e2d242d-86da-4aa3-bb66-1f88aeb4d0c6" providerId="ADAL" clId="{62EE097A-0F85-DA43-A88A-7BC16E789983}" dt="2023-07-27T15:14:42.653" v="6003" actId="478"/>
          <ac:cxnSpMkLst>
            <pc:docMk/>
            <pc:sldMk cId="2627951296" sldId="1254"/>
            <ac:cxnSpMk id="17" creationId="{83731E47-02EA-7676-18D9-3205AAAB297E}"/>
          </ac:cxnSpMkLst>
        </pc:cxnChg>
        <pc:cxnChg chg="del">
          <ac:chgData name="Giuseppe Torrisi" userId="7e2d242d-86da-4aa3-bb66-1f88aeb4d0c6" providerId="ADAL" clId="{62EE097A-0F85-DA43-A88A-7BC16E789983}" dt="2023-07-27T15:14:41.337" v="6002" actId="478"/>
          <ac:cxnSpMkLst>
            <pc:docMk/>
            <pc:sldMk cId="2627951296" sldId="1254"/>
            <ac:cxnSpMk id="21" creationId="{16A06826-5C43-55A4-0B62-8681D5CD8C60}"/>
          </ac:cxnSpMkLst>
        </pc:cxnChg>
        <pc:cxnChg chg="del">
          <ac:chgData name="Giuseppe Torrisi" userId="7e2d242d-86da-4aa3-bb66-1f88aeb4d0c6" providerId="ADAL" clId="{62EE097A-0F85-DA43-A88A-7BC16E789983}" dt="2023-07-27T15:14:39.527" v="6001" actId="478"/>
          <ac:cxnSpMkLst>
            <pc:docMk/>
            <pc:sldMk cId="2627951296" sldId="1254"/>
            <ac:cxnSpMk id="34" creationId="{06F52F1E-40E0-3FC7-3E13-5CF206BC0477}"/>
          </ac:cxnSpMkLst>
        </pc:cxnChg>
      </pc:sldChg>
      <pc:sldChg chg="modSp add mod">
        <pc:chgData name="Giuseppe Torrisi" userId="7e2d242d-86da-4aa3-bb66-1f88aeb4d0c6" providerId="ADAL" clId="{62EE097A-0F85-DA43-A88A-7BC16E789983}" dt="2023-07-28T14:58:49.815" v="6195" actId="20577"/>
        <pc:sldMkLst>
          <pc:docMk/>
          <pc:sldMk cId="2515256523" sldId="1255"/>
        </pc:sldMkLst>
        <pc:spChg chg="mod">
          <ac:chgData name="Giuseppe Torrisi" userId="7e2d242d-86da-4aa3-bb66-1f88aeb4d0c6" providerId="ADAL" clId="{62EE097A-0F85-DA43-A88A-7BC16E789983}" dt="2023-07-28T14:58:49.815" v="6195" actId="20577"/>
          <ac:spMkLst>
            <pc:docMk/>
            <pc:sldMk cId="2515256523" sldId="1255"/>
            <ac:spMk id="13" creationId="{24DE73A8-CEB5-3211-4003-32BE8D079225}"/>
          </ac:spMkLst>
        </pc:spChg>
      </pc:sldChg>
      <pc:sldChg chg="add del">
        <pc:chgData name="Giuseppe Torrisi" userId="7e2d242d-86da-4aa3-bb66-1f88aeb4d0c6" providerId="ADAL" clId="{62EE097A-0F85-DA43-A88A-7BC16E789983}" dt="2023-07-27T15:15:39.174" v="6012" actId="2696"/>
        <pc:sldMkLst>
          <pc:docMk/>
          <pc:sldMk cId="3706006134" sldId="1255"/>
        </pc:sldMkLst>
      </pc:sldChg>
      <pc:sldChg chg="add">
        <pc:chgData name="Giuseppe Torrisi" userId="7e2d242d-86da-4aa3-bb66-1f88aeb4d0c6" providerId="ADAL" clId="{62EE097A-0F85-DA43-A88A-7BC16E789983}" dt="2023-07-27T15:16:12.631" v="6014"/>
        <pc:sldMkLst>
          <pc:docMk/>
          <pc:sldMk cId="573553675" sldId="1256"/>
        </pc:sldMkLst>
      </pc:sldChg>
      <pc:sldChg chg="add del setBg">
        <pc:chgData name="Giuseppe Torrisi" userId="7e2d242d-86da-4aa3-bb66-1f88aeb4d0c6" providerId="ADAL" clId="{62EE097A-0F85-DA43-A88A-7BC16E789983}" dt="2023-07-27T15:18:45.723" v="6054"/>
        <pc:sldMkLst>
          <pc:docMk/>
          <pc:sldMk cId="937103694" sldId="1257"/>
        </pc:sldMkLst>
      </pc:sldChg>
      <pc:sldChg chg="addSp delSp modSp add mod modAnim">
        <pc:chgData name="Giuseppe Torrisi" userId="7e2d242d-86da-4aa3-bb66-1f88aeb4d0c6" providerId="ADAL" clId="{62EE097A-0F85-DA43-A88A-7BC16E789983}" dt="2023-07-29T15:43:49.322" v="8243" actId="478"/>
        <pc:sldMkLst>
          <pc:docMk/>
          <pc:sldMk cId="1242597820" sldId="1257"/>
        </pc:sldMkLst>
        <pc:spChg chg="add del mod">
          <ac:chgData name="Giuseppe Torrisi" userId="7e2d242d-86da-4aa3-bb66-1f88aeb4d0c6" providerId="ADAL" clId="{62EE097A-0F85-DA43-A88A-7BC16E789983}" dt="2023-07-28T14:02:19.701" v="6069"/>
          <ac:spMkLst>
            <pc:docMk/>
            <pc:sldMk cId="1242597820" sldId="1257"/>
            <ac:spMk id="4" creationId="{91220BC8-8EB1-4353-BDC9-085B72478D43}"/>
          </ac:spMkLst>
        </pc:spChg>
        <pc:spChg chg="add mod">
          <ac:chgData name="Giuseppe Torrisi" userId="7e2d242d-86da-4aa3-bb66-1f88aeb4d0c6" providerId="ADAL" clId="{62EE097A-0F85-DA43-A88A-7BC16E789983}" dt="2023-07-29T15:42:19.993" v="8217" actId="1036"/>
          <ac:spMkLst>
            <pc:docMk/>
            <pc:sldMk cId="1242597820" sldId="1257"/>
            <ac:spMk id="8" creationId="{92FD8275-F126-2D2B-D0C6-20DEF94F2991}"/>
          </ac:spMkLst>
        </pc:spChg>
        <pc:spChg chg="add del mod">
          <ac:chgData name="Giuseppe Torrisi" userId="7e2d242d-86da-4aa3-bb66-1f88aeb4d0c6" providerId="ADAL" clId="{62EE097A-0F85-DA43-A88A-7BC16E789983}" dt="2023-07-29T06:07:49.322" v="6388"/>
          <ac:spMkLst>
            <pc:docMk/>
            <pc:sldMk cId="1242597820" sldId="1257"/>
            <ac:spMk id="9" creationId="{8A24853B-C51A-F9F4-267C-27B129D890DF}"/>
          </ac:spMkLst>
        </pc:spChg>
        <pc:spChg chg="add mod">
          <ac:chgData name="Giuseppe Torrisi" userId="7e2d242d-86da-4aa3-bb66-1f88aeb4d0c6" providerId="ADAL" clId="{62EE097A-0F85-DA43-A88A-7BC16E789983}" dt="2023-07-29T15:42:29.458" v="8222" actId="1035"/>
          <ac:spMkLst>
            <pc:docMk/>
            <pc:sldMk cId="1242597820" sldId="1257"/>
            <ac:spMk id="10" creationId="{C24A14C1-F717-AFB0-9EE2-4CD4AB252438}"/>
          </ac:spMkLst>
        </pc:spChg>
        <pc:spChg chg="add del mod">
          <ac:chgData name="Giuseppe Torrisi" userId="7e2d242d-86da-4aa3-bb66-1f88aeb4d0c6" providerId="ADAL" clId="{62EE097A-0F85-DA43-A88A-7BC16E789983}" dt="2023-07-29T06:07:48.906" v="6386"/>
          <ac:spMkLst>
            <pc:docMk/>
            <pc:sldMk cId="1242597820" sldId="1257"/>
            <ac:spMk id="12" creationId="{3B20D6A8-409B-FCD7-5ECC-B1D5B1A1D7D0}"/>
          </ac:spMkLst>
        </pc:spChg>
        <pc:spChg chg="add del mod">
          <ac:chgData name="Giuseppe Torrisi" userId="7e2d242d-86da-4aa3-bb66-1f88aeb4d0c6" providerId="ADAL" clId="{62EE097A-0F85-DA43-A88A-7BC16E789983}" dt="2023-07-29T06:08:50.771" v="6435" actId="478"/>
          <ac:spMkLst>
            <pc:docMk/>
            <pc:sldMk cId="1242597820" sldId="1257"/>
            <ac:spMk id="14" creationId="{A3455931-A207-AEA7-64ED-38B7B0B805F4}"/>
          </ac:spMkLst>
        </pc:spChg>
        <pc:spChg chg="add del mod">
          <ac:chgData name="Giuseppe Torrisi" userId="7e2d242d-86da-4aa3-bb66-1f88aeb4d0c6" providerId="ADAL" clId="{62EE097A-0F85-DA43-A88A-7BC16E789983}" dt="2023-07-28T14:07:15.490" v="6086" actId="478"/>
          <ac:spMkLst>
            <pc:docMk/>
            <pc:sldMk cId="1242597820" sldId="1257"/>
            <ac:spMk id="15" creationId="{0E60B922-7893-7DA0-442E-6331A5D2E8CF}"/>
          </ac:spMkLst>
        </pc:spChg>
        <pc:spChg chg="add mod">
          <ac:chgData name="Giuseppe Torrisi" userId="7e2d242d-86da-4aa3-bb66-1f88aeb4d0c6" providerId="ADAL" clId="{62EE097A-0F85-DA43-A88A-7BC16E789983}" dt="2023-07-29T15:42:52.061" v="8226" actId="113"/>
          <ac:spMkLst>
            <pc:docMk/>
            <pc:sldMk cId="1242597820" sldId="1257"/>
            <ac:spMk id="15" creationId="{96824D93-5F16-8EB3-F732-33F2344057EB}"/>
          </ac:spMkLst>
        </pc:spChg>
        <pc:picChg chg="add mod">
          <ac:chgData name="Giuseppe Torrisi" userId="7e2d242d-86da-4aa3-bb66-1f88aeb4d0c6" providerId="ADAL" clId="{62EE097A-0F85-DA43-A88A-7BC16E789983}" dt="2023-07-29T15:42:10.564" v="8214" actId="167"/>
          <ac:picMkLst>
            <pc:docMk/>
            <pc:sldMk cId="1242597820" sldId="1257"/>
            <ac:picMk id="2" creationId="{D900C12F-CC6B-D60A-53B6-481CBA78096D}"/>
          </ac:picMkLst>
        </pc:picChg>
        <pc:picChg chg="add mod">
          <ac:chgData name="Giuseppe Torrisi" userId="7e2d242d-86da-4aa3-bb66-1f88aeb4d0c6" providerId="ADAL" clId="{62EE097A-0F85-DA43-A88A-7BC16E789983}" dt="2023-07-29T15:42:10.564" v="8214" actId="167"/>
          <ac:picMkLst>
            <pc:docMk/>
            <pc:sldMk cId="1242597820" sldId="1257"/>
            <ac:picMk id="4" creationId="{0576EA8A-11B8-F5AF-4F0C-37E98653C85E}"/>
          </ac:picMkLst>
        </pc:picChg>
        <pc:picChg chg="add del mod">
          <ac:chgData name="Giuseppe Torrisi" userId="7e2d242d-86da-4aa3-bb66-1f88aeb4d0c6" providerId="ADAL" clId="{62EE097A-0F85-DA43-A88A-7BC16E789983}" dt="2023-07-29T15:43:49.322" v="8243" actId="478"/>
          <ac:picMkLst>
            <pc:docMk/>
            <pc:sldMk cId="1242597820" sldId="1257"/>
            <ac:picMk id="9" creationId="{38FF1892-456A-0A71-120B-C102604399E3}"/>
          </ac:picMkLst>
        </pc:picChg>
        <pc:picChg chg="del mod">
          <ac:chgData name="Giuseppe Torrisi" userId="7e2d242d-86da-4aa3-bb66-1f88aeb4d0c6" providerId="ADAL" clId="{62EE097A-0F85-DA43-A88A-7BC16E789983}" dt="2023-07-29T15:42:05.073" v="8211" actId="478"/>
          <ac:picMkLst>
            <pc:docMk/>
            <pc:sldMk cId="1242597820" sldId="1257"/>
            <ac:picMk id="18" creationId="{FB0DBEA6-F168-3C74-7E3F-419530C5080B}"/>
          </ac:picMkLst>
        </pc:picChg>
        <pc:picChg chg="del mod">
          <ac:chgData name="Giuseppe Torrisi" userId="7e2d242d-86da-4aa3-bb66-1f88aeb4d0c6" providerId="ADAL" clId="{62EE097A-0F85-DA43-A88A-7BC16E789983}" dt="2023-07-29T15:42:06.567" v="8212" actId="478"/>
          <ac:picMkLst>
            <pc:docMk/>
            <pc:sldMk cId="1242597820" sldId="1257"/>
            <ac:picMk id="19" creationId="{75575657-BCFE-A56C-1D72-2C28B58CEDEB}"/>
          </ac:picMkLst>
        </pc:picChg>
        <pc:cxnChg chg="add mod">
          <ac:chgData name="Giuseppe Torrisi" userId="7e2d242d-86da-4aa3-bb66-1f88aeb4d0c6" providerId="ADAL" clId="{62EE097A-0F85-DA43-A88A-7BC16E789983}" dt="2023-07-29T15:42:44.363" v="8223" actId="1076"/>
          <ac:cxnSpMkLst>
            <pc:docMk/>
            <pc:sldMk cId="1242597820" sldId="1257"/>
            <ac:cxnSpMk id="3" creationId="{076367C5-E7D4-60E5-FB83-4D0A680F9CE1}"/>
          </ac:cxnSpMkLst>
        </pc:cxnChg>
        <pc:cxnChg chg="add del mod">
          <ac:chgData name="Giuseppe Torrisi" userId="7e2d242d-86da-4aa3-bb66-1f88aeb4d0c6" providerId="ADAL" clId="{62EE097A-0F85-DA43-A88A-7BC16E789983}" dt="2023-07-29T06:06:45.622" v="6242" actId="478"/>
          <ac:cxnSpMkLst>
            <pc:docMk/>
            <pc:sldMk cId="1242597820" sldId="1257"/>
            <ac:cxnSpMk id="4" creationId="{78435DC5-59B9-494E-F3A1-7E339D5E258F}"/>
          </ac:cxnSpMkLst>
        </pc:cxnChg>
        <pc:cxnChg chg="add mod">
          <ac:chgData name="Giuseppe Torrisi" userId="7e2d242d-86da-4aa3-bb66-1f88aeb4d0c6" providerId="ADAL" clId="{62EE097A-0F85-DA43-A88A-7BC16E789983}" dt="2023-07-29T15:42:47.581" v="8224" actId="1076"/>
          <ac:cxnSpMkLst>
            <pc:docMk/>
            <pc:sldMk cId="1242597820" sldId="1257"/>
            <ac:cxnSpMk id="11" creationId="{21972752-C1EF-BCB4-8E2A-E575C866B652}"/>
          </ac:cxnSpMkLst>
        </pc:cxnChg>
      </pc:sldChg>
      <pc:sldChg chg="add modNotesTx">
        <pc:chgData name="Giuseppe Torrisi" userId="7e2d242d-86da-4aa3-bb66-1f88aeb4d0c6" providerId="ADAL" clId="{62EE097A-0F85-DA43-A88A-7BC16E789983}" dt="2023-07-31T06:28:31.565" v="8876" actId="20577"/>
        <pc:sldMkLst>
          <pc:docMk/>
          <pc:sldMk cId="3837544300" sldId="1258"/>
        </pc:sldMkLst>
      </pc:sldChg>
      <pc:sldChg chg="modSp add mod">
        <pc:chgData name="Giuseppe Torrisi" userId="7e2d242d-86da-4aa3-bb66-1f88aeb4d0c6" providerId="ADAL" clId="{62EE097A-0F85-DA43-A88A-7BC16E789983}" dt="2023-07-28T14:57:53.447" v="6184" actId="1036"/>
        <pc:sldMkLst>
          <pc:docMk/>
          <pc:sldMk cId="169624510" sldId="1259"/>
        </pc:sldMkLst>
        <pc:spChg chg="mod">
          <ac:chgData name="Giuseppe Torrisi" userId="7e2d242d-86da-4aa3-bb66-1f88aeb4d0c6" providerId="ADAL" clId="{62EE097A-0F85-DA43-A88A-7BC16E789983}" dt="2023-07-28T14:57:51.855" v="6183" actId="20577"/>
          <ac:spMkLst>
            <pc:docMk/>
            <pc:sldMk cId="169624510" sldId="1259"/>
            <ac:spMk id="2" creationId="{D3C3E8A9-202B-E7CA-6088-F31648063881}"/>
          </ac:spMkLst>
        </pc:spChg>
        <pc:picChg chg="mod">
          <ac:chgData name="Giuseppe Torrisi" userId="7e2d242d-86da-4aa3-bb66-1f88aeb4d0c6" providerId="ADAL" clId="{62EE097A-0F85-DA43-A88A-7BC16E789983}" dt="2023-07-28T14:57:53.447" v="6184" actId="1036"/>
          <ac:picMkLst>
            <pc:docMk/>
            <pc:sldMk cId="169624510" sldId="1259"/>
            <ac:picMk id="5" creationId="{753021A2-1A9A-6739-5D5F-83152AAC0151}"/>
          </ac:picMkLst>
        </pc:picChg>
      </pc:sldChg>
      <pc:sldChg chg="addSp delSp modSp add mod">
        <pc:chgData name="Giuseppe Torrisi" userId="7e2d242d-86da-4aa3-bb66-1f88aeb4d0c6" providerId="ADAL" clId="{62EE097A-0F85-DA43-A88A-7BC16E789983}" dt="2023-07-29T06:15:28.386" v="6585" actId="20577"/>
        <pc:sldMkLst>
          <pc:docMk/>
          <pc:sldMk cId="3259084609" sldId="1260"/>
        </pc:sldMkLst>
        <pc:spChg chg="add del mod">
          <ac:chgData name="Giuseppe Torrisi" userId="7e2d242d-86da-4aa3-bb66-1f88aeb4d0c6" providerId="ADAL" clId="{62EE097A-0F85-DA43-A88A-7BC16E789983}" dt="2023-07-29T06:12:39.253" v="6461" actId="478"/>
          <ac:spMkLst>
            <pc:docMk/>
            <pc:sldMk cId="3259084609" sldId="1260"/>
            <ac:spMk id="4" creationId="{C7A18775-9A54-2587-D1D4-3A8BA089216B}"/>
          </ac:spMkLst>
        </pc:spChg>
        <pc:spChg chg="del mod">
          <ac:chgData name="Giuseppe Torrisi" userId="7e2d242d-86da-4aa3-bb66-1f88aeb4d0c6" providerId="ADAL" clId="{62EE097A-0F85-DA43-A88A-7BC16E789983}" dt="2023-07-29T06:12:22.643" v="6458" actId="478"/>
          <ac:spMkLst>
            <pc:docMk/>
            <pc:sldMk cId="3259084609" sldId="1260"/>
            <ac:spMk id="5" creationId="{7426E418-61DA-9DD0-B135-B142F3DFBA0A}"/>
          </ac:spMkLst>
        </pc:spChg>
        <pc:spChg chg="del">
          <ac:chgData name="Giuseppe Torrisi" userId="7e2d242d-86da-4aa3-bb66-1f88aeb4d0c6" providerId="ADAL" clId="{62EE097A-0F85-DA43-A88A-7BC16E789983}" dt="2023-07-29T06:12:15.072" v="6455" actId="478"/>
          <ac:spMkLst>
            <pc:docMk/>
            <pc:sldMk cId="3259084609" sldId="1260"/>
            <ac:spMk id="6" creationId="{E38FD2E2-D0FB-8193-E8E6-D4ED04881B04}"/>
          </ac:spMkLst>
        </pc:spChg>
        <pc:spChg chg="del">
          <ac:chgData name="Giuseppe Torrisi" userId="7e2d242d-86da-4aa3-bb66-1f88aeb4d0c6" providerId="ADAL" clId="{62EE097A-0F85-DA43-A88A-7BC16E789983}" dt="2023-07-29T06:12:18.444" v="6456" actId="478"/>
          <ac:spMkLst>
            <pc:docMk/>
            <pc:sldMk cId="3259084609" sldId="1260"/>
            <ac:spMk id="7" creationId="{5C35AADD-E5DC-30B3-444F-ED967569B4ED}"/>
          </ac:spMkLst>
        </pc:spChg>
        <pc:spChg chg="del mod">
          <ac:chgData name="Giuseppe Torrisi" userId="7e2d242d-86da-4aa3-bb66-1f88aeb4d0c6" providerId="ADAL" clId="{62EE097A-0F85-DA43-A88A-7BC16E789983}" dt="2023-07-29T06:14:57.889" v="6566" actId="478"/>
          <ac:spMkLst>
            <pc:docMk/>
            <pc:sldMk cId="3259084609" sldId="1260"/>
            <ac:spMk id="8" creationId="{92FD8275-F126-2D2B-D0C6-20DEF94F2991}"/>
          </ac:spMkLst>
        </pc:spChg>
        <pc:spChg chg="del mod">
          <ac:chgData name="Giuseppe Torrisi" userId="7e2d242d-86da-4aa3-bb66-1f88aeb4d0c6" providerId="ADAL" clId="{62EE097A-0F85-DA43-A88A-7BC16E789983}" dt="2023-07-29T06:14:57.889" v="6566" actId="478"/>
          <ac:spMkLst>
            <pc:docMk/>
            <pc:sldMk cId="3259084609" sldId="1260"/>
            <ac:spMk id="10" creationId="{C24A14C1-F717-AFB0-9EE2-4CD4AB252438}"/>
          </ac:spMkLst>
        </pc:spChg>
        <pc:spChg chg="del mod">
          <ac:chgData name="Giuseppe Torrisi" userId="7e2d242d-86da-4aa3-bb66-1f88aeb4d0c6" providerId="ADAL" clId="{62EE097A-0F85-DA43-A88A-7BC16E789983}" dt="2023-07-29T06:14:57.889" v="6566" actId="478"/>
          <ac:spMkLst>
            <pc:docMk/>
            <pc:sldMk cId="3259084609" sldId="1260"/>
            <ac:spMk id="15" creationId="{96824D93-5F16-8EB3-F732-33F2344057EB}"/>
          </ac:spMkLst>
        </pc:spChg>
        <pc:spChg chg="add mod">
          <ac:chgData name="Giuseppe Torrisi" userId="7e2d242d-86da-4aa3-bb66-1f88aeb4d0c6" providerId="ADAL" clId="{62EE097A-0F85-DA43-A88A-7BC16E789983}" dt="2023-07-29T06:15:28.386" v="6585" actId="20577"/>
          <ac:spMkLst>
            <pc:docMk/>
            <pc:sldMk cId="3259084609" sldId="1260"/>
            <ac:spMk id="16" creationId="{B3763602-5949-D3D0-56F8-95DB04445DC4}"/>
          </ac:spMkLst>
        </pc:spChg>
        <pc:spChg chg="del">
          <ac:chgData name="Giuseppe Torrisi" userId="7e2d242d-86da-4aa3-bb66-1f88aeb4d0c6" providerId="ADAL" clId="{62EE097A-0F85-DA43-A88A-7BC16E789983}" dt="2023-07-29T06:12:15.072" v="6455" actId="478"/>
          <ac:spMkLst>
            <pc:docMk/>
            <pc:sldMk cId="3259084609" sldId="1260"/>
            <ac:spMk id="20" creationId="{2FDD95F8-55B1-6AE5-3B2E-D3C6F36CEB11}"/>
          </ac:spMkLst>
        </pc:spChg>
        <pc:spChg chg="del">
          <ac:chgData name="Giuseppe Torrisi" userId="7e2d242d-86da-4aa3-bb66-1f88aeb4d0c6" providerId="ADAL" clId="{62EE097A-0F85-DA43-A88A-7BC16E789983}" dt="2023-07-29T06:12:15.072" v="6455" actId="478"/>
          <ac:spMkLst>
            <pc:docMk/>
            <pc:sldMk cId="3259084609" sldId="1260"/>
            <ac:spMk id="28" creationId="{733B1217-A210-4D40-AE26-7E03451E4A55}"/>
          </ac:spMkLst>
        </pc:spChg>
        <pc:spChg chg="del">
          <ac:chgData name="Giuseppe Torrisi" userId="7e2d242d-86da-4aa3-bb66-1f88aeb4d0c6" providerId="ADAL" clId="{62EE097A-0F85-DA43-A88A-7BC16E789983}" dt="2023-07-29T06:12:15.072" v="6455" actId="478"/>
          <ac:spMkLst>
            <pc:docMk/>
            <pc:sldMk cId="3259084609" sldId="1260"/>
            <ac:spMk id="35" creationId="{E6E84DDE-72E2-71D9-772E-DC4FD12D09D2}"/>
          </ac:spMkLst>
        </pc:spChg>
        <pc:spChg chg="del">
          <ac:chgData name="Giuseppe Torrisi" userId="7e2d242d-86da-4aa3-bb66-1f88aeb4d0c6" providerId="ADAL" clId="{62EE097A-0F85-DA43-A88A-7BC16E789983}" dt="2023-07-29T06:12:15.072" v="6455" actId="478"/>
          <ac:spMkLst>
            <pc:docMk/>
            <pc:sldMk cId="3259084609" sldId="1260"/>
            <ac:spMk id="37" creationId="{1F7540B8-7B26-8DEA-4EF9-65B5102EF7FD}"/>
          </ac:spMkLst>
        </pc:spChg>
        <pc:spChg chg="del">
          <ac:chgData name="Giuseppe Torrisi" userId="7e2d242d-86da-4aa3-bb66-1f88aeb4d0c6" providerId="ADAL" clId="{62EE097A-0F85-DA43-A88A-7BC16E789983}" dt="2023-07-29T06:12:15.072" v="6455" actId="478"/>
          <ac:spMkLst>
            <pc:docMk/>
            <pc:sldMk cId="3259084609" sldId="1260"/>
            <ac:spMk id="38" creationId="{66DD1D49-D5F6-4876-504D-277D32C94348}"/>
          </ac:spMkLst>
        </pc:spChg>
        <pc:spChg chg="del">
          <ac:chgData name="Giuseppe Torrisi" userId="7e2d242d-86da-4aa3-bb66-1f88aeb4d0c6" providerId="ADAL" clId="{62EE097A-0F85-DA43-A88A-7BC16E789983}" dt="2023-07-29T06:12:15.072" v="6455" actId="478"/>
          <ac:spMkLst>
            <pc:docMk/>
            <pc:sldMk cId="3259084609" sldId="1260"/>
            <ac:spMk id="39" creationId="{8D7539C3-E0D2-7BF2-8B96-C9C53A95140F}"/>
          </ac:spMkLst>
        </pc:spChg>
        <pc:spChg chg="del">
          <ac:chgData name="Giuseppe Torrisi" userId="7e2d242d-86da-4aa3-bb66-1f88aeb4d0c6" providerId="ADAL" clId="{62EE097A-0F85-DA43-A88A-7BC16E789983}" dt="2023-07-29T06:12:15.072" v="6455" actId="478"/>
          <ac:spMkLst>
            <pc:docMk/>
            <pc:sldMk cId="3259084609" sldId="1260"/>
            <ac:spMk id="47" creationId="{F09A3BA0-5C6D-6352-DCDC-F95A52D10F43}"/>
          </ac:spMkLst>
        </pc:spChg>
        <pc:picChg chg="add mod">
          <ac:chgData name="Giuseppe Torrisi" userId="7e2d242d-86da-4aa3-bb66-1f88aeb4d0c6" providerId="ADAL" clId="{62EE097A-0F85-DA43-A88A-7BC16E789983}" dt="2023-07-29T06:15:06.137" v="6574" actId="1076"/>
          <ac:picMkLst>
            <pc:docMk/>
            <pc:sldMk cId="3259084609" sldId="1260"/>
            <ac:picMk id="12" creationId="{E6815779-BCF2-02BB-0BC1-D298D3BA4A9D}"/>
          </ac:picMkLst>
        </pc:picChg>
        <pc:picChg chg="add mod">
          <ac:chgData name="Giuseppe Torrisi" userId="7e2d242d-86da-4aa3-bb66-1f88aeb4d0c6" providerId="ADAL" clId="{62EE097A-0F85-DA43-A88A-7BC16E789983}" dt="2023-07-29T06:15:00.384" v="6573" actId="14100"/>
          <ac:picMkLst>
            <pc:docMk/>
            <pc:sldMk cId="3259084609" sldId="1260"/>
            <ac:picMk id="13" creationId="{EDA63588-44C9-0067-F990-EDF2683FBD4C}"/>
          </ac:picMkLst>
        </pc:picChg>
        <pc:picChg chg="add mod">
          <ac:chgData name="Giuseppe Torrisi" userId="7e2d242d-86da-4aa3-bb66-1f88aeb4d0c6" providerId="ADAL" clId="{62EE097A-0F85-DA43-A88A-7BC16E789983}" dt="2023-07-29T06:14:50.479" v="6563" actId="14100"/>
          <ac:picMkLst>
            <pc:docMk/>
            <pc:sldMk cId="3259084609" sldId="1260"/>
            <ac:picMk id="14" creationId="{AA65AB88-D559-AB13-6BE3-00C057F3A7F4}"/>
          </ac:picMkLst>
        </pc:picChg>
        <pc:picChg chg="del mod">
          <ac:chgData name="Giuseppe Torrisi" userId="7e2d242d-86da-4aa3-bb66-1f88aeb4d0c6" providerId="ADAL" clId="{62EE097A-0F85-DA43-A88A-7BC16E789983}" dt="2023-07-29T06:14:54.016" v="6564" actId="478"/>
          <ac:picMkLst>
            <pc:docMk/>
            <pc:sldMk cId="3259084609" sldId="1260"/>
            <ac:picMk id="18" creationId="{FB0DBEA6-F168-3C74-7E3F-419530C5080B}"/>
          </ac:picMkLst>
        </pc:picChg>
        <pc:picChg chg="del mod">
          <ac:chgData name="Giuseppe Torrisi" userId="7e2d242d-86da-4aa3-bb66-1f88aeb4d0c6" providerId="ADAL" clId="{62EE097A-0F85-DA43-A88A-7BC16E789983}" dt="2023-07-29T06:14:55.653" v="6565" actId="478"/>
          <ac:picMkLst>
            <pc:docMk/>
            <pc:sldMk cId="3259084609" sldId="1260"/>
            <ac:picMk id="19" creationId="{75575657-BCFE-A56C-1D72-2C28B58CEDEB}"/>
          </ac:picMkLst>
        </pc:picChg>
        <pc:cxnChg chg="del mod">
          <ac:chgData name="Giuseppe Torrisi" userId="7e2d242d-86da-4aa3-bb66-1f88aeb4d0c6" providerId="ADAL" clId="{62EE097A-0F85-DA43-A88A-7BC16E789983}" dt="2023-07-29T06:14:57.889" v="6566" actId="478"/>
          <ac:cxnSpMkLst>
            <pc:docMk/>
            <pc:sldMk cId="3259084609" sldId="1260"/>
            <ac:cxnSpMk id="3" creationId="{076367C5-E7D4-60E5-FB83-4D0A680F9CE1}"/>
          </ac:cxnSpMkLst>
        </pc:cxnChg>
        <pc:cxnChg chg="del mod">
          <ac:chgData name="Giuseppe Torrisi" userId="7e2d242d-86da-4aa3-bb66-1f88aeb4d0c6" providerId="ADAL" clId="{62EE097A-0F85-DA43-A88A-7BC16E789983}" dt="2023-07-29T06:14:57.889" v="6566" actId="478"/>
          <ac:cxnSpMkLst>
            <pc:docMk/>
            <pc:sldMk cId="3259084609" sldId="1260"/>
            <ac:cxnSpMk id="11" creationId="{21972752-C1EF-BCB4-8E2A-E575C866B652}"/>
          </ac:cxnSpMkLst>
        </pc:cxnChg>
      </pc:sldChg>
      <pc:sldChg chg="addSp delSp modSp add del mod">
        <pc:chgData name="Giuseppe Torrisi" userId="7e2d242d-86da-4aa3-bb66-1f88aeb4d0c6" providerId="ADAL" clId="{62EE097A-0F85-DA43-A88A-7BC16E789983}" dt="2023-07-29T14:23:00.439" v="7895" actId="2696"/>
        <pc:sldMkLst>
          <pc:docMk/>
          <pc:sldMk cId="3416034542" sldId="1261"/>
        </pc:sldMkLst>
        <pc:spChg chg="add mod">
          <ac:chgData name="Giuseppe Torrisi" userId="7e2d242d-86da-4aa3-bb66-1f88aeb4d0c6" providerId="ADAL" clId="{62EE097A-0F85-DA43-A88A-7BC16E789983}" dt="2023-07-29T08:01:34.184" v="6658" actId="1076"/>
          <ac:spMkLst>
            <pc:docMk/>
            <pc:sldMk cId="3416034542" sldId="1261"/>
            <ac:spMk id="2" creationId="{8082B6DE-1D0B-F18C-4B0A-DB7CB57F4DD0}"/>
          </ac:spMkLst>
        </pc:spChg>
        <pc:picChg chg="add mod">
          <ac:chgData name="Giuseppe Torrisi" userId="7e2d242d-86da-4aa3-bb66-1f88aeb4d0c6" providerId="ADAL" clId="{62EE097A-0F85-DA43-A88A-7BC16E789983}" dt="2023-07-29T08:01:36.263" v="6661" actId="14100"/>
          <ac:picMkLst>
            <pc:docMk/>
            <pc:sldMk cId="3416034542" sldId="1261"/>
            <ac:picMk id="3" creationId="{4C943413-C155-7662-D148-50E28C8B8096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47" creationId="{0D68AF2D-C576-A2B6-6BC3-6CF70E66DA1C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50" creationId="{6980445B-528B-A45C-94AA-94A73601B10C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51" creationId="{A4F45BF2-84DF-EDAA-FF9B-2174A46149C8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52" creationId="{F116EFD6-827B-7668-5FB6-EDA3BE10E964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53" creationId="{A52F6B03-8E7F-247E-F5E9-3E548D6E60B7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57" creationId="{74092BC5-E415-1030-6368-781E5BA3A0DD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58" creationId="{0447FEB9-3E55-3581-0239-4A6BEB10C09E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59" creationId="{C425D992-FFF1-3AA0-1F50-D9B108B84DB7}"/>
          </ac:picMkLst>
        </pc:picChg>
        <pc:picChg chg="del">
          <ac:chgData name="Giuseppe Torrisi" userId="7e2d242d-86da-4aa3-bb66-1f88aeb4d0c6" providerId="ADAL" clId="{62EE097A-0F85-DA43-A88A-7BC16E789983}" dt="2023-07-29T08:00:14.968" v="6605" actId="478"/>
          <ac:picMkLst>
            <pc:docMk/>
            <pc:sldMk cId="3416034542" sldId="1261"/>
            <ac:picMk id="60" creationId="{016551FC-4AC8-4B3E-B92B-6E06898632A1}"/>
          </ac:picMkLst>
        </pc:picChg>
      </pc:sldChg>
      <pc:sldChg chg="addSp add del mod">
        <pc:chgData name="Giuseppe Torrisi" userId="7e2d242d-86da-4aa3-bb66-1f88aeb4d0c6" providerId="ADAL" clId="{62EE097A-0F85-DA43-A88A-7BC16E789983}" dt="2023-07-29T08:05:31.054" v="6873" actId="2696"/>
        <pc:sldMkLst>
          <pc:docMk/>
          <pc:sldMk cId="3821755923" sldId="1262"/>
        </pc:sldMkLst>
        <pc:grpChg chg="add">
          <ac:chgData name="Giuseppe Torrisi" userId="7e2d242d-86da-4aa3-bb66-1f88aeb4d0c6" providerId="ADAL" clId="{62EE097A-0F85-DA43-A88A-7BC16E789983}" dt="2023-07-29T08:01:05.974" v="6621" actId="164"/>
          <ac:grpSpMkLst>
            <pc:docMk/>
            <pc:sldMk cId="3821755923" sldId="1262"/>
            <ac:grpSpMk id="7" creationId="{DCD4EDED-BE4C-4CE4-6C4F-D2B60C3C4A9A}"/>
          </ac:grpSpMkLst>
        </pc:grpChg>
      </pc:sldChg>
      <pc:sldChg chg="addSp delSp modSp add del mod">
        <pc:chgData name="Giuseppe Torrisi" userId="7e2d242d-86da-4aa3-bb66-1f88aeb4d0c6" providerId="ADAL" clId="{62EE097A-0F85-DA43-A88A-7BC16E789983}" dt="2023-07-29T14:22:56.271" v="7894" actId="2696"/>
        <pc:sldMkLst>
          <pc:docMk/>
          <pc:sldMk cId="4086104909" sldId="1263"/>
        </pc:sldMkLst>
        <pc:spChg chg="add del mod">
          <ac:chgData name="Giuseppe Torrisi" userId="7e2d242d-86da-4aa3-bb66-1f88aeb4d0c6" providerId="ADAL" clId="{62EE097A-0F85-DA43-A88A-7BC16E789983}" dt="2023-07-29T08:02:20.125" v="6666"/>
          <ac:spMkLst>
            <pc:docMk/>
            <pc:sldMk cId="4086104909" sldId="1263"/>
            <ac:spMk id="9" creationId="{15C09F25-D23E-8F1E-AB0B-C6606999F94C}"/>
          </ac:spMkLst>
        </pc:spChg>
        <pc:spChg chg="add mod">
          <ac:chgData name="Giuseppe Torrisi" userId="7e2d242d-86da-4aa3-bb66-1f88aeb4d0c6" providerId="ADAL" clId="{62EE097A-0F85-DA43-A88A-7BC16E789983}" dt="2023-07-29T08:05:20.936" v="6867" actId="1076"/>
          <ac:spMkLst>
            <pc:docMk/>
            <pc:sldMk cId="4086104909" sldId="1263"/>
            <ac:spMk id="10" creationId="{442AFE93-0DBE-3EC0-A926-F755F7192F79}"/>
          </ac:spMkLst>
        </pc:spChg>
        <pc:spChg chg="mod">
          <ac:chgData name="Giuseppe Torrisi" userId="7e2d242d-86da-4aa3-bb66-1f88aeb4d0c6" providerId="ADAL" clId="{62EE097A-0F85-DA43-A88A-7BC16E789983}" dt="2023-07-29T08:05:18.027" v="6866" actId="1076"/>
          <ac:spMkLst>
            <pc:docMk/>
            <pc:sldMk cId="4086104909" sldId="1263"/>
            <ac:spMk id="48" creationId="{E20A108B-2AF1-5905-4D50-CC2A00FA873D}"/>
          </ac:spMkLst>
        </pc:spChg>
        <pc:spChg chg="mod">
          <ac:chgData name="Giuseppe Torrisi" userId="7e2d242d-86da-4aa3-bb66-1f88aeb4d0c6" providerId="ADAL" clId="{62EE097A-0F85-DA43-A88A-7BC16E789983}" dt="2023-07-29T08:05:18.027" v="6866" actId="1076"/>
          <ac:spMkLst>
            <pc:docMk/>
            <pc:sldMk cId="4086104909" sldId="1263"/>
            <ac:spMk id="54" creationId="{A7400B93-5094-67F8-F319-2B6B96F59C46}"/>
          </ac:spMkLst>
        </pc:spChg>
        <pc:spChg chg="mod">
          <ac:chgData name="Giuseppe Torrisi" userId="7e2d242d-86da-4aa3-bb66-1f88aeb4d0c6" providerId="ADAL" clId="{62EE097A-0F85-DA43-A88A-7BC16E789983}" dt="2023-07-29T08:05:18.027" v="6866" actId="1076"/>
          <ac:spMkLst>
            <pc:docMk/>
            <pc:sldMk cId="4086104909" sldId="1263"/>
            <ac:spMk id="55" creationId="{CA6989E7-D51C-7D3D-B7C1-9A39EFD0FEC9}"/>
          </ac:spMkLst>
        </pc:spChg>
        <pc:picChg chg="del">
          <ac:chgData name="Giuseppe Torrisi" userId="7e2d242d-86da-4aa3-bb66-1f88aeb4d0c6" providerId="ADAL" clId="{62EE097A-0F85-DA43-A88A-7BC16E789983}" dt="2023-07-29T08:02:10.714" v="6664" actId="478"/>
          <ac:picMkLst>
            <pc:docMk/>
            <pc:sldMk cId="4086104909" sldId="1263"/>
            <ac:picMk id="2" creationId="{0ABC02B8-A1C1-A37A-B931-E34D330B1BB8}"/>
          </ac:picMkLst>
        </pc:picChg>
        <pc:picChg chg="del">
          <ac:chgData name="Giuseppe Torrisi" userId="7e2d242d-86da-4aa3-bb66-1f88aeb4d0c6" providerId="ADAL" clId="{62EE097A-0F85-DA43-A88A-7BC16E789983}" dt="2023-07-29T08:02:10.714" v="6664" actId="478"/>
          <ac:picMkLst>
            <pc:docMk/>
            <pc:sldMk cId="4086104909" sldId="1263"/>
            <ac:picMk id="3" creationId="{8093B20A-0666-CA4A-5E6D-509B223101E7}"/>
          </ac:picMkLst>
        </pc:picChg>
        <pc:picChg chg="del">
          <ac:chgData name="Giuseppe Torrisi" userId="7e2d242d-86da-4aa3-bb66-1f88aeb4d0c6" providerId="ADAL" clId="{62EE097A-0F85-DA43-A88A-7BC16E789983}" dt="2023-07-29T08:02:10.714" v="6664" actId="478"/>
          <ac:picMkLst>
            <pc:docMk/>
            <pc:sldMk cId="4086104909" sldId="1263"/>
            <ac:picMk id="5" creationId="{DCF10392-9E19-5D4A-654E-2D45CEF9183F}"/>
          </ac:picMkLst>
        </pc:picChg>
        <pc:picChg chg="del">
          <ac:chgData name="Giuseppe Torrisi" userId="7e2d242d-86da-4aa3-bb66-1f88aeb4d0c6" providerId="ADAL" clId="{62EE097A-0F85-DA43-A88A-7BC16E789983}" dt="2023-07-29T08:02:10.714" v="6664" actId="478"/>
          <ac:picMkLst>
            <pc:docMk/>
            <pc:sldMk cId="4086104909" sldId="1263"/>
            <ac:picMk id="8" creationId="{028C95CD-BC32-8C21-E456-8A47A8413F3F}"/>
          </ac:picMkLst>
        </pc:picChg>
        <pc:picChg chg="add mod">
          <ac:chgData name="Giuseppe Torrisi" userId="7e2d242d-86da-4aa3-bb66-1f88aeb4d0c6" providerId="ADAL" clId="{62EE097A-0F85-DA43-A88A-7BC16E789983}" dt="2023-07-29T08:05:22.274" v="6872" actId="1035"/>
          <ac:picMkLst>
            <pc:docMk/>
            <pc:sldMk cId="4086104909" sldId="1263"/>
            <ac:picMk id="11" creationId="{E555C199-15EB-8D77-AD73-2D3B1F3CEC8E}"/>
          </ac:picMkLst>
        </pc:picChg>
        <pc:picChg chg="del">
          <ac:chgData name="Giuseppe Torrisi" userId="7e2d242d-86da-4aa3-bb66-1f88aeb4d0c6" providerId="ADAL" clId="{62EE097A-0F85-DA43-A88A-7BC16E789983}" dt="2023-07-29T08:02:10.714" v="6664" actId="478"/>
          <ac:picMkLst>
            <pc:docMk/>
            <pc:sldMk cId="4086104909" sldId="1263"/>
            <ac:picMk id="12" creationId="{9695FAA1-6CA6-D847-4EC2-A27C959EA6B8}"/>
          </ac:picMkLst>
        </pc:picChg>
        <pc:picChg chg="del">
          <ac:chgData name="Giuseppe Torrisi" userId="7e2d242d-86da-4aa3-bb66-1f88aeb4d0c6" providerId="ADAL" clId="{62EE097A-0F85-DA43-A88A-7BC16E789983}" dt="2023-07-29T08:02:08.803" v="6663" actId="478"/>
          <ac:picMkLst>
            <pc:docMk/>
            <pc:sldMk cId="4086104909" sldId="1263"/>
            <ac:picMk id="13" creationId="{560A2AD1-AAD2-54CF-AD66-6027C366F4BF}"/>
          </ac:picMkLst>
        </pc:picChg>
        <pc:picChg chg="del">
          <ac:chgData name="Giuseppe Torrisi" userId="7e2d242d-86da-4aa3-bb66-1f88aeb4d0c6" providerId="ADAL" clId="{62EE097A-0F85-DA43-A88A-7BC16E789983}" dt="2023-07-29T08:02:10.714" v="6664" actId="478"/>
          <ac:picMkLst>
            <pc:docMk/>
            <pc:sldMk cId="4086104909" sldId="1263"/>
            <ac:picMk id="14" creationId="{44BC5A9C-B867-CD11-A675-E31D2CCC62BC}"/>
          </ac:picMkLst>
        </pc:picChg>
        <pc:picChg chg="del">
          <ac:chgData name="Giuseppe Torrisi" userId="7e2d242d-86da-4aa3-bb66-1f88aeb4d0c6" providerId="ADAL" clId="{62EE097A-0F85-DA43-A88A-7BC16E789983}" dt="2023-07-29T08:02:10.714" v="6664" actId="478"/>
          <ac:picMkLst>
            <pc:docMk/>
            <pc:sldMk cId="4086104909" sldId="1263"/>
            <ac:picMk id="15" creationId="{0042B4B3-8A86-21AC-4487-A97B76C193A4}"/>
          </ac:picMkLst>
        </pc:picChg>
        <pc:picChg chg="del">
          <ac:chgData name="Giuseppe Torrisi" userId="7e2d242d-86da-4aa3-bb66-1f88aeb4d0c6" providerId="ADAL" clId="{62EE097A-0F85-DA43-A88A-7BC16E789983}" dt="2023-07-29T08:02:10.714" v="6664" actId="478"/>
          <ac:picMkLst>
            <pc:docMk/>
            <pc:sldMk cId="4086104909" sldId="1263"/>
            <ac:picMk id="16" creationId="{3EAF91E6-4693-9BE2-5EA9-C01F61EEE552}"/>
          </ac:picMkLst>
        </pc:picChg>
      </pc:sldChg>
      <pc:sldChg chg="addSp delSp modSp add mod ord">
        <pc:chgData name="Giuseppe Torrisi" userId="7e2d242d-86da-4aa3-bb66-1f88aeb4d0c6" providerId="ADAL" clId="{62EE097A-0F85-DA43-A88A-7BC16E789983}" dt="2023-07-31T06:15:52.898" v="8562" actId="115"/>
        <pc:sldMkLst>
          <pc:docMk/>
          <pc:sldMk cId="3184209043" sldId="1264"/>
        </pc:sldMkLst>
        <pc:spChg chg="add del mod">
          <ac:chgData name="Giuseppe Torrisi" userId="7e2d242d-86da-4aa3-bb66-1f88aeb4d0c6" providerId="ADAL" clId="{62EE097A-0F85-DA43-A88A-7BC16E789983}" dt="2023-07-29T14:00:08.718" v="7837" actId="478"/>
          <ac:spMkLst>
            <pc:docMk/>
            <pc:sldMk cId="3184209043" sldId="1264"/>
            <ac:spMk id="2" creationId="{FA2D860D-24A3-A734-17CD-7FC3854E0411}"/>
          </ac:spMkLst>
        </pc:spChg>
        <pc:spChg chg="mod">
          <ac:chgData name="Giuseppe Torrisi" userId="7e2d242d-86da-4aa3-bb66-1f88aeb4d0c6" providerId="ADAL" clId="{62EE097A-0F85-DA43-A88A-7BC16E789983}" dt="2023-07-29T14:01:09.408" v="7852" actId="1076"/>
          <ac:spMkLst>
            <pc:docMk/>
            <pc:sldMk cId="3184209043" sldId="1264"/>
            <ac:spMk id="10" creationId="{442AFE93-0DBE-3EC0-A926-F755F7192F79}"/>
          </ac:spMkLst>
        </pc:spChg>
        <pc:spChg chg="mod">
          <ac:chgData name="Giuseppe Torrisi" userId="7e2d242d-86da-4aa3-bb66-1f88aeb4d0c6" providerId="ADAL" clId="{62EE097A-0F85-DA43-A88A-7BC16E789983}" dt="2023-07-31T06:15:52.898" v="8562" actId="115"/>
          <ac:spMkLst>
            <pc:docMk/>
            <pc:sldMk cId="3184209043" sldId="1264"/>
            <ac:spMk id="48" creationId="{E20A108B-2AF1-5905-4D50-CC2A00FA873D}"/>
          </ac:spMkLst>
        </pc:spChg>
        <pc:spChg chg="mod">
          <ac:chgData name="Giuseppe Torrisi" userId="7e2d242d-86da-4aa3-bb66-1f88aeb4d0c6" providerId="ADAL" clId="{62EE097A-0F85-DA43-A88A-7BC16E789983}" dt="2023-07-29T14:01:03.863" v="7850" actId="1076"/>
          <ac:spMkLst>
            <pc:docMk/>
            <pc:sldMk cId="3184209043" sldId="1264"/>
            <ac:spMk id="54" creationId="{A7400B93-5094-67F8-F319-2B6B96F59C46}"/>
          </ac:spMkLst>
        </pc:spChg>
        <pc:spChg chg="mod">
          <ac:chgData name="Giuseppe Torrisi" userId="7e2d242d-86da-4aa3-bb66-1f88aeb4d0c6" providerId="ADAL" clId="{62EE097A-0F85-DA43-A88A-7BC16E789983}" dt="2023-07-29T14:01:03.863" v="7850" actId="1076"/>
          <ac:spMkLst>
            <pc:docMk/>
            <pc:sldMk cId="3184209043" sldId="1264"/>
            <ac:spMk id="55" creationId="{CA6989E7-D51C-7D3D-B7C1-9A39EFD0FEC9}"/>
          </ac:spMkLst>
        </pc:spChg>
        <pc:picChg chg="del">
          <ac:chgData name="Giuseppe Torrisi" userId="7e2d242d-86da-4aa3-bb66-1f88aeb4d0c6" providerId="ADAL" clId="{62EE097A-0F85-DA43-A88A-7BC16E789983}" dt="2023-07-29T08:02:38.142" v="6670" actId="478"/>
          <ac:picMkLst>
            <pc:docMk/>
            <pc:sldMk cId="3184209043" sldId="1264"/>
            <ac:picMk id="11" creationId="{E555C199-15EB-8D77-AD73-2D3B1F3CEC8E}"/>
          </ac:picMkLst>
        </pc:picChg>
      </pc:sldChg>
      <pc:sldChg chg="addSp modSp add mod">
        <pc:chgData name="Giuseppe Torrisi" userId="7e2d242d-86da-4aa3-bb66-1f88aeb4d0c6" providerId="ADAL" clId="{62EE097A-0F85-DA43-A88A-7BC16E789983}" dt="2023-07-29T08:21:50.054" v="7347" actId="1076"/>
        <pc:sldMkLst>
          <pc:docMk/>
          <pc:sldMk cId="2934941064" sldId="1265"/>
        </pc:sldMkLst>
        <pc:spChg chg="add mod">
          <ac:chgData name="Giuseppe Torrisi" userId="7e2d242d-86da-4aa3-bb66-1f88aeb4d0c6" providerId="ADAL" clId="{62EE097A-0F85-DA43-A88A-7BC16E789983}" dt="2023-07-29T08:21:39.248" v="7337" actId="21"/>
          <ac:spMkLst>
            <pc:docMk/>
            <pc:sldMk cId="2934941064" sldId="1265"/>
            <ac:spMk id="4" creationId="{91CA612E-FFAC-7D5B-E81F-DC42C8173B13}"/>
          </ac:spMkLst>
        </pc:spChg>
        <pc:spChg chg="mod">
          <ac:chgData name="Giuseppe Torrisi" userId="7e2d242d-86da-4aa3-bb66-1f88aeb4d0c6" providerId="ADAL" clId="{62EE097A-0F85-DA43-A88A-7BC16E789983}" dt="2023-07-29T08:18:49.355" v="7267" actId="115"/>
          <ac:spMkLst>
            <pc:docMk/>
            <pc:sldMk cId="2934941064" sldId="1265"/>
            <ac:spMk id="5" creationId="{CE995DC8-76CA-1584-5817-7211461CF810}"/>
          </ac:spMkLst>
        </pc:spChg>
        <pc:spChg chg="add mod">
          <ac:chgData name="Giuseppe Torrisi" userId="7e2d242d-86da-4aa3-bb66-1f88aeb4d0c6" providerId="ADAL" clId="{62EE097A-0F85-DA43-A88A-7BC16E789983}" dt="2023-07-29T08:21:50.054" v="7347" actId="1076"/>
          <ac:spMkLst>
            <pc:docMk/>
            <pc:sldMk cId="2934941064" sldId="1265"/>
            <ac:spMk id="8" creationId="{ECF98A1D-DA68-64C5-6B30-F6D673B7E751}"/>
          </ac:spMkLst>
        </pc:spChg>
      </pc:sldChg>
      <pc:sldChg chg="add ord">
        <pc:chgData name="Giuseppe Torrisi" userId="7e2d242d-86da-4aa3-bb66-1f88aeb4d0c6" providerId="ADAL" clId="{62EE097A-0F85-DA43-A88A-7BC16E789983}" dt="2023-07-29T08:24:37.942" v="7386" actId="20578"/>
        <pc:sldMkLst>
          <pc:docMk/>
          <pc:sldMk cId="1006375992" sldId="1266"/>
        </pc:sldMkLst>
      </pc:sldChg>
      <pc:sldChg chg="addSp delSp modSp add mod">
        <pc:chgData name="Giuseppe Torrisi" userId="7e2d242d-86da-4aa3-bb66-1f88aeb4d0c6" providerId="ADAL" clId="{62EE097A-0F85-DA43-A88A-7BC16E789983}" dt="2023-07-31T06:27:28.552" v="8862" actId="14100"/>
        <pc:sldMkLst>
          <pc:docMk/>
          <pc:sldMk cId="2262327733" sldId="1267"/>
        </pc:sldMkLst>
        <pc:spChg chg="add del">
          <ac:chgData name="Giuseppe Torrisi" userId="7e2d242d-86da-4aa3-bb66-1f88aeb4d0c6" providerId="ADAL" clId="{62EE097A-0F85-DA43-A88A-7BC16E789983}" dt="2023-07-29T08:25:47.975" v="7411" actId="478"/>
          <ac:spMkLst>
            <pc:docMk/>
            <pc:sldMk cId="2262327733" sldId="1267"/>
            <ac:spMk id="2" creationId="{A9D0BCA9-7660-01C5-BD20-AE03489CA579}"/>
          </ac:spMkLst>
        </pc:spChg>
        <pc:spChg chg="del">
          <ac:chgData name="Giuseppe Torrisi" userId="7e2d242d-86da-4aa3-bb66-1f88aeb4d0c6" providerId="ADAL" clId="{62EE097A-0F85-DA43-A88A-7BC16E789983}" dt="2023-07-29T08:25:37.383" v="7401" actId="478"/>
          <ac:spMkLst>
            <pc:docMk/>
            <pc:sldMk cId="2262327733" sldId="1267"/>
            <ac:spMk id="3" creationId="{FD5D981C-0278-A515-804A-4FF246ED830B}"/>
          </ac:spMkLst>
        </pc:spChg>
        <pc:spChg chg="add del mod">
          <ac:chgData name="Giuseppe Torrisi" userId="7e2d242d-86da-4aa3-bb66-1f88aeb4d0c6" providerId="ADAL" clId="{62EE097A-0F85-DA43-A88A-7BC16E789983}" dt="2023-07-29T08:26:55.089" v="7433"/>
          <ac:spMkLst>
            <pc:docMk/>
            <pc:sldMk cId="2262327733" sldId="1267"/>
            <ac:spMk id="5" creationId="{00399FB4-C265-A897-A094-3C55FAEA927D}"/>
          </ac:spMkLst>
        </pc:spChg>
        <pc:spChg chg="mod">
          <ac:chgData name="Giuseppe Torrisi" userId="7e2d242d-86da-4aa3-bb66-1f88aeb4d0c6" providerId="ADAL" clId="{62EE097A-0F85-DA43-A88A-7BC16E789983}" dt="2023-07-31T06:27:28.552" v="8862" actId="14100"/>
          <ac:spMkLst>
            <pc:docMk/>
            <pc:sldMk cId="2262327733" sldId="1267"/>
            <ac:spMk id="6" creationId="{0A838486-97F1-5002-88BA-E20C3386651E}"/>
          </ac:spMkLst>
        </pc:spChg>
        <pc:spChg chg="del">
          <ac:chgData name="Giuseppe Torrisi" userId="7e2d242d-86da-4aa3-bb66-1f88aeb4d0c6" providerId="ADAL" clId="{62EE097A-0F85-DA43-A88A-7BC16E789983}" dt="2023-07-29T08:25:53.338" v="7413" actId="478"/>
          <ac:spMkLst>
            <pc:docMk/>
            <pc:sldMk cId="2262327733" sldId="1267"/>
            <ac:spMk id="15" creationId="{55E354D1-21F0-E27A-42AF-60FD3C243A94}"/>
          </ac:spMkLst>
        </pc:spChg>
        <pc:spChg chg="del">
          <ac:chgData name="Giuseppe Torrisi" userId="7e2d242d-86da-4aa3-bb66-1f88aeb4d0c6" providerId="ADAL" clId="{62EE097A-0F85-DA43-A88A-7BC16E789983}" dt="2023-07-29T08:25:50.019" v="7412" actId="478"/>
          <ac:spMkLst>
            <pc:docMk/>
            <pc:sldMk cId="2262327733" sldId="1267"/>
            <ac:spMk id="16" creationId="{8EBE78F0-AED3-9019-501A-14A1C72069BF}"/>
          </ac:spMkLst>
        </pc:spChg>
        <pc:spChg chg="del mod">
          <ac:chgData name="Giuseppe Torrisi" userId="7e2d242d-86da-4aa3-bb66-1f88aeb4d0c6" providerId="ADAL" clId="{62EE097A-0F85-DA43-A88A-7BC16E789983}" dt="2023-07-29T08:25:41.480" v="7404" actId="478"/>
          <ac:spMkLst>
            <pc:docMk/>
            <pc:sldMk cId="2262327733" sldId="1267"/>
            <ac:spMk id="23" creationId="{2B7095C6-948E-7679-1071-146A742E9A74}"/>
          </ac:spMkLst>
        </pc:spChg>
        <pc:spChg chg="del">
          <ac:chgData name="Giuseppe Torrisi" userId="7e2d242d-86da-4aa3-bb66-1f88aeb4d0c6" providerId="ADAL" clId="{62EE097A-0F85-DA43-A88A-7BC16E789983}" dt="2023-07-29T08:25:43.504" v="7405" actId="478"/>
          <ac:spMkLst>
            <pc:docMk/>
            <pc:sldMk cId="2262327733" sldId="1267"/>
            <ac:spMk id="24" creationId="{F9F6DC64-72A4-EC4D-9C5B-3ABF0AF04C54}"/>
          </ac:spMkLst>
        </pc:spChg>
        <pc:spChg chg="del mod">
          <ac:chgData name="Giuseppe Torrisi" userId="7e2d242d-86da-4aa3-bb66-1f88aeb4d0c6" providerId="ADAL" clId="{62EE097A-0F85-DA43-A88A-7BC16E789983}" dt="2023-07-29T08:25:44.534" v="7407" actId="478"/>
          <ac:spMkLst>
            <pc:docMk/>
            <pc:sldMk cId="2262327733" sldId="1267"/>
            <ac:spMk id="26" creationId="{84F4C55F-4914-B03A-B380-19638F9C006A}"/>
          </ac:spMkLst>
        </pc:spChg>
        <pc:spChg chg="del">
          <ac:chgData name="Giuseppe Torrisi" userId="7e2d242d-86da-4aa3-bb66-1f88aeb4d0c6" providerId="ADAL" clId="{62EE097A-0F85-DA43-A88A-7BC16E789983}" dt="2023-07-29T08:25:56.370" v="7414" actId="478"/>
          <ac:spMkLst>
            <pc:docMk/>
            <pc:sldMk cId="2262327733" sldId="1267"/>
            <ac:spMk id="29" creationId="{797B66E1-F58A-B1E9-CA7D-586B2C2CECA4}"/>
          </ac:spMkLst>
        </pc:spChg>
        <pc:spChg chg="add mod">
          <ac:chgData name="Giuseppe Torrisi" userId="7e2d242d-86da-4aa3-bb66-1f88aeb4d0c6" providerId="ADAL" clId="{62EE097A-0F85-DA43-A88A-7BC16E789983}" dt="2023-07-29T08:26:50.902" v="7431" actId="1076"/>
          <ac:spMkLst>
            <pc:docMk/>
            <pc:sldMk cId="2262327733" sldId="1267"/>
            <ac:spMk id="33" creationId="{69FFB295-0861-2FB0-5140-D81A58044485}"/>
          </ac:spMkLst>
        </pc:spChg>
        <pc:picChg chg="del">
          <ac:chgData name="Giuseppe Torrisi" userId="7e2d242d-86da-4aa3-bb66-1f88aeb4d0c6" providerId="ADAL" clId="{62EE097A-0F85-DA43-A88A-7BC16E789983}" dt="2023-07-29T08:25:34.221" v="7399" actId="478"/>
          <ac:picMkLst>
            <pc:docMk/>
            <pc:sldMk cId="2262327733" sldId="1267"/>
            <ac:picMk id="18" creationId="{17565A73-CF17-8CD0-48FA-FB8468AE7A67}"/>
          </ac:picMkLst>
        </pc:picChg>
        <pc:picChg chg="del">
          <ac:chgData name="Giuseppe Torrisi" userId="7e2d242d-86da-4aa3-bb66-1f88aeb4d0c6" providerId="ADAL" clId="{62EE097A-0F85-DA43-A88A-7BC16E789983}" dt="2023-07-29T08:25:33.533" v="7398" actId="478"/>
          <ac:picMkLst>
            <pc:docMk/>
            <pc:sldMk cId="2262327733" sldId="1267"/>
            <ac:picMk id="20" creationId="{30FD1E20-B111-D69B-9C2D-C0DC46A827E7}"/>
          </ac:picMkLst>
        </pc:picChg>
        <pc:picChg chg="del">
          <ac:chgData name="Giuseppe Torrisi" userId="7e2d242d-86da-4aa3-bb66-1f88aeb4d0c6" providerId="ADAL" clId="{62EE097A-0F85-DA43-A88A-7BC16E789983}" dt="2023-07-29T08:25:34.953" v="7400" actId="478"/>
          <ac:picMkLst>
            <pc:docMk/>
            <pc:sldMk cId="2262327733" sldId="1267"/>
            <ac:picMk id="22" creationId="{D8DADC4A-D4D2-F847-1972-78D3C8D7FE15}"/>
          </ac:picMkLst>
        </pc:picChg>
        <pc:cxnChg chg="del">
          <ac:chgData name="Giuseppe Torrisi" userId="7e2d242d-86da-4aa3-bb66-1f88aeb4d0c6" providerId="ADAL" clId="{62EE097A-0F85-DA43-A88A-7BC16E789983}" dt="2023-07-29T08:25:45.538" v="7408" actId="478"/>
          <ac:cxnSpMkLst>
            <pc:docMk/>
            <pc:sldMk cId="2262327733" sldId="1267"/>
            <ac:cxnSpMk id="9" creationId="{A7E25E40-D521-6A17-6C8C-E1A4DE222B3F}"/>
          </ac:cxnSpMkLst>
        </pc:cxnChg>
        <pc:cxnChg chg="del">
          <ac:chgData name="Giuseppe Torrisi" userId="7e2d242d-86da-4aa3-bb66-1f88aeb4d0c6" providerId="ADAL" clId="{62EE097A-0F85-DA43-A88A-7BC16E789983}" dt="2023-07-29T08:25:46.460" v="7409" actId="478"/>
          <ac:cxnSpMkLst>
            <pc:docMk/>
            <pc:sldMk cId="2262327733" sldId="1267"/>
            <ac:cxnSpMk id="11" creationId="{272C5FBE-2E5E-3E55-4DD3-9895096E6B5A}"/>
          </ac:cxnSpMkLst>
        </pc:cxnChg>
        <pc:cxnChg chg="add mod">
          <ac:chgData name="Giuseppe Torrisi" userId="7e2d242d-86da-4aa3-bb66-1f88aeb4d0c6" providerId="ADAL" clId="{62EE097A-0F85-DA43-A88A-7BC16E789983}" dt="2023-07-29T08:27:06.917" v="7437" actId="692"/>
          <ac:cxnSpMkLst>
            <pc:docMk/>
            <pc:sldMk cId="2262327733" sldId="1267"/>
            <ac:cxnSpMk id="35" creationId="{86B0A895-2FB2-FD82-3FC2-83D89E296059}"/>
          </ac:cxnSpMkLst>
        </pc:cxnChg>
      </pc:sldChg>
      <pc:sldChg chg="addSp delSp modSp add mod setBg modNotesTx">
        <pc:chgData name="Giuseppe Torrisi" userId="7e2d242d-86da-4aa3-bb66-1f88aeb4d0c6" providerId="ADAL" clId="{62EE097A-0F85-DA43-A88A-7BC16E789983}" dt="2023-07-31T22:29:16.583" v="10061" actId="20577"/>
        <pc:sldMkLst>
          <pc:docMk/>
          <pc:sldMk cId="1786127838" sldId="1268"/>
        </pc:sldMkLst>
        <pc:spChg chg="del">
          <ac:chgData name="Giuseppe Torrisi" userId="7e2d242d-86da-4aa3-bb66-1f88aeb4d0c6" providerId="ADAL" clId="{62EE097A-0F85-DA43-A88A-7BC16E789983}" dt="2023-07-29T08:41:32.380" v="7797" actId="478"/>
          <ac:spMkLst>
            <pc:docMk/>
            <pc:sldMk cId="1786127838" sldId="1268"/>
            <ac:spMk id="2" creationId="{695B1CE7-0D10-10F3-8116-34A4121236C1}"/>
          </ac:spMkLst>
        </pc:spChg>
        <pc:spChg chg="mod">
          <ac:chgData name="Giuseppe Torrisi" userId="7e2d242d-86da-4aa3-bb66-1f88aeb4d0c6" providerId="ADAL" clId="{62EE097A-0F85-DA43-A88A-7BC16E789983}" dt="2023-07-29T08:41:41.759" v="7801" actId="1076"/>
          <ac:spMkLst>
            <pc:docMk/>
            <pc:sldMk cId="1786127838" sldId="1268"/>
            <ac:spMk id="5" creationId="{EBCF0146-9EB7-06FF-22E2-56DB3F6C012A}"/>
          </ac:spMkLst>
        </pc:spChg>
        <pc:spChg chg="add del mod">
          <ac:chgData name="Giuseppe Torrisi" userId="7e2d242d-86da-4aa3-bb66-1f88aeb4d0c6" providerId="ADAL" clId="{62EE097A-0F85-DA43-A88A-7BC16E789983}" dt="2023-07-29T08:42:30.980" v="7804"/>
          <ac:spMkLst>
            <pc:docMk/>
            <pc:sldMk cId="1786127838" sldId="1268"/>
            <ac:spMk id="6" creationId="{83DF544D-6735-9897-830A-C4AD873F8497}"/>
          </ac:spMkLst>
        </pc:spChg>
        <pc:spChg chg="mod">
          <ac:chgData name="Giuseppe Torrisi" userId="7e2d242d-86da-4aa3-bb66-1f88aeb4d0c6" providerId="ADAL" clId="{62EE097A-0F85-DA43-A88A-7BC16E789983}" dt="2023-07-29T08:41:37.584" v="7799" actId="1076"/>
          <ac:spMkLst>
            <pc:docMk/>
            <pc:sldMk cId="1786127838" sldId="1268"/>
            <ac:spMk id="7" creationId="{29A5543B-0760-21CA-A9FB-CE48D9219BEE}"/>
          </ac:spMkLst>
        </pc:spChg>
        <pc:spChg chg="add mod">
          <ac:chgData name="Giuseppe Torrisi" userId="7e2d242d-86da-4aa3-bb66-1f88aeb4d0c6" providerId="ADAL" clId="{62EE097A-0F85-DA43-A88A-7BC16E789983}" dt="2023-07-29T08:41:44.664" v="7802" actId="1076"/>
          <ac:spMkLst>
            <pc:docMk/>
            <pc:sldMk cId="1786127838" sldId="1268"/>
            <ac:spMk id="8" creationId="{28940BA7-6003-DFD3-5FEF-273328064C48}"/>
          </ac:spMkLst>
        </pc:spChg>
        <pc:spChg chg="add mod">
          <ac:chgData name="Giuseppe Torrisi" userId="7e2d242d-86da-4aa3-bb66-1f88aeb4d0c6" providerId="ADAL" clId="{62EE097A-0F85-DA43-A88A-7BC16E789983}" dt="2023-07-29T08:41:39.258" v="7800" actId="1076"/>
          <ac:spMkLst>
            <pc:docMk/>
            <pc:sldMk cId="1786127838" sldId="1268"/>
            <ac:spMk id="9" creationId="{E9752F84-A15E-F831-6DA4-A830459189D2}"/>
          </ac:spMkLst>
        </pc:spChg>
      </pc:sldChg>
      <pc:sldChg chg="add del setBg">
        <pc:chgData name="Giuseppe Torrisi" userId="7e2d242d-86da-4aa3-bb66-1f88aeb4d0c6" providerId="ADAL" clId="{62EE097A-0F85-DA43-A88A-7BC16E789983}" dt="2023-07-29T08:40:34.908" v="7755"/>
        <pc:sldMkLst>
          <pc:docMk/>
          <pc:sldMk cId="878845972" sldId="1269"/>
        </pc:sldMkLst>
      </pc:sldChg>
      <pc:sldChg chg="addSp delSp modSp add mod">
        <pc:chgData name="Giuseppe Torrisi" userId="7e2d242d-86da-4aa3-bb66-1f88aeb4d0c6" providerId="ADAL" clId="{62EE097A-0F85-DA43-A88A-7BC16E789983}" dt="2023-07-29T15:32:20.632" v="7989" actId="1582"/>
        <pc:sldMkLst>
          <pc:docMk/>
          <pc:sldMk cId="3698120447" sldId="1269"/>
        </pc:sldMkLst>
        <pc:spChg chg="del mod">
          <ac:chgData name="Giuseppe Torrisi" userId="7e2d242d-86da-4aa3-bb66-1f88aeb4d0c6" providerId="ADAL" clId="{62EE097A-0F85-DA43-A88A-7BC16E789983}" dt="2023-07-29T15:32:00.802" v="7985" actId="478"/>
          <ac:spMkLst>
            <pc:docMk/>
            <pc:sldMk cId="3698120447" sldId="1269"/>
            <ac:spMk id="2" creationId="{FA2D860D-24A3-A734-17CD-7FC3854E0411}"/>
          </ac:spMkLst>
        </pc:spChg>
        <pc:spChg chg="add mod">
          <ac:chgData name="Giuseppe Torrisi" userId="7e2d242d-86da-4aa3-bb66-1f88aeb4d0c6" providerId="ADAL" clId="{62EE097A-0F85-DA43-A88A-7BC16E789983}" dt="2023-07-29T14:01:23.628" v="7858"/>
          <ac:spMkLst>
            <pc:docMk/>
            <pc:sldMk cId="3698120447" sldId="1269"/>
            <ac:spMk id="3" creationId="{A2691B78-35F3-E46B-1A91-552AD325A55B}"/>
          </ac:spMkLst>
        </pc:spChg>
        <pc:spChg chg="add mod">
          <ac:chgData name="Giuseppe Torrisi" userId="7e2d242d-86da-4aa3-bb66-1f88aeb4d0c6" providerId="ADAL" clId="{62EE097A-0F85-DA43-A88A-7BC16E789983}" dt="2023-07-29T14:01:23.628" v="7858"/>
          <ac:spMkLst>
            <pc:docMk/>
            <pc:sldMk cId="3698120447" sldId="1269"/>
            <ac:spMk id="5" creationId="{A7A00B45-7C9D-9C46-884F-129B8B44E212}"/>
          </ac:spMkLst>
        </pc:spChg>
        <pc:spChg chg="add mod">
          <ac:chgData name="Giuseppe Torrisi" userId="7e2d242d-86da-4aa3-bb66-1f88aeb4d0c6" providerId="ADAL" clId="{62EE097A-0F85-DA43-A88A-7BC16E789983}" dt="2023-07-29T14:01:23.628" v="7858"/>
          <ac:spMkLst>
            <pc:docMk/>
            <pc:sldMk cId="3698120447" sldId="1269"/>
            <ac:spMk id="8" creationId="{D58633D3-CFBE-3BA6-F210-A3C309FB3CBB}"/>
          </ac:spMkLst>
        </pc:spChg>
        <pc:spChg chg="add mod">
          <ac:chgData name="Giuseppe Torrisi" userId="7e2d242d-86da-4aa3-bb66-1f88aeb4d0c6" providerId="ADAL" clId="{62EE097A-0F85-DA43-A88A-7BC16E789983}" dt="2023-07-29T14:01:23.628" v="7858"/>
          <ac:spMkLst>
            <pc:docMk/>
            <pc:sldMk cId="3698120447" sldId="1269"/>
            <ac:spMk id="9" creationId="{74C57FED-3245-0F1C-0F39-007E4EA2CEC5}"/>
          </ac:spMkLst>
        </pc:spChg>
        <pc:spChg chg="add mod">
          <ac:chgData name="Giuseppe Torrisi" userId="7e2d242d-86da-4aa3-bb66-1f88aeb4d0c6" providerId="ADAL" clId="{62EE097A-0F85-DA43-A88A-7BC16E789983}" dt="2023-07-29T15:32:20.632" v="7989" actId="1582"/>
          <ac:spMkLst>
            <pc:docMk/>
            <pc:sldMk cId="3698120447" sldId="1269"/>
            <ac:spMk id="10" creationId="{1E81CC10-E095-6BA0-8CA1-013BAC000683}"/>
          </ac:spMkLst>
        </pc:spChg>
        <pc:spChg chg="del">
          <ac:chgData name="Giuseppe Torrisi" userId="7e2d242d-86da-4aa3-bb66-1f88aeb4d0c6" providerId="ADAL" clId="{62EE097A-0F85-DA43-A88A-7BC16E789983}" dt="2023-07-29T14:01:16.707" v="7853" actId="478"/>
          <ac:spMkLst>
            <pc:docMk/>
            <pc:sldMk cId="3698120447" sldId="1269"/>
            <ac:spMk id="10" creationId="{442AFE93-0DBE-3EC0-A926-F755F7192F79}"/>
          </ac:spMkLst>
        </pc:spChg>
        <pc:spChg chg="del">
          <ac:chgData name="Giuseppe Torrisi" userId="7e2d242d-86da-4aa3-bb66-1f88aeb4d0c6" providerId="ADAL" clId="{62EE097A-0F85-DA43-A88A-7BC16E789983}" dt="2023-07-29T14:01:23.380" v="7857" actId="478"/>
          <ac:spMkLst>
            <pc:docMk/>
            <pc:sldMk cId="3698120447" sldId="1269"/>
            <ac:spMk id="48" creationId="{E20A108B-2AF1-5905-4D50-CC2A00FA873D}"/>
          </ac:spMkLst>
        </pc:spChg>
        <pc:spChg chg="del mod">
          <ac:chgData name="Giuseppe Torrisi" userId="7e2d242d-86da-4aa3-bb66-1f88aeb4d0c6" providerId="ADAL" clId="{62EE097A-0F85-DA43-A88A-7BC16E789983}" dt="2023-07-29T14:01:19.375" v="7855" actId="478"/>
          <ac:spMkLst>
            <pc:docMk/>
            <pc:sldMk cId="3698120447" sldId="1269"/>
            <ac:spMk id="54" creationId="{A7400B93-5094-67F8-F319-2B6B96F59C46}"/>
          </ac:spMkLst>
        </pc:spChg>
        <pc:spChg chg="del">
          <ac:chgData name="Giuseppe Torrisi" userId="7e2d242d-86da-4aa3-bb66-1f88aeb4d0c6" providerId="ADAL" clId="{62EE097A-0F85-DA43-A88A-7BC16E789983}" dt="2023-07-29T14:01:20.888" v="7856" actId="478"/>
          <ac:spMkLst>
            <pc:docMk/>
            <pc:sldMk cId="3698120447" sldId="1269"/>
            <ac:spMk id="55" creationId="{CA6989E7-D51C-7D3D-B7C1-9A39EFD0FEC9}"/>
          </ac:spMkLst>
        </pc:spChg>
      </pc:sldChg>
      <pc:sldChg chg="addSp delSp modSp add mod">
        <pc:chgData name="Giuseppe Torrisi" userId="7e2d242d-86da-4aa3-bb66-1f88aeb4d0c6" providerId="ADAL" clId="{62EE097A-0F85-DA43-A88A-7BC16E789983}" dt="2023-07-29T15:32:28.957" v="7990" actId="108"/>
        <pc:sldMkLst>
          <pc:docMk/>
          <pc:sldMk cId="2573836586" sldId="1270"/>
        </pc:sldMkLst>
        <pc:spChg chg="del mod">
          <ac:chgData name="Giuseppe Torrisi" userId="7e2d242d-86da-4aa3-bb66-1f88aeb4d0c6" providerId="ADAL" clId="{62EE097A-0F85-DA43-A88A-7BC16E789983}" dt="2023-07-29T14:02:04.518" v="7871" actId="478"/>
          <ac:spMkLst>
            <pc:docMk/>
            <pc:sldMk cId="2573836586" sldId="1270"/>
            <ac:spMk id="2" creationId="{FA2D860D-24A3-A734-17CD-7FC3854E0411}"/>
          </ac:spMkLst>
        </pc:spChg>
        <pc:spChg chg="add mod">
          <ac:chgData name="Giuseppe Torrisi" userId="7e2d242d-86da-4aa3-bb66-1f88aeb4d0c6" providerId="ADAL" clId="{62EE097A-0F85-DA43-A88A-7BC16E789983}" dt="2023-07-29T15:32:28.957" v="7990" actId="108"/>
          <ac:spMkLst>
            <pc:docMk/>
            <pc:sldMk cId="2573836586" sldId="1270"/>
            <ac:spMk id="5" creationId="{E0F2EE6A-4883-EB0A-2F26-61C8E6D9A40A}"/>
          </ac:spMkLst>
        </pc:spChg>
        <pc:spChg chg="add del mod">
          <ac:chgData name="Giuseppe Torrisi" userId="7e2d242d-86da-4aa3-bb66-1f88aeb4d0c6" providerId="ADAL" clId="{62EE097A-0F85-DA43-A88A-7BC16E789983}" dt="2023-07-29T14:02:28.387" v="7883" actId="478"/>
          <ac:spMkLst>
            <pc:docMk/>
            <pc:sldMk cId="2573836586" sldId="1270"/>
            <ac:spMk id="8" creationId="{966B79B5-3834-F738-9C58-E9BBCBBD97A9}"/>
          </ac:spMkLst>
        </pc:spChg>
        <pc:spChg chg="add del mod">
          <ac:chgData name="Giuseppe Torrisi" userId="7e2d242d-86da-4aa3-bb66-1f88aeb4d0c6" providerId="ADAL" clId="{62EE097A-0F85-DA43-A88A-7BC16E789983}" dt="2023-07-29T14:02:24.296" v="7881" actId="478"/>
          <ac:spMkLst>
            <pc:docMk/>
            <pc:sldMk cId="2573836586" sldId="1270"/>
            <ac:spMk id="9" creationId="{A6EF3607-B69A-2CB9-33C1-919E3B445CA7}"/>
          </ac:spMkLst>
        </pc:spChg>
        <pc:spChg chg="del mod">
          <ac:chgData name="Giuseppe Torrisi" userId="7e2d242d-86da-4aa3-bb66-1f88aeb4d0c6" providerId="ADAL" clId="{62EE097A-0F85-DA43-A88A-7BC16E789983}" dt="2023-07-29T14:02:08.244" v="7873" actId="478"/>
          <ac:spMkLst>
            <pc:docMk/>
            <pc:sldMk cId="2573836586" sldId="1270"/>
            <ac:spMk id="10" creationId="{442AFE93-0DBE-3EC0-A926-F755F7192F79}"/>
          </ac:spMkLst>
        </pc:spChg>
        <pc:spChg chg="add del mod">
          <ac:chgData name="Giuseppe Torrisi" userId="7e2d242d-86da-4aa3-bb66-1f88aeb4d0c6" providerId="ADAL" clId="{62EE097A-0F85-DA43-A88A-7BC16E789983}" dt="2023-07-29T14:02:26.961" v="7882" actId="478"/>
          <ac:spMkLst>
            <pc:docMk/>
            <pc:sldMk cId="2573836586" sldId="1270"/>
            <ac:spMk id="11" creationId="{D98FB121-4EB4-4049-0168-FF551CDCC480}"/>
          </ac:spMkLst>
        </pc:spChg>
        <pc:spChg chg="add mod">
          <ac:chgData name="Giuseppe Torrisi" userId="7e2d242d-86da-4aa3-bb66-1f88aeb4d0c6" providerId="ADAL" clId="{62EE097A-0F85-DA43-A88A-7BC16E789983}" dt="2023-07-29T14:02:31.013" v="7884" actId="1076"/>
          <ac:spMkLst>
            <pc:docMk/>
            <pc:sldMk cId="2573836586" sldId="1270"/>
            <ac:spMk id="12" creationId="{2CE4D699-316A-5891-45DE-6D83C26EB8EB}"/>
          </ac:spMkLst>
        </pc:spChg>
        <pc:spChg chg="del">
          <ac:chgData name="Giuseppe Torrisi" userId="7e2d242d-86da-4aa3-bb66-1f88aeb4d0c6" providerId="ADAL" clId="{62EE097A-0F85-DA43-A88A-7BC16E789983}" dt="2023-07-29T14:02:11.403" v="7875" actId="478"/>
          <ac:spMkLst>
            <pc:docMk/>
            <pc:sldMk cId="2573836586" sldId="1270"/>
            <ac:spMk id="48" creationId="{E20A108B-2AF1-5905-4D50-CC2A00FA873D}"/>
          </ac:spMkLst>
        </pc:spChg>
        <pc:spChg chg="del">
          <ac:chgData name="Giuseppe Torrisi" userId="7e2d242d-86da-4aa3-bb66-1f88aeb4d0c6" providerId="ADAL" clId="{62EE097A-0F85-DA43-A88A-7BC16E789983}" dt="2023-07-29T14:02:06.982" v="7872" actId="478"/>
          <ac:spMkLst>
            <pc:docMk/>
            <pc:sldMk cId="2573836586" sldId="1270"/>
            <ac:spMk id="54" creationId="{A7400B93-5094-67F8-F319-2B6B96F59C46}"/>
          </ac:spMkLst>
        </pc:spChg>
        <pc:spChg chg="del">
          <ac:chgData name="Giuseppe Torrisi" userId="7e2d242d-86da-4aa3-bb66-1f88aeb4d0c6" providerId="ADAL" clId="{62EE097A-0F85-DA43-A88A-7BC16E789983}" dt="2023-07-29T14:02:09.237" v="7874" actId="478"/>
          <ac:spMkLst>
            <pc:docMk/>
            <pc:sldMk cId="2573836586" sldId="1270"/>
            <ac:spMk id="55" creationId="{CA6989E7-D51C-7D3D-B7C1-9A39EFD0FEC9}"/>
          </ac:spMkLst>
        </pc:spChg>
        <pc:picChg chg="add mod">
          <ac:chgData name="Giuseppe Torrisi" userId="7e2d242d-86da-4aa3-bb66-1f88aeb4d0c6" providerId="ADAL" clId="{62EE097A-0F85-DA43-A88A-7BC16E789983}" dt="2023-07-29T14:02:37.673" v="7889" actId="14100"/>
          <ac:picMkLst>
            <pc:docMk/>
            <pc:sldMk cId="2573836586" sldId="1270"/>
            <ac:picMk id="3" creationId="{CB186534-AA91-EB32-A799-0EC65133CE9C}"/>
          </ac:picMkLst>
        </pc:picChg>
      </pc:sldChg>
      <pc:sldChg chg="addSp modSp add mod">
        <pc:chgData name="Giuseppe Torrisi" userId="7e2d242d-86da-4aa3-bb66-1f88aeb4d0c6" providerId="ADAL" clId="{62EE097A-0F85-DA43-A88A-7BC16E789983}" dt="2023-07-29T15:29:55.327" v="7982" actId="208"/>
        <pc:sldMkLst>
          <pc:docMk/>
          <pc:sldMk cId="3583877556" sldId="1271"/>
        </pc:sldMkLst>
        <pc:spChg chg="add mod">
          <ac:chgData name="Giuseppe Torrisi" userId="7e2d242d-86da-4aa3-bb66-1f88aeb4d0c6" providerId="ADAL" clId="{62EE097A-0F85-DA43-A88A-7BC16E789983}" dt="2023-07-29T15:29:26.702" v="7960" actId="1037"/>
          <ac:spMkLst>
            <pc:docMk/>
            <pc:sldMk cId="3583877556" sldId="1271"/>
            <ac:spMk id="2" creationId="{A27731DC-8CA4-BF2A-A590-65C657CC1C1D}"/>
          </ac:spMkLst>
        </pc:spChg>
        <pc:spChg chg="add mod">
          <ac:chgData name="Giuseppe Torrisi" userId="7e2d242d-86da-4aa3-bb66-1f88aeb4d0c6" providerId="ADAL" clId="{62EE097A-0F85-DA43-A88A-7BC16E789983}" dt="2023-07-29T15:29:49.773" v="7980" actId="1076"/>
          <ac:spMkLst>
            <pc:docMk/>
            <pc:sldMk cId="3583877556" sldId="1271"/>
            <ac:spMk id="3" creationId="{768FD513-7A74-8C53-EE8D-7657A4F06A93}"/>
          </ac:spMkLst>
        </pc:spChg>
        <pc:cxnChg chg="add mod">
          <ac:chgData name="Giuseppe Torrisi" userId="7e2d242d-86da-4aa3-bb66-1f88aeb4d0c6" providerId="ADAL" clId="{62EE097A-0F85-DA43-A88A-7BC16E789983}" dt="2023-07-29T15:29:55.327" v="7982" actId="208"/>
          <ac:cxnSpMkLst>
            <pc:docMk/>
            <pc:sldMk cId="3583877556" sldId="1271"/>
            <ac:cxnSpMk id="5" creationId="{78102F52-64AE-B58A-FC22-0C685624535F}"/>
          </ac:cxnSpMkLst>
        </pc:cxnChg>
      </pc:sldChg>
      <pc:sldChg chg="addSp modSp add mod">
        <pc:chgData name="Giuseppe Torrisi" userId="7e2d242d-86da-4aa3-bb66-1f88aeb4d0c6" providerId="ADAL" clId="{62EE097A-0F85-DA43-A88A-7BC16E789983}" dt="2023-07-31T06:17:08.870" v="8566" actId="1037"/>
        <pc:sldMkLst>
          <pc:docMk/>
          <pc:sldMk cId="783518160" sldId="1272"/>
        </pc:sldMkLst>
        <pc:spChg chg="add mod">
          <ac:chgData name="Giuseppe Torrisi" userId="7e2d242d-86da-4aa3-bb66-1f88aeb4d0c6" providerId="ADAL" clId="{62EE097A-0F85-DA43-A88A-7BC16E789983}" dt="2023-07-31T06:17:08.870" v="8566" actId="1037"/>
          <ac:spMkLst>
            <pc:docMk/>
            <pc:sldMk cId="783518160" sldId="1272"/>
            <ac:spMk id="2" creationId="{78D223F7-5E7D-94F4-7C43-64C4936E32D8}"/>
          </ac:spMkLst>
        </pc:spChg>
        <pc:spChg chg="mod">
          <ac:chgData name="Giuseppe Torrisi" userId="7e2d242d-86da-4aa3-bb66-1f88aeb4d0c6" providerId="ADAL" clId="{62EE097A-0F85-DA43-A88A-7BC16E789983}" dt="2023-07-31T06:17:08.870" v="8566" actId="1037"/>
          <ac:spMkLst>
            <pc:docMk/>
            <pc:sldMk cId="783518160" sldId="1272"/>
            <ac:spMk id="31" creationId="{CDF00CCE-6F82-D529-E658-E6762071B625}"/>
          </ac:spMkLst>
        </pc:spChg>
        <pc:picChg chg="mod">
          <ac:chgData name="Giuseppe Torrisi" userId="7e2d242d-86da-4aa3-bb66-1f88aeb4d0c6" providerId="ADAL" clId="{62EE097A-0F85-DA43-A88A-7BC16E789983}" dt="2023-07-31T06:17:08.870" v="8566" actId="1037"/>
          <ac:picMkLst>
            <pc:docMk/>
            <pc:sldMk cId="783518160" sldId="1272"/>
            <ac:picMk id="35" creationId="{5CB73DD1-BECF-43D3-86F2-CD007AC927E3}"/>
          </ac:picMkLst>
        </pc:picChg>
      </pc:sldChg>
      <pc:sldChg chg="addSp delSp modSp add mod ord modNotesTx">
        <pc:chgData name="Giuseppe Torrisi" userId="7e2d242d-86da-4aa3-bb66-1f88aeb4d0c6" providerId="ADAL" clId="{62EE097A-0F85-DA43-A88A-7BC16E789983}" dt="2023-07-31T22:27:32.122" v="10058" actId="20577"/>
        <pc:sldMkLst>
          <pc:docMk/>
          <pc:sldMk cId="1751177761" sldId="1273"/>
        </pc:sldMkLst>
        <pc:spChg chg="add del mod">
          <ac:chgData name="Giuseppe Torrisi" userId="7e2d242d-86da-4aa3-bb66-1f88aeb4d0c6" providerId="ADAL" clId="{62EE097A-0F85-DA43-A88A-7BC16E789983}" dt="2023-07-31T06:17:41.616" v="8575" actId="22"/>
          <ac:spMkLst>
            <pc:docMk/>
            <pc:sldMk cId="1751177761" sldId="1273"/>
            <ac:spMk id="3" creationId="{4EDA844F-3773-9504-22C5-BA5B91ADA954}"/>
          </ac:spMkLst>
        </pc:spChg>
        <pc:spChg chg="mod">
          <ac:chgData name="Giuseppe Torrisi" userId="7e2d242d-86da-4aa3-bb66-1f88aeb4d0c6" providerId="ADAL" clId="{62EE097A-0F85-DA43-A88A-7BC16E789983}" dt="2023-07-31T06:17:42.036" v="8576" actId="21"/>
          <ac:spMkLst>
            <pc:docMk/>
            <pc:sldMk cId="1751177761" sldId="1273"/>
            <ac:spMk id="5" creationId="{16DAB960-20B7-9B31-7110-470FC26689F6}"/>
          </ac:spMkLst>
        </pc:spChg>
        <pc:spChg chg="del">
          <ac:chgData name="Giuseppe Torrisi" userId="7e2d242d-86da-4aa3-bb66-1f88aeb4d0c6" providerId="ADAL" clId="{62EE097A-0F85-DA43-A88A-7BC16E789983}" dt="2023-07-29T15:35:26.127" v="8044" actId="478"/>
          <ac:spMkLst>
            <pc:docMk/>
            <pc:sldMk cId="1751177761" sldId="1273"/>
            <ac:spMk id="7" creationId="{5E3046E9-A206-DEFD-3AD3-7F2A3BB5C0D7}"/>
          </ac:spMkLst>
        </pc:spChg>
        <pc:spChg chg="del">
          <ac:chgData name="Giuseppe Torrisi" userId="7e2d242d-86da-4aa3-bb66-1f88aeb4d0c6" providerId="ADAL" clId="{62EE097A-0F85-DA43-A88A-7BC16E789983}" dt="2023-07-29T15:35:28.775" v="8045" actId="478"/>
          <ac:spMkLst>
            <pc:docMk/>
            <pc:sldMk cId="1751177761" sldId="1273"/>
            <ac:spMk id="8" creationId="{7AFF86C3-6B66-5FCA-0F78-0DBE2462D61A}"/>
          </ac:spMkLst>
        </pc:spChg>
        <pc:picChg chg="del">
          <ac:chgData name="Giuseppe Torrisi" userId="7e2d242d-86da-4aa3-bb66-1f88aeb4d0c6" providerId="ADAL" clId="{62EE097A-0F85-DA43-A88A-7BC16E789983}" dt="2023-07-29T15:35:30.843" v="8046" actId="478"/>
          <ac:picMkLst>
            <pc:docMk/>
            <pc:sldMk cId="1751177761" sldId="1273"/>
            <ac:picMk id="4" creationId="{F13874A1-D434-D2E1-7AB2-5D95EA8CDE64}"/>
          </ac:picMkLst>
        </pc:picChg>
        <pc:picChg chg="del">
          <ac:chgData name="Giuseppe Torrisi" userId="7e2d242d-86da-4aa3-bb66-1f88aeb4d0c6" providerId="ADAL" clId="{62EE097A-0F85-DA43-A88A-7BC16E789983}" dt="2023-07-29T15:35:33.703" v="8048" actId="478"/>
          <ac:picMkLst>
            <pc:docMk/>
            <pc:sldMk cId="1751177761" sldId="1273"/>
            <ac:picMk id="14" creationId="{5A942C2E-007C-3641-8A09-1DB51A52D114}"/>
          </ac:picMkLst>
        </pc:picChg>
        <pc:picChg chg="del">
          <ac:chgData name="Giuseppe Torrisi" userId="7e2d242d-86da-4aa3-bb66-1f88aeb4d0c6" providerId="ADAL" clId="{62EE097A-0F85-DA43-A88A-7BC16E789983}" dt="2023-07-29T15:35:32.653" v="8047" actId="478"/>
          <ac:picMkLst>
            <pc:docMk/>
            <pc:sldMk cId="1751177761" sldId="1273"/>
            <ac:picMk id="15" creationId="{4D6C5FD1-7E49-290E-8E80-23FBA0870ECF}"/>
          </ac:picMkLst>
        </pc:picChg>
      </pc:sldChg>
      <pc:sldChg chg="addSp delSp modSp add mod ord">
        <pc:chgData name="Giuseppe Torrisi" userId="7e2d242d-86da-4aa3-bb66-1f88aeb4d0c6" providerId="ADAL" clId="{62EE097A-0F85-DA43-A88A-7BC16E789983}" dt="2023-07-29T15:37:32.344" v="8130" actId="113"/>
        <pc:sldMkLst>
          <pc:docMk/>
          <pc:sldMk cId="1556557928" sldId="1274"/>
        </pc:sldMkLst>
        <pc:spChg chg="add mod">
          <ac:chgData name="Giuseppe Torrisi" userId="7e2d242d-86da-4aa3-bb66-1f88aeb4d0c6" providerId="ADAL" clId="{62EE097A-0F85-DA43-A88A-7BC16E789983}" dt="2023-07-29T15:37:18.895" v="8120" actId="114"/>
          <ac:spMkLst>
            <pc:docMk/>
            <pc:sldMk cId="1556557928" sldId="1274"/>
            <ac:spMk id="2" creationId="{525C8880-B4A7-D054-9135-07A63A60CCD8}"/>
          </ac:spMkLst>
        </pc:spChg>
        <pc:spChg chg="add mod">
          <ac:chgData name="Giuseppe Torrisi" userId="7e2d242d-86da-4aa3-bb66-1f88aeb4d0c6" providerId="ADAL" clId="{62EE097A-0F85-DA43-A88A-7BC16E789983}" dt="2023-07-29T15:37:32.344" v="8130" actId="113"/>
          <ac:spMkLst>
            <pc:docMk/>
            <pc:sldMk cId="1556557928" sldId="1274"/>
            <ac:spMk id="3" creationId="{642F36E4-176D-9EBC-7E6E-A60647C4464E}"/>
          </ac:spMkLst>
        </pc:spChg>
        <pc:spChg chg="del">
          <ac:chgData name="Giuseppe Torrisi" userId="7e2d242d-86da-4aa3-bb66-1f88aeb4d0c6" providerId="ADAL" clId="{62EE097A-0F85-DA43-A88A-7BC16E789983}" dt="2023-07-29T15:36:25.984" v="8053" actId="478"/>
          <ac:spMkLst>
            <pc:docMk/>
            <pc:sldMk cId="1556557928" sldId="1274"/>
            <ac:spMk id="6" creationId="{73178D19-9C7D-7CC8-9AA3-3DDE9DCA1D52}"/>
          </ac:spMkLst>
        </pc:spChg>
        <pc:spChg chg="del">
          <ac:chgData name="Giuseppe Torrisi" userId="7e2d242d-86da-4aa3-bb66-1f88aeb4d0c6" providerId="ADAL" clId="{62EE097A-0F85-DA43-A88A-7BC16E789983}" dt="2023-07-29T15:36:29.127" v="8054" actId="478"/>
          <ac:spMkLst>
            <pc:docMk/>
            <pc:sldMk cId="1556557928" sldId="1274"/>
            <ac:spMk id="8" creationId="{BF1C95A8-0C32-0A6C-CEC6-62A32DAD2DAE}"/>
          </ac:spMkLst>
        </pc:spChg>
        <pc:spChg chg="del">
          <ac:chgData name="Giuseppe Torrisi" userId="7e2d242d-86da-4aa3-bb66-1f88aeb4d0c6" providerId="ADAL" clId="{62EE097A-0F85-DA43-A88A-7BC16E789983}" dt="2023-07-29T15:36:29.127" v="8054" actId="478"/>
          <ac:spMkLst>
            <pc:docMk/>
            <pc:sldMk cId="1556557928" sldId="1274"/>
            <ac:spMk id="51" creationId="{58FAB6FF-2E62-227C-5EA4-91304F506906}"/>
          </ac:spMkLst>
        </pc:spChg>
      </pc:sldChg>
      <pc:sldChg chg="addSp modSp add mod">
        <pc:chgData name="Giuseppe Torrisi" userId="7e2d242d-86da-4aa3-bb66-1f88aeb4d0c6" providerId="ADAL" clId="{62EE097A-0F85-DA43-A88A-7BC16E789983}" dt="2023-07-31T18:10:36.420" v="9779" actId="14100"/>
        <pc:sldMkLst>
          <pc:docMk/>
          <pc:sldMk cId="3623581852" sldId="1275"/>
        </pc:sldMkLst>
        <pc:spChg chg="add mod">
          <ac:chgData name="Giuseppe Torrisi" userId="7e2d242d-86da-4aa3-bb66-1f88aeb4d0c6" providerId="ADAL" clId="{62EE097A-0F85-DA43-A88A-7BC16E789983}" dt="2023-07-31T06:21:56.771" v="8659" actId="1035"/>
          <ac:spMkLst>
            <pc:docMk/>
            <pc:sldMk cId="3623581852" sldId="1275"/>
            <ac:spMk id="9" creationId="{E812E46A-900D-1D6A-A899-91EBF95F344C}"/>
          </ac:spMkLst>
        </pc:spChg>
        <pc:spChg chg="add mod">
          <ac:chgData name="Giuseppe Torrisi" userId="7e2d242d-86da-4aa3-bb66-1f88aeb4d0c6" providerId="ADAL" clId="{62EE097A-0F85-DA43-A88A-7BC16E789983}" dt="2023-07-31T06:22:05.873" v="8681" actId="1037"/>
          <ac:spMkLst>
            <pc:docMk/>
            <pc:sldMk cId="3623581852" sldId="1275"/>
            <ac:spMk id="12" creationId="{EE20DA84-CFAA-3159-125E-64EF2E33B498}"/>
          </ac:spMkLst>
        </pc:spChg>
        <pc:spChg chg="add mod">
          <ac:chgData name="Giuseppe Torrisi" userId="7e2d242d-86da-4aa3-bb66-1f88aeb4d0c6" providerId="ADAL" clId="{62EE097A-0F85-DA43-A88A-7BC16E789983}" dt="2023-07-31T06:22:11.927" v="8697" actId="1036"/>
          <ac:spMkLst>
            <pc:docMk/>
            <pc:sldMk cId="3623581852" sldId="1275"/>
            <ac:spMk id="13" creationId="{18AF7013-1F49-3FAF-D43D-4DD0350F9AEA}"/>
          </ac:spMkLst>
        </pc:spChg>
        <pc:spChg chg="add mod">
          <ac:chgData name="Giuseppe Torrisi" userId="7e2d242d-86da-4aa3-bb66-1f88aeb4d0c6" providerId="ADAL" clId="{62EE097A-0F85-DA43-A88A-7BC16E789983}" dt="2023-07-31T06:22:26.216" v="8728" actId="1035"/>
          <ac:spMkLst>
            <pc:docMk/>
            <pc:sldMk cId="3623581852" sldId="1275"/>
            <ac:spMk id="14" creationId="{A661CAF8-22D7-4141-D90B-838B9B5B7038}"/>
          </ac:spMkLst>
        </pc:spChg>
        <pc:spChg chg="add mod">
          <ac:chgData name="Giuseppe Torrisi" userId="7e2d242d-86da-4aa3-bb66-1f88aeb4d0c6" providerId="ADAL" clId="{62EE097A-0F85-DA43-A88A-7BC16E789983}" dt="2023-07-31T06:22:30.197" v="8746" actId="1037"/>
          <ac:spMkLst>
            <pc:docMk/>
            <pc:sldMk cId="3623581852" sldId="1275"/>
            <ac:spMk id="16" creationId="{70257DCD-4E42-BE06-5F24-AF2E5FF4904E}"/>
          </ac:spMkLst>
        </pc:spChg>
        <pc:cxnChg chg="add mod">
          <ac:chgData name="Giuseppe Torrisi" userId="7e2d242d-86da-4aa3-bb66-1f88aeb4d0c6" providerId="ADAL" clId="{62EE097A-0F85-DA43-A88A-7BC16E789983}" dt="2023-07-31T06:22:42.277" v="8771" actId="1038"/>
          <ac:cxnSpMkLst>
            <pc:docMk/>
            <pc:sldMk cId="3623581852" sldId="1275"/>
            <ac:cxnSpMk id="17" creationId="{E8152F65-13C0-7C75-CC1A-1249374999C8}"/>
          </ac:cxnSpMkLst>
        </pc:cxnChg>
        <pc:cxnChg chg="add mod">
          <ac:chgData name="Giuseppe Torrisi" userId="7e2d242d-86da-4aa3-bb66-1f88aeb4d0c6" providerId="ADAL" clId="{62EE097A-0F85-DA43-A88A-7BC16E789983}" dt="2023-07-31T18:10:29.828" v="9776" actId="1037"/>
          <ac:cxnSpMkLst>
            <pc:docMk/>
            <pc:sldMk cId="3623581852" sldId="1275"/>
            <ac:cxnSpMk id="18" creationId="{C351FFCF-1BC0-EF0C-7E71-280D926488DB}"/>
          </ac:cxnSpMkLst>
        </pc:cxnChg>
        <pc:cxnChg chg="add mod">
          <ac:chgData name="Giuseppe Torrisi" userId="7e2d242d-86da-4aa3-bb66-1f88aeb4d0c6" providerId="ADAL" clId="{62EE097A-0F85-DA43-A88A-7BC16E789983}" dt="2023-07-31T06:22:53.031" v="8791" actId="1076"/>
          <ac:cxnSpMkLst>
            <pc:docMk/>
            <pc:sldMk cId="3623581852" sldId="1275"/>
            <ac:cxnSpMk id="19" creationId="{5E9BF9CF-17F5-F646-17DE-D3196A6935DE}"/>
          </ac:cxnSpMkLst>
        </pc:cxnChg>
        <pc:cxnChg chg="add mod">
          <ac:chgData name="Giuseppe Torrisi" userId="7e2d242d-86da-4aa3-bb66-1f88aeb4d0c6" providerId="ADAL" clId="{62EE097A-0F85-DA43-A88A-7BC16E789983}" dt="2023-07-31T06:23:00.141" v="8802" actId="14100"/>
          <ac:cxnSpMkLst>
            <pc:docMk/>
            <pc:sldMk cId="3623581852" sldId="1275"/>
            <ac:cxnSpMk id="44" creationId="{2B402E34-AB5C-9760-54D8-EFFFC2B15A51}"/>
          </ac:cxnSpMkLst>
        </pc:cxnChg>
        <pc:cxnChg chg="add mod">
          <ac:chgData name="Giuseppe Torrisi" userId="7e2d242d-86da-4aa3-bb66-1f88aeb4d0c6" providerId="ADAL" clId="{62EE097A-0F85-DA43-A88A-7BC16E789983}" dt="2023-07-31T06:23:07.042" v="8816" actId="1038"/>
          <ac:cxnSpMkLst>
            <pc:docMk/>
            <pc:sldMk cId="3623581852" sldId="1275"/>
            <ac:cxnSpMk id="45" creationId="{E3FD08EF-0629-50D6-13DA-7EA766EECA03}"/>
          </ac:cxnSpMkLst>
        </pc:cxnChg>
        <pc:cxnChg chg="add mod">
          <ac:chgData name="Giuseppe Torrisi" userId="7e2d242d-86da-4aa3-bb66-1f88aeb4d0c6" providerId="ADAL" clId="{62EE097A-0F85-DA43-A88A-7BC16E789983}" dt="2023-07-31T18:10:36.420" v="9779" actId="14100"/>
          <ac:cxnSpMkLst>
            <pc:docMk/>
            <pc:sldMk cId="3623581852" sldId="1275"/>
            <ac:cxnSpMk id="46" creationId="{24FD5C3C-40DD-7974-C3AF-C10DF2CD6DFA}"/>
          </ac:cxnSpMkLst>
        </pc:cxnChg>
      </pc:sldChg>
      <pc:sldChg chg="add del">
        <pc:chgData name="Giuseppe Torrisi" userId="7e2d242d-86da-4aa3-bb66-1f88aeb4d0c6" providerId="ADAL" clId="{62EE097A-0F85-DA43-A88A-7BC16E789983}" dt="2023-07-31T07:33:28.405" v="9226" actId="2696"/>
        <pc:sldMkLst>
          <pc:docMk/>
          <pc:sldMk cId="3803240487" sldId="1276"/>
        </pc:sldMkLst>
      </pc:sldChg>
      <pc:sldChg chg="delSp modSp add del mod">
        <pc:chgData name="Giuseppe Torrisi" userId="7e2d242d-86da-4aa3-bb66-1f88aeb4d0c6" providerId="ADAL" clId="{62EE097A-0F85-DA43-A88A-7BC16E789983}" dt="2023-07-31T07:33:21.182" v="9224" actId="2696"/>
        <pc:sldMkLst>
          <pc:docMk/>
          <pc:sldMk cId="205369830" sldId="1277"/>
        </pc:sldMkLst>
        <pc:spChg chg="del mod">
          <ac:chgData name="Giuseppe Torrisi" userId="7e2d242d-86da-4aa3-bb66-1f88aeb4d0c6" providerId="ADAL" clId="{62EE097A-0F85-DA43-A88A-7BC16E789983}" dt="2023-07-31T07:30:18.378" v="9171"/>
          <ac:spMkLst>
            <pc:docMk/>
            <pc:sldMk cId="205369830" sldId="1277"/>
            <ac:spMk id="21" creationId="{2D7E9D3B-592C-80A6-667F-8B7798E0A122}"/>
          </ac:spMkLst>
        </pc:spChg>
      </pc:sldChg>
      <pc:sldChg chg="add del">
        <pc:chgData name="Giuseppe Torrisi" userId="7e2d242d-86da-4aa3-bb66-1f88aeb4d0c6" providerId="ADAL" clId="{62EE097A-0F85-DA43-A88A-7BC16E789983}" dt="2023-07-31T07:33:26.704" v="9225" actId="2696"/>
        <pc:sldMkLst>
          <pc:docMk/>
          <pc:sldMk cId="260460773" sldId="1278"/>
        </pc:sldMkLst>
      </pc:sldChg>
      <pc:sldChg chg="addSp delSp modSp add mod modNotesTx">
        <pc:chgData name="Giuseppe Torrisi" userId="7e2d242d-86da-4aa3-bb66-1f88aeb4d0c6" providerId="ADAL" clId="{62EE097A-0F85-DA43-A88A-7BC16E789983}" dt="2023-07-31T07:31:54.118" v="9207" actId="20577"/>
        <pc:sldMkLst>
          <pc:docMk/>
          <pc:sldMk cId="1712559088" sldId="1279"/>
        </pc:sldMkLst>
        <pc:spChg chg="mod">
          <ac:chgData name="Giuseppe Torrisi" userId="7e2d242d-86da-4aa3-bb66-1f88aeb4d0c6" providerId="ADAL" clId="{62EE097A-0F85-DA43-A88A-7BC16E789983}" dt="2023-07-31T07:31:54.118" v="9207" actId="20577"/>
          <ac:spMkLst>
            <pc:docMk/>
            <pc:sldMk cId="1712559088" sldId="1279"/>
            <ac:spMk id="2" creationId="{8C1AE16A-FD56-633D-AE96-023035D010F1}"/>
          </ac:spMkLst>
        </pc:spChg>
        <pc:spChg chg="add mod">
          <ac:chgData name="Giuseppe Torrisi" userId="7e2d242d-86da-4aa3-bb66-1f88aeb4d0c6" providerId="ADAL" clId="{62EE097A-0F85-DA43-A88A-7BC16E789983}" dt="2023-07-31T07:30:36.035" v="9179" actId="1076"/>
          <ac:spMkLst>
            <pc:docMk/>
            <pc:sldMk cId="1712559088" sldId="1279"/>
            <ac:spMk id="19" creationId="{099A1C40-2049-520F-E1B4-127221ADBD8F}"/>
          </ac:spMkLst>
        </pc:spChg>
        <pc:spChg chg="add del mod">
          <ac:chgData name="Giuseppe Torrisi" userId="7e2d242d-86da-4aa3-bb66-1f88aeb4d0c6" providerId="ADAL" clId="{62EE097A-0F85-DA43-A88A-7BC16E789983}" dt="2023-07-31T07:29:53.178" v="9159" actId="478"/>
          <ac:spMkLst>
            <pc:docMk/>
            <pc:sldMk cId="1712559088" sldId="1279"/>
            <ac:spMk id="20" creationId="{10D41397-7ECA-EF5D-3D6D-D97317631518}"/>
          </ac:spMkLst>
        </pc:spChg>
        <pc:spChg chg="add mod">
          <ac:chgData name="Giuseppe Torrisi" userId="7e2d242d-86da-4aa3-bb66-1f88aeb4d0c6" providerId="ADAL" clId="{62EE097A-0F85-DA43-A88A-7BC16E789983}" dt="2023-07-31T07:29:43.123" v="9156" actId="113"/>
          <ac:spMkLst>
            <pc:docMk/>
            <pc:sldMk cId="1712559088" sldId="1279"/>
            <ac:spMk id="21" creationId="{9B192AD4-6187-2DFC-C52B-E843C5114658}"/>
          </ac:spMkLst>
        </pc:spChg>
        <pc:spChg chg="add mod">
          <ac:chgData name="Giuseppe Torrisi" userId="7e2d242d-86da-4aa3-bb66-1f88aeb4d0c6" providerId="ADAL" clId="{62EE097A-0F85-DA43-A88A-7BC16E789983}" dt="2023-07-31T07:29:48.585" v="9158" actId="1076"/>
          <ac:spMkLst>
            <pc:docMk/>
            <pc:sldMk cId="1712559088" sldId="1279"/>
            <ac:spMk id="23" creationId="{AFE53849-E106-8B79-7CAB-8956E249F544}"/>
          </ac:spMkLst>
        </pc:spChg>
        <pc:spChg chg="add mod">
          <ac:chgData name="Giuseppe Torrisi" userId="7e2d242d-86da-4aa3-bb66-1f88aeb4d0c6" providerId="ADAL" clId="{62EE097A-0F85-DA43-A88A-7BC16E789983}" dt="2023-07-31T07:31:25.714" v="9193" actId="123"/>
          <ac:spMkLst>
            <pc:docMk/>
            <pc:sldMk cId="1712559088" sldId="1279"/>
            <ac:spMk id="25" creationId="{F7B1ECE5-BB81-5FEF-7E84-E70FDB5D3A1E}"/>
          </ac:spMkLst>
        </pc:spChg>
        <pc:spChg chg="add mod">
          <ac:chgData name="Giuseppe Torrisi" userId="7e2d242d-86da-4aa3-bb66-1f88aeb4d0c6" providerId="ADAL" clId="{62EE097A-0F85-DA43-A88A-7BC16E789983}" dt="2023-07-31T07:31:41.414" v="9197" actId="1076"/>
          <ac:spMkLst>
            <pc:docMk/>
            <pc:sldMk cId="1712559088" sldId="1279"/>
            <ac:spMk id="29" creationId="{1E8A24F0-2CDB-A91D-0B9B-8D13241D1273}"/>
          </ac:spMkLst>
        </pc:spChg>
        <pc:picChg chg="add mod">
          <ac:chgData name="Giuseppe Torrisi" userId="7e2d242d-86da-4aa3-bb66-1f88aeb4d0c6" providerId="ADAL" clId="{62EE097A-0F85-DA43-A88A-7BC16E789983}" dt="2023-07-31T07:30:44.706" v="9183" actId="1076"/>
          <ac:picMkLst>
            <pc:docMk/>
            <pc:sldMk cId="1712559088" sldId="1279"/>
            <ac:picMk id="28" creationId="{5B51E050-0398-C479-0B6C-63CE195F9843}"/>
          </ac:picMkLst>
        </pc:picChg>
      </pc:sldChg>
      <pc:sldChg chg="addSp modSp add mod">
        <pc:chgData name="Giuseppe Torrisi" userId="7e2d242d-86da-4aa3-bb66-1f88aeb4d0c6" providerId="ADAL" clId="{62EE097A-0F85-DA43-A88A-7BC16E789983}" dt="2023-07-31T07:33:04.720" v="9223" actId="207"/>
        <pc:sldMkLst>
          <pc:docMk/>
          <pc:sldMk cId="3538735273" sldId="1280"/>
        </pc:sldMkLst>
        <pc:spChg chg="add mod">
          <ac:chgData name="Giuseppe Torrisi" userId="7e2d242d-86da-4aa3-bb66-1f88aeb4d0c6" providerId="ADAL" clId="{62EE097A-0F85-DA43-A88A-7BC16E789983}" dt="2023-07-31T07:32:45.128" v="9214" actId="1038"/>
          <ac:spMkLst>
            <pc:docMk/>
            <pc:sldMk cId="3538735273" sldId="1280"/>
            <ac:spMk id="20" creationId="{EB0508E2-A5F7-0418-E715-BF1A039FEF4E}"/>
          </ac:spMkLst>
        </pc:spChg>
        <pc:spChg chg="add mod">
          <ac:chgData name="Giuseppe Torrisi" userId="7e2d242d-86da-4aa3-bb66-1f88aeb4d0c6" providerId="ADAL" clId="{62EE097A-0F85-DA43-A88A-7BC16E789983}" dt="2023-07-31T07:33:04.720" v="9223" actId="207"/>
          <ac:spMkLst>
            <pc:docMk/>
            <pc:sldMk cId="3538735273" sldId="1280"/>
            <ac:spMk id="26" creationId="{9463033C-D547-6A62-F89B-F37C3E4C1203}"/>
          </ac:spMkLst>
        </pc:spChg>
      </pc:sldChg>
      <pc:sldChg chg="delSp modSp add mod ord">
        <pc:chgData name="Giuseppe Torrisi" userId="7e2d242d-86da-4aa3-bb66-1f88aeb4d0c6" providerId="ADAL" clId="{62EE097A-0F85-DA43-A88A-7BC16E789983}" dt="2023-07-31T22:25:16.488" v="10029" actId="20577"/>
        <pc:sldMkLst>
          <pc:docMk/>
          <pc:sldMk cId="141666679" sldId="1281"/>
        </pc:sldMkLst>
        <pc:spChg chg="mod">
          <ac:chgData name="Giuseppe Torrisi" userId="7e2d242d-86da-4aa3-bb66-1f88aeb4d0c6" providerId="ADAL" clId="{62EE097A-0F85-DA43-A88A-7BC16E789983}" dt="2023-07-31T22:24:54.744" v="10012" actId="5793"/>
          <ac:spMkLst>
            <pc:docMk/>
            <pc:sldMk cId="141666679" sldId="1281"/>
            <ac:spMk id="2" creationId="{657CD301-1FF9-36BE-BAEA-EA48AE383D1F}"/>
          </ac:spMkLst>
        </pc:spChg>
        <pc:spChg chg="mod">
          <ac:chgData name="Giuseppe Torrisi" userId="7e2d242d-86da-4aa3-bb66-1f88aeb4d0c6" providerId="ADAL" clId="{62EE097A-0F85-DA43-A88A-7BC16E789983}" dt="2023-07-31T07:40:46.984" v="9445" actId="1035"/>
          <ac:spMkLst>
            <pc:docMk/>
            <pc:sldMk cId="141666679" sldId="1281"/>
            <ac:spMk id="6" creationId="{8B6E2D62-A142-4F6C-89BD-4F07C195CE8E}"/>
          </ac:spMkLst>
        </pc:spChg>
        <pc:spChg chg="mod">
          <ac:chgData name="Giuseppe Torrisi" userId="7e2d242d-86da-4aa3-bb66-1f88aeb4d0c6" providerId="ADAL" clId="{62EE097A-0F85-DA43-A88A-7BC16E789983}" dt="2023-07-31T22:25:16.488" v="10029" actId="20577"/>
          <ac:spMkLst>
            <pc:docMk/>
            <pc:sldMk cId="141666679" sldId="1281"/>
            <ac:spMk id="23" creationId="{136B7D4A-27EF-0C6E-6DA9-46C76A59E129}"/>
          </ac:spMkLst>
        </pc:spChg>
        <pc:spChg chg="del">
          <ac:chgData name="Giuseppe Torrisi" userId="7e2d242d-86da-4aa3-bb66-1f88aeb4d0c6" providerId="ADAL" clId="{62EE097A-0F85-DA43-A88A-7BC16E789983}" dt="2023-07-31T07:39:19.407" v="9401" actId="478"/>
          <ac:spMkLst>
            <pc:docMk/>
            <pc:sldMk cId="141666679" sldId="1281"/>
            <ac:spMk id="24" creationId="{652139DE-CEC2-E20A-A53E-84E6F506BCD7}"/>
          </ac:spMkLst>
        </pc:spChg>
      </pc:sldChg>
      <pc:sldChg chg="addSp delSp modSp add mod">
        <pc:chgData name="Giuseppe Torrisi" userId="7e2d242d-86da-4aa3-bb66-1f88aeb4d0c6" providerId="ADAL" clId="{62EE097A-0F85-DA43-A88A-7BC16E789983}" dt="2023-07-31T17:26:56.330" v="9749" actId="20577"/>
        <pc:sldMkLst>
          <pc:docMk/>
          <pc:sldMk cId="359574433" sldId="1282"/>
        </pc:sldMkLst>
        <pc:spChg chg="del">
          <ac:chgData name="Giuseppe Torrisi" userId="7e2d242d-86da-4aa3-bb66-1f88aeb4d0c6" providerId="ADAL" clId="{62EE097A-0F85-DA43-A88A-7BC16E789983}" dt="2023-07-31T17:15:00.672" v="9486" actId="478"/>
          <ac:spMkLst>
            <pc:docMk/>
            <pc:sldMk cId="359574433" sldId="1282"/>
            <ac:spMk id="6" creationId="{10B80260-65E1-EF27-0DAC-3F50F06635EB}"/>
          </ac:spMkLst>
        </pc:spChg>
        <pc:spChg chg="del">
          <ac:chgData name="Giuseppe Torrisi" userId="7e2d242d-86da-4aa3-bb66-1f88aeb4d0c6" providerId="ADAL" clId="{62EE097A-0F85-DA43-A88A-7BC16E789983}" dt="2023-07-31T17:12:54.367" v="9474" actId="478"/>
          <ac:spMkLst>
            <pc:docMk/>
            <pc:sldMk cId="359574433" sldId="1282"/>
            <ac:spMk id="7" creationId="{8F71627F-8A6A-AEB2-61F6-D83A2979CF41}"/>
          </ac:spMkLst>
        </pc:spChg>
        <pc:spChg chg="del">
          <ac:chgData name="Giuseppe Torrisi" userId="7e2d242d-86da-4aa3-bb66-1f88aeb4d0c6" providerId="ADAL" clId="{62EE097A-0F85-DA43-A88A-7BC16E789983}" dt="2023-07-31T17:12:53.337" v="9473" actId="478"/>
          <ac:spMkLst>
            <pc:docMk/>
            <pc:sldMk cId="359574433" sldId="1282"/>
            <ac:spMk id="8" creationId="{5AEA5336-9212-3FEB-1481-761C506A6941}"/>
          </ac:spMkLst>
        </pc:spChg>
        <pc:spChg chg="add mod">
          <ac:chgData name="Giuseppe Torrisi" userId="7e2d242d-86da-4aa3-bb66-1f88aeb4d0c6" providerId="ADAL" clId="{62EE097A-0F85-DA43-A88A-7BC16E789983}" dt="2023-07-31T17:26:20.312" v="9726" actId="1076"/>
          <ac:spMkLst>
            <pc:docMk/>
            <pc:sldMk cId="359574433" sldId="1282"/>
            <ac:spMk id="9" creationId="{8FF98438-620C-8A05-F495-F95AAB3DF733}"/>
          </ac:spMkLst>
        </pc:spChg>
        <pc:spChg chg="add mod">
          <ac:chgData name="Giuseppe Torrisi" userId="7e2d242d-86da-4aa3-bb66-1f88aeb4d0c6" providerId="ADAL" clId="{62EE097A-0F85-DA43-A88A-7BC16E789983}" dt="2023-07-31T17:26:56.330" v="9749" actId="20577"/>
          <ac:spMkLst>
            <pc:docMk/>
            <pc:sldMk cId="359574433" sldId="1282"/>
            <ac:spMk id="12" creationId="{92737099-D3D5-3F0A-DF14-F32CD30AC5CD}"/>
          </ac:spMkLst>
        </pc:spChg>
        <pc:spChg chg="add mod">
          <ac:chgData name="Giuseppe Torrisi" userId="7e2d242d-86da-4aa3-bb66-1f88aeb4d0c6" providerId="ADAL" clId="{62EE097A-0F85-DA43-A88A-7BC16E789983}" dt="2023-07-31T17:25:39.008" v="9713" actId="1076"/>
          <ac:spMkLst>
            <pc:docMk/>
            <pc:sldMk cId="359574433" sldId="1282"/>
            <ac:spMk id="13" creationId="{50A92AA9-C522-74C1-6396-10E8A8B0853B}"/>
          </ac:spMkLst>
        </pc:spChg>
        <pc:spChg chg="add mod">
          <ac:chgData name="Giuseppe Torrisi" userId="7e2d242d-86da-4aa3-bb66-1f88aeb4d0c6" providerId="ADAL" clId="{62EE097A-0F85-DA43-A88A-7BC16E789983}" dt="2023-07-31T17:18:51.734" v="9609" actId="20577"/>
          <ac:spMkLst>
            <pc:docMk/>
            <pc:sldMk cId="359574433" sldId="1282"/>
            <ac:spMk id="14" creationId="{6E2B4741-C43E-75DF-F61F-43389D398294}"/>
          </ac:spMkLst>
        </pc:spChg>
        <pc:spChg chg="add mod">
          <ac:chgData name="Giuseppe Torrisi" userId="7e2d242d-86da-4aa3-bb66-1f88aeb4d0c6" providerId="ADAL" clId="{62EE097A-0F85-DA43-A88A-7BC16E789983}" dt="2023-07-31T17:25:34.095" v="9712" actId="114"/>
          <ac:spMkLst>
            <pc:docMk/>
            <pc:sldMk cId="359574433" sldId="1282"/>
            <ac:spMk id="15" creationId="{D4F756F6-A7C8-69D3-B044-9CEB8DA50F09}"/>
          </ac:spMkLst>
        </pc:spChg>
        <pc:spChg chg="add del mod">
          <ac:chgData name="Giuseppe Torrisi" userId="7e2d242d-86da-4aa3-bb66-1f88aeb4d0c6" providerId="ADAL" clId="{62EE097A-0F85-DA43-A88A-7BC16E789983}" dt="2023-07-31T17:17:42.903" v="9560"/>
          <ac:spMkLst>
            <pc:docMk/>
            <pc:sldMk cId="359574433" sldId="1282"/>
            <ac:spMk id="16" creationId="{F54B0F9F-9673-381B-DAFE-D7C279310AD9}"/>
          </ac:spMkLst>
        </pc:spChg>
        <pc:spChg chg="add del mod">
          <ac:chgData name="Giuseppe Torrisi" userId="7e2d242d-86da-4aa3-bb66-1f88aeb4d0c6" providerId="ADAL" clId="{62EE097A-0F85-DA43-A88A-7BC16E789983}" dt="2023-07-31T17:17:43.681" v="9562"/>
          <ac:spMkLst>
            <pc:docMk/>
            <pc:sldMk cId="359574433" sldId="1282"/>
            <ac:spMk id="17" creationId="{9D9AA261-78F0-90EB-9721-1356B0493FF0}"/>
          </ac:spMkLst>
        </pc:spChg>
        <pc:spChg chg="add del mod">
          <ac:chgData name="Giuseppe Torrisi" userId="7e2d242d-86da-4aa3-bb66-1f88aeb4d0c6" providerId="ADAL" clId="{62EE097A-0F85-DA43-A88A-7BC16E789983}" dt="2023-07-31T17:22:54.003" v="9633"/>
          <ac:spMkLst>
            <pc:docMk/>
            <pc:sldMk cId="359574433" sldId="1282"/>
            <ac:spMk id="18" creationId="{44B06805-D79A-FD39-FB74-7F188E6A2E2C}"/>
          </ac:spMkLst>
        </pc:spChg>
        <pc:spChg chg="add mod">
          <ac:chgData name="Giuseppe Torrisi" userId="7e2d242d-86da-4aa3-bb66-1f88aeb4d0c6" providerId="ADAL" clId="{62EE097A-0F85-DA43-A88A-7BC16E789983}" dt="2023-07-31T17:25:50.268" v="9725" actId="1035"/>
          <ac:spMkLst>
            <pc:docMk/>
            <pc:sldMk cId="359574433" sldId="1282"/>
            <ac:spMk id="19" creationId="{02A8AC74-F1F5-E89A-90D2-62E4B5D9A18B}"/>
          </ac:spMkLst>
        </pc:spChg>
        <pc:picChg chg="add mod">
          <ac:chgData name="Giuseppe Torrisi" userId="7e2d242d-86da-4aa3-bb66-1f88aeb4d0c6" providerId="ADAL" clId="{62EE097A-0F85-DA43-A88A-7BC16E789983}" dt="2023-07-31T17:25:50.268" v="9725" actId="1035"/>
          <ac:picMkLst>
            <pc:docMk/>
            <pc:sldMk cId="359574433" sldId="1282"/>
            <ac:picMk id="3" creationId="{1ED94FCF-0F59-5482-6965-6D8DBF3EBDFB}"/>
          </ac:picMkLst>
        </pc:picChg>
        <pc:picChg chg="add mod">
          <ac:chgData name="Giuseppe Torrisi" userId="7e2d242d-86da-4aa3-bb66-1f88aeb4d0c6" providerId="ADAL" clId="{62EE097A-0F85-DA43-A88A-7BC16E789983}" dt="2023-07-31T17:25:50.268" v="9725" actId="1035"/>
          <ac:picMkLst>
            <pc:docMk/>
            <pc:sldMk cId="359574433" sldId="1282"/>
            <ac:picMk id="4" creationId="{0DE3440F-575D-39AB-4EE8-5108F3389538}"/>
          </ac:picMkLst>
        </pc:picChg>
        <pc:picChg chg="del">
          <ac:chgData name="Giuseppe Torrisi" userId="7e2d242d-86da-4aa3-bb66-1f88aeb4d0c6" providerId="ADAL" clId="{62EE097A-0F85-DA43-A88A-7BC16E789983}" dt="2023-07-31T17:14:59.295" v="9485" actId="478"/>
          <ac:picMkLst>
            <pc:docMk/>
            <pc:sldMk cId="359574433" sldId="1282"/>
            <ac:picMk id="5" creationId="{761712A2-DBE2-849F-3A68-052DF10C403F}"/>
          </ac:picMkLst>
        </pc:picChg>
        <pc:picChg chg="add mod">
          <ac:chgData name="Giuseppe Torrisi" userId="7e2d242d-86da-4aa3-bb66-1f88aeb4d0c6" providerId="ADAL" clId="{62EE097A-0F85-DA43-A88A-7BC16E789983}" dt="2023-07-31T17:24:30.480" v="9695" actId="1038"/>
          <ac:picMkLst>
            <pc:docMk/>
            <pc:sldMk cId="359574433" sldId="1282"/>
            <ac:picMk id="10" creationId="{BCEFE97C-89C1-6E77-89D4-35BD0B8182F9}"/>
          </ac:picMkLst>
        </pc:picChg>
        <pc:picChg chg="add mod">
          <ac:chgData name="Giuseppe Torrisi" userId="7e2d242d-86da-4aa3-bb66-1f88aeb4d0c6" providerId="ADAL" clId="{62EE097A-0F85-DA43-A88A-7BC16E789983}" dt="2023-07-31T17:24:33.638" v="9704" actId="1038"/>
          <ac:picMkLst>
            <pc:docMk/>
            <pc:sldMk cId="359574433" sldId="1282"/>
            <ac:picMk id="11" creationId="{591A0464-8528-6576-D0EA-3EF07CE72065}"/>
          </ac:picMkLst>
        </pc:picChg>
        <pc:picChg chg="del">
          <ac:chgData name="Giuseppe Torrisi" userId="7e2d242d-86da-4aa3-bb66-1f88aeb4d0c6" providerId="ADAL" clId="{62EE097A-0F85-DA43-A88A-7BC16E789983}" dt="2023-07-31T17:12:51.101" v="9472" actId="478"/>
          <ac:picMkLst>
            <pc:docMk/>
            <pc:sldMk cId="359574433" sldId="1282"/>
            <ac:picMk id="108" creationId="{853EE172-FE26-9AF5-0AD2-0CEBB1264751}"/>
          </ac:picMkLst>
        </pc:picChg>
        <pc:cxnChg chg="add mod">
          <ac:chgData name="Giuseppe Torrisi" userId="7e2d242d-86da-4aa3-bb66-1f88aeb4d0c6" providerId="ADAL" clId="{62EE097A-0F85-DA43-A88A-7BC16E789983}" dt="2023-07-31T17:24:41.395" v="9706" actId="1076"/>
          <ac:cxnSpMkLst>
            <pc:docMk/>
            <pc:sldMk cId="359574433" sldId="1282"/>
            <ac:cxnSpMk id="20" creationId="{315ECA08-7F28-670C-7EAC-0D56BB76E9A9}"/>
          </ac:cxnSpMkLst>
        </pc:cxnChg>
        <pc:cxnChg chg="add mod">
          <ac:chgData name="Giuseppe Torrisi" userId="7e2d242d-86da-4aa3-bb66-1f88aeb4d0c6" providerId="ADAL" clId="{62EE097A-0F85-DA43-A88A-7BC16E789983}" dt="2023-07-31T17:24:43.539" v="9708" actId="1076"/>
          <ac:cxnSpMkLst>
            <pc:docMk/>
            <pc:sldMk cId="359574433" sldId="1282"/>
            <ac:cxnSpMk id="21" creationId="{EB8CEA8A-4AF7-4807-1253-8337CE757FEE}"/>
          </ac:cxnSpMkLst>
        </pc:cxnChg>
        <pc:cxnChg chg="del">
          <ac:chgData name="Giuseppe Torrisi" userId="7e2d242d-86da-4aa3-bb66-1f88aeb4d0c6" providerId="ADAL" clId="{62EE097A-0F85-DA43-A88A-7BC16E789983}" dt="2023-07-31T17:12:56.506" v="9475" actId="478"/>
          <ac:cxnSpMkLst>
            <pc:docMk/>
            <pc:sldMk cId="359574433" sldId="1282"/>
            <ac:cxnSpMk id="124" creationId="{5F6D5C00-D6C5-973B-3031-01C1806CDCC3}"/>
          </ac:cxnSpMkLst>
        </pc:cxnChg>
      </pc:sldChg>
      <pc:sldChg chg="delSp modSp add del mod">
        <pc:chgData name="Giuseppe Torrisi" userId="7e2d242d-86da-4aa3-bb66-1f88aeb4d0c6" providerId="ADAL" clId="{62EE097A-0F85-DA43-A88A-7BC16E789983}" dt="2023-07-31T22:05:23.493" v="9843" actId="2696"/>
        <pc:sldMkLst>
          <pc:docMk/>
          <pc:sldMk cId="1934129365" sldId="1283"/>
        </pc:sldMkLst>
        <pc:spChg chg="del mod">
          <ac:chgData name="Giuseppe Torrisi" userId="7e2d242d-86da-4aa3-bb66-1f88aeb4d0c6" providerId="ADAL" clId="{62EE097A-0F85-DA43-A88A-7BC16E789983}" dt="2023-07-31T22:04:39.781" v="9824" actId="478"/>
          <ac:spMkLst>
            <pc:docMk/>
            <pc:sldMk cId="1934129365" sldId="1283"/>
            <ac:spMk id="8" creationId="{AD73F700-F580-0D92-F92C-58F000BC0B58}"/>
          </ac:spMkLst>
        </pc:spChg>
        <pc:spChg chg="del">
          <ac:chgData name="Giuseppe Torrisi" userId="7e2d242d-86da-4aa3-bb66-1f88aeb4d0c6" providerId="ADAL" clId="{62EE097A-0F85-DA43-A88A-7BC16E789983}" dt="2023-07-31T22:04:33.020" v="9820" actId="478"/>
          <ac:spMkLst>
            <pc:docMk/>
            <pc:sldMk cId="1934129365" sldId="1283"/>
            <ac:spMk id="31" creationId="{97920A7E-7285-5306-73B1-129A5169EF0E}"/>
          </ac:spMkLst>
        </pc:spChg>
        <pc:picChg chg="del">
          <ac:chgData name="Giuseppe Torrisi" userId="7e2d242d-86da-4aa3-bb66-1f88aeb4d0c6" providerId="ADAL" clId="{62EE097A-0F85-DA43-A88A-7BC16E789983}" dt="2023-07-31T22:04:36.707" v="9822" actId="478"/>
          <ac:picMkLst>
            <pc:docMk/>
            <pc:sldMk cId="1934129365" sldId="1283"/>
            <ac:picMk id="11" creationId="{7D734BB8-88D3-511B-1177-33CE95D0A160}"/>
          </ac:picMkLst>
        </pc:picChg>
        <pc:picChg chg="del">
          <ac:chgData name="Giuseppe Torrisi" userId="7e2d242d-86da-4aa3-bb66-1f88aeb4d0c6" providerId="ADAL" clId="{62EE097A-0F85-DA43-A88A-7BC16E789983}" dt="2023-07-31T22:04:35.146" v="9821" actId="478"/>
          <ac:picMkLst>
            <pc:docMk/>
            <pc:sldMk cId="1934129365" sldId="1283"/>
            <ac:picMk id="27" creationId="{7F5BE44F-EE55-7FD2-ED0E-B3619AC196EF}"/>
          </ac:picMkLst>
        </pc:picChg>
      </pc:sldChg>
      <pc:sldMasterChg chg="addSldLayout delSldLayout">
        <pc:chgData name="Giuseppe Torrisi" userId="7e2d242d-86da-4aa3-bb66-1f88aeb4d0c6" providerId="ADAL" clId="{62EE097A-0F85-DA43-A88A-7BC16E789983}" dt="2023-07-28T14:46:50.033" v="6097" actId="2696"/>
        <pc:sldMasterMkLst>
          <pc:docMk/>
          <pc:sldMasterMk cId="2300508833" sldId="2147483648"/>
        </pc:sldMasterMkLst>
        <pc:sldLayoutChg chg="del">
          <pc:chgData name="Giuseppe Torrisi" userId="7e2d242d-86da-4aa3-bb66-1f88aeb4d0c6" providerId="ADAL" clId="{62EE097A-0F85-DA43-A88A-7BC16E789983}" dt="2023-07-18T14:35:02.489" v="566" actId="2696"/>
          <pc:sldLayoutMkLst>
            <pc:docMk/>
            <pc:sldMasterMk cId="2300508833" sldId="2147483648"/>
            <pc:sldLayoutMk cId="228155997" sldId="2147483674"/>
          </pc:sldLayoutMkLst>
        </pc:sldLayoutChg>
        <pc:sldLayoutChg chg="del">
          <pc:chgData name="Giuseppe Torrisi" userId="7e2d242d-86da-4aa3-bb66-1f88aeb4d0c6" providerId="ADAL" clId="{62EE097A-0F85-DA43-A88A-7BC16E789983}" dt="2023-07-22T17:26:35.880" v="3532" actId="2696"/>
          <pc:sldLayoutMkLst>
            <pc:docMk/>
            <pc:sldMasterMk cId="2300508833" sldId="2147483648"/>
            <pc:sldLayoutMk cId="3752183450" sldId="2147483674"/>
          </pc:sldLayoutMkLst>
        </pc:sldLayoutChg>
        <pc:sldLayoutChg chg="add del">
          <pc:chgData name="Giuseppe Torrisi" userId="7e2d242d-86da-4aa3-bb66-1f88aeb4d0c6" providerId="ADAL" clId="{62EE097A-0F85-DA43-A88A-7BC16E789983}" dt="2023-07-28T14:46:50.033" v="6097" actId="2696"/>
          <pc:sldLayoutMkLst>
            <pc:docMk/>
            <pc:sldMasterMk cId="2300508833" sldId="2147483648"/>
            <pc:sldLayoutMk cId="48574834" sldId="2147483675"/>
          </pc:sldLayoutMkLst>
        </pc:sldLayoutChg>
      </pc:sldMasterChg>
    </pc:docChg>
  </pc:docChgLst>
  <pc:docChgLst>
    <pc:chgData name="Giuseppe Torrisi" userId="7e2d242d-86da-4aa3-bb66-1f88aeb4d0c6" providerId="ADAL" clId="{205EAA5F-1FB2-3B44-A4EE-8AB7CF20EA74}"/>
    <pc:docChg chg="undo custSel addSld delSld modSld sldOrd">
      <pc:chgData name="Giuseppe Torrisi" userId="7e2d242d-86da-4aa3-bb66-1f88aeb4d0c6" providerId="ADAL" clId="{205EAA5F-1FB2-3B44-A4EE-8AB7CF20EA74}" dt="2023-10-19T15:00:22.733" v="1486" actId="1036"/>
      <pc:docMkLst>
        <pc:docMk/>
      </pc:docMkLst>
      <pc:sldChg chg="delSp mod">
        <pc:chgData name="Giuseppe Torrisi" userId="7e2d242d-86da-4aa3-bb66-1f88aeb4d0c6" providerId="ADAL" clId="{205EAA5F-1FB2-3B44-A4EE-8AB7CF20EA74}" dt="2023-10-19T09:15:05.773" v="1315" actId="478"/>
        <pc:sldMkLst>
          <pc:docMk/>
          <pc:sldMk cId="2488188169" sldId="257"/>
        </pc:sldMkLst>
        <pc:spChg chg="del">
          <ac:chgData name="Giuseppe Torrisi" userId="7e2d242d-86da-4aa3-bb66-1f88aeb4d0c6" providerId="ADAL" clId="{205EAA5F-1FB2-3B44-A4EE-8AB7CF20EA74}" dt="2023-10-19T09:15:05.773" v="1315" actId="478"/>
          <ac:spMkLst>
            <pc:docMk/>
            <pc:sldMk cId="2488188169" sldId="257"/>
            <ac:spMk id="31" creationId="{981A2BDE-276A-FA9D-4C3C-C72BA8980CF0}"/>
          </ac:spMkLst>
        </pc:spChg>
      </pc:sldChg>
      <pc:sldChg chg="del">
        <pc:chgData name="Giuseppe Torrisi" userId="7e2d242d-86da-4aa3-bb66-1f88aeb4d0c6" providerId="ADAL" clId="{205EAA5F-1FB2-3B44-A4EE-8AB7CF20EA74}" dt="2023-10-14T20:19:29.486" v="170" actId="2696"/>
        <pc:sldMkLst>
          <pc:docMk/>
          <pc:sldMk cId="2183092489" sldId="258"/>
        </pc:sldMkLst>
      </pc:sldChg>
      <pc:sldChg chg="addSp modSp mod">
        <pc:chgData name="Giuseppe Torrisi" userId="7e2d242d-86da-4aa3-bb66-1f88aeb4d0c6" providerId="ADAL" clId="{205EAA5F-1FB2-3B44-A4EE-8AB7CF20EA74}" dt="2023-10-18T14:11:26.829" v="1123" actId="14100"/>
        <pc:sldMkLst>
          <pc:docMk/>
          <pc:sldMk cId="1155203244" sldId="259"/>
        </pc:sldMkLst>
        <pc:spChg chg="mod">
          <ac:chgData name="Giuseppe Torrisi" userId="7e2d242d-86da-4aa3-bb66-1f88aeb4d0c6" providerId="ADAL" clId="{205EAA5F-1FB2-3B44-A4EE-8AB7CF20EA74}" dt="2023-10-17T21:30:27.639" v="996" actId="313"/>
          <ac:spMkLst>
            <pc:docMk/>
            <pc:sldMk cId="1155203244" sldId="259"/>
            <ac:spMk id="4" creationId="{CC321153-3DCE-43DA-9ABB-99FA18D366D5}"/>
          </ac:spMkLst>
        </pc:spChg>
        <pc:spChg chg="add mod">
          <ac:chgData name="Giuseppe Torrisi" userId="7e2d242d-86da-4aa3-bb66-1f88aeb4d0c6" providerId="ADAL" clId="{205EAA5F-1FB2-3B44-A4EE-8AB7CF20EA74}" dt="2023-10-18T14:11:09.741" v="1120" actId="1076"/>
          <ac:spMkLst>
            <pc:docMk/>
            <pc:sldMk cId="1155203244" sldId="259"/>
            <ac:spMk id="22" creationId="{AFD8CAD9-F648-1285-7235-1A0D8ED397D5}"/>
          </ac:spMkLst>
        </pc:spChg>
        <pc:spChg chg="add mod">
          <ac:chgData name="Giuseppe Torrisi" userId="7e2d242d-86da-4aa3-bb66-1f88aeb4d0c6" providerId="ADAL" clId="{205EAA5F-1FB2-3B44-A4EE-8AB7CF20EA74}" dt="2023-10-18T14:11:21.933" v="1121" actId="1076"/>
          <ac:spMkLst>
            <pc:docMk/>
            <pc:sldMk cId="1155203244" sldId="259"/>
            <ac:spMk id="23" creationId="{540E9281-4000-11A0-4017-124CBA3B5062}"/>
          </ac:spMkLst>
        </pc:spChg>
        <pc:spChg chg="add mod">
          <ac:chgData name="Giuseppe Torrisi" userId="7e2d242d-86da-4aa3-bb66-1f88aeb4d0c6" providerId="ADAL" clId="{205EAA5F-1FB2-3B44-A4EE-8AB7CF20EA74}" dt="2023-10-18T14:11:26.829" v="1123" actId="14100"/>
          <ac:spMkLst>
            <pc:docMk/>
            <pc:sldMk cId="1155203244" sldId="259"/>
            <ac:spMk id="24" creationId="{D1859982-6024-CADB-9820-01BC0B14C2F5}"/>
          </ac:spMkLst>
        </pc:spChg>
      </pc:sldChg>
      <pc:sldChg chg="modSp mod">
        <pc:chgData name="Giuseppe Torrisi" userId="7e2d242d-86da-4aa3-bb66-1f88aeb4d0c6" providerId="ADAL" clId="{205EAA5F-1FB2-3B44-A4EE-8AB7CF20EA74}" dt="2023-10-18T14:12:36.685" v="1134" actId="20577"/>
        <pc:sldMkLst>
          <pc:docMk/>
          <pc:sldMk cId="1516042379" sldId="260"/>
        </pc:sldMkLst>
        <pc:spChg chg="mod">
          <ac:chgData name="Giuseppe Torrisi" userId="7e2d242d-86da-4aa3-bb66-1f88aeb4d0c6" providerId="ADAL" clId="{205EAA5F-1FB2-3B44-A4EE-8AB7CF20EA74}" dt="2023-10-18T14:12:26.010" v="1124" actId="2711"/>
          <ac:spMkLst>
            <pc:docMk/>
            <pc:sldMk cId="1516042379" sldId="260"/>
            <ac:spMk id="3" creationId="{1DFEFE2D-71A6-417D-A47A-D4C38E63E388}"/>
          </ac:spMkLst>
        </pc:spChg>
        <pc:spChg chg="mod">
          <ac:chgData name="Giuseppe Torrisi" userId="7e2d242d-86da-4aa3-bb66-1f88aeb4d0c6" providerId="ADAL" clId="{205EAA5F-1FB2-3B44-A4EE-8AB7CF20EA74}" dt="2023-10-18T14:12:36.685" v="1134" actId="20577"/>
          <ac:spMkLst>
            <pc:docMk/>
            <pc:sldMk cId="1516042379" sldId="260"/>
            <ac:spMk id="4" creationId="{BB0F67C9-B94D-4674-8966-BE474B6980E1}"/>
          </ac:spMkLst>
        </pc:spChg>
      </pc:sldChg>
      <pc:sldChg chg="addSp delSp modSp mod">
        <pc:chgData name="Giuseppe Torrisi" userId="7e2d242d-86da-4aa3-bb66-1f88aeb4d0c6" providerId="ADAL" clId="{205EAA5F-1FB2-3B44-A4EE-8AB7CF20EA74}" dt="2023-10-16T10:44:40.696" v="622" actId="1076"/>
        <pc:sldMkLst>
          <pc:docMk/>
          <pc:sldMk cId="2657112223" sldId="261"/>
        </pc:sldMkLst>
        <pc:spChg chg="mod">
          <ac:chgData name="Giuseppe Torrisi" userId="7e2d242d-86da-4aa3-bb66-1f88aeb4d0c6" providerId="ADAL" clId="{205EAA5F-1FB2-3B44-A4EE-8AB7CF20EA74}" dt="2023-10-16T10:44:17.919" v="607" actId="14100"/>
          <ac:spMkLst>
            <pc:docMk/>
            <pc:sldMk cId="2657112223" sldId="261"/>
            <ac:spMk id="2" creationId="{5146FD96-F014-B3F1-2487-1C1F186D123D}"/>
          </ac:spMkLst>
        </pc:spChg>
        <pc:spChg chg="mod">
          <ac:chgData name="Giuseppe Torrisi" userId="7e2d242d-86da-4aa3-bb66-1f88aeb4d0c6" providerId="ADAL" clId="{205EAA5F-1FB2-3B44-A4EE-8AB7CF20EA74}" dt="2023-10-16T10:44:00.480" v="592" actId="1076"/>
          <ac:spMkLst>
            <pc:docMk/>
            <pc:sldMk cId="2657112223" sldId="261"/>
            <ac:spMk id="5" creationId="{9D62C4A2-AE76-4BB8-BA6F-E3BA4D4A744F}"/>
          </ac:spMkLst>
        </pc:spChg>
        <pc:spChg chg="del mod">
          <ac:chgData name="Giuseppe Torrisi" userId="7e2d242d-86da-4aa3-bb66-1f88aeb4d0c6" providerId="ADAL" clId="{205EAA5F-1FB2-3B44-A4EE-8AB7CF20EA74}" dt="2023-10-16T10:44:26.864" v="610" actId="478"/>
          <ac:spMkLst>
            <pc:docMk/>
            <pc:sldMk cId="2657112223" sldId="261"/>
            <ac:spMk id="13" creationId="{99813BA1-768B-41B0-A658-473025A79E90}"/>
          </ac:spMkLst>
        </pc:spChg>
        <pc:spChg chg="mod">
          <ac:chgData name="Giuseppe Torrisi" userId="7e2d242d-86da-4aa3-bb66-1f88aeb4d0c6" providerId="ADAL" clId="{205EAA5F-1FB2-3B44-A4EE-8AB7CF20EA74}" dt="2023-10-16T10:44:01.635" v="593"/>
          <ac:spMkLst>
            <pc:docMk/>
            <pc:sldMk cId="2657112223" sldId="261"/>
            <ac:spMk id="15" creationId="{146AB510-4190-C293-A35F-115F8A3A485D}"/>
          </ac:spMkLst>
        </pc:spChg>
        <pc:spChg chg="del">
          <ac:chgData name="Giuseppe Torrisi" userId="7e2d242d-86da-4aa3-bb66-1f88aeb4d0c6" providerId="ADAL" clId="{205EAA5F-1FB2-3B44-A4EE-8AB7CF20EA74}" dt="2023-10-16T10:44:26.864" v="610" actId="478"/>
          <ac:spMkLst>
            <pc:docMk/>
            <pc:sldMk cId="2657112223" sldId="261"/>
            <ac:spMk id="18" creationId="{E454F1B8-1E72-4675-BB40-0B2A931C04C6}"/>
          </ac:spMkLst>
        </pc:spChg>
        <pc:grpChg chg="add mod">
          <ac:chgData name="Giuseppe Torrisi" userId="7e2d242d-86da-4aa3-bb66-1f88aeb4d0c6" providerId="ADAL" clId="{205EAA5F-1FB2-3B44-A4EE-8AB7CF20EA74}" dt="2023-10-16T10:44:31.392" v="616" actId="14100"/>
          <ac:grpSpMkLst>
            <pc:docMk/>
            <pc:sldMk cId="2657112223" sldId="261"/>
            <ac:grpSpMk id="4" creationId="{B444CB4E-3A32-FA3B-A7C7-81AFA7199110}"/>
          </ac:grpSpMkLst>
        </pc:grpChg>
        <pc:picChg chg="del">
          <ac:chgData name="Giuseppe Torrisi" userId="7e2d242d-86da-4aa3-bb66-1f88aeb4d0c6" providerId="ADAL" clId="{205EAA5F-1FB2-3B44-A4EE-8AB7CF20EA74}" dt="2023-10-16T10:44:24.374" v="609" actId="478"/>
          <ac:picMkLst>
            <pc:docMk/>
            <pc:sldMk cId="2657112223" sldId="261"/>
            <ac:picMk id="3" creationId="{71140BF9-B0C0-4A9F-A320-851E4817815F}"/>
          </ac:picMkLst>
        </pc:picChg>
        <pc:picChg chg="mod">
          <ac:chgData name="Giuseppe Torrisi" userId="7e2d242d-86da-4aa3-bb66-1f88aeb4d0c6" providerId="ADAL" clId="{205EAA5F-1FB2-3B44-A4EE-8AB7CF20EA74}" dt="2023-10-16T10:44:38.825" v="621" actId="1076"/>
          <ac:picMkLst>
            <pc:docMk/>
            <pc:sldMk cId="2657112223" sldId="261"/>
            <ac:picMk id="6" creationId="{C9CF5393-2AAB-43D3-884C-B16F61BB59CD}"/>
          </ac:picMkLst>
        </pc:picChg>
        <pc:picChg chg="mod">
          <ac:chgData name="Giuseppe Torrisi" userId="7e2d242d-86da-4aa3-bb66-1f88aeb4d0c6" providerId="ADAL" clId="{205EAA5F-1FB2-3B44-A4EE-8AB7CF20EA74}" dt="2023-10-16T10:44:40.696" v="622" actId="1076"/>
          <ac:picMkLst>
            <pc:docMk/>
            <pc:sldMk cId="2657112223" sldId="261"/>
            <ac:picMk id="22" creationId="{64426FE2-F314-45CE-8461-5B63127F0EA2}"/>
          </ac:picMkLst>
        </pc:picChg>
        <pc:picChg chg="mod">
          <ac:chgData name="Giuseppe Torrisi" userId="7e2d242d-86da-4aa3-bb66-1f88aeb4d0c6" providerId="ADAL" clId="{205EAA5F-1FB2-3B44-A4EE-8AB7CF20EA74}" dt="2023-10-16T10:44:01.635" v="593"/>
          <ac:picMkLst>
            <pc:docMk/>
            <pc:sldMk cId="2657112223" sldId="261"/>
            <ac:picMk id="27" creationId="{9F0CB0DB-EAC0-77FF-520A-2ADDD4B972EB}"/>
          </ac:picMkLst>
        </pc:picChg>
        <pc:picChg chg="mod">
          <ac:chgData name="Giuseppe Torrisi" userId="7e2d242d-86da-4aa3-bb66-1f88aeb4d0c6" providerId="ADAL" clId="{205EAA5F-1FB2-3B44-A4EE-8AB7CF20EA74}" dt="2023-10-16T10:44:01.635" v="593"/>
          <ac:picMkLst>
            <pc:docMk/>
            <pc:sldMk cId="2657112223" sldId="261"/>
            <ac:picMk id="29" creationId="{525C080D-F1DF-6225-8079-FA9248A05814}"/>
          </ac:picMkLst>
        </pc:picChg>
        <pc:picChg chg="mod">
          <ac:chgData name="Giuseppe Torrisi" userId="7e2d242d-86da-4aa3-bb66-1f88aeb4d0c6" providerId="ADAL" clId="{205EAA5F-1FB2-3B44-A4EE-8AB7CF20EA74}" dt="2023-10-16T10:44:01.635" v="593"/>
          <ac:picMkLst>
            <pc:docMk/>
            <pc:sldMk cId="2657112223" sldId="261"/>
            <ac:picMk id="30" creationId="{A52BADA0-02B8-7CB7-4513-3BCEBBDC8C52}"/>
          </ac:picMkLst>
        </pc:picChg>
        <pc:cxnChg chg="mod">
          <ac:chgData name="Giuseppe Torrisi" userId="7e2d242d-86da-4aa3-bb66-1f88aeb4d0c6" providerId="ADAL" clId="{205EAA5F-1FB2-3B44-A4EE-8AB7CF20EA74}" dt="2023-10-16T10:44:01.635" v="593"/>
          <ac:cxnSpMkLst>
            <pc:docMk/>
            <pc:sldMk cId="2657112223" sldId="261"/>
            <ac:cxnSpMk id="28" creationId="{EA56CE48-4AB4-3A17-9989-404BE3588C84}"/>
          </ac:cxnSpMkLst>
        </pc:cxnChg>
      </pc:sldChg>
      <pc:sldChg chg="del">
        <pc:chgData name="Giuseppe Torrisi" userId="7e2d242d-86da-4aa3-bb66-1f88aeb4d0c6" providerId="ADAL" clId="{205EAA5F-1FB2-3B44-A4EE-8AB7CF20EA74}" dt="2023-10-15T14:37:37.668" v="257" actId="2696"/>
        <pc:sldMkLst>
          <pc:docMk/>
          <pc:sldMk cId="3552672929" sldId="262"/>
        </pc:sldMkLst>
      </pc:sldChg>
      <pc:sldChg chg="modSp mod">
        <pc:chgData name="Giuseppe Torrisi" userId="7e2d242d-86da-4aa3-bb66-1f88aeb4d0c6" providerId="ADAL" clId="{205EAA5F-1FB2-3B44-A4EE-8AB7CF20EA74}" dt="2023-10-17T21:32:12.378" v="1000" actId="20577"/>
        <pc:sldMkLst>
          <pc:docMk/>
          <pc:sldMk cId="4201934676" sldId="263"/>
        </pc:sldMkLst>
        <pc:spChg chg="mod">
          <ac:chgData name="Giuseppe Torrisi" userId="7e2d242d-86da-4aa3-bb66-1f88aeb4d0c6" providerId="ADAL" clId="{205EAA5F-1FB2-3B44-A4EE-8AB7CF20EA74}" dt="2023-10-17T21:32:12.378" v="1000" actId="20577"/>
          <ac:spMkLst>
            <pc:docMk/>
            <pc:sldMk cId="4201934676" sldId="263"/>
            <ac:spMk id="20" creationId="{EAFBC350-2045-4C28-81D2-C86F861AB9A9}"/>
          </ac:spMkLst>
        </pc:spChg>
      </pc:sldChg>
      <pc:sldChg chg="modSp mod">
        <pc:chgData name="Giuseppe Torrisi" userId="7e2d242d-86da-4aa3-bb66-1f88aeb4d0c6" providerId="ADAL" clId="{205EAA5F-1FB2-3B44-A4EE-8AB7CF20EA74}" dt="2023-10-16T10:45:04.752" v="624" actId="113"/>
        <pc:sldMkLst>
          <pc:docMk/>
          <pc:sldMk cId="641068351" sldId="269"/>
        </pc:sldMkLst>
        <pc:spChg chg="mod">
          <ac:chgData name="Giuseppe Torrisi" userId="7e2d242d-86da-4aa3-bb66-1f88aeb4d0c6" providerId="ADAL" clId="{205EAA5F-1FB2-3B44-A4EE-8AB7CF20EA74}" dt="2023-10-16T10:45:04.752" v="624" actId="113"/>
          <ac:spMkLst>
            <pc:docMk/>
            <pc:sldMk cId="641068351" sldId="269"/>
            <ac:spMk id="6" creationId="{F67E9566-2ECC-4556-AD29-534838559E1E}"/>
          </ac:spMkLst>
        </pc:spChg>
      </pc:sldChg>
      <pc:sldChg chg="modSp mod">
        <pc:chgData name="Giuseppe Torrisi" userId="7e2d242d-86da-4aa3-bb66-1f88aeb4d0c6" providerId="ADAL" clId="{205EAA5F-1FB2-3B44-A4EE-8AB7CF20EA74}" dt="2023-10-15T14:47:27.409" v="319" actId="1036"/>
        <pc:sldMkLst>
          <pc:docMk/>
          <pc:sldMk cId="3996124795" sldId="278"/>
        </pc:sldMkLst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3" creationId="{E11C8797-6014-2B47-A1B3-C74F28904018}"/>
          </ac:spMkLst>
        </pc:spChg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4" creationId="{97F2A9D8-BDB1-115F-0BB5-35D4E5773FCE}"/>
          </ac:spMkLst>
        </pc:spChg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8" creationId="{B7FA2B50-CFF9-084B-BDF3-63610752D5AB}"/>
          </ac:spMkLst>
        </pc:spChg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15" creationId="{BAB36290-FFAD-4346-A8B0-3D9146214EA9}"/>
          </ac:spMkLst>
        </pc:spChg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19" creationId="{4335563B-0C7A-D541-A5A1-4BA7E527D777}"/>
          </ac:spMkLst>
        </pc:spChg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27" creationId="{166CF652-3F04-F0FE-D9DD-E2B8F08F3C7A}"/>
          </ac:spMkLst>
        </pc:spChg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40" creationId="{754FCD76-DFE0-0345-90DF-02E415EC231A}"/>
          </ac:spMkLst>
        </pc:spChg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46" creationId="{DA4D7A53-A8D8-214E-A473-E44206D55E30}"/>
          </ac:spMkLst>
        </pc:spChg>
        <pc:spChg chg="mod">
          <ac:chgData name="Giuseppe Torrisi" userId="7e2d242d-86da-4aa3-bb66-1f88aeb4d0c6" providerId="ADAL" clId="{205EAA5F-1FB2-3B44-A4EE-8AB7CF20EA74}" dt="2023-10-15T14:47:27.409" v="319" actId="1036"/>
          <ac:spMkLst>
            <pc:docMk/>
            <pc:sldMk cId="3996124795" sldId="278"/>
            <ac:spMk id="51" creationId="{283454BC-C1A7-9E44-BC55-D10844DDAA02}"/>
          </ac:spMkLst>
        </pc:spChg>
        <pc:grpChg chg="mod">
          <ac:chgData name="Giuseppe Torrisi" userId="7e2d242d-86da-4aa3-bb66-1f88aeb4d0c6" providerId="ADAL" clId="{205EAA5F-1FB2-3B44-A4EE-8AB7CF20EA74}" dt="2023-10-15T14:47:27.409" v="319" actId="1036"/>
          <ac:grpSpMkLst>
            <pc:docMk/>
            <pc:sldMk cId="3996124795" sldId="278"/>
            <ac:grpSpMk id="89" creationId="{07707D6E-C1BA-AC4F-9FFD-55AB91C512FC}"/>
          </ac:grpSpMkLst>
        </pc:grpChg>
        <pc:picChg chg="mod">
          <ac:chgData name="Giuseppe Torrisi" userId="7e2d242d-86da-4aa3-bb66-1f88aeb4d0c6" providerId="ADAL" clId="{205EAA5F-1FB2-3B44-A4EE-8AB7CF20EA74}" dt="2023-10-15T14:47:27.409" v="319" actId="1036"/>
          <ac:picMkLst>
            <pc:docMk/>
            <pc:sldMk cId="3996124795" sldId="278"/>
            <ac:picMk id="16" creationId="{2930A976-1ED2-9845-9FF4-2B2C0008610B}"/>
          </ac:picMkLst>
        </pc:picChg>
        <pc:picChg chg="mod">
          <ac:chgData name="Giuseppe Torrisi" userId="7e2d242d-86da-4aa3-bb66-1f88aeb4d0c6" providerId="ADAL" clId="{205EAA5F-1FB2-3B44-A4EE-8AB7CF20EA74}" dt="2023-10-15T14:47:27.409" v="319" actId="1036"/>
          <ac:picMkLst>
            <pc:docMk/>
            <pc:sldMk cId="3996124795" sldId="278"/>
            <ac:picMk id="18" creationId="{63EFFCE0-9D3F-4D44-A7E5-FCEE16E3988D}"/>
          </ac:picMkLst>
        </pc:picChg>
        <pc:cxnChg chg="mod">
          <ac:chgData name="Giuseppe Torrisi" userId="7e2d242d-86da-4aa3-bb66-1f88aeb4d0c6" providerId="ADAL" clId="{205EAA5F-1FB2-3B44-A4EE-8AB7CF20EA74}" dt="2023-10-15T14:47:27.409" v="319" actId="1036"/>
          <ac:cxnSpMkLst>
            <pc:docMk/>
            <pc:sldMk cId="3996124795" sldId="278"/>
            <ac:cxnSpMk id="5" creationId="{558C0792-D5AF-5D48-A787-3D0D7CB1461C}"/>
          </ac:cxnSpMkLst>
        </pc:cxnChg>
      </pc:sldChg>
      <pc:sldChg chg="del">
        <pc:chgData name="Giuseppe Torrisi" userId="7e2d242d-86da-4aa3-bb66-1f88aeb4d0c6" providerId="ADAL" clId="{205EAA5F-1FB2-3B44-A4EE-8AB7CF20EA74}" dt="2023-10-17T21:26:48.979" v="903" actId="2696"/>
        <pc:sldMkLst>
          <pc:docMk/>
          <pc:sldMk cId="2204901787" sldId="280"/>
        </pc:sldMkLst>
      </pc:sldChg>
      <pc:sldChg chg="addSp delSp modSp add mod">
        <pc:chgData name="Giuseppe Torrisi" userId="7e2d242d-86da-4aa3-bb66-1f88aeb4d0c6" providerId="ADAL" clId="{205EAA5F-1FB2-3B44-A4EE-8AB7CF20EA74}" dt="2023-10-19T14:58:11.614" v="1403" actId="14100"/>
        <pc:sldMkLst>
          <pc:docMk/>
          <pc:sldMk cId="2988672185" sldId="280"/>
        </pc:sldMkLst>
        <pc:spChg chg="mod">
          <ac:chgData name="Giuseppe Torrisi" userId="7e2d242d-86da-4aa3-bb66-1f88aeb4d0c6" providerId="ADAL" clId="{205EAA5F-1FB2-3B44-A4EE-8AB7CF20EA74}" dt="2023-10-19T14:58:11.614" v="1403" actId="14100"/>
          <ac:spMkLst>
            <pc:docMk/>
            <pc:sldMk cId="2988672185" sldId="280"/>
            <ac:spMk id="3" creationId="{9DA33F09-DC55-963F-DA4C-C2DF5CCE38A1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10" creationId="{7AD6C3E7-CF6C-5271-1776-AC3E5CD998D9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11" creationId="{6426705B-C628-5E56-2075-B96957AE16DD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14" creationId="{7450163E-A49F-213A-F414-FAA8B6120D14}"/>
          </ac:spMkLst>
        </pc:spChg>
        <pc:spChg chg="mod">
          <ac:chgData name="Giuseppe Torrisi" userId="7e2d242d-86da-4aa3-bb66-1f88aeb4d0c6" providerId="ADAL" clId="{205EAA5F-1FB2-3B44-A4EE-8AB7CF20EA74}" dt="2023-10-19T09:13:40.781" v="1270" actId="20577"/>
          <ac:spMkLst>
            <pc:docMk/>
            <pc:sldMk cId="2988672185" sldId="280"/>
            <ac:spMk id="15" creationId="{D0807FE2-4E80-004D-BC66-ED38FCD9ED0D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17" creationId="{20487E4B-D719-09A6-AF37-72F41DDEBC61}"/>
          </ac:spMkLst>
        </pc:spChg>
        <pc:spChg chg="del mod">
          <ac:chgData name="Giuseppe Torrisi" userId="7e2d242d-86da-4aa3-bb66-1f88aeb4d0c6" providerId="ADAL" clId="{205EAA5F-1FB2-3B44-A4EE-8AB7CF20EA74}" dt="2023-10-19T14:57:51.866" v="1398" actId="478"/>
          <ac:spMkLst>
            <pc:docMk/>
            <pc:sldMk cId="2988672185" sldId="280"/>
            <ac:spMk id="18" creationId="{5182E422-2663-BAFF-080C-4F2CC8A81988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19" creationId="{AEE9A9D1-328A-F80E-6B15-E60A3F56B9A3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20" creationId="{7A93CCE3-C731-6428-E0DB-88AA11E6BCF4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21" creationId="{AAE20B43-B2BE-9934-9715-A165CE01165A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22" creationId="{728BA813-54C8-4C4E-26FC-8F9F2F1567D4}"/>
          </ac:spMkLst>
        </pc:spChg>
        <pc:spChg chg="mod">
          <ac:chgData name="Giuseppe Torrisi" userId="7e2d242d-86da-4aa3-bb66-1f88aeb4d0c6" providerId="ADAL" clId="{205EAA5F-1FB2-3B44-A4EE-8AB7CF20EA74}" dt="2023-10-19T09:13:45.971" v="1281" actId="20577"/>
          <ac:spMkLst>
            <pc:docMk/>
            <pc:sldMk cId="2988672185" sldId="280"/>
            <ac:spMk id="23" creationId="{8EF28F01-1C02-537B-15AA-D9512553D9E2}"/>
          </ac:spMkLst>
        </pc:spChg>
        <pc:spChg chg="del mod">
          <ac:chgData name="Giuseppe Torrisi" userId="7e2d242d-86da-4aa3-bb66-1f88aeb4d0c6" providerId="ADAL" clId="{205EAA5F-1FB2-3B44-A4EE-8AB7CF20EA74}" dt="2023-10-19T09:13:26.959" v="1245" actId="478"/>
          <ac:spMkLst>
            <pc:docMk/>
            <pc:sldMk cId="2988672185" sldId="280"/>
            <ac:spMk id="24" creationId="{56252DD4-D811-3E8A-4056-0F418D797F51}"/>
          </ac:spMkLst>
        </pc:spChg>
        <pc:spChg chg="mod">
          <ac:chgData name="Giuseppe Torrisi" userId="7e2d242d-86da-4aa3-bb66-1f88aeb4d0c6" providerId="ADAL" clId="{205EAA5F-1FB2-3B44-A4EE-8AB7CF20EA74}" dt="2023-10-19T09:13:22.020" v="1244"/>
          <ac:spMkLst>
            <pc:docMk/>
            <pc:sldMk cId="2988672185" sldId="280"/>
            <ac:spMk id="25" creationId="{63E189D1-F83A-D778-1B41-33D61C9A4134}"/>
          </ac:spMkLst>
        </pc:spChg>
        <pc:spChg chg="add mod">
          <ac:chgData name="Giuseppe Torrisi" userId="7e2d242d-86da-4aa3-bb66-1f88aeb4d0c6" providerId="ADAL" clId="{205EAA5F-1FB2-3B44-A4EE-8AB7CF20EA74}" dt="2023-10-19T09:14:08.871" v="1297" actId="1076"/>
          <ac:spMkLst>
            <pc:docMk/>
            <pc:sldMk cId="2988672185" sldId="280"/>
            <ac:spMk id="26" creationId="{256C3B5B-C89D-6297-B37B-36F2BDF09F0A}"/>
          </ac:spMkLst>
        </pc:spChg>
        <pc:spChg chg="add mod">
          <ac:chgData name="Giuseppe Torrisi" userId="7e2d242d-86da-4aa3-bb66-1f88aeb4d0c6" providerId="ADAL" clId="{205EAA5F-1FB2-3B44-A4EE-8AB7CF20EA74}" dt="2023-10-19T09:14:08.871" v="1297" actId="1076"/>
          <ac:spMkLst>
            <pc:docMk/>
            <pc:sldMk cId="2988672185" sldId="280"/>
            <ac:spMk id="27" creationId="{4DA177AA-A65D-0E60-B673-FF4653296693}"/>
          </ac:spMkLst>
        </pc:spChg>
        <pc:grpChg chg="add mod">
          <ac:chgData name="Giuseppe Torrisi" userId="7e2d242d-86da-4aa3-bb66-1f88aeb4d0c6" providerId="ADAL" clId="{205EAA5F-1FB2-3B44-A4EE-8AB7CF20EA74}" dt="2023-10-19T09:14:08.871" v="1297" actId="1076"/>
          <ac:grpSpMkLst>
            <pc:docMk/>
            <pc:sldMk cId="2988672185" sldId="280"/>
            <ac:grpSpMk id="5" creationId="{480C225E-BE62-F541-C0EC-4A530AC4FBCB}"/>
          </ac:grpSpMkLst>
        </pc:grpChg>
        <pc:grpChg chg="mod">
          <ac:chgData name="Giuseppe Torrisi" userId="7e2d242d-86da-4aa3-bb66-1f88aeb4d0c6" providerId="ADAL" clId="{205EAA5F-1FB2-3B44-A4EE-8AB7CF20EA74}" dt="2023-10-19T09:13:22.020" v="1244"/>
          <ac:grpSpMkLst>
            <pc:docMk/>
            <pc:sldMk cId="2988672185" sldId="280"/>
            <ac:grpSpMk id="7" creationId="{9CEFC8EC-EDFF-3F77-2E46-C8B24F98E0DC}"/>
          </ac:grpSpMkLst>
        </pc:grpChg>
        <pc:grpChg chg="del mod">
          <ac:chgData name="Giuseppe Torrisi" userId="7e2d242d-86da-4aa3-bb66-1f88aeb4d0c6" providerId="ADAL" clId="{205EAA5F-1FB2-3B44-A4EE-8AB7CF20EA74}" dt="2023-10-19T09:13:26.959" v="1245" actId="478"/>
          <ac:grpSpMkLst>
            <pc:docMk/>
            <pc:sldMk cId="2988672185" sldId="280"/>
            <ac:grpSpMk id="16" creationId="{3FBE3728-77A6-3CBA-0A7A-F081509A1F20}"/>
          </ac:grpSpMkLst>
        </pc:grpChg>
      </pc:sldChg>
      <pc:sldChg chg="del">
        <pc:chgData name="Giuseppe Torrisi" userId="7e2d242d-86da-4aa3-bb66-1f88aeb4d0c6" providerId="ADAL" clId="{205EAA5F-1FB2-3B44-A4EE-8AB7CF20EA74}" dt="2023-10-17T21:27:31.448" v="942" actId="2696"/>
        <pc:sldMkLst>
          <pc:docMk/>
          <pc:sldMk cId="570789152" sldId="282"/>
        </pc:sldMkLst>
      </pc:sldChg>
      <pc:sldChg chg="del">
        <pc:chgData name="Giuseppe Torrisi" userId="7e2d242d-86da-4aa3-bb66-1f88aeb4d0c6" providerId="ADAL" clId="{205EAA5F-1FB2-3B44-A4EE-8AB7CF20EA74}" dt="2023-10-15T14:14:15.946" v="226" actId="2696"/>
        <pc:sldMkLst>
          <pc:docMk/>
          <pc:sldMk cId="3718102289" sldId="288"/>
        </pc:sldMkLst>
      </pc:sldChg>
      <pc:sldChg chg="delSp mod">
        <pc:chgData name="Giuseppe Torrisi" userId="7e2d242d-86da-4aa3-bb66-1f88aeb4d0c6" providerId="ADAL" clId="{205EAA5F-1FB2-3B44-A4EE-8AB7CF20EA74}" dt="2023-10-18T14:10:02.124" v="1114" actId="478"/>
        <pc:sldMkLst>
          <pc:docMk/>
          <pc:sldMk cId="1383666578" sldId="291"/>
        </pc:sldMkLst>
        <pc:spChg chg="del">
          <ac:chgData name="Giuseppe Torrisi" userId="7e2d242d-86da-4aa3-bb66-1f88aeb4d0c6" providerId="ADAL" clId="{205EAA5F-1FB2-3B44-A4EE-8AB7CF20EA74}" dt="2023-10-18T14:10:02.124" v="1114" actId="478"/>
          <ac:spMkLst>
            <pc:docMk/>
            <pc:sldMk cId="1383666578" sldId="291"/>
            <ac:spMk id="9" creationId="{5D760255-F707-F765-E94D-95E6DEF766BE}"/>
          </ac:spMkLst>
        </pc:spChg>
      </pc:sldChg>
      <pc:sldChg chg="del">
        <pc:chgData name="Giuseppe Torrisi" userId="7e2d242d-86da-4aa3-bb66-1f88aeb4d0c6" providerId="ADAL" clId="{205EAA5F-1FB2-3B44-A4EE-8AB7CF20EA74}" dt="2023-10-15T14:14:14.883" v="225" actId="2696"/>
        <pc:sldMkLst>
          <pc:docMk/>
          <pc:sldMk cId="994448115" sldId="292"/>
        </pc:sldMkLst>
      </pc:sldChg>
      <pc:sldChg chg="del">
        <pc:chgData name="Giuseppe Torrisi" userId="7e2d242d-86da-4aa3-bb66-1f88aeb4d0c6" providerId="ADAL" clId="{205EAA5F-1FB2-3B44-A4EE-8AB7CF20EA74}" dt="2023-10-16T10:37:28.100" v="521" actId="2696"/>
        <pc:sldMkLst>
          <pc:docMk/>
          <pc:sldMk cId="855203613" sldId="313"/>
        </pc:sldMkLst>
      </pc:sldChg>
      <pc:sldChg chg="del mod modShow">
        <pc:chgData name="Giuseppe Torrisi" userId="7e2d242d-86da-4aa3-bb66-1f88aeb4d0c6" providerId="ADAL" clId="{205EAA5F-1FB2-3B44-A4EE-8AB7CF20EA74}" dt="2023-10-15T14:14:48.136" v="227" actId="2696"/>
        <pc:sldMkLst>
          <pc:docMk/>
          <pc:sldMk cId="2930399935" sldId="327"/>
        </pc:sldMkLst>
      </pc:sldChg>
      <pc:sldChg chg="addSp delSp modSp add del mod">
        <pc:chgData name="Giuseppe Torrisi" userId="7e2d242d-86da-4aa3-bb66-1f88aeb4d0c6" providerId="ADAL" clId="{205EAA5F-1FB2-3B44-A4EE-8AB7CF20EA74}" dt="2023-10-16T10:38:39.871" v="560" actId="1076"/>
        <pc:sldMkLst>
          <pc:docMk/>
          <pc:sldMk cId="89610715" sldId="330"/>
        </pc:sldMkLst>
        <pc:spChg chg="del">
          <ac:chgData name="Giuseppe Torrisi" userId="7e2d242d-86da-4aa3-bb66-1f88aeb4d0c6" providerId="ADAL" clId="{205EAA5F-1FB2-3B44-A4EE-8AB7CF20EA74}" dt="2023-10-16T10:37:50.069" v="522" actId="478"/>
          <ac:spMkLst>
            <pc:docMk/>
            <pc:sldMk cId="89610715" sldId="330"/>
            <ac:spMk id="11" creationId="{05E936FA-5AAE-B340-ED27-F66BCE779636}"/>
          </ac:spMkLst>
        </pc:spChg>
        <pc:spChg chg="del">
          <ac:chgData name="Giuseppe Torrisi" userId="7e2d242d-86da-4aa3-bb66-1f88aeb4d0c6" providerId="ADAL" clId="{205EAA5F-1FB2-3B44-A4EE-8AB7CF20EA74}" dt="2023-10-16T10:37:52.352" v="524" actId="478"/>
          <ac:spMkLst>
            <pc:docMk/>
            <pc:sldMk cId="89610715" sldId="330"/>
            <ac:spMk id="26" creationId="{393FDA9F-B536-9F1B-BED0-7488E732D44B}"/>
          </ac:spMkLst>
        </pc:spChg>
        <pc:picChg chg="del">
          <ac:chgData name="Giuseppe Torrisi" userId="7e2d242d-86da-4aa3-bb66-1f88aeb4d0c6" providerId="ADAL" clId="{205EAA5F-1FB2-3B44-A4EE-8AB7CF20EA74}" dt="2023-10-16T10:37:51.120" v="523" actId="478"/>
          <ac:picMkLst>
            <pc:docMk/>
            <pc:sldMk cId="89610715" sldId="330"/>
            <ac:picMk id="4" creationId="{9A12CE57-97AA-AF7A-F394-B62FDAF2F3A6}"/>
          </ac:picMkLst>
        </pc:picChg>
        <pc:picChg chg="mod">
          <ac:chgData name="Giuseppe Torrisi" userId="7e2d242d-86da-4aa3-bb66-1f88aeb4d0c6" providerId="ADAL" clId="{205EAA5F-1FB2-3B44-A4EE-8AB7CF20EA74}" dt="2023-10-16T10:38:19.627" v="552" actId="1076"/>
          <ac:picMkLst>
            <pc:docMk/>
            <pc:sldMk cId="89610715" sldId="330"/>
            <ac:picMk id="5" creationId="{07D0708E-21BC-2E3F-8DBB-1675C28C87E8}"/>
          </ac:picMkLst>
        </pc:picChg>
        <pc:picChg chg="add del mod">
          <ac:chgData name="Giuseppe Torrisi" userId="7e2d242d-86da-4aa3-bb66-1f88aeb4d0c6" providerId="ADAL" clId="{205EAA5F-1FB2-3B44-A4EE-8AB7CF20EA74}" dt="2023-10-16T10:38:02.356" v="535" actId="478"/>
          <ac:picMkLst>
            <pc:docMk/>
            <pc:sldMk cId="89610715" sldId="330"/>
            <ac:picMk id="7" creationId="{D43B3C06-A3FE-4A07-0E4A-8BF2AE18B863}"/>
          </ac:picMkLst>
        </pc:picChg>
        <pc:picChg chg="mod">
          <ac:chgData name="Giuseppe Torrisi" userId="7e2d242d-86da-4aa3-bb66-1f88aeb4d0c6" providerId="ADAL" clId="{205EAA5F-1FB2-3B44-A4EE-8AB7CF20EA74}" dt="2023-10-16T10:38:39.871" v="560" actId="1076"/>
          <ac:picMkLst>
            <pc:docMk/>
            <pc:sldMk cId="89610715" sldId="330"/>
            <ac:picMk id="8" creationId="{361B64B1-1AD0-B6FC-D56E-B9B1F496882D}"/>
          </ac:picMkLst>
        </pc:picChg>
        <pc:picChg chg="add mod">
          <ac:chgData name="Giuseppe Torrisi" userId="7e2d242d-86da-4aa3-bb66-1f88aeb4d0c6" providerId="ADAL" clId="{205EAA5F-1FB2-3B44-A4EE-8AB7CF20EA74}" dt="2023-10-16T10:38:22.518" v="555" actId="1076"/>
          <ac:picMkLst>
            <pc:docMk/>
            <pc:sldMk cId="89610715" sldId="330"/>
            <ac:picMk id="27" creationId="{899090FD-89A0-44BD-AFFE-BF78FE68A10D}"/>
          </ac:picMkLst>
        </pc:picChg>
        <pc:picChg chg="add mod">
          <ac:chgData name="Giuseppe Torrisi" userId="7e2d242d-86da-4aa3-bb66-1f88aeb4d0c6" providerId="ADAL" clId="{205EAA5F-1FB2-3B44-A4EE-8AB7CF20EA74}" dt="2023-10-16T10:38:38.406" v="559" actId="1076"/>
          <ac:picMkLst>
            <pc:docMk/>
            <pc:sldMk cId="89610715" sldId="330"/>
            <ac:picMk id="28" creationId="{F028F067-7998-82C8-3C6E-CF1665A5BD39}"/>
          </ac:picMkLst>
        </pc:picChg>
      </pc:sldChg>
      <pc:sldChg chg="del">
        <pc:chgData name="Giuseppe Torrisi" userId="7e2d242d-86da-4aa3-bb66-1f88aeb4d0c6" providerId="ADAL" clId="{205EAA5F-1FB2-3B44-A4EE-8AB7CF20EA74}" dt="2023-10-16T10:38:43.120" v="561" actId="2696"/>
        <pc:sldMkLst>
          <pc:docMk/>
          <pc:sldMk cId="552071948" sldId="339"/>
        </pc:sldMkLst>
      </pc:sldChg>
      <pc:sldChg chg="del">
        <pc:chgData name="Giuseppe Torrisi" userId="7e2d242d-86da-4aa3-bb66-1f88aeb4d0c6" providerId="ADAL" clId="{205EAA5F-1FB2-3B44-A4EE-8AB7CF20EA74}" dt="2023-10-15T14:11:50.094" v="216" actId="2696"/>
        <pc:sldMkLst>
          <pc:docMk/>
          <pc:sldMk cId="3939229154" sldId="344"/>
        </pc:sldMkLst>
      </pc:sldChg>
      <pc:sldChg chg="modSp mod">
        <pc:chgData name="Giuseppe Torrisi" userId="7e2d242d-86da-4aa3-bb66-1f88aeb4d0c6" providerId="ADAL" clId="{205EAA5F-1FB2-3B44-A4EE-8AB7CF20EA74}" dt="2023-10-18T14:10:11.498" v="1115" actId="113"/>
        <pc:sldMkLst>
          <pc:docMk/>
          <pc:sldMk cId="338199573" sldId="350"/>
        </pc:sldMkLst>
        <pc:spChg chg="mod">
          <ac:chgData name="Giuseppe Torrisi" userId="7e2d242d-86da-4aa3-bb66-1f88aeb4d0c6" providerId="ADAL" clId="{205EAA5F-1FB2-3B44-A4EE-8AB7CF20EA74}" dt="2023-10-17T21:27:19.270" v="941" actId="20577"/>
          <ac:spMkLst>
            <pc:docMk/>
            <pc:sldMk cId="338199573" sldId="350"/>
            <ac:spMk id="3" creationId="{9B99DC13-FAD8-E769-04EE-2E75268DD7B5}"/>
          </ac:spMkLst>
        </pc:spChg>
        <pc:spChg chg="mod">
          <ac:chgData name="Giuseppe Torrisi" userId="7e2d242d-86da-4aa3-bb66-1f88aeb4d0c6" providerId="ADAL" clId="{205EAA5F-1FB2-3B44-A4EE-8AB7CF20EA74}" dt="2023-10-18T14:10:11.498" v="1115" actId="113"/>
          <ac:spMkLst>
            <pc:docMk/>
            <pc:sldMk cId="338199573" sldId="350"/>
            <ac:spMk id="50" creationId="{25293886-E222-1D2A-F834-7FDA2BA9A148}"/>
          </ac:spMkLst>
        </pc:spChg>
      </pc:sldChg>
      <pc:sldChg chg="del">
        <pc:chgData name="Giuseppe Torrisi" userId="7e2d242d-86da-4aa3-bb66-1f88aeb4d0c6" providerId="ADAL" clId="{205EAA5F-1FB2-3B44-A4EE-8AB7CF20EA74}" dt="2023-10-14T18:08:00.816" v="95" actId="2696"/>
        <pc:sldMkLst>
          <pc:docMk/>
          <pc:sldMk cId="965736337" sldId="351"/>
        </pc:sldMkLst>
      </pc:sldChg>
      <pc:sldChg chg="del mod modShow">
        <pc:chgData name="Giuseppe Torrisi" userId="7e2d242d-86da-4aa3-bb66-1f88aeb4d0c6" providerId="ADAL" clId="{205EAA5F-1FB2-3B44-A4EE-8AB7CF20EA74}" dt="2023-10-19T07:57:36.503" v="1156" actId="2696"/>
        <pc:sldMkLst>
          <pc:docMk/>
          <pc:sldMk cId="2519345695" sldId="366"/>
        </pc:sldMkLst>
      </pc:sldChg>
      <pc:sldChg chg="del mod modShow">
        <pc:chgData name="Giuseppe Torrisi" userId="7e2d242d-86da-4aa3-bb66-1f88aeb4d0c6" providerId="ADAL" clId="{205EAA5F-1FB2-3B44-A4EE-8AB7CF20EA74}" dt="2023-10-19T07:56:22.234" v="1153" actId="2696"/>
        <pc:sldMkLst>
          <pc:docMk/>
          <pc:sldMk cId="814647631" sldId="378"/>
        </pc:sldMkLst>
      </pc:sldChg>
      <pc:sldChg chg="addSp modSp mod">
        <pc:chgData name="Giuseppe Torrisi" userId="7e2d242d-86da-4aa3-bb66-1f88aeb4d0c6" providerId="ADAL" clId="{205EAA5F-1FB2-3B44-A4EE-8AB7CF20EA74}" dt="2023-10-19T14:57:16.077" v="1395" actId="1038"/>
        <pc:sldMkLst>
          <pc:docMk/>
          <pc:sldMk cId="588678486" sldId="384"/>
        </pc:sldMkLst>
        <pc:spChg chg="mod">
          <ac:chgData name="Giuseppe Torrisi" userId="7e2d242d-86da-4aa3-bb66-1f88aeb4d0c6" providerId="ADAL" clId="{205EAA5F-1FB2-3B44-A4EE-8AB7CF20EA74}" dt="2023-10-19T14:57:16.077" v="1395" actId="1038"/>
          <ac:spMkLst>
            <pc:docMk/>
            <pc:sldMk cId="588678486" sldId="384"/>
            <ac:spMk id="3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6T10:33:28.252" v="484" actId="20577"/>
          <ac:spMkLst>
            <pc:docMk/>
            <pc:sldMk cId="588678486" sldId="384"/>
            <ac:spMk id="7170" creationId="{00000000-0000-0000-0000-000000000000}"/>
          </ac:spMkLst>
        </pc:spChg>
        <pc:picChg chg="add mod">
          <ac:chgData name="Giuseppe Torrisi" userId="7e2d242d-86da-4aa3-bb66-1f88aeb4d0c6" providerId="ADAL" clId="{205EAA5F-1FB2-3B44-A4EE-8AB7CF20EA74}" dt="2023-10-17T21:15:35.791" v="729" actId="1076"/>
          <ac:picMkLst>
            <pc:docMk/>
            <pc:sldMk cId="588678486" sldId="384"/>
            <ac:picMk id="4" creationId="{A5A12256-DFB2-8A86-2019-0670DDAE95A6}"/>
          </ac:picMkLst>
        </pc:picChg>
      </pc:sldChg>
      <pc:sldChg chg="delSp modSp mod">
        <pc:chgData name="Giuseppe Torrisi" userId="7e2d242d-86da-4aa3-bb66-1f88aeb4d0c6" providerId="ADAL" clId="{205EAA5F-1FB2-3B44-A4EE-8AB7CF20EA74}" dt="2023-10-19T09:15:01.096" v="1314" actId="478"/>
        <pc:sldMkLst>
          <pc:docMk/>
          <pc:sldMk cId="2900776814" sldId="751"/>
        </pc:sldMkLst>
        <pc:spChg chg="del">
          <ac:chgData name="Giuseppe Torrisi" userId="7e2d242d-86da-4aa3-bb66-1f88aeb4d0c6" providerId="ADAL" clId="{205EAA5F-1FB2-3B44-A4EE-8AB7CF20EA74}" dt="2023-10-19T09:15:01.096" v="1314" actId="478"/>
          <ac:spMkLst>
            <pc:docMk/>
            <pc:sldMk cId="2900776814" sldId="751"/>
            <ac:spMk id="35" creationId="{E48D52EE-FBFD-2E82-C505-DB11EA2D6BD8}"/>
          </ac:spMkLst>
        </pc:spChg>
        <pc:grpChg chg="mod">
          <ac:chgData name="Giuseppe Torrisi" userId="7e2d242d-86da-4aa3-bb66-1f88aeb4d0c6" providerId="ADAL" clId="{205EAA5F-1FB2-3B44-A4EE-8AB7CF20EA74}" dt="2023-10-19T09:14:58.875" v="1313" actId="1076"/>
          <ac:grpSpMkLst>
            <pc:docMk/>
            <pc:sldMk cId="2900776814" sldId="751"/>
            <ac:grpSpMk id="27" creationId="{70A86CDE-41ED-8FD0-FC2E-6282AE577BD0}"/>
          </ac:grpSpMkLst>
        </pc:grpChg>
      </pc:sldChg>
      <pc:sldChg chg="del mod modShow">
        <pc:chgData name="Giuseppe Torrisi" userId="7e2d242d-86da-4aa3-bb66-1f88aeb4d0c6" providerId="ADAL" clId="{205EAA5F-1FB2-3B44-A4EE-8AB7CF20EA74}" dt="2023-10-19T07:56:20.129" v="1152" actId="2696"/>
        <pc:sldMkLst>
          <pc:docMk/>
          <pc:sldMk cId="548675639" sldId="755"/>
        </pc:sldMkLst>
      </pc:sldChg>
      <pc:sldChg chg="del">
        <pc:chgData name="Giuseppe Torrisi" userId="7e2d242d-86da-4aa3-bb66-1f88aeb4d0c6" providerId="ADAL" clId="{205EAA5F-1FB2-3B44-A4EE-8AB7CF20EA74}" dt="2023-10-16T10:19:30.212" v="430" actId="2696"/>
        <pc:sldMkLst>
          <pc:docMk/>
          <pc:sldMk cId="3780671873" sldId="756"/>
        </pc:sldMkLst>
      </pc:sldChg>
      <pc:sldChg chg="del">
        <pc:chgData name="Giuseppe Torrisi" userId="7e2d242d-86da-4aa3-bb66-1f88aeb4d0c6" providerId="ADAL" clId="{205EAA5F-1FB2-3B44-A4EE-8AB7CF20EA74}" dt="2023-10-14T17:57:51.544" v="86" actId="2696"/>
        <pc:sldMkLst>
          <pc:docMk/>
          <pc:sldMk cId="3675051763" sldId="758"/>
        </pc:sldMkLst>
      </pc:sldChg>
      <pc:sldChg chg="modSp mod">
        <pc:chgData name="Giuseppe Torrisi" userId="7e2d242d-86da-4aa3-bb66-1f88aeb4d0c6" providerId="ADAL" clId="{205EAA5F-1FB2-3B44-A4EE-8AB7CF20EA74}" dt="2023-10-17T21:14:05.350" v="721" actId="1076"/>
        <pc:sldMkLst>
          <pc:docMk/>
          <pc:sldMk cId="2243717335" sldId="762"/>
        </pc:sldMkLst>
        <pc:spChg chg="mod">
          <ac:chgData name="Giuseppe Torrisi" userId="7e2d242d-86da-4aa3-bb66-1f88aeb4d0c6" providerId="ADAL" clId="{205EAA5F-1FB2-3B44-A4EE-8AB7CF20EA74}" dt="2023-10-17T21:14:05.350" v="721" actId="1076"/>
          <ac:spMkLst>
            <pc:docMk/>
            <pc:sldMk cId="2243717335" sldId="762"/>
            <ac:spMk id="6" creationId="{F006B9F6-EC73-C74C-879D-AF270DF645FF}"/>
          </ac:spMkLst>
        </pc:spChg>
        <pc:spChg chg="mod">
          <ac:chgData name="Giuseppe Torrisi" userId="7e2d242d-86da-4aa3-bb66-1f88aeb4d0c6" providerId="ADAL" clId="{205EAA5F-1FB2-3B44-A4EE-8AB7CF20EA74}" dt="2023-10-17T21:13:45.902" v="715" actId="404"/>
          <ac:spMkLst>
            <pc:docMk/>
            <pc:sldMk cId="2243717335" sldId="762"/>
            <ac:spMk id="49" creationId="{B7BFFB48-19A5-E773-A51E-9E8383E0090F}"/>
          </ac:spMkLst>
        </pc:spChg>
      </pc:sldChg>
      <pc:sldChg chg="modSp mod">
        <pc:chgData name="Giuseppe Torrisi" userId="7e2d242d-86da-4aa3-bb66-1f88aeb4d0c6" providerId="ADAL" clId="{205EAA5F-1FB2-3B44-A4EE-8AB7CF20EA74}" dt="2023-10-18T14:07:15.718" v="1085" actId="403"/>
        <pc:sldMkLst>
          <pc:docMk/>
          <pc:sldMk cId="1637852546" sldId="764"/>
        </pc:sldMkLst>
        <pc:spChg chg="mod">
          <ac:chgData name="Giuseppe Torrisi" userId="7e2d242d-86da-4aa3-bb66-1f88aeb4d0c6" providerId="ADAL" clId="{205EAA5F-1FB2-3B44-A4EE-8AB7CF20EA74}" dt="2023-10-17T21:14:43.623" v="727" actId="1036"/>
          <ac:spMkLst>
            <pc:docMk/>
            <pc:sldMk cId="1637852546" sldId="764"/>
            <ac:spMk id="3" creationId="{8D628A6D-E75A-EC42-B6B1-16A978C8802F}"/>
          </ac:spMkLst>
        </pc:spChg>
        <pc:spChg chg="mod">
          <ac:chgData name="Giuseppe Torrisi" userId="7e2d242d-86da-4aa3-bb66-1f88aeb4d0c6" providerId="ADAL" clId="{205EAA5F-1FB2-3B44-A4EE-8AB7CF20EA74}" dt="2023-10-17T21:14:38.211" v="724" actId="114"/>
          <ac:spMkLst>
            <pc:docMk/>
            <pc:sldMk cId="1637852546" sldId="764"/>
            <ac:spMk id="4" creationId="{9FF21F0C-CAD6-F008-C90D-FE25D2022535}"/>
          </ac:spMkLst>
        </pc:spChg>
        <pc:spChg chg="mod">
          <ac:chgData name="Giuseppe Torrisi" userId="7e2d242d-86da-4aa3-bb66-1f88aeb4d0c6" providerId="ADAL" clId="{205EAA5F-1FB2-3B44-A4EE-8AB7CF20EA74}" dt="2023-10-18T14:07:15.718" v="1085" actId="403"/>
          <ac:spMkLst>
            <pc:docMk/>
            <pc:sldMk cId="1637852546" sldId="764"/>
            <ac:spMk id="15" creationId="{E8489265-BD18-4CBA-AB65-F0C75788030A}"/>
          </ac:spMkLst>
        </pc:spChg>
      </pc:sldChg>
      <pc:sldChg chg="del">
        <pc:chgData name="Giuseppe Torrisi" userId="7e2d242d-86da-4aa3-bb66-1f88aeb4d0c6" providerId="ADAL" clId="{205EAA5F-1FB2-3B44-A4EE-8AB7CF20EA74}" dt="2023-10-16T10:20:44.995" v="449" actId="2696"/>
        <pc:sldMkLst>
          <pc:docMk/>
          <pc:sldMk cId="2122607753" sldId="766"/>
        </pc:sldMkLst>
      </pc:sldChg>
      <pc:sldChg chg="del">
        <pc:chgData name="Giuseppe Torrisi" userId="7e2d242d-86da-4aa3-bb66-1f88aeb4d0c6" providerId="ADAL" clId="{205EAA5F-1FB2-3B44-A4EE-8AB7CF20EA74}" dt="2023-10-15T14:35:14.289" v="249" actId="2696"/>
        <pc:sldMkLst>
          <pc:docMk/>
          <pc:sldMk cId="1332499892" sldId="767"/>
        </pc:sldMkLst>
      </pc:sldChg>
      <pc:sldChg chg="del">
        <pc:chgData name="Giuseppe Torrisi" userId="7e2d242d-86da-4aa3-bb66-1f88aeb4d0c6" providerId="ADAL" clId="{205EAA5F-1FB2-3B44-A4EE-8AB7CF20EA74}" dt="2023-10-15T14:37:49.202" v="258" actId="2696"/>
        <pc:sldMkLst>
          <pc:docMk/>
          <pc:sldMk cId="319887054" sldId="806"/>
        </pc:sldMkLst>
      </pc:sldChg>
      <pc:sldChg chg="modSp mod">
        <pc:chgData name="Giuseppe Torrisi" userId="7e2d242d-86da-4aa3-bb66-1f88aeb4d0c6" providerId="ADAL" clId="{205EAA5F-1FB2-3B44-A4EE-8AB7CF20EA74}" dt="2023-10-16T10:35:00.654" v="499" actId="20577"/>
        <pc:sldMkLst>
          <pc:docMk/>
          <pc:sldMk cId="1681636775" sldId="817"/>
        </pc:sldMkLst>
        <pc:spChg chg="mod">
          <ac:chgData name="Giuseppe Torrisi" userId="7e2d242d-86da-4aa3-bb66-1f88aeb4d0c6" providerId="ADAL" clId="{205EAA5F-1FB2-3B44-A4EE-8AB7CF20EA74}" dt="2023-10-16T10:35:00.654" v="499" actId="20577"/>
          <ac:spMkLst>
            <pc:docMk/>
            <pc:sldMk cId="1681636775" sldId="817"/>
            <ac:spMk id="25" creationId="{F44C13FD-7754-D3BA-9824-ADC7629E6CA2}"/>
          </ac:spMkLst>
        </pc:spChg>
      </pc:sldChg>
      <pc:sldChg chg="addSp delSp modSp mod">
        <pc:chgData name="Giuseppe Torrisi" userId="7e2d242d-86da-4aa3-bb66-1f88aeb4d0c6" providerId="ADAL" clId="{205EAA5F-1FB2-3B44-A4EE-8AB7CF20EA74}" dt="2023-10-19T09:14:40.712" v="1307" actId="478"/>
        <pc:sldMkLst>
          <pc:docMk/>
          <pc:sldMk cId="1007967069" sldId="820"/>
        </pc:sldMkLst>
        <pc:spChg chg="mod">
          <ac:chgData name="Giuseppe Torrisi" userId="7e2d242d-86da-4aa3-bb66-1f88aeb4d0c6" providerId="ADAL" clId="{205EAA5F-1FB2-3B44-A4EE-8AB7CF20EA74}" dt="2023-10-14T20:24:17.537" v="207" actId="20577"/>
          <ac:spMkLst>
            <pc:docMk/>
            <pc:sldMk cId="1007967069" sldId="820"/>
            <ac:spMk id="2" creationId="{8C1AE16A-FD56-633D-AE96-023035D010F1}"/>
          </ac:spMkLst>
        </pc:spChg>
        <pc:spChg chg="del">
          <ac:chgData name="Giuseppe Torrisi" userId="7e2d242d-86da-4aa3-bb66-1f88aeb4d0c6" providerId="ADAL" clId="{205EAA5F-1FB2-3B44-A4EE-8AB7CF20EA74}" dt="2023-10-19T09:14:40.712" v="1307" actId="478"/>
          <ac:spMkLst>
            <pc:docMk/>
            <pc:sldMk cId="1007967069" sldId="820"/>
            <ac:spMk id="17" creationId="{CB8443E0-5F6E-62BD-45FD-0DB6AE6EDEE8}"/>
          </ac:spMkLst>
        </pc:spChg>
        <pc:grpChg chg="add del mod">
          <ac:chgData name="Giuseppe Torrisi" userId="7e2d242d-86da-4aa3-bb66-1f88aeb4d0c6" providerId="ADAL" clId="{205EAA5F-1FB2-3B44-A4EE-8AB7CF20EA74}" dt="2023-10-19T09:14:38.226" v="1306" actId="1076"/>
          <ac:grpSpMkLst>
            <pc:docMk/>
            <pc:sldMk cId="1007967069" sldId="820"/>
            <ac:grpSpMk id="3" creationId="{DF081F76-B840-E0C2-C687-FF6D4725F190}"/>
          </ac:grpSpMkLst>
        </pc:grpChg>
        <pc:grpChg chg="del">
          <ac:chgData name="Giuseppe Torrisi" userId="7e2d242d-86da-4aa3-bb66-1f88aeb4d0c6" providerId="ADAL" clId="{205EAA5F-1FB2-3B44-A4EE-8AB7CF20EA74}" dt="2023-10-19T09:14:40.712" v="1307" actId="478"/>
          <ac:grpSpMkLst>
            <pc:docMk/>
            <pc:sldMk cId="1007967069" sldId="820"/>
            <ac:grpSpMk id="9" creationId="{EC051F84-F203-A4F6-5868-21E0BBFCC060}"/>
          </ac:grpSpMkLst>
        </pc:grpChg>
      </pc:sldChg>
      <pc:sldChg chg="del">
        <pc:chgData name="Giuseppe Torrisi" userId="7e2d242d-86da-4aa3-bb66-1f88aeb4d0c6" providerId="ADAL" clId="{205EAA5F-1FB2-3B44-A4EE-8AB7CF20EA74}" dt="2023-10-15T14:10:19.087" v="213" actId="2696"/>
        <pc:sldMkLst>
          <pc:docMk/>
          <pc:sldMk cId="1147908028" sldId="823"/>
        </pc:sldMkLst>
      </pc:sldChg>
      <pc:sldChg chg="addSp delSp modSp mod">
        <pc:chgData name="Giuseppe Torrisi" userId="7e2d242d-86da-4aa3-bb66-1f88aeb4d0c6" providerId="ADAL" clId="{205EAA5F-1FB2-3B44-A4EE-8AB7CF20EA74}" dt="2023-10-17T21:26:46.917" v="902" actId="1076"/>
        <pc:sldMkLst>
          <pc:docMk/>
          <pc:sldMk cId="2068240697" sldId="828"/>
        </pc:sldMkLst>
        <pc:spChg chg="add del">
          <ac:chgData name="Giuseppe Torrisi" userId="7e2d242d-86da-4aa3-bb66-1f88aeb4d0c6" providerId="ADAL" clId="{205EAA5F-1FB2-3B44-A4EE-8AB7CF20EA74}" dt="2023-10-16T10:36:16.717" v="505" actId="22"/>
          <ac:spMkLst>
            <pc:docMk/>
            <pc:sldMk cId="2068240697" sldId="828"/>
            <ac:spMk id="4" creationId="{D3506D23-1956-B549-6BD2-A21F1B7FE7C4}"/>
          </ac:spMkLst>
        </pc:spChg>
        <pc:spChg chg="mod">
          <ac:chgData name="Giuseppe Torrisi" userId="7e2d242d-86da-4aa3-bb66-1f88aeb4d0c6" providerId="ADAL" clId="{205EAA5F-1FB2-3B44-A4EE-8AB7CF20EA74}" dt="2023-10-17T21:26:25.947" v="886" actId="1076"/>
          <ac:spMkLst>
            <pc:docMk/>
            <pc:sldMk cId="2068240697" sldId="828"/>
            <ac:spMk id="28" creationId="{636EF7F0-AFED-3091-E872-011A1070F05D}"/>
          </ac:spMkLst>
        </pc:spChg>
        <pc:spChg chg="mod">
          <ac:chgData name="Giuseppe Torrisi" userId="7e2d242d-86da-4aa3-bb66-1f88aeb4d0c6" providerId="ADAL" clId="{205EAA5F-1FB2-3B44-A4EE-8AB7CF20EA74}" dt="2023-10-17T21:26:46.917" v="902" actId="1076"/>
          <ac:spMkLst>
            <pc:docMk/>
            <pc:sldMk cId="2068240697" sldId="828"/>
            <ac:spMk id="32" creationId="{6CE39D63-A5F8-A6E2-A47F-83CA6C87A6A6}"/>
          </ac:spMkLst>
        </pc:spChg>
        <pc:spChg chg="mod">
          <ac:chgData name="Giuseppe Torrisi" userId="7e2d242d-86da-4aa3-bb66-1f88aeb4d0c6" providerId="ADAL" clId="{205EAA5F-1FB2-3B44-A4EE-8AB7CF20EA74}" dt="2023-10-17T21:25:59.397" v="876" actId="1036"/>
          <ac:spMkLst>
            <pc:docMk/>
            <pc:sldMk cId="2068240697" sldId="828"/>
            <ac:spMk id="73" creationId="{15E68B20-6D12-2C4A-5ECE-C77A9C663011}"/>
          </ac:spMkLst>
        </pc:spChg>
        <pc:spChg chg="mod">
          <ac:chgData name="Giuseppe Torrisi" userId="7e2d242d-86da-4aa3-bb66-1f88aeb4d0c6" providerId="ADAL" clId="{205EAA5F-1FB2-3B44-A4EE-8AB7CF20EA74}" dt="2023-10-17T21:26:18.059" v="885" actId="1036"/>
          <ac:spMkLst>
            <pc:docMk/>
            <pc:sldMk cId="2068240697" sldId="828"/>
            <ac:spMk id="74" creationId="{C8CC13C3-D790-D3CE-781C-B28E545A0B64}"/>
          </ac:spMkLst>
        </pc:spChg>
        <pc:spChg chg="mod">
          <ac:chgData name="Giuseppe Torrisi" userId="7e2d242d-86da-4aa3-bb66-1f88aeb4d0c6" providerId="ADAL" clId="{205EAA5F-1FB2-3B44-A4EE-8AB7CF20EA74}" dt="2023-10-17T21:25:59.397" v="876" actId="1036"/>
          <ac:spMkLst>
            <pc:docMk/>
            <pc:sldMk cId="2068240697" sldId="828"/>
            <ac:spMk id="75" creationId="{C79A659A-BD79-D6C7-EB73-B82408CC4CED}"/>
          </ac:spMkLst>
        </pc:spChg>
        <pc:spChg chg="mod">
          <ac:chgData name="Giuseppe Torrisi" userId="7e2d242d-86da-4aa3-bb66-1f88aeb4d0c6" providerId="ADAL" clId="{205EAA5F-1FB2-3B44-A4EE-8AB7CF20EA74}" dt="2023-10-17T21:26:09.057" v="883" actId="1076"/>
          <ac:spMkLst>
            <pc:docMk/>
            <pc:sldMk cId="2068240697" sldId="828"/>
            <ac:spMk id="78" creationId="{63B35672-7206-17F2-2C22-E046361C5910}"/>
          </ac:spMkLst>
        </pc:spChg>
        <pc:spChg chg="mod">
          <ac:chgData name="Giuseppe Torrisi" userId="7e2d242d-86da-4aa3-bb66-1f88aeb4d0c6" providerId="ADAL" clId="{205EAA5F-1FB2-3B44-A4EE-8AB7CF20EA74}" dt="2023-10-17T21:26:16.493" v="884" actId="1076"/>
          <ac:spMkLst>
            <pc:docMk/>
            <pc:sldMk cId="2068240697" sldId="828"/>
            <ac:spMk id="79" creationId="{28804887-4CA3-5384-7BB7-33A057A81E35}"/>
          </ac:spMkLst>
        </pc:spChg>
        <pc:picChg chg="add mod">
          <ac:chgData name="Giuseppe Torrisi" userId="7e2d242d-86da-4aa3-bb66-1f88aeb4d0c6" providerId="ADAL" clId="{205EAA5F-1FB2-3B44-A4EE-8AB7CF20EA74}" dt="2023-10-17T21:26:31.239" v="887" actId="1076"/>
          <ac:picMkLst>
            <pc:docMk/>
            <pc:sldMk cId="2068240697" sldId="828"/>
            <ac:picMk id="5" creationId="{42FC88BB-6EBD-6BF5-2478-CFEE1AD1919F}"/>
          </ac:picMkLst>
        </pc:picChg>
        <pc:picChg chg="del">
          <ac:chgData name="Giuseppe Torrisi" userId="7e2d242d-86da-4aa3-bb66-1f88aeb4d0c6" providerId="ADAL" clId="{205EAA5F-1FB2-3B44-A4EE-8AB7CF20EA74}" dt="2023-10-15T14:35:59.947" v="253" actId="478"/>
          <ac:picMkLst>
            <pc:docMk/>
            <pc:sldMk cId="2068240697" sldId="828"/>
            <ac:picMk id="31" creationId="{2EC1F25D-6F29-1189-0784-21A858940797}"/>
          </ac:picMkLst>
        </pc:picChg>
      </pc:sldChg>
      <pc:sldChg chg="del">
        <pc:chgData name="Giuseppe Torrisi" userId="7e2d242d-86da-4aa3-bb66-1f88aeb4d0c6" providerId="ADAL" clId="{205EAA5F-1FB2-3B44-A4EE-8AB7CF20EA74}" dt="2023-10-16T10:19:28.240" v="429" actId="2696"/>
        <pc:sldMkLst>
          <pc:docMk/>
          <pc:sldMk cId="3359163158" sldId="831"/>
        </pc:sldMkLst>
      </pc:sldChg>
      <pc:sldChg chg="addSp delSp modSp mod">
        <pc:chgData name="Giuseppe Torrisi" userId="7e2d242d-86da-4aa3-bb66-1f88aeb4d0c6" providerId="ADAL" clId="{205EAA5F-1FB2-3B44-A4EE-8AB7CF20EA74}" dt="2023-10-18T14:09:48.868" v="1113" actId="403"/>
        <pc:sldMkLst>
          <pc:docMk/>
          <pc:sldMk cId="2521586768" sldId="846"/>
        </pc:sldMkLst>
        <pc:spChg chg="add del mod">
          <ac:chgData name="Giuseppe Torrisi" userId="7e2d242d-86da-4aa3-bb66-1f88aeb4d0c6" providerId="ADAL" clId="{205EAA5F-1FB2-3B44-A4EE-8AB7CF20EA74}" dt="2023-10-17T21:25:22.229" v="862"/>
          <ac:spMkLst>
            <pc:docMk/>
            <pc:sldMk cId="2521586768" sldId="846"/>
            <ac:spMk id="4" creationId="{E40FD13A-60E5-F35A-8D91-7A2191175862}"/>
          </ac:spMkLst>
        </pc:spChg>
        <pc:spChg chg="add del mod">
          <ac:chgData name="Giuseppe Torrisi" userId="7e2d242d-86da-4aa3-bb66-1f88aeb4d0c6" providerId="ADAL" clId="{205EAA5F-1FB2-3B44-A4EE-8AB7CF20EA74}" dt="2023-10-17T21:25:23.187" v="866"/>
          <ac:spMkLst>
            <pc:docMk/>
            <pc:sldMk cId="2521586768" sldId="846"/>
            <ac:spMk id="5" creationId="{81478D80-F8FA-C131-EF28-D07F6E5B0173}"/>
          </ac:spMkLst>
        </pc:spChg>
        <pc:spChg chg="del topLvl">
          <ac:chgData name="Giuseppe Torrisi" userId="7e2d242d-86da-4aa3-bb66-1f88aeb4d0c6" providerId="ADAL" clId="{205EAA5F-1FB2-3B44-A4EE-8AB7CF20EA74}" dt="2023-10-17T21:22:52.446" v="824" actId="478"/>
          <ac:spMkLst>
            <pc:docMk/>
            <pc:sldMk cId="2521586768" sldId="846"/>
            <ac:spMk id="8" creationId="{7A9684E1-E035-DE2A-566C-DCCF5D1FB363}"/>
          </ac:spMkLst>
        </pc:spChg>
        <pc:spChg chg="add del mod">
          <ac:chgData name="Giuseppe Torrisi" userId="7e2d242d-86da-4aa3-bb66-1f88aeb4d0c6" providerId="ADAL" clId="{205EAA5F-1FB2-3B44-A4EE-8AB7CF20EA74}" dt="2023-10-17T21:25:22.489" v="864"/>
          <ac:spMkLst>
            <pc:docMk/>
            <pc:sldMk cId="2521586768" sldId="846"/>
            <ac:spMk id="9" creationId="{D2DC6DCA-2CA7-5996-7D3C-1F9FB044CA86}"/>
          </ac:spMkLst>
        </pc:spChg>
        <pc:spChg chg="mod">
          <ac:chgData name="Giuseppe Torrisi" userId="7e2d242d-86da-4aa3-bb66-1f88aeb4d0c6" providerId="ADAL" clId="{205EAA5F-1FB2-3B44-A4EE-8AB7CF20EA74}" dt="2023-10-18T14:09:48.868" v="1113" actId="403"/>
          <ac:spMkLst>
            <pc:docMk/>
            <pc:sldMk cId="2521586768" sldId="846"/>
            <ac:spMk id="17" creationId="{18B34A39-618A-9FB6-136D-74FBD0461FC5}"/>
          </ac:spMkLst>
        </pc:spChg>
        <pc:spChg chg="mod">
          <ac:chgData name="Giuseppe Torrisi" userId="7e2d242d-86da-4aa3-bb66-1f88aeb4d0c6" providerId="ADAL" clId="{205EAA5F-1FB2-3B44-A4EE-8AB7CF20EA74}" dt="2023-10-17T21:25:09.719" v="857" actId="20577"/>
          <ac:spMkLst>
            <pc:docMk/>
            <pc:sldMk cId="2521586768" sldId="846"/>
            <ac:spMk id="19" creationId="{9CBF8B40-A766-C1C7-22BA-261F0E25B892}"/>
          </ac:spMkLst>
        </pc:spChg>
        <pc:grpChg chg="del mod">
          <ac:chgData name="Giuseppe Torrisi" userId="7e2d242d-86da-4aa3-bb66-1f88aeb4d0c6" providerId="ADAL" clId="{205EAA5F-1FB2-3B44-A4EE-8AB7CF20EA74}" dt="2023-10-17T21:22:52.446" v="824" actId="478"/>
          <ac:grpSpMkLst>
            <pc:docMk/>
            <pc:sldMk cId="2521586768" sldId="846"/>
            <ac:grpSpMk id="6" creationId="{CE4159AB-2AF8-C06D-17C9-79A9548B31B5}"/>
          </ac:grpSpMkLst>
        </pc:grpChg>
        <pc:picChg chg="add mod">
          <ac:chgData name="Giuseppe Torrisi" userId="7e2d242d-86da-4aa3-bb66-1f88aeb4d0c6" providerId="ADAL" clId="{205EAA5F-1FB2-3B44-A4EE-8AB7CF20EA74}" dt="2023-10-17T21:25:00.713" v="856" actId="1076"/>
          <ac:picMkLst>
            <pc:docMk/>
            <pc:sldMk cId="2521586768" sldId="846"/>
            <ac:picMk id="3" creationId="{E25D9FF4-5AD6-658E-099F-AF79E9FB248B}"/>
          </ac:picMkLst>
        </pc:picChg>
        <pc:picChg chg="mod topLvl">
          <ac:chgData name="Giuseppe Torrisi" userId="7e2d242d-86da-4aa3-bb66-1f88aeb4d0c6" providerId="ADAL" clId="{205EAA5F-1FB2-3B44-A4EE-8AB7CF20EA74}" dt="2023-10-17T21:25:17.076" v="860" actId="1076"/>
          <ac:picMkLst>
            <pc:docMk/>
            <pc:sldMk cId="2521586768" sldId="846"/>
            <ac:picMk id="7" creationId="{F6D6987E-2AAE-6447-E523-00777EF0F101}"/>
          </ac:picMkLst>
        </pc:picChg>
      </pc:sldChg>
      <pc:sldChg chg="del">
        <pc:chgData name="Giuseppe Torrisi" userId="7e2d242d-86da-4aa3-bb66-1f88aeb4d0c6" providerId="ADAL" clId="{205EAA5F-1FB2-3B44-A4EE-8AB7CF20EA74}" dt="2023-10-15T14:15:46.524" v="232" actId="2696"/>
        <pc:sldMkLst>
          <pc:docMk/>
          <pc:sldMk cId="892096021" sldId="849"/>
        </pc:sldMkLst>
      </pc:sldChg>
      <pc:sldChg chg="delSp modSp mod">
        <pc:chgData name="Giuseppe Torrisi" userId="7e2d242d-86da-4aa3-bb66-1f88aeb4d0c6" providerId="ADAL" clId="{205EAA5F-1FB2-3B44-A4EE-8AB7CF20EA74}" dt="2023-10-17T21:33:27.754" v="1031" actId="20577"/>
        <pc:sldMkLst>
          <pc:docMk/>
          <pc:sldMk cId="4039623181" sldId="854"/>
        </pc:sldMkLst>
        <pc:spChg chg="mod">
          <ac:chgData name="Giuseppe Torrisi" userId="7e2d242d-86da-4aa3-bb66-1f88aeb4d0c6" providerId="ADAL" clId="{205EAA5F-1FB2-3B44-A4EE-8AB7CF20EA74}" dt="2023-10-17T21:33:27.754" v="1031" actId="20577"/>
          <ac:spMkLst>
            <pc:docMk/>
            <pc:sldMk cId="4039623181" sldId="854"/>
            <ac:spMk id="2" creationId="{8F8A4683-3F86-0532-65F8-20E99EBA9616}"/>
          </ac:spMkLst>
        </pc:spChg>
        <pc:spChg chg="del">
          <ac:chgData name="Giuseppe Torrisi" userId="7e2d242d-86da-4aa3-bb66-1f88aeb4d0c6" providerId="ADAL" clId="{205EAA5F-1FB2-3B44-A4EE-8AB7CF20EA74}" dt="2023-10-14T19:55:04.355" v="109" actId="478"/>
          <ac:spMkLst>
            <pc:docMk/>
            <pc:sldMk cId="4039623181" sldId="854"/>
            <ac:spMk id="24" creationId="{652139DE-CEC2-E20A-A53E-84E6F506BCD7}"/>
          </ac:spMkLst>
        </pc:spChg>
      </pc:sldChg>
      <pc:sldChg chg="modSp mod">
        <pc:chgData name="Giuseppe Torrisi" userId="7e2d242d-86da-4aa3-bb66-1f88aeb4d0c6" providerId="ADAL" clId="{205EAA5F-1FB2-3B44-A4EE-8AB7CF20EA74}" dt="2023-10-19T14:55:58.570" v="1356" actId="20577"/>
        <pc:sldMkLst>
          <pc:docMk/>
          <pc:sldMk cId="802542764" sldId="861"/>
        </pc:sldMkLst>
        <pc:spChg chg="mod">
          <ac:chgData name="Giuseppe Torrisi" userId="7e2d242d-86da-4aa3-bb66-1f88aeb4d0c6" providerId="ADAL" clId="{205EAA5F-1FB2-3B44-A4EE-8AB7CF20EA74}" dt="2023-10-19T14:55:58.570" v="1356" actId="20577"/>
          <ac:spMkLst>
            <pc:docMk/>
            <pc:sldMk cId="802542764" sldId="861"/>
            <ac:spMk id="8" creationId="{5AEA5336-9212-3FEB-1481-761C506A6941}"/>
          </ac:spMkLst>
        </pc:spChg>
      </pc:sldChg>
      <pc:sldChg chg="modSp mod">
        <pc:chgData name="Giuseppe Torrisi" userId="7e2d242d-86da-4aa3-bb66-1f88aeb4d0c6" providerId="ADAL" clId="{205EAA5F-1FB2-3B44-A4EE-8AB7CF20EA74}" dt="2023-10-17T21:21:41.815" v="803" actId="20577"/>
        <pc:sldMkLst>
          <pc:docMk/>
          <pc:sldMk cId="363434590" sldId="877"/>
        </pc:sldMkLst>
        <pc:spChg chg="mod">
          <ac:chgData name="Giuseppe Torrisi" userId="7e2d242d-86da-4aa3-bb66-1f88aeb4d0c6" providerId="ADAL" clId="{205EAA5F-1FB2-3B44-A4EE-8AB7CF20EA74}" dt="2023-10-17T21:21:41.815" v="803" actId="20577"/>
          <ac:spMkLst>
            <pc:docMk/>
            <pc:sldMk cId="363434590" sldId="877"/>
            <ac:spMk id="22" creationId="{51242B86-57B2-3015-090B-78F873A92C18}"/>
          </ac:spMkLst>
        </pc:spChg>
      </pc:sldChg>
      <pc:sldChg chg="modSp del mod">
        <pc:chgData name="Giuseppe Torrisi" userId="7e2d242d-86da-4aa3-bb66-1f88aeb4d0c6" providerId="ADAL" clId="{205EAA5F-1FB2-3B44-A4EE-8AB7CF20EA74}" dt="2023-10-15T14:12:22.954" v="217" actId="2696"/>
        <pc:sldMkLst>
          <pc:docMk/>
          <pc:sldMk cId="3491744254" sldId="882"/>
        </pc:sldMkLst>
        <pc:spChg chg="mod">
          <ac:chgData name="Giuseppe Torrisi" userId="7e2d242d-86da-4aa3-bb66-1f88aeb4d0c6" providerId="ADAL" clId="{205EAA5F-1FB2-3B44-A4EE-8AB7CF20EA74}" dt="2023-10-14T17:54:02.419" v="27" actId="20577"/>
          <ac:spMkLst>
            <pc:docMk/>
            <pc:sldMk cId="3491744254" sldId="882"/>
            <ac:spMk id="4" creationId="{BB0E5E17-18DC-B52B-B14A-3C4045E53BDA}"/>
          </ac:spMkLst>
        </pc:spChg>
      </pc:sldChg>
      <pc:sldChg chg="modSp del mod">
        <pc:chgData name="Giuseppe Torrisi" userId="7e2d242d-86da-4aa3-bb66-1f88aeb4d0c6" providerId="ADAL" clId="{205EAA5F-1FB2-3B44-A4EE-8AB7CF20EA74}" dt="2023-10-16T10:33:50.302" v="485" actId="2696"/>
        <pc:sldMkLst>
          <pc:docMk/>
          <pc:sldMk cId="870542248" sldId="885"/>
        </pc:sldMkLst>
        <pc:spChg chg="mod">
          <ac:chgData name="Giuseppe Torrisi" userId="7e2d242d-86da-4aa3-bb66-1f88aeb4d0c6" providerId="ADAL" clId="{205EAA5F-1FB2-3B44-A4EE-8AB7CF20EA74}" dt="2023-10-14T17:58:01.043" v="90" actId="20577"/>
          <ac:spMkLst>
            <pc:docMk/>
            <pc:sldMk cId="870542248" sldId="885"/>
            <ac:spMk id="4" creationId="{BB0E5E17-18DC-B52B-B14A-3C4045E53BDA}"/>
          </ac:spMkLst>
        </pc:spChg>
      </pc:sldChg>
      <pc:sldChg chg="del">
        <pc:chgData name="Giuseppe Torrisi" userId="7e2d242d-86da-4aa3-bb66-1f88aeb4d0c6" providerId="ADAL" clId="{205EAA5F-1FB2-3B44-A4EE-8AB7CF20EA74}" dt="2023-10-16T10:40:14.797" v="574" actId="2696"/>
        <pc:sldMkLst>
          <pc:docMk/>
          <pc:sldMk cId="1649266207" sldId="892"/>
        </pc:sldMkLst>
      </pc:sldChg>
      <pc:sldChg chg="del">
        <pc:chgData name="Giuseppe Torrisi" userId="7e2d242d-86da-4aa3-bb66-1f88aeb4d0c6" providerId="ADAL" clId="{205EAA5F-1FB2-3B44-A4EE-8AB7CF20EA74}" dt="2023-10-15T14:13:27.011" v="221" actId="2696"/>
        <pc:sldMkLst>
          <pc:docMk/>
          <pc:sldMk cId="3965414004" sldId="893"/>
        </pc:sldMkLst>
      </pc:sldChg>
      <pc:sldChg chg="delSp mod">
        <pc:chgData name="Giuseppe Torrisi" userId="7e2d242d-86da-4aa3-bb66-1f88aeb4d0c6" providerId="ADAL" clId="{205EAA5F-1FB2-3B44-A4EE-8AB7CF20EA74}" dt="2023-10-19T09:15:09.273" v="1316" actId="478"/>
        <pc:sldMkLst>
          <pc:docMk/>
          <pc:sldMk cId="3623154693" sldId="1117"/>
        </pc:sldMkLst>
        <pc:spChg chg="del">
          <ac:chgData name="Giuseppe Torrisi" userId="7e2d242d-86da-4aa3-bb66-1f88aeb4d0c6" providerId="ADAL" clId="{205EAA5F-1FB2-3B44-A4EE-8AB7CF20EA74}" dt="2023-10-19T09:15:09.273" v="1316" actId="478"/>
          <ac:spMkLst>
            <pc:docMk/>
            <pc:sldMk cId="3623154693" sldId="1117"/>
            <ac:spMk id="55" creationId="{58913B72-E80E-89B2-B1EB-53CC2FBFAA61}"/>
          </ac:spMkLst>
        </pc:spChg>
      </pc:sldChg>
      <pc:sldChg chg="delSp modSp mod">
        <pc:chgData name="Giuseppe Torrisi" userId="7e2d242d-86da-4aa3-bb66-1f88aeb4d0c6" providerId="ADAL" clId="{205EAA5F-1FB2-3B44-A4EE-8AB7CF20EA74}" dt="2023-10-19T09:15:13.815" v="1319" actId="478"/>
        <pc:sldMkLst>
          <pc:docMk/>
          <pc:sldMk cId="247965650" sldId="1119"/>
        </pc:sldMkLst>
        <pc:spChg chg="del">
          <ac:chgData name="Giuseppe Torrisi" userId="7e2d242d-86da-4aa3-bb66-1f88aeb4d0c6" providerId="ADAL" clId="{205EAA5F-1FB2-3B44-A4EE-8AB7CF20EA74}" dt="2023-10-19T09:15:13.815" v="1319" actId="478"/>
          <ac:spMkLst>
            <pc:docMk/>
            <pc:sldMk cId="247965650" sldId="1119"/>
            <ac:spMk id="52" creationId="{D652029A-0A5D-7DCF-50CE-5790F4F31C3C}"/>
          </ac:spMkLst>
        </pc:spChg>
        <pc:grpChg chg="mod">
          <ac:chgData name="Giuseppe Torrisi" userId="7e2d242d-86da-4aa3-bb66-1f88aeb4d0c6" providerId="ADAL" clId="{205EAA5F-1FB2-3B44-A4EE-8AB7CF20EA74}" dt="2023-10-19T09:15:11.709" v="1318" actId="1076"/>
          <ac:grpSpMkLst>
            <pc:docMk/>
            <pc:sldMk cId="247965650" sldId="1119"/>
            <ac:grpSpMk id="44" creationId="{DBC507B0-E160-7B9E-4854-2311E9AA65F0}"/>
          </ac:grpSpMkLst>
        </pc:grpChg>
      </pc:sldChg>
      <pc:sldChg chg="delSp mod">
        <pc:chgData name="Giuseppe Torrisi" userId="7e2d242d-86da-4aa3-bb66-1f88aeb4d0c6" providerId="ADAL" clId="{205EAA5F-1FB2-3B44-A4EE-8AB7CF20EA74}" dt="2023-10-19T09:15:18.470" v="1320" actId="478"/>
        <pc:sldMkLst>
          <pc:docMk/>
          <pc:sldMk cId="3537306744" sldId="1153"/>
        </pc:sldMkLst>
        <pc:spChg chg="del">
          <ac:chgData name="Giuseppe Torrisi" userId="7e2d242d-86da-4aa3-bb66-1f88aeb4d0c6" providerId="ADAL" clId="{205EAA5F-1FB2-3B44-A4EE-8AB7CF20EA74}" dt="2023-10-19T09:15:18.470" v="1320" actId="478"/>
          <ac:spMkLst>
            <pc:docMk/>
            <pc:sldMk cId="3537306744" sldId="1153"/>
            <ac:spMk id="33" creationId="{2E341D46-B64B-3C85-A2C5-B3F652AD421F}"/>
          </ac:spMkLst>
        </pc:spChg>
      </pc:sldChg>
      <pc:sldChg chg="del">
        <pc:chgData name="Giuseppe Torrisi" userId="7e2d242d-86da-4aa3-bb66-1f88aeb4d0c6" providerId="ADAL" clId="{205EAA5F-1FB2-3B44-A4EE-8AB7CF20EA74}" dt="2023-10-15T14:15:48.527" v="233" actId="2696"/>
        <pc:sldMkLst>
          <pc:docMk/>
          <pc:sldMk cId="1680403981" sldId="1163"/>
        </pc:sldMkLst>
      </pc:sldChg>
      <pc:sldChg chg="del">
        <pc:chgData name="Giuseppe Torrisi" userId="7e2d242d-86da-4aa3-bb66-1f88aeb4d0c6" providerId="ADAL" clId="{205EAA5F-1FB2-3B44-A4EE-8AB7CF20EA74}" dt="2023-10-15T14:37:00.877" v="256" actId="2696"/>
        <pc:sldMkLst>
          <pc:docMk/>
          <pc:sldMk cId="291102256" sldId="1164"/>
        </pc:sldMkLst>
      </pc:sldChg>
      <pc:sldChg chg="ord">
        <pc:chgData name="Giuseppe Torrisi" userId="7e2d242d-86da-4aa3-bb66-1f88aeb4d0c6" providerId="ADAL" clId="{205EAA5F-1FB2-3B44-A4EE-8AB7CF20EA74}" dt="2023-10-16T10:17:46.308" v="407" actId="20578"/>
        <pc:sldMkLst>
          <pc:docMk/>
          <pc:sldMk cId="3654374322" sldId="1172"/>
        </pc:sldMkLst>
      </pc:sldChg>
      <pc:sldChg chg="modSp mod">
        <pc:chgData name="Giuseppe Torrisi" userId="7e2d242d-86da-4aa3-bb66-1f88aeb4d0c6" providerId="ADAL" clId="{205EAA5F-1FB2-3B44-A4EE-8AB7CF20EA74}" dt="2023-10-16T10:35:06.321" v="502" actId="20577"/>
        <pc:sldMkLst>
          <pc:docMk/>
          <pc:sldMk cId="1192806346" sldId="1173"/>
        </pc:sldMkLst>
        <pc:spChg chg="mod">
          <ac:chgData name="Giuseppe Torrisi" userId="7e2d242d-86da-4aa3-bb66-1f88aeb4d0c6" providerId="ADAL" clId="{205EAA5F-1FB2-3B44-A4EE-8AB7CF20EA74}" dt="2023-10-16T10:35:06.321" v="502" actId="20577"/>
          <ac:spMkLst>
            <pc:docMk/>
            <pc:sldMk cId="1192806346" sldId="1173"/>
            <ac:spMk id="46" creationId="{9EC9E6BF-F41D-DA6D-309D-F29053185A0C}"/>
          </ac:spMkLst>
        </pc:spChg>
      </pc:sldChg>
      <pc:sldChg chg="delSp mod">
        <pc:chgData name="Giuseppe Torrisi" userId="7e2d242d-86da-4aa3-bb66-1f88aeb4d0c6" providerId="ADAL" clId="{205EAA5F-1FB2-3B44-A4EE-8AB7CF20EA74}" dt="2023-10-14T19:53:32.962" v="96" actId="478"/>
        <pc:sldMkLst>
          <pc:docMk/>
          <pc:sldMk cId="2207579878" sldId="1175"/>
        </pc:sldMkLst>
        <pc:spChg chg="del">
          <ac:chgData name="Giuseppe Torrisi" userId="7e2d242d-86da-4aa3-bb66-1f88aeb4d0c6" providerId="ADAL" clId="{205EAA5F-1FB2-3B44-A4EE-8AB7CF20EA74}" dt="2023-10-14T19:53:32.962" v="96" actId="478"/>
          <ac:spMkLst>
            <pc:docMk/>
            <pc:sldMk cId="2207579878" sldId="1175"/>
            <ac:spMk id="4" creationId="{B6B97E85-B434-46C7-D993-653FACC2E0AC}"/>
          </ac:spMkLst>
        </pc:spChg>
      </pc:sldChg>
      <pc:sldChg chg="delSp mod">
        <pc:chgData name="Giuseppe Torrisi" userId="7e2d242d-86da-4aa3-bb66-1f88aeb4d0c6" providerId="ADAL" clId="{205EAA5F-1FB2-3B44-A4EE-8AB7CF20EA74}" dt="2023-10-17T21:31:31.181" v="997" actId="478"/>
        <pc:sldMkLst>
          <pc:docMk/>
          <pc:sldMk cId="3597063385" sldId="1176"/>
        </pc:sldMkLst>
        <pc:spChg chg="del">
          <ac:chgData name="Giuseppe Torrisi" userId="7e2d242d-86da-4aa3-bb66-1f88aeb4d0c6" providerId="ADAL" clId="{205EAA5F-1FB2-3B44-A4EE-8AB7CF20EA74}" dt="2023-10-17T21:31:31.181" v="997" actId="478"/>
          <ac:spMkLst>
            <pc:docMk/>
            <pc:sldMk cId="3597063385" sldId="1176"/>
            <ac:spMk id="3" creationId="{B27CA156-A4FE-7B81-5BCD-1D95AF91B205}"/>
          </ac:spMkLst>
        </pc:spChg>
      </pc:sldChg>
      <pc:sldChg chg="modSp mod">
        <pc:chgData name="Giuseppe Torrisi" userId="7e2d242d-86da-4aa3-bb66-1f88aeb4d0c6" providerId="ADAL" clId="{205EAA5F-1FB2-3B44-A4EE-8AB7CF20EA74}" dt="2023-10-17T21:22:06.303" v="804" actId="20577"/>
        <pc:sldMkLst>
          <pc:docMk/>
          <pc:sldMk cId="2374470707" sldId="1179"/>
        </pc:sldMkLst>
        <pc:spChg chg="mod">
          <ac:chgData name="Giuseppe Torrisi" userId="7e2d242d-86da-4aa3-bb66-1f88aeb4d0c6" providerId="ADAL" clId="{205EAA5F-1FB2-3B44-A4EE-8AB7CF20EA74}" dt="2023-10-17T21:22:06.303" v="804" actId="20577"/>
          <ac:spMkLst>
            <pc:docMk/>
            <pc:sldMk cId="2374470707" sldId="1179"/>
            <ac:spMk id="7" creationId="{6B9354C7-B8B9-5820-A4C9-B044E0472341}"/>
          </ac:spMkLst>
        </pc:spChg>
      </pc:sldChg>
      <pc:sldChg chg="del">
        <pc:chgData name="Giuseppe Torrisi" userId="7e2d242d-86da-4aa3-bb66-1f88aeb4d0c6" providerId="ADAL" clId="{205EAA5F-1FB2-3B44-A4EE-8AB7CF20EA74}" dt="2023-10-15T14:15:58.074" v="235" actId="2696"/>
        <pc:sldMkLst>
          <pc:docMk/>
          <pc:sldMk cId="1763679942" sldId="1189"/>
        </pc:sldMkLst>
      </pc:sldChg>
      <pc:sldChg chg="del">
        <pc:chgData name="Giuseppe Torrisi" userId="7e2d242d-86da-4aa3-bb66-1f88aeb4d0c6" providerId="ADAL" clId="{205EAA5F-1FB2-3B44-A4EE-8AB7CF20EA74}" dt="2023-10-15T14:15:56.810" v="234" actId="2696"/>
        <pc:sldMkLst>
          <pc:docMk/>
          <pc:sldMk cId="4106509564" sldId="1192"/>
        </pc:sldMkLst>
      </pc:sldChg>
      <pc:sldChg chg="addSp delSp modSp mod">
        <pc:chgData name="Giuseppe Torrisi" userId="7e2d242d-86da-4aa3-bb66-1f88aeb4d0c6" providerId="ADAL" clId="{205EAA5F-1FB2-3B44-A4EE-8AB7CF20EA74}" dt="2023-10-19T15:00:22.733" v="1486" actId="1036"/>
        <pc:sldMkLst>
          <pc:docMk/>
          <pc:sldMk cId="3866825106" sldId="1193"/>
        </pc:sldMkLst>
        <pc:spChg chg="mod">
          <ac:chgData name="Giuseppe Torrisi" userId="7e2d242d-86da-4aa3-bb66-1f88aeb4d0c6" providerId="ADAL" clId="{205EAA5F-1FB2-3B44-A4EE-8AB7CF20EA74}" dt="2023-10-19T15:00:19.278" v="1482" actId="113"/>
          <ac:spMkLst>
            <pc:docMk/>
            <pc:sldMk cId="3866825106" sldId="1193"/>
            <ac:spMk id="2" creationId="{695B1CE7-0D10-10F3-8116-34A4121236C1}"/>
          </ac:spMkLst>
        </pc:spChg>
        <pc:spChg chg="add del mod">
          <ac:chgData name="Giuseppe Torrisi" userId="7e2d242d-86da-4aa3-bb66-1f88aeb4d0c6" providerId="ADAL" clId="{205EAA5F-1FB2-3B44-A4EE-8AB7CF20EA74}" dt="2023-10-17T21:34:14.804" v="1040" actId="478"/>
          <ac:spMkLst>
            <pc:docMk/>
            <pc:sldMk cId="3866825106" sldId="1193"/>
            <ac:spMk id="3" creationId="{2C19E2E6-8EFE-619A-FC6B-C4AFA73AFCED}"/>
          </ac:spMkLst>
        </pc:spChg>
        <pc:spChg chg="del">
          <ac:chgData name="Giuseppe Torrisi" userId="7e2d242d-86da-4aa3-bb66-1f88aeb4d0c6" providerId="ADAL" clId="{205EAA5F-1FB2-3B44-A4EE-8AB7CF20EA74}" dt="2023-10-14T17:52:48.526" v="4" actId="478"/>
          <ac:spMkLst>
            <pc:docMk/>
            <pc:sldMk cId="3866825106" sldId="1193"/>
            <ac:spMk id="3" creationId="{59B631CB-A646-C490-6E41-8BD70040E420}"/>
          </ac:spMkLst>
        </pc:spChg>
        <pc:spChg chg="add mod">
          <ac:chgData name="Giuseppe Torrisi" userId="7e2d242d-86da-4aa3-bb66-1f88aeb4d0c6" providerId="ADAL" clId="{205EAA5F-1FB2-3B44-A4EE-8AB7CF20EA74}" dt="2023-10-14T19:56:13.260" v="117" actId="113"/>
          <ac:spMkLst>
            <pc:docMk/>
            <pc:sldMk cId="3866825106" sldId="1193"/>
            <ac:spMk id="6" creationId="{7CEC7AD2-F159-6A3C-7092-B61F4AA96AD9}"/>
          </ac:spMkLst>
        </pc:spChg>
        <pc:spChg chg="mod">
          <ac:chgData name="Giuseppe Torrisi" userId="7e2d242d-86da-4aa3-bb66-1f88aeb4d0c6" providerId="ADAL" clId="{205EAA5F-1FB2-3B44-A4EE-8AB7CF20EA74}" dt="2023-10-14T17:52:44.008" v="3" actId="404"/>
          <ac:spMkLst>
            <pc:docMk/>
            <pc:sldMk cId="3866825106" sldId="1193"/>
            <ac:spMk id="7" creationId="{29A5543B-0760-21CA-A9FB-CE48D9219BEE}"/>
          </ac:spMkLst>
        </pc:spChg>
        <pc:grpChg chg="mod">
          <ac:chgData name="Giuseppe Torrisi" userId="7e2d242d-86da-4aa3-bb66-1f88aeb4d0c6" providerId="ADAL" clId="{205EAA5F-1FB2-3B44-A4EE-8AB7CF20EA74}" dt="2023-10-19T15:00:02.563" v="1475" actId="1076"/>
          <ac:grpSpMkLst>
            <pc:docMk/>
            <pc:sldMk cId="3866825106" sldId="1193"/>
            <ac:grpSpMk id="12" creationId="{4F435789-BBEC-654C-3CB5-7BC5147E2CF0}"/>
          </ac:grpSpMkLst>
        </pc:grpChg>
        <pc:picChg chg="mod">
          <ac:chgData name="Giuseppe Torrisi" userId="7e2d242d-86da-4aa3-bb66-1f88aeb4d0c6" providerId="ADAL" clId="{205EAA5F-1FB2-3B44-A4EE-8AB7CF20EA74}" dt="2023-10-19T15:00:06.119" v="1476" actId="1076"/>
          <ac:picMkLst>
            <pc:docMk/>
            <pc:sldMk cId="3866825106" sldId="1193"/>
            <ac:picMk id="4" creationId="{4E53D46D-4F65-BDEE-3ED4-FF51B6A438AA}"/>
          </ac:picMkLst>
        </pc:picChg>
        <pc:picChg chg="add mod">
          <ac:chgData name="Giuseppe Torrisi" userId="7e2d242d-86da-4aa3-bb66-1f88aeb4d0c6" providerId="ADAL" clId="{205EAA5F-1FB2-3B44-A4EE-8AB7CF20EA74}" dt="2023-10-19T15:00:22.733" v="1486" actId="1036"/>
          <ac:picMkLst>
            <pc:docMk/>
            <pc:sldMk cId="3866825106" sldId="1193"/>
            <ac:picMk id="9" creationId="{1BDAF8B7-E545-6D45-7F1E-2D19F2E7C788}"/>
          </ac:picMkLst>
        </pc:picChg>
        <pc:picChg chg="del mod">
          <ac:chgData name="Giuseppe Torrisi" userId="7e2d242d-86da-4aa3-bb66-1f88aeb4d0c6" providerId="ADAL" clId="{205EAA5F-1FB2-3B44-A4EE-8AB7CF20EA74}" dt="2023-10-14T17:52:13.284" v="1" actId="478"/>
          <ac:picMkLst>
            <pc:docMk/>
            <pc:sldMk cId="3866825106" sldId="1193"/>
            <ac:picMk id="1026" creationId="{42637911-60FD-C120-B6DF-1ED33BB08A32}"/>
          </ac:picMkLst>
        </pc:picChg>
      </pc:sldChg>
      <pc:sldChg chg="del">
        <pc:chgData name="Giuseppe Torrisi" userId="7e2d242d-86da-4aa3-bb66-1f88aeb4d0c6" providerId="ADAL" clId="{205EAA5F-1FB2-3B44-A4EE-8AB7CF20EA74}" dt="2023-10-14T20:22:17.271" v="205" actId="2696"/>
        <pc:sldMkLst>
          <pc:docMk/>
          <pc:sldMk cId="4293319553" sldId="1196"/>
        </pc:sldMkLst>
      </pc:sldChg>
      <pc:sldChg chg="del">
        <pc:chgData name="Giuseppe Torrisi" userId="7e2d242d-86da-4aa3-bb66-1f88aeb4d0c6" providerId="ADAL" clId="{205EAA5F-1FB2-3B44-A4EE-8AB7CF20EA74}" dt="2023-10-15T14:17:26.348" v="239" actId="2696"/>
        <pc:sldMkLst>
          <pc:docMk/>
          <pc:sldMk cId="1726601034" sldId="1202"/>
        </pc:sldMkLst>
      </pc:sldChg>
      <pc:sldChg chg="addSp delSp modSp mod">
        <pc:chgData name="Giuseppe Torrisi" userId="7e2d242d-86da-4aa3-bb66-1f88aeb4d0c6" providerId="ADAL" clId="{205EAA5F-1FB2-3B44-A4EE-8AB7CF20EA74}" dt="2023-10-15T15:01:53.055" v="405" actId="1076"/>
        <pc:sldMkLst>
          <pc:docMk/>
          <pc:sldMk cId="1088507571" sldId="1215"/>
        </pc:sldMkLst>
        <pc:spChg chg="mod">
          <ac:chgData name="Giuseppe Torrisi" userId="7e2d242d-86da-4aa3-bb66-1f88aeb4d0c6" providerId="ADAL" clId="{205EAA5F-1FB2-3B44-A4EE-8AB7CF20EA74}" dt="2023-10-15T15:01:20.325" v="401" actId="1076"/>
          <ac:spMkLst>
            <pc:docMk/>
            <pc:sldMk cId="1088507571" sldId="1215"/>
            <ac:spMk id="7" creationId="{8E882ABA-C596-78AC-43F4-A9F8655C3B01}"/>
          </ac:spMkLst>
        </pc:spChg>
        <pc:spChg chg="add del mod">
          <ac:chgData name="Giuseppe Torrisi" userId="7e2d242d-86da-4aa3-bb66-1f88aeb4d0c6" providerId="ADAL" clId="{205EAA5F-1FB2-3B44-A4EE-8AB7CF20EA74}" dt="2023-10-15T14:52:50.334" v="369" actId="478"/>
          <ac:spMkLst>
            <pc:docMk/>
            <pc:sldMk cId="1088507571" sldId="1215"/>
            <ac:spMk id="24" creationId="{646CE05A-A062-0CF6-05A1-4631909B7276}"/>
          </ac:spMkLst>
        </pc:spChg>
        <pc:spChg chg="add del">
          <ac:chgData name="Giuseppe Torrisi" userId="7e2d242d-86da-4aa3-bb66-1f88aeb4d0c6" providerId="ADAL" clId="{205EAA5F-1FB2-3B44-A4EE-8AB7CF20EA74}" dt="2023-10-15T14:58:30.776" v="371" actId="22"/>
          <ac:spMkLst>
            <pc:docMk/>
            <pc:sldMk cId="1088507571" sldId="1215"/>
            <ac:spMk id="26" creationId="{FC295AE6-EA89-62DF-B45F-6D6B0147F82F}"/>
          </ac:spMkLst>
        </pc:spChg>
        <pc:spChg chg="add mod">
          <ac:chgData name="Giuseppe Torrisi" userId="7e2d242d-86da-4aa3-bb66-1f88aeb4d0c6" providerId="ADAL" clId="{205EAA5F-1FB2-3B44-A4EE-8AB7CF20EA74}" dt="2023-10-15T15:01:24.550" v="402" actId="1076"/>
          <ac:spMkLst>
            <pc:docMk/>
            <pc:sldMk cId="1088507571" sldId="1215"/>
            <ac:spMk id="28" creationId="{3E1C16E4-C321-B81A-82F8-C2A11506CF83}"/>
          </ac:spMkLst>
        </pc:spChg>
        <pc:grpChg chg="add mod">
          <ac:chgData name="Giuseppe Torrisi" userId="7e2d242d-86da-4aa3-bb66-1f88aeb4d0c6" providerId="ADAL" clId="{205EAA5F-1FB2-3B44-A4EE-8AB7CF20EA74}" dt="2023-10-15T15:01:53.055" v="405" actId="1076"/>
          <ac:grpSpMkLst>
            <pc:docMk/>
            <pc:sldMk cId="1088507571" sldId="1215"/>
            <ac:grpSpMk id="29" creationId="{1188739F-3011-0022-943B-4E457926C6B7}"/>
          </ac:grpSpMkLst>
        </pc:grpChg>
        <pc:picChg chg="mod">
          <ac:chgData name="Giuseppe Torrisi" userId="7e2d242d-86da-4aa3-bb66-1f88aeb4d0c6" providerId="ADAL" clId="{205EAA5F-1FB2-3B44-A4EE-8AB7CF20EA74}" dt="2023-10-15T15:01:28.778" v="403" actId="1076"/>
          <ac:picMkLst>
            <pc:docMk/>
            <pc:sldMk cId="1088507571" sldId="1215"/>
            <ac:picMk id="8" creationId="{78287C92-7DA0-DD5B-D43B-D32D1DED65AE}"/>
          </ac:picMkLst>
        </pc:picChg>
        <pc:picChg chg="add mod">
          <ac:chgData name="Giuseppe Torrisi" userId="7e2d242d-86da-4aa3-bb66-1f88aeb4d0c6" providerId="ADAL" clId="{205EAA5F-1FB2-3B44-A4EE-8AB7CF20EA74}" dt="2023-10-15T14:59:39.785" v="398" actId="1035"/>
          <ac:picMkLst>
            <pc:docMk/>
            <pc:sldMk cId="1088507571" sldId="1215"/>
            <ac:picMk id="27" creationId="{2D522043-3B5B-D930-59FC-BA0BEA392246}"/>
          </ac:picMkLst>
        </pc:picChg>
      </pc:sldChg>
      <pc:sldChg chg="modSp mod">
        <pc:chgData name="Giuseppe Torrisi" userId="7e2d242d-86da-4aa3-bb66-1f88aeb4d0c6" providerId="ADAL" clId="{205EAA5F-1FB2-3B44-A4EE-8AB7CF20EA74}" dt="2023-10-18T14:09:27.189" v="1112" actId="14100"/>
        <pc:sldMkLst>
          <pc:docMk/>
          <pc:sldMk cId="1957239366" sldId="1218"/>
        </pc:sldMkLst>
        <pc:spChg chg="mod">
          <ac:chgData name="Giuseppe Torrisi" userId="7e2d242d-86da-4aa3-bb66-1f88aeb4d0c6" providerId="ADAL" clId="{205EAA5F-1FB2-3B44-A4EE-8AB7CF20EA74}" dt="2023-10-16T10:35:25.775" v="503" actId="2711"/>
          <ac:spMkLst>
            <pc:docMk/>
            <pc:sldMk cId="1957239366" sldId="1218"/>
            <ac:spMk id="5" creationId="{16DAB960-20B7-9B31-7110-470FC26689F6}"/>
          </ac:spMkLst>
        </pc:spChg>
        <pc:spChg chg="mod">
          <ac:chgData name="Giuseppe Torrisi" userId="7e2d242d-86da-4aa3-bb66-1f88aeb4d0c6" providerId="ADAL" clId="{205EAA5F-1FB2-3B44-A4EE-8AB7CF20EA74}" dt="2023-10-16T10:35:25.775" v="503" actId="2711"/>
          <ac:spMkLst>
            <pc:docMk/>
            <pc:sldMk cId="1957239366" sldId="1218"/>
            <ac:spMk id="7" creationId="{5E3046E9-A206-DEFD-3AD3-7F2A3BB5C0D7}"/>
          </ac:spMkLst>
        </pc:spChg>
        <pc:spChg chg="mod">
          <ac:chgData name="Giuseppe Torrisi" userId="7e2d242d-86da-4aa3-bb66-1f88aeb4d0c6" providerId="ADAL" clId="{205EAA5F-1FB2-3B44-A4EE-8AB7CF20EA74}" dt="2023-10-16T10:35:25.775" v="503" actId="2711"/>
          <ac:spMkLst>
            <pc:docMk/>
            <pc:sldMk cId="1957239366" sldId="1218"/>
            <ac:spMk id="8" creationId="{7AFF86C3-6B66-5FCA-0F78-0DBE2462D61A}"/>
          </ac:spMkLst>
        </pc:spChg>
        <pc:grpChg chg="mod">
          <ac:chgData name="Giuseppe Torrisi" userId="7e2d242d-86da-4aa3-bb66-1f88aeb4d0c6" providerId="ADAL" clId="{205EAA5F-1FB2-3B44-A4EE-8AB7CF20EA74}" dt="2023-10-16T10:35:25.775" v="503" actId="2711"/>
          <ac:grpSpMkLst>
            <pc:docMk/>
            <pc:sldMk cId="1957239366" sldId="1218"/>
            <ac:grpSpMk id="16" creationId="{46ACDC04-0616-02F7-6D03-E2BB3AB16EE7}"/>
          </ac:grpSpMkLst>
        </pc:grpChg>
        <pc:picChg chg="mod">
          <ac:chgData name="Giuseppe Torrisi" userId="7e2d242d-86da-4aa3-bb66-1f88aeb4d0c6" providerId="ADAL" clId="{205EAA5F-1FB2-3B44-A4EE-8AB7CF20EA74}" dt="2023-10-18T14:09:27.189" v="1112" actId="14100"/>
          <ac:picMkLst>
            <pc:docMk/>
            <pc:sldMk cId="1957239366" sldId="1218"/>
            <ac:picMk id="4" creationId="{F13874A1-D434-D2E1-7AB2-5D95EA8CDE64}"/>
          </ac:picMkLst>
        </pc:picChg>
        <pc:picChg chg="mod">
          <ac:chgData name="Giuseppe Torrisi" userId="7e2d242d-86da-4aa3-bb66-1f88aeb4d0c6" providerId="ADAL" clId="{205EAA5F-1FB2-3B44-A4EE-8AB7CF20EA74}" dt="2023-10-16T10:35:25.775" v="503" actId="2711"/>
          <ac:picMkLst>
            <pc:docMk/>
            <pc:sldMk cId="1957239366" sldId="1218"/>
            <ac:picMk id="6" creationId="{11C59A9C-DE71-D4F5-A255-D54D5E146ABA}"/>
          </ac:picMkLst>
        </pc:picChg>
        <pc:picChg chg="mod">
          <ac:chgData name="Giuseppe Torrisi" userId="7e2d242d-86da-4aa3-bb66-1f88aeb4d0c6" providerId="ADAL" clId="{205EAA5F-1FB2-3B44-A4EE-8AB7CF20EA74}" dt="2023-10-16T10:35:25.775" v="503" actId="2711"/>
          <ac:picMkLst>
            <pc:docMk/>
            <pc:sldMk cId="1957239366" sldId="1218"/>
            <ac:picMk id="14" creationId="{5A942C2E-007C-3641-8A09-1DB51A52D114}"/>
          </ac:picMkLst>
        </pc:picChg>
        <pc:picChg chg="mod">
          <ac:chgData name="Giuseppe Torrisi" userId="7e2d242d-86da-4aa3-bb66-1f88aeb4d0c6" providerId="ADAL" clId="{205EAA5F-1FB2-3B44-A4EE-8AB7CF20EA74}" dt="2023-10-16T10:35:25.775" v="503" actId="2711"/>
          <ac:picMkLst>
            <pc:docMk/>
            <pc:sldMk cId="1957239366" sldId="1218"/>
            <ac:picMk id="15" creationId="{4D6C5FD1-7E49-290E-8E80-23FBA0870ECF}"/>
          </ac:picMkLst>
        </pc:picChg>
      </pc:sldChg>
      <pc:sldChg chg="modSp del mod">
        <pc:chgData name="Giuseppe Torrisi" userId="7e2d242d-86da-4aa3-bb66-1f88aeb4d0c6" providerId="ADAL" clId="{205EAA5F-1FB2-3B44-A4EE-8AB7CF20EA74}" dt="2023-10-15T14:12:32.481" v="220" actId="2696"/>
        <pc:sldMkLst>
          <pc:docMk/>
          <pc:sldMk cId="147033940" sldId="1220"/>
        </pc:sldMkLst>
        <pc:spChg chg="mod">
          <ac:chgData name="Giuseppe Torrisi" userId="7e2d242d-86da-4aa3-bb66-1f88aeb4d0c6" providerId="ADAL" clId="{205EAA5F-1FB2-3B44-A4EE-8AB7CF20EA74}" dt="2023-10-14T20:14:11.677" v="127" actId="20577"/>
          <ac:spMkLst>
            <pc:docMk/>
            <pc:sldMk cId="147033940" sldId="1220"/>
            <ac:spMk id="19" creationId="{4496EA2B-E008-31AB-FC5E-E45B0EE1C736}"/>
          </ac:spMkLst>
        </pc:spChg>
      </pc:sldChg>
      <pc:sldChg chg="del">
        <pc:chgData name="Giuseppe Torrisi" userId="7e2d242d-86da-4aa3-bb66-1f88aeb4d0c6" providerId="ADAL" clId="{205EAA5F-1FB2-3B44-A4EE-8AB7CF20EA74}" dt="2023-10-14T17:57:20.522" v="84" actId="2696"/>
        <pc:sldMkLst>
          <pc:docMk/>
          <pc:sldMk cId="3660269137" sldId="1221"/>
        </pc:sldMkLst>
      </pc:sldChg>
      <pc:sldChg chg="modSp del mod">
        <pc:chgData name="Giuseppe Torrisi" userId="7e2d242d-86da-4aa3-bb66-1f88aeb4d0c6" providerId="ADAL" clId="{205EAA5F-1FB2-3B44-A4EE-8AB7CF20EA74}" dt="2023-10-15T14:12:30.875" v="218" actId="2696"/>
        <pc:sldMkLst>
          <pc:docMk/>
          <pc:sldMk cId="3453749973" sldId="1222"/>
        </pc:sldMkLst>
        <pc:spChg chg="mod">
          <ac:chgData name="Giuseppe Torrisi" userId="7e2d242d-86da-4aa3-bb66-1f88aeb4d0c6" providerId="ADAL" clId="{205EAA5F-1FB2-3B44-A4EE-8AB7CF20EA74}" dt="2023-10-14T20:18:50.693" v="168" actId="20577"/>
          <ac:spMkLst>
            <pc:docMk/>
            <pc:sldMk cId="3453749973" sldId="1222"/>
            <ac:spMk id="19" creationId="{4496EA2B-E008-31AB-FC5E-E45B0EE1C736}"/>
          </ac:spMkLst>
        </pc:spChg>
      </pc:sldChg>
      <pc:sldChg chg="modSp del mod">
        <pc:chgData name="Giuseppe Torrisi" userId="7e2d242d-86da-4aa3-bb66-1f88aeb4d0c6" providerId="ADAL" clId="{205EAA5F-1FB2-3B44-A4EE-8AB7CF20EA74}" dt="2023-10-15T14:12:31.671" v="219" actId="2696"/>
        <pc:sldMkLst>
          <pc:docMk/>
          <pc:sldMk cId="2812237718" sldId="1224"/>
        </pc:sldMkLst>
        <pc:spChg chg="mod">
          <ac:chgData name="Giuseppe Torrisi" userId="7e2d242d-86da-4aa3-bb66-1f88aeb4d0c6" providerId="ADAL" clId="{205EAA5F-1FB2-3B44-A4EE-8AB7CF20EA74}" dt="2023-10-14T20:18:45.337" v="166" actId="20577"/>
          <ac:spMkLst>
            <pc:docMk/>
            <pc:sldMk cId="2812237718" sldId="1224"/>
            <ac:spMk id="19" creationId="{4496EA2B-E008-31AB-FC5E-E45B0EE1C736}"/>
          </ac:spMkLst>
        </pc:spChg>
      </pc:sldChg>
      <pc:sldChg chg="del">
        <pc:chgData name="Giuseppe Torrisi" userId="7e2d242d-86da-4aa3-bb66-1f88aeb4d0c6" providerId="ADAL" clId="{205EAA5F-1FB2-3B44-A4EE-8AB7CF20EA74}" dt="2023-10-14T18:07:32.968" v="92" actId="2696"/>
        <pc:sldMkLst>
          <pc:docMk/>
          <pc:sldMk cId="2219435353" sldId="1225"/>
        </pc:sldMkLst>
      </pc:sldChg>
      <pc:sldChg chg="del">
        <pc:chgData name="Giuseppe Torrisi" userId="7e2d242d-86da-4aa3-bb66-1f88aeb4d0c6" providerId="ADAL" clId="{205EAA5F-1FB2-3B44-A4EE-8AB7CF20EA74}" dt="2023-10-14T18:07:32.060" v="91" actId="2696"/>
        <pc:sldMkLst>
          <pc:docMk/>
          <pc:sldMk cId="11979982" sldId="1227"/>
        </pc:sldMkLst>
      </pc:sldChg>
      <pc:sldChg chg="del">
        <pc:chgData name="Giuseppe Torrisi" userId="7e2d242d-86da-4aa3-bb66-1f88aeb4d0c6" providerId="ADAL" clId="{205EAA5F-1FB2-3B44-A4EE-8AB7CF20EA74}" dt="2023-10-14T18:07:35.099" v="94" actId="2696"/>
        <pc:sldMkLst>
          <pc:docMk/>
          <pc:sldMk cId="2601868720" sldId="1229"/>
        </pc:sldMkLst>
      </pc:sldChg>
      <pc:sldChg chg="del">
        <pc:chgData name="Giuseppe Torrisi" userId="7e2d242d-86da-4aa3-bb66-1f88aeb4d0c6" providerId="ADAL" clId="{205EAA5F-1FB2-3B44-A4EE-8AB7CF20EA74}" dt="2023-10-14T18:07:33.697" v="93" actId="2696"/>
        <pc:sldMkLst>
          <pc:docMk/>
          <pc:sldMk cId="2007425027" sldId="1230"/>
        </pc:sldMkLst>
      </pc:sldChg>
      <pc:sldChg chg="del">
        <pc:chgData name="Giuseppe Torrisi" userId="7e2d242d-86da-4aa3-bb66-1f88aeb4d0c6" providerId="ADAL" clId="{205EAA5F-1FB2-3B44-A4EE-8AB7CF20EA74}" dt="2023-10-14T20:22:04.195" v="204" actId="2696"/>
        <pc:sldMkLst>
          <pc:docMk/>
          <pc:sldMk cId="218657305" sldId="1232"/>
        </pc:sldMkLst>
      </pc:sldChg>
      <pc:sldChg chg="del">
        <pc:chgData name="Giuseppe Torrisi" userId="7e2d242d-86da-4aa3-bb66-1f88aeb4d0c6" providerId="ADAL" clId="{205EAA5F-1FB2-3B44-A4EE-8AB7CF20EA74}" dt="2023-10-15T14:15:13.642" v="229" actId="2696"/>
        <pc:sldMkLst>
          <pc:docMk/>
          <pc:sldMk cId="1246160338" sldId="1236"/>
        </pc:sldMkLst>
      </pc:sldChg>
      <pc:sldChg chg="del">
        <pc:chgData name="Giuseppe Torrisi" userId="7e2d242d-86da-4aa3-bb66-1f88aeb4d0c6" providerId="ADAL" clId="{205EAA5F-1FB2-3B44-A4EE-8AB7CF20EA74}" dt="2023-10-14T17:57:21.931" v="85" actId="2696"/>
        <pc:sldMkLst>
          <pc:docMk/>
          <pc:sldMk cId="438514821" sldId="1237"/>
        </pc:sldMkLst>
      </pc:sldChg>
      <pc:sldChg chg="del">
        <pc:chgData name="Giuseppe Torrisi" userId="7e2d242d-86da-4aa3-bb66-1f88aeb4d0c6" providerId="ADAL" clId="{205EAA5F-1FB2-3B44-A4EE-8AB7CF20EA74}" dt="2023-10-14T20:19:07.842" v="169" actId="2696"/>
        <pc:sldMkLst>
          <pc:docMk/>
          <pc:sldMk cId="2041880915" sldId="1238"/>
        </pc:sldMkLst>
      </pc:sldChg>
      <pc:sldChg chg="del">
        <pc:chgData name="Giuseppe Torrisi" userId="7e2d242d-86da-4aa3-bb66-1f88aeb4d0c6" providerId="ADAL" clId="{205EAA5F-1FB2-3B44-A4EE-8AB7CF20EA74}" dt="2023-10-14T19:53:39.600" v="97" actId="2696"/>
        <pc:sldMkLst>
          <pc:docMk/>
          <pc:sldMk cId="4122348371" sldId="1240"/>
        </pc:sldMkLst>
      </pc:sldChg>
      <pc:sldChg chg="del">
        <pc:chgData name="Giuseppe Torrisi" userId="7e2d242d-86da-4aa3-bb66-1f88aeb4d0c6" providerId="ADAL" clId="{205EAA5F-1FB2-3B44-A4EE-8AB7CF20EA74}" dt="2023-10-14T19:53:40.321" v="98" actId="2696"/>
        <pc:sldMkLst>
          <pc:docMk/>
          <pc:sldMk cId="2301371985" sldId="1241"/>
        </pc:sldMkLst>
      </pc:sldChg>
      <pc:sldChg chg="del">
        <pc:chgData name="Giuseppe Torrisi" userId="7e2d242d-86da-4aa3-bb66-1f88aeb4d0c6" providerId="ADAL" clId="{205EAA5F-1FB2-3B44-A4EE-8AB7CF20EA74}" dt="2023-10-14T19:53:45.270" v="99" actId="2696"/>
        <pc:sldMkLst>
          <pc:docMk/>
          <pc:sldMk cId="2859657270" sldId="1242"/>
        </pc:sldMkLst>
      </pc:sldChg>
      <pc:sldChg chg="del">
        <pc:chgData name="Giuseppe Torrisi" userId="7e2d242d-86da-4aa3-bb66-1f88aeb4d0c6" providerId="ADAL" clId="{205EAA5F-1FB2-3B44-A4EE-8AB7CF20EA74}" dt="2023-10-14T19:53:46.151" v="100" actId="2696"/>
        <pc:sldMkLst>
          <pc:docMk/>
          <pc:sldMk cId="1319611997" sldId="1243"/>
        </pc:sldMkLst>
      </pc:sldChg>
      <pc:sldChg chg="del">
        <pc:chgData name="Giuseppe Torrisi" userId="7e2d242d-86da-4aa3-bb66-1f88aeb4d0c6" providerId="ADAL" clId="{205EAA5F-1FB2-3B44-A4EE-8AB7CF20EA74}" dt="2023-10-14T19:53:47.048" v="101" actId="2696"/>
        <pc:sldMkLst>
          <pc:docMk/>
          <pc:sldMk cId="3410499544" sldId="1244"/>
        </pc:sldMkLst>
      </pc:sldChg>
      <pc:sldChg chg="addSp delSp modSp del mod modShow">
        <pc:chgData name="Giuseppe Torrisi" userId="7e2d242d-86da-4aa3-bb66-1f88aeb4d0c6" providerId="ADAL" clId="{205EAA5F-1FB2-3B44-A4EE-8AB7CF20EA74}" dt="2023-10-19T07:55:26.177" v="1147" actId="2696"/>
        <pc:sldMkLst>
          <pc:docMk/>
          <pc:sldMk cId="1288169707" sldId="1246"/>
        </pc:sldMkLst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4" creationId="{10FD6A45-8419-3F33-3513-BC55F4D4F758}"/>
          </ac:spMkLst>
        </pc:spChg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17" creationId="{5469D81F-5D61-8E83-BD52-AC47AB30B36F}"/>
          </ac:spMkLst>
        </pc:spChg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18" creationId="{40802848-228B-AF79-3C4E-6BDF7400BEAC}"/>
          </ac:spMkLst>
        </pc:spChg>
        <pc:spChg chg="add del mod">
          <ac:chgData name="Giuseppe Torrisi" userId="7e2d242d-86da-4aa3-bb66-1f88aeb4d0c6" providerId="ADAL" clId="{205EAA5F-1FB2-3B44-A4EE-8AB7CF20EA74}" dt="2023-10-14T20:15:54.220" v="163" actId="478"/>
          <ac:spMkLst>
            <pc:docMk/>
            <pc:sldMk cId="1288169707" sldId="1246"/>
            <ac:spMk id="18" creationId="{F384D3AD-F1FF-699E-7C43-F40EDA65E579}"/>
          </ac:spMkLst>
        </pc:spChg>
        <pc:spChg chg="del">
          <ac:chgData name="Giuseppe Torrisi" userId="7e2d242d-86da-4aa3-bb66-1f88aeb4d0c6" providerId="ADAL" clId="{205EAA5F-1FB2-3B44-A4EE-8AB7CF20EA74}" dt="2023-10-14T20:15:51.862" v="162" actId="478"/>
          <ac:spMkLst>
            <pc:docMk/>
            <pc:sldMk cId="1288169707" sldId="1246"/>
            <ac:spMk id="19" creationId="{4496EA2B-E008-31AB-FC5E-E45B0EE1C736}"/>
          </ac:spMkLst>
        </pc:spChg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19" creationId="{9AC03F1C-7C05-8D22-D989-B2BD9D0764FD}"/>
          </ac:spMkLst>
        </pc:spChg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20" creationId="{00400CDD-3927-3247-50D5-A3A415F6AD5A}"/>
          </ac:spMkLst>
        </pc:spChg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21" creationId="{D9C3017D-31B5-3FB5-1CBE-CE12E980A47E}"/>
          </ac:spMkLst>
        </pc:spChg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23" creationId="{9309FD19-D939-76FF-8309-F2175143D244}"/>
          </ac:spMkLst>
        </pc:spChg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24" creationId="{2BC3CE20-FDC6-A745-CA39-5F2EFCCBC703}"/>
          </ac:spMkLst>
        </pc:spChg>
        <pc:spChg chg="add del mod">
          <ac:chgData name="Giuseppe Torrisi" userId="7e2d242d-86da-4aa3-bb66-1f88aeb4d0c6" providerId="ADAL" clId="{205EAA5F-1FB2-3B44-A4EE-8AB7CF20EA74}" dt="2023-10-16T10:19:03.018" v="426"/>
          <ac:spMkLst>
            <pc:docMk/>
            <pc:sldMk cId="1288169707" sldId="1246"/>
            <ac:spMk id="25" creationId="{CB33C2FD-1846-5338-BB3A-6C1D81BB31DD}"/>
          </ac:spMkLst>
        </pc:spChg>
        <pc:picChg chg="add del mod">
          <ac:chgData name="Giuseppe Torrisi" userId="7e2d242d-86da-4aa3-bb66-1f88aeb4d0c6" providerId="ADAL" clId="{205EAA5F-1FB2-3B44-A4EE-8AB7CF20EA74}" dt="2023-10-16T10:19:03.018" v="426"/>
          <ac:picMkLst>
            <pc:docMk/>
            <pc:sldMk cId="1288169707" sldId="1246"/>
            <ac:picMk id="16" creationId="{8425657E-9A33-0334-ED6E-5D88BC75F143}"/>
          </ac:picMkLst>
        </pc:picChg>
        <pc:cxnChg chg="del">
          <ac:chgData name="Giuseppe Torrisi" userId="7e2d242d-86da-4aa3-bb66-1f88aeb4d0c6" providerId="ADAL" clId="{205EAA5F-1FB2-3B44-A4EE-8AB7CF20EA74}" dt="2023-10-14T20:15:49.558" v="161" actId="478"/>
          <ac:cxnSpMkLst>
            <pc:docMk/>
            <pc:sldMk cId="1288169707" sldId="1246"/>
            <ac:cxnSpMk id="4" creationId="{02FDC905-5CC8-1B64-45B6-24FDA7E973C5}"/>
          </ac:cxnSpMkLst>
        </pc:cxnChg>
        <pc:cxnChg chg="del">
          <ac:chgData name="Giuseppe Torrisi" userId="7e2d242d-86da-4aa3-bb66-1f88aeb4d0c6" providerId="ADAL" clId="{205EAA5F-1FB2-3B44-A4EE-8AB7CF20EA74}" dt="2023-10-14T20:15:55.486" v="164" actId="478"/>
          <ac:cxnSpMkLst>
            <pc:docMk/>
            <pc:sldMk cId="1288169707" sldId="1246"/>
            <ac:cxnSpMk id="16" creationId="{7303D1DF-8C17-991A-D177-A09C13F7372F}"/>
          </ac:cxnSpMkLst>
        </pc:cxnChg>
      </pc:sldChg>
      <pc:sldChg chg="del">
        <pc:chgData name="Giuseppe Torrisi" userId="7e2d242d-86da-4aa3-bb66-1f88aeb4d0c6" providerId="ADAL" clId="{205EAA5F-1FB2-3B44-A4EE-8AB7CF20EA74}" dt="2023-10-15T14:36:30.892" v="255" actId="2696"/>
        <pc:sldMkLst>
          <pc:docMk/>
          <pc:sldMk cId="2565138744" sldId="1250"/>
        </pc:sldMkLst>
      </pc:sldChg>
      <pc:sldChg chg="del">
        <pc:chgData name="Giuseppe Torrisi" userId="7e2d242d-86da-4aa3-bb66-1f88aeb4d0c6" providerId="ADAL" clId="{205EAA5F-1FB2-3B44-A4EE-8AB7CF20EA74}" dt="2023-10-15T14:15:07.785" v="228" actId="2696"/>
        <pc:sldMkLst>
          <pc:docMk/>
          <pc:sldMk cId="2763178242" sldId="1251"/>
        </pc:sldMkLst>
      </pc:sldChg>
      <pc:sldChg chg="addSp delSp modSp mod">
        <pc:chgData name="Giuseppe Torrisi" userId="7e2d242d-86da-4aa3-bb66-1f88aeb4d0c6" providerId="ADAL" clId="{205EAA5F-1FB2-3B44-A4EE-8AB7CF20EA74}" dt="2023-10-16T10:39:32.699" v="573"/>
        <pc:sldMkLst>
          <pc:docMk/>
          <pc:sldMk cId="1638665047" sldId="1253"/>
        </pc:sldMkLst>
        <pc:spChg chg="add del mod">
          <ac:chgData name="Giuseppe Torrisi" userId="7e2d242d-86da-4aa3-bb66-1f88aeb4d0c6" providerId="ADAL" clId="{205EAA5F-1FB2-3B44-A4EE-8AB7CF20EA74}" dt="2023-10-16T10:39:32.699" v="573"/>
          <ac:spMkLst>
            <pc:docMk/>
            <pc:sldMk cId="1638665047" sldId="1253"/>
            <ac:spMk id="10" creationId="{93BA5398-1155-C03B-2D14-214C75F855A0}"/>
          </ac:spMkLst>
        </pc:spChg>
        <pc:picChg chg="mod">
          <ac:chgData name="Giuseppe Torrisi" userId="7e2d242d-86da-4aa3-bb66-1f88aeb4d0c6" providerId="ADAL" clId="{205EAA5F-1FB2-3B44-A4EE-8AB7CF20EA74}" dt="2023-10-16T10:39:28.097" v="570" actId="14100"/>
          <ac:picMkLst>
            <pc:docMk/>
            <pc:sldMk cId="1638665047" sldId="1253"/>
            <ac:picMk id="35" creationId="{DC798988-8558-98DC-6D24-615E84FE0502}"/>
          </ac:picMkLst>
        </pc:picChg>
      </pc:sldChg>
      <pc:sldChg chg="del">
        <pc:chgData name="Giuseppe Torrisi" userId="7e2d242d-86da-4aa3-bb66-1f88aeb4d0c6" providerId="ADAL" clId="{205EAA5F-1FB2-3B44-A4EE-8AB7CF20EA74}" dt="2023-10-15T14:15:35.978" v="230" actId="2696"/>
        <pc:sldMkLst>
          <pc:docMk/>
          <pc:sldMk cId="2627951296" sldId="1254"/>
        </pc:sldMkLst>
      </pc:sldChg>
      <pc:sldChg chg="del">
        <pc:chgData name="Giuseppe Torrisi" userId="7e2d242d-86da-4aa3-bb66-1f88aeb4d0c6" providerId="ADAL" clId="{205EAA5F-1FB2-3B44-A4EE-8AB7CF20EA74}" dt="2023-10-15T14:16:07.228" v="238" actId="2696"/>
        <pc:sldMkLst>
          <pc:docMk/>
          <pc:sldMk cId="573553675" sldId="1256"/>
        </pc:sldMkLst>
      </pc:sldChg>
      <pc:sldChg chg="addSp delSp modSp mod">
        <pc:chgData name="Giuseppe Torrisi" userId="7e2d242d-86da-4aa3-bb66-1f88aeb4d0c6" providerId="ADAL" clId="{205EAA5F-1FB2-3B44-A4EE-8AB7CF20EA74}" dt="2023-10-17T21:28:23.707" v="947" actId="478"/>
        <pc:sldMkLst>
          <pc:docMk/>
          <pc:sldMk cId="1242597820" sldId="1257"/>
        </pc:sldMkLst>
        <pc:spChg chg="mod">
          <ac:chgData name="Giuseppe Torrisi" userId="7e2d242d-86da-4aa3-bb66-1f88aeb4d0c6" providerId="ADAL" clId="{205EAA5F-1FB2-3B44-A4EE-8AB7CF20EA74}" dt="2023-10-17T21:28:08.044" v="944" actId="20577"/>
          <ac:spMkLst>
            <pc:docMk/>
            <pc:sldMk cId="1242597820" sldId="1257"/>
            <ac:spMk id="5" creationId="{7426E418-61DA-9DD0-B135-B142F3DFBA0A}"/>
          </ac:spMkLst>
        </pc:spChg>
        <pc:spChg chg="del">
          <ac:chgData name="Giuseppe Torrisi" userId="7e2d242d-86da-4aa3-bb66-1f88aeb4d0c6" providerId="ADAL" clId="{205EAA5F-1FB2-3B44-A4EE-8AB7CF20EA74}" dt="2023-10-17T21:28:20.286" v="945" actId="478"/>
          <ac:spMkLst>
            <pc:docMk/>
            <pc:sldMk cId="1242597820" sldId="1257"/>
            <ac:spMk id="7" creationId="{5C35AADD-E5DC-30B3-444F-ED967569B4ED}"/>
          </ac:spMkLst>
        </pc:spChg>
        <pc:spChg chg="add del mod">
          <ac:chgData name="Giuseppe Torrisi" userId="7e2d242d-86da-4aa3-bb66-1f88aeb4d0c6" providerId="ADAL" clId="{205EAA5F-1FB2-3B44-A4EE-8AB7CF20EA74}" dt="2023-10-17T21:28:23.707" v="947" actId="478"/>
          <ac:spMkLst>
            <pc:docMk/>
            <pc:sldMk cId="1242597820" sldId="1257"/>
            <ac:spMk id="12" creationId="{E4596761-F701-9982-33AB-6979FF1728E7}"/>
          </ac:spMkLst>
        </pc:spChg>
        <pc:spChg chg="add mod">
          <ac:chgData name="Giuseppe Torrisi" userId="7e2d242d-86da-4aa3-bb66-1f88aeb4d0c6" providerId="ADAL" clId="{205EAA5F-1FB2-3B44-A4EE-8AB7CF20EA74}" dt="2023-10-17T21:28:20.540" v="946"/>
          <ac:spMkLst>
            <pc:docMk/>
            <pc:sldMk cId="1242597820" sldId="1257"/>
            <ac:spMk id="13" creationId="{94BCF696-3C52-254A-FFE2-63A418832E0D}"/>
          </ac:spMkLst>
        </pc:spChg>
      </pc:sldChg>
      <pc:sldChg chg="del">
        <pc:chgData name="Giuseppe Torrisi" userId="7e2d242d-86da-4aa3-bb66-1f88aeb4d0c6" providerId="ADAL" clId="{205EAA5F-1FB2-3B44-A4EE-8AB7CF20EA74}" dt="2023-10-15T14:15:59.854" v="236" actId="2696"/>
        <pc:sldMkLst>
          <pc:docMk/>
          <pc:sldMk cId="3837544300" sldId="1258"/>
        </pc:sldMkLst>
      </pc:sldChg>
      <pc:sldChg chg="del">
        <pc:chgData name="Giuseppe Torrisi" userId="7e2d242d-86da-4aa3-bb66-1f88aeb4d0c6" providerId="ADAL" clId="{205EAA5F-1FB2-3B44-A4EE-8AB7CF20EA74}" dt="2023-10-15T14:16:03.016" v="237" actId="2696"/>
        <pc:sldMkLst>
          <pc:docMk/>
          <pc:sldMk cId="169624510" sldId="1259"/>
        </pc:sldMkLst>
      </pc:sldChg>
      <pc:sldChg chg="del">
        <pc:chgData name="Giuseppe Torrisi" userId="7e2d242d-86da-4aa3-bb66-1f88aeb4d0c6" providerId="ADAL" clId="{205EAA5F-1FB2-3B44-A4EE-8AB7CF20EA74}" dt="2023-10-15T14:13:47.715" v="222" actId="2696"/>
        <pc:sldMkLst>
          <pc:docMk/>
          <pc:sldMk cId="3184209043" sldId="1264"/>
        </pc:sldMkLst>
      </pc:sldChg>
      <pc:sldChg chg="delSp modSp mod">
        <pc:chgData name="Giuseppe Torrisi" userId="7e2d242d-86da-4aa3-bb66-1f88aeb4d0c6" providerId="ADAL" clId="{205EAA5F-1FB2-3B44-A4EE-8AB7CF20EA74}" dt="2023-10-16T10:39:01.747" v="567" actId="1076"/>
        <pc:sldMkLst>
          <pc:docMk/>
          <pc:sldMk cId="2934941064" sldId="1265"/>
        </pc:sldMkLst>
        <pc:spChg chg="del">
          <ac:chgData name="Giuseppe Torrisi" userId="7e2d242d-86da-4aa3-bb66-1f88aeb4d0c6" providerId="ADAL" clId="{205EAA5F-1FB2-3B44-A4EE-8AB7CF20EA74}" dt="2023-10-16T10:38:53.281" v="562" actId="478"/>
          <ac:spMkLst>
            <pc:docMk/>
            <pc:sldMk cId="2934941064" sldId="1265"/>
            <ac:spMk id="2" creationId="{A2550E31-32F8-F4E0-3658-20C5D3581F0F}"/>
          </ac:spMkLst>
        </pc:spChg>
        <pc:spChg chg="mod">
          <ac:chgData name="Giuseppe Torrisi" userId="7e2d242d-86da-4aa3-bb66-1f88aeb4d0c6" providerId="ADAL" clId="{205EAA5F-1FB2-3B44-A4EE-8AB7CF20EA74}" dt="2023-10-16T10:38:58.649" v="566" actId="20577"/>
          <ac:spMkLst>
            <pc:docMk/>
            <pc:sldMk cId="2934941064" sldId="1265"/>
            <ac:spMk id="5" creationId="{CE995DC8-76CA-1584-5817-7211461CF810}"/>
          </ac:spMkLst>
        </pc:spChg>
        <pc:spChg chg="mod">
          <ac:chgData name="Giuseppe Torrisi" userId="7e2d242d-86da-4aa3-bb66-1f88aeb4d0c6" providerId="ADAL" clId="{205EAA5F-1FB2-3B44-A4EE-8AB7CF20EA74}" dt="2023-10-16T10:39:01.747" v="567" actId="1076"/>
          <ac:spMkLst>
            <pc:docMk/>
            <pc:sldMk cId="2934941064" sldId="1265"/>
            <ac:spMk id="8" creationId="{ECF98A1D-DA68-64C5-6B30-F6D673B7E751}"/>
          </ac:spMkLst>
        </pc:spChg>
      </pc:sldChg>
      <pc:sldChg chg="del">
        <pc:chgData name="Giuseppe Torrisi" userId="7e2d242d-86da-4aa3-bb66-1f88aeb4d0c6" providerId="ADAL" clId="{205EAA5F-1FB2-3B44-A4EE-8AB7CF20EA74}" dt="2023-10-15T14:15:45.357" v="231" actId="2696"/>
        <pc:sldMkLst>
          <pc:docMk/>
          <pc:sldMk cId="1006375992" sldId="1266"/>
        </pc:sldMkLst>
      </pc:sldChg>
      <pc:sldChg chg="del">
        <pc:chgData name="Giuseppe Torrisi" userId="7e2d242d-86da-4aa3-bb66-1f88aeb4d0c6" providerId="ADAL" clId="{205EAA5F-1FB2-3B44-A4EE-8AB7CF20EA74}" dt="2023-10-14T19:53:53.204" v="102" actId="2696"/>
        <pc:sldMkLst>
          <pc:docMk/>
          <pc:sldMk cId="2262327733" sldId="1267"/>
        </pc:sldMkLst>
      </pc:sldChg>
      <pc:sldChg chg="addSp delSp modSp mod">
        <pc:chgData name="Giuseppe Torrisi" userId="7e2d242d-86da-4aa3-bb66-1f88aeb4d0c6" providerId="ADAL" clId="{205EAA5F-1FB2-3B44-A4EE-8AB7CF20EA74}" dt="2023-10-19T14:59:13.933" v="1462" actId="20577"/>
        <pc:sldMkLst>
          <pc:docMk/>
          <pc:sldMk cId="1786127838" sldId="1268"/>
        </pc:sldMkLst>
        <pc:spChg chg="add mod">
          <ac:chgData name="Giuseppe Torrisi" userId="7e2d242d-86da-4aa3-bb66-1f88aeb4d0c6" providerId="ADAL" clId="{205EAA5F-1FB2-3B44-A4EE-8AB7CF20EA74}" dt="2023-10-14T19:56:03.520" v="116" actId="113"/>
          <ac:spMkLst>
            <pc:docMk/>
            <pc:sldMk cId="1786127838" sldId="1268"/>
            <ac:spMk id="2" creationId="{06AEBBE4-7659-E647-B3B3-43772DAE333A}"/>
          </ac:spMkLst>
        </pc:spChg>
        <pc:spChg chg="del">
          <ac:chgData name="Giuseppe Torrisi" userId="7e2d242d-86da-4aa3-bb66-1f88aeb4d0c6" providerId="ADAL" clId="{205EAA5F-1FB2-3B44-A4EE-8AB7CF20EA74}" dt="2023-10-14T19:55:10.283" v="110" actId="478"/>
          <ac:spMkLst>
            <pc:docMk/>
            <pc:sldMk cId="1786127838" sldId="1268"/>
            <ac:spMk id="3" creationId="{59B631CB-A646-C490-6E41-8BD70040E420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5" creationId="{0B4B9E53-F56F-16D2-56E0-99F799130338}"/>
          </ac:spMkLst>
        </pc:spChg>
        <pc:spChg chg="del">
          <ac:chgData name="Giuseppe Torrisi" userId="7e2d242d-86da-4aa3-bb66-1f88aeb4d0c6" providerId="ADAL" clId="{205EAA5F-1FB2-3B44-A4EE-8AB7CF20EA74}" dt="2023-10-17T21:33:54.838" v="1037" actId="478"/>
          <ac:spMkLst>
            <pc:docMk/>
            <pc:sldMk cId="1786127838" sldId="1268"/>
            <ac:spMk id="5" creationId="{EBCF0146-9EB7-06FF-22E2-56DB3F6C012A}"/>
          </ac:spMkLst>
        </pc:spChg>
        <pc:spChg chg="mod">
          <ac:chgData name="Giuseppe Torrisi" userId="7e2d242d-86da-4aa3-bb66-1f88aeb4d0c6" providerId="ADAL" clId="{205EAA5F-1FB2-3B44-A4EE-8AB7CF20EA74}" dt="2023-10-19T09:15:38.582" v="1344" actId="1036"/>
          <ac:spMkLst>
            <pc:docMk/>
            <pc:sldMk cId="1786127838" sldId="1268"/>
            <ac:spMk id="7" creationId="{29A5543B-0760-21CA-A9FB-CE48D9219BEE}"/>
          </ac:spMkLst>
        </pc:spChg>
        <pc:spChg chg="mod">
          <ac:chgData name="Giuseppe Torrisi" userId="7e2d242d-86da-4aa3-bb66-1f88aeb4d0c6" providerId="ADAL" clId="{205EAA5F-1FB2-3B44-A4EE-8AB7CF20EA74}" dt="2023-10-19T14:59:13.933" v="1462" actId="20577"/>
          <ac:spMkLst>
            <pc:docMk/>
            <pc:sldMk cId="1786127838" sldId="1268"/>
            <ac:spMk id="9" creationId="{E9752F84-A15E-F831-6DA4-A830459189D2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15" creationId="{1B0A541B-5175-BC1C-196E-F350F29A8704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16" creationId="{7E751144-5BD5-6FF7-8612-10378F9624EC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17" creationId="{B0BACEDC-D284-CB5D-FB55-B73AA4DBD435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18" creationId="{0DC3B51B-D78E-292F-D3C4-A074F346DBFE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19" creationId="{14531ED3-F827-A118-AE15-0210E6662846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21" creationId="{94F6A868-E438-65C9-C5A9-76F09D72DE9A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22" creationId="{7AEE5DDF-0245-5AED-8DE9-A5EE697FD07D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23" creationId="{8AD8995A-58D1-671C-2F2A-9D8280C5A919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24" creationId="{FCA8DF84-E39F-3125-3453-B8D764CFB220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25" creationId="{E937E31E-A65D-FAAE-984C-2E65017327D8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26" creationId="{A925447A-DE87-98FD-B26C-BCBB0E79E403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27" creationId="{9093AA6E-2A87-1D28-807F-75FFE86DE3F3}"/>
          </ac:spMkLst>
        </pc:spChg>
        <pc:spChg chg="mod">
          <ac:chgData name="Giuseppe Torrisi" userId="7e2d242d-86da-4aa3-bb66-1f88aeb4d0c6" providerId="ADAL" clId="{205EAA5F-1FB2-3B44-A4EE-8AB7CF20EA74}" dt="2023-10-19T09:16:28.619" v="1355" actId="207"/>
          <ac:spMkLst>
            <pc:docMk/>
            <pc:sldMk cId="1786127838" sldId="1268"/>
            <ac:spMk id="28" creationId="{1B2DBFC8-F7BE-068F-7A03-51985BC02D2A}"/>
          </ac:spMkLst>
        </pc:spChg>
        <pc:grpChg chg="add mod">
          <ac:chgData name="Giuseppe Torrisi" userId="7e2d242d-86da-4aa3-bb66-1f88aeb4d0c6" providerId="ADAL" clId="{205EAA5F-1FB2-3B44-A4EE-8AB7CF20EA74}" dt="2023-10-19T09:15:50.473" v="1349" actId="207"/>
          <ac:grpSpMkLst>
            <pc:docMk/>
            <pc:sldMk cId="1786127838" sldId="1268"/>
            <ac:grpSpMk id="3" creationId="{59C1ED30-1311-70BA-4EE4-42EA393A4BF7}"/>
          </ac:grpSpMkLst>
        </pc:grpChg>
        <pc:grpChg chg="mod">
          <ac:chgData name="Giuseppe Torrisi" userId="7e2d242d-86da-4aa3-bb66-1f88aeb4d0c6" providerId="ADAL" clId="{205EAA5F-1FB2-3B44-A4EE-8AB7CF20EA74}" dt="2023-10-19T09:15:50.473" v="1349" actId="207"/>
          <ac:grpSpMkLst>
            <pc:docMk/>
            <pc:sldMk cId="1786127838" sldId="1268"/>
            <ac:grpSpMk id="13" creationId="{755F2170-51F2-4603-C9AA-6017CB9C0ABA}"/>
          </ac:grpSpMkLst>
        </pc:grpChg>
        <pc:grpChg chg="mod">
          <ac:chgData name="Giuseppe Torrisi" userId="7e2d242d-86da-4aa3-bb66-1f88aeb4d0c6" providerId="ADAL" clId="{205EAA5F-1FB2-3B44-A4EE-8AB7CF20EA74}" dt="2023-10-19T09:15:50.473" v="1349" actId="207"/>
          <ac:grpSpMkLst>
            <pc:docMk/>
            <pc:sldMk cId="1786127838" sldId="1268"/>
            <ac:grpSpMk id="14" creationId="{EABAC692-4E5B-7FD1-B9E9-F243B4A8A658}"/>
          </ac:grpSpMkLst>
        </pc:grpChg>
        <pc:grpChg chg="mod">
          <ac:chgData name="Giuseppe Torrisi" userId="7e2d242d-86da-4aa3-bb66-1f88aeb4d0c6" providerId="ADAL" clId="{205EAA5F-1FB2-3B44-A4EE-8AB7CF20EA74}" dt="2023-10-19T09:15:50.473" v="1349" actId="207"/>
          <ac:grpSpMkLst>
            <pc:docMk/>
            <pc:sldMk cId="1786127838" sldId="1268"/>
            <ac:grpSpMk id="20" creationId="{A1E9C778-B8CF-6C5C-EFF8-FC8E6ACA0EFE}"/>
          </ac:grpSpMkLst>
        </pc:grpChg>
        <pc:picChg chg="mod">
          <ac:chgData name="Giuseppe Torrisi" userId="7e2d242d-86da-4aa3-bb66-1f88aeb4d0c6" providerId="ADAL" clId="{205EAA5F-1FB2-3B44-A4EE-8AB7CF20EA74}" dt="2023-10-19T08:02:51.467" v="1241" actId="1036"/>
          <ac:picMkLst>
            <pc:docMk/>
            <pc:sldMk cId="1786127838" sldId="1268"/>
            <ac:picMk id="4" creationId="{4E53D46D-4F65-BDEE-3ED4-FF51B6A438AA}"/>
          </ac:picMkLst>
        </pc:picChg>
        <pc:picChg chg="add mod">
          <ac:chgData name="Giuseppe Torrisi" userId="7e2d242d-86da-4aa3-bb66-1f88aeb4d0c6" providerId="ADAL" clId="{205EAA5F-1FB2-3B44-A4EE-8AB7CF20EA74}" dt="2023-10-19T09:15:38.582" v="1344" actId="1036"/>
          <ac:picMkLst>
            <pc:docMk/>
            <pc:sldMk cId="1786127838" sldId="1268"/>
            <ac:picMk id="6" creationId="{95814D1D-DBD1-62F9-A484-970775FA4A87}"/>
          </ac:picMkLst>
        </pc:picChg>
        <pc:picChg chg="del">
          <ac:chgData name="Giuseppe Torrisi" userId="7e2d242d-86da-4aa3-bb66-1f88aeb4d0c6" providerId="ADAL" clId="{205EAA5F-1FB2-3B44-A4EE-8AB7CF20EA74}" dt="2023-10-14T19:55:53.141" v="114" actId="478"/>
          <ac:picMkLst>
            <pc:docMk/>
            <pc:sldMk cId="1786127838" sldId="1268"/>
            <ac:picMk id="1026" creationId="{42637911-60FD-C120-B6DF-1ED33BB08A32}"/>
          </ac:picMkLst>
        </pc:picChg>
      </pc:sldChg>
      <pc:sldChg chg="del">
        <pc:chgData name="Giuseppe Torrisi" userId="7e2d242d-86da-4aa3-bb66-1f88aeb4d0c6" providerId="ADAL" clId="{205EAA5F-1FB2-3B44-A4EE-8AB7CF20EA74}" dt="2023-10-15T14:13:52.922" v="223" actId="2696"/>
        <pc:sldMkLst>
          <pc:docMk/>
          <pc:sldMk cId="3698120447" sldId="1269"/>
        </pc:sldMkLst>
      </pc:sldChg>
      <pc:sldChg chg="delSp mod">
        <pc:chgData name="Giuseppe Torrisi" userId="7e2d242d-86da-4aa3-bb66-1f88aeb4d0c6" providerId="ADAL" clId="{205EAA5F-1FB2-3B44-A4EE-8AB7CF20EA74}" dt="2023-10-16T10:34:54.280" v="494" actId="478"/>
        <pc:sldMkLst>
          <pc:docMk/>
          <pc:sldMk cId="2573836586" sldId="1270"/>
        </pc:sldMkLst>
        <pc:spChg chg="del">
          <ac:chgData name="Giuseppe Torrisi" userId="7e2d242d-86da-4aa3-bb66-1f88aeb4d0c6" providerId="ADAL" clId="{205EAA5F-1FB2-3B44-A4EE-8AB7CF20EA74}" dt="2023-10-16T10:34:54.280" v="494" actId="478"/>
          <ac:spMkLst>
            <pc:docMk/>
            <pc:sldMk cId="2573836586" sldId="1270"/>
            <ac:spMk id="12" creationId="{2CE4D699-316A-5891-45DE-6D83C26EB8EB}"/>
          </ac:spMkLst>
        </pc:spChg>
      </pc:sldChg>
      <pc:sldChg chg="addSp delSp modSp mod">
        <pc:chgData name="Giuseppe Torrisi" userId="7e2d242d-86da-4aa3-bb66-1f88aeb4d0c6" providerId="ADAL" clId="{205EAA5F-1FB2-3B44-A4EE-8AB7CF20EA74}" dt="2023-10-19T07:54:37.050" v="1144" actId="478"/>
        <pc:sldMkLst>
          <pc:docMk/>
          <pc:sldMk cId="3583877556" sldId="1271"/>
        </pc:sldMkLst>
        <pc:spChg chg="del mod">
          <ac:chgData name="Giuseppe Torrisi" userId="7e2d242d-86da-4aa3-bb66-1f88aeb4d0c6" providerId="ADAL" clId="{205EAA5F-1FB2-3B44-A4EE-8AB7CF20EA74}" dt="2023-10-17T21:10:25.886" v="691" actId="478"/>
          <ac:spMkLst>
            <pc:docMk/>
            <pc:sldMk cId="3583877556" sldId="1271"/>
            <ac:spMk id="2" creationId="{A27731DC-8CA4-BF2A-A590-65C657CC1C1D}"/>
          </ac:spMkLst>
        </pc:spChg>
        <pc:spChg chg="add del mod">
          <ac:chgData name="Giuseppe Torrisi" userId="7e2d242d-86da-4aa3-bb66-1f88aeb4d0c6" providerId="ADAL" clId="{205EAA5F-1FB2-3B44-A4EE-8AB7CF20EA74}" dt="2023-10-19T07:54:19.524" v="1139" actId="478"/>
          <ac:spMkLst>
            <pc:docMk/>
            <pc:sldMk cId="3583877556" sldId="1271"/>
            <ac:spMk id="2" creationId="{CDEC6C24-9305-4C65-2FFD-71C1E536FC5E}"/>
          </ac:spMkLst>
        </pc:spChg>
        <pc:spChg chg="mod">
          <ac:chgData name="Giuseppe Torrisi" userId="7e2d242d-86da-4aa3-bb66-1f88aeb4d0c6" providerId="ADAL" clId="{205EAA5F-1FB2-3B44-A4EE-8AB7CF20EA74}" dt="2023-10-17T21:10:51.213" v="698" actId="208"/>
          <ac:spMkLst>
            <pc:docMk/>
            <pc:sldMk cId="3583877556" sldId="1271"/>
            <ac:spMk id="3" creationId="{768FD513-7A74-8C53-EE8D-7657A4F06A93}"/>
          </ac:spMkLst>
        </pc:spChg>
        <pc:spChg chg="add del mod">
          <ac:chgData name="Giuseppe Torrisi" userId="7e2d242d-86da-4aa3-bb66-1f88aeb4d0c6" providerId="ADAL" clId="{205EAA5F-1FB2-3B44-A4EE-8AB7CF20EA74}" dt="2023-10-19T07:54:21.530" v="1140" actId="478"/>
          <ac:spMkLst>
            <pc:docMk/>
            <pc:sldMk cId="3583877556" sldId="1271"/>
            <ac:spMk id="4" creationId="{F17AC1A1-70F0-4F54-56C2-B95DAA81BC05}"/>
          </ac:spMkLst>
        </pc:spChg>
        <pc:spChg chg="add mod topLvl">
          <ac:chgData name="Giuseppe Torrisi" userId="7e2d242d-86da-4aa3-bb66-1f88aeb4d0c6" providerId="ADAL" clId="{205EAA5F-1FB2-3B44-A4EE-8AB7CF20EA74}" dt="2023-10-17T21:09:26.023" v="679" actId="167"/>
          <ac:spMkLst>
            <pc:docMk/>
            <pc:sldMk cId="3583877556" sldId="1271"/>
            <ac:spMk id="16" creationId="{9954F8BC-5657-AEFD-46F0-83954519A762}"/>
          </ac:spMkLst>
        </pc:spChg>
        <pc:spChg chg="add mod topLvl">
          <ac:chgData name="Giuseppe Torrisi" userId="7e2d242d-86da-4aa3-bb66-1f88aeb4d0c6" providerId="ADAL" clId="{205EAA5F-1FB2-3B44-A4EE-8AB7CF20EA74}" dt="2023-10-17T21:09:26.023" v="679" actId="167"/>
          <ac:spMkLst>
            <pc:docMk/>
            <pc:sldMk cId="3583877556" sldId="1271"/>
            <ac:spMk id="18" creationId="{BC9AE7EB-2594-F098-FCE7-51874871DA3E}"/>
          </ac:spMkLst>
        </pc:spChg>
        <pc:spChg chg="del mod">
          <ac:chgData name="Giuseppe Torrisi" userId="7e2d242d-86da-4aa3-bb66-1f88aeb4d0c6" providerId="ADAL" clId="{205EAA5F-1FB2-3B44-A4EE-8AB7CF20EA74}" dt="2023-10-17T21:08:42.227" v="666" actId="478"/>
          <ac:spMkLst>
            <pc:docMk/>
            <pc:sldMk cId="3583877556" sldId="1271"/>
            <ac:spMk id="19" creationId="{4496EA2B-E008-31AB-FC5E-E45B0EE1C736}"/>
          </ac:spMkLst>
        </pc:spChg>
        <pc:spChg chg="add mod">
          <ac:chgData name="Giuseppe Torrisi" userId="7e2d242d-86da-4aa3-bb66-1f88aeb4d0c6" providerId="ADAL" clId="{205EAA5F-1FB2-3B44-A4EE-8AB7CF20EA74}" dt="2023-10-17T21:10:00.479" v="686" actId="404"/>
          <ac:spMkLst>
            <pc:docMk/>
            <pc:sldMk cId="3583877556" sldId="1271"/>
            <ac:spMk id="20" creationId="{9092E280-8CD1-CC0E-BAEF-476CFA302726}"/>
          </ac:spMkLst>
        </pc:spChg>
        <pc:spChg chg="add del mod topLvl">
          <ac:chgData name="Giuseppe Torrisi" userId="7e2d242d-86da-4aa3-bb66-1f88aeb4d0c6" providerId="ADAL" clId="{205EAA5F-1FB2-3B44-A4EE-8AB7CF20EA74}" dt="2023-10-19T07:54:35.207" v="1143" actId="478"/>
          <ac:spMkLst>
            <pc:docMk/>
            <pc:sldMk cId="3583877556" sldId="1271"/>
            <ac:spMk id="21" creationId="{A647C05E-1415-9322-21F0-46215D28A26A}"/>
          </ac:spMkLst>
        </pc:spChg>
        <pc:spChg chg="add del mod">
          <ac:chgData name="Giuseppe Torrisi" userId="7e2d242d-86da-4aa3-bb66-1f88aeb4d0c6" providerId="ADAL" clId="{205EAA5F-1FB2-3B44-A4EE-8AB7CF20EA74}" dt="2023-10-19T07:54:30.742" v="1142" actId="478"/>
          <ac:spMkLst>
            <pc:docMk/>
            <pc:sldMk cId="3583877556" sldId="1271"/>
            <ac:spMk id="23" creationId="{2317A5CB-7800-469A-A26B-6F72D1CAB5A7}"/>
          </ac:spMkLst>
        </pc:spChg>
        <pc:spChg chg="add del mod topLvl">
          <ac:chgData name="Giuseppe Torrisi" userId="7e2d242d-86da-4aa3-bb66-1f88aeb4d0c6" providerId="ADAL" clId="{205EAA5F-1FB2-3B44-A4EE-8AB7CF20EA74}" dt="2023-10-19T07:54:28.299" v="1141" actId="478"/>
          <ac:spMkLst>
            <pc:docMk/>
            <pc:sldMk cId="3583877556" sldId="1271"/>
            <ac:spMk id="24" creationId="{B327F158-216C-0F6A-6E6D-3B8348723357}"/>
          </ac:spMkLst>
        </pc:spChg>
        <pc:spChg chg="add mod">
          <ac:chgData name="Giuseppe Torrisi" userId="7e2d242d-86da-4aa3-bb66-1f88aeb4d0c6" providerId="ADAL" clId="{205EAA5F-1FB2-3B44-A4EE-8AB7CF20EA74}" dt="2023-10-18T14:06:01.931" v="1056" actId="1076"/>
          <ac:spMkLst>
            <pc:docMk/>
            <pc:sldMk cId="3583877556" sldId="1271"/>
            <ac:spMk id="25" creationId="{F10BAA87-F394-47AE-91B9-2472FE552B72}"/>
          </ac:spMkLst>
        </pc:spChg>
        <pc:spChg chg="add del mod">
          <ac:chgData name="Giuseppe Torrisi" userId="7e2d242d-86da-4aa3-bb66-1f88aeb4d0c6" providerId="ADAL" clId="{205EAA5F-1FB2-3B44-A4EE-8AB7CF20EA74}" dt="2023-10-16T10:20:05.867" v="437" actId="478"/>
          <ac:spMkLst>
            <pc:docMk/>
            <pc:sldMk cId="3583877556" sldId="1271"/>
            <ac:spMk id="26" creationId="{95A35B57-C931-AB76-D15A-C94A8454BD98}"/>
          </ac:spMkLst>
        </pc:spChg>
        <pc:spChg chg="add del mod">
          <ac:chgData name="Giuseppe Torrisi" userId="7e2d242d-86da-4aa3-bb66-1f88aeb4d0c6" providerId="ADAL" clId="{205EAA5F-1FB2-3B44-A4EE-8AB7CF20EA74}" dt="2023-10-17T21:08:45.140" v="667" actId="478"/>
          <ac:spMkLst>
            <pc:docMk/>
            <pc:sldMk cId="3583877556" sldId="1271"/>
            <ac:spMk id="26" creationId="{9D73375E-338A-6236-86DE-0D95B1289994}"/>
          </ac:spMkLst>
        </pc:spChg>
        <pc:spChg chg="add del mod">
          <ac:chgData name="Giuseppe Torrisi" userId="7e2d242d-86da-4aa3-bb66-1f88aeb4d0c6" providerId="ADAL" clId="{205EAA5F-1FB2-3B44-A4EE-8AB7CF20EA74}" dt="2023-10-19T07:54:00.731" v="1137" actId="478"/>
          <ac:spMkLst>
            <pc:docMk/>
            <pc:sldMk cId="3583877556" sldId="1271"/>
            <ac:spMk id="26" creationId="{CE5F50E1-4079-67B8-AA38-C6D8CFF2B311}"/>
          </ac:spMkLst>
        </pc:spChg>
        <pc:spChg chg="add del mod">
          <ac:chgData name="Giuseppe Torrisi" userId="7e2d242d-86da-4aa3-bb66-1f88aeb4d0c6" providerId="ADAL" clId="{205EAA5F-1FB2-3B44-A4EE-8AB7CF20EA74}" dt="2023-10-16T10:20:08.420" v="438" actId="478"/>
          <ac:spMkLst>
            <pc:docMk/>
            <pc:sldMk cId="3583877556" sldId="1271"/>
            <ac:spMk id="27" creationId="{91FC91B3-B3E0-0D0A-D8D3-8646072A8301}"/>
          </ac:spMkLst>
        </pc:spChg>
        <pc:spChg chg="add del mod">
          <ac:chgData name="Giuseppe Torrisi" userId="7e2d242d-86da-4aa3-bb66-1f88aeb4d0c6" providerId="ADAL" clId="{205EAA5F-1FB2-3B44-A4EE-8AB7CF20EA74}" dt="2023-10-16T10:20:35.923" v="447" actId="478"/>
          <ac:spMkLst>
            <pc:docMk/>
            <pc:sldMk cId="3583877556" sldId="1271"/>
            <ac:spMk id="28" creationId="{0F8AC8C8-8B3F-1039-CBFB-32CD6ADB8B9B}"/>
          </ac:spMkLst>
        </pc:spChg>
        <pc:spChg chg="add mod">
          <ac:chgData name="Giuseppe Torrisi" userId="7e2d242d-86da-4aa3-bb66-1f88aeb4d0c6" providerId="ADAL" clId="{205EAA5F-1FB2-3B44-A4EE-8AB7CF20EA74}" dt="2023-10-18T14:06:12.994" v="1057" actId="1076"/>
          <ac:spMkLst>
            <pc:docMk/>
            <pc:sldMk cId="3583877556" sldId="1271"/>
            <ac:spMk id="30" creationId="{12EEF5B8-DD67-DC83-2062-7E09FE0B89AE}"/>
          </ac:spMkLst>
        </pc:spChg>
        <pc:grpChg chg="add del mod">
          <ac:chgData name="Giuseppe Torrisi" userId="7e2d242d-86da-4aa3-bb66-1f88aeb4d0c6" providerId="ADAL" clId="{205EAA5F-1FB2-3B44-A4EE-8AB7CF20EA74}" dt="2023-10-19T07:54:37.050" v="1144" actId="478"/>
          <ac:grpSpMkLst>
            <pc:docMk/>
            <pc:sldMk cId="3583877556" sldId="1271"/>
            <ac:grpSpMk id="27" creationId="{0FACB216-756D-FC61-2368-FD100528B48F}"/>
          </ac:grpSpMkLst>
        </pc:grpChg>
        <pc:grpChg chg="add del mod">
          <ac:chgData name="Giuseppe Torrisi" userId="7e2d242d-86da-4aa3-bb66-1f88aeb4d0c6" providerId="ADAL" clId="{205EAA5F-1FB2-3B44-A4EE-8AB7CF20EA74}" dt="2023-10-17T21:09:20.344" v="678" actId="164"/>
          <ac:grpSpMkLst>
            <pc:docMk/>
            <pc:sldMk cId="3583877556" sldId="1271"/>
            <ac:grpSpMk id="28" creationId="{5039C678-11B0-C98E-376C-AB0178EF1671}"/>
          </ac:grpSpMkLst>
        </pc:grpChg>
        <pc:grpChg chg="add mod">
          <ac:chgData name="Giuseppe Torrisi" userId="7e2d242d-86da-4aa3-bb66-1f88aeb4d0c6" providerId="ADAL" clId="{205EAA5F-1FB2-3B44-A4EE-8AB7CF20EA74}" dt="2023-10-18T14:06:12.994" v="1057" actId="1076"/>
          <ac:grpSpMkLst>
            <pc:docMk/>
            <pc:sldMk cId="3583877556" sldId="1271"/>
            <ac:grpSpMk id="29" creationId="{D44D39DC-CC1C-8611-2382-FB3806C4C057}"/>
          </ac:grpSpMkLst>
        </pc:grpChg>
        <pc:picChg chg="add mod topLvl">
          <ac:chgData name="Giuseppe Torrisi" userId="7e2d242d-86da-4aa3-bb66-1f88aeb4d0c6" providerId="ADAL" clId="{205EAA5F-1FB2-3B44-A4EE-8AB7CF20EA74}" dt="2023-10-17T21:09:26.023" v="679" actId="167"/>
          <ac:picMkLst>
            <pc:docMk/>
            <pc:sldMk cId="3583877556" sldId="1271"/>
            <ac:picMk id="17" creationId="{56876325-19E5-2D15-DB2A-EC29B5D96189}"/>
          </ac:picMkLst>
        </pc:picChg>
        <pc:cxnChg chg="mod">
          <ac:chgData name="Giuseppe Torrisi" userId="7e2d242d-86da-4aa3-bb66-1f88aeb4d0c6" providerId="ADAL" clId="{205EAA5F-1FB2-3B44-A4EE-8AB7CF20EA74}" dt="2023-10-16T10:32:49.218" v="481" actId="1038"/>
          <ac:cxnSpMkLst>
            <pc:docMk/>
            <pc:sldMk cId="3583877556" sldId="1271"/>
            <ac:cxnSpMk id="5" creationId="{78102F52-64AE-B58A-FC22-0C685624535F}"/>
          </ac:cxnSpMkLst>
        </pc:cxnChg>
      </pc:sldChg>
      <pc:sldChg chg="del">
        <pc:chgData name="Giuseppe Torrisi" userId="7e2d242d-86da-4aa3-bb66-1f88aeb4d0c6" providerId="ADAL" clId="{205EAA5F-1FB2-3B44-A4EE-8AB7CF20EA74}" dt="2023-10-14T20:21:55.267" v="202" actId="2696"/>
        <pc:sldMkLst>
          <pc:docMk/>
          <pc:sldMk cId="783518160" sldId="1272"/>
        </pc:sldMkLst>
      </pc:sldChg>
      <pc:sldChg chg="del">
        <pc:chgData name="Giuseppe Torrisi" userId="7e2d242d-86da-4aa3-bb66-1f88aeb4d0c6" providerId="ADAL" clId="{205EAA5F-1FB2-3B44-A4EE-8AB7CF20EA74}" dt="2023-10-15T14:10:21.311" v="214" actId="2696"/>
        <pc:sldMkLst>
          <pc:docMk/>
          <pc:sldMk cId="1751177761" sldId="1273"/>
        </pc:sldMkLst>
      </pc:sldChg>
      <pc:sldChg chg="del">
        <pc:chgData name="Giuseppe Torrisi" userId="7e2d242d-86da-4aa3-bb66-1f88aeb4d0c6" providerId="ADAL" clId="{205EAA5F-1FB2-3B44-A4EE-8AB7CF20EA74}" dt="2023-10-14T20:22:02.370" v="203" actId="2696"/>
        <pc:sldMkLst>
          <pc:docMk/>
          <pc:sldMk cId="1556557928" sldId="1274"/>
        </pc:sldMkLst>
      </pc:sldChg>
      <pc:sldChg chg="addSp delSp modSp mod">
        <pc:chgData name="Giuseppe Torrisi" userId="7e2d242d-86da-4aa3-bb66-1f88aeb4d0c6" providerId="ADAL" clId="{205EAA5F-1FB2-3B44-A4EE-8AB7CF20EA74}" dt="2023-10-18T14:10:27.779" v="1117"/>
        <pc:sldMkLst>
          <pc:docMk/>
          <pc:sldMk cId="3623581852" sldId="1275"/>
        </pc:sldMkLst>
        <pc:spChg chg="del">
          <ac:chgData name="Giuseppe Torrisi" userId="7e2d242d-86da-4aa3-bb66-1f88aeb4d0c6" providerId="ADAL" clId="{205EAA5F-1FB2-3B44-A4EE-8AB7CF20EA74}" dt="2023-10-18T14:10:27.319" v="1116" actId="478"/>
          <ac:spMkLst>
            <pc:docMk/>
            <pc:sldMk cId="3623581852" sldId="1275"/>
            <ac:spMk id="5" creationId="{7426E418-61DA-9DD0-B135-B142F3DFBA0A}"/>
          </ac:spMkLst>
        </pc:spChg>
        <pc:spChg chg="del">
          <ac:chgData name="Giuseppe Torrisi" userId="7e2d242d-86da-4aa3-bb66-1f88aeb4d0c6" providerId="ADAL" clId="{205EAA5F-1FB2-3B44-A4EE-8AB7CF20EA74}" dt="2023-10-17T21:28:26.908" v="948" actId="478"/>
          <ac:spMkLst>
            <pc:docMk/>
            <pc:sldMk cId="3623581852" sldId="1275"/>
            <ac:spMk id="7" creationId="{5C35AADD-E5DC-30B3-444F-ED967569B4ED}"/>
          </ac:spMkLst>
        </pc:spChg>
        <pc:spChg chg="add mod">
          <ac:chgData name="Giuseppe Torrisi" userId="7e2d242d-86da-4aa3-bb66-1f88aeb4d0c6" providerId="ADAL" clId="{205EAA5F-1FB2-3B44-A4EE-8AB7CF20EA74}" dt="2023-10-18T14:10:27.779" v="1117"/>
          <ac:spMkLst>
            <pc:docMk/>
            <pc:sldMk cId="3623581852" sldId="1275"/>
            <ac:spMk id="7" creationId="{D7EAE411-3FE8-C97A-6398-947D2CF41F54}"/>
          </ac:spMkLst>
        </pc:spChg>
        <pc:spChg chg="add del mod">
          <ac:chgData name="Giuseppe Torrisi" userId="7e2d242d-86da-4aa3-bb66-1f88aeb4d0c6" providerId="ADAL" clId="{205EAA5F-1FB2-3B44-A4EE-8AB7CF20EA74}" dt="2023-10-17T21:28:34.298" v="952" actId="478"/>
          <ac:spMkLst>
            <pc:docMk/>
            <pc:sldMk cId="3623581852" sldId="1275"/>
            <ac:spMk id="49" creationId="{1F7EF18E-7E1B-9EF0-18BB-79CAE149225C}"/>
          </ac:spMkLst>
        </pc:spChg>
        <pc:spChg chg="add del mod">
          <ac:chgData name="Giuseppe Torrisi" userId="7e2d242d-86da-4aa3-bb66-1f88aeb4d0c6" providerId="ADAL" clId="{205EAA5F-1FB2-3B44-A4EE-8AB7CF20EA74}" dt="2023-10-17T21:28:30.913" v="951" actId="478"/>
          <ac:spMkLst>
            <pc:docMk/>
            <pc:sldMk cId="3623581852" sldId="1275"/>
            <ac:spMk id="50" creationId="{E50C8E73-3B4A-4A7D-59BC-AEFE54349C1F}"/>
          </ac:spMkLst>
        </pc:spChg>
      </pc:sldChg>
      <pc:sldChg chg="delSp mod">
        <pc:chgData name="Giuseppe Torrisi" userId="7e2d242d-86da-4aa3-bb66-1f88aeb4d0c6" providerId="ADAL" clId="{205EAA5F-1FB2-3B44-A4EE-8AB7CF20EA74}" dt="2023-10-19T09:14:47.140" v="1308" actId="478"/>
        <pc:sldMkLst>
          <pc:docMk/>
          <pc:sldMk cId="1712559088" sldId="1279"/>
        </pc:sldMkLst>
        <pc:spChg chg="del">
          <ac:chgData name="Giuseppe Torrisi" userId="7e2d242d-86da-4aa3-bb66-1f88aeb4d0c6" providerId="ADAL" clId="{205EAA5F-1FB2-3B44-A4EE-8AB7CF20EA74}" dt="2023-10-19T09:14:47.140" v="1308" actId="478"/>
          <ac:spMkLst>
            <pc:docMk/>
            <pc:sldMk cId="1712559088" sldId="1279"/>
            <ac:spMk id="17" creationId="{CB8443E0-5F6E-62BD-45FD-0DB6AE6EDEE8}"/>
          </ac:spMkLst>
        </pc:spChg>
        <pc:grpChg chg="del">
          <ac:chgData name="Giuseppe Torrisi" userId="7e2d242d-86da-4aa3-bb66-1f88aeb4d0c6" providerId="ADAL" clId="{205EAA5F-1FB2-3B44-A4EE-8AB7CF20EA74}" dt="2023-10-19T09:14:47.140" v="1308" actId="478"/>
          <ac:grpSpMkLst>
            <pc:docMk/>
            <pc:sldMk cId="1712559088" sldId="1279"/>
            <ac:grpSpMk id="9" creationId="{EC051F84-F203-A4F6-5868-21E0BBFCC060}"/>
          </ac:grpSpMkLst>
        </pc:grpChg>
      </pc:sldChg>
      <pc:sldChg chg="delSp modSp mod">
        <pc:chgData name="Giuseppe Torrisi" userId="7e2d242d-86da-4aa3-bb66-1f88aeb4d0c6" providerId="ADAL" clId="{205EAA5F-1FB2-3B44-A4EE-8AB7CF20EA74}" dt="2023-10-19T09:14:53.874" v="1311" actId="478"/>
        <pc:sldMkLst>
          <pc:docMk/>
          <pc:sldMk cId="3538735273" sldId="1280"/>
        </pc:sldMkLst>
        <pc:spChg chg="del">
          <ac:chgData name="Giuseppe Torrisi" userId="7e2d242d-86da-4aa3-bb66-1f88aeb4d0c6" providerId="ADAL" clId="{205EAA5F-1FB2-3B44-A4EE-8AB7CF20EA74}" dt="2023-10-19T09:14:53.874" v="1311" actId="478"/>
          <ac:spMkLst>
            <pc:docMk/>
            <pc:sldMk cId="3538735273" sldId="1280"/>
            <ac:spMk id="17" creationId="{CB8443E0-5F6E-62BD-45FD-0DB6AE6EDEE8}"/>
          </ac:spMkLst>
        </pc:spChg>
        <pc:grpChg chg="mod">
          <ac:chgData name="Giuseppe Torrisi" userId="7e2d242d-86da-4aa3-bb66-1f88aeb4d0c6" providerId="ADAL" clId="{205EAA5F-1FB2-3B44-A4EE-8AB7CF20EA74}" dt="2023-10-19T09:14:50.488" v="1310" actId="1076"/>
          <ac:grpSpMkLst>
            <pc:docMk/>
            <pc:sldMk cId="3538735273" sldId="1280"/>
            <ac:grpSpMk id="3" creationId="{DF081F76-B840-E0C2-C687-FF6D4725F190}"/>
          </ac:grpSpMkLst>
        </pc:grpChg>
        <pc:grpChg chg="del">
          <ac:chgData name="Giuseppe Torrisi" userId="7e2d242d-86da-4aa3-bb66-1f88aeb4d0c6" providerId="ADAL" clId="{205EAA5F-1FB2-3B44-A4EE-8AB7CF20EA74}" dt="2023-10-19T09:14:53.874" v="1311" actId="478"/>
          <ac:grpSpMkLst>
            <pc:docMk/>
            <pc:sldMk cId="3538735273" sldId="1280"/>
            <ac:grpSpMk id="9" creationId="{EC051F84-F203-A4F6-5868-21E0BBFCC060}"/>
          </ac:grpSpMkLst>
        </pc:grpChg>
      </pc:sldChg>
      <pc:sldChg chg="del">
        <pc:chgData name="Giuseppe Torrisi" userId="7e2d242d-86da-4aa3-bb66-1f88aeb4d0c6" providerId="ADAL" clId="{205EAA5F-1FB2-3B44-A4EE-8AB7CF20EA74}" dt="2023-10-15T14:17:54.949" v="240" actId="2696"/>
        <pc:sldMkLst>
          <pc:docMk/>
          <pc:sldMk cId="141666679" sldId="1281"/>
        </pc:sldMkLst>
      </pc:sldChg>
      <pc:sldChg chg="addSp delSp modSp mod">
        <pc:chgData name="Giuseppe Torrisi" userId="7e2d242d-86da-4aa3-bb66-1f88aeb4d0c6" providerId="ADAL" clId="{205EAA5F-1FB2-3B44-A4EE-8AB7CF20EA74}" dt="2023-10-17T21:32:47.485" v="1014"/>
        <pc:sldMkLst>
          <pc:docMk/>
          <pc:sldMk cId="359574433" sldId="1282"/>
        </pc:sldMkLst>
        <pc:spChg chg="add del mod">
          <ac:chgData name="Giuseppe Torrisi" userId="7e2d242d-86da-4aa3-bb66-1f88aeb4d0c6" providerId="ADAL" clId="{205EAA5F-1FB2-3B44-A4EE-8AB7CF20EA74}" dt="2023-10-17T21:32:47.485" v="1014"/>
          <ac:spMkLst>
            <pc:docMk/>
            <pc:sldMk cId="359574433" sldId="1282"/>
            <ac:spMk id="5" creationId="{1A5A7E1A-07B3-247C-C308-2585C59F6525}"/>
          </ac:spMkLst>
        </pc:spChg>
        <pc:spChg chg="mod">
          <ac:chgData name="Giuseppe Torrisi" userId="7e2d242d-86da-4aa3-bb66-1f88aeb4d0c6" providerId="ADAL" clId="{205EAA5F-1FB2-3B44-A4EE-8AB7CF20EA74}" dt="2023-10-17T21:32:35.254" v="1007" actId="20577"/>
          <ac:spMkLst>
            <pc:docMk/>
            <pc:sldMk cId="359574433" sldId="1282"/>
            <ac:spMk id="9" creationId="{8FF98438-620C-8A05-F495-F95AAB3DF733}"/>
          </ac:spMkLst>
        </pc:spChg>
        <pc:spChg chg="mod">
          <ac:chgData name="Giuseppe Torrisi" userId="7e2d242d-86da-4aa3-bb66-1f88aeb4d0c6" providerId="ADAL" clId="{205EAA5F-1FB2-3B44-A4EE-8AB7CF20EA74}" dt="2023-10-17T21:32:42.692" v="1011" actId="20577"/>
          <ac:spMkLst>
            <pc:docMk/>
            <pc:sldMk cId="359574433" sldId="1282"/>
            <ac:spMk id="13" creationId="{50A92AA9-C522-74C1-6396-10E8A8B0853B}"/>
          </ac:spMkLst>
        </pc:spChg>
      </pc:sldChg>
      <pc:sldChg chg="addSp delSp modSp add del mod delAnim">
        <pc:chgData name="Giuseppe Torrisi" userId="7e2d242d-86da-4aa3-bb66-1f88aeb4d0c6" providerId="ADAL" clId="{205EAA5F-1FB2-3B44-A4EE-8AB7CF20EA74}" dt="2023-10-15T14:49:38.948" v="365" actId="2696"/>
        <pc:sldMkLst>
          <pc:docMk/>
          <pc:sldMk cId="1958739727" sldId="1283"/>
        </pc:sldMkLst>
        <pc:spChg chg="del">
          <ac:chgData name="Giuseppe Torrisi" userId="7e2d242d-86da-4aa3-bb66-1f88aeb4d0c6" providerId="ADAL" clId="{205EAA5F-1FB2-3B44-A4EE-8AB7CF20EA74}" dt="2023-10-14T20:20:04.365" v="172" actId="478"/>
          <ac:spMkLst>
            <pc:docMk/>
            <pc:sldMk cId="1958739727" sldId="1283"/>
            <ac:spMk id="2" creationId="{7443F97E-355D-8347-8C5E-D2925B7CC603}"/>
          </ac:spMkLst>
        </pc:spChg>
        <pc:spChg chg="del">
          <ac:chgData name="Giuseppe Torrisi" userId="7e2d242d-86da-4aa3-bb66-1f88aeb4d0c6" providerId="ADAL" clId="{205EAA5F-1FB2-3B44-A4EE-8AB7CF20EA74}" dt="2023-10-15T14:35:39.848" v="252" actId="478"/>
          <ac:spMkLst>
            <pc:docMk/>
            <pc:sldMk cId="1958739727" sldId="1283"/>
            <ac:spMk id="4" creationId="{97F2A9D8-BDB1-115F-0BB5-35D4E5773FCE}"/>
          </ac:spMkLst>
        </pc:spChg>
        <pc:spChg chg="add del mod">
          <ac:chgData name="Giuseppe Torrisi" userId="7e2d242d-86da-4aa3-bb66-1f88aeb4d0c6" providerId="ADAL" clId="{205EAA5F-1FB2-3B44-A4EE-8AB7CF20EA74}" dt="2023-10-14T20:20:28.889" v="197" actId="478"/>
          <ac:spMkLst>
            <pc:docMk/>
            <pc:sldMk cId="1958739727" sldId="1283"/>
            <ac:spMk id="7" creationId="{B5A2C2D0-8FE7-8918-C158-FF71396DB69E}"/>
          </ac:spMkLst>
        </pc:spChg>
        <pc:spChg chg="mod">
          <ac:chgData name="Giuseppe Torrisi" userId="7e2d242d-86da-4aa3-bb66-1f88aeb4d0c6" providerId="ADAL" clId="{205EAA5F-1FB2-3B44-A4EE-8AB7CF20EA74}" dt="2023-10-15T14:45:47.675" v="283" actId="1076"/>
          <ac:spMkLst>
            <pc:docMk/>
            <pc:sldMk cId="1958739727" sldId="1283"/>
            <ac:spMk id="8" creationId="{B7FA2B50-CFF9-084B-BDF3-63610752D5AB}"/>
          </ac:spMkLst>
        </pc:spChg>
        <pc:spChg chg="add mod">
          <ac:chgData name="Giuseppe Torrisi" userId="7e2d242d-86da-4aa3-bb66-1f88aeb4d0c6" providerId="ADAL" clId="{205EAA5F-1FB2-3B44-A4EE-8AB7CF20EA74}" dt="2023-10-14T20:20:54.583" v="201" actId="207"/>
          <ac:spMkLst>
            <pc:docMk/>
            <pc:sldMk cId="1958739727" sldId="1283"/>
            <ac:spMk id="9" creationId="{04A8F6F4-AF51-30D2-D87D-14A24B27F4ED}"/>
          </ac:spMkLst>
        </pc:spChg>
        <pc:spChg chg="add mod">
          <ac:chgData name="Giuseppe Torrisi" userId="7e2d242d-86da-4aa3-bb66-1f88aeb4d0c6" providerId="ADAL" clId="{205EAA5F-1FB2-3B44-A4EE-8AB7CF20EA74}" dt="2023-10-15T14:46:44.679" v="312" actId="1076"/>
          <ac:spMkLst>
            <pc:docMk/>
            <pc:sldMk cId="1958739727" sldId="1283"/>
            <ac:spMk id="10" creationId="{78D8E5F9-693D-3BB6-56E4-931031D03690}"/>
          </ac:spMkLst>
        </pc:spChg>
        <pc:spChg chg="mod">
          <ac:chgData name="Giuseppe Torrisi" userId="7e2d242d-86da-4aa3-bb66-1f88aeb4d0c6" providerId="ADAL" clId="{205EAA5F-1FB2-3B44-A4EE-8AB7CF20EA74}" dt="2023-10-15T14:45:58.847" v="286" actId="404"/>
          <ac:spMkLst>
            <pc:docMk/>
            <pc:sldMk cId="1958739727" sldId="1283"/>
            <ac:spMk id="15" creationId="{BAB36290-FFAD-4346-A8B0-3D9146214EA9}"/>
          </ac:spMkLst>
        </pc:spChg>
        <pc:spChg chg="del">
          <ac:chgData name="Giuseppe Torrisi" userId="7e2d242d-86da-4aa3-bb66-1f88aeb4d0c6" providerId="ADAL" clId="{205EAA5F-1FB2-3B44-A4EE-8AB7CF20EA74}" dt="2023-10-14T20:20:04.365" v="172" actId="478"/>
          <ac:spMkLst>
            <pc:docMk/>
            <pc:sldMk cId="1958739727" sldId="1283"/>
            <ac:spMk id="23" creationId="{7954CE24-D075-A74F-8524-C8CAF0B8C4F0}"/>
          </ac:spMkLst>
        </pc:spChg>
        <pc:spChg chg="del">
          <ac:chgData name="Giuseppe Torrisi" userId="7e2d242d-86da-4aa3-bb66-1f88aeb4d0c6" providerId="ADAL" clId="{205EAA5F-1FB2-3B44-A4EE-8AB7CF20EA74}" dt="2023-10-14T20:20:04.365" v="172" actId="478"/>
          <ac:spMkLst>
            <pc:docMk/>
            <pc:sldMk cId="1958739727" sldId="1283"/>
            <ac:spMk id="28" creationId="{D5F1634E-7E6C-B2BB-1F69-462C5F20F5BF}"/>
          </ac:spMkLst>
        </pc:spChg>
        <pc:spChg chg="del">
          <ac:chgData name="Giuseppe Torrisi" userId="7e2d242d-86da-4aa3-bb66-1f88aeb4d0c6" providerId="ADAL" clId="{205EAA5F-1FB2-3B44-A4EE-8AB7CF20EA74}" dt="2023-10-14T20:20:06.631" v="173" actId="478"/>
          <ac:spMkLst>
            <pc:docMk/>
            <pc:sldMk cId="1958739727" sldId="1283"/>
            <ac:spMk id="697" creationId="{00000000-0000-0000-0000-000000000000}"/>
          </ac:spMkLst>
        </pc:spChg>
        <pc:grpChg chg="del">
          <ac:chgData name="Giuseppe Torrisi" userId="7e2d242d-86da-4aa3-bb66-1f88aeb4d0c6" providerId="ADAL" clId="{205EAA5F-1FB2-3B44-A4EE-8AB7CF20EA74}" dt="2023-10-14T20:20:04.365" v="172" actId="478"/>
          <ac:grpSpMkLst>
            <pc:docMk/>
            <pc:sldMk cId="1958739727" sldId="1283"/>
            <ac:grpSpMk id="13" creationId="{FFF1A7B3-F129-394B-9BF4-5C2B2A92290A}"/>
          </ac:grpSpMkLst>
        </pc:grpChg>
        <pc:grpChg chg="del">
          <ac:chgData name="Giuseppe Torrisi" userId="7e2d242d-86da-4aa3-bb66-1f88aeb4d0c6" providerId="ADAL" clId="{205EAA5F-1FB2-3B44-A4EE-8AB7CF20EA74}" dt="2023-10-14T20:20:04.365" v="172" actId="478"/>
          <ac:grpSpMkLst>
            <pc:docMk/>
            <pc:sldMk cId="1958739727" sldId="1283"/>
            <ac:grpSpMk id="53" creationId="{F931DAC8-16AB-9B43-992D-F5D3902E22F3}"/>
          </ac:grpSpMkLst>
        </pc:grpChg>
        <pc:picChg chg="del">
          <ac:chgData name="Giuseppe Torrisi" userId="7e2d242d-86da-4aa3-bb66-1f88aeb4d0c6" providerId="ADAL" clId="{205EAA5F-1FB2-3B44-A4EE-8AB7CF20EA74}" dt="2023-10-14T20:20:04.365" v="172" actId="478"/>
          <ac:picMkLst>
            <pc:docMk/>
            <pc:sldMk cId="1958739727" sldId="1283"/>
            <ac:picMk id="705" creationId="{00000000-0000-0000-0000-000000000000}"/>
          </ac:picMkLst>
        </pc:picChg>
        <pc:picChg chg="del">
          <ac:chgData name="Giuseppe Torrisi" userId="7e2d242d-86da-4aa3-bb66-1f88aeb4d0c6" providerId="ADAL" clId="{205EAA5F-1FB2-3B44-A4EE-8AB7CF20EA74}" dt="2023-10-14T20:20:04.365" v="172" actId="478"/>
          <ac:picMkLst>
            <pc:docMk/>
            <pc:sldMk cId="1958739727" sldId="1283"/>
            <ac:picMk id="707" creationId="{00000000-0000-0000-0000-000000000000}"/>
          </ac:picMkLst>
        </pc:picChg>
      </pc:sldChg>
      <pc:sldChg chg="new del">
        <pc:chgData name="Giuseppe Torrisi" userId="7e2d242d-86da-4aa3-bb66-1f88aeb4d0c6" providerId="ADAL" clId="{205EAA5F-1FB2-3B44-A4EE-8AB7CF20EA74}" dt="2023-10-14T20:15:45.512" v="160" actId="2696"/>
        <pc:sldMkLst>
          <pc:docMk/>
          <pc:sldMk cId="3443703666" sldId="1283"/>
        </pc:sldMkLst>
      </pc:sldChg>
      <pc:sldChg chg="addSp delSp modSp add mod modAnim">
        <pc:chgData name="Giuseppe Torrisi" userId="7e2d242d-86da-4aa3-bb66-1f88aeb4d0c6" providerId="ADAL" clId="{205EAA5F-1FB2-3B44-A4EE-8AB7CF20EA74}" dt="2023-10-19T07:55:39.401" v="1149"/>
        <pc:sldMkLst>
          <pc:docMk/>
          <pc:sldMk cId="1169497109" sldId="1890"/>
        </pc:sldMkLst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2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5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9.401" v="1149"/>
          <ac:spMkLst>
            <pc:docMk/>
            <pc:sldMk cId="1169497109" sldId="1890"/>
            <ac:spMk id="6" creationId="{B867AA24-655E-EAE0-FB06-82D2E95B67C0}"/>
          </ac:spMkLst>
        </pc:spChg>
        <pc:spChg chg="mod">
          <ac:chgData name="Giuseppe Torrisi" userId="7e2d242d-86da-4aa3-bb66-1f88aeb4d0c6" providerId="ADAL" clId="{205EAA5F-1FB2-3B44-A4EE-8AB7CF20EA74}" dt="2023-10-19T07:55:39.401" v="1149"/>
          <ac:spMkLst>
            <pc:docMk/>
            <pc:sldMk cId="1169497109" sldId="1890"/>
            <ac:spMk id="7" creationId="{07FE7052-F2B0-1D44-2834-7554E5E2573F}"/>
          </ac:spMkLst>
        </pc:spChg>
        <pc:spChg chg="mod">
          <ac:chgData name="Giuseppe Torrisi" userId="7e2d242d-86da-4aa3-bb66-1f88aeb4d0c6" providerId="ADAL" clId="{205EAA5F-1FB2-3B44-A4EE-8AB7CF20EA74}" dt="2023-10-19T07:55:39.401" v="1149"/>
          <ac:spMkLst>
            <pc:docMk/>
            <pc:sldMk cId="1169497109" sldId="1890"/>
            <ac:spMk id="8" creationId="{5B132487-4D31-A8D8-E4CB-5B27776C3A38}"/>
          </ac:spMkLst>
        </pc:spChg>
        <pc:spChg chg="mod">
          <ac:chgData name="Giuseppe Torrisi" userId="7e2d242d-86da-4aa3-bb66-1f88aeb4d0c6" providerId="ADAL" clId="{205EAA5F-1FB2-3B44-A4EE-8AB7CF20EA74}" dt="2023-10-19T07:55:39.401" v="1149"/>
          <ac:spMkLst>
            <pc:docMk/>
            <pc:sldMk cId="1169497109" sldId="1890"/>
            <ac:spMk id="9" creationId="{EBE93006-A4A7-7C50-35B0-73C2A4ED3867}"/>
          </ac:spMkLst>
        </pc:spChg>
        <pc:spChg chg="mod">
          <ac:chgData name="Giuseppe Torrisi" userId="7e2d242d-86da-4aa3-bb66-1f88aeb4d0c6" providerId="ADAL" clId="{205EAA5F-1FB2-3B44-A4EE-8AB7CF20EA74}" dt="2023-10-19T07:55:39.401" v="1149"/>
          <ac:spMkLst>
            <pc:docMk/>
            <pc:sldMk cId="1169497109" sldId="1890"/>
            <ac:spMk id="10" creationId="{E71BB5C8-C766-0B8C-355F-B5B179A184FD}"/>
          </ac:spMkLst>
        </pc:spChg>
        <pc:spChg chg="mod">
          <ac:chgData name="Giuseppe Torrisi" userId="7e2d242d-86da-4aa3-bb66-1f88aeb4d0c6" providerId="ADAL" clId="{205EAA5F-1FB2-3B44-A4EE-8AB7CF20EA74}" dt="2023-10-19T07:55:39.401" v="1149"/>
          <ac:spMkLst>
            <pc:docMk/>
            <pc:sldMk cId="1169497109" sldId="1890"/>
            <ac:spMk id="11" creationId="{386BA786-4BFD-C44E-9810-F61AE585DA91}"/>
          </ac:spMkLst>
        </pc:spChg>
        <pc:spChg chg="mod">
          <ac:chgData name="Giuseppe Torrisi" userId="7e2d242d-86da-4aa3-bb66-1f88aeb4d0c6" providerId="ADAL" clId="{205EAA5F-1FB2-3B44-A4EE-8AB7CF20EA74}" dt="2023-10-19T07:55:39.401" v="1149"/>
          <ac:spMkLst>
            <pc:docMk/>
            <pc:sldMk cId="1169497109" sldId="1890"/>
            <ac:spMk id="13" creationId="{59AB1FC2-F790-51A3-A1EC-83595F4DF1EE}"/>
          </ac:spMkLst>
        </pc:spChg>
        <pc:spChg chg="mod">
          <ac:chgData name="Giuseppe Torrisi" userId="7e2d242d-86da-4aa3-bb66-1f88aeb4d0c6" providerId="ADAL" clId="{205EAA5F-1FB2-3B44-A4EE-8AB7CF20EA74}" dt="2023-10-19T07:55:39.401" v="1149"/>
          <ac:spMkLst>
            <pc:docMk/>
            <pc:sldMk cId="1169497109" sldId="1890"/>
            <ac:spMk id="14" creationId="{33A14C5A-D576-8272-2FBC-55BEA29D5FA5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225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226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243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296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297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06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07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08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09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10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11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12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13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14" creationId="{00000000-0000-0000-0000-000000000000}"/>
          </ac:spMkLst>
        </pc:spChg>
        <pc:spChg chg="mod">
          <ac:chgData name="Giuseppe Torrisi" userId="7e2d242d-86da-4aa3-bb66-1f88aeb4d0c6" providerId="ADAL" clId="{205EAA5F-1FB2-3B44-A4EE-8AB7CF20EA74}" dt="2023-10-19T07:55:38.700" v="1148" actId="1076"/>
          <ac:spMkLst>
            <pc:docMk/>
            <pc:sldMk cId="1169497109" sldId="1890"/>
            <ac:spMk id="327" creationId="{00000000-0000-0000-0000-000000000000}"/>
          </ac:spMkLst>
        </pc:spChg>
        <pc:grpChg chg="add mod">
          <ac:chgData name="Giuseppe Torrisi" userId="7e2d242d-86da-4aa3-bb66-1f88aeb4d0c6" providerId="ADAL" clId="{205EAA5F-1FB2-3B44-A4EE-8AB7CF20EA74}" dt="2023-10-19T07:55:39.401" v="1149"/>
          <ac:grpSpMkLst>
            <pc:docMk/>
            <pc:sldMk cId="1169497109" sldId="1890"/>
            <ac:grpSpMk id="3" creationId="{F7DDA198-C059-0BCE-7D91-1561005A961D}"/>
          </ac:grpSpMkLst>
        </pc:grpChg>
        <pc:grpChg chg="mod">
          <ac:chgData name="Giuseppe Torrisi" userId="7e2d242d-86da-4aa3-bb66-1f88aeb4d0c6" providerId="ADAL" clId="{205EAA5F-1FB2-3B44-A4EE-8AB7CF20EA74}" dt="2023-10-19T07:55:39.401" v="1149"/>
          <ac:grpSpMkLst>
            <pc:docMk/>
            <pc:sldMk cId="1169497109" sldId="1890"/>
            <ac:grpSpMk id="4" creationId="{10248044-A900-34E1-CAE9-A50D30FA4A7F}"/>
          </ac:grpSpMkLst>
        </pc:grpChg>
        <pc:picChg chg="mod">
          <ac:chgData name="Giuseppe Torrisi" userId="7e2d242d-86da-4aa3-bb66-1f88aeb4d0c6" providerId="ADAL" clId="{205EAA5F-1FB2-3B44-A4EE-8AB7CF20EA74}" dt="2023-10-19T07:55:38.700" v="1148" actId="1076"/>
          <ac:picMkLst>
            <pc:docMk/>
            <pc:sldMk cId="1169497109" sldId="1890"/>
            <ac:picMk id="12" creationId="{00000000-0000-0000-0000-000000000000}"/>
          </ac:picMkLst>
        </pc:picChg>
        <pc:picChg chg="del">
          <ac:chgData name="Giuseppe Torrisi" userId="7e2d242d-86da-4aa3-bb66-1f88aeb4d0c6" providerId="ADAL" clId="{205EAA5F-1FB2-3B44-A4EE-8AB7CF20EA74}" dt="2023-10-16T13:01:00.051" v="655" actId="478"/>
          <ac:picMkLst>
            <pc:docMk/>
            <pc:sldMk cId="1169497109" sldId="1890"/>
            <ac:picMk id="1026" creationId="{00000000-0000-0000-0000-000000000000}"/>
          </ac:picMkLst>
        </pc:picChg>
        <pc:picChg chg="mod">
          <ac:chgData name="Giuseppe Torrisi" userId="7e2d242d-86da-4aa3-bb66-1f88aeb4d0c6" providerId="ADAL" clId="{205EAA5F-1FB2-3B44-A4EE-8AB7CF20EA74}" dt="2023-10-19T07:55:38.700" v="1148" actId="1076"/>
          <ac:picMkLst>
            <pc:docMk/>
            <pc:sldMk cId="1169497109" sldId="1890"/>
            <ac:picMk id="35841" creationId="{00000000-0000-0000-0000-000000000000}"/>
          </ac:picMkLst>
        </pc:picChg>
        <pc:cxnChg chg="mod">
          <ac:chgData name="Giuseppe Torrisi" userId="7e2d242d-86da-4aa3-bb66-1f88aeb4d0c6" providerId="ADAL" clId="{205EAA5F-1FB2-3B44-A4EE-8AB7CF20EA74}" dt="2023-10-19T07:55:38.700" v="1148" actId="1076"/>
          <ac:cxnSpMkLst>
            <pc:docMk/>
            <pc:sldMk cId="1169497109" sldId="1890"/>
            <ac:cxnSpMk id="315" creationId="{00000000-0000-0000-0000-000000000000}"/>
          </ac:cxnSpMkLst>
        </pc:cxnChg>
        <pc:cxnChg chg="mod">
          <ac:chgData name="Giuseppe Torrisi" userId="7e2d242d-86da-4aa3-bb66-1f88aeb4d0c6" providerId="ADAL" clId="{205EAA5F-1FB2-3B44-A4EE-8AB7CF20EA74}" dt="2023-10-19T07:55:38.700" v="1148" actId="1076"/>
          <ac:cxnSpMkLst>
            <pc:docMk/>
            <pc:sldMk cId="1169497109" sldId="1890"/>
            <ac:cxnSpMk id="316" creationId="{00000000-0000-0000-0000-000000000000}"/>
          </ac:cxnSpMkLst>
        </pc:cxnChg>
        <pc:cxnChg chg="mod">
          <ac:chgData name="Giuseppe Torrisi" userId="7e2d242d-86da-4aa3-bb66-1f88aeb4d0c6" providerId="ADAL" clId="{205EAA5F-1FB2-3B44-A4EE-8AB7CF20EA74}" dt="2023-10-19T07:55:38.700" v="1148" actId="1076"/>
          <ac:cxnSpMkLst>
            <pc:docMk/>
            <pc:sldMk cId="1169497109" sldId="1890"/>
            <ac:cxnSpMk id="326" creationId="{00000000-0000-0000-0000-000000000000}"/>
          </ac:cxnSpMkLst>
        </pc:cxnChg>
        <pc:cxnChg chg="mod">
          <ac:chgData name="Giuseppe Torrisi" userId="7e2d242d-86da-4aa3-bb66-1f88aeb4d0c6" providerId="ADAL" clId="{205EAA5F-1FB2-3B44-A4EE-8AB7CF20EA74}" dt="2023-10-19T07:55:38.700" v="1148" actId="1076"/>
          <ac:cxnSpMkLst>
            <pc:docMk/>
            <pc:sldMk cId="1169497109" sldId="1890"/>
            <ac:cxnSpMk id="328" creationId="{00000000-0000-0000-0000-000000000000}"/>
          </ac:cxnSpMkLst>
        </pc:cxnChg>
        <pc:cxnChg chg="mod">
          <ac:chgData name="Giuseppe Torrisi" userId="7e2d242d-86da-4aa3-bb66-1f88aeb4d0c6" providerId="ADAL" clId="{205EAA5F-1FB2-3B44-A4EE-8AB7CF20EA74}" dt="2023-10-19T07:55:38.700" v="1148" actId="1076"/>
          <ac:cxnSpMkLst>
            <pc:docMk/>
            <pc:sldMk cId="1169497109" sldId="1890"/>
            <ac:cxnSpMk id="329" creationId="{00000000-0000-0000-0000-000000000000}"/>
          </ac:cxnSpMkLst>
        </pc:cxnChg>
        <pc:cxnChg chg="mod">
          <ac:chgData name="Giuseppe Torrisi" userId="7e2d242d-86da-4aa3-bb66-1f88aeb4d0c6" providerId="ADAL" clId="{205EAA5F-1FB2-3B44-A4EE-8AB7CF20EA74}" dt="2023-10-19T07:55:38.700" v="1148" actId="1076"/>
          <ac:cxnSpMkLst>
            <pc:docMk/>
            <pc:sldMk cId="1169497109" sldId="1890"/>
            <ac:cxnSpMk id="35840" creationId="{00000000-0000-0000-0000-000000000000}"/>
          </ac:cxnSpMkLst>
        </pc:cxnChg>
      </pc:sldChg>
      <pc:sldChg chg="addSp delSp modSp add mod ord delAnim modAnim">
        <pc:chgData name="Giuseppe Torrisi" userId="7e2d242d-86da-4aa3-bb66-1f88aeb4d0c6" providerId="ADAL" clId="{205EAA5F-1FB2-3B44-A4EE-8AB7CF20EA74}" dt="2023-10-19T07:57:03.513" v="1155" actId="33524"/>
        <pc:sldMkLst>
          <pc:docMk/>
          <pc:sldMk cId="3164108649" sldId="1891"/>
        </pc:sldMkLst>
        <pc:spChg chg="add mod">
          <ac:chgData name="Giuseppe Torrisi" userId="7e2d242d-86da-4aa3-bb66-1f88aeb4d0c6" providerId="ADAL" clId="{205EAA5F-1FB2-3B44-A4EE-8AB7CF20EA74}" dt="2023-10-19T07:57:03.513" v="1155" actId="33524"/>
          <ac:spMkLst>
            <pc:docMk/>
            <pc:sldMk cId="3164108649" sldId="1891"/>
            <ac:spMk id="2" creationId="{81AAC89D-66A1-11B9-7CFC-04D425AA2A91}"/>
          </ac:spMkLst>
        </pc:spChg>
        <pc:spChg chg="del">
          <ac:chgData name="Giuseppe Torrisi" userId="7e2d242d-86da-4aa3-bb66-1f88aeb4d0c6" providerId="ADAL" clId="{205EAA5F-1FB2-3B44-A4EE-8AB7CF20EA74}" dt="2023-10-15T14:46:59.946" v="315" actId="478"/>
          <ac:spMkLst>
            <pc:docMk/>
            <pc:sldMk cId="3164108649" sldId="1891"/>
            <ac:spMk id="4" creationId="{B6B97E85-B434-46C7-D993-653FACC2E0AC}"/>
          </ac:spMkLst>
        </pc:spChg>
        <pc:spChg chg="add mod">
          <ac:chgData name="Giuseppe Torrisi" userId="7e2d242d-86da-4aa3-bb66-1f88aeb4d0c6" providerId="ADAL" clId="{205EAA5F-1FB2-3B44-A4EE-8AB7CF20EA74}" dt="2023-10-17T21:18:20.241" v="772" actId="20577"/>
          <ac:spMkLst>
            <pc:docMk/>
            <pc:sldMk cId="3164108649" sldId="1891"/>
            <ac:spMk id="5" creationId="{8E050424-0073-D6AB-94CD-388170358AEF}"/>
          </ac:spMkLst>
        </pc:spChg>
        <pc:spChg chg="add del">
          <ac:chgData name="Giuseppe Torrisi" userId="7e2d242d-86da-4aa3-bb66-1f88aeb4d0c6" providerId="ADAL" clId="{205EAA5F-1FB2-3B44-A4EE-8AB7CF20EA74}" dt="2023-10-19T07:56:57.413" v="1154" actId="478"/>
          <ac:spMkLst>
            <pc:docMk/>
            <pc:sldMk cId="3164108649" sldId="1891"/>
            <ac:spMk id="6" creationId="{4C4332F4-88E6-0434-A163-8FB0F91D37E5}"/>
          </ac:spMkLst>
        </pc:spChg>
        <pc:spChg chg="del">
          <ac:chgData name="Giuseppe Torrisi" userId="7e2d242d-86da-4aa3-bb66-1f88aeb4d0c6" providerId="ADAL" clId="{205EAA5F-1FB2-3B44-A4EE-8AB7CF20EA74}" dt="2023-10-15T14:47:02.759" v="316" actId="478"/>
          <ac:spMkLst>
            <pc:docMk/>
            <pc:sldMk cId="3164108649" sldId="1891"/>
            <ac:spMk id="7" creationId="{29A5543B-0760-21CA-A9FB-CE48D9219BEE}"/>
          </ac:spMkLst>
        </pc:spChg>
        <pc:spChg chg="add mod">
          <ac:chgData name="Giuseppe Torrisi" userId="7e2d242d-86da-4aa3-bb66-1f88aeb4d0c6" providerId="ADAL" clId="{205EAA5F-1FB2-3B44-A4EE-8AB7CF20EA74}" dt="2023-10-17T21:20:57.171" v="799" actId="1076"/>
          <ac:spMkLst>
            <pc:docMk/>
            <pc:sldMk cId="3164108649" sldId="1891"/>
            <ac:spMk id="7" creationId="{84F3670D-0E9E-F781-9A55-7E92B5F2E677}"/>
          </ac:spMkLst>
        </pc:spChg>
        <pc:spChg chg="del">
          <ac:chgData name="Giuseppe Torrisi" userId="7e2d242d-86da-4aa3-bb66-1f88aeb4d0c6" providerId="ADAL" clId="{205EAA5F-1FB2-3B44-A4EE-8AB7CF20EA74}" dt="2023-10-15T14:46:59.946" v="315" actId="478"/>
          <ac:spMkLst>
            <pc:docMk/>
            <pc:sldMk cId="3164108649" sldId="1891"/>
            <ac:spMk id="8" creationId="{429EBCF2-275F-947A-D4C9-600FC54C9DFD}"/>
          </ac:spMkLst>
        </pc:spChg>
        <pc:spChg chg="mod">
          <ac:chgData name="Giuseppe Torrisi" userId="7e2d242d-86da-4aa3-bb66-1f88aeb4d0c6" providerId="ADAL" clId="{205EAA5F-1FB2-3B44-A4EE-8AB7CF20EA74}" dt="2023-10-15T14:47:30.159" v="320"/>
          <ac:spMkLst>
            <pc:docMk/>
            <pc:sldMk cId="3164108649" sldId="1891"/>
            <ac:spMk id="9" creationId="{16132C0E-555C-6021-8A74-DAD3955D5DB0}"/>
          </ac:spMkLst>
        </pc:spChg>
        <pc:spChg chg="mod">
          <ac:chgData name="Giuseppe Torrisi" userId="7e2d242d-86da-4aa3-bb66-1f88aeb4d0c6" providerId="ADAL" clId="{205EAA5F-1FB2-3B44-A4EE-8AB7CF20EA74}" dt="2023-10-15T14:47:30.159" v="320"/>
          <ac:spMkLst>
            <pc:docMk/>
            <pc:sldMk cId="3164108649" sldId="1891"/>
            <ac:spMk id="10" creationId="{0247938D-3EFB-8D5D-B784-CFB0F848743F}"/>
          </ac:spMkLst>
        </pc:spChg>
        <pc:spChg chg="add del mod">
          <ac:chgData name="Giuseppe Torrisi" userId="7e2d242d-86da-4aa3-bb66-1f88aeb4d0c6" providerId="ADAL" clId="{205EAA5F-1FB2-3B44-A4EE-8AB7CF20EA74}" dt="2023-10-15T14:49:27.304" v="362" actId="478"/>
          <ac:spMkLst>
            <pc:docMk/>
            <pc:sldMk cId="3164108649" sldId="1891"/>
            <ac:spMk id="11" creationId="{56AD31B7-6B93-40E8-6BA2-4CB994BD9C5B}"/>
          </ac:spMkLst>
        </pc:spChg>
        <pc:spChg chg="add del mod">
          <ac:chgData name="Giuseppe Torrisi" userId="7e2d242d-86da-4aa3-bb66-1f88aeb4d0c6" providerId="ADAL" clId="{205EAA5F-1FB2-3B44-A4EE-8AB7CF20EA74}" dt="2023-10-15T14:49:27.304" v="362" actId="478"/>
          <ac:spMkLst>
            <pc:docMk/>
            <pc:sldMk cId="3164108649" sldId="1891"/>
            <ac:spMk id="12" creationId="{5311F4E4-63FE-572C-0D13-DEA6464AA446}"/>
          </ac:spMkLst>
        </pc:spChg>
        <pc:spChg chg="add del mod">
          <ac:chgData name="Giuseppe Torrisi" userId="7e2d242d-86da-4aa3-bb66-1f88aeb4d0c6" providerId="ADAL" clId="{205EAA5F-1FB2-3B44-A4EE-8AB7CF20EA74}" dt="2023-10-15T14:49:27.304" v="362" actId="478"/>
          <ac:spMkLst>
            <pc:docMk/>
            <pc:sldMk cId="3164108649" sldId="1891"/>
            <ac:spMk id="13" creationId="{28BEE3F1-1B96-B61B-6689-9349C313CECB}"/>
          </ac:spMkLst>
        </pc:spChg>
        <pc:spChg chg="add del mod">
          <ac:chgData name="Giuseppe Torrisi" userId="7e2d242d-86da-4aa3-bb66-1f88aeb4d0c6" providerId="ADAL" clId="{205EAA5F-1FB2-3B44-A4EE-8AB7CF20EA74}" dt="2023-10-15T14:49:27.304" v="362" actId="478"/>
          <ac:spMkLst>
            <pc:docMk/>
            <pc:sldMk cId="3164108649" sldId="1891"/>
            <ac:spMk id="14" creationId="{E9DF49CC-CACF-6C8D-1E2F-4870BE5EBA8B}"/>
          </ac:spMkLst>
        </pc:spChg>
        <pc:spChg chg="add del mod">
          <ac:chgData name="Giuseppe Torrisi" userId="7e2d242d-86da-4aa3-bb66-1f88aeb4d0c6" providerId="ADAL" clId="{205EAA5F-1FB2-3B44-A4EE-8AB7CF20EA74}" dt="2023-10-15T14:49:27.304" v="362" actId="478"/>
          <ac:spMkLst>
            <pc:docMk/>
            <pc:sldMk cId="3164108649" sldId="1891"/>
            <ac:spMk id="16" creationId="{687507A8-5435-D47E-891C-A17373430C04}"/>
          </ac:spMkLst>
        </pc:spChg>
        <pc:spChg chg="add del mod">
          <ac:chgData name="Giuseppe Torrisi" userId="7e2d242d-86da-4aa3-bb66-1f88aeb4d0c6" providerId="ADAL" clId="{205EAA5F-1FB2-3B44-A4EE-8AB7CF20EA74}" dt="2023-10-15T14:49:27.304" v="362" actId="478"/>
          <ac:spMkLst>
            <pc:docMk/>
            <pc:sldMk cId="3164108649" sldId="1891"/>
            <ac:spMk id="17" creationId="{61ADC762-39E3-58A0-B8FD-C60DD2575979}"/>
          </ac:spMkLst>
        </pc:spChg>
        <pc:spChg chg="add del mod">
          <ac:chgData name="Giuseppe Torrisi" userId="7e2d242d-86da-4aa3-bb66-1f88aeb4d0c6" providerId="ADAL" clId="{205EAA5F-1FB2-3B44-A4EE-8AB7CF20EA74}" dt="2023-10-15T14:49:28.657" v="363" actId="478"/>
          <ac:spMkLst>
            <pc:docMk/>
            <pc:sldMk cId="3164108649" sldId="1891"/>
            <ac:spMk id="18" creationId="{39733638-1FB2-7D5E-6ADC-BB5B9AE625C3}"/>
          </ac:spMkLst>
        </pc:spChg>
        <pc:spChg chg="add mod">
          <ac:chgData name="Giuseppe Torrisi" userId="7e2d242d-86da-4aa3-bb66-1f88aeb4d0c6" providerId="ADAL" clId="{205EAA5F-1FB2-3B44-A4EE-8AB7CF20EA74}" dt="2023-10-15T14:47:45.935" v="326" actId="122"/>
          <ac:spMkLst>
            <pc:docMk/>
            <pc:sldMk cId="3164108649" sldId="1891"/>
            <ac:spMk id="19" creationId="{EF085B34-A883-2FB9-2911-74C06EDBFF08}"/>
          </ac:spMkLst>
        </pc:spChg>
        <pc:spChg chg="add del mod">
          <ac:chgData name="Giuseppe Torrisi" userId="7e2d242d-86da-4aa3-bb66-1f88aeb4d0c6" providerId="ADAL" clId="{205EAA5F-1FB2-3B44-A4EE-8AB7CF20EA74}" dt="2023-10-15T14:47:34.474" v="321" actId="478"/>
          <ac:spMkLst>
            <pc:docMk/>
            <pc:sldMk cId="3164108649" sldId="1891"/>
            <ac:spMk id="20" creationId="{F10D652D-DE93-370A-8CF7-4CFFD7A9BF9F}"/>
          </ac:spMkLst>
        </pc:spChg>
        <pc:spChg chg="del">
          <ac:chgData name="Giuseppe Torrisi" userId="7e2d242d-86da-4aa3-bb66-1f88aeb4d0c6" providerId="ADAL" clId="{205EAA5F-1FB2-3B44-A4EE-8AB7CF20EA74}" dt="2023-10-15T14:47:02.759" v="316" actId="478"/>
          <ac:spMkLst>
            <pc:docMk/>
            <pc:sldMk cId="3164108649" sldId="1891"/>
            <ac:spMk id="22" creationId="{51242B86-57B2-3015-090B-78F873A92C18}"/>
          </ac:spMkLst>
        </pc:spChg>
        <pc:spChg chg="del">
          <ac:chgData name="Giuseppe Torrisi" userId="7e2d242d-86da-4aa3-bb66-1f88aeb4d0c6" providerId="ADAL" clId="{205EAA5F-1FB2-3B44-A4EE-8AB7CF20EA74}" dt="2023-10-15T14:46:59.946" v="315" actId="478"/>
          <ac:spMkLst>
            <pc:docMk/>
            <pc:sldMk cId="3164108649" sldId="1891"/>
            <ac:spMk id="24" creationId="{7E5603C6-A0D3-C7D9-93E3-F123CAAD5456}"/>
          </ac:spMkLst>
        </pc:spChg>
        <pc:spChg chg="del">
          <ac:chgData name="Giuseppe Torrisi" userId="7e2d242d-86da-4aa3-bb66-1f88aeb4d0c6" providerId="ADAL" clId="{205EAA5F-1FB2-3B44-A4EE-8AB7CF20EA74}" dt="2023-10-15T14:46:59.946" v="315" actId="478"/>
          <ac:spMkLst>
            <pc:docMk/>
            <pc:sldMk cId="3164108649" sldId="1891"/>
            <ac:spMk id="61" creationId="{0BD84296-3A61-FA7B-EB22-6FFCAB23B6B6}"/>
          </ac:spMkLst>
        </pc:spChg>
        <pc:grpChg chg="add del mod">
          <ac:chgData name="Giuseppe Torrisi" userId="7e2d242d-86da-4aa3-bb66-1f88aeb4d0c6" providerId="ADAL" clId="{205EAA5F-1FB2-3B44-A4EE-8AB7CF20EA74}" dt="2023-10-15T14:49:27.304" v="362" actId="478"/>
          <ac:grpSpMkLst>
            <pc:docMk/>
            <pc:sldMk cId="3164108649" sldId="1891"/>
            <ac:grpSpMk id="6" creationId="{212D0361-2F80-9116-37D7-5CC88280646C}"/>
          </ac:grpSpMkLst>
        </pc:grpChg>
        <pc:picChg chg="add del">
          <ac:chgData name="Giuseppe Torrisi" userId="7e2d242d-86da-4aa3-bb66-1f88aeb4d0c6" providerId="ADAL" clId="{205EAA5F-1FB2-3B44-A4EE-8AB7CF20EA74}" dt="2023-10-16T12:58:39.248" v="627"/>
          <ac:picMkLst>
            <pc:docMk/>
            <pc:sldMk cId="3164108649" sldId="1891"/>
            <ac:picMk id="3" creationId="{AA3820CC-4EA5-6279-FADD-7273769F38F4}"/>
          </ac:picMkLst>
        </pc:picChg>
        <pc:picChg chg="add del mod">
          <ac:chgData name="Giuseppe Torrisi" userId="7e2d242d-86da-4aa3-bb66-1f88aeb4d0c6" providerId="ADAL" clId="{205EAA5F-1FB2-3B44-A4EE-8AB7CF20EA74}" dt="2023-10-15T14:49:27.304" v="362" actId="478"/>
          <ac:picMkLst>
            <pc:docMk/>
            <pc:sldMk cId="3164108649" sldId="1891"/>
            <ac:picMk id="3" creationId="{DBA7C059-0BD0-64EE-C4F7-24B9FD385A3E}"/>
          </ac:picMkLst>
        </pc:picChg>
        <pc:picChg chg="add mod">
          <ac:chgData name="Giuseppe Torrisi" userId="7e2d242d-86da-4aa3-bb66-1f88aeb4d0c6" providerId="ADAL" clId="{205EAA5F-1FB2-3B44-A4EE-8AB7CF20EA74}" dt="2023-10-17T21:16:03.377" v="730" actId="1076"/>
          <ac:picMkLst>
            <pc:docMk/>
            <pc:sldMk cId="3164108649" sldId="1891"/>
            <ac:picMk id="4" creationId="{3505D7AE-CF31-A529-36CE-8E6677710C52}"/>
          </ac:picMkLst>
        </pc:picChg>
        <pc:picChg chg="add del mod">
          <ac:chgData name="Giuseppe Torrisi" userId="7e2d242d-86da-4aa3-bb66-1f88aeb4d0c6" providerId="ADAL" clId="{205EAA5F-1FB2-3B44-A4EE-8AB7CF20EA74}" dt="2023-10-15T14:49:27.304" v="362" actId="478"/>
          <ac:picMkLst>
            <pc:docMk/>
            <pc:sldMk cId="3164108649" sldId="1891"/>
            <ac:picMk id="5" creationId="{B1ECEE7A-4E69-DFA5-3EAE-F0A89ADB63BE}"/>
          </ac:picMkLst>
        </pc:picChg>
        <pc:picChg chg="del">
          <ac:chgData name="Giuseppe Torrisi" userId="7e2d242d-86da-4aa3-bb66-1f88aeb4d0c6" providerId="ADAL" clId="{205EAA5F-1FB2-3B44-A4EE-8AB7CF20EA74}" dt="2023-10-15T14:46:59.946" v="315" actId="478"/>
          <ac:picMkLst>
            <pc:docMk/>
            <pc:sldMk cId="3164108649" sldId="1891"/>
            <ac:picMk id="23" creationId="{C89AE222-053C-BE96-E9A5-16364AD6F267}"/>
          </ac:picMkLst>
        </pc:picChg>
        <pc:cxnChg chg="add del mod">
          <ac:chgData name="Giuseppe Torrisi" userId="7e2d242d-86da-4aa3-bb66-1f88aeb4d0c6" providerId="ADAL" clId="{205EAA5F-1FB2-3B44-A4EE-8AB7CF20EA74}" dt="2023-10-17T21:17:47.664" v="771" actId="478"/>
          <ac:cxnSpMkLst>
            <pc:docMk/>
            <pc:sldMk cId="3164108649" sldId="1891"/>
            <ac:cxnSpMk id="6" creationId="{37B064A0-F92E-FB30-828A-C60B82E8C511}"/>
          </ac:cxnSpMkLst>
        </pc:cxnChg>
        <pc:cxnChg chg="add del mod">
          <ac:chgData name="Giuseppe Torrisi" userId="7e2d242d-86da-4aa3-bb66-1f88aeb4d0c6" providerId="ADAL" clId="{205EAA5F-1FB2-3B44-A4EE-8AB7CF20EA74}" dt="2023-10-15T14:49:27.304" v="362" actId="478"/>
          <ac:cxnSpMkLst>
            <pc:docMk/>
            <pc:sldMk cId="3164108649" sldId="1891"/>
            <ac:cxnSpMk id="15" creationId="{AF3EB933-3F26-738C-D423-99141F4F855C}"/>
          </ac:cxnSpMkLst>
        </pc:cxnChg>
      </pc:sldChg>
      <pc:sldChg chg="addSp delSp modSp add mod">
        <pc:chgData name="Giuseppe Torrisi" userId="7e2d242d-86da-4aa3-bb66-1f88aeb4d0c6" providerId="ADAL" clId="{205EAA5F-1FB2-3B44-A4EE-8AB7CF20EA74}" dt="2023-10-19T14:57:01.786" v="1364" actId="478"/>
        <pc:sldMkLst>
          <pc:docMk/>
          <pc:sldMk cId="2477758805" sldId="1892"/>
        </pc:sldMkLst>
        <pc:spChg chg="mod">
          <ac:chgData name="Giuseppe Torrisi" userId="7e2d242d-86da-4aa3-bb66-1f88aeb4d0c6" providerId="ADAL" clId="{205EAA5F-1FB2-3B44-A4EE-8AB7CF20EA74}" dt="2023-10-19T07:54:59.436" v="1146" actId="1582"/>
          <ac:spMkLst>
            <pc:docMk/>
            <pc:sldMk cId="2477758805" sldId="1892"/>
            <ac:spMk id="3" creationId="{768FD513-7A74-8C53-EE8D-7657A4F06A93}"/>
          </ac:spMkLst>
        </pc:spChg>
        <pc:spChg chg="add del mod">
          <ac:chgData name="Giuseppe Torrisi" userId="7e2d242d-86da-4aa3-bb66-1f88aeb4d0c6" providerId="ADAL" clId="{205EAA5F-1FB2-3B44-A4EE-8AB7CF20EA74}" dt="2023-10-19T14:57:01.786" v="1364" actId="478"/>
          <ac:spMkLst>
            <pc:docMk/>
            <pc:sldMk cId="2477758805" sldId="1892"/>
            <ac:spMk id="19" creationId="{25EE27B4-0957-2632-66A1-2D6F49CA3E7C}"/>
          </ac:spMkLst>
        </pc:spChg>
        <pc:grpChg chg="mod">
          <ac:chgData name="Giuseppe Torrisi" userId="7e2d242d-86da-4aa3-bb66-1f88aeb4d0c6" providerId="ADAL" clId="{205EAA5F-1FB2-3B44-A4EE-8AB7CF20EA74}" dt="2023-10-19T07:54:50.378" v="1145" actId="1076"/>
          <ac:grpSpMkLst>
            <pc:docMk/>
            <pc:sldMk cId="2477758805" sldId="1892"/>
            <ac:grpSpMk id="27" creationId="{0FACB216-756D-FC61-2368-FD100528B48F}"/>
          </ac:grpSpMkLst>
        </pc:grpChg>
        <pc:cxnChg chg="mod">
          <ac:chgData name="Giuseppe Torrisi" userId="7e2d242d-86da-4aa3-bb66-1f88aeb4d0c6" providerId="ADAL" clId="{205EAA5F-1FB2-3B44-A4EE-8AB7CF20EA74}" dt="2023-10-19T07:54:59.436" v="1146" actId="1582"/>
          <ac:cxnSpMkLst>
            <pc:docMk/>
            <pc:sldMk cId="2477758805" sldId="1892"/>
            <ac:cxnSpMk id="5" creationId="{78102F52-64AE-B58A-FC22-0C685624535F}"/>
          </ac:cxnSpMkLst>
        </pc:cxnChg>
      </pc:sldChg>
      <pc:sldChg chg="addSp delSp modSp add mod">
        <pc:chgData name="Giuseppe Torrisi" userId="7e2d242d-86da-4aa3-bb66-1f88aeb4d0c6" providerId="ADAL" clId="{205EAA5F-1FB2-3B44-A4EE-8AB7CF20EA74}" dt="2023-10-19T14:58:54.941" v="1444" actId="20577"/>
        <pc:sldMkLst>
          <pc:docMk/>
          <pc:sldMk cId="2633456416" sldId="1893"/>
        </pc:sldMkLst>
        <pc:spChg chg="mod">
          <ac:chgData name="Giuseppe Torrisi" userId="7e2d242d-86da-4aa3-bb66-1f88aeb4d0c6" providerId="ADAL" clId="{205EAA5F-1FB2-3B44-A4EE-8AB7CF20EA74}" dt="2023-10-19T14:58:54.941" v="1444" actId="20577"/>
          <ac:spMkLst>
            <pc:docMk/>
            <pc:sldMk cId="2633456416" sldId="1893"/>
            <ac:spMk id="3" creationId="{B6BA1F03-0BEC-D242-FE2D-B4CC48821891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8" creationId="{09A90606-F2E9-6B4A-07D7-A18202FE5636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10" creationId="{E9CF2A8E-3781-A415-EA49-F8FF0E511748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12" creationId="{ECCE449D-C1ED-7EC3-D918-FEDD57089102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13" creationId="{1C7D0516-330E-C440-C7D7-B58632E3F277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14" creationId="{B716096B-2DE9-975F-13AC-4C192D313AB5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15" creationId="{DDA615D3-62B3-0A7E-314F-BBF7CEA73DCD}"/>
          </ac:spMkLst>
        </pc:spChg>
        <pc:spChg chg="del mod">
          <ac:chgData name="Giuseppe Torrisi" userId="7e2d242d-86da-4aa3-bb66-1f88aeb4d0c6" providerId="ADAL" clId="{205EAA5F-1FB2-3B44-A4EE-8AB7CF20EA74}" dt="2023-10-19T09:14:25.270" v="1302" actId="478"/>
          <ac:spMkLst>
            <pc:docMk/>
            <pc:sldMk cId="2633456416" sldId="1893"/>
            <ac:spMk id="16" creationId="{FD0041DE-21E9-7D10-5ADE-08D2280ED89B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17" creationId="{C45D519E-F391-8D7E-FD7B-74B1155F8EF4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18" creationId="{C545EC1F-3E28-6869-62A8-25D9E29D2104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19" creationId="{3A6FFB39-70D6-9902-416B-042166FBEB7A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20" creationId="{3458B227-5E76-AC4E-1F92-53EBD3931C8D}"/>
          </ac:spMkLst>
        </pc:spChg>
        <pc:spChg chg="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21" creationId="{E51A46B9-9388-F6C2-2C3C-383B988809B1}"/>
          </ac:spMkLst>
        </pc:spChg>
        <pc:spChg chg="add 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22" creationId="{434A8286-9213-B157-403D-96AA22D4ED05}"/>
          </ac:spMkLst>
        </pc:spChg>
        <pc:spChg chg="add mod">
          <ac:chgData name="Giuseppe Torrisi" userId="7e2d242d-86da-4aa3-bb66-1f88aeb4d0c6" providerId="ADAL" clId="{205EAA5F-1FB2-3B44-A4EE-8AB7CF20EA74}" dt="2023-10-19T09:14:18.703" v="1299"/>
          <ac:spMkLst>
            <pc:docMk/>
            <pc:sldMk cId="2633456416" sldId="1893"/>
            <ac:spMk id="23" creationId="{EFF6AC63-D65A-FFF6-D4D3-6D5EE2DF1825}"/>
          </ac:spMkLst>
        </pc:spChg>
        <pc:grpChg chg="add mod">
          <ac:chgData name="Giuseppe Torrisi" userId="7e2d242d-86da-4aa3-bb66-1f88aeb4d0c6" providerId="ADAL" clId="{205EAA5F-1FB2-3B44-A4EE-8AB7CF20EA74}" dt="2023-10-19T09:14:23.225" v="1301" actId="1076"/>
          <ac:grpSpMkLst>
            <pc:docMk/>
            <pc:sldMk cId="2633456416" sldId="1893"/>
            <ac:grpSpMk id="2" creationId="{EB55B513-8F27-E535-3BD7-A14256986F08}"/>
          </ac:grpSpMkLst>
        </pc:grpChg>
        <pc:grpChg chg="mod">
          <ac:chgData name="Giuseppe Torrisi" userId="7e2d242d-86da-4aa3-bb66-1f88aeb4d0c6" providerId="ADAL" clId="{205EAA5F-1FB2-3B44-A4EE-8AB7CF20EA74}" dt="2023-10-19T09:14:18.703" v="1299"/>
          <ac:grpSpMkLst>
            <pc:docMk/>
            <pc:sldMk cId="2633456416" sldId="1893"/>
            <ac:grpSpMk id="6" creationId="{BE3770DB-FF4E-343C-6766-50F712024A37}"/>
          </ac:grpSpMkLst>
        </pc:grpChg>
        <pc:picChg chg="mod">
          <ac:chgData name="Giuseppe Torrisi" userId="7e2d242d-86da-4aa3-bb66-1f88aeb4d0c6" providerId="ADAL" clId="{205EAA5F-1FB2-3B44-A4EE-8AB7CF20EA74}" dt="2023-10-19T09:14:17.983" v="1298" actId="1076"/>
          <ac:picMkLst>
            <pc:docMk/>
            <pc:sldMk cId="2633456416" sldId="1893"/>
            <ac:picMk id="5" creationId="{1379677D-922D-864C-119F-614F8567BC41}"/>
          </ac:picMkLst>
        </pc:picChg>
        <pc:picChg chg="mod">
          <ac:chgData name="Giuseppe Torrisi" userId="7e2d242d-86da-4aa3-bb66-1f88aeb4d0c6" providerId="ADAL" clId="{205EAA5F-1FB2-3B44-A4EE-8AB7CF20EA74}" dt="2023-10-19T09:14:17.983" v="1298" actId="1076"/>
          <ac:picMkLst>
            <pc:docMk/>
            <pc:sldMk cId="2633456416" sldId="1893"/>
            <ac:picMk id="7" creationId="{65280A8C-D0CD-FCC5-9A6A-BF89D42AD13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2B54E-B9F1-1446-A335-BA3EEE8F1F71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4129E-3AE5-4343-A5A8-C04DDE05F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60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60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0F50B-E514-F549-A0C8-A76A1C7376F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95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490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51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05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614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219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47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32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576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85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6AEE5-44CF-4BEA-A9C3-8A0F5445831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346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6AEE5-44CF-4BEA-A9C3-8A0F5445831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177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23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863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29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445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519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6AEE5-44CF-4BEA-A9C3-8A0F54458314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3708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6AEE5-44CF-4BEA-A9C3-8A0F54458314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592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6AEE5-44CF-4BEA-A9C3-8A0F5445831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766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6AEE5-44CF-4BEA-A9C3-8A0F54458314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6AEE5-44CF-4BEA-A9C3-8A0F5445831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324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02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410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4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64A-F227-4915-AB10-8E39F8D06239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52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4129E-3AE5-4343-A5A8-C04DDE05FD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33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CF5982-00CB-9746-858F-21FC4EDFB4A4}" type="slidenum">
              <a:rPr lang="en-US"/>
              <a:pPr/>
              <a:t>6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D. Cesar, S.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Custodio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 Maxson, P.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Musumeci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X. Shen, E.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Threlkeld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R. J. England, A.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Hanuka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I.V.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Makasyuk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E. Peralta, K.P. Wootton, and Z. Wu, "Nonlinear response in high field dielectric laser accelerators," Nature Communications Physics 1(4), 1-7 (2018).​​</a:t>
            </a:r>
            <a:b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D. Cesar, J. Maxon, P.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Musumeci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X. Shen, R. J. England, K. P. Wootton, and S. Tan, "Enhanced energy gain in a dielectric laser accelerator using a tilted pulse front laser," Opt. Exp. 26 (22), 29216 (2018).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570676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83BD0-7836-4031-A0B9-FC20C962E2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4D3EA-FD92-D744-9103-EEC4640A6688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6720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4D3EA-FD92-D744-9103-EEC4640A6688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82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7DA93-C5C0-AC94-D868-DFDE7E7BA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86444-6C20-BB53-BF5F-74FCA54A4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9079D-4D07-880B-450A-4ACE3881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A51E5-1DC0-AC93-50FF-B2CEF042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620E-0959-B9AB-E5AB-3F01CAD2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96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A5FF2-C1AC-832B-A59C-D9796EEB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B9D9B-AB36-A26C-43DC-C5A101335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ADAF2-47A8-EF2E-0DAD-474712EFE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13B6D-FA3C-D19B-1427-B8B00232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B80B2-7E1B-DFB5-4915-C5E9565D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5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1E5A6-5EC0-6C97-B37B-ADA5A12BE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5819B-C6A5-D788-DC4D-E5EE199B9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BF955-F753-0C1C-C64D-0AE845D6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A6B69-C9C7-3678-CEC4-16B8C6C0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258DE-F6FC-6347-31F8-684E1B07E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485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l team di 4 pers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FAI CLIC PER MODIFICARE LO STILE DEL TITOLO DELLO SCHEMA</a:t>
            </a:r>
          </a:p>
        </p:txBody>
      </p:sp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7" name="Segnaposto immagine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immagine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9" name="Segnaposto immagine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8" name="Segnaposto testo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9" name="Segnaposto testo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it-IT" noProof="0"/>
              <a:t>20XX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it-IT" noProof="0"/>
              <a:t>Presentazione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it-IT" noProof="0" smtClean="0"/>
              <a:t>‹#›</a:t>
            </a:fld>
            <a:endParaRPr lang="it-IT" noProof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126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w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A3E27AB-E22C-2E4F-A3EA-44DAE3ABD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2072640"/>
            <a:ext cx="9144000" cy="775790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 baseline="0">
                <a:solidFill>
                  <a:srgbClr val="58595B"/>
                </a:solidFill>
                <a:latin typeface="Helvetica Regular" pitchFamily="2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Lorem ipsum dolor sit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amet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,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consectetur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adipiscing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elit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,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sed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do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eiusmod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tempor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incididunt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ut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labore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et dolore magna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aliqua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. Ut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enim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ad minim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veniam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,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quis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nostrud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exercitation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ullamco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laboris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nisi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ut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aliquip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 ex </a:t>
            </a:r>
            <a:r>
              <a:rPr lang="en-US" sz="1867" b="0" i="0" kern="1200" err="1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ead</a:t>
            </a:r>
            <a:r>
              <a:rPr lang="en-US" sz="1867" b="0" i="0" kern="1200">
                <a:solidFill>
                  <a:srgbClr val="58595B"/>
                </a:solidFill>
                <a:effectLst/>
                <a:latin typeface="Helvetica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75E8B6C-2945-AB43-B572-F1D51C630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3040" y="1584960"/>
            <a:ext cx="9144000" cy="2872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b="1" i="0" cap="all" baseline="0">
                <a:latin typeface="Helvetica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1F6F2740-8429-6B4A-A574-66C4F5DDF86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876712" y="6339840"/>
            <a:ext cx="1255776" cy="422744"/>
          </a:xfrm>
          <a:prstGeom prst="rect">
            <a:avLst/>
          </a:prstGeom>
        </p:spPr>
        <p:txBody>
          <a:bodyPr/>
          <a:lstStyle/>
          <a:p>
            <a:fld id="{DBFF113A-6DFF-4777-9DD5-FF99B7E9127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61AA930-3E3D-D743-BA3C-3CC35B2CB3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82400" y="6339840"/>
            <a:ext cx="609600" cy="422744"/>
          </a:xfrm>
          <a:prstGeom prst="rect">
            <a:avLst/>
          </a:prstGeom>
        </p:spPr>
        <p:txBody>
          <a:bodyPr/>
          <a:lstStyle/>
          <a:p>
            <a:fld id="{47BCAE14-5E02-497E-85B3-826956D8D93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117F2E-F782-844A-A783-F9F40B77A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436" y="489869"/>
            <a:ext cx="10363200" cy="519972"/>
          </a:xfrm>
        </p:spPr>
        <p:txBody>
          <a:bodyPr anchor="b" anchorCtr="0"/>
          <a:lstStyle/>
          <a:p>
            <a:r>
              <a:rPr lang="en-US"/>
              <a:t>Header w/copy</a:t>
            </a:r>
          </a:p>
        </p:txBody>
      </p:sp>
    </p:spTree>
    <p:extLst>
      <p:ext uri="{BB962C8B-B14F-4D97-AF65-F5344CB8AC3E}">
        <p14:creationId xmlns:p14="http://schemas.microsoft.com/office/powerpoint/2010/main" val="655266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ine"/>
          <p:cNvSpPr/>
          <p:nvPr/>
        </p:nvSpPr>
        <p:spPr>
          <a:xfrm flipV="1">
            <a:off x="381000" y="698317"/>
            <a:ext cx="11429999" cy="184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spcBef>
                <a:spcPts val="0"/>
              </a:spcBef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381000" y="125250"/>
            <a:ext cx="11430000" cy="508000"/>
          </a:xfrm>
          <a:prstGeom prst="rect">
            <a:avLst/>
          </a:prstGeom>
        </p:spPr>
        <p:txBody>
          <a:bodyPr/>
          <a:lstStyle>
            <a:lvl1pPr>
              <a:spcBef>
                <a:spcPts val="1950"/>
              </a:spcBef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idx="1"/>
          </p:nvPr>
        </p:nvSpPr>
        <p:spPr>
          <a:xfrm>
            <a:off x="381000" y="925292"/>
            <a:ext cx="6472312" cy="5460615"/>
          </a:xfrm>
          <a:prstGeom prst="rect">
            <a:avLst/>
          </a:prstGeom>
        </p:spPr>
        <p:txBody>
          <a:bodyPr/>
          <a:lstStyle>
            <a:lvl1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181" name="Group"/>
          <p:cNvGrpSpPr/>
          <p:nvPr/>
        </p:nvGrpSpPr>
        <p:grpSpPr>
          <a:xfrm>
            <a:off x="123098" y="6606333"/>
            <a:ext cx="602004" cy="183710"/>
            <a:chOff x="0" y="0"/>
            <a:chExt cx="2408013" cy="734839"/>
          </a:xfrm>
        </p:grpSpPr>
        <p:pic>
          <p:nvPicPr>
            <p:cNvPr id="179" name="PSI Logo white with Outlined Fonts.pdf" descr="PSI Logo white with Outlined Font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6459"/>
              <a:ext cx="1256644" cy="446345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pic>
          <p:nvPicPr>
            <p:cNvPr id="180" name="achip_logo_notag_color_print.pdf" descr="achip_logo_notag_color_print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070" y="0"/>
              <a:ext cx="909944" cy="734840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  <p:sp>
        <p:nvSpPr>
          <p:cNvPr id="182" name="Rasmus Ischebeck &gt; Dielectric Laser Accelerators"/>
          <p:cNvSpPr txBox="1">
            <a:spLocks noGrp="1"/>
          </p:cNvSpPr>
          <p:nvPr>
            <p:ph type="body" sz="quarter" idx="21"/>
          </p:nvPr>
        </p:nvSpPr>
        <p:spPr>
          <a:xfrm>
            <a:off x="854898" y="6636285"/>
            <a:ext cx="2666114" cy="216982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1700"/>
              </a:spcBef>
              <a:buClrTx/>
              <a:buSzTx/>
              <a:buFontTx/>
              <a:buNone/>
              <a:defRPr sz="9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Rasmus Ischebeck &gt; Dielectric Laser Accelerators</a:t>
            </a:r>
          </a:p>
        </p:txBody>
      </p:sp>
      <p:sp>
        <p:nvSpPr>
          <p:cNvPr id="183" name="Text"/>
          <p:cNvSpPr txBox="1">
            <a:spLocks noGrp="1"/>
          </p:cNvSpPr>
          <p:nvPr>
            <p:ph type="body" sz="quarter" idx="22"/>
          </p:nvPr>
        </p:nvSpPr>
        <p:spPr>
          <a:xfrm>
            <a:off x="11660166" y="6449310"/>
            <a:ext cx="184731" cy="59093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170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680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14082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16563-69B8-4CC8-9C1D-914522152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0A0B44-1E8C-4AF1-A742-05556580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EEAFB7-3C44-465E-80D7-9A5CC8714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272CC6-F969-4BE6-92FF-DB5CFBA96BF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F08A6BAA-C0E7-4B0E-B686-46B074C3C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000" y="43038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C58FA111-84C7-421E-901E-08D710D96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290381"/>
            <a:ext cx="8451065" cy="215816"/>
          </a:xfrm>
        </p:spPr>
        <p:txBody>
          <a:bodyPr/>
          <a:lstStyle>
            <a:lvl1pPr algn="l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B8CBEDEC-81E0-45E9-B015-56754EEDD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43" y="2268000"/>
            <a:ext cx="11919914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9459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11676550" cy="12054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>
              <a:defRPr sz="4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11676550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7C5FC7-708D-4EF6-A855-401DEBC422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EA6DDF61-F6DE-4361-AD5B-BABAFEB1D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31687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6F23-ED97-40A9-B072-C737DD8088FE}" type="datetimeFigureOut">
              <a:rPr lang="en-US" smtClean="0"/>
              <a:t>10/19/23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C8E2-3603-4E9B-BC4B-AC65BC1EB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4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BB112-BF4A-6E05-52A0-66E07173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60EE5-95E6-560B-5A9C-43C0E94F9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3E950-0DEE-1A38-0938-4D7A870A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F3331-9D0D-BF3D-0F18-D61F83BE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C2CA1-3E7E-CFB3-01F5-76563C5A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18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2B9E-E209-5BB4-722B-CE19F1A3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575A9-7CBA-20DC-7EFE-90791B526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7C40D-040D-7FC5-3B98-34CDD688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312C6-991F-1E30-F5B7-B0BC9630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6B7DE-BE61-196B-E431-E3938AC9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18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D880-A4A6-121D-2669-0616D972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2EA9A-4ABE-D5B6-08CD-FC5CDC60E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66CAB-0895-F612-0DF6-8FC5B7551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BDA24-83D7-FE85-C7E8-2686946F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F19F6-2E0C-8E09-3109-322C2C12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537DD-0441-6C34-A461-FEFCC537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3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8583-C67B-8004-1E7F-D82FEEF6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8F97C-4E4D-518D-001C-271247309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9FCF0-FAA2-1F9D-E5B6-20046282E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015CF-03A3-1767-7CB2-E479228F1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C81978-22BF-9491-5081-AE11F7020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133551-C57C-E7CD-B1D3-875AE548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7AD8B-C894-6BB0-87C2-89C6A282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746378-4073-FF8B-1F0C-87C19181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8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0D97-D03F-DBF5-1B8B-012DECB0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D9DE9-B5C8-7212-7AE3-3C532104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0E710-0C08-F6FC-D728-420BB5A3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8EC31-68A2-46EE-F53A-CC099957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4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8883E0-D9D1-88B1-FD64-9472E81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04130-ABF8-24D5-A1D5-AF58ED27B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D2FA1-CA60-93CC-3EE3-C30778747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86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78BA-2AFD-AFB7-2143-2E894C89F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78C26-2AB9-9225-64A7-ABAD480D8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B8B48-7D7F-4BB7-EF44-DCC1C3E8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DCE35-0FCB-F2B9-71A9-F30E8B9D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63040-3E06-43A3-9635-787E0EB6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A289E-FED9-1AE1-4CE6-BA9D759B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22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9D95-0BC3-4CD5-17B1-3CCD0EBA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F141E-D974-4C1F-A21F-0901AEDD9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0E446-908D-CA62-947C-C4D2160A7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CA8BA-FABF-6F55-978C-6F20CE412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84DA3-52C9-E24B-BAFD-02CC4C41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2AA07-E681-2D49-F130-79695A26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72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8BEF88-9487-6746-4A49-FEC46C53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B5950-1315-06C1-1645-3F08D537B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80803-B670-14EE-EF36-28F133CC0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193F9-C4BF-6F45-BE1F-510F9EDEFF0B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8A211-A1F5-2938-7648-684EE2951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6C84B-DAD9-BCAE-6101-1C9A151C4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DC01B-2950-784F-82B9-F0A194091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50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8" r:id="rId13"/>
    <p:sldLayoutId id="2147483669" r:id="rId14"/>
    <p:sldLayoutId id="2147483672" r:id="rId15"/>
    <p:sldLayoutId id="2147483673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iuseppe.torrisi@lns.infn.i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gif"/><Relationship Id="rId5" Type="http://schemas.openxmlformats.org/officeDocument/2006/relationships/image" Target="../media/image33.png"/><Relationship Id="rId10" Type="http://schemas.openxmlformats.org/officeDocument/2006/relationships/image" Target="../media/image37.emf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5.png"/><Relationship Id="rId3" Type="http://schemas.openxmlformats.org/officeDocument/2006/relationships/image" Target="../media/image37.emf"/><Relationship Id="rId7" Type="http://schemas.openxmlformats.org/officeDocument/2006/relationships/image" Target="../media/image32.jpeg"/><Relationship Id="rId12" Type="http://schemas.openxmlformats.org/officeDocument/2006/relationships/image" Target="../media/image4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8.gif"/><Relationship Id="rId9" Type="http://schemas.openxmlformats.org/officeDocument/2006/relationships/image" Target="../media/image23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7.png"/><Relationship Id="rId3" Type="http://schemas.openxmlformats.org/officeDocument/2006/relationships/image" Target="../media/image37.emf"/><Relationship Id="rId7" Type="http://schemas.openxmlformats.org/officeDocument/2006/relationships/image" Target="../media/image32.jpeg"/><Relationship Id="rId12" Type="http://schemas.openxmlformats.org/officeDocument/2006/relationships/image" Target="../media/image4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8.gif"/><Relationship Id="rId9" Type="http://schemas.openxmlformats.org/officeDocument/2006/relationships/image" Target="../media/image23.png"/><Relationship Id="rId14" Type="http://schemas.openxmlformats.org/officeDocument/2006/relationships/image" Target="../media/image4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9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9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0.png"/><Relationship Id="rId5" Type="http://schemas.openxmlformats.org/officeDocument/2006/relationships/image" Target="../media/image15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810.png"/><Relationship Id="rId3" Type="http://schemas.openxmlformats.org/officeDocument/2006/relationships/image" Target="../media/image37.emf"/><Relationship Id="rId7" Type="http://schemas.openxmlformats.org/officeDocument/2006/relationships/image" Target="../media/image32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1020.png"/><Relationship Id="rId10" Type="http://schemas.openxmlformats.org/officeDocument/2006/relationships/image" Target="../media/image23.png"/><Relationship Id="rId4" Type="http://schemas.openxmlformats.org/officeDocument/2006/relationships/image" Target="../media/image38.gif"/><Relationship Id="rId9" Type="http://schemas.openxmlformats.org/officeDocument/2006/relationships/image" Target="../media/image35.png"/><Relationship Id="rId14" Type="http://schemas.openxmlformats.org/officeDocument/2006/relationships/image" Target="../media/image10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113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320.png"/><Relationship Id="rId3" Type="http://schemas.openxmlformats.org/officeDocument/2006/relationships/image" Target="../media/image88.emf"/><Relationship Id="rId7" Type="http://schemas.openxmlformats.org/officeDocument/2006/relationships/image" Target="../media/image96.png"/><Relationship Id="rId12" Type="http://schemas.openxmlformats.org/officeDocument/2006/relationships/image" Target="../media/image13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45.png"/><Relationship Id="rId5" Type="http://schemas.openxmlformats.org/officeDocument/2006/relationships/image" Target="../media/image90.emf"/><Relationship Id="rId10" Type="http://schemas.openxmlformats.org/officeDocument/2006/relationships/image" Target="../media/image144.png"/><Relationship Id="rId4" Type="http://schemas.openxmlformats.org/officeDocument/2006/relationships/image" Target="../media/image89.emf"/><Relationship Id="rId9" Type="http://schemas.openxmlformats.org/officeDocument/2006/relationships/image" Target="../media/image143.png"/><Relationship Id="rId14" Type="http://schemas.openxmlformats.org/officeDocument/2006/relationships/image" Target="../media/image13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10.png"/><Relationship Id="rId3" Type="http://schemas.openxmlformats.org/officeDocument/2006/relationships/image" Target="../media/image37.emf"/><Relationship Id="rId7" Type="http://schemas.openxmlformats.org/officeDocument/2006/relationships/image" Target="../media/image32.jpeg"/><Relationship Id="rId12" Type="http://schemas.openxmlformats.org/officeDocument/2006/relationships/image" Target="../media/image8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8.gif"/><Relationship Id="rId9" Type="http://schemas.openxmlformats.org/officeDocument/2006/relationships/image" Target="../media/image23.png"/><Relationship Id="rId14" Type="http://schemas.openxmlformats.org/officeDocument/2006/relationships/image" Target="../media/image13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0.png"/><Relationship Id="rId5" Type="http://schemas.openxmlformats.org/officeDocument/2006/relationships/image" Target="../media/image1590.png"/><Relationship Id="rId4" Type="http://schemas.openxmlformats.org/officeDocument/2006/relationships/image" Target="../media/image1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25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gif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doi.org/10.1117/12.9301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7.png"/><Relationship Id="rId5" Type="http://schemas.microsoft.com/office/2007/relationships/hdphoto" Target="../media/hdphoto3.wdp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tiff"/><Relationship Id="rId3" Type="http://schemas.microsoft.com/office/2007/relationships/hdphoto" Target="../media/hdphoto5.wdp"/><Relationship Id="rId7" Type="http://schemas.openxmlformats.org/officeDocument/2006/relationships/image" Target="../media/image131.tif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tiff"/><Relationship Id="rId5" Type="http://schemas.microsoft.com/office/2007/relationships/hdphoto" Target="../media/hdphoto6.wdp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f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6.tiff"/><Relationship Id="rId4" Type="http://schemas.openxmlformats.org/officeDocument/2006/relationships/image" Target="../media/image135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A5543B-0760-21CA-A9FB-CE48D9219BEE}"/>
              </a:ext>
            </a:extLst>
          </p:cNvPr>
          <p:cNvSpPr txBox="1"/>
          <p:nvPr/>
        </p:nvSpPr>
        <p:spPr>
          <a:xfrm>
            <a:off x="1" y="1805479"/>
            <a:ext cx="1219199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1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MeV-scale simulations and fabrication tests of silicon slot and woodpile-based waveguides for Dielectric Laser Accelerators</a:t>
            </a:r>
          </a:p>
          <a:p>
            <a:pPr algn="ctr"/>
            <a:endParaRPr lang="en-GB" sz="3600" b="1" i="1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100" i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8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Giuseppe Torrisi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F0146-9EB7-06FF-22E2-56DB3F6C012A}"/>
              </a:ext>
            </a:extLst>
          </p:cNvPr>
          <p:cNvSpPr txBox="1"/>
          <p:nvPr/>
        </p:nvSpPr>
        <p:spPr>
          <a:xfrm>
            <a:off x="3034143" y="4266657"/>
            <a:ext cx="6123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u="sng" spc="-35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giuseppe.torrisi@lns.infn.it</a:t>
            </a:r>
            <a:r>
              <a:rPr lang="en-IT" b="1" dirty="0">
                <a:effectLst/>
              </a:rPr>
              <a:t> </a:t>
            </a:r>
            <a:endParaRPr lang="en-GB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435789-BBEC-654C-3CB5-7BC5147E2CF0}"/>
              </a:ext>
            </a:extLst>
          </p:cNvPr>
          <p:cNvGrpSpPr/>
          <p:nvPr/>
        </p:nvGrpSpPr>
        <p:grpSpPr>
          <a:xfrm>
            <a:off x="8872140" y="3494060"/>
            <a:ext cx="2814374" cy="1646977"/>
            <a:chOff x="9814691" y="125261"/>
            <a:chExt cx="2517318" cy="1473139"/>
          </a:xfrm>
        </p:grpSpPr>
        <p:sp>
          <p:nvSpPr>
            <p:cNvPr id="10" name="Segnaposto testo 6">
              <a:extLst>
                <a:ext uri="{FF2B5EF4-FFF2-40B4-BE49-F238E27FC236}">
                  <a16:creationId xmlns:a16="http://schemas.microsoft.com/office/drawing/2014/main" id="{879E7778-9765-C100-9B03-F683E3372A74}"/>
                </a:ext>
              </a:extLst>
            </p:cNvPr>
            <p:cNvSpPr txBox="1">
              <a:spLocks/>
            </p:cNvSpPr>
            <p:nvPr/>
          </p:nvSpPr>
          <p:spPr>
            <a:xfrm>
              <a:off x="9814691" y="1062166"/>
              <a:ext cx="2517318" cy="53623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IT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err="1">
                  <a:solidFill>
                    <a:schemeClr val="tx1"/>
                  </a:solidFill>
                </a:rPr>
                <a:t>MI</a:t>
              </a:r>
              <a:r>
                <a:rPr lang="en-US" err="1">
                  <a:solidFill>
                    <a:schemeClr val="tx1"/>
                  </a:solidFill>
                </a:rPr>
                <a:t>niaturised</a:t>
              </a:r>
              <a:r>
                <a:rPr lang="en-US">
                  <a:solidFill>
                    <a:schemeClr val="tx1"/>
                  </a:solidFill>
                </a:rPr>
                <a:t> a</a:t>
              </a:r>
              <a:r>
                <a:rPr lang="en-US" b="1">
                  <a:solidFill>
                    <a:schemeClr val="tx1"/>
                  </a:solidFill>
                </a:rPr>
                <a:t>C</a:t>
              </a:r>
              <a:r>
                <a:rPr lang="en-US">
                  <a:solidFill>
                    <a:schemeClr val="tx1"/>
                  </a:solidFill>
                </a:rPr>
                <a:t>cele</a:t>
              </a:r>
              <a:r>
                <a:rPr lang="en-US" b="1">
                  <a:solidFill>
                    <a:schemeClr val="tx1"/>
                  </a:solidFill>
                </a:rPr>
                <a:t>R</a:t>
              </a:r>
              <a:r>
                <a:rPr lang="en-US">
                  <a:solidFill>
                    <a:schemeClr val="tx1"/>
                  </a:solidFill>
                </a:rPr>
                <a:t>at</a:t>
              </a:r>
              <a:r>
                <a:rPr lang="en-US" b="1">
                  <a:solidFill>
                    <a:schemeClr val="tx1"/>
                  </a:solidFill>
                </a:rPr>
                <a:t>O</a:t>
              </a:r>
              <a:r>
                <a:rPr lang="en-US">
                  <a:solidFill>
                    <a:schemeClr val="tx1"/>
                  </a:solidFill>
                </a:rPr>
                <a:t>rs </a:t>
              </a:r>
              <a:r>
                <a:rPr lang="en-US" b="1">
                  <a:solidFill>
                    <a:schemeClr val="tx1"/>
                  </a:solidFill>
                </a:rPr>
                <a:t>N</a:t>
              </a:r>
              <a:r>
                <a:rPr lang="en-US">
                  <a:solidFill>
                    <a:schemeClr val="tx1"/>
                  </a:solidFill>
                </a:rPr>
                <a:t>etwork</a:t>
              </a:r>
            </a:p>
            <a:p>
              <a:r>
                <a:rPr lang="en-US">
                  <a:solidFill>
                    <a:schemeClr val="tx1"/>
                  </a:solidFill>
                </a:rPr>
                <a:t> </a:t>
              </a:r>
              <a:r>
                <a:rPr lang="en-US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b="1" err="1">
                  <a:solidFill>
                    <a:schemeClr val="tx1"/>
                  </a:solidFill>
                </a:rPr>
                <a:t>ICRON</a:t>
              </a:r>
              <a:endParaRPr lang="it-IT" b="1">
                <a:solidFill>
                  <a:schemeClr val="tx1"/>
                </a:solidFill>
              </a:endParaRPr>
            </a:p>
          </p:txBody>
        </p:sp>
        <p:pic>
          <p:nvPicPr>
            <p:cNvPr id="11" name="Google Shape;253;p67">
              <a:extLst>
                <a:ext uri="{FF2B5EF4-FFF2-40B4-BE49-F238E27FC236}">
                  <a16:creationId xmlns:a16="http://schemas.microsoft.com/office/drawing/2014/main" id="{2815CA37-EF79-65A0-17B6-7186D9D17AF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1434" y1="27286" x2="68135" y2="33776"/>
                          <a14:foregroundMark x1="68135" y1="33776" x2="55699" y2="39676"/>
                          <a14:foregroundMark x1="55699" y1="39676" x2="51554" y2="36283"/>
                          <a14:foregroundMark x1="51554" y1="36283" x2="36010" y2="32743"/>
                          <a14:foregroundMark x1="36010" y1="32743" x2="49655" y2="43363"/>
                          <a14:foregroundMark x1="49655" y1="43363" x2="46978" y2="21386"/>
                          <a14:foregroundMark x1="46978" y1="21386" x2="36960" y2="25074"/>
                          <a14:foregroundMark x1="36960" y1="25074" x2="41019" y2="47345"/>
                          <a14:foregroundMark x1="41019" y1="47345" x2="53454" y2="44543"/>
                          <a14:foregroundMark x1="53454" y1="44543" x2="47582" y2="19027"/>
                          <a14:foregroundMark x1="47582" y1="19027" x2="35060" y2="34808"/>
                          <a14:foregroundMark x1="35060" y1="34808" x2="41710" y2="52655"/>
                          <a14:foregroundMark x1="41710" y1="52655" x2="53800" y2="47345"/>
                          <a14:foregroundMark x1="53800" y1="47345" x2="55613" y2="45428"/>
                          <a14:foregroundMark x1="55613" y1="45428" x2="46891" y2="56342"/>
                          <a14:foregroundMark x1="40430" y1="56126" x2="38083" y2="56047"/>
                          <a14:foregroundMark x1="46891" y1="56342" x2="40605" y2="56131"/>
                          <a14:foregroundMark x1="51164" y1="24180" x2="52332" y2="23746"/>
                          <a14:foregroundMark x1="32470" y1="31121" x2="50292" y2="24503"/>
                          <a14:foregroundMark x1="52332" y1="23746" x2="55268" y2="24484"/>
                          <a14:foregroundMark x1="50219" y1="21948" x2="42055" y2="17847"/>
                          <a14:foregroundMark x1="55268" y1="24484" x2="50796" y2="22238"/>
                          <a14:foregroundMark x1="41830" y1="21131" x2="40501" y2="40560"/>
                          <a14:foregroundMark x1="42055" y1="17847" x2="41831" y2="21127"/>
                          <a14:foregroundMark x1="40501" y1="40560" x2="46978" y2="57227"/>
                          <a14:foregroundMark x1="46978" y1="57227" x2="40155" y2="40855"/>
                          <a14:foregroundMark x1="40155" y1="40855" x2="46891" y2="15044"/>
                          <a14:foregroundMark x1="46891" y1="15044" x2="50518" y2="17994"/>
                          <a14:foregroundMark x1="50518" y1="37316" x2="46978" y2="14602"/>
                          <a14:foregroundMark x1="46978" y1="14602" x2="43264" y2="21239"/>
                          <a14:foregroundMark x1="41969" y1="11947" x2="45769" y2="12242"/>
                          <a14:foregroundMark x1="47409" y1="13864" x2="50518" y2="15044"/>
                          <a14:foregroundMark x1="50518" y1="15044" x2="43696" y2="12094"/>
                          <a14:foregroundMark x1="40280" y1="19996" x2="36874" y2="27876"/>
                          <a14:foregroundMark x1="43696" y1="12094" x2="40824" y2="18737"/>
                          <a14:foregroundMark x1="36874" y1="27876" x2="40785" y2="21195"/>
                          <a14:foregroundMark x1="40590" y1="20732" x2="34715" y2="21681"/>
                          <a14:foregroundMark x1="36442" y1="28761" x2="36442" y2="42478"/>
                          <a14:foregroundMark x1="36442" y1="22714" x2="36442" y2="28761"/>
                          <a14:foregroundMark x1="36442" y1="42478" x2="46978" y2="60324"/>
                          <a14:foregroundMark x1="46978" y1="60324" x2="47237" y2="55605"/>
                          <a14:foregroundMark x1="39497" y1="50811" x2="38860" y2="50442"/>
                          <a14:foregroundMark x1="49309" y1="56490" x2="39639" y2="50893"/>
                          <a14:foregroundMark x1="38860" y1="50442" x2="36010" y2="44985"/>
                          <a14:foregroundMark x1="36010" y1="44985" x2="44560" y2="55752"/>
                          <a14:foregroundMark x1="44560" y1="55752" x2="43437" y2="56490"/>
                          <a14:foregroundMark x1="43437" y1="62537" x2="43955" y2="55015"/>
                          <a14:foregroundMark x1="43955" y1="55015" x2="35751" y2="43068"/>
                          <a14:foregroundMark x1="35751" y1="43068" x2="35492" y2="41593"/>
                          <a14:foregroundMark x1="36442" y1="49558" x2="36183" y2="38348"/>
                          <a14:foregroundMark x1="38428" y1="52360" x2="34715" y2="41298"/>
                          <a14:foregroundMark x1="38262" y1="20344" x2="38953" y2="16266"/>
                          <a14:foregroundMark x1="36837" y1="28761" x2="38226" y2="20558"/>
                          <a14:foregroundMark x1="34715" y1="41298" x2="36837" y2="28761"/>
                          <a14:foregroundMark x1="40721" y1="17338" x2="47755" y2="19322"/>
                          <a14:foregroundMark x1="37565" y1="48378" x2="35406" y2="44395"/>
                          <a14:foregroundMark x1="35406" y1="44395" x2="36010" y2="47935"/>
                          <a14:foregroundMark x1="46200" y1="11652" x2="44819" y2="11357"/>
                          <a14:backgroundMark x1="40155" y1="54720" x2="39983" y2="52655"/>
                          <a14:backgroundMark x1="35060" y1="28761" x2="35060" y2="28761"/>
                          <a14:backgroundMark x1="40760" y1="18584" x2="39810" y2="18879"/>
                          <a14:backgroundMark x1="39292" y1="17699" x2="40587" y2="17699"/>
                          <a14:backgroundMark x1="50864" y1="27729" x2="50691" y2="21681"/>
                        </a14:backgroundRemoval>
                      </a14:imgEffect>
                    </a14:imgLayer>
                  </a14:imgProps>
                </a:ext>
              </a:extLst>
            </a:blip>
            <a:srcRect l="33813" r="31199" b="38422"/>
            <a:stretch/>
          </p:blipFill>
          <p:spPr>
            <a:xfrm>
              <a:off x="10631264" y="125261"/>
              <a:ext cx="884171" cy="9369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5B1CE7-0D10-10F3-8116-34A4121236C1}"/>
              </a:ext>
            </a:extLst>
          </p:cNvPr>
          <p:cNvSpPr txBox="1"/>
          <p:nvPr/>
        </p:nvSpPr>
        <p:spPr>
          <a:xfrm>
            <a:off x="-1" y="4716625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On behalf of </a:t>
            </a:r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MICRON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 collaboration, </a:t>
            </a:r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INFN Comm-V </a:t>
            </a:r>
          </a:p>
        </p:txBody>
      </p:sp>
      <p:pic>
        <p:nvPicPr>
          <p:cNvPr id="4" name="Immagine 11">
            <a:extLst>
              <a:ext uri="{FF2B5EF4-FFF2-40B4-BE49-F238E27FC236}">
                <a16:creationId xmlns:a16="http://schemas.microsoft.com/office/drawing/2014/main" id="{4E53D46D-4F65-BDEE-3ED4-FF51B6A438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46" y="3641361"/>
            <a:ext cx="1911815" cy="1352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EC7AD2-F159-6A3C-7092-B61F4AA96AD9}"/>
              </a:ext>
            </a:extLst>
          </p:cNvPr>
          <p:cNvSpPr txBox="1"/>
          <p:nvPr/>
        </p:nvSpPr>
        <p:spPr>
          <a:xfrm>
            <a:off x="0" y="648866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15th </a:t>
            </a:r>
            <a:r>
              <a:rPr lang="en-GB" sz="1600" b="1" i="1" dirty="0"/>
              <a:t>Workshop on Breakdown Science and High Gradient Technology (HG2023) </a:t>
            </a:r>
            <a:r>
              <a:rPr lang="en-GB" sz="1600" i="1" dirty="0"/>
              <a:t>16–20 Oct 2023 INFN Frascati National Laboratories</a:t>
            </a:r>
          </a:p>
        </p:txBody>
      </p:sp>
      <p:pic>
        <p:nvPicPr>
          <p:cNvPr id="9" name="Picture 8" descr="Aerial view of a stadium&#10;&#10;Description automatically generated">
            <a:extLst>
              <a:ext uri="{FF2B5EF4-FFF2-40B4-BE49-F238E27FC236}">
                <a16:creationId xmlns:a16="http://schemas.microsoft.com/office/drawing/2014/main" id="{1BDAF8B7-E545-6D45-7F1E-2D19F2E7C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5" y="57151"/>
            <a:ext cx="6902088" cy="14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2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upling_movie.mov" descr="coupling_movie.mov">
            <a:extLst>
              <a:ext uri="{FF2B5EF4-FFF2-40B4-BE49-F238E27FC236}">
                <a16:creationId xmlns:a16="http://schemas.microsoft.com/office/drawing/2014/main" id="{2930A976-1ED2-9845-9FF4-2B2C0008610B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7931" r="48473"/>
          <a:stretch/>
        </p:blipFill>
        <p:spPr>
          <a:xfrm>
            <a:off x="8396252" y="2108823"/>
            <a:ext cx="201207" cy="4651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coupling_movie.mov" descr="coupling_movi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532" y="2353550"/>
            <a:ext cx="4204174" cy="349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achip_logo_notag_color_print.pdf" descr="achip_logo_notag_color_print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5767" y="1962484"/>
            <a:ext cx="629051" cy="508000"/>
          </a:xfrm>
          <a:prstGeom prst="rect">
            <a:avLst/>
          </a:prstGeom>
          <a:ln w="25400">
            <a:miter lim="400000"/>
          </a:ln>
        </p:spPr>
      </p:pic>
      <p:pic>
        <p:nvPicPr>
          <p:cNvPr id="18" name="coupling_movie.mov" descr="coupling_movie.mov">
            <a:extLst>
              <a:ext uri="{FF2B5EF4-FFF2-40B4-BE49-F238E27FC236}">
                <a16:creationId xmlns:a16="http://schemas.microsoft.com/office/drawing/2014/main" id="{63EFFCE0-9D3F-4D44-A7E5-FCEE16E3988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7931" t="78226" r="48473" b="9234"/>
          <a:stretch/>
        </p:blipFill>
        <p:spPr>
          <a:xfrm>
            <a:off x="8722913" y="5731764"/>
            <a:ext cx="201207" cy="583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F1A7B3-F129-394B-9BF4-5C2B2A92290A}"/>
              </a:ext>
            </a:extLst>
          </p:cNvPr>
          <p:cNvGrpSpPr/>
          <p:nvPr/>
        </p:nvGrpSpPr>
        <p:grpSpPr>
          <a:xfrm>
            <a:off x="3434363" y="4040344"/>
            <a:ext cx="1439780" cy="369332"/>
            <a:chOff x="6424753" y="2850075"/>
            <a:chExt cx="1439780" cy="369332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D07BD38-D09F-D34F-910B-C0F553D94EAB}"/>
                </a:ext>
              </a:extLst>
            </p:cNvPr>
            <p:cNvSpPr/>
            <p:nvPr/>
          </p:nvSpPr>
          <p:spPr>
            <a:xfrm>
              <a:off x="6424753" y="2984944"/>
              <a:ext cx="118872" cy="120142"/>
            </a:xfrm>
            <a:prstGeom prst="ellipse">
              <a:avLst/>
            </a:prstGeom>
            <a:gradFill flip="none" rotWithShape="1">
              <a:gsLst>
                <a:gs pos="5000">
                  <a:srgbClr val="FF0000"/>
                </a:gs>
                <a:gs pos="19000">
                  <a:schemeClr val="bg1"/>
                </a:gs>
                <a:gs pos="0">
                  <a:schemeClr val="bg1"/>
                </a:gs>
                <a:gs pos="50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CC024D-B0F7-3F4E-92A5-8245D1B4E924}"/>
                </a:ext>
              </a:extLst>
            </p:cNvPr>
            <p:cNvSpPr txBox="1"/>
            <p:nvPr/>
          </p:nvSpPr>
          <p:spPr>
            <a:xfrm>
              <a:off x="6509675" y="2850075"/>
              <a:ext cx="135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pulsed Laser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7707D6E-C1BA-AC4F-9FFD-55AB91C512FC}"/>
              </a:ext>
            </a:extLst>
          </p:cNvPr>
          <p:cNvGrpSpPr/>
          <p:nvPr/>
        </p:nvGrpSpPr>
        <p:grpSpPr>
          <a:xfrm>
            <a:off x="6937499" y="3557538"/>
            <a:ext cx="969972" cy="369332"/>
            <a:chOff x="6424753" y="2850075"/>
            <a:chExt cx="969972" cy="36933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BB2838A-4B36-9D4E-9FC7-692ECDA7A602}"/>
                </a:ext>
              </a:extLst>
            </p:cNvPr>
            <p:cNvSpPr/>
            <p:nvPr/>
          </p:nvSpPr>
          <p:spPr>
            <a:xfrm>
              <a:off x="6424753" y="2984944"/>
              <a:ext cx="118872" cy="12014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7C5495D-53F1-C342-9B38-606732882A1A}"/>
                </a:ext>
              </a:extLst>
            </p:cNvPr>
            <p:cNvSpPr txBox="1"/>
            <p:nvPr/>
          </p:nvSpPr>
          <p:spPr>
            <a:xfrm>
              <a:off x="6509675" y="2850075"/>
              <a:ext cx="885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Particle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335563B-0C7A-D541-A5A1-4BA7E527D777}"/>
              </a:ext>
            </a:extLst>
          </p:cNvPr>
          <p:cNvSpPr txBox="1"/>
          <p:nvPr/>
        </p:nvSpPr>
        <p:spPr>
          <a:xfrm>
            <a:off x="8964658" y="2306166"/>
            <a:ext cx="2790733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u="sng" dirty="0"/>
              <a:t>quasi-1D topology,</a:t>
            </a:r>
            <a:r>
              <a:rPr lang="en-GB" dirty="0"/>
              <a:t> based on hollow-core waveguides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reaching a final energy </a:t>
            </a:r>
            <a:r>
              <a:rPr lang="en-GB" b="1" dirty="0"/>
              <a:t>scales linearly with the structure length 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54CE24-D075-A74F-8524-C8CAF0B8C4F0}"/>
              </a:ext>
            </a:extLst>
          </p:cNvPr>
          <p:cNvSpPr txBox="1"/>
          <p:nvPr/>
        </p:nvSpPr>
        <p:spPr>
          <a:xfrm>
            <a:off x="47103" y="5821718"/>
            <a:ext cx="364000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200" dirty="0"/>
              <a:t>require a complex </a:t>
            </a:r>
            <a:r>
              <a:rPr lang="en-GB" sz="1200" b="1" dirty="0"/>
              <a:t>2D feeding </a:t>
            </a:r>
            <a:r>
              <a:rPr lang="en-GB" sz="1200" dirty="0"/>
              <a:t>network with a </a:t>
            </a:r>
            <a:r>
              <a:rPr lang="en-GB" sz="1200" b="1" dirty="0"/>
              <a:t>large footprint proportional to L</a:t>
            </a:r>
            <a:r>
              <a:rPr lang="en-GB" sz="1200" b="1" baseline="30000" dirty="0"/>
              <a:t>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the input facet becomes a bottleneck for damage and nonlinear effects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200" dirty="0"/>
              <a:t>Dispersion Management is needed</a:t>
            </a:r>
          </a:p>
        </p:txBody>
      </p:sp>
      <p:sp>
        <p:nvSpPr>
          <p:cNvPr id="15" name="Power Delivery">
            <a:extLst>
              <a:ext uri="{FF2B5EF4-FFF2-40B4-BE49-F238E27FC236}">
                <a16:creationId xmlns:a16="http://schemas.microsoft.com/office/drawing/2014/main" id="{BAB36290-FFAD-4346-A8B0-3D9146214EA9}"/>
              </a:ext>
            </a:extLst>
          </p:cNvPr>
          <p:cNvSpPr txBox="1">
            <a:spLocks/>
          </p:cNvSpPr>
          <p:nvPr/>
        </p:nvSpPr>
        <p:spPr>
          <a:xfrm>
            <a:off x="6437861" y="1276163"/>
            <a:ext cx="5358551" cy="90329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1155700" rtl="0" eaLnBrk="1" latinLnBrk="0" hangingPunct="1">
              <a:lnSpc>
                <a:spcPct val="90000"/>
              </a:lnSpc>
              <a:spcBef>
                <a:spcPts val="5400"/>
              </a:spcBef>
              <a:buNone/>
              <a:defRPr sz="12180" kern="1200">
                <a:solidFill>
                  <a:schemeClr val="tx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r>
              <a:rPr lang="en-GB" sz="2800"/>
              <a:t>CW collinear hollow-core scheme Power Delivery</a:t>
            </a:r>
          </a:p>
        </p:txBody>
      </p:sp>
      <p:sp>
        <p:nvSpPr>
          <p:cNvPr id="697" name="Power Delivery"/>
          <p:cNvSpPr txBox="1">
            <a:spLocks noGrp="1"/>
          </p:cNvSpPr>
          <p:nvPr>
            <p:ph type="title"/>
          </p:nvPr>
        </p:nvSpPr>
        <p:spPr>
          <a:xfrm>
            <a:off x="-73111" y="1311101"/>
            <a:ext cx="5285825" cy="508000"/>
          </a:xfrm>
          <a:prstGeom prst="rect">
            <a:avLst/>
          </a:prstGeom>
        </p:spPr>
        <p:txBody>
          <a:bodyPr>
            <a:noAutofit/>
          </a:bodyPr>
          <a:lstStyle>
            <a:lvl1pPr defTabSz="1155700">
              <a:spcBef>
                <a:spcPts val="5400"/>
              </a:spcBef>
              <a:defRPr sz="12180"/>
            </a:lvl1pPr>
          </a:lstStyle>
          <a:p>
            <a:pPr algn="ctr"/>
            <a:r>
              <a:rPr lang="it-IT" sz="2800"/>
              <a:t>side-</a:t>
            </a:r>
            <a:r>
              <a:rPr lang="it-IT" sz="2800" err="1"/>
              <a:t>pumped</a:t>
            </a:r>
            <a:r>
              <a:rPr lang="it-IT" sz="2800"/>
              <a:t> configurations  </a:t>
            </a:r>
            <a:br>
              <a:rPr lang="it-IT" sz="2800"/>
            </a:br>
            <a:r>
              <a:rPr sz="2800"/>
              <a:t>Power Delivery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1C8797-6014-2B47-A1B3-C74F28904018}"/>
              </a:ext>
            </a:extLst>
          </p:cNvPr>
          <p:cNvSpPr/>
          <p:nvPr/>
        </p:nvSpPr>
        <p:spPr>
          <a:xfrm>
            <a:off x="8473117" y="2276371"/>
            <a:ext cx="42568" cy="36302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4FCD76-DFE0-0345-90DF-02E415EC231A}"/>
              </a:ext>
            </a:extLst>
          </p:cNvPr>
          <p:cNvSpPr/>
          <p:nvPr/>
        </p:nvSpPr>
        <p:spPr>
          <a:xfrm>
            <a:off x="8818039" y="5800413"/>
            <a:ext cx="42568" cy="4459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558C0792-D5AF-5D48-A787-3D0D7CB1461C}"/>
              </a:ext>
            </a:extLst>
          </p:cNvPr>
          <p:cNvCxnSpPr>
            <a:cxnSpLocks/>
          </p:cNvCxnSpPr>
          <p:nvPr/>
        </p:nvCxnSpPr>
        <p:spPr>
          <a:xfrm rot="10800000">
            <a:off x="8510861" y="5809735"/>
            <a:ext cx="307179" cy="291628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A4D7A53-A8D8-214E-A473-E44206D55E30}"/>
              </a:ext>
            </a:extLst>
          </p:cNvPr>
          <p:cNvSpPr txBox="1"/>
          <p:nvPr/>
        </p:nvSpPr>
        <p:spPr>
          <a:xfrm>
            <a:off x="6979815" y="3170582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CW Laser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83454BC-C1A7-9E44-BC55-D10844DDAA02}"/>
              </a:ext>
            </a:extLst>
          </p:cNvPr>
          <p:cNvSpPr/>
          <p:nvPr/>
        </p:nvSpPr>
        <p:spPr>
          <a:xfrm>
            <a:off x="6958531" y="3215146"/>
            <a:ext cx="42568" cy="2769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FF0000"/>
              </a:highlight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931DAC8-16AB-9B43-992D-F5D3902E22F3}"/>
              </a:ext>
            </a:extLst>
          </p:cNvPr>
          <p:cNvGrpSpPr/>
          <p:nvPr/>
        </p:nvGrpSpPr>
        <p:grpSpPr>
          <a:xfrm>
            <a:off x="3434363" y="4323509"/>
            <a:ext cx="969972" cy="369332"/>
            <a:chOff x="6424753" y="2850075"/>
            <a:chExt cx="969972" cy="36933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C213637-A4F8-E94E-9A40-01DCBBAB7912}"/>
                </a:ext>
              </a:extLst>
            </p:cNvPr>
            <p:cNvSpPr/>
            <p:nvPr/>
          </p:nvSpPr>
          <p:spPr>
            <a:xfrm>
              <a:off x="6424753" y="2984944"/>
              <a:ext cx="118872" cy="12014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13ADE5E-5FE5-374C-8867-AB7C415F9D84}"/>
                </a:ext>
              </a:extLst>
            </p:cNvPr>
            <p:cNvSpPr txBox="1"/>
            <p:nvPr/>
          </p:nvSpPr>
          <p:spPr>
            <a:xfrm>
              <a:off x="6509675" y="2850075"/>
              <a:ext cx="885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Particle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43F97E-355D-8347-8C5E-D2925B7CC603}"/>
              </a:ext>
            </a:extLst>
          </p:cNvPr>
          <p:cNvSpPr/>
          <p:nvPr/>
        </p:nvSpPr>
        <p:spPr>
          <a:xfrm>
            <a:off x="-19891" y="1947264"/>
            <a:ext cx="2981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latin typeface="Helvetica" pitchFamily="2" charset="0"/>
              </a:rPr>
              <a:t>[Tyler W. Hughes et al. Phys. Rev. Applied, 9:054017, 2018]</a:t>
            </a:r>
            <a:endParaRPr lang="en-GB" sz="1400"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A2B50-CFF9-084B-BDF3-63610752D5AB}"/>
              </a:ext>
            </a:extLst>
          </p:cNvPr>
          <p:cNvSpPr txBox="1"/>
          <p:nvPr/>
        </p:nvSpPr>
        <p:spPr>
          <a:xfrm>
            <a:off x="9117136" y="5722762"/>
            <a:ext cx="3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CW DRAWBACKS:</a:t>
            </a:r>
          </a:p>
          <a:p>
            <a:r>
              <a:rPr lang="en-GB" dirty="0"/>
              <a:t>Power Losses</a:t>
            </a:r>
          </a:p>
          <a:p>
            <a:r>
              <a:rPr lang="en-GB" dirty="0"/>
              <a:t>Efficiency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6CF652-3F04-F0FE-D9DD-E2B8F08F3C7A}"/>
              </a:ext>
            </a:extLst>
          </p:cNvPr>
          <p:cNvSpPr txBox="1"/>
          <p:nvPr/>
        </p:nvSpPr>
        <p:spPr>
          <a:xfrm>
            <a:off x="7927849" y="694194"/>
            <a:ext cx="317907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b="1" i="1" u="sng">
                <a:solidFill>
                  <a:srgbClr val="333333"/>
                </a:solidFill>
                <a:latin typeface="Arial" panose="020B0604020202020204" pitchFamily="34" charset="0"/>
              </a:rPr>
              <a:t>Copropagating</a:t>
            </a:r>
            <a:r>
              <a:rPr lang="en-GB" sz="2000" b="1" i="1">
                <a:solidFill>
                  <a:srgbClr val="333333"/>
                </a:solidFill>
                <a:latin typeface="Arial" panose="020B0604020202020204" pitchFamily="34" charset="0"/>
              </a:rPr>
              <a:t> schemes</a:t>
            </a:r>
            <a:endParaRPr lang="en-GB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F1634E-7E6C-B2BB-1F69-462C5F20F5BF}"/>
              </a:ext>
            </a:extLst>
          </p:cNvPr>
          <p:cNvSpPr txBox="1"/>
          <p:nvPr/>
        </p:nvSpPr>
        <p:spPr>
          <a:xfrm>
            <a:off x="615396" y="643436"/>
            <a:ext cx="364875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000" b="1" i="1" u="sng">
                <a:solidFill>
                  <a:srgbClr val="333333"/>
                </a:solidFill>
                <a:latin typeface="Arial" panose="020B0604020202020204" pitchFamily="34" charset="0"/>
              </a:rPr>
              <a:t>Cross-propagating</a:t>
            </a:r>
            <a:r>
              <a:rPr lang="en-GB" sz="2000" b="1" i="1">
                <a:solidFill>
                  <a:srgbClr val="333333"/>
                </a:solidFill>
                <a:latin typeface="Arial" panose="020B0604020202020204" pitchFamily="34" charset="0"/>
              </a:rPr>
              <a:t> schemes</a:t>
            </a:r>
            <a:endParaRPr lang="en-GB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2A9D8-BDB1-115F-0BB5-35D4E5773FCE}"/>
              </a:ext>
            </a:extLst>
          </p:cNvPr>
          <p:cNvSpPr txBox="1"/>
          <p:nvPr/>
        </p:nvSpPr>
        <p:spPr>
          <a:xfrm>
            <a:off x="5899098" y="687306"/>
            <a:ext cx="37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267851-36CB-C3EF-4534-CB4B8D7433DC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4F55694-3271-4485-EBE2-66E568DAFE6E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04D3638-DE44-646C-1236-AA91EC6F9592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DF8CDC-52B0-CDC7-E53C-E390C0577E38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DLA</a:t>
                </a: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44675C0-7BC8-1C99-4715-ED4D40BC2B6E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2F5752D-7DE4-8F10-10F9-FCB3E860E726}"/>
                  </a:ext>
                </a:extLst>
              </p:cNvPr>
              <p:cNvSpPr txBox="1"/>
              <p:nvPr/>
            </p:nvSpPr>
            <p:spPr>
              <a:xfrm>
                <a:off x="4764913" y="91890"/>
                <a:ext cx="200038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IT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C5012A60-A3C8-5655-56C2-4F2893F12B8E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E632507-E7FA-F2C1-6EB3-463876B3C386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B926C1E-EEC0-C3FE-CF02-C33C4F8D2908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DDA5CF-A1A2-81D8-1B4A-92FA98314EF3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1247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5" fill="hold"/>
                                        <p:tgtEl>
                                          <p:spTgt spid="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fill="remove" display="0">
                  <p:stCondLst>
                    <p:cond delay="indefinite"/>
                  </p:stCondLst>
                </p:cTn>
                <p:tgtEl>
                  <p:spTgt spid="705"/>
                </p:tgtEl>
              </p:cMediaNode>
            </p:video>
            <p:seq concurrent="1" prevAc="none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0">
                <p:cTn id="20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0"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0A374F6-5117-787A-3151-0B09771C29B5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F1093E-3153-02C3-7698-2AF4C7B56DB6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B41C7E3-D8E0-DFDA-B494-8D247593AC6F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4A9E733-F763-4A64-67D4-AF3CE5A351DA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DLA</a:t>
                </a: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6D84E8E6-4FD3-E859-9405-B2540D77F2BF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DD8B76-14A4-D8FC-1E0A-936315FAC3D6}"/>
                  </a:ext>
                </a:extLst>
              </p:cNvPr>
              <p:cNvSpPr txBox="1"/>
              <p:nvPr/>
            </p:nvSpPr>
            <p:spPr>
              <a:xfrm>
                <a:off x="4764913" y="91890"/>
                <a:ext cx="200038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IT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1837A8-7CD6-EBF5-76DE-9CEAD2B08942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AF72ADC-F522-DED8-CCFA-42610D61E709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78960D6-CD31-29CF-DF3B-84419DD95A33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06DF89-8EFA-E294-2E3E-3D567A253060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AAC89D-66A1-11B9-7CFC-04D425AA2A91}"/>
              </a:ext>
            </a:extLst>
          </p:cNvPr>
          <p:cNvSpPr txBox="1"/>
          <p:nvPr/>
        </p:nvSpPr>
        <p:spPr>
          <a:xfrm>
            <a:off x="-5833" y="4187769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In silicon: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effectLst/>
                <a:latin typeface="Helvetica" pitchFamily="2" charset="0"/>
              </a:rPr>
              <a:t>Kerr nonlinearity 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For example, at 2 µm, the Kerr nonlinear coefficient of 7.62 m</a:t>
            </a:r>
            <a:r>
              <a:rPr lang="en-GB" baseline="30000" dirty="0">
                <a:effectLst/>
                <a:latin typeface="Helvetica" pitchFamily="2" charset="0"/>
              </a:rPr>
              <a:t>2</a:t>
            </a:r>
            <a:r>
              <a:rPr lang="en-GB" dirty="0">
                <a:effectLst/>
                <a:latin typeface="Helvetica" pitchFamily="2" charset="0"/>
              </a:rPr>
              <a:t>/W would result in a refractive index variation of 0.4% for large power </a:t>
            </a:r>
            <a:r>
              <a:rPr lang="en-GB" dirty="0">
                <a:latin typeface="Helvetica" pitchFamily="2" charset="0"/>
              </a:rPr>
              <a:t>(</a:t>
            </a:r>
            <a:r>
              <a:rPr lang="en-GB" dirty="0">
                <a:effectLst/>
                <a:latin typeface="Helvetica" pitchFamily="2" charset="0"/>
              </a:rPr>
              <a:t>200 W). </a:t>
            </a:r>
            <a:r>
              <a:rPr lang="en-GB" dirty="0">
                <a:solidFill>
                  <a:srgbClr val="00B050"/>
                </a:solidFill>
                <a:effectLst/>
                <a:latin typeface="Helvetica" pitchFamily="2" charset="0"/>
              </a:rPr>
              <a:t>it can be considered and addressed.</a:t>
            </a:r>
          </a:p>
          <a:p>
            <a:endParaRPr lang="en-GB" dirty="0">
              <a:effectLst/>
              <a:latin typeface="Helvetica" pitchFamily="2" charset="0"/>
            </a:endParaRPr>
          </a:p>
          <a:p>
            <a:r>
              <a:rPr lang="en-GB" b="1" dirty="0">
                <a:effectLst/>
                <a:latin typeface="Helvetica" pitchFamily="2" charset="0"/>
              </a:rPr>
              <a:t>2. two-photon absorption (TPA). 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TPA phenomenon, that leads to a prohibitively high losses</a:t>
            </a:r>
            <a:r>
              <a:rPr lang="en-GB" dirty="0">
                <a:solidFill>
                  <a:srgbClr val="FF0000"/>
                </a:solidFill>
                <a:effectLst/>
                <a:latin typeface="Helvetica" pitchFamily="2" charset="0"/>
              </a:rPr>
              <a:t>. </a:t>
            </a:r>
            <a:r>
              <a:rPr lang="en-GB" dirty="0">
                <a:effectLst/>
                <a:latin typeface="Helvetica" pitchFamily="2" charset="0"/>
              </a:rPr>
              <a:t>Multiple options can be explored to mitigate the effects of</a:t>
            </a:r>
          </a:p>
          <a:p>
            <a:r>
              <a:rPr lang="en-GB" dirty="0">
                <a:effectLst/>
                <a:latin typeface="Helvetica" pitchFamily="2" charset="0"/>
              </a:rPr>
              <a:t>TPA. </a:t>
            </a:r>
            <a:r>
              <a:rPr lang="en-GB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n-GB" dirty="0">
                <a:solidFill>
                  <a:srgbClr val="00B050"/>
                </a:solidFill>
                <a:effectLst/>
                <a:latin typeface="Helvetica" pitchFamily="2" charset="0"/>
              </a:rPr>
              <a:t>The pump wavelength can be slightly changed to take advantage of the fact that silicon exhibits no TPA beyond 2.2 </a:t>
            </a:r>
            <a:r>
              <a:rPr lang="el-GR" dirty="0">
                <a:solidFill>
                  <a:srgbClr val="00B050"/>
                </a:solidFill>
                <a:effectLst/>
                <a:latin typeface="Helvetica" pitchFamily="2" charset="0"/>
              </a:rPr>
              <a:t>μ</a:t>
            </a:r>
            <a:r>
              <a:rPr lang="en-GB" dirty="0">
                <a:solidFill>
                  <a:srgbClr val="00B050"/>
                </a:solidFill>
                <a:effectLst/>
                <a:latin typeface="Helvetica" pitchFamily="2" charset="0"/>
              </a:rPr>
              <a:t>m.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085B34-A883-2FB9-2911-74C06EDBFF08}"/>
              </a:ext>
            </a:extLst>
          </p:cNvPr>
          <p:cNvSpPr txBox="1"/>
          <p:nvPr/>
        </p:nvSpPr>
        <p:spPr>
          <a:xfrm>
            <a:off x="3817860" y="630446"/>
            <a:ext cx="465525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i="1" dirty="0"/>
              <a:t>CW DRAWBACKS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5D7AE-CF31-A529-36CE-8E6677710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870" y="1030556"/>
            <a:ext cx="5294630" cy="3492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50424-0073-D6AB-94CD-388170358AEF}"/>
              </a:ext>
            </a:extLst>
          </p:cNvPr>
          <p:cNvSpPr txBox="1"/>
          <p:nvPr/>
        </p:nvSpPr>
        <p:spPr>
          <a:xfrm>
            <a:off x="3387053" y="1041138"/>
            <a:ext cx="5920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effectLst/>
                <a:latin typeface="Helvetica" pitchFamily="2" charset="0"/>
              </a:rPr>
              <a:t>[DOI: 10.1515/nanoph-2013-0020 </a:t>
            </a:r>
            <a:r>
              <a:rPr lang="en-GB" sz="1400" i="1" dirty="0" err="1">
                <a:effectLst/>
                <a:latin typeface="Helvetica" pitchFamily="2" charset="0"/>
              </a:rPr>
              <a:t>Nanophotonics</a:t>
            </a:r>
            <a:r>
              <a:rPr lang="en-GB" sz="1400" i="1" dirty="0">
                <a:effectLst/>
                <a:latin typeface="Helvetica" pitchFamily="2" charset="0"/>
              </a:rPr>
              <a:t> 2014; 3(4-5): 247–268]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670D-0E9E-F781-9A55-7E92B5F2E677}"/>
              </a:ext>
            </a:extLst>
          </p:cNvPr>
          <p:cNvSpPr txBox="1"/>
          <p:nvPr/>
        </p:nvSpPr>
        <p:spPr>
          <a:xfrm>
            <a:off x="78203" y="2170266"/>
            <a:ext cx="3548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i="1" u="none" strike="noStrike" dirty="0">
                <a:solidFill>
                  <a:srgbClr val="FF0000"/>
                </a:solidFill>
                <a:effectLst/>
                <a:latin typeface="Montserrat" pitchFamily="2" charset="77"/>
              </a:rPr>
              <a:t>Red bars indicate high-loss wavelength bands for each material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0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A5543B-0760-21CA-A9FB-CE48D9219BEE}"/>
              </a:ext>
            </a:extLst>
          </p:cNvPr>
          <p:cNvSpPr txBox="1"/>
          <p:nvPr/>
        </p:nvSpPr>
        <p:spPr>
          <a:xfrm>
            <a:off x="25399" y="1037020"/>
            <a:ext cx="12166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Copropagating</a:t>
            </a:r>
            <a:r>
              <a:rPr lang="en-GB" sz="2800" b="1" i="1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1" i="1" u="sng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schemes</a:t>
            </a:r>
            <a:r>
              <a:rPr lang="en-GB" sz="2800" b="1" i="1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for Dielectric Laser Accelerators </a:t>
            </a:r>
            <a:endParaRPr lang="en-GB" sz="2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GB" sz="200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97E85-B434-46C7-D993-653FACC2E0AC}"/>
              </a:ext>
            </a:extLst>
          </p:cNvPr>
          <p:cNvSpPr txBox="1"/>
          <p:nvPr/>
        </p:nvSpPr>
        <p:spPr>
          <a:xfrm>
            <a:off x="4481798" y="1851599"/>
            <a:ext cx="408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What we mean for </a:t>
            </a:r>
            <a:r>
              <a:rPr lang="en-GB" sz="2400" b="1" i="1" u="sng">
                <a:solidFill>
                  <a:srgbClr val="333333"/>
                </a:solidFill>
                <a:latin typeface="Arial" panose="020B0604020202020204" pitchFamily="34" charset="0"/>
              </a:rPr>
              <a:t>schemes?</a:t>
            </a:r>
            <a:endParaRPr lang="en-GB" sz="24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D84296-3A61-FA7B-EB22-6FFCAB23B6B6}"/>
              </a:ext>
            </a:extLst>
          </p:cNvPr>
          <p:cNvSpPr/>
          <p:nvPr/>
        </p:nvSpPr>
        <p:spPr>
          <a:xfrm>
            <a:off x="2389147" y="2535626"/>
            <a:ext cx="7235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We require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itchFamily="2" charset="0"/>
              </a:rPr>
              <a:t>an optical waveguide that is constructed of dielectric materials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itchFamily="2" charset="0"/>
              </a:rPr>
              <a:t>transverse size on the order of a wavelength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Helvetica" pitchFamily="2" charset="0"/>
              </a:rPr>
              <a:t>supports a mode with speed-of-light phase velocity in vacuum.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Helvetica" pitchFamily="2" charset="0"/>
            </a:endParaRPr>
          </a:p>
          <a:p>
            <a:pPr algn="ctr"/>
            <a:endParaRPr lang="en-GB" b="1" dirty="0">
              <a:latin typeface="Helvetica" pitchFamily="2" charset="0"/>
            </a:endParaRPr>
          </a:p>
          <a:p>
            <a:pPr algn="ctr"/>
            <a:endParaRPr lang="en-GB" b="1" dirty="0">
              <a:latin typeface="Helvetica" pitchFamily="2" charset="0"/>
            </a:endParaRPr>
          </a:p>
          <a:p>
            <a:pPr algn="ctr"/>
            <a:endParaRPr lang="en-GB" b="1" dirty="0">
              <a:latin typeface="Helvetica" pitchFamily="2" charset="0"/>
            </a:endParaRPr>
          </a:p>
        </p:txBody>
      </p:sp>
      <p:sp>
        <p:nvSpPr>
          <p:cNvPr id="8" name="Freccia in giù 4">
            <a:extLst>
              <a:ext uri="{FF2B5EF4-FFF2-40B4-BE49-F238E27FC236}">
                <a16:creationId xmlns:a16="http://schemas.microsoft.com/office/drawing/2014/main" id="{429EBCF2-275F-947A-D4C9-600FC54C9DFD}"/>
              </a:ext>
            </a:extLst>
          </p:cNvPr>
          <p:cNvSpPr/>
          <p:nvPr/>
        </p:nvSpPr>
        <p:spPr>
          <a:xfrm>
            <a:off x="5831499" y="3731265"/>
            <a:ext cx="350982" cy="7046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42B86-57B2-3015-090B-78F873A92C18}"/>
              </a:ext>
            </a:extLst>
          </p:cNvPr>
          <p:cNvSpPr txBox="1"/>
          <p:nvPr/>
        </p:nvSpPr>
        <p:spPr>
          <a:xfrm>
            <a:off x="0" y="4635655"/>
            <a:ext cx="12166601" cy="13849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it-IT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 goal: </a:t>
            </a:r>
          </a:p>
          <a:p>
            <a:pPr lvl="1" algn="ctr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Definition of guidelines for the design of </a:t>
            </a:r>
          </a:p>
          <a:p>
            <a:pPr marL="457200" lvl="1" indent="0" algn="ctr">
              <a:buNone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   optical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dielectric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accelerating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waveguides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3" name="Immagine 5">
            <a:extLst>
              <a:ext uri="{FF2B5EF4-FFF2-40B4-BE49-F238E27FC236}">
                <a16:creationId xmlns:a16="http://schemas.microsoft.com/office/drawing/2014/main" id="{C89AE222-053C-BE96-E9A5-16364AD6F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40" y="1730627"/>
            <a:ext cx="2789255" cy="2090449"/>
          </a:xfrm>
          <a:prstGeom prst="rect">
            <a:avLst/>
          </a:prstGeom>
        </p:spPr>
      </p:pic>
      <p:sp>
        <p:nvSpPr>
          <p:cNvPr id="24" name="CasellaDiTesto 6">
            <a:extLst>
              <a:ext uri="{FF2B5EF4-FFF2-40B4-BE49-F238E27FC236}">
                <a16:creationId xmlns:a16="http://schemas.microsoft.com/office/drawing/2014/main" id="{7E5603C6-A0D3-C7D9-93E3-F123CAAD5456}"/>
              </a:ext>
            </a:extLst>
          </p:cNvPr>
          <p:cNvSpPr txBox="1"/>
          <p:nvPr/>
        </p:nvSpPr>
        <p:spPr>
          <a:xfrm>
            <a:off x="9216190" y="3868137"/>
            <a:ext cx="30922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>
                <a:latin typeface="Calibri" panose="020F0502020204030204" pitchFamily="34" charset="0"/>
                <a:cs typeface="Calibri" panose="020F0502020204030204" pitchFamily="34" charset="0"/>
              </a:rPr>
              <a:t>R.J. </a:t>
            </a:r>
            <a:r>
              <a:rPr lang="it-IT" sz="1100" err="1">
                <a:latin typeface="Calibri" panose="020F0502020204030204" pitchFamily="34" charset="0"/>
                <a:cs typeface="Calibri" panose="020F0502020204030204" pitchFamily="34" charset="0"/>
              </a:rPr>
              <a:t>England</a:t>
            </a:r>
            <a:r>
              <a:rPr lang="it-IT" sz="110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it-IT" sz="1100" i="1" err="1">
                <a:latin typeface="Calibri" panose="020F0502020204030204" pitchFamily="34" charset="0"/>
                <a:cs typeface="Calibri" panose="020F0502020204030204" pitchFamily="34" charset="0"/>
              </a:rPr>
              <a:t>Dielectric</a:t>
            </a:r>
            <a:r>
              <a:rPr lang="it-IT" sz="1100" i="1">
                <a:latin typeface="Calibri" panose="020F0502020204030204" pitchFamily="34" charset="0"/>
                <a:cs typeface="Calibri" panose="020F0502020204030204" pitchFamily="34" charset="0"/>
              </a:rPr>
              <a:t> laser </a:t>
            </a:r>
            <a:r>
              <a:rPr lang="it-IT" sz="1100" i="1" err="1"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  <a:r>
              <a:rPr lang="it-IT" sz="1100">
                <a:latin typeface="Calibri" panose="020F0502020204030204" pitchFamily="34" charset="0"/>
                <a:cs typeface="Calibri" panose="020F0502020204030204" pitchFamily="34" charset="0"/>
              </a:rPr>
              <a:t>, Rev. Mod. </a:t>
            </a:r>
            <a:r>
              <a:rPr lang="it-IT" sz="1100" err="1"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1100">
                <a:latin typeface="Calibri" panose="020F0502020204030204" pitchFamily="34" charset="0"/>
                <a:cs typeface="Calibri" panose="020F0502020204030204" pitchFamily="34" charset="0"/>
              </a:rPr>
              <a:t>., 2014 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A374F6-5117-787A-3151-0B09771C29B5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F1093E-3153-02C3-7698-2AF4C7B56DB6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B41C7E3-D8E0-DFDA-B494-8D247593AC6F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4A9E733-F763-4A64-67D4-AF3CE5A351DA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DLA</a:t>
                </a: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6D84E8E6-4FD3-E859-9405-B2540D77F2BF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DD8B76-14A4-D8FC-1E0A-936315FAC3D6}"/>
                  </a:ext>
                </a:extLst>
              </p:cNvPr>
              <p:cNvSpPr txBox="1"/>
              <p:nvPr/>
            </p:nvSpPr>
            <p:spPr>
              <a:xfrm>
                <a:off x="4764913" y="91890"/>
                <a:ext cx="200038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IT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931837A8-7CD6-EBF5-76DE-9CEAD2B08942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AF72ADC-F522-DED8-CCFA-42610D61E709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78960D6-CD31-29CF-DF3B-84419DD95A33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06DF89-8EFA-E294-2E3E-3D567A253060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34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7B39C-B3A9-B80D-FA99-3DC994D7C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9" y="780282"/>
            <a:ext cx="12166601" cy="923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particles that </a:t>
            </a:r>
            <a:r>
              <a:rPr lang="en-GB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sub-relativistic</a:t>
            </a:r>
            <a:r>
              <a:rPr lang="en-GB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beam velocity </a:t>
            </a:r>
            <a:r>
              <a:rPr lang="el-GR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 = </a:t>
            </a:r>
            <a:r>
              <a:rPr lang="en-GB" sz="2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GB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2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GB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changes rapidly </a:t>
            </a:r>
            <a:r>
              <a:rPr lang="en-GB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  the particle accelerates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138669-F3B6-30FC-F36F-792F1F4AC11E}"/>
              </a:ext>
            </a:extLst>
          </p:cNvPr>
          <p:cNvSpPr txBox="1"/>
          <p:nvPr/>
        </p:nvSpPr>
        <p:spPr>
          <a:xfrm>
            <a:off x="-17784" y="4733421"/>
            <a:ext cx="1216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One of the Key focus areas identified for scaling to multi MeV energy gains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354C7-B8B9-5820-A4C9-B044E0472341}"/>
              </a:ext>
            </a:extLst>
          </p:cNvPr>
          <p:cNvSpPr txBox="1"/>
          <p:nvPr/>
        </p:nvSpPr>
        <p:spPr>
          <a:xfrm>
            <a:off x="0" y="6211669"/>
            <a:ext cx="1216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chirped DLA geometry in which the excited accelerating mode has a phase velocity that increases as nonrelativistic electrons are accelerated  (here we use lithography-based structural chirping  of chirped DLA geometry</a:t>
            </a:r>
            <a:r>
              <a:rPr lang="en-GB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9760701-A551-C442-5AF6-2E885954E19F}"/>
              </a:ext>
            </a:extLst>
          </p:cNvPr>
          <p:cNvSpPr/>
          <p:nvPr/>
        </p:nvSpPr>
        <p:spPr>
          <a:xfrm>
            <a:off x="5810261" y="1827943"/>
            <a:ext cx="484632" cy="97840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0F747-3BF6-CC92-64EB-A2CB34DCAE46}"/>
              </a:ext>
            </a:extLst>
          </p:cNvPr>
          <p:cNvSpPr txBox="1"/>
          <p:nvPr/>
        </p:nvSpPr>
        <p:spPr>
          <a:xfrm>
            <a:off x="0" y="2930682"/>
            <a:ext cx="12166601" cy="16784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b="1" u="sng" dirty="0"/>
              <a:t>phase velocity tapered structures:</a:t>
            </a:r>
          </a:p>
          <a:p>
            <a:r>
              <a:rPr lang="en-GB" i="1" dirty="0"/>
              <a:t>match the phase velocity of the accelerating wave to the electron beam velocity </a:t>
            </a:r>
          </a:p>
          <a:p>
            <a:endParaRPr lang="en-GB" u="sng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E9DC0C-63A9-4162-DCE7-6CB53DD8C3D7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1CD3C17-FAB4-190B-C881-7A232909B14A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848FCD3-C92D-6D5B-1015-0DF5F34D8198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3ADCAB9-BDDF-C928-319C-6E3D57581B2F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DLA</a:t>
                </a: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8561B4A-F766-AFD8-7041-25BCA9207F8A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3D6B839-6088-C246-8BBD-7B7BEEC8B16D}"/>
                  </a:ext>
                </a:extLst>
              </p:cNvPr>
              <p:cNvSpPr txBox="1"/>
              <p:nvPr/>
            </p:nvSpPr>
            <p:spPr>
              <a:xfrm>
                <a:off x="4764913" y="91890"/>
                <a:ext cx="200038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IT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43B67DD-5A37-B1E1-28A7-EDB18283184F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59DADC5-8F53-A71C-9CC5-73C978D4CB91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6AEEB37-3CB9-20D2-5905-C98712F0BE21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E7485C-AC5E-59BA-EE14-CC44208AF8B1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47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E20A108B-2AF1-5905-4D50-CC2A00FA873D}"/>
              </a:ext>
            </a:extLst>
          </p:cNvPr>
          <p:cNvSpPr txBox="1"/>
          <p:nvPr/>
        </p:nvSpPr>
        <p:spPr>
          <a:xfrm>
            <a:off x="9484008" y="1130903"/>
            <a:ext cx="2276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/>
            </a:lvl1pPr>
          </a:lstStyle>
          <a:p>
            <a:pPr algn="ctr"/>
            <a:r>
              <a:rPr lang="en-GB" sz="2000" dirty="0"/>
              <a:t>3) 3D </a:t>
            </a:r>
            <a:r>
              <a:rPr lang="en-GB" sz="2000" dirty="0" err="1"/>
              <a:t>PhC</a:t>
            </a:r>
            <a:r>
              <a:rPr lang="en-GB" sz="2000" dirty="0"/>
              <a:t> </a:t>
            </a:r>
            <a:r>
              <a:rPr lang="en-GB" sz="2000" u="sng" dirty="0"/>
              <a:t>Woodpile</a:t>
            </a:r>
          </a:p>
          <a:p>
            <a:pPr algn="ctr"/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400B93-5094-67F8-F319-2B6B96F59C46}"/>
              </a:ext>
            </a:extLst>
          </p:cNvPr>
          <p:cNvSpPr txBox="1"/>
          <p:nvPr/>
        </p:nvSpPr>
        <p:spPr>
          <a:xfrm>
            <a:off x="918835" y="1072644"/>
            <a:ext cx="207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i="1" dirty="0"/>
              <a:t>1) </a:t>
            </a:r>
            <a:r>
              <a:rPr lang="en-GB" sz="2000" b="1" i="1" u="sng" dirty="0"/>
              <a:t>Slot waveguide</a:t>
            </a:r>
          </a:p>
          <a:p>
            <a:pPr algn="ctr"/>
            <a:endParaRPr lang="en-GB" sz="20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6989E7-D51C-7D3D-B7C1-9A39EFD0FEC9}"/>
              </a:ext>
            </a:extLst>
          </p:cNvPr>
          <p:cNvSpPr txBox="1"/>
          <p:nvPr/>
        </p:nvSpPr>
        <p:spPr>
          <a:xfrm>
            <a:off x="4106720" y="1064943"/>
            <a:ext cx="4415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/>
            </a:lvl1pPr>
          </a:lstStyle>
          <a:p>
            <a:pPr algn="ctr"/>
            <a:r>
              <a:rPr lang="en-GB" sz="2000" dirty="0"/>
              <a:t>2)  2D</a:t>
            </a:r>
            <a:r>
              <a:rPr lang="en-AU" sz="2000" dirty="0"/>
              <a:t> </a:t>
            </a:r>
            <a:r>
              <a:rPr lang="en-AU" sz="2000" u="sng" dirty="0"/>
              <a:t>Photonic Crystal (</a:t>
            </a:r>
            <a:r>
              <a:rPr lang="en-AU" sz="2000" u="sng" dirty="0" err="1"/>
              <a:t>PhC</a:t>
            </a:r>
            <a:r>
              <a:rPr lang="en-AU" sz="2000" u="sng" dirty="0"/>
              <a:t>) waveguide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C47F80-ADD3-9744-8832-21C35BC38784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9D76B90-8910-F15B-72DF-1E0E045EBEB6}"/>
                </a:ext>
              </a:extLst>
            </p:cNvPr>
            <p:cNvSpPr/>
            <p:nvPr/>
          </p:nvSpPr>
          <p:spPr>
            <a:xfrm rot="5400000">
              <a:off x="5462180" y="-763068"/>
              <a:ext cx="47201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5365FC-5D38-DE3F-48AD-F905EB736256}"/>
                </a:ext>
              </a:extLst>
            </p:cNvPr>
            <p:cNvGrpSpPr/>
            <p:nvPr/>
          </p:nvGrpSpPr>
          <p:grpSpPr>
            <a:xfrm>
              <a:off x="-891347" y="-6599"/>
              <a:ext cx="13099301" cy="491218"/>
              <a:chOff x="2101444" y="27529"/>
              <a:chExt cx="13099301" cy="49121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A3ADFD8-94DF-1002-53B7-DE26A7E8AC37}"/>
                  </a:ext>
                </a:extLst>
              </p:cNvPr>
              <p:cNvGrpSpPr/>
              <p:nvPr/>
            </p:nvGrpSpPr>
            <p:grpSpPr>
              <a:xfrm>
                <a:off x="2101444" y="27529"/>
                <a:ext cx="13099301" cy="491218"/>
                <a:chOff x="2101444" y="27529"/>
                <a:chExt cx="13099301" cy="491218"/>
              </a:xfrm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5C2BE32-ED63-49EB-CAC4-087E475E83A0}"/>
                    </a:ext>
                  </a:extLst>
                </p:cNvPr>
                <p:cNvSpPr/>
                <p:nvPr/>
              </p:nvSpPr>
              <p:spPr>
                <a:xfrm rot="5400000">
                  <a:off x="3058878" y="-919321"/>
                  <a:ext cx="461430" cy="2376297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48C4C41-666C-744A-9349-66601721E66A}"/>
                    </a:ext>
                  </a:extLst>
                </p:cNvPr>
                <p:cNvSpPr txBox="1"/>
                <p:nvPr/>
              </p:nvSpPr>
              <p:spPr>
                <a:xfrm>
                  <a:off x="3078504" y="55755"/>
                  <a:ext cx="5164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DLA</a:t>
                  </a: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9E9769C5-E038-C6E1-BFBB-972E956D936F}"/>
                    </a:ext>
                  </a:extLst>
                </p:cNvPr>
                <p:cNvSpPr/>
                <p:nvPr/>
              </p:nvSpPr>
              <p:spPr>
                <a:xfrm rot="5400000">
                  <a:off x="5205049" y="-924615"/>
                  <a:ext cx="472012" cy="237629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C071438-8B58-6A87-C800-082F44FD1DD1}"/>
                    </a:ext>
                  </a:extLst>
                </p:cNvPr>
                <p:cNvSpPr txBox="1"/>
                <p:nvPr/>
              </p:nvSpPr>
              <p:spPr>
                <a:xfrm>
                  <a:off x="4663312" y="91890"/>
                  <a:ext cx="2000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Co-prop. schemes</a:t>
                  </a: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E23E65B-B59B-5D6D-CC28-DDDF83BCB2F1}"/>
                    </a:ext>
                  </a:extLst>
                </p:cNvPr>
                <p:cNvSpPr/>
                <p:nvPr/>
              </p:nvSpPr>
              <p:spPr>
                <a:xfrm rot="5400000">
                  <a:off x="14153218" y="-528781"/>
                  <a:ext cx="472012" cy="1623043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07D4331-931E-F873-9310-FB1112C62540}"/>
                    </a:ext>
                  </a:extLst>
                </p:cNvPr>
                <p:cNvSpPr txBox="1"/>
                <p:nvPr/>
              </p:nvSpPr>
              <p:spPr>
                <a:xfrm>
                  <a:off x="13855715" y="102887"/>
                  <a:ext cx="1067017" cy="37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Conclusions</a:t>
                  </a:r>
                </a:p>
              </p:txBody>
            </p:sp>
          </p:grp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9E2653ED-269D-B7FA-724D-DA8BD980E9A0}"/>
                  </a:ext>
                </a:extLst>
              </p:cNvPr>
              <p:cNvSpPr/>
              <p:nvPr/>
            </p:nvSpPr>
            <p:spPr>
              <a:xfrm rot="5400000">
                <a:off x="6996457" y="-444511"/>
                <a:ext cx="429102" cy="141380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solidFill>
                    <a:srgbClr val="7030A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C0E756-1ED6-3147-762D-5EBD4D86ADB5}"/>
                  </a:ext>
                </a:extLst>
              </p:cNvPr>
              <p:cNvSpPr txBox="1"/>
              <p:nvPr/>
            </p:nvSpPr>
            <p:spPr>
              <a:xfrm>
                <a:off x="6785155" y="104965"/>
                <a:ext cx="819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DESIGN</a:t>
                </a:r>
              </a:p>
            </p:txBody>
          </p:sp>
        </p:grp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6EE33B5-4685-7A2C-9511-271E49607CA1}"/>
                </a:ext>
              </a:extLst>
            </p:cNvPr>
            <p:cNvSpPr/>
            <p:nvPr/>
          </p:nvSpPr>
          <p:spPr>
            <a:xfrm rot="5400000">
              <a:off x="7427043" y="-970033"/>
              <a:ext cx="472012" cy="2376300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0FA1FF9-2E47-6C65-F7B5-E7FF97C60AD6}"/>
                </a:ext>
              </a:extLst>
            </p:cNvPr>
            <p:cNvSpPr/>
            <p:nvPr/>
          </p:nvSpPr>
          <p:spPr>
            <a:xfrm rot="5400000">
              <a:off x="9440235" y="-810489"/>
              <a:ext cx="472012" cy="209540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2F206A-B3F0-D490-435D-184E15F0FE8E}"/>
                </a:ext>
              </a:extLst>
            </p:cNvPr>
            <p:cNvSpPr txBox="1"/>
            <p:nvPr/>
          </p:nvSpPr>
          <p:spPr>
            <a:xfrm>
              <a:off x="4942729" y="48259"/>
              <a:ext cx="16565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1) Slot waveguide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59019C-A817-0EFA-0EEC-85F549C7AED5}"/>
                </a:ext>
              </a:extLst>
            </p:cNvPr>
            <p:cNvSpPr txBox="1"/>
            <p:nvPr/>
          </p:nvSpPr>
          <p:spPr>
            <a:xfrm>
              <a:off x="6772914" y="69051"/>
              <a:ext cx="1963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2) 2D</a:t>
              </a:r>
              <a:r>
                <a:rPr lang="en-IT" sz="1600" dirty="0">
                  <a:solidFill>
                    <a:schemeClr val="bg1"/>
                  </a:solidFill>
                </a:rPr>
                <a:t> PhC waveguide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748791-4D3F-AE73-D750-E187C47D5672}"/>
                </a:ext>
              </a:extLst>
            </p:cNvPr>
            <p:cNvSpPr txBox="1"/>
            <p:nvPr/>
          </p:nvSpPr>
          <p:spPr>
            <a:xfrm>
              <a:off x="8758791" y="53183"/>
              <a:ext cx="20954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3) 3D</a:t>
              </a:r>
              <a:r>
                <a:rPr lang="en-IT" sz="1600" dirty="0">
                  <a:solidFill>
                    <a:schemeClr val="bg1"/>
                  </a:solidFill>
                </a:rPr>
                <a:t> PhC Woodpile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F10392-9E19-5D4A-654E-2D45CEF91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849" y="5180192"/>
            <a:ext cx="1942260" cy="1314104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28C95CD-BC32-8C21-E456-8A47A8413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10" y="4963373"/>
            <a:ext cx="2344359" cy="1775828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95FAA1-6CA6-D847-4EC2-A27C959EA6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31" t="19386" r="35320" b="12076"/>
          <a:stretch/>
        </p:blipFill>
        <p:spPr>
          <a:xfrm>
            <a:off x="529014" y="3216551"/>
            <a:ext cx="2737141" cy="1805925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560A2AD1-AAD2-54CF-AD66-6027C366F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01" y="1693789"/>
            <a:ext cx="4008022" cy="166838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44BC5A9C-B867-CD11-A675-E31D2CCC6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017" y="1987860"/>
            <a:ext cx="2218069" cy="1566848"/>
          </a:xfrm>
          <a:prstGeom prst="rect">
            <a:avLst/>
          </a:prstGeom>
        </p:spPr>
      </p:pic>
      <p:pic>
        <p:nvPicPr>
          <p:cNvPr id="15" name="Picture 14" descr="A picture containing electronics, calculator, remote&#10;&#10;Description automatically generated">
            <a:extLst>
              <a:ext uri="{FF2B5EF4-FFF2-40B4-BE49-F238E27FC236}">
                <a16:creationId xmlns:a16="http://schemas.microsoft.com/office/drawing/2014/main" id="{0042B4B3-8A86-21AC-4487-A97B76C19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9060" y="3546853"/>
            <a:ext cx="2642896" cy="1805925"/>
          </a:xfrm>
          <a:prstGeom prst="rect">
            <a:avLst/>
          </a:prstGeom>
        </p:spPr>
      </p:pic>
      <p:pic>
        <p:nvPicPr>
          <p:cNvPr id="16" name="Picture 15" descr="A picture containing stationary, envelope, fabric&#10;&#10;Description automatically generated">
            <a:extLst>
              <a:ext uri="{FF2B5EF4-FFF2-40B4-BE49-F238E27FC236}">
                <a16:creationId xmlns:a16="http://schemas.microsoft.com/office/drawing/2014/main" id="{3EAF91E6-4693-9BE2-5EA9-C01F61EEE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736" y="5398962"/>
            <a:ext cx="2138628" cy="1492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BC02B8-A1C1-A37A-B931-E34D330B1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1345" y="1926039"/>
            <a:ext cx="3373072" cy="2056976"/>
          </a:xfrm>
          <a:prstGeom prst="rect">
            <a:avLst/>
          </a:prstGeom>
        </p:spPr>
      </p:pic>
      <p:pic>
        <p:nvPicPr>
          <p:cNvPr id="3" name="Immagine 13" descr="Immagine che contiene giocattolo, tavolo, colorato&#10;&#10;Descrizione generata automaticamente">
            <a:extLst>
              <a:ext uri="{FF2B5EF4-FFF2-40B4-BE49-F238E27FC236}">
                <a16:creationId xmlns:a16="http://schemas.microsoft.com/office/drawing/2014/main" id="{8093B20A-0666-CA4A-5E6D-509B223101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94" y="4346428"/>
            <a:ext cx="2632111" cy="20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50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4C47F80-ADD3-9744-8832-21C35BC38784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9D76B90-8910-F15B-72DF-1E0E045EBEB6}"/>
                </a:ext>
              </a:extLst>
            </p:cNvPr>
            <p:cNvSpPr/>
            <p:nvPr/>
          </p:nvSpPr>
          <p:spPr>
            <a:xfrm rot="5400000">
              <a:off x="5462180" y="-763068"/>
              <a:ext cx="47201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5365FC-5D38-DE3F-48AD-F905EB736256}"/>
                </a:ext>
              </a:extLst>
            </p:cNvPr>
            <p:cNvGrpSpPr/>
            <p:nvPr/>
          </p:nvGrpSpPr>
          <p:grpSpPr>
            <a:xfrm>
              <a:off x="-891347" y="-6599"/>
              <a:ext cx="13099301" cy="491218"/>
              <a:chOff x="2101444" y="27529"/>
              <a:chExt cx="13099301" cy="49121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A3ADFD8-94DF-1002-53B7-DE26A7E8AC37}"/>
                  </a:ext>
                </a:extLst>
              </p:cNvPr>
              <p:cNvGrpSpPr/>
              <p:nvPr/>
            </p:nvGrpSpPr>
            <p:grpSpPr>
              <a:xfrm>
                <a:off x="2101444" y="27529"/>
                <a:ext cx="13099301" cy="491218"/>
                <a:chOff x="2101444" y="27529"/>
                <a:chExt cx="13099301" cy="491218"/>
              </a:xfrm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5C2BE32-ED63-49EB-CAC4-087E475E83A0}"/>
                    </a:ext>
                  </a:extLst>
                </p:cNvPr>
                <p:cNvSpPr/>
                <p:nvPr/>
              </p:nvSpPr>
              <p:spPr>
                <a:xfrm rot="5400000">
                  <a:off x="3058878" y="-919321"/>
                  <a:ext cx="461430" cy="2376297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48C4C41-666C-744A-9349-66601721E66A}"/>
                    </a:ext>
                  </a:extLst>
                </p:cNvPr>
                <p:cNvSpPr txBox="1"/>
                <p:nvPr/>
              </p:nvSpPr>
              <p:spPr>
                <a:xfrm>
                  <a:off x="3078504" y="55755"/>
                  <a:ext cx="5164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DLA</a:t>
                  </a: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9E9769C5-E038-C6E1-BFBB-972E956D936F}"/>
                    </a:ext>
                  </a:extLst>
                </p:cNvPr>
                <p:cNvSpPr/>
                <p:nvPr/>
              </p:nvSpPr>
              <p:spPr>
                <a:xfrm rot="5400000">
                  <a:off x="5205049" y="-924615"/>
                  <a:ext cx="472012" cy="237629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C071438-8B58-6A87-C800-082F44FD1DD1}"/>
                    </a:ext>
                  </a:extLst>
                </p:cNvPr>
                <p:cNvSpPr txBox="1"/>
                <p:nvPr/>
              </p:nvSpPr>
              <p:spPr>
                <a:xfrm>
                  <a:off x="4663312" y="91890"/>
                  <a:ext cx="2000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Co-prop. schemes</a:t>
                  </a: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E23E65B-B59B-5D6D-CC28-DDDF83BCB2F1}"/>
                    </a:ext>
                  </a:extLst>
                </p:cNvPr>
                <p:cNvSpPr/>
                <p:nvPr/>
              </p:nvSpPr>
              <p:spPr>
                <a:xfrm rot="5400000">
                  <a:off x="14153218" y="-528781"/>
                  <a:ext cx="472012" cy="1623043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07D4331-931E-F873-9310-FB1112C62540}"/>
                    </a:ext>
                  </a:extLst>
                </p:cNvPr>
                <p:cNvSpPr txBox="1"/>
                <p:nvPr/>
              </p:nvSpPr>
              <p:spPr>
                <a:xfrm>
                  <a:off x="13855715" y="102887"/>
                  <a:ext cx="1067017" cy="37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Conclusions</a:t>
                  </a:r>
                </a:p>
              </p:txBody>
            </p:sp>
          </p:grp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9E2653ED-269D-B7FA-724D-DA8BD980E9A0}"/>
                  </a:ext>
                </a:extLst>
              </p:cNvPr>
              <p:cNvSpPr/>
              <p:nvPr/>
            </p:nvSpPr>
            <p:spPr>
              <a:xfrm rot="5400000">
                <a:off x="6996457" y="-444511"/>
                <a:ext cx="429102" cy="141380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solidFill>
                    <a:srgbClr val="7030A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C0E756-1ED6-3147-762D-5EBD4D86ADB5}"/>
                  </a:ext>
                </a:extLst>
              </p:cNvPr>
              <p:cNvSpPr txBox="1"/>
              <p:nvPr/>
            </p:nvSpPr>
            <p:spPr>
              <a:xfrm>
                <a:off x="6785155" y="104965"/>
                <a:ext cx="819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DESIGN</a:t>
                </a:r>
              </a:p>
            </p:txBody>
          </p:sp>
        </p:grp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6EE33B5-4685-7A2C-9511-271E49607CA1}"/>
                </a:ext>
              </a:extLst>
            </p:cNvPr>
            <p:cNvSpPr/>
            <p:nvPr/>
          </p:nvSpPr>
          <p:spPr>
            <a:xfrm rot="5400000">
              <a:off x="7427043" y="-970033"/>
              <a:ext cx="472012" cy="2376300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0FA1FF9-2E47-6C65-F7B5-E7FF97C60AD6}"/>
                </a:ext>
              </a:extLst>
            </p:cNvPr>
            <p:cNvSpPr/>
            <p:nvPr/>
          </p:nvSpPr>
          <p:spPr>
            <a:xfrm rot="5400000">
              <a:off x="9440235" y="-810489"/>
              <a:ext cx="472012" cy="209540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2F206A-B3F0-D490-435D-184E15F0FE8E}"/>
                </a:ext>
              </a:extLst>
            </p:cNvPr>
            <p:cNvSpPr txBox="1"/>
            <p:nvPr/>
          </p:nvSpPr>
          <p:spPr>
            <a:xfrm>
              <a:off x="4942729" y="48259"/>
              <a:ext cx="16565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1) Slot waveguide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59019C-A817-0EFA-0EEC-85F549C7AED5}"/>
                </a:ext>
              </a:extLst>
            </p:cNvPr>
            <p:cNvSpPr txBox="1"/>
            <p:nvPr/>
          </p:nvSpPr>
          <p:spPr>
            <a:xfrm>
              <a:off x="6772914" y="69051"/>
              <a:ext cx="1963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2) 2D</a:t>
              </a:r>
              <a:r>
                <a:rPr lang="en-IT" sz="1600" dirty="0">
                  <a:solidFill>
                    <a:schemeClr val="bg1"/>
                  </a:solidFill>
                </a:rPr>
                <a:t> PhC waveguide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748791-4D3F-AE73-D750-E187C47D5672}"/>
                </a:ext>
              </a:extLst>
            </p:cNvPr>
            <p:cNvSpPr txBox="1"/>
            <p:nvPr/>
          </p:nvSpPr>
          <p:spPr>
            <a:xfrm>
              <a:off x="8758791" y="53183"/>
              <a:ext cx="20954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3) 3D</a:t>
              </a:r>
              <a:r>
                <a:rPr lang="en-IT" sz="1600" dirty="0">
                  <a:solidFill>
                    <a:schemeClr val="bg1"/>
                  </a:solidFill>
                </a:rPr>
                <a:t> PhC Woodpile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186534-AA91-EB32-A799-0EC65133C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492" y="1499361"/>
            <a:ext cx="6423471" cy="5249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2EE6A-4883-EB0A-2F26-61C8E6D9A40A}"/>
              </a:ext>
            </a:extLst>
          </p:cNvPr>
          <p:cNvSpPr txBox="1"/>
          <p:nvPr/>
        </p:nvSpPr>
        <p:spPr>
          <a:xfrm>
            <a:off x="101668" y="968599"/>
            <a:ext cx="12106287" cy="4616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IT"/>
            </a:defPPr>
            <a:lvl1pPr algn="ctr">
              <a:defRPr sz="2400" b="1" i="1"/>
            </a:lvl1pPr>
          </a:lstStyle>
          <a:p>
            <a:r>
              <a:rPr lang="en-GB" dirty="0"/>
              <a:t>each one is different and optimized for a  specific region of energy variation</a:t>
            </a:r>
          </a:p>
        </p:txBody>
      </p:sp>
    </p:spTree>
    <p:extLst>
      <p:ext uri="{BB962C8B-B14F-4D97-AF65-F5344CB8AC3E}">
        <p14:creationId xmlns:p14="http://schemas.microsoft.com/office/powerpoint/2010/main" val="2573836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0D68AF2D-C576-A2B6-6BC3-6CF70E66D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345" y="1926039"/>
            <a:ext cx="3373072" cy="2056976"/>
          </a:xfrm>
          <a:prstGeom prst="rect">
            <a:avLst/>
          </a:prstGeom>
        </p:spPr>
      </p:pic>
      <p:pic>
        <p:nvPicPr>
          <p:cNvPr id="50" name="Immagine 13" descr="Immagine che contiene giocattolo, tavolo, colorato&#10;&#10;Descrizione generata automaticamente">
            <a:extLst>
              <a:ext uri="{FF2B5EF4-FFF2-40B4-BE49-F238E27FC236}">
                <a16:creationId xmlns:a16="http://schemas.microsoft.com/office/drawing/2014/main" id="{6980445B-528B-A45C-94AA-94A73601B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94" y="4346428"/>
            <a:ext cx="2632111" cy="2041491"/>
          </a:xfrm>
          <a:prstGeom prst="rect">
            <a:avLst/>
          </a:prstGeom>
        </p:spPr>
      </p:pic>
      <p:pic>
        <p:nvPicPr>
          <p:cNvPr id="51" name="Picture 50" descr="Graphical user interface&#10;&#10;Description automatically generated">
            <a:extLst>
              <a:ext uri="{FF2B5EF4-FFF2-40B4-BE49-F238E27FC236}">
                <a16:creationId xmlns:a16="http://schemas.microsoft.com/office/drawing/2014/main" id="{A4F45BF2-84DF-EDAA-FF9B-2174A4614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1" y="1693789"/>
            <a:ext cx="4008022" cy="1668380"/>
          </a:xfrm>
          <a:prstGeom prst="rect">
            <a:avLst/>
          </a:prstGeom>
        </p:spPr>
      </p:pic>
      <p:pic>
        <p:nvPicPr>
          <p:cNvPr id="52" name="Picture 5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16EFD6-827B-7668-5FB6-EDA3BE10E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849" y="5180192"/>
            <a:ext cx="1942260" cy="1314104"/>
          </a:xfrm>
          <a:prstGeom prst="rect">
            <a:avLst/>
          </a:prstGeom>
        </p:spPr>
      </p:pic>
      <p:pic>
        <p:nvPicPr>
          <p:cNvPr id="53" name="Picture 52" descr="Chart, line chart&#10;&#10;Description automatically generated">
            <a:extLst>
              <a:ext uri="{FF2B5EF4-FFF2-40B4-BE49-F238E27FC236}">
                <a16:creationId xmlns:a16="http://schemas.microsoft.com/office/drawing/2014/main" id="{A52F6B03-8E7F-247E-F5E9-3E548D6E6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810" y="4963373"/>
            <a:ext cx="2344359" cy="1775828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74092BC5-E415-1030-6368-781E5BA3A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017" y="1987860"/>
            <a:ext cx="2218069" cy="1566848"/>
          </a:xfrm>
          <a:prstGeom prst="rect">
            <a:avLst/>
          </a:prstGeom>
        </p:spPr>
      </p:pic>
      <p:pic>
        <p:nvPicPr>
          <p:cNvPr id="58" name="Picture 57" descr="A picture containing electronics, calculator, remote&#10;&#10;Description automatically generated">
            <a:extLst>
              <a:ext uri="{FF2B5EF4-FFF2-40B4-BE49-F238E27FC236}">
                <a16:creationId xmlns:a16="http://schemas.microsoft.com/office/drawing/2014/main" id="{0447FEB9-3E55-3581-0239-4A6BEB10C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060" y="3546853"/>
            <a:ext cx="2642896" cy="1805925"/>
          </a:xfrm>
          <a:prstGeom prst="rect">
            <a:avLst/>
          </a:prstGeom>
        </p:spPr>
      </p:pic>
      <p:pic>
        <p:nvPicPr>
          <p:cNvPr id="59" name="Picture 58" descr="A picture containing stationary, envelope, fabric&#10;&#10;Description automatically generated">
            <a:extLst>
              <a:ext uri="{FF2B5EF4-FFF2-40B4-BE49-F238E27FC236}">
                <a16:creationId xmlns:a16="http://schemas.microsoft.com/office/drawing/2014/main" id="{C425D992-FFF1-3AA0-1F50-D9B108B84D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736" y="5398962"/>
            <a:ext cx="2138628" cy="1492500"/>
          </a:xfrm>
          <a:prstGeom prst="rect">
            <a:avLst/>
          </a:prstGeom>
        </p:spPr>
      </p:pic>
      <p:pic>
        <p:nvPicPr>
          <p:cNvPr id="60" name="Picture 5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6551FC-4AC8-4B3E-B92B-6E06898632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31" t="19386" r="35320" b="12076"/>
          <a:stretch/>
        </p:blipFill>
        <p:spPr>
          <a:xfrm>
            <a:off x="529014" y="3216551"/>
            <a:ext cx="2737141" cy="1805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672CF5-8DD2-8EE5-1E0C-01F81118FEF6}"/>
                  </a:ext>
                </a:extLst>
              </p:cNvPr>
              <p:cNvSpPr txBox="1"/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 dirty="0"/>
                  <a:t>3) </a:t>
                </a:r>
                <a:r>
                  <a:rPr lang="en-GB" sz="2000" dirty="0" err="1"/>
                  <a:t>PhC</a:t>
                </a:r>
                <a:r>
                  <a:rPr lang="en-GB" sz="2000" dirty="0"/>
                  <a:t> Woodpile</a:t>
                </a:r>
              </a:p>
              <a:p>
                <a:pPr algn="ctr"/>
                <a:r>
                  <a:rPr lang="en-GB" sz="2000" i="0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IT" sz="2000" i="0" dirty="0"/>
                  <a:t>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672CF5-8DD2-8EE5-1E0C-01F81118F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blipFill>
                <a:blip r:embed="rId12"/>
                <a:stretch>
                  <a:fillRect l="-2614" t="-5357" r="-2614" b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4C13FD-7754-D3BA-9824-ADC7629E6CA2}"/>
                  </a:ext>
                </a:extLst>
              </p:cNvPr>
              <p:cNvSpPr txBox="1"/>
              <p:nvPr/>
            </p:nvSpPr>
            <p:spPr>
              <a:xfrm>
                <a:off x="358553" y="1072644"/>
                <a:ext cx="31999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 algn="ctr">
                  <a:buAutoNum type="arabicParenR"/>
                </a:pPr>
                <a:r>
                  <a:rPr lang="en-GB" sz="2000" b="1" i="1" dirty="0"/>
                  <a:t>Tapered Slot-waveguide</a:t>
                </a:r>
              </a:p>
              <a:p>
                <a:pPr algn="ctr"/>
                <a:r>
                  <a:rPr lang="it-IT" sz="2000" b="1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𝟕𝟓</m:t>
                    </m:r>
                  </m:oMath>
                </a14:m>
                <a:r>
                  <a:rPr lang="en-GB" sz="2000" b="1" dirty="0"/>
                  <a:t>]</a:t>
                </a:r>
                <a:endParaRPr lang="en-GB" sz="2000" b="1" i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4C13FD-7754-D3BA-9824-ADC7629E6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53" y="1072644"/>
                <a:ext cx="3199980" cy="707886"/>
              </a:xfrm>
              <a:prstGeom prst="rect">
                <a:avLst/>
              </a:prstGeom>
              <a:blipFill>
                <a:blip r:embed="rId13"/>
                <a:stretch>
                  <a:fillRect l="-1581" t="-5263" r="-1581" b="-14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F77811-4AD9-B780-9E9B-3CD47656A3FE}"/>
                  </a:ext>
                </a:extLst>
              </p:cNvPr>
              <p:cNvSpPr txBox="1"/>
              <p:nvPr/>
            </p:nvSpPr>
            <p:spPr>
              <a:xfrm>
                <a:off x="3757231" y="1064943"/>
                <a:ext cx="51147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marL="457200" indent="-457200" algn="ctr">
                  <a:buAutoNum type="arabicParenR" startAt="2"/>
                </a:pPr>
                <a:r>
                  <a:rPr lang="en-GB" sz="2000" b="1" i="1" dirty="0"/>
                  <a:t>Tapered </a:t>
                </a:r>
                <a:r>
                  <a:rPr lang="en-AU" sz="2000" dirty="0"/>
                  <a:t>Photonic Crystal (</a:t>
                </a:r>
                <a:r>
                  <a:rPr lang="en-AU" sz="2000" dirty="0" err="1"/>
                  <a:t>PhC</a:t>
                </a:r>
                <a:r>
                  <a:rPr lang="en-AU" sz="2000" dirty="0"/>
                  <a:t>) waveguide</a:t>
                </a:r>
              </a:p>
              <a:p>
                <a:pPr algn="ctr"/>
                <a:r>
                  <a:rPr lang="it-IT" sz="2000" i="0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AU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F77811-4AD9-B780-9E9B-3CD47656A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231" y="1064943"/>
                <a:ext cx="5114798" cy="707886"/>
              </a:xfrm>
              <a:prstGeom prst="rect">
                <a:avLst/>
              </a:prstGeom>
              <a:blipFill>
                <a:blip r:embed="rId14"/>
                <a:stretch>
                  <a:fillRect l="-743" t="-5357" r="-743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6BFA8D75-16C1-4C36-1658-2CCF11877D12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85F0A23-763F-2816-0F93-C3D549D694C8}"/>
                </a:ext>
              </a:extLst>
            </p:cNvPr>
            <p:cNvSpPr/>
            <p:nvPr/>
          </p:nvSpPr>
          <p:spPr>
            <a:xfrm rot="5400000">
              <a:off x="5462180" y="-763068"/>
              <a:ext cx="47201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8A881FA-751D-AE42-D072-002ADF2190CF}"/>
                </a:ext>
              </a:extLst>
            </p:cNvPr>
            <p:cNvGrpSpPr/>
            <p:nvPr/>
          </p:nvGrpSpPr>
          <p:grpSpPr>
            <a:xfrm>
              <a:off x="-891347" y="-6599"/>
              <a:ext cx="13099301" cy="491218"/>
              <a:chOff x="2101444" y="27529"/>
              <a:chExt cx="13099301" cy="49121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F717C9A-440B-A163-2944-A1FAF16357ED}"/>
                  </a:ext>
                </a:extLst>
              </p:cNvPr>
              <p:cNvGrpSpPr/>
              <p:nvPr/>
            </p:nvGrpSpPr>
            <p:grpSpPr>
              <a:xfrm>
                <a:off x="2101444" y="27529"/>
                <a:ext cx="13099301" cy="491218"/>
                <a:chOff x="2101444" y="27529"/>
                <a:chExt cx="13099301" cy="491218"/>
              </a:xfrm>
            </p:grpSpPr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112F0D31-0D82-BF55-95D0-16D915BAE4E7}"/>
                    </a:ext>
                  </a:extLst>
                </p:cNvPr>
                <p:cNvSpPr/>
                <p:nvPr/>
              </p:nvSpPr>
              <p:spPr>
                <a:xfrm rot="5400000">
                  <a:off x="3058878" y="-919321"/>
                  <a:ext cx="461430" cy="2376297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84E5A68-11A3-31C3-E164-0F9369316BF9}"/>
                    </a:ext>
                  </a:extLst>
                </p:cNvPr>
                <p:cNvSpPr txBox="1"/>
                <p:nvPr/>
              </p:nvSpPr>
              <p:spPr>
                <a:xfrm>
                  <a:off x="3078504" y="55755"/>
                  <a:ext cx="5164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DLA</a:t>
                  </a: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3368183D-26F9-8977-0BFC-0CBDC590203C}"/>
                    </a:ext>
                  </a:extLst>
                </p:cNvPr>
                <p:cNvSpPr/>
                <p:nvPr/>
              </p:nvSpPr>
              <p:spPr>
                <a:xfrm rot="5400000">
                  <a:off x="5205049" y="-924615"/>
                  <a:ext cx="472012" cy="237629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5632DC7-7811-D651-CAE8-7D55561ED82D}"/>
                    </a:ext>
                  </a:extLst>
                </p:cNvPr>
                <p:cNvSpPr txBox="1"/>
                <p:nvPr/>
              </p:nvSpPr>
              <p:spPr>
                <a:xfrm>
                  <a:off x="4663312" y="91890"/>
                  <a:ext cx="2000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Co-prop. schemes</a:t>
                  </a: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018E885F-601A-0C4F-2EDD-8CC67EA93624}"/>
                    </a:ext>
                  </a:extLst>
                </p:cNvPr>
                <p:cNvSpPr/>
                <p:nvPr/>
              </p:nvSpPr>
              <p:spPr>
                <a:xfrm rot="5400000">
                  <a:off x="14153218" y="-528781"/>
                  <a:ext cx="472012" cy="1623043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D296D1D-8544-24AA-CE00-EDE7B78519A9}"/>
                    </a:ext>
                  </a:extLst>
                </p:cNvPr>
                <p:cNvSpPr txBox="1"/>
                <p:nvPr/>
              </p:nvSpPr>
              <p:spPr>
                <a:xfrm>
                  <a:off x="13855715" y="102887"/>
                  <a:ext cx="1067017" cy="37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Conclusions</a:t>
                  </a:r>
                </a:p>
              </p:txBody>
            </p:sp>
          </p:grp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39FB2F11-9259-47AF-ADAC-D81ACEF29B01}"/>
                  </a:ext>
                </a:extLst>
              </p:cNvPr>
              <p:cNvSpPr/>
              <p:nvPr/>
            </p:nvSpPr>
            <p:spPr>
              <a:xfrm rot="5400000">
                <a:off x="6996457" y="-444511"/>
                <a:ext cx="429102" cy="141380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solidFill>
                    <a:srgbClr val="7030A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544A8A-E2D5-59EA-28F3-D80E2C385D78}"/>
                  </a:ext>
                </a:extLst>
              </p:cNvPr>
              <p:cNvSpPr txBox="1"/>
              <p:nvPr/>
            </p:nvSpPr>
            <p:spPr>
              <a:xfrm>
                <a:off x="6785155" y="104965"/>
                <a:ext cx="819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DESIGN</a:t>
                </a:r>
              </a:p>
            </p:txBody>
          </p:sp>
        </p:grp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6FEEB49-A392-FBDD-7C45-0A3CC6F01CED}"/>
                </a:ext>
              </a:extLst>
            </p:cNvPr>
            <p:cNvSpPr/>
            <p:nvPr/>
          </p:nvSpPr>
          <p:spPr>
            <a:xfrm rot="5400000">
              <a:off x="7427043" y="-970033"/>
              <a:ext cx="472012" cy="2376300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DD57751-3B19-0F1C-AA57-57BFE1323269}"/>
                </a:ext>
              </a:extLst>
            </p:cNvPr>
            <p:cNvSpPr/>
            <p:nvPr/>
          </p:nvSpPr>
          <p:spPr>
            <a:xfrm rot="5400000">
              <a:off x="9440235" y="-810489"/>
              <a:ext cx="472012" cy="209540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B518F6-1A81-4507-7BEA-DB57D5DCC4EB}"/>
                </a:ext>
              </a:extLst>
            </p:cNvPr>
            <p:cNvSpPr txBox="1"/>
            <p:nvPr/>
          </p:nvSpPr>
          <p:spPr>
            <a:xfrm>
              <a:off x="4942729" y="48259"/>
              <a:ext cx="16565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1) Slot waveguide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1C7E68-9E48-8400-D28E-735E083ECA8B}"/>
                </a:ext>
              </a:extLst>
            </p:cNvPr>
            <p:cNvSpPr txBox="1"/>
            <p:nvPr/>
          </p:nvSpPr>
          <p:spPr>
            <a:xfrm>
              <a:off x="6772914" y="69051"/>
              <a:ext cx="1963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2) 2D</a:t>
              </a:r>
              <a:r>
                <a:rPr lang="en-IT" sz="1600" dirty="0">
                  <a:solidFill>
                    <a:schemeClr val="bg1"/>
                  </a:solidFill>
                </a:rPr>
                <a:t> PhC waveguide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1287D57-4ED5-4582-F5C1-2DEC8F53DC9A}"/>
                </a:ext>
              </a:extLst>
            </p:cNvPr>
            <p:cNvSpPr txBox="1"/>
            <p:nvPr/>
          </p:nvSpPr>
          <p:spPr>
            <a:xfrm>
              <a:off x="8758791" y="53183"/>
              <a:ext cx="20954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3) 3D</a:t>
              </a:r>
              <a:r>
                <a:rPr lang="en-IT" sz="1600" dirty="0">
                  <a:solidFill>
                    <a:schemeClr val="bg1"/>
                  </a:solidFill>
                </a:rPr>
                <a:t> PhC Woodpile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636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0D68AF2D-C576-A2B6-6BC3-6CF70E66D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345" y="1926039"/>
            <a:ext cx="3373072" cy="2056976"/>
          </a:xfrm>
          <a:prstGeom prst="rect">
            <a:avLst/>
          </a:prstGeom>
        </p:spPr>
      </p:pic>
      <p:pic>
        <p:nvPicPr>
          <p:cNvPr id="50" name="Immagine 13" descr="Immagine che contiene giocattolo, tavolo, colorato&#10;&#10;Descrizione generata automaticamente">
            <a:extLst>
              <a:ext uri="{FF2B5EF4-FFF2-40B4-BE49-F238E27FC236}">
                <a16:creationId xmlns:a16="http://schemas.microsoft.com/office/drawing/2014/main" id="{6980445B-528B-A45C-94AA-94A73601B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94" y="4346428"/>
            <a:ext cx="2632111" cy="2041491"/>
          </a:xfrm>
          <a:prstGeom prst="rect">
            <a:avLst/>
          </a:prstGeom>
        </p:spPr>
      </p:pic>
      <p:pic>
        <p:nvPicPr>
          <p:cNvPr id="51" name="Picture 50" descr="Graphical user interface&#10;&#10;Description automatically generated">
            <a:extLst>
              <a:ext uri="{FF2B5EF4-FFF2-40B4-BE49-F238E27FC236}">
                <a16:creationId xmlns:a16="http://schemas.microsoft.com/office/drawing/2014/main" id="{A4F45BF2-84DF-EDAA-FF9B-2174A4614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1" y="1693789"/>
            <a:ext cx="4008022" cy="1668380"/>
          </a:xfrm>
          <a:prstGeom prst="rect">
            <a:avLst/>
          </a:prstGeom>
        </p:spPr>
      </p:pic>
      <p:pic>
        <p:nvPicPr>
          <p:cNvPr id="52" name="Picture 5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16EFD6-827B-7668-5FB6-EDA3BE10E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849" y="5180192"/>
            <a:ext cx="1942260" cy="1314104"/>
          </a:xfrm>
          <a:prstGeom prst="rect">
            <a:avLst/>
          </a:prstGeom>
        </p:spPr>
      </p:pic>
      <p:pic>
        <p:nvPicPr>
          <p:cNvPr id="53" name="Picture 52" descr="Chart, line chart&#10;&#10;Description automatically generated">
            <a:extLst>
              <a:ext uri="{FF2B5EF4-FFF2-40B4-BE49-F238E27FC236}">
                <a16:creationId xmlns:a16="http://schemas.microsoft.com/office/drawing/2014/main" id="{A52F6B03-8E7F-247E-F5E9-3E548D6E6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810" y="4963373"/>
            <a:ext cx="2344359" cy="1775828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74092BC5-E415-1030-6368-781E5BA3A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017" y="1906580"/>
            <a:ext cx="2218069" cy="1566848"/>
          </a:xfrm>
          <a:prstGeom prst="rect">
            <a:avLst/>
          </a:prstGeom>
        </p:spPr>
      </p:pic>
      <p:pic>
        <p:nvPicPr>
          <p:cNvPr id="58" name="Picture 57" descr="A picture containing electronics, calculator, remote&#10;&#10;Description automatically generated">
            <a:extLst>
              <a:ext uri="{FF2B5EF4-FFF2-40B4-BE49-F238E27FC236}">
                <a16:creationId xmlns:a16="http://schemas.microsoft.com/office/drawing/2014/main" id="{0447FEB9-3E55-3581-0239-4A6BEB10C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060" y="3546853"/>
            <a:ext cx="2642896" cy="1805925"/>
          </a:xfrm>
          <a:prstGeom prst="rect">
            <a:avLst/>
          </a:prstGeom>
        </p:spPr>
      </p:pic>
      <p:pic>
        <p:nvPicPr>
          <p:cNvPr id="59" name="Picture 58" descr="A picture containing stationary, envelope, fabric&#10;&#10;Description automatically generated">
            <a:extLst>
              <a:ext uri="{FF2B5EF4-FFF2-40B4-BE49-F238E27FC236}">
                <a16:creationId xmlns:a16="http://schemas.microsoft.com/office/drawing/2014/main" id="{C425D992-FFF1-3AA0-1F50-D9B108B84D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736" y="5398962"/>
            <a:ext cx="2138628" cy="1492500"/>
          </a:xfrm>
          <a:prstGeom prst="rect">
            <a:avLst/>
          </a:prstGeom>
        </p:spPr>
      </p:pic>
      <p:pic>
        <p:nvPicPr>
          <p:cNvPr id="60" name="Picture 5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6551FC-4AC8-4B3E-B92B-6E06898632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31" t="19386" r="35320" b="12076"/>
          <a:stretch/>
        </p:blipFill>
        <p:spPr>
          <a:xfrm>
            <a:off x="529014" y="3216551"/>
            <a:ext cx="2737141" cy="1805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C489C76-897C-314A-A8F0-751E66F8637E}"/>
                  </a:ext>
                </a:extLst>
              </p:cNvPr>
              <p:cNvSpPr txBox="1"/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 dirty="0"/>
                  <a:t>3) </a:t>
                </a:r>
                <a:r>
                  <a:rPr lang="en-GB" sz="2000" dirty="0" err="1"/>
                  <a:t>PhC</a:t>
                </a:r>
                <a:r>
                  <a:rPr lang="en-GB" sz="2000" dirty="0"/>
                  <a:t> Woodpile</a:t>
                </a:r>
              </a:p>
              <a:p>
                <a:pPr algn="ctr"/>
                <a:r>
                  <a:rPr lang="en-GB" sz="2000" i="0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IT" sz="2000" i="0" dirty="0"/>
                  <a:t>]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C489C76-897C-314A-A8F0-751E66F86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blipFill>
                <a:blip r:embed="rId12"/>
                <a:stretch>
                  <a:fillRect l="-2614" t="-5357" r="-2614" b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EC9E6BF-F41D-DA6D-309D-F29053185A0C}"/>
                  </a:ext>
                </a:extLst>
              </p:cNvPr>
              <p:cNvSpPr txBox="1"/>
              <p:nvPr/>
            </p:nvSpPr>
            <p:spPr>
              <a:xfrm>
                <a:off x="365767" y="1072644"/>
                <a:ext cx="31855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 algn="ctr">
                  <a:buAutoNum type="arabicParenR"/>
                </a:pPr>
                <a:r>
                  <a:rPr lang="en-GB" sz="2000" b="1" i="1" dirty="0"/>
                  <a:t>Tapered Slot waveguide</a:t>
                </a:r>
              </a:p>
              <a:p>
                <a:pPr algn="ctr"/>
                <a:r>
                  <a:rPr lang="it-IT" sz="2000" b="1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𝟕𝟓</m:t>
                    </m:r>
                  </m:oMath>
                </a14:m>
                <a:r>
                  <a:rPr lang="en-GB" sz="2000" b="1" dirty="0"/>
                  <a:t>]</a:t>
                </a:r>
                <a:endParaRPr lang="en-GB" sz="2000" b="1" i="1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EC9E6BF-F41D-DA6D-309D-F29053185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7" y="1072644"/>
                <a:ext cx="3185552" cy="707886"/>
              </a:xfrm>
              <a:prstGeom prst="rect">
                <a:avLst/>
              </a:prstGeom>
              <a:blipFill>
                <a:blip r:embed="rId13"/>
                <a:stretch>
                  <a:fillRect l="-1587" t="-5263" r="-1587" b="-14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B04E1A9-B11C-49B3-2217-C0DF85861F08}"/>
                  </a:ext>
                </a:extLst>
              </p:cNvPr>
              <p:cNvSpPr txBox="1"/>
              <p:nvPr/>
            </p:nvSpPr>
            <p:spPr>
              <a:xfrm>
                <a:off x="4213317" y="1064943"/>
                <a:ext cx="420262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marL="457200" indent="-457200" algn="ctr">
                  <a:buAutoNum type="arabicParenR" startAt="2"/>
                </a:pPr>
                <a:r>
                  <a:rPr lang="en-AU" sz="2000" dirty="0"/>
                  <a:t>Photonic Crystal (</a:t>
                </a:r>
                <a:r>
                  <a:rPr lang="en-AU" sz="2000" dirty="0" err="1"/>
                  <a:t>PhC</a:t>
                </a:r>
                <a:r>
                  <a:rPr lang="en-AU" sz="2000" dirty="0"/>
                  <a:t>) waveguide</a:t>
                </a:r>
              </a:p>
              <a:p>
                <a:pPr algn="ctr"/>
                <a:r>
                  <a:rPr lang="it-IT" sz="2000" i="0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AU" sz="20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B04E1A9-B11C-49B3-2217-C0DF85861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317" y="1064943"/>
                <a:ext cx="4202625" cy="707886"/>
              </a:xfrm>
              <a:prstGeom prst="rect">
                <a:avLst/>
              </a:prstGeom>
              <a:blipFill>
                <a:blip r:embed="rId14"/>
                <a:stretch>
                  <a:fillRect l="-904" t="-5357" r="-1205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EAF45A2-13C5-C14C-5F24-F18EF90C04FA}"/>
              </a:ext>
            </a:extLst>
          </p:cNvPr>
          <p:cNvSpPr/>
          <p:nvPr/>
        </p:nvSpPr>
        <p:spPr>
          <a:xfrm>
            <a:off x="4304066" y="1058748"/>
            <a:ext cx="7826617" cy="5818818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D4DE1B-578A-5BAA-DBB4-7A0A92A17243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6139F47-5FF0-7ADE-9DF5-7A222F644435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1055404-9EAB-BB11-F591-FFD0F68E8D8A}"/>
                </a:ext>
              </a:extLst>
            </p:cNvPr>
            <p:cNvGrpSpPr/>
            <p:nvPr/>
          </p:nvGrpSpPr>
          <p:grpSpPr>
            <a:xfrm>
              <a:off x="-891347" y="-6599"/>
              <a:ext cx="13099301" cy="491218"/>
              <a:chOff x="2101444" y="27529"/>
              <a:chExt cx="13099301" cy="491218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1FE5DE0-DCC8-F576-E0C7-BD56D2960B0A}"/>
                  </a:ext>
                </a:extLst>
              </p:cNvPr>
              <p:cNvGrpSpPr/>
              <p:nvPr/>
            </p:nvGrpSpPr>
            <p:grpSpPr>
              <a:xfrm>
                <a:off x="2101444" y="27529"/>
                <a:ext cx="13099301" cy="491218"/>
                <a:chOff x="2101444" y="27529"/>
                <a:chExt cx="13099301" cy="491218"/>
              </a:xfrm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7A6277FA-417A-B887-1266-84B6C2863582}"/>
                    </a:ext>
                  </a:extLst>
                </p:cNvPr>
                <p:cNvSpPr/>
                <p:nvPr/>
              </p:nvSpPr>
              <p:spPr>
                <a:xfrm rot="5400000">
                  <a:off x="3058878" y="-919321"/>
                  <a:ext cx="461430" cy="2376297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07097A1-D353-6FE4-6FCB-E877DE8B09DD}"/>
                    </a:ext>
                  </a:extLst>
                </p:cNvPr>
                <p:cNvSpPr txBox="1"/>
                <p:nvPr/>
              </p:nvSpPr>
              <p:spPr>
                <a:xfrm>
                  <a:off x="3078504" y="55755"/>
                  <a:ext cx="5164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DLA</a:t>
                  </a:r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ACEBBF57-46A1-937C-9CD6-A2FECE86EAF1}"/>
                    </a:ext>
                  </a:extLst>
                </p:cNvPr>
                <p:cNvSpPr/>
                <p:nvPr/>
              </p:nvSpPr>
              <p:spPr>
                <a:xfrm rot="5400000">
                  <a:off x="5205049" y="-924615"/>
                  <a:ext cx="472012" cy="237629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E643A08-F7B8-B0E1-AA60-91820688B0BF}"/>
                    </a:ext>
                  </a:extLst>
                </p:cNvPr>
                <p:cNvSpPr txBox="1"/>
                <p:nvPr/>
              </p:nvSpPr>
              <p:spPr>
                <a:xfrm>
                  <a:off x="4663312" y="91890"/>
                  <a:ext cx="2000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Co-prop. schemes</a:t>
                  </a:r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CC89733C-59FD-7D58-24F9-327A126F2253}"/>
                    </a:ext>
                  </a:extLst>
                </p:cNvPr>
                <p:cNvSpPr/>
                <p:nvPr/>
              </p:nvSpPr>
              <p:spPr>
                <a:xfrm rot="5400000">
                  <a:off x="14153218" y="-528781"/>
                  <a:ext cx="472012" cy="1623043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3A6D003-3315-5A86-6845-C5429DD9E5C6}"/>
                    </a:ext>
                  </a:extLst>
                </p:cNvPr>
                <p:cNvSpPr txBox="1"/>
                <p:nvPr/>
              </p:nvSpPr>
              <p:spPr>
                <a:xfrm>
                  <a:off x="13855715" y="102887"/>
                  <a:ext cx="1067017" cy="37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Conclusions</a:t>
                  </a:r>
                </a:p>
              </p:txBody>
            </p:sp>
          </p:grp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7BB8C6D0-2686-D9F0-F156-EAF8219687BA}"/>
                  </a:ext>
                </a:extLst>
              </p:cNvPr>
              <p:cNvSpPr/>
              <p:nvPr/>
            </p:nvSpPr>
            <p:spPr>
              <a:xfrm rot="5400000">
                <a:off x="6996457" y="-444511"/>
                <a:ext cx="429102" cy="141380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215B276-D297-BEC7-191C-26160BF665AB}"/>
                  </a:ext>
                </a:extLst>
              </p:cNvPr>
              <p:cNvSpPr txBox="1"/>
              <p:nvPr/>
            </p:nvSpPr>
            <p:spPr>
              <a:xfrm>
                <a:off x="6785155" y="104965"/>
                <a:ext cx="819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DESIGN</a:t>
                </a:r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628FC4A-742C-0418-6788-BE8B6708F629}"/>
                </a:ext>
              </a:extLst>
            </p:cNvPr>
            <p:cNvSpPr/>
            <p:nvPr/>
          </p:nvSpPr>
          <p:spPr>
            <a:xfrm rot="5400000">
              <a:off x="7427043" y="-970033"/>
              <a:ext cx="472012" cy="2376300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61983B7-25BF-1875-FB94-A78A0D1709AE}"/>
                </a:ext>
              </a:extLst>
            </p:cNvPr>
            <p:cNvSpPr/>
            <p:nvPr/>
          </p:nvSpPr>
          <p:spPr>
            <a:xfrm rot="5400000">
              <a:off x="9440235" y="-810489"/>
              <a:ext cx="472012" cy="209540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B9FA220-DB2B-3516-01EC-6E677757C511}"/>
                </a:ext>
              </a:extLst>
            </p:cNvPr>
            <p:cNvSpPr txBox="1"/>
            <p:nvPr/>
          </p:nvSpPr>
          <p:spPr>
            <a:xfrm>
              <a:off x="4942729" y="48259"/>
              <a:ext cx="16565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1) Slot waveguide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7F84684-0FAC-9582-7860-FEF0FE05D05A}"/>
                </a:ext>
              </a:extLst>
            </p:cNvPr>
            <p:cNvSpPr txBox="1"/>
            <p:nvPr/>
          </p:nvSpPr>
          <p:spPr>
            <a:xfrm>
              <a:off x="6772914" y="69051"/>
              <a:ext cx="1963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2) 2D</a:t>
              </a:r>
              <a:r>
                <a:rPr lang="en-IT" sz="1600" dirty="0">
                  <a:solidFill>
                    <a:schemeClr val="bg1"/>
                  </a:solidFill>
                </a:rPr>
                <a:t> PhC waveguide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222686D-E62A-FB78-A49E-905DE0F88A7A}"/>
                </a:ext>
              </a:extLst>
            </p:cNvPr>
            <p:cNvSpPr txBox="1"/>
            <p:nvPr/>
          </p:nvSpPr>
          <p:spPr>
            <a:xfrm>
              <a:off x="8758791" y="53183"/>
              <a:ext cx="20954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3) 3D</a:t>
              </a:r>
              <a:r>
                <a:rPr lang="en-IT" sz="1600" dirty="0">
                  <a:solidFill>
                    <a:schemeClr val="bg1"/>
                  </a:solidFill>
                </a:rPr>
                <a:t> PhC Woodpile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806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5">
            <a:extLst>
              <a:ext uri="{FF2B5EF4-FFF2-40B4-BE49-F238E27FC236}">
                <a16:creationId xmlns:a16="http://schemas.microsoft.com/office/drawing/2014/main" id="{9C320D37-0A90-9917-A8C6-12E03ECC18F9}"/>
              </a:ext>
            </a:extLst>
          </p:cNvPr>
          <p:cNvSpPr/>
          <p:nvPr/>
        </p:nvSpPr>
        <p:spPr>
          <a:xfrm rot="5400000">
            <a:off x="5519260" y="-751193"/>
            <a:ext cx="429102" cy="1963885"/>
          </a:xfrm>
          <a:custGeom>
            <a:avLst/>
            <a:gdLst>
              <a:gd name="connsiteX0" fmla="*/ 0 w 354630"/>
              <a:gd name="connsiteY0" fmla="*/ 2160270 h 2160270"/>
              <a:gd name="connsiteX1" fmla="*/ 0 w 354630"/>
              <a:gd name="connsiteY1" fmla="*/ 331470 h 2160270"/>
              <a:gd name="connsiteX2" fmla="*/ 0 w 354630"/>
              <a:gd name="connsiteY2" fmla="*/ 287567 h 2160270"/>
              <a:gd name="connsiteX3" fmla="*/ 184351 w 354630"/>
              <a:gd name="connsiteY3" fmla="*/ 0 h 2160270"/>
              <a:gd name="connsiteX4" fmla="*/ 354630 w 354630"/>
              <a:gd name="connsiteY4" fmla="*/ 265615 h 2160270"/>
              <a:gd name="connsiteX5" fmla="*/ 354630 w 354630"/>
              <a:gd name="connsiteY5" fmla="*/ 331470 h 2160270"/>
              <a:gd name="connsiteX6" fmla="*/ 354630 w 354630"/>
              <a:gd name="connsiteY6" fmla="*/ 2160270 h 2160270"/>
              <a:gd name="connsiteX7" fmla="*/ 177315 w 354630"/>
              <a:gd name="connsiteY7" fmla="*/ 1828800 h 21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630" h="2160270">
                <a:moveTo>
                  <a:pt x="0" y="2160270"/>
                </a:moveTo>
                <a:lnTo>
                  <a:pt x="0" y="331470"/>
                </a:lnTo>
                <a:lnTo>
                  <a:pt x="0" y="287567"/>
                </a:lnTo>
                <a:lnTo>
                  <a:pt x="184351" y="0"/>
                </a:lnTo>
                <a:lnTo>
                  <a:pt x="354630" y="265615"/>
                </a:lnTo>
                <a:lnTo>
                  <a:pt x="354630" y="331470"/>
                </a:lnTo>
                <a:lnTo>
                  <a:pt x="354630" y="2160270"/>
                </a:lnTo>
                <a:lnTo>
                  <a:pt x="177315" y="18288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874A1-D434-D2E1-7AB2-5D95EA8C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998" y="3072102"/>
            <a:ext cx="2222615" cy="1079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59A9C-DE71-D4F5-A255-D54D5E146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049" y="1819482"/>
            <a:ext cx="4360951" cy="1330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AB960-20B7-9B31-7110-470FC26689F6}"/>
              </a:ext>
            </a:extLst>
          </p:cNvPr>
          <p:cNvSpPr txBox="1"/>
          <p:nvPr/>
        </p:nvSpPr>
        <p:spPr>
          <a:xfrm>
            <a:off x="149752" y="598932"/>
            <a:ext cx="1189249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Slot waveguides</a:t>
            </a:r>
          </a:p>
          <a:p>
            <a:pPr algn="ctr"/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by inserting a </a:t>
            </a:r>
            <a:r>
              <a:rPr lang="en-GB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slot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within the central part of a Si wire </a:t>
            </a:r>
          </a:p>
          <a:p>
            <a:pPr algn="ctr"/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consists of </a:t>
            </a:r>
            <a:r>
              <a:rPr lang="en-GB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two strips of high-index material that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enclose a sub-wavelength low-index slot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046E9-A206-DEFD-3AD3-7F2A3BB5C0D7}"/>
              </a:ext>
            </a:extLst>
          </p:cNvPr>
          <p:cNvSpPr txBox="1"/>
          <p:nvPr/>
        </p:nvSpPr>
        <p:spPr>
          <a:xfrm>
            <a:off x="3496396" y="4418408"/>
            <a:ext cx="4579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Discontinuities of the normal components of the electric field at the high-index-contrast interfaces between silicon area and the slot </a:t>
            </a:r>
            <a:r>
              <a:rPr lang="en-GB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lead to a partial mode confinement effect within the slo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t, </a:t>
            </a:r>
            <a:r>
              <a:rPr lang="en-GB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i.e. 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within the low-index material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F86C3-6B66-5FCA-0F78-0DBE2462D61A}"/>
              </a:ext>
            </a:extLst>
          </p:cNvPr>
          <p:cNvSpPr txBox="1"/>
          <p:nvPr/>
        </p:nvSpPr>
        <p:spPr>
          <a:xfrm>
            <a:off x="3471061" y="2075274"/>
            <a:ext cx="4414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2000" b="1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Interface conditions </a:t>
            </a:r>
          </a:p>
          <a:p>
            <a:r>
              <a:rPr lang="en-GB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for the 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Electric displacement field</a:t>
            </a:r>
          </a:p>
          <a:p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normal component</a:t>
            </a:r>
            <a:endParaRPr lang="en-GB" sz="18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ACDC04-0616-02F7-6D03-E2BB3AB16EE7}"/>
              </a:ext>
            </a:extLst>
          </p:cNvPr>
          <p:cNvGrpSpPr/>
          <p:nvPr/>
        </p:nvGrpSpPr>
        <p:grpSpPr>
          <a:xfrm>
            <a:off x="55429" y="1683694"/>
            <a:ext cx="3318235" cy="2451020"/>
            <a:chOff x="838453" y="4093492"/>
            <a:chExt cx="3318235" cy="2451020"/>
          </a:xfrm>
        </p:grpSpPr>
        <p:pic>
          <p:nvPicPr>
            <p:cNvPr id="1026" name="Picture 2" descr="undefined">
              <a:extLst>
                <a:ext uri="{FF2B5EF4-FFF2-40B4-BE49-F238E27FC236}">
                  <a16:creationId xmlns:a16="http://schemas.microsoft.com/office/drawing/2014/main" id="{0D83B5FD-CE1F-A7F6-EDB5-C27BC7613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53" y="4187040"/>
              <a:ext cx="3143296" cy="235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2218A6-68F9-D9BC-725B-F85047EF88A6}"/>
                </a:ext>
              </a:extLst>
            </p:cNvPr>
            <p:cNvSpPr txBox="1"/>
            <p:nvPr/>
          </p:nvSpPr>
          <p:spPr>
            <a:xfrm>
              <a:off x="929721" y="4093492"/>
              <a:ext cx="32269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Schematic of a slot waveguide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942C2E-007C-3641-8A09-1DB51A52D1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541"/>
          <a:stretch/>
        </p:blipFill>
        <p:spPr>
          <a:xfrm>
            <a:off x="8305448" y="3342966"/>
            <a:ext cx="3648688" cy="335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6C5FD1-7E49-290E-8E80-23FBA0870E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92" r="-252"/>
          <a:stretch/>
        </p:blipFill>
        <p:spPr>
          <a:xfrm>
            <a:off x="457687" y="3878905"/>
            <a:ext cx="2474087" cy="279400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F8D2780-2785-55B9-67A8-AB1BC31A4963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4EBA17E-FD5B-ED09-8871-C4D43C0FF103}"/>
                </a:ext>
              </a:extLst>
            </p:cNvPr>
            <p:cNvGrpSpPr/>
            <p:nvPr/>
          </p:nvGrpSpPr>
          <p:grpSpPr>
            <a:xfrm>
              <a:off x="-891347" y="-6599"/>
              <a:ext cx="13099301" cy="491218"/>
              <a:chOff x="2101444" y="27529"/>
              <a:chExt cx="13099301" cy="49121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F251EB8-516B-2BEE-B3BF-9F4F36400AC2}"/>
                  </a:ext>
                </a:extLst>
              </p:cNvPr>
              <p:cNvGrpSpPr/>
              <p:nvPr/>
            </p:nvGrpSpPr>
            <p:grpSpPr>
              <a:xfrm>
                <a:off x="2101444" y="27529"/>
                <a:ext cx="13099301" cy="491218"/>
                <a:chOff x="2101444" y="27529"/>
                <a:chExt cx="13099301" cy="491218"/>
              </a:xfrm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B42A5DB-0AA4-7ABA-E3CD-F26FB352DA57}"/>
                    </a:ext>
                  </a:extLst>
                </p:cNvPr>
                <p:cNvSpPr/>
                <p:nvPr/>
              </p:nvSpPr>
              <p:spPr>
                <a:xfrm rot="5400000">
                  <a:off x="3058878" y="-919321"/>
                  <a:ext cx="461430" cy="2376297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C4A7225-A551-6208-DB8A-91F96CE81A4E}"/>
                    </a:ext>
                  </a:extLst>
                </p:cNvPr>
                <p:cNvSpPr txBox="1"/>
                <p:nvPr/>
              </p:nvSpPr>
              <p:spPr>
                <a:xfrm>
                  <a:off x="3078504" y="55755"/>
                  <a:ext cx="5164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DLA</a:t>
                  </a: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4D9787D5-3C26-1628-9D2A-F500C7575907}"/>
                    </a:ext>
                  </a:extLst>
                </p:cNvPr>
                <p:cNvSpPr/>
                <p:nvPr/>
              </p:nvSpPr>
              <p:spPr>
                <a:xfrm rot="5400000">
                  <a:off x="5205049" y="-924615"/>
                  <a:ext cx="472012" cy="237629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9BB94F0-CFE6-1DC2-0181-4DE9CB757E48}"/>
                    </a:ext>
                  </a:extLst>
                </p:cNvPr>
                <p:cNvSpPr txBox="1"/>
                <p:nvPr/>
              </p:nvSpPr>
              <p:spPr>
                <a:xfrm>
                  <a:off x="4663312" y="91890"/>
                  <a:ext cx="2000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Co-prop. schemes</a:t>
                  </a: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CB73AB64-2200-EF07-2CD4-21CAD16862F3}"/>
                    </a:ext>
                  </a:extLst>
                </p:cNvPr>
                <p:cNvSpPr/>
                <p:nvPr/>
              </p:nvSpPr>
              <p:spPr>
                <a:xfrm rot="5400000">
                  <a:off x="14153218" y="-528781"/>
                  <a:ext cx="472012" cy="1623043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DCD3797-4E36-75B6-8BBD-05ABC22D5406}"/>
                    </a:ext>
                  </a:extLst>
                </p:cNvPr>
                <p:cNvSpPr txBox="1"/>
                <p:nvPr/>
              </p:nvSpPr>
              <p:spPr>
                <a:xfrm>
                  <a:off x="13855715" y="102887"/>
                  <a:ext cx="1067017" cy="37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Conclusions</a:t>
                  </a:r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D19FC8C-91EA-3A00-F2DB-B84C6C52E39E}"/>
                  </a:ext>
                </a:extLst>
              </p:cNvPr>
              <p:cNvSpPr/>
              <p:nvPr/>
            </p:nvSpPr>
            <p:spPr>
              <a:xfrm rot="5400000">
                <a:off x="6996457" y="-444511"/>
                <a:ext cx="429102" cy="141380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2AA70C0-E33B-F1A6-C93E-B93DFEA9F5C8}"/>
                  </a:ext>
                </a:extLst>
              </p:cNvPr>
              <p:cNvSpPr txBox="1"/>
              <p:nvPr/>
            </p:nvSpPr>
            <p:spPr>
              <a:xfrm>
                <a:off x="6785155" y="104965"/>
                <a:ext cx="819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DESIGN</a:t>
                </a:r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F278EAB-2093-5D9A-2A27-6C64CD5989FD}"/>
                </a:ext>
              </a:extLst>
            </p:cNvPr>
            <p:cNvSpPr/>
            <p:nvPr/>
          </p:nvSpPr>
          <p:spPr>
            <a:xfrm rot="5400000">
              <a:off x="7427043" y="-970033"/>
              <a:ext cx="472012" cy="2376300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823B18D-FE8F-C1F0-F067-B1D9EC21AA2D}"/>
                </a:ext>
              </a:extLst>
            </p:cNvPr>
            <p:cNvSpPr/>
            <p:nvPr/>
          </p:nvSpPr>
          <p:spPr>
            <a:xfrm rot="5400000">
              <a:off x="9440235" y="-810489"/>
              <a:ext cx="472012" cy="209540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257A67-A5D0-AA34-F809-8C1991BB81BD}"/>
                </a:ext>
              </a:extLst>
            </p:cNvPr>
            <p:cNvSpPr txBox="1"/>
            <p:nvPr/>
          </p:nvSpPr>
          <p:spPr>
            <a:xfrm>
              <a:off x="4942729" y="48259"/>
              <a:ext cx="16565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1) Slot waveguide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679F689-F927-99BD-441A-03560295DC61}"/>
                </a:ext>
              </a:extLst>
            </p:cNvPr>
            <p:cNvSpPr txBox="1"/>
            <p:nvPr/>
          </p:nvSpPr>
          <p:spPr>
            <a:xfrm>
              <a:off x="6772914" y="69051"/>
              <a:ext cx="1963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2) 2D</a:t>
              </a:r>
              <a:r>
                <a:rPr lang="en-IT" sz="1600" dirty="0">
                  <a:solidFill>
                    <a:schemeClr val="bg1"/>
                  </a:solidFill>
                </a:rPr>
                <a:t> PhC waveguide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E4D42A-D5D6-40BB-277C-62A3B2A45472}"/>
                </a:ext>
              </a:extLst>
            </p:cNvPr>
            <p:cNvSpPr txBox="1"/>
            <p:nvPr/>
          </p:nvSpPr>
          <p:spPr>
            <a:xfrm>
              <a:off x="8758791" y="53183"/>
              <a:ext cx="20954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3) 3D</a:t>
              </a:r>
              <a:r>
                <a:rPr lang="en-IT" sz="1600" dirty="0">
                  <a:solidFill>
                    <a:schemeClr val="bg1"/>
                  </a:solidFill>
                </a:rPr>
                <a:t> PhC Woodpile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239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EE92A1C0-E887-2234-1EC8-976DDC2699E3}"/>
              </a:ext>
            </a:extLst>
          </p:cNvPr>
          <p:cNvSpPr/>
          <p:nvPr/>
        </p:nvSpPr>
        <p:spPr>
          <a:xfrm rot="5400000">
            <a:off x="5519260" y="-751193"/>
            <a:ext cx="429102" cy="1963885"/>
          </a:xfrm>
          <a:custGeom>
            <a:avLst/>
            <a:gdLst>
              <a:gd name="connsiteX0" fmla="*/ 0 w 354630"/>
              <a:gd name="connsiteY0" fmla="*/ 2160270 h 2160270"/>
              <a:gd name="connsiteX1" fmla="*/ 0 w 354630"/>
              <a:gd name="connsiteY1" fmla="*/ 331470 h 2160270"/>
              <a:gd name="connsiteX2" fmla="*/ 0 w 354630"/>
              <a:gd name="connsiteY2" fmla="*/ 287567 h 2160270"/>
              <a:gd name="connsiteX3" fmla="*/ 184351 w 354630"/>
              <a:gd name="connsiteY3" fmla="*/ 0 h 2160270"/>
              <a:gd name="connsiteX4" fmla="*/ 354630 w 354630"/>
              <a:gd name="connsiteY4" fmla="*/ 265615 h 2160270"/>
              <a:gd name="connsiteX5" fmla="*/ 354630 w 354630"/>
              <a:gd name="connsiteY5" fmla="*/ 331470 h 2160270"/>
              <a:gd name="connsiteX6" fmla="*/ 354630 w 354630"/>
              <a:gd name="connsiteY6" fmla="*/ 2160270 h 2160270"/>
              <a:gd name="connsiteX7" fmla="*/ 177315 w 354630"/>
              <a:gd name="connsiteY7" fmla="*/ 1828800 h 21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630" h="2160270">
                <a:moveTo>
                  <a:pt x="0" y="2160270"/>
                </a:moveTo>
                <a:lnTo>
                  <a:pt x="0" y="331470"/>
                </a:lnTo>
                <a:lnTo>
                  <a:pt x="0" y="287567"/>
                </a:lnTo>
                <a:lnTo>
                  <a:pt x="184351" y="0"/>
                </a:lnTo>
                <a:lnTo>
                  <a:pt x="354630" y="265615"/>
                </a:lnTo>
                <a:lnTo>
                  <a:pt x="354630" y="331470"/>
                </a:lnTo>
                <a:lnTo>
                  <a:pt x="354630" y="2160270"/>
                </a:lnTo>
                <a:lnTo>
                  <a:pt x="177315" y="18288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pic>
        <p:nvPicPr>
          <p:cNvPr id="7" name="Immagine 13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F6D6987E-2AAE-6447-E523-00777EF0F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644" y="4559415"/>
            <a:ext cx="3569002" cy="17931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B34A39-618A-9FB6-136D-74FBD0461FC5}"/>
              </a:ext>
            </a:extLst>
          </p:cNvPr>
          <p:cNvSpPr txBox="1"/>
          <p:nvPr/>
        </p:nvSpPr>
        <p:spPr>
          <a:xfrm>
            <a:off x="3648644" y="6328797"/>
            <a:ext cx="613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none" strike="noStrike" dirty="0">
                <a:solidFill>
                  <a:srgbClr val="222222"/>
                </a:solidFill>
                <a:effectLst/>
                <a:latin typeface="Archivo"/>
              </a:rPr>
              <a:t>[“Design of a tapered slot waveguide dielectric laser accelerator for sub-relativistic electrons”</a:t>
            </a:r>
          </a:p>
          <a:p>
            <a:r>
              <a:rPr lang="it-IT" sz="1200" dirty="0">
                <a:latin typeface="Avenir Book" panose="02000503020000020003" pitchFamily="2" charset="0"/>
              </a:rPr>
              <a:t>Zhao et al., Opt. Express 26, 22801, 2018]</a:t>
            </a:r>
            <a:endParaRPr lang="en-GB" sz="1200" b="1" i="0" u="none" strike="noStrike" dirty="0">
              <a:solidFill>
                <a:srgbClr val="222222"/>
              </a:solidFill>
              <a:effectLst/>
              <a:latin typeface="Archiv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BF8B40-A766-C1C7-22BA-261F0E25B892}"/>
              </a:ext>
            </a:extLst>
          </p:cNvPr>
          <p:cNvSpPr txBox="1"/>
          <p:nvPr/>
        </p:nvSpPr>
        <p:spPr>
          <a:xfrm>
            <a:off x="3076040" y="2849958"/>
            <a:ext cx="62494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0" i="0" u="none" strike="noStrike" dirty="0">
                <a:solidFill>
                  <a:srgbClr val="222222"/>
                </a:solidFill>
                <a:effectLst/>
                <a:latin typeface="Archivo"/>
              </a:rPr>
              <a:t>tapered slot waveguide DLA structure for sub-relativistic electron acceleration </a:t>
            </a:r>
            <a:r>
              <a:rPr lang="en-GB" b="1" i="0" u="none" strike="noStrike" dirty="0">
                <a:solidFill>
                  <a:srgbClr val="222222"/>
                </a:solidFill>
                <a:effectLst/>
                <a:latin typeface="Archivo"/>
              </a:rPr>
              <a:t>with continuous phase synchronization</a:t>
            </a:r>
          </a:p>
          <a:p>
            <a:endParaRPr lang="en-GB" sz="1200" b="0" i="0" u="none" strike="noStrike" dirty="0">
              <a:solidFill>
                <a:srgbClr val="222222"/>
              </a:solidFill>
              <a:effectLst/>
              <a:latin typeface="Archivo"/>
            </a:endParaRPr>
          </a:p>
          <a:p>
            <a:pPr marL="285750" indent="-285750">
              <a:buFontTx/>
              <a:buChar char="-"/>
            </a:pPr>
            <a:r>
              <a:rPr lang="en-GB" b="0" i="0" u="none" strike="noStrike" dirty="0">
                <a:solidFill>
                  <a:srgbClr val="222222"/>
                </a:solidFill>
                <a:effectLst/>
                <a:latin typeface="Archivo"/>
              </a:rPr>
              <a:t>It shows 10 keV of energy gain within 30 </a:t>
            </a:r>
            <a:r>
              <a:rPr lang="en-GB" b="0" i="1" u="none" strike="noStrike" dirty="0">
                <a:solidFill>
                  <a:srgbClr val="222222"/>
                </a:solidFill>
                <a:effectLst/>
                <a:latin typeface="Archivo"/>
              </a:rPr>
              <a:t>µ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latin typeface="Archivo"/>
              </a:rPr>
              <a:t>m </a:t>
            </a:r>
            <a:r>
              <a:rPr lang="en-GB" b="1" i="0" u="sng" strike="noStrike" dirty="0">
                <a:solidFill>
                  <a:srgbClr val="222222"/>
                </a:solidFill>
                <a:effectLst/>
                <a:latin typeface="Archivo"/>
              </a:rPr>
              <a:t>(0.33 GeV/m)</a:t>
            </a:r>
            <a:endParaRPr lang="en-GB" sz="1200" b="0" i="0" u="sng" strike="noStrike" dirty="0">
              <a:solidFill>
                <a:srgbClr val="222222"/>
              </a:solidFill>
              <a:effectLst/>
              <a:latin typeface="Archivo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6FE9AF-452B-DA02-0093-ACE983428E4C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E3099BF-DD8A-B891-8D45-FDDD7EFCE453}"/>
                </a:ext>
              </a:extLst>
            </p:cNvPr>
            <p:cNvGrpSpPr/>
            <p:nvPr/>
          </p:nvGrpSpPr>
          <p:grpSpPr>
            <a:xfrm>
              <a:off x="-891347" y="-6599"/>
              <a:ext cx="13099301" cy="491218"/>
              <a:chOff x="2101444" y="27529"/>
              <a:chExt cx="13099301" cy="49121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FAFB09B-57E2-425C-3B87-E2B731ED5C3A}"/>
                  </a:ext>
                </a:extLst>
              </p:cNvPr>
              <p:cNvGrpSpPr/>
              <p:nvPr/>
            </p:nvGrpSpPr>
            <p:grpSpPr>
              <a:xfrm>
                <a:off x="2101444" y="27529"/>
                <a:ext cx="13099301" cy="491218"/>
                <a:chOff x="2101444" y="27529"/>
                <a:chExt cx="13099301" cy="491218"/>
              </a:xfrm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00075EF-2331-677E-AEE6-693D70220AAA}"/>
                    </a:ext>
                  </a:extLst>
                </p:cNvPr>
                <p:cNvSpPr/>
                <p:nvPr/>
              </p:nvSpPr>
              <p:spPr>
                <a:xfrm rot="5400000">
                  <a:off x="3058878" y="-919321"/>
                  <a:ext cx="461430" cy="2376297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8EF3D76-28CB-241B-B438-67394864515A}"/>
                    </a:ext>
                  </a:extLst>
                </p:cNvPr>
                <p:cNvSpPr txBox="1"/>
                <p:nvPr/>
              </p:nvSpPr>
              <p:spPr>
                <a:xfrm>
                  <a:off x="3078504" y="55755"/>
                  <a:ext cx="5164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DLA</a:t>
                  </a: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291CD137-C4E4-9160-EC3F-7DD3B3CDAEE0}"/>
                    </a:ext>
                  </a:extLst>
                </p:cNvPr>
                <p:cNvSpPr/>
                <p:nvPr/>
              </p:nvSpPr>
              <p:spPr>
                <a:xfrm rot="5400000">
                  <a:off x="5205049" y="-924615"/>
                  <a:ext cx="472012" cy="237629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80F44A-FEE1-594A-354F-99370614B406}"/>
                    </a:ext>
                  </a:extLst>
                </p:cNvPr>
                <p:cNvSpPr txBox="1"/>
                <p:nvPr/>
              </p:nvSpPr>
              <p:spPr>
                <a:xfrm>
                  <a:off x="4663312" y="91890"/>
                  <a:ext cx="20003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Co-prop. schemes</a:t>
                  </a: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C6A829E-70E6-6FD4-2840-2DDACCDD229C}"/>
                    </a:ext>
                  </a:extLst>
                </p:cNvPr>
                <p:cNvSpPr/>
                <p:nvPr/>
              </p:nvSpPr>
              <p:spPr>
                <a:xfrm rot="5400000">
                  <a:off x="14153218" y="-528781"/>
                  <a:ext cx="472012" cy="1623043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D8CCB50-AEB0-AF49-B835-E33C60BD9710}"/>
                    </a:ext>
                  </a:extLst>
                </p:cNvPr>
                <p:cNvSpPr txBox="1"/>
                <p:nvPr/>
              </p:nvSpPr>
              <p:spPr>
                <a:xfrm>
                  <a:off x="13855715" y="102887"/>
                  <a:ext cx="1067017" cy="37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bg1"/>
                      </a:solidFill>
                    </a:rPr>
                    <a:t>Conclusions</a:t>
                  </a:r>
                </a:p>
              </p:txBody>
            </p:sp>
          </p:grp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181FA7E-8C28-1DE7-8572-FC15FCB792D8}"/>
                  </a:ext>
                </a:extLst>
              </p:cNvPr>
              <p:cNvSpPr/>
              <p:nvPr/>
            </p:nvSpPr>
            <p:spPr>
              <a:xfrm rot="5400000">
                <a:off x="6996457" y="-444511"/>
                <a:ext cx="429102" cy="141380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18AA21-45CA-8698-D42D-8ED20FEF7FB0}"/>
                  </a:ext>
                </a:extLst>
              </p:cNvPr>
              <p:cNvSpPr txBox="1"/>
              <p:nvPr/>
            </p:nvSpPr>
            <p:spPr>
              <a:xfrm>
                <a:off x="6785155" y="104965"/>
                <a:ext cx="819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DESIGN</a:t>
                </a:r>
              </a:p>
            </p:txBody>
          </p:sp>
        </p:grp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B1A8297-34BD-7429-67F3-4B4015A3D2EC}"/>
                </a:ext>
              </a:extLst>
            </p:cNvPr>
            <p:cNvSpPr/>
            <p:nvPr/>
          </p:nvSpPr>
          <p:spPr>
            <a:xfrm rot="5400000">
              <a:off x="7427043" y="-970033"/>
              <a:ext cx="472012" cy="2376300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4C0DCDB-0E23-238D-3789-841F9363F16F}"/>
                </a:ext>
              </a:extLst>
            </p:cNvPr>
            <p:cNvSpPr/>
            <p:nvPr/>
          </p:nvSpPr>
          <p:spPr>
            <a:xfrm rot="5400000">
              <a:off x="9440235" y="-810489"/>
              <a:ext cx="472012" cy="209540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1B745E-D8CE-0C6E-506B-54BCB281F3CD}"/>
                </a:ext>
              </a:extLst>
            </p:cNvPr>
            <p:cNvSpPr txBox="1"/>
            <p:nvPr/>
          </p:nvSpPr>
          <p:spPr>
            <a:xfrm>
              <a:off x="4942729" y="48259"/>
              <a:ext cx="16565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1) Slot waveguide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D26DF4-1584-B4B5-4856-253CAD3952D8}"/>
                </a:ext>
              </a:extLst>
            </p:cNvPr>
            <p:cNvSpPr txBox="1"/>
            <p:nvPr/>
          </p:nvSpPr>
          <p:spPr>
            <a:xfrm>
              <a:off x="6772914" y="69051"/>
              <a:ext cx="1963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2) 2D</a:t>
              </a:r>
              <a:r>
                <a:rPr lang="en-IT" sz="1600" dirty="0">
                  <a:solidFill>
                    <a:schemeClr val="bg1"/>
                  </a:solidFill>
                </a:rPr>
                <a:t> PhC waveguide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9C4003-017E-AD9C-4E12-EEE7B7A872EF}"/>
                </a:ext>
              </a:extLst>
            </p:cNvPr>
            <p:cNvSpPr txBox="1"/>
            <p:nvPr/>
          </p:nvSpPr>
          <p:spPr>
            <a:xfrm>
              <a:off x="8758791" y="53183"/>
              <a:ext cx="20954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3) 3D</a:t>
              </a:r>
              <a:r>
                <a:rPr lang="en-IT" sz="1600" dirty="0">
                  <a:solidFill>
                    <a:schemeClr val="bg1"/>
                  </a:solidFill>
                </a:rPr>
                <a:t> PhC Woodpile</a:t>
              </a:r>
              <a:endParaRPr lang="en-IT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 descr="A close-up of a red and black text&#10;&#10;Description automatically generated">
            <a:extLst>
              <a:ext uri="{FF2B5EF4-FFF2-40B4-BE49-F238E27FC236}">
                <a16:creationId xmlns:a16="http://schemas.microsoft.com/office/drawing/2014/main" id="{E25D9FF4-5AD6-658E-099F-AF79E9FB2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304" y="588662"/>
            <a:ext cx="5703455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8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4510EF76-A2D6-4AC2-975E-6A832F19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082" y="52029"/>
            <a:ext cx="973072" cy="6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56A15A7-959F-1B34-F0A7-DB60CE9F4460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5448FD-8883-F544-681C-F4BE9D22A25A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506169-F53C-590E-A55F-FAA9A6360C5F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B44A20-BD50-CD46-B996-B90C761E2182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DLA</a:t>
                </a: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D77FAC5-E412-379D-43F1-2F6122E8EEF7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BDB8EC-BBCD-C498-AA1B-5D100E76D6F7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Co-prop. schemes</a:t>
                </a: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B2FB682-D7FA-45EA-2CB6-D9CC1FB979EF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7212D-7960-47F7-5422-D86633D9E52D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209793-143D-5E25-CC41-1F0E9BEFC09E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1C15A5-3AF7-9507-44DA-EF7F7751C10B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4D39DC-CC1C-8611-2382-FB3806C4C057}"/>
              </a:ext>
            </a:extLst>
          </p:cNvPr>
          <p:cNvGrpSpPr/>
          <p:nvPr/>
        </p:nvGrpSpPr>
        <p:grpSpPr>
          <a:xfrm>
            <a:off x="3039476" y="1337071"/>
            <a:ext cx="6113047" cy="4515052"/>
            <a:chOff x="6098252" y="2031435"/>
            <a:chExt cx="6113047" cy="4515052"/>
          </a:xfrm>
        </p:grpSpPr>
        <p:sp>
          <p:nvSpPr>
            <p:cNvPr id="16" name="Google Shape;226;p65">
              <a:extLst>
                <a:ext uri="{FF2B5EF4-FFF2-40B4-BE49-F238E27FC236}">
                  <a16:creationId xmlns:a16="http://schemas.microsoft.com/office/drawing/2014/main" id="{9954F8BC-5657-AEFD-46F0-83954519A762}"/>
                </a:ext>
              </a:extLst>
            </p:cNvPr>
            <p:cNvSpPr txBox="1"/>
            <p:nvPr/>
          </p:nvSpPr>
          <p:spPr>
            <a:xfrm>
              <a:off x="6496239" y="2031435"/>
              <a:ext cx="5497779" cy="27695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2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schematic overview of the accelerating gradient for different</a:t>
              </a:r>
              <a:r>
                <a:rPr lang="en-GB" sz="105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GB" sz="12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types of accelerators  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98;p11" descr="page4image2726623344">
              <a:extLst>
                <a:ext uri="{FF2B5EF4-FFF2-40B4-BE49-F238E27FC236}">
                  <a16:creationId xmlns:a16="http://schemas.microsoft.com/office/drawing/2014/main" id="{56876325-19E5-2D15-DB2A-EC29B5D961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8252" y="2329919"/>
              <a:ext cx="6113047" cy="4216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02;p11">
              <a:extLst>
                <a:ext uri="{FF2B5EF4-FFF2-40B4-BE49-F238E27FC236}">
                  <a16:creationId xmlns:a16="http://schemas.microsoft.com/office/drawing/2014/main" id="{BC9AE7EB-2594-F098-FCE7-51874871DA3E}"/>
                </a:ext>
              </a:extLst>
            </p:cNvPr>
            <p:cNvSpPr/>
            <p:nvPr/>
          </p:nvSpPr>
          <p:spPr>
            <a:xfrm>
              <a:off x="7187418" y="4578212"/>
              <a:ext cx="4890273" cy="650516"/>
            </a:xfrm>
            <a:prstGeom prst="rect">
              <a:avLst/>
            </a:prstGeom>
            <a:solidFill>
              <a:srgbClr val="FF0000">
                <a:alpha val="23529"/>
              </a:srgbClr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5;p11">
              <a:extLst>
                <a:ext uri="{FF2B5EF4-FFF2-40B4-BE49-F238E27FC236}">
                  <a16:creationId xmlns:a16="http://schemas.microsoft.com/office/drawing/2014/main" id="{9092E280-8CD1-CC0E-BAEF-476CFA302726}"/>
                </a:ext>
              </a:extLst>
            </p:cNvPr>
            <p:cNvSpPr txBox="1"/>
            <p:nvPr/>
          </p:nvSpPr>
          <p:spPr>
            <a:xfrm rot="-2733450">
              <a:off x="10075296" y="3496388"/>
              <a:ext cx="2218206" cy="307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laser-plasma interaction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10BAA87-F394-47AE-91B9-2472FE552B72}"/>
              </a:ext>
            </a:extLst>
          </p:cNvPr>
          <p:cNvSpPr txBox="1"/>
          <p:nvPr/>
        </p:nvSpPr>
        <p:spPr>
          <a:xfrm>
            <a:off x="-27308" y="5809259"/>
            <a:ext cx="5339923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IT"/>
            </a:defPPr>
            <a:lvl1pPr>
              <a:defRPr sz="1100"/>
            </a:lvl1pPr>
          </a:lstStyle>
          <a:p>
            <a:r>
              <a:rPr lang="en-GB" dirty="0"/>
              <a:t>[1] R. Joel England et al.,  Rev. Mod. Phys. 86, 1337-2014</a:t>
            </a:r>
          </a:p>
          <a:p>
            <a:r>
              <a:rPr lang="en-GB" dirty="0"/>
              <a:t>[2] R. J. England, D. </a:t>
            </a:r>
            <a:r>
              <a:rPr lang="en-GB" dirty="0" err="1"/>
              <a:t>Filippetto</a:t>
            </a:r>
            <a:r>
              <a:rPr lang="en-GB" dirty="0"/>
              <a:t>, G. Torrisi et al; “</a:t>
            </a:r>
            <a:r>
              <a:rPr lang="en-GB" i="1" dirty="0"/>
              <a:t>Laser-Driven Structure-Based Accelerators”</a:t>
            </a:r>
            <a:r>
              <a:rPr lang="en-GB" dirty="0"/>
              <a:t>,</a:t>
            </a:r>
          </a:p>
          <a:p>
            <a:r>
              <a:rPr lang="en-GB" dirty="0"/>
              <a:t> arXiv:2203.08981 [</a:t>
            </a:r>
            <a:r>
              <a:rPr lang="en-GB" dirty="0" err="1"/>
              <a:t>physics.acc-ph</a:t>
            </a:r>
            <a:r>
              <a:rPr lang="en-GB" dirty="0"/>
              <a:t>], 2022 </a:t>
            </a:r>
            <a:r>
              <a:rPr lang="en-GB" b="1" dirty="0"/>
              <a:t>White Paper for Snowmass 2021 </a:t>
            </a:r>
          </a:p>
          <a:p>
            <a:r>
              <a:rPr lang="en-GB" b="1" dirty="0"/>
              <a:t>Topical Group AF06 - Advanced Acceleration Concepts</a:t>
            </a:r>
            <a:r>
              <a:rPr lang="en-GB" dirty="0"/>
              <a:t> ]</a:t>
            </a:r>
          </a:p>
          <a:p>
            <a:r>
              <a:rPr lang="en-GB" dirty="0"/>
              <a:t>[3]E. </a:t>
            </a:r>
            <a:r>
              <a:rPr lang="en-GB" dirty="0" err="1"/>
              <a:t>Nanni</a:t>
            </a:r>
            <a:r>
              <a:rPr lang="en-GB" dirty="0"/>
              <a:t>, et al., Nat </a:t>
            </a:r>
            <a:r>
              <a:rPr lang="en-GB" dirty="0" err="1"/>
              <a:t>Commun</a:t>
            </a:r>
            <a:r>
              <a:rPr lang="en-GB" dirty="0"/>
              <a:t> 6, 8486 (2015). </a:t>
            </a:r>
          </a:p>
          <a:p>
            <a:r>
              <a:rPr lang="en-GB" dirty="0"/>
              <a:t>[4] F. </a:t>
            </a:r>
            <a:r>
              <a:rPr lang="en-GB" dirty="0" err="1"/>
              <a:t>Lemery</a:t>
            </a:r>
            <a:r>
              <a:rPr lang="en-GB" dirty="0"/>
              <a:t>, et al.” </a:t>
            </a:r>
            <a:r>
              <a:rPr lang="en-GB" dirty="0" err="1"/>
              <a:t>Commun</a:t>
            </a:r>
            <a:r>
              <a:rPr lang="en-GB" dirty="0"/>
              <a:t> Phys 3, 150 (2020). </a:t>
            </a:r>
          </a:p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EEF5B8-DD67-DC83-2062-7E09FE0B89AE}"/>
              </a:ext>
            </a:extLst>
          </p:cNvPr>
          <p:cNvSpPr txBox="1"/>
          <p:nvPr/>
        </p:nvSpPr>
        <p:spPr>
          <a:xfrm>
            <a:off x="3663556" y="531563"/>
            <a:ext cx="5273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GB" sz="1800" b="1" dirty="0"/>
              <a:t>AIM of this session:</a:t>
            </a:r>
          </a:p>
          <a:p>
            <a:pPr marL="0" indent="0" algn="ctr">
              <a:buNone/>
            </a:pPr>
            <a:r>
              <a:rPr lang="en-GB" sz="1800" i="1" dirty="0"/>
              <a:t>To examine Novel Schemes to go </a:t>
            </a:r>
            <a:r>
              <a:rPr lang="en-GB" sz="1800" b="1" i="1" dirty="0"/>
              <a:t>“beyond the X-band</a:t>
            </a:r>
            <a:r>
              <a:rPr lang="en-GB" sz="1800" i="1" dirty="0"/>
              <a:t>”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87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98FD8D-6885-F1D3-40D2-3AA6E8EDF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36" y="2298700"/>
            <a:ext cx="8076093" cy="859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8026A3-2ADD-2691-A56F-BDA9F118F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572" y="4730007"/>
            <a:ext cx="4633489" cy="89105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5FC4278-32AB-DB6D-C956-D86688D9DCA6}"/>
              </a:ext>
            </a:extLst>
          </p:cNvPr>
          <p:cNvSpPr/>
          <p:nvPr/>
        </p:nvSpPr>
        <p:spPr>
          <a:xfrm>
            <a:off x="5747657" y="2188029"/>
            <a:ext cx="1393372" cy="114300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99BBF-25DC-25F4-87F6-D630DFB29DEE}"/>
              </a:ext>
            </a:extLst>
          </p:cNvPr>
          <p:cNvSpPr txBox="1"/>
          <p:nvPr/>
        </p:nvSpPr>
        <p:spPr>
          <a:xfrm>
            <a:off x="5534308" y="1479894"/>
            <a:ext cx="2101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Electron traveling with velocity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en-US" baseline="-25000" dirty="0" err="1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(z)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372864-F0DE-4D38-9479-7C60CB08A591}"/>
              </a:ext>
            </a:extLst>
          </p:cNvPr>
          <p:cNvSpPr/>
          <p:nvPr/>
        </p:nvSpPr>
        <p:spPr>
          <a:xfrm>
            <a:off x="7302417" y="2232921"/>
            <a:ext cx="1393372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B711AF-CDB8-E0ED-6738-11B1793B0626}"/>
              </a:ext>
            </a:extLst>
          </p:cNvPr>
          <p:cNvSpPr txBox="1"/>
          <p:nvPr/>
        </p:nvSpPr>
        <p:spPr>
          <a:xfrm>
            <a:off x="736544" y="3699446"/>
            <a:ext cx="517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SYNCHRONOUS CONDITION IS FULFILLED WHEN:</a:t>
            </a:r>
          </a:p>
        </p:txBody>
      </p:sp>
      <p:sp>
        <p:nvSpPr>
          <p:cNvPr id="29" name="Arrow: Bent-Up 28">
            <a:extLst>
              <a:ext uri="{FF2B5EF4-FFF2-40B4-BE49-F238E27FC236}">
                <a16:creationId xmlns:a16="http://schemas.microsoft.com/office/drawing/2014/main" id="{AFB67A9F-5B0C-190B-99F2-2E9BA5B03779}"/>
              </a:ext>
            </a:extLst>
          </p:cNvPr>
          <p:cNvSpPr/>
          <p:nvPr/>
        </p:nvSpPr>
        <p:spPr>
          <a:xfrm rot="5400000">
            <a:off x="1172118" y="4716748"/>
            <a:ext cx="624025" cy="617252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B942C1-F79D-762B-2338-12C809FE2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288"/>
            <a:ext cx="10515600" cy="6689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 Light (titoli)"/>
                <a:cs typeface="Times New Roman" panose="02020603050405020304" pitchFamily="18" charset="0"/>
              </a:rPr>
              <a:t>Synchronicity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94E981-3875-123D-14DB-33B82FACC314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0B823AB-9F21-72D9-E093-DB3DA0075455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DCA16B-934E-D8F1-0731-9D455DE86C30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BA3C530-A491-75AC-B208-6078A87E47A8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D7A67DF-D5A4-E0DE-6B0F-C7BE99368E1B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CCF425F5-4DFE-321A-6239-DB66F238980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7E3FBF8-B6EE-09FB-7897-C851659EFD49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7097F9B-FFD1-4C85-0232-F7C9B01709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D7E5514-C53A-6D79-CD10-406B5AFE4A14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FF3E8420-70A7-7471-CDCA-D9F20D14C5E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2D38ABB7-8B46-3616-92AB-FF362FB8D8C7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65AB301-09FC-C19A-3BBC-019FA1ABD0AA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85A99DF-22F4-C3AC-430A-6617812E2523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18A683F-A52C-FE6E-5EA4-9388C3C5000D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7669E8FF-A9D1-7A01-82E2-5C83A8F3B501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C9CCB6-86AF-2BFD-2117-E4C842D18B6D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ED46914-D172-CA16-912C-38073EE97173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FEDAA1-68F3-5BF6-DCCA-6E5AA9346AD8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844B17-E826-284B-40D8-07119B411266}"/>
              </a:ext>
            </a:extLst>
          </p:cNvPr>
          <p:cNvSpPr txBox="1"/>
          <p:nvPr/>
        </p:nvSpPr>
        <p:spPr>
          <a:xfrm>
            <a:off x="85713" y="982027"/>
            <a:ext cx="1212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For a varying particle velocity, we need  a </a:t>
            </a:r>
            <a:r>
              <a:rPr lang="en-US" b="1" i="1" u="sng" dirty="0"/>
              <a:t>non-uniform slot waveguide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AAF58-1A52-A8D4-C3C6-7A55D3B77A2A}"/>
              </a:ext>
            </a:extLst>
          </p:cNvPr>
          <p:cNvSpPr txBox="1"/>
          <p:nvPr/>
        </p:nvSpPr>
        <p:spPr>
          <a:xfrm>
            <a:off x="7419676" y="3382271"/>
            <a:ext cx="225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Wave with phase velocity v</a:t>
            </a:r>
            <a:r>
              <a:rPr lang="el-GR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ϕ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(z) 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11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98FD8D-6885-F1D3-40D2-3AA6E8EDF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36" y="2298700"/>
            <a:ext cx="8076093" cy="859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8026A3-2ADD-2691-A56F-BDA9F118F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620" y="4756827"/>
            <a:ext cx="4633489" cy="89105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5FC4278-32AB-DB6D-C956-D86688D9DCA6}"/>
              </a:ext>
            </a:extLst>
          </p:cNvPr>
          <p:cNvSpPr/>
          <p:nvPr/>
        </p:nvSpPr>
        <p:spPr>
          <a:xfrm>
            <a:off x="5747657" y="2188029"/>
            <a:ext cx="1393372" cy="114300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99BBF-25DC-25F4-87F6-D630DFB29DEE}"/>
              </a:ext>
            </a:extLst>
          </p:cNvPr>
          <p:cNvSpPr txBox="1"/>
          <p:nvPr/>
        </p:nvSpPr>
        <p:spPr>
          <a:xfrm>
            <a:off x="5534308" y="1479894"/>
            <a:ext cx="2101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Electron traveling with velocity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en-US" baseline="-25000" dirty="0" err="1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(z)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372864-F0DE-4D38-9479-7C60CB08A591}"/>
              </a:ext>
            </a:extLst>
          </p:cNvPr>
          <p:cNvSpPr/>
          <p:nvPr/>
        </p:nvSpPr>
        <p:spPr>
          <a:xfrm>
            <a:off x="7302417" y="2232921"/>
            <a:ext cx="1393372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F5BE44F-EE55-7FD2-ED0E-B3619AC19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570" y="6065100"/>
            <a:ext cx="3724749" cy="39705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1" name="Arrow: Bent-Up 30">
            <a:extLst>
              <a:ext uri="{FF2B5EF4-FFF2-40B4-BE49-F238E27FC236}">
                <a16:creationId xmlns:a16="http://schemas.microsoft.com/office/drawing/2014/main" id="{97920A7E-7285-5306-73B1-129A5169EF0E}"/>
              </a:ext>
            </a:extLst>
          </p:cNvPr>
          <p:cNvSpPr/>
          <p:nvPr/>
        </p:nvSpPr>
        <p:spPr>
          <a:xfrm rot="5400000">
            <a:off x="3016018" y="5895312"/>
            <a:ext cx="624025" cy="463750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FE8D2C-65CC-47F4-FA1C-BC5E0098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288"/>
            <a:ext cx="10515600" cy="6689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 Light (titoli)"/>
                <a:cs typeface="Times New Roman" panose="02020603050405020304" pitchFamily="18" charset="0"/>
              </a:rPr>
              <a:t>Synchronicity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5BB1CC-3C22-788C-D3CD-821855AD81C9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DDB1049-68AD-4253-C75F-3DF176D815D5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C5D855-3A32-14CF-375C-9FE2CB453E39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D2FBBD9-D54E-2EEE-83C5-16C4200FDAF3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8307C669-AD51-D576-BFD1-CBBCE4D471B3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625209B1-AC9A-5CAE-7B47-EBCB37844AD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513556F-B831-F1FE-2E98-8EB23D1595EB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703DBB30-875E-10B1-4348-7EF9D2D7894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524A6-7FEC-F4D5-CDD8-D6E9304F75CA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B6A5FD0-4C2B-CBD3-3A26-609339F5091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088E51E5-2787-D293-1D10-B24F92CF8893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AC8D59B-2FEB-28CB-B731-5B0FDE92A794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DCCB931-CCDC-9B44-5F32-50E4F39390F8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2271107-43A5-2030-7249-725D2CF613E9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875BA22-9B9C-F4D1-CE54-39EE556433E7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D113E4-3D7C-6524-7330-EBB1644C08B3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4A4BFE-0BF4-2265-513E-82F5E095A0DD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8001759-B201-B7E1-D6FE-BC6B2B6FAECB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2E20E25-4508-02E2-D061-CBD5DEB8CF31}"/>
              </a:ext>
            </a:extLst>
          </p:cNvPr>
          <p:cNvSpPr txBox="1"/>
          <p:nvPr/>
        </p:nvSpPr>
        <p:spPr>
          <a:xfrm>
            <a:off x="85713" y="982027"/>
            <a:ext cx="1212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For a varying particle velocity, we need  a </a:t>
            </a:r>
            <a:r>
              <a:rPr lang="en-US" b="1" i="1" u="sng" dirty="0"/>
              <a:t>non-uniform slot waveguide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3F700-F580-0D92-F92C-58F000BC0B58}"/>
              </a:ext>
            </a:extLst>
          </p:cNvPr>
          <p:cNvSpPr txBox="1"/>
          <p:nvPr/>
        </p:nvSpPr>
        <p:spPr>
          <a:xfrm>
            <a:off x="7818477" y="6358881"/>
            <a:ext cx="2888868" cy="277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/>
              <a:t>non-uniform slot waveguide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34BB8-88D3-511B-1177-33CE95D0A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877" y="4275661"/>
            <a:ext cx="4649669" cy="1931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6C3F8-C24D-7D44-D2C7-E2AB6F0164B7}"/>
              </a:ext>
            </a:extLst>
          </p:cNvPr>
          <p:cNvSpPr txBox="1"/>
          <p:nvPr/>
        </p:nvSpPr>
        <p:spPr>
          <a:xfrm>
            <a:off x="736544" y="3699446"/>
            <a:ext cx="517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SYNCHRONOUS CONDITION IS FULFILLED WHEN:</a:t>
            </a:r>
          </a:p>
        </p:txBody>
      </p:sp>
      <p:sp>
        <p:nvSpPr>
          <p:cNvPr id="13" name="Arrow: Bent-Up 28">
            <a:extLst>
              <a:ext uri="{FF2B5EF4-FFF2-40B4-BE49-F238E27FC236}">
                <a16:creationId xmlns:a16="http://schemas.microsoft.com/office/drawing/2014/main" id="{F50F74BC-1CDB-8182-F439-3B80049AD83A}"/>
              </a:ext>
            </a:extLst>
          </p:cNvPr>
          <p:cNvSpPr/>
          <p:nvPr/>
        </p:nvSpPr>
        <p:spPr>
          <a:xfrm rot="5400000">
            <a:off x="1172118" y="4716748"/>
            <a:ext cx="624025" cy="617252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66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8C7005-9C01-C3D8-0D9C-7150D50A5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79" y="3616259"/>
            <a:ext cx="4153177" cy="3145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36EF7F0-AFED-3091-E872-011A1070F05D}"/>
                  </a:ext>
                </a:extLst>
              </p:cNvPr>
              <p:cNvSpPr txBox="1"/>
              <p:nvPr/>
            </p:nvSpPr>
            <p:spPr>
              <a:xfrm>
                <a:off x="973768" y="3440414"/>
                <a:ext cx="3073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b="1" i="1" dirty="0"/>
                  <a:t> variation vs. rib width size a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36EF7F0-AFED-3091-E872-011A1070F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68" y="3440414"/>
                <a:ext cx="3073277" cy="369332"/>
              </a:xfrm>
              <a:prstGeom prst="rect">
                <a:avLst/>
              </a:prstGeom>
              <a:blipFill>
                <a:blip r:embed="rId3"/>
                <a:stretch>
                  <a:fillRect l="-412" t="-6667" r="-82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6CE39D63-A5F8-A6E2-A47F-83CA6C87A6A6}"/>
              </a:ext>
            </a:extLst>
          </p:cNvPr>
          <p:cNvSpPr txBox="1"/>
          <p:nvPr/>
        </p:nvSpPr>
        <p:spPr>
          <a:xfrm>
            <a:off x="7611825" y="3495474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Phase velocity variation along the waveguide </a:t>
            </a:r>
          </a:p>
        </p:txBody>
      </p:sp>
      <p:sp>
        <p:nvSpPr>
          <p:cNvPr id="33" name="Curved Down Arrow 32">
            <a:extLst>
              <a:ext uri="{FF2B5EF4-FFF2-40B4-BE49-F238E27FC236}">
                <a16:creationId xmlns:a16="http://schemas.microsoft.com/office/drawing/2014/main" id="{715DE425-6F27-4FB1-B055-A6647AC3883C}"/>
              </a:ext>
            </a:extLst>
          </p:cNvPr>
          <p:cNvSpPr/>
          <p:nvPr/>
        </p:nvSpPr>
        <p:spPr>
          <a:xfrm rot="1459415">
            <a:off x="8642481" y="1613792"/>
            <a:ext cx="1407766" cy="910868"/>
          </a:xfrm>
          <a:prstGeom prst="curvedDownArrow">
            <a:avLst>
              <a:gd name="adj1" fmla="val 25000"/>
              <a:gd name="adj2" fmla="val 50000"/>
              <a:gd name="adj3" fmla="val 26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8" name="Title 4">
            <a:extLst>
              <a:ext uri="{FF2B5EF4-FFF2-40B4-BE49-F238E27FC236}">
                <a16:creationId xmlns:a16="http://schemas.microsoft.com/office/drawing/2014/main" id="{FAC4C5D2-3FC5-BA3C-BA27-F02644D6A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1" y="492359"/>
            <a:ext cx="10515600" cy="657628"/>
          </a:xfrm>
        </p:spPr>
        <p:txBody>
          <a:bodyPr>
            <a:noAutofit/>
          </a:bodyPr>
          <a:lstStyle/>
          <a:p>
            <a:pPr algn="ctr"/>
            <a:r>
              <a:rPr lang="en-GB" sz="3600" b="1" u="sng"/>
              <a:t>Tapered slot waveguide </a:t>
            </a:r>
            <a:r>
              <a:rPr lang="en-GB" sz="3600" b="1"/>
              <a:t>for sub-relativistic electrons</a:t>
            </a:r>
          </a:p>
        </p:txBody>
      </p:sp>
      <p:pic>
        <p:nvPicPr>
          <p:cNvPr id="69" name="Picture 6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BF5A54-3A50-8C0A-0CF4-084180DA7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68029" y="1492989"/>
            <a:ext cx="2843664" cy="1923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B0A2823-FB9F-8B6C-C2D9-ED112B0166A4}"/>
              </a:ext>
            </a:extLst>
          </p:cNvPr>
          <p:cNvSpPr/>
          <p:nvPr/>
        </p:nvSpPr>
        <p:spPr>
          <a:xfrm>
            <a:off x="3533554" y="1697305"/>
            <a:ext cx="1170774" cy="1621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9B81EDE-C25A-03D6-11CD-4B94015755CC}"/>
              </a:ext>
            </a:extLst>
          </p:cNvPr>
          <p:cNvSpPr/>
          <p:nvPr/>
        </p:nvSpPr>
        <p:spPr>
          <a:xfrm>
            <a:off x="3635446" y="1533506"/>
            <a:ext cx="451386" cy="16218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A642C7A-9070-B365-8F06-3239E63CA2BD}"/>
              </a:ext>
            </a:extLst>
          </p:cNvPr>
          <p:cNvSpPr/>
          <p:nvPr/>
        </p:nvSpPr>
        <p:spPr>
          <a:xfrm>
            <a:off x="4168031" y="1533915"/>
            <a:ext cx="451386" cy="16218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E68B20-6D12-2C4A-5ECE-C77A9C663011}"/>
              </a:ext>
            </a:extLst>
          </p:cNvPr>
          <p:cNvSpPr/>
          <p:nvPr/>
        </p:nvSpPr>
        <p:spPr>
          <a:xfrm>
            <a:off x="7959210" y="3199061"/>
            <a:ext cx="1170774" cy="1621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8CC13C3-D790-D3CE-781C-B28E545A0B64}"/>
              </a:ext>
            </a:extLst>
          </p:cNvPr>
          <p:cNvSpPr/>
          <p:nvPr/>
        </p:nvSpPr>
        <p:spPr>
          <a:xfrm>
            <a:off x="8313557" y="3030909"/>
            <a:ext cx="210575" cy="16218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A659A-BD79-D6C7-EB73-B82408CC4CED}"/>
              </a:ext>
            </a:extLst>
          </p:cNvPr>
          <p:cNvSpPr/>
          <p:nvPr/>
        </p:nvSpPr>
        <p:spPr>
          <a:xfrm>
            <a:off x="8595117" y="3030909"/>
            <a:ext cx="210575" cy="16218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D8ED3BE-27F7-88C1-F221-704DB0FFA181}"/>
              </a:ext>
            </a:extLst>
          </p:cNvPr>
          <p:cNvSpPr txBox="1"/>
          <p:nvPr/>
        </p:nvSpPr>
        <p:spPr>
          <a:xfrm>
            <a:off x="3655794" y="1116642"/>
            <a:ext cx="29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</a:t>
            </a:r>
            <a:endParaRPr lang="en-GB" baseline="-250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92DF68E-0546-29DE-13C5-24F8664E81C4}"/>
              </a:ext>
            </a:extLst>
          </p:cNvPr>
          <p:cNvSpPr txBox="1"/>
          <p:nvPr/>
        </p:nvSpPr>
        <p:spPr>
          <a:xfrm>
            <a:off x="4258386" y="1116642"/>
            <a:ext cx="29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</a:t>
            </a:r>
            <a:endParaRPr lang="en-GB" baseline="-250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B35672-7206-17F2-2C22-E046361C5910}"/>
              </a:ext>
            </a:extLst>
          </p:cNvPr>
          <p:cNvSpPr txBox="1"/>
          <p:nvPr/>
        </p:nvSpPr>
        <p:spPr>
          <a:xfrm>
            <a:off x="8254703" y="2536945"/>
            <a:ext cx="34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</a:t>
            </a:r>
            <a:r>
              <a:rPr lang="en-GB" baseline="-25000" dirty="0" err="1"/>
              <a:t>f</a:t>
            </a:r>
            <a:endParaRPr lang="en-GB" baseline="-25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8804887-4CA3-5384-7BB7-33A057A81E35}"/>
              </a:ext>
            </a:extLst>
          </p:cNvPr>
          <p:cNvSpPr txBox="1"/>
          <p:nvPr/>
        </p:nvSpPr>
        <p:spPr>
          <a:xfrm>
            <a:off x="8519779" y="2520797"/>
            <a:ext cx="34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a</a:t>
            </a:r>
            <a:r>
              <a:rPr lang="en-GB" baseline="-25000" err="1"/>
              <a:t>f</a:t>
            </a:r>
            <a:endParaRPr lang="en-GB" baseline="-2500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99EF246-12DA-7A84-30EF-B0E00245F1E2}"/>
              </a:ext>
            </a:extLst>
          </p:cNvPr>
          <p:cNvCxnSpPr>
            <a:cxnSpLocks/>
          </p:cNvCxnSpPr>
          <p:nvPr/>
        </p:nvCxnSpPr>
        <p:spPr>
          <a:xfrm>
            <a:off x="3611204" y="1464542"/>
            <a:ext cx="5094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7A4CF03-14FD-F7D3-03DE-61AD98E3A0C8}"/>
              </a:ext>
            </a:extLst>
          </p:cNvPr>
          <p:cNvCxnSpPr>
            <a:cxnSpLocks/>
          </p:cNvCxnSpPr>
          <p:nvPr/>
        </p:nvCxnSpPr>
        <p:spPr>
          <a:xfrm>
            <a:off x="4138993" y="1464542"/>
            <a:ext cx="5094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87055DA-2864-C95A-BEC7-98D0202B5608}"/>
              </a:ext>
            </a:extLst>
          </p:cNvPr>
          <p:cNvCxnSpPr>
            <a:cxnSpLocks/>
          </p:cNvCxnSpPr>
          <p:nvPr/>
        </p:nvCxnSpPr>
        <p:spPr>
          <a:xfrm>
            <a:off x="8281725" y="2910779"/>
            <a:ext cx="2614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8420DDA-C7DE-6885-92C1-11CC1CFC3BF1}"/>
              </a:ext>
            </a:extLst>
          </p:cNvPr>
          <p:cNvCxnSpPr>
            <a:cxnSpLocks/>
          </p:cNvCxnSpPr>
          <p:nvPr/>
        </p:nvCxnSpPr>
        <p:spPr>
          <a:xfrm>
            <a:off x="8562715" y="2913156"/>
            <a:ext cx="2614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26199FA-2F33-8196-6082-B2DDAFD6193D}"/>
              </a:ext>
            </a:extLst>
          </p:cNvPr>
          <p:cNvCxnSpPr>
            <a:cxnSpLocks/>
          </p:cNvCxnSpPr>
          <p:nvPr/>
        </p:nvCxnSpPr>
        <p:spPr>
          <a:xfrm>
            <a:off x="4092309" y="1871536"/>
            <a:ext cx="95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9BAF0F5-DEBC-A9A8-9661-E4F0981D3CDF}"/>
              </a:ext>
            </a:extLst>
          </p:cNvPr>
          <p:cNvCxnSpPr>
            <a:cxnSpLocks/>
          </p:cNvCxnSpPr>
          <p:nvPr/>
        </p:nvCxnSpPr>
        <p:spPr>
          <a:xfrm flipH="1" flipV="1">
            <a:off x="7328798" y="3078197"/>
            <a:ext cx="692161" cy="1629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10BB8D50-24AC-B629-1002-4C878EC61673}"/>
              </a:ext>
            </a:extLst>
          </p:cNvPr>
          <p:cNvSpPr txBox="1"/>
          <p:nvPr/>
        </p:nvSpPr>
        <p:spPr>
          <a:xfrm>
            <a:off x="5397467" y="1164174"/>
            <a:ext cx="216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/>
              <a:t>“Tapered” Geometry</a:t>
            </a:r>
          </a:p>
        </p:txBody>
      </p:sp>
      <p:sp>
        <p:nvSpPr>
          <p:cNvPr id="87" name="Curved Down Arrow 86">
            <a:extLst>
              <a:ext uri="{FF2B5EF4-FFF2-40B4-BE49-F238E27FC236}">
                <a16:creationId xmlns:a16="http://schemas.microsoft.com/office/drawing/2014/main" id="{E1417ADC-4E06-4BBB-57ED-60D3403D6101}"/>
              </a:ext>
            </a:extLst>
          </p:cNvPr>
          <p:cNvSpPr/>
          <p:nvPr/>
        </p:nvSpPr>
        <p:spPr>
          <a:xfrm rot="20140585" flipH="1">
            <a:off x="3058399" y="2268637"/>
            <a:ext cx="1407766" cy="910868"/>
          </a:xfrm>
          <a:prstGeom prst="curvedDownArrow">
            <a:avLst>
              <a:gd name="adj1" fmla="val 25000"/>
              <a:gd name="adj2" fmla="val 50000"/>
              <a:gd name="adj3" fmla="val 26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C6C56C-206D-0815-159B-0A5376671F17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FBA4DC6-68B7-A9B9-C543-DC132DEEDA8B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B116A4-A79A-25CA-2433-8E316D4724DD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9910AF8-C6C5-86C3-C7B7-72C3237AF915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F1542755-8194-9D38-055E-65A22A25306E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EC7C07F2-F079-5B3C-96CD-76B18C15141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E5AF1D5-B047-299D-CBFC-FBE9741F9462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39231DC4-33FC-51DC-0F5A-7725D83023A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1F1A5A0D-D11C-8272-61CB-5F33947DACAD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675C8A18-51FC-A9DB-1504-496EF16BD00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3644C831-208D-0437-BD0B-DF3B75EB081A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C2C8A2C-4F0E-8143-17EB-6060C8ED4295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1FF1559-64E6-E317-D495-0A9B3B802707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C886A87-FDB1-8C4B-104B-B337A18C6E55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9D122815-7708-84F4-DD22-6D79043D2935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7A9006-B1D5-DBF0-D933-4CEB66F50828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94A411-0DFA-9BA9-6375-2B937F863D7A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DF5454-93F5-D92D-7882-9161DF030F55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B81520E-4B99-9F45-4228-1506E315C611}"/>
              </a:ext>
            </a:extLst>
          </p:cNvPr>
          <p:cNvSpPr txBox="1"/>
          <p:nvPr/>
        </p:nvSpPr>
        <p:spPr>
          <a:xfrm>
            <a:off x="4751868" y="4811678"/>
            <a:ext cx="2959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/>
              <a:t>non-uniform </a:t>
            </a:r>
          </a:p>
          <a:p>
            <a:pPr algn="ctr"/>
            <a:r>
              <a:rPr lang="en-US" sz="2800" b="1" i="1" u="sng" dirty="0"/>
              <a:t>slot waveguide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FC88BB-6EBD-6BF5-2478-CFEE1AD19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693" y="3809746"/>
            <a:ext cx="3613462" cy="30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40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34BE0DF-C7C3-93D1-1565-286E2329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335" y="2730286"/>
            <a:ext cx="1584360" cy="45052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5293886-E222-1D2A-F834-7FDA2BA9A148}"/>
              </a:ext>
            </a:extLst>
          </p:cNvPr>
          <p:cNvSpPr txBox="1"/>
          <p:nvPr/>
        </p:nvSpPr>
        <p:spPr>
          <a:xfrm>
            <a:off x="4082614" y="2028285"/>
            <a:ext cx="330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1) </a:t>
            </a:r>
            <a:r>
              <a:rPr lang="en-US" dirty="0"/>
              <a:t>KNOWING THE RELATION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E264F-4A6D-113C-ADB5-37D70EEA6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631" y="3144431"/>
            <a:ext cx="5559781" cy="370652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9B99DC13-FAD8-E769-04EE-2E75268D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288"/>
            <a:ext cx="10515600" cy="6689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OPTIMUM TAPER PROFILE: Procedure</a:t>
            </a:r>
            <a:endParaRPr lang="en-US" sz="3200" b="1" dirty="0">
              <a:solidFill>
                <a:schemeClr val="accent1"/>
              </a:solidFill>
              <a:latin typeface="Calibri Light (titoli)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5F8F5E-563E-211B-369B-B3FD2D65F55C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030FE96-A9A0-DFF6-9267-B0AA110085E6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66E43D-A19E-6EB0-2CA7-F34ECFBBEE4D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7BC8E9E-8D5C-2FD9-3E53-FCF2DF6C494A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330F72F4-F245-7E0C-E16B-4A82530A3A76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E70C50D-2455-3646-091E-2AA034E289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BA9201B-3190-B8A0-DDCC-F9B213E63FDE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661ABE50-EDE8-B7A6-C32F-EAA89F3011D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1FF61F5-219E-49AD-0F63-C4E378B2A493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9BD3ACBE-04CC-B168-C40F-C71BBE89A5F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A486CB2-98A4-EBCA-878A-BF04B2C36285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9A68B98-AB73-A084-037C-493085BF8E71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911D37-FBEA-1C45-8E2A-5CCFEAAA3E38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5292490-7FFC-289F-90FA-151AFC67F89F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F309142-8E65-C19D-059D-0FEA9C4F05C3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B5433B-FB7F-52B9-824F-086B24586797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6CE04A-99DB-507B-9A82-DA98EEF980BF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97F34F-5BF1-C6EB-85AD-FB4372B6B3BE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199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Immagine che contiene testo, linea, Diagramma, numero&#10;&#10;Descrizione generata automaticamente">
            <a:extLst>
              <a:ext uri="{FF2B5EF4-FFF2-40B4-BE49-F238E27FC236}">
                <a16:creationId xmlns:a16="http://schemas.microsoft.com/office/drawing/2014/main" id="{D900C12F-CC6B-D60A-53B6-481CBA780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5" r="11361"/>
          <a:stretch/>
        </p:blipFill>
        <p:spPr>
          <a:xfrm>
            <a:off x="344733" y="1377386"/>
            <a:ext cx="3922467" cy="3097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76EA8A-11B8-F5AF-4F0C-37E98653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965" y="1067180"/>
            <a:ext cx="5054346" cy="3369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6E418-61DA-9DD0-B135-B142F3DFBA0A}"/>
              </a:ext>
            </a:extLst>
          </p:cNvPr>
          <p:cNvSpPr txBox="1"/>
          <p:nvPr/>
        </p:nvSpPr>
        <p:spPr>
          <a:xfrm>
            <a:off x="3215144" y="4638285"/>
            <a:ext cx="5543647" cy="3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CORRECT TAPER PROFILE CAN BE ACHIEVED BY:</a:t>
            </a:r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E38FD2E2-D0FB-8193-E8E6-D4ED04881B04}"/>
              </a:ext>
            </a:extLst>
          </p:cNvPr>
          <p:cNvSpPr/>
          <p:nvPr/>
        </p:nvSpPr>
        <p:spPr>
          <a:xfrm>
            <a:off x="492117" y="5164594"/>
            <a:ext cx="2781028" cy="1646162"/>
          </a:xfrm>
          <a:prstGeom prst="rightArrowCallou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DD95F8-55B1-6AE5-3B2E-D3C6F36CEB11}"/>
              </a:ext>
            </a:extLst>
          </p:cNvPr>
          <p:cNvSpPr/>
          <p:nvPr/>
        </p:nvSpPr>
        <p:spPr>
          <a:xfrm>
            <a:off x="9468403" y="5131425"/>
            <a:ext cx="1733328" cy="164616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llout: Right Arrow 27">
            <a:extLst>
              <a:ext uri="{FF2B5EF4-FFF2-40B4-BE49-F238E27FC236}">
                <a16:creationId xmlns:a16="http://schemas.microsoft.com/office/drawing/2014/main" id="{733B1217-A210-4D40-AE26-7E03451E4A55}"/>
              </a:ext>
            </a:extLst>
          </p:cNvPr>
          <p:cNvSpPr/>
          <p:nvPr/>
        </p:nvSpPr>
        <p:spPr>
          <a:xfrm>
            <a:off x="6130320" y="5140578"/>
            <a:ext cx="3191234" cy="1646162"/>
          </a:xfrm>
          <a:prstGeom prst="rightArrowCallou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E84DDE-72E2-71D9-772E-DC4FD12D09D2}"/>
                  </a:ext>
                </a:extLst>
              </p:cNvPr>
              <p:cNvSpPr txBox="1"/>
              <p:nvPr/>
            </p:nvSpPr>
            <p:spPr>
              <a:xfrm>
                <a:off x="546916" y="5259392"/>
                <a:ext cx="177390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E84DDE-72E2-71D9-772E-DC4FD12D0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16" y="5259392"/>
                <a:ext cx="1773905" cy="1384995"/>
              </a:xfrm>
              <a:prstGeom prst="rect">
                <a:avLst/>
              </a:prstGeom>
              <a:blipFill>
                <a:blip r:embed="rId4"/>
                <a:stretch>
                  <a:fillRect l="-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7540B8-7B26-8DEA-4EF9-65B5102EF7FD}"/>
                  </a:ext>
                </a:extLst>
              </p:cNvPr>
              <p:cNvSpPr txBox="1"/>
              <p:nvPr/>
            </p:nvSpPr>
            <p:spPr>
              <a:xfrm>
                <a:off x="6086146" y="5425172"/>
                <a:ext cx="2180357" cy="1477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2400" b="1" i="1" dirty="0">
                  <a:latin typeface="Trebuchet MS" panose="020B0603020202020204" pitchFamily="34" charset="0"/>
                </a:endParaRPr>
              </a:p>
              <a:p>
                <a:endParaRPr lang="en-US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7540B8-7B26-8DEA-4EF9-65B5102EF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46" y="5425172"/>
                <a:ext cx="2180357" cy="14774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llout: Right Arrow 37">
            <a:extLst>
              <a:ext uri="{FF2B5EF4-FFF2-40B4-BE49-F238E27FC236}">
                <a16:creationId xmlns:a16="http://schemas.microsoft.com/office/drawing/2014/main" id="{66DD1D49-D5F6-4876-504D-277D32C94348}"/>
              </a:ext>
            </a:extLst>
          </p:cNvPr>
          <p:cNvSpPr/>
          <p:nvPr/>
        </p:nvSpPr>
        <p:spPr>
          <a:xfrm>
            <a:off x="3324920" y="5128808"/>
            <a:ext cx="2781028" cy="1646162"/>
          </a:xfrm>
          <a:prstGeom prst="rightArrowCallou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D7539C3-E0D2-7BF2-8B96-C9C53A95140F}"/>
                  </a:ext>
                </a:extLst>
              </p:cNvPr>
              <p:cNvSpPr txBox="1"/>
              <p:nvPr/>
            </p:nvSpPr>
            <p:spPr>
              <a:xfrm>
                <a:off x="3300548" y="5244581"/>
                <a:ext cx="195378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D7539C3-E0D2-7BF2-8B96-C9C53A951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548" y="5244581"/>
                <a:ext cx="1953780" cy="1384995"/>
              </a:xfrm>
              <a:prstGeom prst="rect">
                <a:avLst/>
              </a:prstGeom>
              <a:blipFill>
                <a:blip r:embed="rId6"/>
                <a:stretch>
                  <a:fillRect l="-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09A3BA0-5C6D-6352-DCDC-F95A52D10F43}"/>
                  </a:ext>
                </a:extLst>
              </p:cNvPr>
              <p:cNvSpPr txBox="1"/>
              <p:nvPr/>
            </p:nvSpPr>
            <p:spPr>
              <a:xfrm>
                <a:off x="9537982" y="5525843"/>
                <a:ext cx="1700838" cy="830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09A3BA0-5C6D-6352-DCDC-F95A52D10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982" y="5525843"/>
                <a:ext cx="1700838" cy="830805"/>
              </a:xfrm>
              <a:prstGeom prst="rect">
                <a:avLst/>
              </a:prstGeom>
              <a:blipFill>
                <a:blip r:embed="rId7"/>
                <a:stretch>
                  <a:fillRect r="-741" b="-10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A2DBD-A5BA-20A8-462F-EEEC10A4735E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A66ADA-CD10-F727-9099-CA5696EF72C6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DFB22B5-7AA3-8C56-D217-A162ACF77635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05C6626-22E7-F2EE-5F92-8DC570181F05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57BF534-0B2F-B583-FC47-46E38352E371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DDF47295-815D-05C7-C046-2430E2E820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30A1F79-447E-DD9A-E915-3ABA85A59912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EF92925E-1213-8029-C890-BBB2AC0C80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2AF4190-D2B8-A577-7E41-5479E8D6708F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BEA46A07-556E-9E6E-C6F1-DD7B45D5C9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BBB5D7D-E8D1-A982-7E01-F65A5624BEBE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9DE70AB-E887-5FEF-3E62-CF158904305C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04E8672-BD1A-83A4-EB0D-96E4DB936095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97F21AF-1B5D-7619-4D61-91EC2BE36C07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7C52461B-C647-1BA7-7715-AA6F4DFEA0EF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954C06-A42C-2254-D84F-E09399132EE5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F68814-DD1A-73BA-D272-B0BF39A42335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9A8F06-66E9-713C-992B-BB48A4FEED83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6367C5-E7D4-60E5-FB83-4D0A680F9CE1}"/>
              </a:ext>
            </a:extLst>
          </p:cNvPr>
          <p:cNvCxnSpPr/>
          <p:nvPr/>
        </p:nvCxnSpPr>
        <p:spPr>
          <a:xfrm>
            <a:off x="7063201" y="2954418"/>
            <a:ext cx="177953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972752-C1EF-BCB4-8E2A-E575C866B652}"/>
              </a:ext>
            </a:extLst>
          </p:cNvPr>
          <p:cNvCxnSpPr>
            <a:cxnSpLocks/>
          </p:cNvCxnSpPr>
          <p:nvPr/>
        </p:nvCxnSpPr>
        <p:spPr>
          <a:xfrm flipH="1">
            <a:off x="8842736" y="2954418"/>
            <a:ext cx="8463" cy="10870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2FD8275-F126-2D2B-D0C6-20DEF94F2991}"/>
              </a:ext>
            </a:extLst>
          </p:cNvPr>
          <p:cNvSpPr/>
          <p:nvPr/>
        </p:nvSpPr>
        <p:spPr>
          <a:xfrm>
            <a:off x="2238006" y="3216209"/>
            <a:ext cx="135920" cy="123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4A14C1-F717-AFB0-9EE2-4CD4AB252438}"/>
              </a:ext>
            </a:extLst>
          </p:cNvPr>
          <p:cNvSpPr/>
          <p:nvPr/>
        </p:nvSpPr>
        <p:spPr>
          <a:xfrm>
            <a:off x="6714708" y="2808740"/>
            <a:ext cx="320492" cy="291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824D93-5F16-8EB3-F732-33F2344057EB}"/>
              </a:ext>
            </a:extLst>
          </p:cNvPr>
          <p:cNvSpPr txBox="1"/>
          <p:nvPr/>
        </p:nvSpPr>
        <p:spPr>
          <a:xfrm>
            <a:off x="8393947" y="4071601"/>
            <a:ext cx="1249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a= 0.44 µm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94BCF696-3C52-254A-FFE2-63A418832E0D}"/>
              </a:ext>
            </a:extLst>
          </p:cNvPr>
          <p:cNvSpPr txBox="1">
            <a:spLocks/>
          </p:cNvSpPr>
          <p:nvPr/>
        </p:nvSpPr>
        <p:spPr>
          <a:xfrm>
            <a:off x="838200" y="486288"/>
            <a:ext cx="10515600" cy="668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OPTIMUM TAPER PROFILE: Procedure</a:t>
            </a:r>
            <a:endParaRPr lang="en-US" sz="3200" b="1" dirty="0">
              <a:solidFill>
                <a:schemeClr val="accent1"/>
              </a:solidFill>
              <a:latin typeface="Calibri Light (titoli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97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Immagine che contiene testo, linea, Diagramma, numero&#10;&#10;Descrizione generata automaticamente">
            <a:extLst>
              <a:ext uri="{FF2B5EF4-FFF2-40B4-BE49-F238E27FC236}">
                <a16:creationId xmlns:a16="http://schemas.microsoft.com/office/drawing/2014/main" id="{D900C12F-CC6B-D60A-53B6-481CBA780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5" r="11361"/>
          <a:stretch/>
        </p:blipFill>
        <p:spPr>
          <a:xfrm>
            <a:off x="344733" y="1377386"/>
            <a:ext cx="3922467" cy="3097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76EA8A-11B8-F5AF-4F0C-37E98653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965" y="1067180"/>
            <a:ext cx="5054346" cy="3369564"/>
          </a:xfrm>
          <a:prstGeom prst="rect">
            <a:avLst/>
          </a:prstGeom>
        </p:spPr>
      </p:pic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E38FD2E2-D0FB-8193-E8E6-D4ED04881B04}"/>
              </a:ext>
            </a:extLst>
          </p:cNvPr>
          <p:cNvSpPr/>
          <p:nvPr/>
        </p:nvSpPr>
        <p:spPr>
          <a:xfrm>
            <a:off x="492117" y="5164594"/>
            <a:ext cx="2781028" cy="1646162"/>
          </a:xfrm>
          <a:prstGeom prst="rightArrowCallou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DD95F8-55B1-6AE5-3B2E-D3C6F36CEB11}"/>
              </a:ext>
            </a:extLst>
          </p:cNvPr>
          <p:cNvSpPr/>
          <p:nvPr/>
        </p:nvSpPr>
        <p:spPr>
          <a:xfrm>
            <a:off x="9468403" y="5131425"/>
            <a:ext cx="1733328" cy="164616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llout: Right Arrow 27">
            <a:extLst>
              <a:ext uri="{FF2B5EF4-FFF2-40B4-BE49-F238E27FC236}">
                <a16:creationId xmlns:a16="http://schemas.microsoft.com/office/drawing/2014/main" id="{733B1217-A210-4D40-AE26-7E03451E4A55}"/>
              </a:ext>
            </a:extLst>
          </p:cNvPr>
          <p:cNvSpPr/>
          <p:nvPr/>
        </p:nvSpPr>
        <p:spPr>
          <a:xfrm>
            <a:off x="6130320" y="5140578"/>
            <a:ext cx="3191234" cy="1646162"/>
          </a:xfrm>
          <a:prstGeom prst="rightArrowCallou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E84DDE-72E2-71D9-772E-DC4FD12D09D2}"/>
                  </a:ext>
                </a:extLst>
              </p:cNvPr>
              <p:cNvSpPr txBox="1"/>
              <p:nvPr/>
            </p:nvSpPr>
            <p:spPr>
              <a:xfrm>
                <a:off x="546916" y="5259392"/>
                <a:ext cx="177390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E84DDE-72E2-71D9-772E-DC4FD12D0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16" y="5259392"/>
                <a:ext cx="1773905" cy="1384995"/>
              </a:xfrm>
              <a:prstGeom prst="rect">
                <a:avLst/>
              </a:prstGeom>
              <a:blipFill>
                <a:blip r:embed="rId4"/>
                <a:stretch>
                  <a:fillRect l="-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7540B8-7B26-8DEA-4EF9-65B5102EF7FD}"/>
                  </a:ext>
                </a:extLst>
              </p:cNvPr>
              <p:cNvSpPr txBox="1"/>
              <p:nvPr/>
            </p:nvSpPr>
            <p:spPr>
              <a:xfrm>
                <a:off x="6086146" y="5425172"/>
                <a:ext cx="2180357" cy="1477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2400" b="1" i="1" dirty="0">
                  <a:latin typeface="Trebuchet MS" panose="020B0603020202020204" pitchFamily="34" charset="0"/>
                </a:endParaRPr>
              </a:p>
              <a:p>
                <a:endParaRPr lang="en-US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7540B8-7B26-8DEA-4EF9-65B5102EF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46" y="5425172"/>
                <a:ext cx="2180357" cy="14774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llout: Right Arrow 37">
            <a:extLst>
              <a:ext uri="{FF2B5EF4-FFF2-40B4-BE49-F238E27FC236}">
                <a16:creationId xmlns:a16="http://schemas.microsoft.com/office/drawing/2014/main" id="{66DD1D49-D5F6-4876-504D-277D32C94348}"/>
              </a:ext>
            </a:extLst>
          </p:cNvPr>
          <p:cNvSpPr/>
          <p:nvPr/>
        </p:nvSpPr>
        <p:spPr>
          <a:xfrm>
            <a:off x="3324920" y="5128808"/>
            <a:ext cx="2781028" cy="1646162"/>
          </a:xfrm>
          <a:prstGeom prst="rightArrowCallou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D7539C3-E0D2-7BF2-8B96-C9C53A95140F}"/>
                  </a:ext>
                </a:extLst>
              </p:cNvPr>
              <p:cNvSpPr txBox="1"/>
              <p:nvPr/>
            </p:nvSpPr>
            <p:spPr>
              <a:xfrm>
                <a:off x="3300548" y="5244581"/>
                <a:ext cx="195378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D7539C3-E0D2-7BF2-8B96-C9C53A951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548" y="5244581"/>
                <a:ext cx="1953780" cy="1384995"/>
              </a:xfrm>
              <a:prstGeom prst="rect">
                <a:avLst/>
              </a:prstGeom>
              <a:blipFill>
                <a:blip r:embed="rId6"/>
                <a:stretch>
                  <a:fillRect l="-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09A3BA0-5C6D-6352-DCDC-F95A52D10F43}"/>
                  </a:ext>
                </a:extLst>
              </p:cNvPr>
              <p:cNvSpPr txBox="1"/>
              <p:nvPr/>
            </p:nvSpPr>
            <p:spPr>
              <a:xfrm>
                <a:off x="9537982" y="5525843"/>
                <a:ext cx="1700838" cy="830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09A3BA0-5C6D-6352-DCDC-F95A52D10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982" y="5525843"/>
                <a:ext cx="1700838" cy="830805"/>
              </a:xfrm>
              <a:prstGeom prst="rect">
                <a:avLst/>
              </a:prstGeom>
              <a:blipFill>
                <a:blip r:embed="rId7"/>
                <a:stretch>
                  <a:fillRect r="-741" b="-10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A2DBD-A5BA-20A8-462F-EEEC10A4735E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A66ADA-CD10-F727-9099-CA5696EF72C6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DFB22B5-7AA3-8C56-D217-A162ACF77635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05C6626-22E7-F2EE-5F92-8DC570181F05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57BF534-0B2F-B583-FC47-46E38352E371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DDF47295-815D-05C7-C046-2430E2E820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30A1F79-447E-DD9A-E915-3ABA85A59912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EF92925E-1213-8029-C890-BBB2AC0C80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2AF4190-D2B8-A577-7E41-5479E8D6708F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BEA46A07-556E-9E6E-C6F1-DD7B45D5C9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BBB5D7D-E8D1-A982-7E01-F65A5624BEBE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9DE70AB-E887-5FEF-3E62-CF158904305C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04E8672-BD1A-83A4-EB0D-96E4DB936095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97F21AF-1B5D-7619-4D61-91EC2BE36C07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7C52461B-C647-1BA7-7715-AA6F4DFEA0EF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954C06-A42C-2254-D84F-E09399132EE5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F68814-DD1A-73BA-D272-B0BF39A42335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9A8F06-66E9-713C-992B-BB48A4FEED83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6367C5-E7D4-60E5-FB83-4D0A680F9CE1}"/>
              </a:ext>
            </a:extLst>
          </p:cNvPr>
          <p:cNvCxnSpPr/>
          <p:nvPr/>
        </p:nvCxnSpPr>
        <p:spPr>
          <a:xfrm>
            <a:off x="7063201" y="2954418"/>
            <a:ext cx="177953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972752-C1EF-BCB4-8E2A-E575C866B652}"/>
              </a:ext>
            </a:extLst>
          </p:cNvPr>
          <p:cNvCxnSpPr>
            <a:cxnSpLocks/>
          </p:cNvCxnSpPr>
          <p:nvPr/>
        </p:nvCxnSpPr>
        <p:spPr>
          <a:xfrm flipH="1">
            <a:off x="8842736" y="2954418"/>
            <a:ext cx="8463" cy="10870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2FD8275-F126-2D2B-D0C6-20DEF94F2991}"/>
              </a:ext>
            </a:extLst>
          </p:cNvPr>
          <p:cNvSpPr/>
          <p:nvPr/>
        </p:nvSpPr>
        <p:spPr>
          <a:xfrm>
            <a:off x="2238006" y="3216209"/>
            <a:ext cx="135920" cy="123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4A14C1-F717-AFB0-9EE2-4CD4AB252438}"/>
              </a:ext>
            </a:extLst>
          </p:cNvPr>
          <p:cNvSpPr/>
          <p:nvPr/>
        </p:nvSpPr>
        <p:spPr>
          <a:xfrm>
            <a:off x="6714708" y="2808740"/>
            <a:ext cx="320492" cy="291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824D93-5F16-8EB3-F732-33F2344057EB}"/>
              </a:ext>
            </a:extLst>
          </p:cNvPr>
          <p:cNvSpPr txBox="1"/>
          <p:nvPr/>
        </p:nvSpPr>
        <p:spPr>
          <a:xfrm>
            <a:off x="8393947" y="4071601"/>
            <a:ext cx="1249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a= 0.44 µm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12E46A-900D-1D6A-A899-91EBF95F344C}"/>
              </a:ext>
            </a:extLst>
          </p:cNvPr>
          <p:cNvSpPr/>
          <p:nvPr/>
        </p:nvSpPr>
        <p:spPr>
          <a:xfrm>
            <a:off x="2390406" y="3034500"/>
            <a:ext cx="135920" cy="123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20DA84-CFAA-3159-125E-64EF2E33B498}"/>
              </a:ext>
            </a:extLst>
          </p:cNvPr>
          <p:cNvSpPr/>
          <p:nvPr/>
        </p:nvSpPr>
        <p:spPr>
          <a:xfrm>
            <a:off x="2577976" y="2870371"/>
            <a:ext cx="135920" cy="123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AF7013-1F49-3FAF-D43D-4DD0350F9AEA}"/>
              </a:ext>
            </a:extLst>
          </p:cNvPr>
          <p:cNvSpPr/>
          <p:nvPr/>
        </p:nvSpPr>
        <p:spPr>
          <a:xfrm>
            <a:off x="2818299" y="2653494"/>
            <a:ext cx="135920" cy="123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61CAF8-22D7-4141-D90B-838B9B5B7038}"/>
              </a:ext>
            </a:extLst>
          </p:cNvPr>
          <p:cNvSpPr/>
          <p:nvPr/>
        </p:nvSpPr>
        <p:spPr>
          <a:xfrm>
            <a:off x="3287223" y="2190429"/>
            <a:ext cx="135920" cy="123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0257DCD-4E42-BE06-5F24-AF2E5FF4904E}"/>
              </a:ext>
            </a:extLst>
          </p:cNvPr>
          <p:cNvSpPr/>
          <p:nvPr/>
        </p:nvSpPr>
        <p:spPr>
          <a:xfrm>
            <a:off x="3035174" y="2448337"/>
            <a:ext cx="135920" cy="123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152F65-13C0-7C75-CC1A-1249374999C8}"/>
              </a:ext>
            </a:extLst>
          </p:cNvPr>
          <p:cNvCxnSpPr/>
          <p:nvPr/>
        </p:nvCxnSpPr>
        <p:spPr>
          <a:xfrm>
            <a:off x="7063919" y="3229910"/>
            <a:ext cx="215323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51FFCF-1BC0-EF0C-7E71-280D926488DB}"/>
              </a:ext>
            </a:extLst>
          </p:cNvPr>
          <p:cNvCxnSpPr>
            <a:cxnSpLocks/>
          </p:cNvCxnSpPr>
          <p:nvPr/>
        </p:nvCxnSpPr>
        <p:spPr>
          <a:xfrm flipH="1">
            <a:off x="9210127" y="3190323"/>
            <a:ext cx="8463" cy="8983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9BF9CF-17F5-F646-17DE-D3196A6935DE}"/>
              </a:ext>
            </a:extLst>
          </p:cNvPr>
          <p:cNvCxnSpPr>
            <a:cxnSpLocks/>
          </p:cNvCxnSpPr>
          <p:nvPr/>
        </p:nvCxnSpPr>
        <p:spPr>
          <a:xfrm flipH="1">
            <a:off x="9734285" y="3422430"/>
            <a:ext cx="8463" cy="674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B402E34-AB5C-9760-54D8-EFFFC2B15A51}"/>
              </a:ext>
            </a:extLst>
          </p:cNvPr>
          <p:cNvCxnSpPr/>
          <p:nvPr/>
        </p:nvCxnSpPr>
        <p:spPr>
          <a:xfrm>
            <a:off x="7055325" y="2540807"/>
            <a:ext cx="121544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3FD08EF-0629-50D6-13DA-7EA766EECA03}"/>
              </a:ext>
            </a:extLst>
          </p:cNvPr>
          <p:cNvCxnSpPr>
            <a:cxnSpLocks/>
          </p:cNvCxnSpPr>
          <p:nvPr/>
        </p:nvCxnSpPr>
        <p:spPr>
          <a:xfrm flipH="1">
            <a:off x="8256673" y="2557731"/>
            <a:ext cx="8463" cy="1446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FD5C3C-40DD-7974-C3AF-C10DF2CD6DFA}"/>
              </a:ext>
            </a:extLst>
          </p:cNvPr>
          <p:cNvCxnSpPr>
            <a:cxnSpLocks/>
          </p:cNvCxnSpPr>
          <p:nvPr/>
        </p:nvCxnSpPr>
        <p:spPr>
          <a:xfrm>
            <a:off x="7063201" y="3465944"/>
            <a:ext cx="267954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olo 1">
            <a:extLst>
              <a:ext uri="{FF2B5EF4-FFF2-40B4-BE49-F238E27FC236}">
                <a16:creationId xmlns:a16="http://schemas.microsoft.com/office/drawing/2014/main" id="{E50C8E73-3B4A-4A7D-59BC-AEFE54349C1F}"/>
              </a:ext>
            </a:extLst>
          </p:cNvPr>
          <p:cNvSpPr txBox="1">
            <a:spLocks/>
          </p:cNvSpPr>
          <p:nvPr/>
        </p:nvSpPr>
        <p:spPr>
          <a:xfrm>
            <a:off x="838200" y="486288"/>
            <a:ext cx="10515600" cy="668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OPTIMUM TAPER PROFILE: Procedure</a:t>
            </a:r>
            <a:endParaRPr lang="en-US" sz="3200" b="1" dirty="0">
              <a:solidFill>
                <a:schemeClr val="accent1"/>
              </a:solidFill>
              <a:latin typeface="Calibri Light (titoli)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AE411-3FE8-C97A-6398-947D2CF41F54}"/>
              </a:ext>
            </a:extLst>
          </p:cNvPr>
          <p:cNvSpPr txBox="1"/>
          <p:nvPr/>
        </p:nvSpPr>
        <p:spPr>
          <a:xfrm>
            <a:off x="3215144" y="4638285"/>
            <a:ext cx="5543647" cy="38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CORRECT TAPER PROFILE CAN BE ACHIEVED BY:</a:t>
            </a:r>
          </a:p>
        </p:txBody>
      </p:sp>
    </p:spTree>
    <p:extLst>
      <p:ext uri="{BB962C8B-B14F-4D97-AF65-F5344CB8AC3E}">
        <p14:creationId xmlns:p14="http://schemas.microsoft.com/office/powerpoint/2010/main" val="3623581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A2DBD-A5BA-20A8-462F-EEEC10A4735E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A66ADA-CD10-F727-9099-CA5696EF72C6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DFB22B5-7AA3-8C56-D217-A162ACF77635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05C6626-22E7-F2EE-5F92-8DC570181F05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57BF534-0B2F-B583-FC47-46E38352E371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DDF47295-815D-05C7-C046-2430E2E820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30A1F79-447E-DD9A-E915-3ABA85A59912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EF92925E-1213-8029-C890-BBB2AC0C80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2AF4190-D2B8-A577-7E41-5479E8D6708F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BEA46A07-556E-9E6E-C6F1-DD7B45D5C9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BBB5D7D-E8D1-A982-7E01-F65A5624BEBE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9DE70AB-E887-5FEF-3E62-CF158904305C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04E8672-BD1A-83A4-EB0D-96E4DB936095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97F21AF-1B5D-7619-4D61-91EC2BE36C07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7C52461B-C647-1BA7-7715-AA6F4DFEA0EF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954C06-A42C-2254-D84F-E09399132EE5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F68814-DD1A-73BA-D272-B0BF39A42335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9A8F06-66E9-713C-992B-BB48A4FEED83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2" name="Picture 11" descr="A graph with a purple line&#10;&#10;Description automatically generated">
            <a:extLst>
              <a:ext uri="{FF2B5EF4-FFF2-40B4-BE49-F238E27FC236}">
                <a16:creationId xmlns:a16="http://schemas.microsoft.com/office/drawing/2014/main" id="{E6815779-BCF2-02BB-0BC1-D298D3BA4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754" y="1266601"/>
            <a:ext cx="5397500" cy="5168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A63588-44C9-0067-F990-EDF2683FB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330" y="1619345"/>
            <a:ext cx="6278340" cy="2392482"/>
          </a:xfrm>
          <a:prstGeom prst="rect">
            <a:avLst/>
          </a:prstGeom>
        </p:spPr>
      </p:pic>
      <p:pic>
        <p:nvPicPr>
          <p:cNvPr id="14" name="Picture 13" descr="A long straight object with a red pointy bottom">
            <a:extLst>
              <a:ext uri="{FF2B5EF4-FFF2-40B4-BE49-F238E27FC236}">
                <a16:creationId xmlns:a16="http://schemas.microsoft.com/office/drawing/2014/main" id="{AA65AB88-D559-AB13-6BE3-00C057F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0" y="4186144"/>
            <a:ext cx="6538741" cy="2477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763602-5949-D3D0-56F8-95DB04445DC4}"/>
              </a:ext>
            </a:extLst>
          </p:cNvPr>
          <p:cNvSpPr txBox="1"/>
          <p:nvPr/>
        </p:nvSpPr>
        <p:spPr>
          <a:xfrm>
            <a:off x="3442500" y="552534"/>
            <a:ext cx="5431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0" u="none" strike="noStrike" dirty="0">
                <a:effectLst/>
                <a:latin typeface="Arial" panose="020B0604020202020204" pitchFamily="34" charset="0"/>
              </a:rPr>
              <a:t>Derived optimal taper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259084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49F6-EAA6-9DAF-13A8-8A359030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happens for a uniform (NON-TAPERED) slot waveguide?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0708E-21BC-2E3F-8DBB-1675C28C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26" y="1561067"/>
            <a:ext cx="4744721" cy="1797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B3C06-A3FE-4A07-0E4A-8BF2AE18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804" y="1561067"/>
            <a:ext cx="4744720" cy="17975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BED3A4-EA8E-9016-CDC2-CC76C839CE2F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96D9A2B-857F-BE0A-6FF9-B1419E34E67C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72E58CC-85D3-FFBD-478D-81F11BAFD301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1BC8908-D37D-D59B-1B47-48413BBD42EC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E36CB09F-7F00-97FA-37DC-0486AD2F69A8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572D1A80-163D-9E11-3243-684CE733D1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EB631F5-C6C9-27CA-2893-D02C703E114C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932854C1-EB31-48C2-0923-63B7ADA5DF0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946787D-09EF-4F00-674C-4356326D28B6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8EC31553-AF42-BAB5-761B-A0EA2B84E1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DEF1B8D-4258-666B-7C4D-26FA030D0697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92804B3D-3D18-371A-49AA-716BD8804789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CE4A8BD-DEBA-2988-C504-BFE1AE5DF6E0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025B8B2-A70A-FA2A-9C9F-48607571742F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7E7C32B-41DC-B23F-F751-81DE0D1CF60A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287FF5-CE03-6742-1889-D6A11AF7D429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CA16F1-F74B-CE44-12E7-E4F73A2CA694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3E107D-8A6E-DCB6-326B-6C79FC8C7CA4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0F7AF09-C43C-8EFF-EFB2-B593B42B4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01" y="3682841"/>
            <a:ext cx="4215052" cy="2810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D74B8-C3CC-33BD-54F2-245991982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688" y="3831312"/>
            <a:ext cx="4114694" cy="27431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2246EA-7027-BFCF-F8FF-7B5E72DBA76E}"/>
              </a:ext>
            </a:extLst>
          </p:cNvPr>
          <p:cNvSpPr txBox="1"/>
          <p:nvPr/>
        </p:nvSpPr>
        <p:spPr>
          <a:xfrm>
            <a:off x="3162948" y="6492875"/>
            <a:ext cx="550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PHASE SPACE AT ACCELERATOR’S EXIT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62AAD6-FA18-E7CB-7C04-D993E1F29E56}"/>
              </a:ext>
            </a:extLst>
          </p:cNvPr>
          <p:cNvSpPr txBox="1"/>
          <p:nvPr/>
        </p:nvSpPr>
        <p:spPr>
          <a:xfrm>
            <a:off x="3206506" y="3682841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Large Energy spread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C6D022-A137-1F4E-918B-8784FC5FA7C6}"/>
              </a:ext>
            </a:extLst>
          </p:cNvPr>
          <p:cNvSpPr txBox="1"/>
          <p:nvPr/>
        </p:nvSpPr>
        <p:spPr>
          <a:xfrm>
            <a:off x="6599273" y="3579601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No particle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in the accelerating RF bucket!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66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49F6-EAA6-9DAF-13A8-8A359030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LINEARLY TAPERED SLOT WAVEGUIDE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0708E-21BC-2E3F-8DBB-1675C28C8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08" y="1611908"/>
            <a:ext cx="4717009" cy="1797507"/>
          </a:xfrm>
          <a:prstGeom prst="rect">
            <a:avLst/>
          </a:prstGeom>
        </p:spPr>
      </p:pic>
      <p:pic>
        <p:nvPicPr>
          <p:cNvPr id="8" name="Picture 7" descr="A long straight object with a red pointy bottom">
            <a:extLst>
              <a:ext uri="{FF2B5EF4-FFF2-40B4-BE49-F238E27FC236}">
                <a16:creationId xmlns:a16="http://schemas.microsoft.com/office/drawing/2014/main" id="{361B64B1-1AD0-B6FC-D56E-B9B1F4968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2" y="3915185"/>
            <a:ext cx="5403918" cy="20472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F1C4D0-7E56-8B0A-2FA6-7699098B0AE6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5BEC911-B48F-A757-23B7-491FBE6E4FA5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4A7C94-C44C-04D6-B7DD-D1E6D034D185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86112E9-CB23-9CBE-2394-2E79E7CF98FB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21698A09-9B74-7224-CD91-A6A2F7550933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DC534C2-0C8C-EB2A-9E12-7D8A6F6F36A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AB06269-0536-6A0D-4E61-929CBFBD3F74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425498C8-08ED-3E8E-9B12-FA8FBEE0DA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3E45E5D-DF81-9F5A-13B1-6FD4FBEA0FCA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24" name="Freeform 23">
                    <a:extLst>
                      <a:ext uri="{FF2B5EF4-FFF2-40B4-BE49-F238E27FC236}">
                        <a16:creationId xmlns:a16="http://schemas.microsoft.com/office/drawing/2014/main" id="{815E64CF-FF69-56A5-B5FA-2583667916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65B992B-9533-392E-CFD2-54010DD20D86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04A26E5-CCAD-5B05-8240-0178FFBA8106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23F6014-17C8-3DA6-B49D-5376A6783D1A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D23755A-3BC4-0801-CD8A-2652D06D328A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C690773-072C-6B12-AB02-CE4122EC9844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F692A2-94CC-EAB6-C680-F2735904CDDD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F6E5F9-2D00-4B01-B234-B038048B4B0F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7C8FE6-131F-F604-63BD-D91C5247A02F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99090FD-89A0-44BD-AFFE-BF78FE68A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855" y="1194744"/>
            <a:ext cx="4080662" cy="2720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28F067-7998-82C8-3C6E-CF1665A5B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9787" y="3880134"/>
            <a:ext cx="4114694" cy="27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0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DF36-27AD-8394-870B-145CA020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644" y="454803"/>
            <a:ext cx="7969089" cy="11558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dirty="0"/>
              <a:t>Performance 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2D082-0E0F-C9B6-E8CE-E96042D45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316" y="1366108"/>
            <a:ext cx="7711620" cy="5141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625BF-C40D-9D2A-C263-B31A549FE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61" y="1073288"/>
            <a:ext cx="2148059" cy="1432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7CC1A-A28C-E508-50D8-F32B252C4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156" y="3914260"/>
            <a:ext cx="2148059" cy="14320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C6012B-1192-0B02-F855-B026C88F2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442" y="2521010"/>
            <a:ext cx="2148059" cy="1432039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77B70C3-A677-166E-81BF-5A88F35CF8A7}"/>
              </a:ext>
            </a:extLst>
          </p:cNvPr>
          <p:cNvCxnSpPr>
            <a:cxnSpLocks/>
          </p:cNvCxnSpPr>
          <p:nvPr/>
        </p:nvCxnSpPr>
        <p:spPr>
          <a:xfrm flipV="1">
            <a:off x="8107497" y="1864467"/>
            <a:ext cx="475390" cy="2401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DD7033D-3ECC-3BAB-9EEF-868D0578B7CE}"/>
              </a:ext>
            </a:extLst>
          </p:cNvPr>
          <p:cNvCxnSpPr>
            <a:cxnSpLocks/>
          </p:cNvCxnSpPr>
          <p:nvPr/>
        </p:nvCxnSpPr>
        <p:spPr>
          <a:xfrm>
            <a:off x="8019521" y="2693405"/>
            <a:ext cx="526778" cy="1622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F772F6-C9D6-1113-CA79-6CB86407B0D7}"/>
              </a:ext>
            </a:extLst>
          </p:cNvPr>
          <p:cNvCxnSpPr>
            <a:cxnSpLocks/>
          </p:cNvCxnSpPr>
          <p:nvPr/>
        </p:nvCxnSpPr>
        <p:spPr>
          <a:xfrm>
            <a:off x="8140881" y="3363284"/>
            <a:ext cx="482934" cy="5348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D715D9D-5AAF-7D95-490E-852C2B7F0E31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7912534-59C4-3BBB-BFD8-6FB2C27015B7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B832C1-9AB8-A464-D9BA-F11CA2F3F12A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648A883-7CC4-136A-A37F-1FC111530416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77DAF69-163F-AA74-4DBA-F3667DC961F5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4797CAAC-03F6-FA51-2228-D2CF1655E2E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AD447A59-1F41-4665-EE1D-3E482F34CE2D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AA97FD20-4626-27EC-FBE5-71259EACD8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3C1602B-0ED8-D208-08B1-904C2D039164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09CBE32A-072D-691B-F5FD-C3B5E2DD1D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49A72567-5E6C-7928-B211-02C5A3BA9CF4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6980BF6C-45B2-B5F0-2137-E42F63A55339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BDA8DCF-729B-616E-CCC4-EB37F6AD1FF7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F800FEB3-3BB8-6EE0-411D-46B123ED31E4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4F5FF94-E643-0F73-431F-C8F08D2A4994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4203D9-2CA7-A2C0-4625-E5FBE8888D14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9DA417-991F-6EBA-3256-B3563CE79903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5A5458-E25F-6FA7-812F-F6FE5AD52562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261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4510EF76-A2D6-4AC2-975E-6A832F19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082" y="52029"/>
            <a:ext cx="973072" cy="6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56A15A7-959F-1B34-F0A7-DB60CE9F4460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5448FD-8883-F544-681C-F4BE9D22A25A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506169-F53C-590E-A55F-FAA9A6360C5F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B44A20-BD50-CD46-B996-B90C761E2182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DLA</a:t>
                </a: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D77FAC5-E412-379D-43F1-2F6122E8EEF7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BDB8EC-BBCD-C498-AA1B-5D100E76D6F7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Co-prop. schemes</a:t>
                </a: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B2FB682-D7FA-45EA-2CB6-D9CC1FB979EF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7212D-7960-47F7-5422-D86633D9E52D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209793-143D-5E25-CC41-1F0E9BEFC09E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1C15A5-3AF7-9507-44DA-EF7F7751C10B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4D39DC-CC1C-8611-2382-FB3806C4C057}"/>
              </a:ext>
            </a:extLst>
          </p:cNvPr>
          <p:cNvGrpSpPr/>
          <p:nvPr/>
        </p:nvGrpSpPr>
        <p:grpSpPr>
          <a:xfrm>
            <a:off x="3039476" y="1337071"/>
            <a:ext cx="6113047" cy="4515052"/>
            <a:chOff x="6098252" y="2031435"/>
            <a:chExt cx="6113047" cy="4515052"/>
          </a:xfrm>
        </p:grpSpPr>
        <p:sp>
          <p:nvSpPr>
            <p:cNvPr id="16" name="Google Shape;226;p65">
              <a:extLst>
                <a:ext uri="{FF2B5EF4-FFF2-40B4-BE49-F238E27FC236}">
                  <a16:creationId xmlns:a16="http://schemas.microsoft.com/office/drawing/2014/main" id="{9954F8BC-5657-AEFD-46F0-83954519A762}"/>
                </a:ext>
              </a:extLst>
            </p:cNvPr>
            <p:cNvSpPr txBox="1"/>
            <p:nvPr/>
          </p:nvSpPr>
          <p:spPr>
            <a:xfrm>
              <a:off x="6496239" y="2031435"/>
              <a:ext cx="5497779" cy="27695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2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schematic overview of the accelerating gradient for different</a:t>
              </a:r>
              <a:r>
                <a:rPr lang="en-GB" sz="105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GB" sz="1200" b="1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types of accelerators  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98;p11" descr="page4image2726623344">
              <a:extLst>
                <a:ext uri="{FF2B5EF4-FFF2-40B4-BE49-F238E27FC236}">
                  <a16:creationId xmlns:a16="http://schemas.microsoft.com/office/drawing/2014/main" id="{56876325-19E5-2D15-DB2A-EC29B5D961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8252" y="2329919"/>
              <a:ext cx="6113047" cy="4216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02;p11">
              <a:extLst>
                <a:ext uri="{FF2B5EF4-FFF2-40B4-BE49-F238E27FC236}">
                  <a16:creationId xmlns:a16="http://schemas.microsoft.com/office/drawing/2014/main" id="{BC9AE7EB-2594-F098-FCE7-51874871DA3E}"/>
                </a:ext>
              </a:extLst>
            </p:cNvPr>
            <p:cNvSpPr/>
            <p:nvPr/>
          </p:nvSpPr>
          <p:spPr>
            <a:xfrm>
              <a:off x="7187418" y="4578212"/>
              <a:ext cx="4890273" cy="650516"/>
            </a:xfrm>
            <a:prstGeom prst="rect">
              <a:avLst/>
            </a:prstGeom>
            <a:solidFill>
              <a:srgbClr val="FF0000">
                <a:alpha val="23529"/>
              </a:srgbClr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9;p11">
              <a:extLst>
                <a:ext uri="{FF2B5EF4-FFF2-40B4-BE49-F238E27FC236}">
                  <a16:creationId xmlns:a16="http://schemas.microsoft.com/office/drawing/2014/main" id="{A647C05E-1415-9322-21F0-46215D28A26A}"/>
                </a:ext>
              </a:extLst>
            </p:cNvPr>
            <p:cNvSpPr/>
            <p:nvPr/>
          </p:nvSpPr>
          <p:spPr>
            <a:xfrm rot="5400000">
              <a:off x="9711717" y="5029928"/>
              <a:ext cx="1482542" cy="640909"/>
            </a:xfrm>
            <a:prstGeom prst="rect">
              <a:avLst/>
            </a:prstGeom>
            <a:solidFill>
              <a:srgbClr val="FFFF00">
                <a:alpha val="23529"/>
              </a:srgbClr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13;p11">
              <a:extLst>
                <a:ext uri="{FF2B5EF4-FFF2-40B4-BE49-F238E27FC236}">
                  <a16:creationId xmlns:a16="http://schemas.microsoft.com/office/drawing/2014/main" id="{B327F158-216C-0F6A-6E6D-3B8348723357}"/>
                </a:ext>
              </a:extLst>
            </p:cNvPr>
            <p:cNvSpPr txBox="1"/>
            <p:nvPr/>
          </p:nvSpPr>
          <p:spPr>
            <a:xfrm rot="19327420">
              <a:off x="10066897" y="4864616"/>
              <a:ext cx="1772886" cy="923289"/>
            </a:xfrm>
            <a:prstGeom prst="rect">
              <a:avLst/>
            </a:prstGeom>
            <a:gradFill>
              <a:gsLst>
                <a:gs pos="0">
                  <a:srgbClr val="FFED74"/>
                </a:gs>
                <a:gs pos="35000">
                  <a:srgbClr val="FFF09F"/>
                </a:gs>
                <a:gs pos="100000">
                  <a:srgbClr val="FFF9D6"/>
                </a:gs>
              </a:gsLst>
              <a:lin ang="16200000" scaled="0"/>
            </a:gra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on-chip optical-wavelength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buClr>
                  <a:srgbClr val="000000"/>
                </a:buClr>
                <a:buSzPts val="1800"/>
              </a:pPr>
              <a:r>
                <a:rPr lang="en-GB" b="1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DLA [1,2]</a:t>
              </a:r>
              <a:endParaRPr b="1" dirty="0">
                <a:solidFill>
                  <a:schemeClr val="dk1"/>
                </a:solidFill>
                <a:latin typeface="Calibri"/>
                <a:cs typeface="Calibri"/>
                <a:sym typeface="Arial"/>
              </a:endParaRPr>
            </a:p>
          </p:txBody>
        </p:sp>
        <p:sp>
          <p:nvSpPr>
            <p:cNvPr id="20" name="Google Shape;205;p11">
              <a:extLst>
                <a:ext uri="{FF2B5EF4-FFF2-40B4-BE49-F238E27FC236}">
                  <a16:creationId xmlns:a16="http://schemas.microsoft.com/office/drawing/2014/main" id="{9092E280-8CD1-CC0E-BAEF-476CFA302726}"/>
                </a:ext>
              </a:extLst>
            </p:cNvPr>
            <p:cNvSpPr txBox="1"/>
            <p:nvPr/>
          </p:nvSpPr>
          <p:spPr>
            <a:xfrm rot="-2733450">
              <a:off x="10075296" y="3496388"/>
              <a:ext cx="2218206" cy="307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laser-plasma interaction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04;p11">
              <a:extLst>
                <a:ext uri="{FF2B5EF4-FFF2-40B4-BE49-F238E27FC236}">
                  <a16:creationId xmlns:a16="http://schemas.microsoft.com/office/drawing/2014/main" id="{2317A5CB-7800-469A-A26B-6F72D1CAB5A7}"/>
                </a:ext>
              </a:extLst>
            </p:cNvPr>
            <p:cNvSpPr/>
            <p:nvPr/>
          </p:nvSpPr>
          <p:spPr>
            <a:xfrm>
              <a:off x="10213035" y="4546227"/>
              <a:ext cx="492797" cy="510634"/>
            </a:xfrm>
            <a:prstGeom prst="ellipse">
              <a:avLst/>
            </a:prstGeom>
            <a:gradFill>
              <a:gsLst>
                <a:gs pos="0">
                  <a:srgbClr val="FFD966"/>
                </a:gs>
                <a:gs pos="26000">
                  <a:srgbClr val="FFD966"/>
                </a:gs>
                <a:gs pos="49000">
                  <a:srgbClr val="FFFF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10BAA87-F394-47AE-91B9-2472FE552B72}"/>
              </a:ext>
            </a:extLst>
          </p:cNvPr>
          <p:cNvSpPr txBox="1"/>
          <p:nvPr/>
        </p:nvSpPr>
        <p:spPr>
          <a:xfrm>
            <a:off x="-27308" y="5809259"/>
            <a:ext cx="5339923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IT"/>
            </a:defPPr>
            <a:lvl1pPr>
              <a:defRPr sz="1100"/>
            </a:lvl1pPr>
          </a:lstStyle>
          <a:p>
            <a:r>
              <a:rPr lang="en-GB" dirty="0"/>
              <a:t>[1] R. Joel England et al.,  Rev. Mod. Phys. 86, 1337-2014</a:t>
            </a:r>
          </a:p>
          <a:p>
            <a:r>
              <a:rPr lang="en-GB" dirty="0"/>
              <a:t>[2] R. J. England, D. </a:t>
            </a:r>
            <a:r>
              <a:rPr lang="en-GB" dirty="0" err="1"/>
              <a:t>Filippetto</a:t>
            </a:r>
            <a:r>
              <a:rPr lang="en-GB" dirty="0"/>
              <a:t>, G. Torrisi et al; “</a:t>
            </a:r>
            <a:r>
              <a:rPr lang="en-GB" i="1" dirty="0"/>
              <a:t>Laser-Driven Structure-Based Accelerators”</a:t>
            </a:r>
            <a:r>
              <a:rPr lang="en-GB" dirty="0"/>
              <a:t>,</a:t>
            </a:r>
          </a:p>
          <a:p>
            <a:r>
              <a:rPr lang="en-GB" dirty="0"/>
              <a:t> arXiv:2203.08981 [</a:t>
            </a:r>
            <a:r>
              <a:rPr lang="en-GB" dirty="0" err="1"/>
              <a:t>physics.acc-ph</a:t>
            </a:r>
            <a:r>
              <a:rPr lang="en-GB" dirty="0"/>
              <a:t>], 2022 </a:t>
            </a:r>
            <a:r>
              <a:rPr lang="en-GB" b="1" dirty="0"/>
              <a:t>White Paper for Snowmass 2021 </a:t>
            </a:r>
          </a:p>
          <a:p>
            <a:r>
              <a:rPr lang="en-GB" b="1" dirty="0"/>
              <a:t>Topical Group AF06 - Advanced Acceleration Concepts</a:t>
            </a:r>
            <a:r>
              <a:rPr lang="en-GB" dirty="0"/>
              <a:t> ]</a:t>
            </a:r>
          </a:p>
          <a:p>
            <a:r>
              <a:rPr lang="en-GB" dirty="0"/>
              <a:t>[3]E. </a:t>
            </a:r>
            <a:r>
              <a:rPr lang="en-GB" dirty="0" err="1"/>
              <a:t>Nanni</a:t>
            </a:r>
            <a:r>
              <a:rPr lang="en-GB" dirty="0"/>
              <a:t>, et al., Nat </a:t>
            </a:r>
            <a:r>
              <a:rPr lang="en-GB" dirty="0" err="1"/>
              <a:t>Commun</a:t>
            </a:r>
            <a:r>
              <a:rPr lang="en-GB" dirty="0"/>
              <a:t> 6, 8486 (2015). </a:t>
            </a:r>
          </a:p>
          <a:p>
            <a:r>
              <a:rPr lang="en-GB" dirty="0"/>
              <a:t>[4] F. </a:t>
            </a:r>
            <a:r>
              <a:rPr lang="en-GB" dirty="0" err="1"/>
              <a:t>Lemery</a:t>
            </a:r>
            <a:r>
              <a:rPr lang="en-GB" dirty="0"/>
              <a:t>, et al.” </a:t>
            </a:r>
            <a:r>
              <a:rPr lang="en-GB" dirty="0" err="1"/>
              <a:t>Commun</a:t>
            </a:r>
            <a:r>
              <a:rPr lang="en-GB" dirty="0"/>
              <a:t> Phys 3, 150 (2020). </a:t>
            </a:r>
          </a:p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EEF5B8-DD67-DC83-2062-7E09FE0B89AE}"/>
              </a:ext>
            </a:extLst>
          </p:cNvPr>
          <p:cNvSpPr txBox="1"/>
          <p:nvPr/>
        </p:nvSpPr>
        <p:spPr>
          <a:xfrm>
            <a:off x="3663556" y="531563"/>
            <a:ext cx="5273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GB" sz="1800" b="1" dirty="0"/>
              <a:t>AIM of this session:</a:t>
            </a:r>
          </a:p>
          <a:p>
            <a:pPr marL="0" indent="0" algn="ctr">
              <a:buNone/>
            </a:pPr>
            <a:r>
              <a:rPr lang="en-GB" sz="1800" i="1" dirty="0"/>
              <a:t>To examine Novel Schemes to go </a:t>
            </a:r>
            <a:r>
              <a:rPr lang="en-GB" sz="1800" b="1" i="1" dirty="0"/>
              <a:t>“beyond the X-band</a:t>
            </a:r>
            <a:r>
              <a:rPr lang="en-GB" sz="1800" i="1" dirty="0"/>
              <a:t>”</a:t>
            </a:r>
          </a:p>
          <a:p>
            <a:pPr algn="ctr"/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ACB216-756D-FC61-2368-FD100528B48F}"/>
              </a:ext>
            </a:extLst>
          </p:cNvPr>
          <p:cNvGrpSpPr/>
          <p:nvPr/>
        </p:nvGrpSpPr>
        <p:grpSpPr>
          <a:xfrm rot="16200000">
            <a:off x="9621879" y="3546892"/>
            <a:ext cx="307777" cy="1796139"/>
            <a:chOff x="3565090" y="3166176"/>
            <a:chExt cx="307777" cy="17961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8FD513-7A74-8C53-EE8D-7657A4F06A93}"/>
                </a:ext>
              </a:extLst>
            </p:cNvPr>
            <p:cNvSpPr txBox="1"/>
            <p:nvPr/>
          </p:nvSpPr>
          <p:spPr>
            <a:xfrm rot="5400000">
              <a:off x="3120211" y="4209659"/>
              <a:ext cx="1197535" cy="3077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This talk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8102F52-64AE-B58A-FC22-0C68562453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8978" y="3166176"/>
              <a:ext cx="0" cy="5986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EC6C24-9305-4C65-2FFD-71C1E536FC5E}"/>
              </a:ext>
            </a:extLst>
          </p:cNvPr>
          <p:cNvSpPr txBox="1"/>
          <p:nvPr/>
        </p:nvSpPr>
        <p:spPr>
          <a:xfrm rot="18933013">
            <a:off x="5260445" y="4757779"/>
            <a:ext cx="1571841" cy="5847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THz-driven </a:t>
            </a:r>
          </a:p>
          <a:p>
            <a:pPr algn="ctr"/>
            <a:r>
              <a:rPr lang="en-GB" sz="1600" b="1" dirty="0"/>
              <a:t>DLW LINAC </a:t>
            </a:r>
            <a:r>
              <a:rPr lang="en-GB" sz="1600" b="1" dirty="0">
                <a:ea typeface="Calibri"/>
                <a:cs typeface="Calibri"/>
                <a:sym typeface="Calibri"/>
              </a:rPr>
              <a:t>[2,3]</a:t>
            </a:r>
            <a:endParaRPr lang="en-GB" sz="1600" dirty="0"/>
          </a:p>
        </p:txBody>
      </p:sp>
      <p:sp>
        <p:nvSpPr>
          <p:cNvPr id="4" name="Google Shape;204;p11">
            <a:extLst>
              <a:ext uri="{FF2B5EF4-FFF2-40B4-BE49-F238E27FC236}">
                <a16:creationId xmlns:a16="http://schemas.microsoft.com/office/drawing/2014/main" id="{F17AC1A1-70F0-4F54-56C2-B95DAA81BC05}"/>
              </a:ext>
            </a:extLst>
          </p:cNvPr>
          <p:cNvSpPr/>
          <p:nvPr/>
        </p:nvSpPr>
        <p:spPr>
          <a:xfrm>
            <a:off x="6064472" y="3914747"/>
            <a:ext cx="492797" cy="510634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7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995DC8-76CA-1584-5817-7211461CF810}"/>
              </a:ext>
            </a:extLst>
          </p:cNvPr>
          <p:cNvSpPr txBox="1"/>
          <p:nvPr/>
        </p:nvSpPr>
        <p:spPr>
          <a:xfrm>
            <a:off x="0" y="1930730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8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Approximate</a:t>
            </a:r>
            <a:r>
              <a:rPr lang="en-GB" sz="2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solutions and </a:t>
            </a:r>
            <a:r>
              <a:rPr lang="en-GB" sz="28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approximate</a:t>
            </a:r>
            <a:r>
              <a:rPr lang="en-GB" sz="2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technique to solve guidance problems in dielectric waveguide –&gt; </a:t>
            </a:r>
            <a:r>
              <a:rPr lang="en-GB" sz="2800" b="0" i="0" u="sng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EFFECTIVE INDEX METHOD</a:t>
            </a:r>
            <a:endParaRPr lang="en-GB" sz="28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F8EB5-DF46-E982-D6F9-3F693D3EC53F}"/>
              </a:ext>
            </a:extLst>
          </p:cNvPr>
          <p:cNvSpPr txBox="1"/>
          <p:nvPr/>
        </p:nvSpPr>
        <p:spPr>
          <a:xfrm>
            <a:off x="1365676" y="260281"/>
            <a:ext cx="8834470" cy="68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0000"/>
                </a:solidFill>
                <a:ea typeface="+mj-ea"/>
                <a:cs typeface="+mj-cs"/>
              </a:defRPr>
            </a:lvl1pPr>
          </a:lstStyle>
          <a:p>
            <a:r>
              <a:rPr lang="en-GB" dirty="0"/>
              <a:t>Reducing complexity in electromagnetics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A612E-FFAC-7D5B-E81F-DC42C8173B13}"/>
              </a:ext>
            </a:extLst>
          </p:cNvPr>
          <p:cNvSpPr txBox="1"/>
          <p:nvPr/>
        </p:nvSpPr>
        <p:spPr>
          <a:xfrm>
            <a:off x="2988276" y="5113777"/>
            <a:ext cx="7211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endParaRPr lang="en-AU" b="1" dirty="0">
              <a:solidFill>
                <a:srgbClr val="000000"/>
              </a:solidFill>
              <a:latin typeface="Times" pitchFamily="2" charset="0"/>
            </a:endParaRPr>
          </a:p>
          <a:p>
            <a:pPr algn="just" rtl="0"/>
            <a:r>
              <a:rPr lang="en-AU" sz="1800" dirty="0">
                <a:solidFill>
                  <a:srgbClr val="000000"/>
                </a:solidFill>
              </a:rPr>
              <a:t> </a:t>
            </a:r>
            <a:endParaRPr lang="en-AU" sz="1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98A1D-DA68-64C5-6B30-F6D673B7E751}"/>
              </a:ext>
            </a:extLst>
          </p:cNvPr>
          <p:cNvSpPr txBox="1"/>
          <p:nvPr/>
        </p:nvSpPr>
        <p:spPr>
          <a:xfrm>
            <a:off x="3331334" y="3703464"/>
            <a:ext cx="62154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800" b="0" i="0" dirty="0">
                <a:solidFill>
                  <a:srgbClr val="000000"/>
                </a:solidFill>
                <a:effectLst/>
              </a:rPr>
              <a:t>The </a:t>
            </a:r>
            <a:r>
              <a:rPr lang="en-AU" sz="1800" b="1" i="0" dirty="0">
                <a:solidFill>
                  <a:srgbClr val="000000"/>
                </a:solidFill>
                <a:effectLst/>
              </a:rPr>
              <a:t>effective index method (EIM) </a:t>
            </a:r>
            <a:r>
              <a:rPr lang="en-GB" sz="1800" b="0" i="0" u="none" strike="noStrike" dirty="0">
                <a:effectLst/>
                <a:latin typeface="Times" pitchFamily="2" charset="0"/>
              </a:rPr>
              <a:t>is used to reduce 3D structure to 2D </a:t>
            </a:r>
            <a:r>
              <a:rPr lang="en-AU" sz="1800" b="0" i="1" dirty="0">
                <a:solidFill>
                  <a:srgbClr val="000000"/>
                </a:solidFill>
                <a:effectLst/>
              </a:rPr>
              <a:t>for calculating the propagation constant (or effective refractive index) of a simpler two-dimensional structures in place of the starting complex  3D structure</a:t>
            </a:r>
          </a:p>
        </p:txBody>
      </p:sp>
    </p:spTree>
    <p:extLst>
      <p:ext uri="{BB962C8B-B14F-4D97-AF65-F5344CB8AC3E}">
        <p14:creationId xmlns:p14="http://schemas.microsoft.com/office/powerpoint/2010/main" val="2934941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958" y="1473844"/>
            <a:ext cx="6716600" cy="350593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 rtl="0"/>
            <a:endParaRPr lang="en-AU" sz="1800" b="0" i="0" dirty="0">
              <a:solidFill>
                <a:srgbClr val="000000"/>
              </a:solidFill>
              <a:effectLst/>
            </a:endParaRPr>
          </a:p>
          <a:p>
            <a:pPr marL="342900" indent="-342900" algn="just" rtl="0">
              <a:buFont typeface="+mj-lt"/>
              <a:buAutoNum type="alphaLcParenR"/>
            </a:pPr>
            <a:r>
              <a:rPr lang="en-AU" sz="1800" dirty="0">
                <a:solidFill>
                  <a:srgbClr val="000000"/>
                </a:solidFill>
              </a:rPr>
              <a:t>The starting 3D problem </a:t>
            </a:r>
            <a:r>
              <a:rPr lang="en-AU" sz="1800" b="0" i="0" dirty="0">
                <a:solidFill>
                  <a:srgbClr val="000000"/>
                </a:solidFill>
                <a:effectLst/>
              </a:rPr>
              <a:t>has a </a:t>
            </a:r>
            <a:r>
              <a:rPr lang="en-AU" sz="1800" dirty="0">
                <a:solidFill>
                  <a:srgbClr val="000000"/>
                </a:solidFill>
              </a:rPr>
              <a:t>stratification along y</a:t>
            </a:r>
            <a:endParaRPr lang="en-AU" sz="1800" b="0" i="1" dirty="0">
              <a:solidFill>
                <a:srgbClr val="000000"/>
              </a:solidFill>
              <a:effectLst/>
            </a:endParaRPr>
          </a:p>
          <a:p>
            <a:pPr marL="342900" indent="-342900" algn="just" rtl="0">
              <a:buFont typeface="+mj-lt"/>
              <a:buAutoNum type="alphaLcParenR"/>
            </a:pPr>
            <a:endParaRPr lang="en-AU" sz="1800" i="1" dirty="0">
              <a:solidFill>
                <a:srgbClr val="000000"/>
              </a:solidFill>
              <a:latin typeface="LMRoman12-Italic"/>
            </a:endParaRPr>
          </a:p>
          <a:p>
            <a:pPr marL="0" indent="0" algn="just" rtl="0">
              <a:buNone/>
            </a:pPr>
            <a:endParaRPr lang="en-AU" sz="1800" i="1" dirty="0">
              <a:solidFill>
                <a:srgbClr val="000000"/>
              </a:solidFill>
              <a:latin typeface="LMRoman12-Italic"/>
            </a:endParaRPr>
          </a:p>
          <a:p>
            <a:pPr marL="342900" indent="-342900" algn="just" rtl="0">
              <a:buFont typeface="+mj-lt"/>
              <a:buAutoNum type="alphaLcParenR"/>
            </a:pPr>
            <a:endParaRPr lang="en-AU" sz="1800" i="1" dirty="0">
              <a:solidFill>
                <a:srgbClr val="000000"/>
              </a:solidFill>
              <a:latin typeface="LMRoman12-Italic"/>
            </a:endParaRPr>
          </a:p>
          <a:p>
            <a:pPr marL="0" indent="0" algn="just">
              <a:buNone/>
            </a:pPr>
            <a:r>
              <a:rPr lang="en-AU" sz="1800" i="1" dirty="0">
                <a:solidFill>
                  <a:srgbClr val="000000"/>
                </a:solidFill>
                <a:latin typeface="LMRoman12-Italic"/>
              </a:rPr>
              <a:t>b) </a:t>
            </a:r>
            <a:r>
              <a:rPr lang="en-AU" sz="1800" dirty="0">
                <a:solidFill>
                  <a:srgbClr val="000000"/>
                </a:solidFill>
              </a:rPr>
              <a:t>The starting 3D structure can be divided in three regions where a 2D problem can be solved to compute the three effective indices: n</a:t>
            </a:r>
            <a:r>
              <a:rPr lang="en-AU" sz="1800" baseline="-25000" dirty="0">
                <a:solidFill>
                  <a:srgbClr val="000000"/>
                </a:solidFill>
              </a:rPr>
              <a:t>eff1</a:t>
            </a:r>
            <a:r>
              <a:rPr lang="en-AU" sz="1800" dirty="0">
                <a:solidFill>
                  <a:srgbClr val="000000"/>
                </a:solidFill>
              </a:rPr>
              <a:t>, n</a:t>
            </a:r>
            <a:r>
              <a:rPr lang="en-AU" sz="1800" baseline="-25000" dirty="0">
                <a:solidFill>
                  <a:srgbClr val="000000"/>
                </a:solidFill>
              </a:rPr>
              <a:t>eff2</a:t>
            </a:r>
            <a:r>
              <a:rPr lang="en-AU" sz="1800" dirty="0">
                <a:solidFill>
                  <a:srgbClr val="000000"/>
                </a:solidFill>
              </a:rPr>
              <a:t>, n</a:t>
            </a:r>
            <a:r>
              <a:rPr lang="en-AU" sz="1800" baseline="-25000" dirty="0">
                <a:solidFill>
                  <a:srgbClr val="000000"/>
                </a:solidFill>
              </a:rPr>
              <a:t>eff3</a:t>
            </a:r>
            <a:r>
              <a:rPr lang="en-AU" sz="1800" dirty="0">
                <a:solidFill>
                  <a:srgbClr val="000000"/>
                </a:solidFill>
              </a:rPr>
              <a:t>,  where </a:t>
            </a:r>
            <a:r>
              <a:rPr lang="en-AU" sz="1800" dirty="0" err="1">
                <a:solidFill>
                  <a:srgbClr val="000000"/>
                </a:solidFill>
              </a:rPr>
              <a:t>n</a:t>
            </a:r>
            <a:r>
              <a:rPr lang="en-AU" sz="1800" baseline="-25000" dirty="0" err="1">
                <a:solidFill>
                  <a:srgbClr val="000000"/>
                </a:solidFill>
              </a:rPr>
              <a:t>eff</a:t>
            </a:r>
            <a:r>
              <a:rPr lang="en-AU" sz="1800" dirty="0">
                <a:solidFill>
                  <a:srgbClr val="000000"/>
                </a:solidFill>
              </a:rPr>
              <a:t> = β/k0 , (β ≡ </a:t>
            </a:r>
            <a:r>
              <a:rPr lang="en-AU" sz="1800" dirty="0" err="1">
                <a:solidFill>
                  <a:srgbClr val="000000"/>
                </a:solidFill>
              </a:rPr>
              <a:t>kz</a:t>
            </a:r>
            <a:r>
              <a:rPr lang="en-AU" sz="1800" dirty="0">
                <a:solidFill>
                  <a:srgbClr val="000000"/>
                </a:solidFill>
              </a:rPr>
              <a:t>). </a:t>
            </a:r>
          </a:p>
          <a:p>
            <a:pPr marL="342900" indent="-342900" algn="just">
              <a:buFont typeface="+mj-lt"/>
              <a:buAutoNum type="alphaLcParenR"/>
            </a:pPr>
            <a:endParaRPr lang="en-AU" sz="1800" dirty="0">
              <a:solidFill>
                <a:srgbClr val="000000"/>
              </a:solidFill>
            </a:endParaRPr>
          </a:p>
          <a:p>
            <a:pPr marL="342900" indent="-342900" algn="just">
              <a:buFont typeface="+mj-lt"/>
              <a:buAutoNum type="alphaLcParenR"/>
            </a:pPr>
            <a:endParaRPr lang="en-AU" sz="1800" dirty="0">
              <a:solidFill>
                <a:srgbClr val="000000"/>
              </a:solidFill>
            </a:endParaRPr>
          </a:p>
          <a:p>
            <a:pPr marL="342900" indent="-342900" algn="just">
              <a:buFont typeface="+mj-lt"/>
              <a:buAutoNum type="alphaLcParenR"/>
            </a:pPr>
            <a:endParaRPr lang="en-AU" sz="1800" dirty="0">
              <a:solidFill>
                <a:srgbClr val="000000"/>
              </a:solidFill>
            </a:endParaRPr>
          </a:p>
          <a:p>
            <a:pPr marL="342900" indent="-342900" algn="just">
              <a:buFont typeface="+mj-lt"/>
              <a:buAutoNum type="alphaLcParenR"/>
            </a:pPr>
            <a:endParaRPr lang="en-AU" sz="18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AU" sz="1800" dirty="0">
                <a:solidFill>
                  <a:srgbClr val="000000"/>
                </a:solidFill>
              </a:rPr>
              <a:t>c) A 2D simpler problem can be solved having a stratification along x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it-IT" smtClean="0"/>
              <a:pPr rtl="0"/>
              <a:t>31</a:t>
            </a:fld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BC4FAD3-2280-49AE-9A72-D4322851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855" y="1431276"/>
            <a:ext cx="4077377" cy="5107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6B3CC39-1D21-7A05-9106-EF5CC737BD3A}"/>
              </a:ext>
            </a:extLst>
          </p:cNvPr>
          <p:cNvSpPr txBox="1">
            <a:spLocks/>
          </p:cNvSpPr>
          <p:nvPr/>
        </p:nvSpPr>
        <p:spPr>
          <a:xfrm>
            <a:off x="826325" y="635140"/>
            <a:ext cx="10515600" cy="668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200" b="1" dirty="0">
                <a:solidFill>
                  <a:srgbClr val="000000"/>
                </a:solidFill>
                <a:latin typeface="+mn-lt"/>
              </a:rPr>
              <a:t>E</a:t>
            </a:r>
            <a:r>
              <a:rPr lang="en-AU" sz="3200" b="1" i="0" dirty="0">
                <a:solidFill>
                  <a:srgbClr val="000000"/>
                </a:solidFill>
                <a:effectLst/>
                <a:latin typeface="+mn-lt"/>
              </a:rPr>
              <a:t>ffective </a:t>
            </a:r>
            <a:r>
              <a:rPr lang="en-AU" sz="3200" b="1" dirty="0">
                <a:solidFill>
                  <a:srgbClr val="000000"/>
                </a:solidFill>
                <a:latin typeface="+mn-lt"/>
              </a:rPr>
              <a:t>I</a:t>
            </a:r>
            <a:r>
              <a:rPr lang="en-AU" sz="3200" b="1" i="0" dirty="0">
                <a:solidFill>
                  <a:srgbClr val="000000"/>
                </a:solidFill>
                <a:effectLst/>
                <a:latin typeface="+mn-lt"/>
              </a:rPr>
              <a:t>ndex </a:t>
            </a:r>
            <a:r>
              <a:rPr lang="en-AU" sz="3200" b="1" dirty="0">
                <a:solidFill>
                  <a:srgbClr val="000000"/>
                </a:solidFill>
                <a:latin typeface="+mn-lt"/>
              </a:rPr>
              <a:t>M</a:t>
            </a:r>
            <a:r>
              <a:rPr lang="en-AU" sz="3200" b="1" i="0" dirty="0">
                <a:solidFill>
                  <a:srgbClr val="000000"/>
                </a:solidFill>
                <a:effectLst/>
                <a:latin typeface="+mn-lt"/>
              </a:rPr>
              <a:t>ethod (EIM)</a:t>
            </a:r>
            <a:endParaRPr lang="en-US" sz="4800" b="1" dirty="0">
              <a:solidFill>
                <a:schemeClr val="accent1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4931EF-3D89-9C64-6C31-135F66246721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25130F8-845E-CC04-4782-1AE8D34BAAD7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1995E7-D3BB-00CF-3270-59B4F0EEB2F6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E1598CD-2F96-4078-B563-283077893932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A88713D2-9884-EA86-B274-9F7B38F0FD32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A7A34AB8-A52B-4652-1CF9-4A0C6DA029F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3065810-6FD3-181D-CEFF-056D93F78D5C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B637A299-1D50-265A-F272-BA047E81313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1F15CD5E-0041-A4E2-7C5E-FEEDABF667A6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9D88FA7-0A7E-1E2B-456C-2AF7ECA13E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D1CC267-B863-1038-50E4-68E9AE04E980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D4B06F3-35A0-1034-F104-C4D95E30B251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7085D05-E395-2DAE-671E-F8B51E1DD40A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93203CB-0289-CB9C-C29D-6F0F55F0EB53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F7E4C40E-8956-53BE-87B2-5C01C0E8B048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3429D-295F-3DD1-BA94-1C03DD295399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E4831D-C2FC-FDEB-9B0E-017E5B3E875E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717AA4-A653-7A05-5BE3-FCE9CB4469D7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C321153-3DCE-43DA-9ABB-99FA18D3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25" y="635140"/>
            <a:ext cx="10515600" cy="6689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 Light (titoli)"/>
                <a:cs typeface="Times New Roman" panose="02020603050405020304" pitchFamily="18" charset="0"/>
              </a:rPr>
              <a:t>Slot waveguides (“effective index” approximation)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84E1A5-C59E-A606-1C12-766A1C94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25" y="1689746"/>
            <a:ext cx="5180952" cy="5168254"/>
          </a:xfrm>
          <a:prstGeom prst="rect">
            <a:avLst/>
          </a:prstGeom>
        </p:spPr>
      </p:pic>
      <p:pic>
        <p:nvPicPr>
          <p:cNvPr id="30" name="Picture 29" descr="A grey and yellow rectangular object with red text&#10;&#10;Description automatically generated">
            <a:extLst>
              <a:ext uri="{FF2B5EF4-FFF2-40B4-BE49-F238E27FC236}">
                <a16:creationId xmlns:a16="http://schemas.microsoft.com/office/drawing/2014/main" id="{63319CC6-2147-26E1-8081-1110B8157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22" y="3947644"/>
            <a:ext cx="3116504" cy="2703824"/>
          </a:xfrm>
          <a:prstGeom prst="rect">
            <a:avLst/>
          </a:prstGeom>
        </p:spPr>
      </p:pic>
      <p:pic>
        <p:nvPicPr>
          <p:cNvPr id="32" name="Picture 31" descr="A diagram of a rectangular object with a rectangular object in the middle&#10;&#10;Description automatically generated">
            <a:extLst>
              <a:ext uri="{FF2B5EF4-FFF2-40B4-BE49-F238E27FC236}">
                <a16:creationId xmlns:a16="http://schemas.microsoft.com/office/drawing/2014/main" id="{EAFC2C93-F1A5-A3D7-E07C-4595A33B9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0" y="4042866"/>
            <a:ext cx="2836263" cy="2586953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BF493137-AA37-A745-2562-B55A5F05C3FD}"/>
              </a:ext>
            </a:extLst>
          </p:cNvPr>
          <p:cNvSpPr/>
          <p:nvPr/>
        </p:nvSpPr>
        <p:spPr>
          <a:xfrm>
            <a:off x="2744629" y="5462054"/>
            <a:ext cx="801189" cy="1974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82CD0-39BA-E4C1-A411-6CA8DA708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63" y="1485647"/>
            <a:ext cx="4690919" cy="26001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4B4B46-DE93-F4AE-25CD-334C19393290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8A4D459-F6F2-FE04-9835-E869498D7F31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DCB374-F9D4-25B5-2AB8-1618733B3BA1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8611963-8515-3A17-49F8-08CB15A85DAF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7C4E7F0C-6B0A-C50D-38B7-C77C1918351B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DA5A2D00-1FEC-B26F-9DD4-F733A21B04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62F8F583-89AE-33A1-D3BD-5D36D9146959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686A90BB-30B1-A648-69B1-F91C63A5ABE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14338EE-F02E-9E0D-84AE-BE274AE89F2A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110437D-0150-84D2-C7B5-1FF6B616D8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0D6BCF68-EEF5-B829-8210-C47AC376C17B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5CDC1E80-C78C-C119-D8C5-C6E8768D3DEF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AD39DDA-7D31-3932-9B5A-C35020ED0614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0E04682-C70D-AF62-CDB8-22F84807647D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AD306F32-361B-F60B-865D-81E018A45B84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101B-AD9A-BF79-4323-3A5B8BD52D8F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99DAE4-FB69-9A29-BD5A-C06131BC7474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BB10B7-960C-5F2C-BB66-C6977094C606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D8CAD9-F648-1285-7235-1A0D8ED397D5}"/>
              </a:ext>
            </a:extLst>
          </p:cNvPr>
          <p:cNvSpPr txBox="1"/>
          <p:nvPr/>
        </p:nvSpPr>
        <p:spPr>
          <a:xfrm>
            <a:off x="275042" y="1822956"/>
            <a:ext cx="889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3D REAL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E9281-4000-11A0-4017-124CBA3B5062}"/>
              </a:ext>
            </a:extLst>
          </p:cNvPr>
          <p:cNvSpPr txBox="1"/>
          <p:nvPr/>
        </p:nvSpPr>
        <p:spPr>
          <a:xfrm>
            <a:off x="-83486" y="3157167"/>
            <a:ext cx="1606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“2D “EFFECTIVE”</a:t>
            </a:r>
          </a:p>
        </p:txBody>
      </p:sp>
      <p:sp>
        <p:nvSpPr>
          <p:cNvPr id="24" name="Curved Right Arrow 23">
            <a:extLst>
              <a:ext uri="{FF2B5EF4-FFF2-40B4-BE49-F238E27FC236}">
                <a16:creationId xmlns:a16="http://schemas.microsoft.com/office/drawing/2014/main" id="{D1859982-6024-CADB-9820-01BC0B14C2F5}"/>
              </a:ext>
            </a:extLst>
          </p:cNvPr>
          <p:cNvSpPr/>
          <p:nvPr/>
        </p:nvSpPr>
        <p:spPr>
          <a:xfrm>
            <a:off x="196446" y="2110292"/>
            <a:ext cx="731520" cy="107145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77B1D2-B552-6B19-C4C9-24062DC5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22066"/>
            <a:ext cx="10515600" cy="1095508"/>
          </a:xfrm>
        </p:spPr>
        <p:txBody>
          <a:bodyPr/>
          <a:lstStyle/>
          <a:p>
            <a:r>
              <a:rPr lang="it-IT" dirty="0"/>
              <a:t>Simplex </a:t>
            </a:r>
            <a:r>
              <a:rPr lang="it-IT" dirty="0" err="1"/>
              <a:t>optimization</a:t>
            </a:r>
            <a:r>
              <a:rPr lang="it-IT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testo 4">
                <a:extLst>
                  <a:ext uri="{FF2B5EF4-FFF2-40B4-BE49-F238E27FC236}">
                    <a16:creationId xmlns:a16="http://schemas.microsoft.com/office/drawing/2014/main" id="{8E882ABA-C596-78AC-43F4-A9F8655C3B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8341" y="1153067"/>
                <a:ext cx="6390932" cy="502369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IT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 err="1"/>
                  <a:t>Nelder</a:t>
                </a:r>
                <a:r>
                  <a:rPr lang="it-IT" sz="1600" dirty="0"/>
                  <a:t> - Mead </a:t>
                </a:r>
                <a:r>
                  <a:rPr lang="it-IT" sz="1600" dirty="0" err="1"/>
                  <a:t>method</a:t>
                </a:r>
                <a:endParaRPr lang="it-IT" sz="1600" dirty="0"/>
              </a:p>
              <a:p>
                <a:pPr marL="1142950" lvl="1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/>
                  <a:t>Local optimum in </a:t>
                </a:r>
                <a:r>
                  <a:rPr lang="it-IT" sz="1600" dirty="0" err="1"/>
                  <a:t>multidimensional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space</a:t>
                </a:r>
                <a:endParaRPr lang="it-IT" sz="1600" dirty="0"/>
              </a:p>
              <a:p>
                <a:pPr marL="1600114" lvl="2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 err="1"/>
                  <a:t>Quadratic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taper</a:t>
                </a:r>
                <a:r>
                  <a:rPr lang="it-IT" sz="1600" dirty="0"/>
                  <a:t> </a:t>
                </a:r>
                <a:r>
                  <a:rPr lang="it-IT" sz="1600" dirty="0" err="1"/>
                  <a:t>profile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it-IT" sz="1600" dirty="0"/>
              </a:p>
              <a:p>
                <a:pPr marL="1142950" lvl="1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/>
                  <a:t>Good for </a:t>
                </a:r>
                <a:r>
                  <a:rPr lang="it-IT" sz="1600" dirty="0" err="1"/>
                  <a:t>nonlinear</a:t>
                </a:r>
                <a:r>
                  <a:rPr lang="it-IT" sz="1600" dirty="0"/>
                  <a:t> </a:t>
                </a:r>
                <a:r>
                  <a:rPr lang="it-IT" sz="1600" dirty="0" err="1"/>
                  <a:t>optimization</a:t>
                </a:r>
                <a:r>
                  <a:rPr lang="it-IT" sz="1600" dirty="0"/>
                  <a:t>, </a:t>
                </a:r>
                <a:r>
                  <a:rPr lang="it-IT" sz="1600" dirty="0" err="1"/>
                  <a:t>but</a:t>
                </a:r>
                <a:r>
                  <a:rPr lang="it-IT" sz="1600" dirty="0"/>
                  <a:t> slow </a:t>
                </a:r>
                <a:r>
                  <a:rPr lang="it-IT" sz="1600" dirty="0" err="1"/>
                  <a:t>convergence</a:t>
                </a:r>
                <a:r>
                  <a:rPr lang="it-IT" sz="1600" dirty="0"/>
                  <a:t> rate</a:t>
                </a:r>
              </a:p>
              <a:p>
                <a:pPr marL="1600114" lvl="2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/>
                  <a:t>No </a:t>
                </a:r>
                <a:r>
                  <a:rPr lang="it-IT" sz="1600" dirty="0" err="1"/>
                  <a:t>gradient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calculated</a:t>
                </a:r>
                <a:r>
                  <a:rPr lang="it-IT" sz="1600" dirty="0"/>
                  <a:t>!</a:t>
                </a:r>
              </a:p>
              <a:p>
                <a:pPr marL="1142950" lvl="1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 err="1"/>
                  <a:t>Optimization</a:t>
                </a:r>
                <a:r>
                  <a:rPr lang="it-IT" sz="1600" dirty="0"/>
                  <a:t> procedure</a:t>
                </a:r>
              </a:p>
              <a:p>
                <a:pPr marL="1600114" lvl="2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/>
                  <a:t>NM </a:t>
                </a:r>
                <a:r>
                  <a:rPr lang="it-IT" sz="1600" dirty="0" err="1"/>
                  <a:t>algorithm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chooses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16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fixed</a:t>
                </a:r>
                <a:r>
                  <a:rPr lang="it-IT" sz="1600" dirty="0"/>
                  <a:t>)</a:t>
                </a:r>
              </a:p>
              <a:p>
                <a:pPr marL="1600114" lvl="2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/>
                  <a:t>Batch script calls COMSOL to </a:t>
                </a:r>
                <a:r>
                  <a:rPr lang="it-IT" sz="1600" dirty="0" err="1"/>
                  <a:t>calculate</a:t>
                </a:r>
                <a:r>
                  <a:rPr lang="it-IT" sz="1600" dirty="0"/>
                  <a:t> the 2D </a:t>
                </a:r>
                <a:r>
                  <a:rPr lang="it-IT" sz="1600" dirty="0" err="1"/>
                  <a:t>accelerating</a:t>
                </a:r>
                <a:r>
                  <a:rPr lang="it-IT" sz="1600" dirty="0"/>
                  <a:t> field</a:t>
                </a:r>
              </a:p>
              <a:p>
                <a:pPr marL="1600114" lvl="2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/>
                  <a:t>Batch script </a:t>
                </a:r>
                <a:r>
                  <a:rPr lang="it-IT" sz="1600" dirty="0" err="1"/>
                  <a:t>evaluates</a:t>
                </a:r>
                <a:r>
                  <a:rPr lang="it-IT" sz="1600" dirty="0"/>
                  <a:t> the </a:t>
                </a:r>
                <a:r>
                  <a:rPr lang="it-IT" sz="1600" dirty="0" err="1"/>
                  <a:t>objective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function</a:t>
                </a:r>
                <a:endParaRPr lang="it-IT" sz="1600" dirty="0"/>
              </a:p>
              <a:p>
                <a:pPr marL="1600114" lvl="2" indent="-457200" algn="just"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it-IT" sz="1600" dirty="0" err="1"/>
                  <a:t>Repeat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until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convergence</a:t>
                </a:r>
                <a:r>
                  <a:rPr lang="it-IT" sz="1600" dirty="0"/>
                  <a:t> ...</a:t>
                </a:r>
              </a:p>
              <a:p>
                <a:pPr marL="1142950" lvl="1" indent="-457200" algn="just">
                  <a:buFont typeface="Wingdings" pitchFamily="2" charset="2"/>
                  <a:buChar char="q"/>
                </a:pPr>
                <a:endParaRPr lang="it-IT" sz="1600" dirty="0"/>
              </a:p>
              <a:p>
                <a:pPr marL="1142950" lvl="1" indent="-457200" algn="just">
                  <a:buFont typeface="Wingdings" pitchFamily="2" charset="2"/>
                  <a:buChar char="q"/>
                </a:pPr>
                <a:endParaRPr lang="it-IT" sz="1600" dirty="0"/>
              </a:p>
              <a:p>
                <a:pPr marL="1600114" lvl="2" indent="-457200" algn="just">
                  <a:buFont typeface="Wingdings" pitchFamily="2" charset="2"/>
                  <a:buChar char="q"/>
                </a:pPr>
                <a:endParaRPr lang="it-IT" sz="1600" dirty="0"/>
              </a:p>
            </p:txBody>
          </p:sp>
        </mc:Choice>
        <mc:Fallback xmlns="">
          <p:sp>
            <p:nvSpPr>
              <p:cNvPr id="7" name="Segnaposto testo 4">
                <a:extLst>
                  <a:ext uri="{FF2B5EF4-FFF2-40B4-BE49-F238E27FC236}">
                    <a16:creationId xmlns:a16="http://schemas.microsoft.com/office/drawing/2014/main" id="{8E882ABA-C596-78AC-43F4-A9F8655C3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41" y="1153067"/>
                <a:ext cx="6390932" cy="5023690"/>
              </a:xfrm>
              <a:prstGeom prst="rect">
                <a:avLst/>
              </a:prstGeom>
              <a:blipFill>
                <a:blip r:embed="rId2"/>
                <a:stretch>
                  <a:fillRect l="-397" r="-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6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78287C92-7DA0-DD5B-D43B-D32D1DED6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262" y="4720902"/>
            <a:ext cx="3594100" cy="2120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E14B24-7D15-DCA2-6821-C2F2FD9D2523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7C70978-8721-464D-2967-8777D4C2C364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8B788FD-DCA5-B8EA-01DA-5E94A4DB5E2C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BBEA28D-A31E-E8A4-EBE2-D6920823C0E2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F353AA25-8B2B-4BF8-FA7B-2501CC9E683C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F97587A8-6E7D-6C3F-0FD3-6E0557F2E8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94F9F43-23CD-8DF3-74D0-6A9BE9B572EF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2D91D40E-A3CB-424A-788F-DE68BB355D1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6269F63-D321-910A-7BA8-1378EA35E845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82EDF562-4CE0-B448-BB04-257AB5620D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44FC484-3CCC-E4C7-2E79-01D3E644700D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9F26365E-373C-3D4C-B3F7-479FFE4D4BEC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91A740E-4510-88F2-C1DF-5854F3F06993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912594F2-295E-DF6C-2E48-9845FEF1C0D4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55129064-B449-59E1-982E-456054E0F72A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066716-C1B1-3EFF-606E-D2F9A7738C7D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1) Slot waveguide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03D43C-26A1-BFF7-FA04-4879B2B23F90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ECB280-6C3F-812D-3384-6D5617547E19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88739F-3011-0022-943B-4E457926C6B7}"/>
              </a:ext>
            </a:extLst>
          </p:cNvPr>
          <p:cNvGrpSpPr/>
          <p:nvPr/>
        </p:nvGrpSpPr>
        <p:grpSpPr>
          <a:xfrm>
            <a:off x="6923681" y="1492522"/>
            <a:ext cx="5244459" cy="4288830"/>
            <a:chOff x="6963496" y="2665903"/>
            <a:chExt cx="5244459" cy="428883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D522043-3B5B-D930-59FC-BA0BEA392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3496" y="2665903"/>
              <a:ext cx="4914900" cy="33655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E1C16E4-C321-B81A-82F8-C2A11506CF83}"/>
                </a:ext>
              </a:extLst>
            </p:cNvPr>
            <p:cNvSpPr txBox="1"/>
            <p:nvPr/>
          </p:nvSpPr>
          <p:spPr>
            <a:xfrm>
              <a:off x="7151860" y="6031403"/>
              <a:ext cx="50560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i="1" dirty="0">
                  <a:effectLst/>
                  <a:latin typeface="Helvetica" pitchFamily="2" charset="0"/>
                </a:rPr>
                <a:t>Comparison of the obtained acceleration profile and output energy with the different</a:t>
              </a:r>
            </a:p>
            <a:p>
              <a:pPr algn="just"/>
              <a:r>
                <a:rPr lang="en-GB" b="1" i="1" dirty="0">
                  <a:effectLst/>
                  <a:latin typeface="Helvetica" pitchFamily="2" charset="0"/>
                </a:rPr>
                <a:t>optimization strategies.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8507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F23A02-8D5C-564E-ABC2-E194C4DE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8504" y="2121531"/>
            <a:ext cx="5848878" cy="3618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D1ECEF-7D66-9D18-5B6B-1BCEEFCDBA5B}"/>
              </a:ext>
            </a:extLst>
          </p:cNvPr>
          <p:cNvSpPr/>
          <p:nvPr/>
        </p:nvSpPr>
        <p:spPr>
          <a:xfrm>
            <a:off x="3737403" y="4008321"/>
            <a:ext cx="527388" cy="1174831"/>
          </a:xfrm>
          <a:prstGeom prst="rect">
            <a:avLst/>
          </a:prstGeom>
          <a:solidFill>
            <a:schemeClr val="accent1">
              <a:alpha val="518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69B6C-31CE-0771-CFDE-D84EEED55BAC}"/>
                  </a:ext>
                </a:extLst>
              </p:cNvPr>
              <p:cNvSpPr txBox="1"/>
              <p:nvPr/>
            </p:nvSpPr>
            <p:spPr>
              <a:xfrm>
                <a:off x="3078504" y="5850505"/>
                <a:ext cx="1773993" cy="944663"/>
              </a:xfrm>
              <a:prstGeom prst="rect">
                <a:avLst/>
              </a:prstGeom>
              <a:solidFill>
                <a:schemeClr val="accent1">
                  <a:alpha val="51898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I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GB" b="1">
                    <a:solidFill>
                      <a:schemeClr val="tx1"/>
                    </a:solidFill>
                  </a:rPr>
                  <a:t>Tapered Slotted </a:t>
                </a:r>
              </a:p>
              <a:p>
                <a:r>
                  <a:rPr lang="en-GB" b="1">
                    <a:solidFill>
                      <a:schemeClr val="tx1"/>
                    </a:solidFill>
                  </a:rPr>
                  <a:t>waveguide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𝛃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𝟔𝟑</m:t>
                      </m:r>
                    </m:oMath>
                  </m:oMathPara>
                </a14:m>
                <a:endParaRPr lang="en-GB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69B6C-31CE-0771-CFDE-D84EEED55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504" y="5850505"/>
                <a:ext cx="1773993" cy="944663"/>
              </a:xfrm>
              <a:prstGeom prst="rect">
                <a:avLst/>
              </a:prstGeom>
              <a:blipFill>
                <a:blip r:embed="rId5"/>
                <a:stretch>
                  <a:fillRect t="-1316" r="-2113" b="-3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FA2CF4-3172-7A2E-6296-54465FBE65AA}"/>
              </a:ext>
            </a:extLst>
          </p:cNvPr>
          <p:cNvCxnSpPr/>
          <p:nvPr/>
        </p:nvCxnSpPr>
        <p:spPr>
          <a:xfrm>
            <a:off x="3716007" y="5434663"/>
            <a:ext cx="570175" cy="0"/>
          </a:xfrm>
          <a:prstGeom prst="line">
            <a:avLst/>
          </a:prstGeom>
          <a:ln w="222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01D7DC-0B1E-336B-1E74-67975F54BA95}"/>
              </a:ext>
            </a:extLst>
          </p:cNvPr>
          <p:cNvCxnSpPr/>
          <p:nvPr/>
        </p:nvCxnSpPr>
        <p:spPr>
          <a:xfrm flipV="1">
            <a:off x="3980352" y="5426893"/>
            <a:ext cx="0" cy="449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A06826-5C43-55A4-0B62-8681D5CD8C60}"/>
              </a:ext>
            </a:extLst>
          </p:cNvPr>
          <p:cNvCxnSpPr/>
          <p:nvPr/>
        </p:nvCxnSpPr>
        <p:spPr>
          <a:xfrm flipV="1">
            <a:off x="6445061" y="5426893"/>
            <a:ext cx="0" cy="449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20A376E-1B7A-4D3C-CF38-D9F961ECEFD9}"/>
              </a:ext>
            </a:extLst>
          </p:cNvPr>
          <p:cNvSpPr/>
          <p:nvPr/>
        </p:nvSpPr>
        <p:spPr>
          <a:xfrm>
            <a:off x="4264790" y="2181201"/>
            <a:ext cx="3168581" cy="1423835"/>
          </a:xfrm>
          <a:prstGeom prst="rect">
            <a:avLst/>
          </a:prstGeom>
          <a:solidFill>
            <a:srgbClr val="00B050">
              <a:alpha val="518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CB09F8-C398-3C2A-EC8C-525D041FAE65}"/>
                  </a:ext>
                </a:extLst>
              </p:cNvPr>
              <p:cNvSpPr txBox="1"/>
              <p:nvPr/>
            </p:nvSpPr>
            <p:spPr>
              <a:xfrm>
                <a:off x="4852497" y="5851267"/>
                <a:ext cx="2182649" cy="943901"/>
              </a:xfrm>
              <a:prstGeom prst="rect">
                <a:avLst/>
              </a:prstGeom>
              <a:solidFill>
                <a:srgbClr val="00B050">
                  <a:alpha val="5189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IT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GB">
                    <a:solidFill>
                      <a:schemeClr val="tx1"/>
                    </a:solidFill>
                  </a:rPr>
                  <a:t>Tapered </a:t>
                </a:r>
                <a:r>
                  <a:rPr lang="en-GB" err="1">
                    <a:solidFill>
                      <a:schemeClr val="tx1"/>
                    </a:solidFill>
                  </a:rPr>
                  <a:t>PhC</a:t>
                </a:r>
                <a:r>
                  <a:rPr lang="en-GB">
                    <a:solidFill>
                      <a:schemeClr val="tx1"/>
                    </a:solidFill>
                  </a:rPr>
                  <a:t> waveguide</a:t>
                </a:r>
              </a:p>
              <a:p>
                <a:r>
                  <a:rPr lang="en-GB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𝛃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IT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CB09F8-C398-3C2A-EC8C-525D041FA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497" y="5851267"/>
                <a:ext cx="2182649" cy="943901"/>
              </a:xfrm>
              <a:prstGeom prst="rect">
                <a:avLst/>
              </a:prstGeom>
              <a:blipFill>
                <a:blip r:embed="rId6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F52F1E-40E0-3FC7-3E13-5CF206BC0477}"/>
              </a:ext>
            </a:extLst>
          </p:cNvPr>
          <p:cNvCxnSpPr>
            <a:cxnSpLocks/>
          </p:cNvCxnSpPr>
          <p:nvPr/>
        </p:nvCxnSpPr>
        <p:spPr>
          <a:xfrm flipV="1">
            <a:off x="4426653" y="5426893"/>
            <a:ext cx="3006718" cy="3885"/>
          </a:xfrm>
          <a:prstGeom prst="line">
            <a:avLst/>
          </a:prstGeom>
          <a:ln w="22225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DC798988-8558-98DC-6D24-615E84FE05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556"/>
          <a:stretch/>
        </p:blipFill>
        <p:spPr>
          <a:xfrm>
            <a:off x="2255824" y="517809"/>
            <a:ext cx="5164295" cy="22183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1E986A-2273-F48C-EE61-88CB8500C1B9}"/>
              </a:ext>
            </a:extLst>
          </p:cNvPr>
          <p:cNvGrpSpPr/>
          <p:nvPr/>
        </p:nvGrpSpPr>
        <p:grpSpPr>
          <a:xfrm>
            <a:off x="25399" y="25161"/>
            <a:ext cx="11523706" cy="474382"/>
            <a:chOff x="25399" y="25161"/>
            <a:chExt cx="11523706" cy="47438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5BAF08-2A06-9520-AAD2-87E7DAA00A4D}"/>
                </a:ext>
              </a:extLst>
            </p:cNvPr>
            <p:cNvGrpSpPr/>
            <p:nvPr/>
          </p:nvGrpSpPr>
          <p:grpSpPr>
            <a:xfrm>
              <a:off x="25399" y="25161"/>
              <a:ext cx="11523706" cy="474382"/>
              <a:chOff x="25399" y="25161"/>
              <a:chExt cx="11523706" cy="47438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92051BC-AB61-EF62-F41A-78966BF48807}"/>
                  </a:ext>
                </a:extLst>
              </p:cNvPr>
              <p:cNvGrpSpPr/>
              <p:nvPr/>
            </p:nvGrpSpPr>
            <p:grpSpPr>
              <a:xfrm>
                <a:off x="25399" y="25161"/>
                <a:ext cx="2491742" cy="472014"/>
                <a:chOff x="788669" y="560070"/>
                <a:chExt cx="2491742" cy="516959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D5B7414-8FF5-3B47-6325-194EA8FF986A}"/>
                    </a:ext>
                  </a:extLst>
                </p:cNvPr>
                <p:cNvSpPr/>
                <p:nvPr/>
              </p:nvSpPr>
              <p:spPr>
                <a:xfrm>
                  <a:off x="788669" y="560070"/>
                  <a:ext cx="2174821" cy="51695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6" name="Triangle 45">
                  <a:extLst>
                    <a:ext uri="{FF2B5EF4-FFF2-40B4-BE49-F238E27FC236}">
                      <a16:creationId xmlns:a16="http://schemas.microsoft.com/office/drawing/2014/main" id="{0BA4EDD1-3E67-8FBB-A953-114048AB72E4}"/>
                    </a:ext>
                  </a:extLst>
                </p:cNvPr>
                <p:cNvSpPr/>
                <p:nvPr/>
              </p:nvSpPr>
              <p:spPr>
                <a:xfrm rot="5400000">
                  <a:off x="2858101" y="654720"/>
                  <a:ext cx="513149" cy="331470"/>
                </a:xfrm>
                <a:prstGeom prst="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D682F68-7ADC-A7E7-0B26-527AC5023DFD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78FB83B-B9F6-4FBF-1AED-FC4944D84DAB}"/>
                  </a:ext>
                </a:extLst>
              </p:cNvPr>
              <p:cNvSpPr txBox="1"/>
              <p:nvPr/>
            </p:nvSpPr>
            <p:spPr>
              <a:xfrm>
                <a:off x="360952" y="83386"/>
                <a:ext cx="13003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Me &amp; My Lab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0B5E1D6-11A0-056F-8FFC-CEA7FB6E8239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8CE1483-8F3D-7F69-0453-9B35FAB68C92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737DA2F-8CF6-00E0-83E0-33B8FA6087F7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8C5BCC9-D7D4-0E7C-AF0D-52FE63755C62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5F9A99-13B0-EA68-6F9D-54BCE968FB33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393D00-96F1-CA84-F477-7ECD74D0FE57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05B62F-68FD-6F3C-9BB2-344EAA162AA7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6B63837-90BD-AED9-FB09-8902D69C77EC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81B8024-77CF-677E-3FC7-145D544C86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225"/>
          <a:stretch/>
        </p:blipFill>
        <p:spPr>
          <a:xfrm>
            <a:off x="160972" y="2104766"/>
            <a:ext cx="2596829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65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0D68AF2D-C576-A2B6-6BC3-6CF70E66D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345" y="1926039"/>
            <a:ext cx="3373072" cy="2056976"/>
          </a:xfrm>
          <a:prstGeom prst="rect">
            <a:avLst/>
          </a:prstGeom>
        </p:spPr>
      </p:pic>
      <p:pic>
        <p:nvPicPr>
          <p:cNvPr id="50" name="Immagine 13" descr="Immagine che contiene giocattolo, tavolo, colorato&#10;&#10;Descrizione generata automaticamente">
            <a:extLst>
              <a:ext uri="{FF2B5EF4-FFF2-40B4-BE49-F238E27FC236}">
                <a16:creationId xmlns:a16="http://schemas.microsoft.com/office/drawing/2014/main" id="{6980445B-528B-A45C-94AA-94A73601B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94" y="4346428"/>
            <a:ext cx="2632111" cy="2041491"/>
          </a:xfrm>
          <a:prstGeom prst="rect">
            <a:avLst/>
          </a:prstGeom>
        </p:spPr>
      </p:pic>
      <p:pic>
        <p:nvPicPr>
          <p:cNvPr id="51" name="Picture 50" descr="Graphical user interface&#10;&#10;Description automatically generated">
            <a:extLst>
              <a:ext uri="{FF2B5EF4-FFF2-40B4-BE49-F238E27FC236}">
                <a16:creationId xmlns:a16="http://schemas.microsoft.com/office/drawing/2014/main" id="{A4F45BF2-84DF-EDAA-FF9B-2174A4614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1" y="1693789"/>
            <a:ext cx="4008022" cy="1668380"/>
          </a:xfrm>
          <a:prstGeom prst="rect">
            <a:avLst/>
          </a:prstGeom>
        </p:spPr>
      </p:pic>
      <p:pic>
        <p:nvPicPr>
          <p:cNvPr id="52" name="Picture 5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16EFD6-827B-7668-5FB6-EDA3BE10E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849" y="5180192"/>
            <a:ext cx="1942260" cy="1314104"/>
          </a:xfrm>
          <a:prstGeom prst="rect">
            <a:avLst/>
          </a:prstGeom>
        </p:spPr>
      </p:pic>
      <p:pic>
        <p:nvPicPr>
          <p:cNvPr id="53" name="Picture 52" descr="Chart, line chart&#10;&#10;Description automatically generated">
            <a:extLst>
              <a:ext uri="{FF2B5EF4-FFF2-40B4-BE49-F238E27FC236}">
                <a16:creationId xmlns:a16="http://schemas.microsoft.com/office/drawing/2014/main" id="{A52F6B03-8E7F-247E-F5E9-3E548D6E6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810" y="4963373"/>
            <a:ext cx="2344359" cy="17758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BD7AF70-31F9-5C96-32EA-F4FF8CC203FC}"/>
                  </a:ext>
                </a:extLst>
              </p:cNvPr>
              <p:cNvSpPr txBox="1"/>
              <p:nvPr/>
            </p:nvSpPr>
            <p:spPr>
              <a:xfrm>
                <a:off x="7960574" y="4767008"/>
                <a:ext cx="15023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it-IT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GV/m</a:t>
                </a:r>
                <a:endParaRPr lang="it-IT" b="1">
                  <a:solidFill>
                    <a:srgbClr val="FF0000"/>
                  </a:solidFill>
                </a:endParaRPr>
              </a:p>
              <a:p>
                <a:r>
                  <a:rPr lang="en-GB"/>
                  <a:t>@ </a:t>
                </a:r>
                <a:r>
                  <a:rPr lang="en-GB" err="1"/>
                  <a:t>P_inj</a:t>
                </a:r>
                <a:r>
                  <a:rPr lang="en-GB"/>
                  <a:t>=1 kW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BD7AF70-31F9-5C96-32EA-F4FF8CC20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74" y="4767008"/>
                <a:ext cx="1502334" cy="646331"/>
              </a:xfrm>
              <a:prstGeom prst="rect">
                <a:avLst/>
              </a:prstGeom>
              <a:blipFill>
                <a:blip r:embed="rId8"/>
                <a:stretch>
                  <a:fillRect l="-3361" t="-3846" r="-2521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74092BC5-E415-1030-6368-781E5BA3A0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6015" y="2096661"/>
            <a:ext cx="2218069" cy="1566848"/>
          </a:xfrm>
          <a:prstGeom prst="rect">
            <a:avLst/>
          </a:prstGeom>
        </p:spPr>
      </p:pic>
      <p:pic>
        <p:nvPicPr>
          <p:cNvPr id="58" name="Picture 57" descr="A picture containing electronics, calculator, remote&#10;&#10;Description automatically generated">
            <a:extLst>
              <a:ext uri="{FF2B5EF4-FFF2-40B4-BE49-F238E27FC236}">
                <a16:creationId xmlns:a16="http://schemas.microsoft.com/office/drawing/2014/main" id="{0447FEB9-3E55-3581-0239-4A6BEB10C0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3511" y="3628940"/>
            <a:ext cx="2402633" cy="1641750"/>
          </a:xfrm>
          <a:prstGeom prst="rect">
            <a:avLst/>
          </a:prstGeom>
        </p:spPr>
      </p:pic>
      <p:pic>
        <p:nvPicPr>
          <p:cNvPr id="59" name="Picture 58" descr="A picture containing stationary, envelope, fabric&#10;&#10;Description automatically generated">
            <a:extLst>
              <a:ext uri="{FF2B5EF4-FFF2-40B4-BE49-F238E27FC236}">
                <a16:creationId xmlns:a16="http://schemas.microsoft.com/office/drawing/2014/main" id="{C425D992-FFF1-3AA0-1F50-D9B108B84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5736" y="5398962"/>
            <a:ext cx="2138628" cy="1492500"/>
          </a:xfrm>
          <a:prstGeom prst="rect">
            <a:avLst/>
          </a:prstGeom>
        </p:spPr>
      </p:pic>
      <p:pic>
        <p:nvPicPr>
          <p:cNvPr id="60" name="Picture 5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6551FC-4AC8-4B3E-B92B-6E06898632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931" t="19386" r="35320" b="12076"/>
          <a:stretch/>
        </p:blipFill>
        <p:spPr>
          <a:xfrm>
            <a:off x="529014" y="3216551"/>
            <a:ext cx="2737141" cy="1805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CA156-A4FE-7B81-5BCD-1D95AF91B205}"/>
              </a:ext>
            </a:extLst>
          </p:cNvPr>
          <p:cNvSpPr txBox="1"/>
          <p:nvPr/>
        </p:nvSpPr>
        <p:spPr>
          <a:xfrm>
            <a:off x="9402106" y="408048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594B75-BB28-62E3-CF8F-54B8FB930AE4}"/>
                  </a:ext>
                </a:extLst>
              </p:cNvPr>
              <p:cNvSpPr txBox="1"/>
              <p:nvPr/>
            </p:nvSpPr>
            <p:spPr>
              <a:xfrm>
                <a:off x="9889565" y="1130903"/>
                <a:ext cx="146546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/>
                  <a:t>3) Woodpile</a:t>
                </a:r>
              </a:p>
              <a:p>
                <a:pPr algn="ctr"/>
                <a:r>
                  <a:rPr lang="en-GB" sz="2000" i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IT" sz="2000" i="0"/>
                  <a:t>]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594B75-BB28-62E3-CF8F-54B8FB930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565" y="1130903"/>
                <a:ext cx="1465466" cy="707886"/>
              </a:xfrm>
              <a:prstGeom prst="rect">
                <a:avLst/>
              </a:prstGeom>
              <a:blipFill>
                <a:blip r:embed="rId13"/>
                <a:stretch>
                  <a:fillRect l="-3419" t="-5357" r="-3419" b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55175D8-DD3C-E88C-29D0-0EFEEBBBAA0F}"/>
                  </a:ext>
                </a:extLst>
              </p:cNvPr>
              <p:cNvSpPr txBox="1"/>
              <p:nvPr/>
            </p:nvSpPr>
            <p:spPr>
              <a:xfrm>
                <a:off x="745903" y="1072644"/>
                <a:ext cx="24252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i="1"/>
                  <a:t>1) Slotted waveguide</a:t>
                </a:r>
              </a:p>
              <a:p>
                <a:pPr algn="ctr"/>
                <a:r>
                  <a:rPr lang="it-IT" sz="2000" b="1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𝟕𝟓</m:t>
                    </m:r>
                  </m:oMath>
                </a14:m>
                <a:r>
                  <a:rPr lang="en-GB" sz="2000" b="1"/>
                  <a:t>]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55175D8-DD3C-E88C-29D0-0EFEEBBBA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03" y="1072644"/>
                <a:ext cx="2425279" cy="707886"/>
              </a:xfrm>
              <a:prstGeom prst="rect">
                <a:avLst/>
              </a:prstGeom>
              <a:blipFill>
                <a:blip r:embed="rId14"/>
                <a:stretch>
                  <a:fillRect l="-2083" t="-5263" r="-2083" b="-14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4D9308-DA53-D242-B3CC-EA39D8966A20}"/>
                  </a:ext>
                </a:extLst>
              </p:cNvPr>
              <p:cNvSpPr txBox="1"/>
              <p:nvPr/>
            </p:nvSpPr>
            <p:spPr>
              <a:xfrm>
                <a:off x="4753925" y="1064943"/>
                <a:ext cx="29744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/>
                  <a:t>2) </a:t>
                </a:r>
                <a:r>
                  <a:rPr lang="en-GB" sz="2000" b="1" i="1"/>
                  <a:t>Tapered </a:t>
                </a:r>
                <a:r>
                  <a:rPr lang="en-AU" sz="2000"/>
                  <a:t>2D photonic crystal waveguide</a:t>
                </a:r>
              </a:p>
              <a:p>
                <a:pPr algn="ctr"/>
                <a:r>
                  <a:rPr lang="it-IT" sz="2000" i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it-IT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0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4D9308-DA53-D242-B3CC-EA39D8966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925" y="1064943"/>
                <a:ext cx="2974479" cy="1015663"/>
              </a:xfrm>
              <a:prstGeom prst="rect">
                <a:avLst/>
              </a:prstGeom>
              <a:blipFill>
                <a:blip r:embed="rId15"/>
                <a:stretch>
                  <a:fillRect t="-3750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21DB2E3-411B-D7D0-61BD-D7C2078EE695}"/>
              </a:ext>
            </a:extLst>
          </p:cNvPr>
          <p:cNvSpPr/>
          <p:nvPr/>
        </p:nvSpPr>
        <p:spPr>
          <a:xfrm>
            <a:off x="-50801" y="1072644"/>
            <a:ext cx="4484497" cy="5818818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8A78D1-A404-875D-C014-B1804B26DB3B}"/>
              </a:ext>
            </a:extLst>
          </p:cNvPr>
          <p:cNvSpPr/>
          <p:nvPr/>
        </p:nvSpPr>
        <p:spPr>
          <a:xfrm>
            <a:off x="8082869" y="1064943"/>
            <a:ext cx="4109133" cy="5818818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1B2A25-F3FC-427B-BAC7-DAA55E87975A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23ABFA0-DFFD-FEA6-9670-B301C632D775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2F0E43-D95A-15AE-6860-A1D555B641A0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23AA5889-5268-47DB-1C20-C722D69454A9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ED74A2D-A767-1EA3-9BF3-06448A16E198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EEC5B70-AC30-3384-6C31-7CD40A3B4A1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A9E6902-38F4-B542-72CF-4D12B52B1433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074721A9-BCBD-D496-DC17-25C362B8F5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5BCFEDF8-5C71-8FEC-A491-B38F2C30FFBD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2F88957E-504B-A6ED-1A3A-0707422927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D21FBAC-CCD9-DFD9-C24E-EA6E1011E226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445BF133-C023-21B8-9C78-92643E573618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CDCAAE0-5EBE-EF3C-2EF4-35840FC96870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1323ECC7-E461-23B8-394D-E429F3E83270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5C8C9CA-5CAC-5DD3-4489-412BFD4A7022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F1E71BE-7EF5-144E-8825-4A2971BAC2A1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E3BB38-3488-8699-132B-3BB9A1F6BE52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2) 2D</a:t>
                </a:r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PhC waveguide</a:t>
                </a:r>
                <a:endParaRPr lang="en-IT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5C8786A-4F34-9EAC-992A-1DEE5012472A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7579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etro da misura&#10;&#10;Descrizione generata automaticamente">
            <a:extLst>
              <a:ext uri="{FF2B5EF4-FFF2-40B4-BE49-F238E27FC236}">
                <a16:creationId xmlns:a16="http://schemas.microsoft.com/office/drawing/2014/main" id="{135AF0BC-D2A8-9E59-5D84-BC4C66846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52" y="1460872"/>
            <a:ext cx="6480611" cy="165586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7565A73-CF17-8CD0-48FA-FB8468AE7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25" y="3919184"/>
            <a:ext cx="4137126" cy="23303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0FD1E20-B111-D69B-9C2D-C0DC46A82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" y="3919184"/>
            <a:ext cx="4137126" cy="23303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8DADC4A-D4D2-F847-1972-78D3C8D7F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/>
          <a:stretch/>
        </p:blipFill>
        <p:spPr>
          <a:xfrm>
            <a:off x="8035810" y="4076130"/>
            <a:ext cx="4081825" cy="217335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B7095C6-948E-7679-1071-146A742E9A74}"/>
              </a:ext>
            </a:extLst>
          </p:cNvPr>
          <p:cNvSpPr txBox="1"/>
          <p:nvPr/>
        </p:nvSpPr>
        <p:spPr>
          <a:xfrm>
            <a:off x="3184479" y="4226131"/>
            <a:ext cx="60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solidFill>
                  <a:srgbClr val="FF0000"/>
                </a:solidFill>
              </a:rPr>
              <a:t>|E</a:t>
            </a:r>
            <a:r>
              <a:rPr lang="it-IT" sz="1800" baseline="-25000">
                <a:solidFill>
                  <a:srgbClr val="FF0000"/>
                </a:solidFill>
              </a:rPr>
              <a:t>x</a:t>
            </a:r>
            <a:r>
              <a:rPr lang="it-IT" sz="1800">
                <a:solidFill>
                  <a:srgbClr val="FF0000"/>
                </a:solidFill>
              </a:rPr>
              <a:t>|</a:t>
            </a:r>
          </a:p>
          <a:p>
            <a:r>
              <a:rPr lang="it-IT"/>
              <a:t>|</a:t>
            </a:r>
            <a:r>
              <a:rPr lang="it-IT" err="1"/>
              <a:t>E</a:t>
            </a:r>
            <a:r>
              <a:rPr lang="it-IT" baseline="-25000" err="1"/>
              <a:t>y</a:t>
            </a:r>
            <a:r>
              <a:rPr lang="it-IT"/>
              <a:t>|</a:t>
            </a:r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9F6DC64-72A4-EC4D-9C5B-3ABF0AF04C54}"/>
              </a:ext>
            </a:extLst>
          </p:cNvPr>
          <p:cNvSpPr txBox="1"/>
          <p:nvPr/>
        </p:nvSpPr>
        <p:spPr>
          <a:xfrm>
            <a:off x="7368897" y="4076130"/>
            <a:ext cx="60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solidFill>
                  <a:srgbClr val="FF0000"/>
                </a:solidFill>
              </a:rPr>
              <a:t>|E</a:t>
            </a:r>
            <a:r>
              <a:rPr lang="it-IT" sz="1800" baseline="-25000">
                <a:solidFill>
                  <a:srgbClr val="FF0000"/>
                </a:solidFill>
              </a:rPr>
              <a:t>x</a:t>
            </a:r>
            <a:r>
              <a:rPr lang="it-IT" sz="1800">
                <a:solidFill>
                  <a:srgbClr val="FF0000"/>
                </a:solidFill>
              </a:rPr>
              <a:t>|</a:t>
            </a:r>
          </a:p>
          <a:p>
            <a:r>
              <a:rPr lang="it-IT"/>
              <a:t>|</a:t>
            </a:r>
            <a:r>
              <a:rPr lang="it-IT" err="1"/>
              <a:t>E</a:t>
            </a:r>
            <a:r>
              <a:rPr lang="it-IT" baseline="-25000" err="1"/>
              <a:t>y</a:t>
            </a:r>
            <a:r>
              <a:rPr lang="it-IT"/>
              <a:t>|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4F4C55F-4914-B03A-B380-19638F9C006A}"/>
                  </a:ext>
                </a:extLst>
              </p:cNvPr>
              <p:cNvSpPr txBox="1"/>
              <p:nvPr/>
            </p:nvSpPr>
            <p:spPr>
              <a:xfrm>
                <a:off x="8757438" y="3536184"/>
                <a:ext cx="2638567" cy="462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/>
                  <a:t>Phase of E</a:t>
                </a:r>
                <a:r>
                  <a:rPr lang="it-IT" baseline="-25000"/>
                  <a:t>x</a:t>
                </a:r>
                <a:r>
                  <a:rPr lang="it-IT"/>
                  <a:t> </a:t>
                </a:r>
                <a:r>
                  <a:rPr lang="it-IT" err="1"/>
                  <a:t>along</a:t>
                </a:r>
                <a:r>
                  <a:rPr lang="it-IT"/>
                  <a:t> x 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4F4C55F-4914-B03A-B380-19638F9C0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438" y="3536184"/>
                <a:ext cx="2638567" cy="462947"/>
              </a:xfrm>
              <a:prstGeom prst="rect">
                <a:avLst/>
              </a:prstGeom>
              <a:blipFill>
                <a:blip r:embed="rId6"/>
                <a:stretch>
                  <a:fillRect l="-1914" b="-10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tangolo 26">
            <a:extLst>
              <a:ext uri="{FF2B5EF4-FFF2-40B4-BE49-F238E27FC236}">
                <a16:creationId xmlns:a16="http://schemas.microsoft.com/office/drawing/2014/main" id="{DC2966DE-291D-FF3B-9E93-42DA006A79E7}"/>
              </a:ext>
            </a:extLst>
          </p:cNvPr>
          <p:cNvSpPr/>
          <p:nvPr/>
        </p:nvSpPr>
        <p:spPr>
          <a:xfrm>
            <a:off x="9876430" y="6077803"/>
            <a:ext cx="136477" cy="17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97B66E1-F58A-B1E9-CA7D-586B2C2CECA4}"/>
              </a:ext>
            </a:extLst>
          </p:cNvPr>
          <p:cNvSpPr txBox="1"/>
          <p:nvPr/>
        </p:nvSpPr>
        <p:spPr>
          <a:xfrm>
            <a:off x="9803766" y="5938955"/>
            <a:ext cx="272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x</a:t>
            </a:r>
            <a:endParaRPr lang="en-GB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A9D0BCA9-7660-01C5-BD20-AE03489CA579}"/>
              </a:ext>
            </a:extLst>
          </p:cNvPr>
          <p:cNvSpPr txBox="1"/>
          <p:nvPr/>
        </p:nvSpPr>
        <p:spPr>
          <a:xfrm>
            <a:off x="578662" y="740863"/>
            <a:ext cx="11034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u="none">
                <a:latin typeface="Calibri Light (titoli)"/>
              </a:rPr>
              <a:t>2D photonic crystal waveguide design procedure</a:t>
            </a:r>
            <a:endParaRPr lang="en-GB" sz="3200" b="1" u="none" strike="noStrike">
              <a:effectLst/>
              <a:latin typeface="Calibri Light (titoli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D981C-0278-A515-804A-4FF246ED830B}"/>
                  </a:ext>
                </a:extLst>
              </p:cNvPr>
              <p:cNvSpPr txBox="1"/>
              <p:nvPr/>
            </p:nvSpPr>
            <p:spPr>
              <a:xfrm>
                <a:off x="1778714" y="3582991"/>
                <a:ext cx="4754956" cy="36933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b="1"/>
                  <a:t>TM</a:t>
                </a:r>
                <a:r>
                  <a:rPr lang="en-GB" b="1" baseline="-25000"/>
                  <a:t>01</a:t>
                </a:r>
                <a:r>
                  <a:rPr lang="en-GB" b="1"/>
                  <a:t>-like mode (longitudinal Electric field E</a:t>
                </a:r>
                <a:r>
                  <a:rPr lang="en-GB" b="1" baseline="-25000"/>
                  <a:t>x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b="1"/>
                  <a:t>0)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D981C-0278-A515-804A-4FF246ED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14" y="3582991"/>
                <a:ext cx="4754956" cy="369332"/>
              </a:xfrm>
              <a:prstGeom prst="rect">
                <a:avLst/>
              </a:prstGeom>
              <a:blipFill>
                <a:blip r:embed="rId7"/>
                <a:stretch>
                  <a:fillRect l="-133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76CD9AE-048A-0E28-CA41-9CCE0E410BE7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6F0C75E-843E-D1C4-256A-A36C9A3BB985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7C6EF9-FFE5-738C-4FC1-E116BC34FE88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ED45AF7-6944-9E0D-FABE-839C182B2F3E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07F5F7A-8E09-696C-29B8-1384ACF90CC9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0BBF2B1C-7791-C9EE-03D9-1A7E358CAD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CB6A0943-CF9B-F8AE-2A08-97B96F509BC3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680E3F00-F2D1-07C4-7879-EAD3012C25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FCA3214-B892-9AE0-3813-4BDBE3321DFB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274BE218-C74D-6D5E-7DE2-53ADECC6C9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C161827-A1E7-DA08-3F5F-225284548AE3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C9FC6C74-534B-39EC-C173-2752C5EF8659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D0B20F5-D1A5-4327-3E9A-23940592B0BD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2839180-06A6-4AFB-F86D-AF94E5DE54CD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C220829F-F5EE-B982-7E0A-ABAD09A2DD48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70AED1-8590-CC30-565F-F85A40512B30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9AEE4C3-1743-7401-67CB-3083B1681C83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2) 2D</a:t>
                </a:r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PhC waveguide</a:t>
                </a:r>
                <a:endParaRPr lang="en-IT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F107B4-B3DA-4CFE-4151-2113050D04B6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3CD51B4-24C0-1379-001C-02EBC9C42821}"/>
              </a:ext>
            </a:extLst>
          </p:cNvPr>
          <p:cNvSpPr txBox="1"/>
          <p:nvPr/>
        </p:nvSpPr>
        <p:spPr>
          <a:xfrm>
            <a:off x="5771001" y="2576559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W</a:t>
            </a:r>
            <a:endParaRPr lang="en-GB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6D542E-5134-4537-4B22-9EF3FD0E3002}"/>
              </a:ext>
            </a:extLst>
          </p:cNvPr>
          <p:cNvCxnSpPr>
            <a:cxnSpLocks/>
          </p:cNvCxnSpPr>
          <p:nvPr/>
        </p:nvCxnSpPr>
        <p:spPr>
          <a:xfrm>
            <a:off x="5620126" y="2455453"/>
            <a:ext cx="854773" cy="143178"/>
          </a:xfrm>
          <a:prstGeom prst="line">
            <a:avLst/>
          </a:prstGeom>
          <a:ln w="15875">
            <a:prstDash val="dash"/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801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EB67F8-3061-4F49-85B4-6EDA898CA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2" y="3635163"/>
            <a:ext cx="3959805" cy="3043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2E9A4-49FC-A4CB-44B9-5A0C5EFFC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236" y="3685560"/>
            <a:ext cx="3959805" cy="3053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B72BF-1FA3-B8DC-D02E-C8CAD6BE7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690" y="3685560"/>
            <a:ext cx="4007515" cy="3053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8ECD22-A30F-1F99-B206-F8E7AE22AD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10" r="4455"/>
          <a:stretch/>
        </p:blipFill>
        <p:spPr>
          <a:xfrm>
            <a:off x="7789479" y="1878423"/>
            <a:ext cx="4413817" cy="1505451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12CD12BF-C1BB-5681-E8A5-28F7B17EAD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765" y="1783944"/>
            <a:ext cx="4485145" cy="1655997"/>
          </a:xfrm>
          <a:prstGeom prst="rect">
            <a:avLst/>
          </a:prstGeom>
        </p:spPr>
      </p:pic>
      <p:pic>
        <p:nvPicPr>
          <p:cNvPr id="18" name="Picture 17" descr="Timeline&#10;&#10;Description automatically generated">
            <a:extLst>
              <a:ext uri="{FF2B5EF4-FFF2-40B4-BE49-F238E27FC236}">
                <a16:creationId xmlns:a16="http://schemas.microsoft.com/office/drawing/2014/main" id="{44B1320D-36B0-F995-325D-D2AF306CA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16" y="1773004"/>
            <a:ext cx="3440748" cy="1655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9C1DEB-A1CA-42A7-3E31-299D98D5CB0A}"/>
                  </a:ext>
                </a:extLst>
              </p:cNvPr>
              <p:cNvSpPr txBox="1"/>
              <p:nvPr/>
            </p:nvSpPr>
            <p:spPr>
              <a:xfrm>
                <a:off x="9377122" y="1625734"/>
                <a:ext cx="14307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9C1DEB-A1CA-42A7-3E31-299D98D5C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122" y="1625734"/>
                <a:ext cx="1430718" cy="369332"/>
              </a:xfrm>
              <a:prstGeom prst="rect">
                <a:avLst/>
              </a:prstGeom>
              <a:blipFill>
                <a:blip r:embed="rId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CF8043-409E-CFA0-EFD7-D3BF0FFF4707}"/>
                  </a:ext>
                </a:extLst>
              </p:cNvPr>
              <p:cNvSpPr txBox="1"/>
              <p:nvPr/>
            </p:nvSpPr>
            <p:spPr>
              <a:xfrm>
                <a:off x="5215773" y="1625734"/>
                <a:ext cx="9909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b="1"/>
                  <a:t>0.85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CF8043-409E-CFA0-EFD7-D3BF0FFF4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773" y="1625734"/>
                <a:ext cx="990977" cy="369332"/>
              </a:xfrm>
              <a:prstGeom prst="rect">
                <a:avLst/>
              </a:prstGeom>
              <a:blipFill>
                <a:blip r:embed="rId10"/>
                <a:stretch>
                  <a:fillRect l="-2532" t="-10345" r="-5063" b="-2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7594BCB-037D-8A03-0211-68D8509F9354}"/>
                  </a:ext>
                </a:extLst>
              </p:cNvPr>
              <p:cNvSpPr txBox="1"/>
              <p:nvPr/>
            </p:nvSpPr>
            <p:spPr>
              <a:xfrm>
                <a:off x="1562875" y="1618484"/>
                <a:ext cx="12250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b="1" dirty="0"/>
                  <a:t>0.7774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7594BCB-037D-8A03-0211-68D8509F9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875" y="1618484"/>
                <a:ext cx="1225015" cy="369332"/>
              </a:xfrm>
              <a:prstGeom prst="rect">
                <a:avLst/>
              </a:prstGeom>
              <a:blipFill>
                <a:blip r:embed="rId11"/>
                <a:stretch>
                  <a:fillRect l="-1020" t="-6667" r="-3061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6A9AF8-26E2-92E1-20DC-A8A6C32D7569}"/>
                  </a:ext>
                </a:extLst>
              </p:cNvPr>
              <p:cNvSpPr txBox="1"/>
              <p:nvPr/>
            </p:nvSpPr>
            <p:spPr>
              <a:xfrm>
                <a:off x="8481308" y="4052983"/>
                <a:ext cx="14307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6A9AF8-26E2-92E1-20DC-A8A6C32D7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308" y="4052983"/>
                <a:ext cx="1430718" cy="369332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3AA9E1-9C2E-66F0-35ED-F656E81A206B}"/>
                  </a:ext>
                </a:extLst>
              </p:cNvPr>
              <p:cNvSpPr txBox="1"/>
              <p:nvPr/>
            </p:nvSpPr>
            <p:spPr>
              <a:xfrm>
                <a:off x="4876450" y="4045733"/>
                <a:ext cx="977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/>
                  <a:t>0.85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3AA9E1-9C2E-66F0-35ED-F656E81A2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450" y="4045733"/>
                <a:ext cx="977127" cy="369332"/>
              </a:xfrm>
              <a:prstGeom prst="rect">
                <a:avLst/>
              </a:prstGeom>
              <a:blipFill>
                <a:blip r:embed="rId13"/>
                <a:stretch>
                  <a:fillRect l="-2597" t="-6667" r="-5195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E5A0F-DBB8-43EA-31DF-A3E25FCC89AB}"/>
                  </a:ext>
                </a:extLst>
              </p:cNvPr>
              <p:cNvSpPr txBox="1"/>
              <p:nvPr/>
            </p:nvSpPr>
            <p:spPr>
              <a:xfrm>
                <a:off x="667061" y="4045733"/>
                <a:ext cx="12111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0.7774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E5A0F-DBB8-43EA-31DF-A3E25FCC8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61" y="4045733"/>
                <a:ext cx="1211165" cy="369332"/>
              </a:xfrm>
              <a:prstGeom prst="rect">
                <a:avLst/>
              </a:prstGeom>
              <a:blipFill>
                <a:blip r:embed="rId14"/>
                <a:stretch>
                  <a:fillRect l="-2083" t="-6667" r="-41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8C9A0BD-56B5-37D8-8E49-75E3158A4D2D}"/>
              </a:ext>
            </a:extLst>
          </p:cNvPr>
          <p:cNvSpPr txBox="1"/>
          <p:nvPr/>
        </p:nvSpPr>
        <p:spPr>
          <a:xfrm>
            <a:off x="108782" y="699838"/>
            <a:ext cx="11821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i="1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Phase advancement variation  </a:t>
            </a:r>
            <a:r>
              <a:rPr lang="en-GB" sz="2800" b="1" i="1" u="sng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by varying the defect size W</a:t>
            </a:r>
            <a:endParaRPr lang="en-GB" sz="2800" b="1" i="1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98E78D-541A-349F-56FA-A957652474DE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141185-009C-A805-EF73-23E976002767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5D57CB-B57D-878F-CD42-40ED50BBA3D9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4F1B7D9-4F46-7AC6-6F17-9DC0A4E92F16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A96FB81-E6F1-6C81-540F-321ED35F306C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26290A37-473E-1CBA-5C1D-309C9019B47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8A31C1D-44F0-8285-E89E-30A0B35E23CB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1E2FC378-F082-9233-ED04-7FF6DB4A29B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E32F97D-8ACC-ABE2-968E-AC604940EC1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D3E9895C-B7B1-55BC-7062-1137F422CB5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BA46180-79A0-D78C-C759-734BD015263B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AF32BBC-3110-C9FF-B412-C065AD5C6579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9296BCB-088F-2E1C-C9DB-C178D137BBB1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62D13F6F-D7FC-69A5-F8C3-847C2D005EA6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EE72453-62D9-4E42-9F93-22515A1D9E4D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0AAD6C-1549-2FCD-9866-6959F6BDDC26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3410558-7AE2-B5E8-F576-694B06AB126C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2) 2D</a:t>
                </a:r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PhC waveguide</a:t>
                </a:r>
                <a:endParaRPr lang="en-IT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D368F6-D4EA-2F62-F3F5-31B2BC6E7374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D78C63-C067-BE2B-5EA0-42D7B682418C}"/>
              </a:ext>
            </a:extLst>
          </p:cNvPr>
          <p:cNvSpPr txBox="1"/>
          <p:nvPr/>
        </p:nvSpPr>
        <p:spPr>
          <a:xfrm>
            <a:off x="1468551" y="28407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W</a:t>
            </a:r>
            <a:r>
              <a:rPr lang="it-IT" b="1" i="1" baseline="-25000" dirty="0"/>
              <a:t>1</a:t>
            </a:r>
            <a:endParaRPr lang="en-GB" baseline="-25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1261E4-3D44-03B5-6B75-AB0963B1BDAA}"/>
              </a:ext>
            </a:extLst>
          </p:cNvPr>
          <p:cNvCxnSpPr>
            <a:cxnSpLocks/>
          </p:cNvCxnSpPr>
          <p:nvPr/>
        </p:nvCxnSpPr>
        <p:spPr>
          <a:xfrm>
            <a:off x="1522605" y="2830204"/>
            <a:ext cx="342130" cy="0"/>
          </a:xfrm>
          <a:prstGeom prst="line">
            <a:avLst/>
          </a:prstGeom>
          <a:ln w="15875">
            <a:prstDash val="dash"/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C9592E4-0C40-AA2A-9231-74A199937DD3}"/>
              </a:ext>
            </a:extLst>
          </p:cNvPr>
          <p:cNvSpPr txBox="1"/>
          <p:nvPr/>
        </p:nvSpPr>
        <p:spPr>
          <a:xfrm>
            <a:off x="5467734" y="285408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W</a:t>
            </a:r>
            <a:r>
              <a:rPr lang="it-IT" b="1" i="1" baseline="-25000" dirty="0"/>
              <a:t>2</a:t>
            </a:r>
            <a:endParaRPr lang="en-GB" baseline="-250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FEC85FD-A347-B243-8677-6E42953FA0B0}"/>
              </a:ext>
            </a:extLst>
          </p:cNvPr>
          <p:cNvCxnSpPr>
            <a:cxnSpLocks/>
          </p:cNvCxnSpPr>
          <p:nvPr/>
        </p:nvCxnSpPr>
        <p:spPr>
          <a:xfrm>
            <a:off x="5462842" y="2823593"/>
            <a:ext cx="455375" cy="0"/>
          </a:xfrm>
          <a:prstGeom prst="line">
            <a:avLst/>
          </a:prstGeom>
          <a:ln w="15875">
            <a:prstDash val="dash"/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AB0BEEC-EC68-9FD6-02EF-17710F765531}"/>
              </a:ext>
            </a:extLst>
          </p:cNvPr>
          <p:cNvSpPr txBox="1"/>
          <p:nvPr/>
        </p:nvSpPr>
        <p:spPr>
          <a:xfrm>
            <a:off x="9780062" y="282359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W</a:t>
            </a:r>
            <a:r>
              <a:rPr lang="it-IT" b="1" i="1" baseline="-25000" dirty="0"/>
              <a:t>3</a:t>
            </a:r>
            <a:endParaRPr lang="en-GB" baseline="-250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BE24386-61A7-35F4-C5E2-3FC029B9535F}"/>
              </a:ext>
            </a:extLst>
          </p:cNvPr>
          <p:cNvCxnSpPr>
            <a:cxnSpLocks/>
          </p:cNvCxnSpPr>
          <p:nvPr/>
        </p:nvCxnSpPr>
        <p:spPr>
          <a:xfrm>
            <a:off x="9673459" y="2823593"/>
            <a:ext cx="666714" cy="0"/>
          </a:xfrm>
          <a:prstGeom prst="line">
            <a:avLst/>
          </a:prstGeom>
          <a:ln w="15875">
            <a:prstDash val="dash"/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916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0D68AF2D-C576-A2B6-6BC3-6CF70E66D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345" y="1926039"/>
            <a:ext cx="3373072" cy="2056976"/>
          </a:xfrm>
          <a:prstGeom prst="rect">
            <a:avLst/>
          </a:prstGeom>
        </p:spPr>
      </p:pic>
      <p:pic>
        <p:nvPicPr>
          <p:cNvPr id="50" name="Immagine 13" descr="Immagine che contiene giocattolo, tavolo, colorato&#10;&#10;Descrizione generata automaticamente">
            <a:extLst>
              <a:ext uri="{FF2B5EF4-FFF2-40B4-BE49-F238E27FC236}">
                <a16:creationId xmlns:a16="http://schemas.microsoft.com/office/drawing/2014/main" id="{6980445B-528B-A45C-94AA-94A73601B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94" y="4346428"/>
            <a:ext cx="2632111" cy="2041491"/>
          </a:xfrm>
          <a:prstGeom prst="rect">
            <a:avLst/>
          </a:prstGeom>
        </p:spPr>
      </p:pic>
      <p:pic>
        <p:nvPicPr>
          <p:cNvPr id="51" name="Picture 50" descr="Graphical user interface&#10;&#10;Description automatically generated">
            <a:extLst>
              <a:ext uri="{FF2B5EF4-FFF2-40B4-BE49-F238E27FC236}">
                <a16:creationId xmlns:a16="http://schemas.microsoft.com/office/drawing/2014/main" id="{A4F45BF2-84DF-EDAA-FF9B-2174A4614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1" y="1693789"/>
            <a:ext cx="4008022" cy="1668380"/>
          </a:xfrm>
          <a:prstGeom prst="rect">
            <a:avLst/>
          </a:prstGeom>
        </p:spPr>
      </p:pic>
      <p:pic>
        <p:nvPicPr>
          <p:cNvPr id="52" name="Picture 5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16EFD6-827B-7668-5FB6-EDA3BE10E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849" y="5180192"/>
            <a:ext cx="1942260" cy="1314104"/>
          </a:xfrm>
          <a:prstGeom prst="rect">
            <a:avLst/>
          </a:prstGeom>
        </p:spPr>
      </p:pic>
      <p:pic>
        <p:nvPicPr>
          <p:cNvPr id="53" name="Picture 52" descr="Chart, line chart&#10;&#10;Description automatically generated">
            <a:extLst>
              <a:ext uri="{FF2B5EF4-FFF2-40B4-BE49-F238E27FC236}">
                <a16:creationId xmlns:a16="http://schemas.microsoft.com/office/drawing/2014/main" id="{A52F6B03-8E7F-247E-F5E9-3E548D6E6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810" y="4963373"/>
            <a:ext cx="2344359" cy="1775828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74092BC5-E415-1030-6368-781E5BA3A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017" y="1906580"/>
            <a:ext cx="2218069" cy="1566848"/>
          </a:xfrm>
          <a:prstGeom prst="rect">
            <a:avLst/>
          </a:prstGeom>
        </p:spPr>
      </p:pic>
      <p:pic>
        <p:nvPicPr>
          <p:cNvPr id="58" name="Picture 57" descr="A picture containing electronics, calculator, remote&#10;&#10;Description automatically generated">
            <a:extLst>
              <a:ext uri="{FF2B5EF4-FFF2-40B4-BE49-F238E27FC236}">
                <a16:creationId xmlns:a16="http://schemas.microsoft.com/office/drawing/2014/main" id="{0447FEB9-3E55-3581-0239-4A6BEB10C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060" y="3546853"/>
            <a:ext cx="2642896" cy="1805925"/>
          </a:xfrm>
          <a:prstGeom prst="rect">
            <a:avLst/>
          </a:prstGeom>
        </p:spPr>
      </p:pic>
      <p:pic>
        <p:nvPicPr>
          <p:cNvPr id="59" name="Picture 58" descr="A picture containing stationary, envelope, fabric&#10;&#10;Description automatically generated">
            <a:extLst>
              <a:ext uri="{FF2B5EF4-FFF2-40B4-BE49-F238E27FC236}">
                <a16:creationId xmlns:a16="http://schemas.microsoft.com/office/drawing/2014/main" id="{C425D992-FFF1-3AA0-1F50-D9B108B84D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736" y="5398962"/>
            <a:ext cx="2138628" cy="1492500"/>
          </a:xfrm>
          <a:prstGeom prst="rect">
            <a:avLst/>
          </a:prstGeom>
        </p:spPr>
      </p:pic>
      <p:pic>
        <p:nvPicPr>
          <p:cNvPr id="60" name="Picture 5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6551FC-4AC8-4B3E-B92B-6E06898632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31" t="19386" r="35320" b="12076"/>
          <a:stretch/>
        </p:blipFill>
        <p:spPr>
          <a:xfrm>
            <a:off x="529014" y="3216551"/>
            <a:ext cx="2737141" cy="1805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594B75-BB28-62E3-CF8F-54B8FB930AE4}"/>
                  </a:ext>
                </a:extLst>
              </p:cNvPr>
              <p:cNvSpPr txBox="1"/>
              <p:nvPr/>
            </p:nvSpPr>
            <p:spPr>
              <a:xfrm>
                <a:off x="9889565" y="1130903"/>
                <a:ext cx="146546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/>
                  <a:t>3) Woodpile</a:t>
                </a:r>
              </a:p>
              <a:p>
                <a:pPr algn="ctr"/>
                <a:r>
                  <a:rPr lang="en-GB" sz="2000" i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IT" sz="2000" i="0"/>
                  <a:t>]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594B75-BB28-62E3-CF8F-54B8FB930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565" y="1130903"/>
                <a:ext cx="1465466" cy="707886"/>
              </a:xfrm>
              <a:prstGeom prst="rect">
                <a:avLst/>
              </a:prstGeom>
              <a:blipFill>
                <a:blip r:embed="rId12"/>
                <a:stretch>
                  <a:fillRect l="-3419" t="-5357" r="-3419" b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55175D8-DD3C-E88C-29D0-0EFEEBBBAA0F}"/>
                  </a:ext>
                </a:extLst>
              </p:cNvPr>
              <p:cNvSpPr txBox="1"/>
              <p:nvPr/>
            </p:nvSpPr>
            <p:spPr>
              <a:xfrm>
                <a:off x="745903" y="1072644"/>
                <a:ext cx="24252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i="1"/>
                  <a:t>1) Slotted waveguide</a:t>
                </a:r>
              </a:p>
              <a:p>
                <a:pPr algn="ctr"/>
                <a:r>
                  <a:rPr lang="it-IT" sz="2000" b="1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𝟕𝟓</m:t>
                    </m:r>
                  </m:oMath>
                </a14:m>
                <a:r>
                  <a:rPr lang="en-GB" sz="2000" b="1"/>
                  <a:t>]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55175D8-DD3C-E88C-29D0-0EFEEBBBA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03" y="1072644"/>
                <a:ext cx="2425279" cy="707886"/>
              </a:xfrm>
              <a:prstGeom prst="rect">
                <a:avLst/>
              </a:prstGeom>
              <a:blipFill>
                <a:blip r:embed="rId13"/>
                <a:stretch>
                  <a:fillRect l="-2083" t="-5263" r="-2083" b="-14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4D9308-DA53-D242-B3CC-EA39D8966A20}"/>
                  </a:ext>
                </a:extLst>
              </p:cNvPr>
              <p:cNvSpPr txBox="1"/>
              <p:nvPr/>
            </p:nvSpPr>
            <p:spPr>
              <a:xfrm>
                <a:off x="4460979" y="1064943"/>
                <a:ext cx="37072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/>
                  <a:t>2) </a:t>
                </a:r>
                <a:r>
                  <a:rPr lang="en-AU" sz="2000"/>
                  <a:t>2D photonic crystal waveguide</a:t>
                </a:r>
              </a:p>
              <a:p>
                <a:pPr algn="ctr"/>
                <a:r>
                  <a:rPr lang="it-IT" sz="2000" i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0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4D9308-DA53-D242-B3CC-EA39D8966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979" y="1064943"/>
                <a:ext cx="3707298" cy="707886"/>
              </a:xfrm>
              <a:prstGeom prst="rect">
                <a:avLst/>
              </a:prstGeom>
              <a:blipFill>
                <a:blip r:embed="rId14"/>
                <a:stretch>
                  <a:fillRect l="-1365" t="-5357" r="-1024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76BD9B7F-C884-3DD9-B2BD-3D09B3E60EBC}"/>
              </a:ext>
            </a:extLst>
          </p:cNvPr>
          <p:cNvSpPr/>
          <p:nvPr/>
        </p:nvSpPr>
        <p:spPr>
          <a:xfrm>
            <a:off x="-50801" y="1072644"/>
            <a:ext cx="8133670" cy="5818818"/>
          </a:xfrm>
          <a:prstGeom prst="rect">
            <a:avLst/>
          </a:prstGeom>
          <a:solidFill>
            <a:schemeClr val="bg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B1C28E-B1CA-3C25-AECF-4B3B50BEA7CB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E1C7D10-7C53-4C51-6F6A-A153A340C947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9BECB6-B2CC-CCE9-D4D2-963E0FE5BDB4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8317DE4-A895-3EC4-95D5-D2315F89A964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8700218-73C9-6C22-D95D-BE0DE07C2499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9442FEFB-F65C-73A4-F99E-BEC7F077B5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02300CE-C236-6ED9-ED58-060DD0421DFF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EF87378A-DBBA-3028-11C0-CC5025654E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A20B5655-7C35-E46E-10BF-694811E5E505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24" name="Freeform 23">
                    <a:extLst>
                      <a:ext uri="{FF2B5EF4-FFF2-40B4-BE49-F238E27FC236}">
                        <a16:creationId xmlns:a16="http://schemas.microsoft.com/office/drawing/2014/main" id="{7B94F188-F02B-C6D2-6213-62C0538579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C11A32F4-244C-8593-DF88-3EDE69ED62BC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291E653B-5C3F-D97E-C32A-EDA39F435479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6CFE7E0-B42F-0B58-F019-4302BDD57C9D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94800F43-2359-2247-D971-8E122800E9AD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F3928B5-2972-7F5E-D88B-33B10914131B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9C1E4A-1DDE-C97C-60A5-5DB99E903F3E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C89AC6-E7E2-916C-8E37-EEA8A300C892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GB" dirty="0"/>
                  <a:t>2) 2D</a:t>
                </a:r>
                <a:r>
                  <a:rPr lang="en-IT" dirty="0"/>
                  <a:t> PhC waveguide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38F93A-EFB8-E361-BB03-BD2D5FD2044B}"/>
                  </a:ext>
                </a:extLst>
              </p:cNvPr>
              <p:cNvSpPr txBox="1"/>
              <p:nvPr/>
            </p:nvSpPr>
            <p:spPr>
              <a:xfrm>
                <a:off x="8813383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r>
                  <a:rPr lang="en-GB" dirty="0"/>
                  <a:t>3) 3D</a:t>
                </a:r>
                <a:r>
                  <a:rPr lang="en-IT" dirty="0"/>
                  <a:t> PhC Woodpile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7063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F23A02-8D5C-564E-ABC2-E194C4DE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8504" y="2121531"/>
            <a:ext cx="5848878" cy="3618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D1ECEF-7D66-9D18-5B6B-1BCEEFCDBA5B}"/>
              </a:ext>
            </a:extLst>
          </p:cNvPr>
          <p:cNvSpPr/>
          <p:nvPr/>
        </p:nvSpPr>
        <p:spPr>
          <a:xfrm>
            <a:off x="3737403" y="4008321"/>
            <a:ext cx="527388" cy="1174831"/>
          </a:xfrm>
          <a:prstGeom prst="rect">
            <a:avLst/>
          </a:prstGeom>
          <a:solidFill>
            <a:schemeClr val="accent1">
              <a:alpha val="518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60956-439C-9F43-5951-1F7D0EE35A9E}"/>
              </a:ext>
            </a:extLst>
          </p:cNvPr>
          <p:cNvSpPr/>
          <p:nvPr/>
        </p:nvSpPr>
        <p:spPr>
          <a:xfrm>
            <a:off x="7433372" y="2181202"/>
            <a:ext cx="847836" cy="329972"/>
          </a:xfrm>
          <a:prstGeom prst="rect">
            <a:avLst/>
          </a:prstGeom>
          <a:solidFill>
            <a:srgbClr val="FFC000">
              <a:alpha val="518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DE73A8-CEB5-3211-4003-32BE8D079225}"/>
                  </a:ext>
                </a:extLst>
              </p:cNvPr>
              <p:cNvSpPr txBox="1"/>
              <p:nvPr/>
            </p:nvSpPr>
            <p:spPr>
              <a:xfrm>
                <a:off x="7052786" y="5845154"/>
                <a:ext cx="2344295" cy="965004"/>
              </a:xfrm>
              <a:prstGeom prst="rect">
                <a:avLst/>
              </a:prstGeom>
              <a:solidFill>
                <a:srgbClr val="FFC000">
                  <a:alpha val="5189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I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GB" b="1" dirty="0">
                    <a:solidFill>
                      <a:schemeClr val="tx1"/>
                    </a:solidFill>
                  </a:rPr>
                  <a:t>Woodpile</a:t>
                </a:r>
              </a:p>
              <a:p>
                <a:r>
                  <a:rPr lang="en-GB" b="1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𝛃</m:t>
                    </m:r>
                    <m:r>
                      <a:rPr lang="it-IT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it-IT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T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DE73A8-CEB5-3211-4003-32BE8D07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786" y="5845154"/>
                <a:ext cx="2344295" cy="9650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69B6C-31CE-0771-CFDE-D84EEED55BAC}"/>
                  </a:ext>
                </a:extLst>
              </p:cNvPr>
              <p:cNvSpPr txBox="1"/>
              <p:nvPr/>
            </p:nvSpPr>
            <p:spPr>
              <a:xfrm>
                <a:off x="3078504" y="5850505"/>
                <a:ext cx="1773993" cy="944663"/>
              </a:xfrm>
              <a:prstGeom prst="rect">
                <a:avLst/>
              </a:prstGeom>
              <a:solidFill>
                <a:schemeClr val="accent1">
                  <a:alpha val="51898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I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GB" b="1">
                    <a:solidFill>
                      <a:schemeClr val="tx1"/>
                    </a:solidFill>
                  </a:rPr>
                  <a:t>Tapered Slotted </a:t>
                </a:r>
              </a:p>
              <a:p>
                <a:r>
                  <a:rPr lang="en-GB" b="1">
                    <a:solidFill>
                      <a:schemeClr val="tx1"/>
                    </a:solidFill>
                  </a:rPr>
                  <a:t>waveguide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𝛃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𝟔𝟑</m:t>
                      </m:r>
                    </m:oMath>
                  </m:oMathPara>
                </a14:m>
                <a:endParaRPr lang="en-GB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469B6C-31CE-0771-CFDE-D84EEED55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504" y="5850505"/>
                <a:ext cx="1773993" cy="944663"/>
              </a:xfrm>
              <a:prstGeom prst="rect">
                <a:avLst/>
              </a:prstGeom>
              <a:blipFill>
                <a:blip r:embed="rId5"/>
                <a:stretch>
                  <a:fillRect t="-1316" r="-2113" b="-3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FA2CF4-3172-7A2E-6296-54465FBE65AA}"/>
              </a:ext>
            </a:extLst>
          </p:cNvPr>
          <p:cNvCxnSpPr/>
          <p:nvPr/>
        </p:nvCxnSpPr>
        <p:spPr>
          <a:xfrm>
            <a:off x="3716007" y="5434663"/>
            <a:ext cx="570175" cy="0"/>
          </a:xfrm>
          <a:prstGeom prst="line">
            <a:avLst/>
          </a:prstGeom>
          <a:ln w="22225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731E47-02EA-7676-18D9-3205AAAB297E}"/>
              </a:ext>
            </a:extLst>
          </p:cNvPr>
          <p:cNvCxnSpPr>
            <a:cxnSpLocks/>
          </p:cNvCxnSpPr>
          <p:nvPr/>
        </p:nvCxnSpPr>
        <p:spPr>
          <a:xfrm>
            <a:off x="7433371" y="5426893"/>
            <a:ext cx="847838" cy="7770"/>
          </a:xfrm>
          <a:prstGeom prst="line">
            <a:avLst/>
          </a:prstGeom>
          <a:ln w="22225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01D7DC-0B1E-336B-1E74-67975F54BA95}"/>
              </a:ext>
            </a:extLst>
          </p:cNvPr>
          <p:cNvCxnSpPr/>
          <p:nvPr/>
        </p:nvCxnSpPr>
        <p:spPr>
          <a:xfrm flipV="1">
            <a:off x="3980352" y="5426893"/>
            <a:ext cx="0" cy="449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A06826-5C43-55A4-0B62-8681D5CD8C60}"/>
              </a:ext>
            </a:extLst>
          </p:cNvPr>
          <p:cNvCxnSpPr/>
          <p:nvPr/>
        </p:nvCxnSpPr>
        <p:spPr>
          <a:xfrm flipV="1">
            <a:off x="6445061" y="5426893"/>
            <a:ext cx="0" cy="449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20A376E-1B7A-4D3C-CF38-D9F961ECEFD9}"/>
              </a:ext>
            </a:extLst>
          </p:cNvPr>
          <p:cNvSpPr/>
          <p:nvPr/>
        </p:nvSpPr>
        <p:spPr>
          <a:xfrm>
            <a:off x="4264790" y="2181201"/>
            <a:ext cx="3168581" cy="1423835"/>
          </a:xfrm>
          <a:prstGeom prst="rect">
            <a:avLst/>
          </a:prstGeom>
          <a:solidFill>
            <a:srgbClr val="00B050">
              <a:alpha val="518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CB09F8-C398-3C2A-EC8C-525D041FAE65}"/>
                  </a:ext>
                </a:extLst>
              </p:cNvPr>
              <p:cNvSpPr txBox="1"/>
              <p:nvPr/>
            </p:nvSpPr>
            <p:spPr>
              <a:xfrm>
                <a:off x="4852497" y="5851267"/>
                <a:ext cx="2182649" cy="943901"/>
              </a:xfrm>
              <a:prstGeom prst="rect">
                <a:avLst/>
              </a:prstGeom>
              <a:solidFill>
                <a:srgbClr val="00B050">
                  <a:alpha val="5189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IT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GB">
                    <a:solidFill>
                      <a:schemeClr val="tx1"/>
                    </a:solidFill>
                  </a:rPr>
                  <a:t>Tapered </a:t>
                </a:r>
                <a:r>
                  <a:rPr lang="en-GB" err="1">
                    <a:solidFill>
                      <a:schemeClr val="tx1"/>
                    </a:solidFill>
                  </a:rPr>
                  <a:t>PhC</a:t>
                </a:r>
                <a:r>
                  <a:rPr lang="en-GB">
                    <a:solidFill>
                      <a:schemeClr val="tx1"/>
                    </a:solidFill>
                  </a:rPr>
                  <a:t> waveguide</a:t>
                </a:r>
              </a:p>
              <a:p>
                <a:r>
                  <a:rPr lang="en-GB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𝛃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IT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CB09F8-C398-3C2A-EC8C-525D041FA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497" y="5851267"/>
                <a:ext cx="2182649" cy="943901"/>
              </a:xfrm>
              <a:prstGeom prst="rect">
                <a:avLst/>
              </a:prstGeom>
              <a:blipFill>
                <a:blip r:embed="rId6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F52F1E-40E0-3FC7-3E13-5CF206BC0477}"/>
              </a:ext>
            </a:extLst>
          </p:cNvPr>
          <p:cNvCxnSpPr>
            <a:cxnSpLocks/>
          </p:cNvCxnSpPr>
          <p:nvPr/>
        </p:nvCxnSpPr>
        <p:spPr>
          <a:xfrm flipV="1">
            <a:off x="4426653" y="5426893"/>
            <a:ext cx="3006718" cy="3885"/>
          </a:xfrm>
          <a:prstGeom prst="line">
            <a:avLst/>
          </a:prstGeom>
          <a:ln w="22225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DC798988-8558-98DC-6D24-615E84FE0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076" y="517809"/>
            <a:ext cx="7772400" cy="22183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1E986A-2273-F48C-EE61-88CB8500C1B9}"/>
              </a:ext>
            </a:extLst>
          </p:cNvPr>
          <p:cNvGrpSpPr/>
          <p:nvPr/>
        </p:nvGrpSpPr>
        <p:grpSpPr>
          <a:xfrm>
            <a:off x="25399" y="25161"/>
            <a:ext cx="11523706" cy="474382"/>
            <a:chOff x="25399" y="25161"/>
            <a:chExt cx="11523706" cy="47438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5BAF08-2A06-9520-AAD2-87E7DAA00A4D}"/>
                </a:ext>
              </a:extLst>
            </p:cNvPr>
            <p:cNvGrpSpPr/>
            <p:nvPr/>
          </p:nvGrpSpPr>
          <p:grpSpPr>
            <a:xfrm>
              <a:off x="25399" y="25161"/>
              <a:ext cx="11523706" cy="474382"/>
              <a:chOff x="25399" y="25161"/>
              <a:chExt cx="11523706" cy="47438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92051BC-AB61-EF62-F41A-78966BF48807}"/>
                  </a:ext>
                </a:extLst>
              </p:cNvPr>
              <p:cNvGrpSpPr/>
              <p:nvPr/>
            </p:nvGrpSpPr>
            <p:grpSpPr>
              <a:xfrm>
                <a:off x="25399" y="25161"/>
                <a:ext cx="2491742" cy="472014"/>
                <a:chOff x="788669" y="560070"/>
                <a:chExt cx="2491742" cy="516959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D5B7414-8FF5-3B47-6325-194EA8FF986A}"/>
                    </a:ext>
                  </a:extLst>
                </p:cNvPr>
                <p:cNvSpPr/>
                <p:nvPr/>
              </p:nvSpPr>
              <p:spPr>
                <a:xfrm>
                  <a:off x="788669" y="560070"/>
                  <a:ext cx="2174821" cy="51695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6" name="Triangle 45">
                  <a:extLst>
                    <a:ext uri="{FF2B5EF4-FFF2-40B4-BE49-F238E27FC236}">
                      <a16:creationId xmlns:a16="http://schemas.microsoft.com/office/drawing/2014/main" id="{0BA4EDD1-3E67-8FBB-A953-114048AB72E4}"/>
                    </a:ext>
                  </a:extLst>
                </p:cNvPr>
                <p:cNvSpPr/>
                <p:nvPr/>
              </p:nvSpPr>
              <p:spPr>
                <a:xfrm rot="5400000">
                  <a:off x="2858101" y="654720"/>
                  <a:ext cx="513149" cy="331470"/>
                </a:xfrm>
                <a:prstGeom prst="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D682F68-7ADC-A7E7-0B26-527AC5023DFD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78FB83B-B9F6-4FBF-1AED-FC4944D84DAB}"/>
                  </a:ext>
                </a:extLst>
              </p:cNvPr>
              <p:cNvSpPr txBox="1"/>
              <p:nvPr/>
            </p:nvSpPr>
            <p:spPr>
              <a:xfrm>
                <a:off x="360952" y="83386"/>
                <a:ext cx="13003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Me &amp; My Lab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0B5E1D6-11A0-056F-8FFC-CEA7FB6E8239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8CE1483-8F3D-7F69-0453-9B35FAB68C92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737DA2F-8CF6-00E0-83E0-33B8FA6087F7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8C5BCC9-D7D4-0E7C-AF0D-52FE63755C62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5F9A99-13B0-EA68-6F9D-54BCE968FB33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393D00-96F1-CA84-F477-7ECD74D0FE57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05B62F-68FD-6F3C-9BB2-344EAA162AA7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6B63837-90BD-AED9-FB09-8902D69C77EC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724007-B8CF-1B95-B854-E2FE0C321574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25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98854" y="573920"/>
            <a:ext cx="12290854" cy="811483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Laser particle accelerators: </a:t>
            </a:r>
            <a:b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from RF </a:t>
            </a:r>
            <a:r>
              <a:rPr lang="en-US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to laser drive </a:t>
            </a: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– based on the same operating principle</a:t>
            </a:r>
            <a:endParaRPr lang="en-US" sz="24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4109" y="1461536"/>
            <a:ext cx="2459317" cy="18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5339050" y="3281854"/>
            <a:ext cx="1679691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RF cavity (TESLA, DESY)</a:t>
            </a:r>
          </a:p>
        </p:txBody>
      </p:sp>
      <p:sp>
        <p:nvSpPr>
          <p:cNvPr id="225" name="Textfeld 224"/>
          <p:cNvSpPr txBox="1"/>
          <p:nvPr/>
        </p:nvSpPr>
        <p:spPr>
          <a:xfrm>
            <a:off x="4748634" y="3735650"/>
            <a:ext cx="2046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Conventional linear</a:t>
            </a:r>
          </a:p>
          <a:p>
            <a:r>
              <a:rPr lang="en-US" b="1" dirty="0">
                <a:latin typeface="Calibri" pitchFamily="34" charset="0"/>
              </a:rPr>
              <a:t>accelerator (RF)</a:t>
            </a:r>
          </a:p>
        </p:txBody>
      </p:sp>
      <p:sp>
        <p:nvSpPr>
          <p:cNvPr id="296" name="Textfeld 295"/>
          <p:cNvSpPr txBox="1"/>
          <p:nvPr/>
        </p:nvSpPr>
        <p:spPr>
          <a:xfrm>
            <a:off x="7287592" y="3735650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Laser-based dielectric</a:t>
            </a:r>
          </a:p>
          <a:p>
            <a:r>
              <a:rPr lang="en-US" b="1" dirty="0">
                <a:latin typeface="Calibri" pitchFamily="34" charset="0"/>
              </a:rPr>
              <a:t>accelerator (optical)</a:t>
            </a:r>
          </a:p>
        </p:txBody>
      </p:sp>
      <p:sp>
        <p:nvSpPr>
          <p:cNvPr id="226" name="Textfeld 225"/>
          <p:cNvSpPr txBox="1"/>
          <p:nvPr/>
        </p:nvSpPr>
        <p:spPr>
          <a:xfrm>
            <a:off x="2315187" y="44852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Based on</a:t>
            </a:r>
          </a:p>
        </p:txBody>
      </p:sp>
      <p:sp>
        <p:nvSpPr>
          <p:cNvPr id="297" name="Textfeld 296"/>
          <p:cNvSpPr txBox="1"/>
          <p:nvPr/>
        </p:nvSpPr>
        <p:spPr>
          <a:xfrm>
            <a:off x="2315187" y="5058820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Peak field limited by</a:t>
            </a:r>
          </a:p>
        </p:txBody>
      </p:sp>
      <p:sp>
        <p:nvSpPr>
          <p:cNvPr id="306" name="Textfeld 305"/>
          <p:cNvSpPr txBox="1"/>
          <p:nvPr/>
        </p:nvSpPr>
        <p:spPr>
          <a:xfrm>
            <a:off x="2315187" y="5560574"/>
            <a:ext cx="1752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Max. achievable </a:t>
            </a:r>
          </a:p>
          <a:p>
            <a:r>
              <a:rPr lang="en-US" dirty="0">
                <a:latin typeface="Calibri" pitchFamily="34" charset="0"/>
              </a:rPr>
              <a:t>gradients</a:t>
            </a:r>
          </a:p>
        </p:txBody>
      </p:sp>
      <p:sp>
        <p:nvSpPr>
          <p:cNvPr id="307" name="Textfeld 306"/>
          <p:cNvSpPr txBox="1"/>
          <p:nvPr/>
        </p:nvSpPr>
        <p:spPr>
          <a:xfrm>
            <a:off x="4562878" y="4485216"/>
            <a:ext cx="241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</a:rPr>
              <a:t>Supercond</a:t>
            </a:r>
            <a:r>
              <a:rPr lang="en-US" dirty="0">
                <a:latin typeface="Calibri" pitchFamily="34" charset="0"/>
              </a:rPr>
              <a:t>.) RF cavities</a:t>
            </a:r>
          </a:p>
        </p:txBody>
      </p:sp>
      <p:sp>
        <p:nvSpPr>
          <p:cNvPr id="308" name="Textfeld 307"/>
          <p:cNvSpPr txBox="1"/>
          <p:nvPr/>
        </p:nvSpPr>
        <p:spPr>
          <a:xfrm>
            <a:off x="7151146" y="4485216"/>
            <a:ext cx="2525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Quartz grating structures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726803" y="4920322"/>
            <a:ext cx="2089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Surface breakdown:</a:t>
            </a:r>
          </a:p>
          <a:p>
            <a:r>
              <a:rPr lang="en-US" b="1" dirty="0">
                <a:latin typeface="Calibri" pitchFamily="34" charset="0"/>
              </a:rPr>
              <a:t>200 MV/m</a:t>
            </a:r>
          </a:p>
        </p:txBody>
      </p:sp>
      <p:sp>
        <p:nvSpPr>
          <p:cNvPr id="310" name="Textfeld 309"/>
          <p:cNvSpPr txBox="1"/>
          <p:nvPr/>
        </p:nvSpPr>
        <p:spPr>
          <a:xfrm>
            <a:off x="7413556" y="4917886"/>
            <a:ext cx="2000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Damage threshold:</a:t>
            </a:r>
          </a:p>
          <a:p>
            <a:r>
              <a:rPr lang="cs-CZ" b="1" dirty="0">
                <a:latin typeface="Calibri" pitchFamily="34" charset="0"/>
              </a:rPr>
              <a:t>1</a:t>
            </a:r>
            <a:r>
              <a:rPr lang="en-US" b="1" dirty="0">
                <a:latin typeface="Calibri" pitchFamily="34" charset="0"/>
              </a:rPr>
              <a:t>0 GV/m</a:t>
            </a:r>
          </a:p>
        </p:txBody>
      </p:sp>
      <p:sp>
        <p:nvSpPr>
          <p:cNvPr id="311" name="Textfeld 310"/>
          <p:cNvSpPr txBox="1"/>
          <p:nvPr/>
        </p:nvSpPr>
        <p:spPr>
          <a:xfrm>
            <a:off x="4726803" y="5575651"/>
            <a:ext cx="1765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100 MeV/m </a:t>
            </a:r>
          </a:p>
          <a:p>
            <a:r>
              <a:rPr lang="en-US" sz="1600" b="1" dirty="0">
                <a:latin typeface="Calibri" pitchFamily="34" charset="0"/>
              </a:rPr>
              <a:t>= 0.1 GeV/m</a:t>
            </a:r>
          </a:p>
        </p:txBody>
      </p:sp>
      <p:sp>
        <p:nvSpPr>
          <p:cNvPr id="312" name="Textfeld 311"/>
          <p:cNvSpPr txBox="1"/>
          <p:nvPr/>
        </p:nvSpPr>
        <p:spPr>
          <a:xfrm>
            <a:off x="7413556" y="5575493"/>
            <a:ext cx="1492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Calibri" pitchFamily="34" charset="0"/>
              </a:rPr>
              <a:t>5</a:t>
            </a:r>
            <a:r>
              <a:rPr lang="en-US" sz="2400" b="1" dirty="0">
                <a:latin typeface="Calibri" pitchFamily="34" charset="0"/>
              </a:rPr>
              <a:t> GeV/m</a:t>
            </a:r>
          </a:p>
          <a:p>
            <a:r>
              <a:rPr lang="en-US" sz="1600" b="1" dirty="0">
                <a:latin typeface="Calibri" pitchFamily="34" charset="0"/>
              </a:rPr>
              <a:t>= </a:t>
            </a:r>
            <a:r>
              <a:rPr lang="cs-CZ" sz="1600" b="1" dirty="0">
                <a:latin typeface="Calibri" pitchFamily="34" charset="0"/>
              </a:rPr>
              <a:t>5</a:t>
            </a:r>
            <a:r>
              <a:rPr lang="en-US" sz="1600" b="1" dirty="0">
                <a:latin typeface="Calibri" pitchFamily="34" charset="0"/>
              </a:rPr>
              <a:t> 000 MeV/m</a:t>
            </a:r>
          </a:p>
        </p:txBody>
      </p:sp>
      <p:sp>
        <p:nvSpPr>
          <p:cNvPr id="243" name="Rechteck 242"/>
          <p:cNvSpPr/>
          <p:nvPr/>
        </p:nvSpPr>
        <p:spPr>
          <a:xfrm>
            <a:off x="4481430" y="3661900"/>
            <a:ext cx="2538718" cy="25957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hteck 312"/>
          <p:cNvSpPr/>
          <p:nvPr/>
        </p:nvSpPr>
        <p:spPr>
          <a:xfrm>
            <a:off x="7018740" y="3661900"/>
            <a:ext cx="3031532" cy="259571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hteck 313"/>
          <p:cNvSpPr/>
          <p:nvPr/>
        </p:nvSpPr>
        <p:spPr>
          <a:xfrm>
            <a:off x="2217175" y="3661900"/>
            <a:ext cx="2263719" cy="25957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840" name="Gerade Verbindung 35839"/>
          <p:cNvCxnSpPr/>
          <p:nvPr/>
        </p:nvCxnSpPr>
        <p:spPr>
          <a:xfrm flipH="1">
            <a:off x="2217176" y="4381980"/>
            <a:ext cx="483088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Gerade Verbindung 314"/>
          <p:cNvCxnSpPr>
            <a:stCxn id="313" idx="1"/>
            <a:endCxn id="314" idx="1"/>
          </p:cNvCxnSpPr>
          <p:nvPr/>
        </p:nvCxnSpPr>
        <p:spPr>
          <a:xfrm flipH="1">
            <a:off x="2217174" y="4959758"/>
            <a:ext cx="4801566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Gerade Verbindung 315"/>
          <p:cNvCxnSpPr/>
          <p:nvPr/>
        </p:nvCxnSpPr>
        <p:spPr>
          <a:xfrm flipH="1">
            <a:off x="2217176" y="5522837"/>
            <a:ext cx="4802973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Gerade Verbindung 325"/>
          <p:cNvCxnSpPr/>
          <p:nvPr/>
        </p:nvCxnSpPr>
        <p:spPr>
          <a:xfrm flipH="1">
            <a:off x="7033217" y="4381980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Gerade Verbindung 327"/>
          <p:cNvCxnSpPr/>
          <p:nvPr/>
        </p:nvCxnSpPr>
        <p:spPr>
          <a:xfrm flipH="1">
            <a:off x="7033217" y="4960424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Gerade Verbindung 328"/>
          <p:cNvCxnSpPr/>
          <p:nvPr/>
        </p:nvCxnSpPr>
        <p:spPr>
          <a:xfrm flipH="1">
            <a:off x="7033217" y="5526433"/>
            <a:ext cx="300515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212" b="23119"/>
          <a:stretch/>
        </p:blipFill>
        <p:spPr>
          <a:xfrm>
            <a:off x="7264823" y="1491279"/>
            <a:ext cx="2404987" cy="1844420"/>
          </a:xfrm>
          <a:prstGeom prst="rect">
            <a:avLst/>
          </a:prstGeom>
        </p:spPr>
      </p:pic>
      <p:sp>
        <p:nvSpPr>
          <p:cNvPr id="327" name="Textfeld 326"/>
          <p:cNvSpPr txBox="1"/>
          <p:nvPr/>
        </p:nvSpPr>
        <p:spPr>
          <a:xfrm>
            <a:off x="2463434" y="6304002"/>
            <a:ext cx="7213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Principle: a nearfield scheme generates the required electromagnetic mode to continuously accelerate charged particles in vacuum – the particle is surfing the mode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DDA198-C059-0BCE-7D91-1561005A961D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248044-A900-34E1-CAE9-A50D30FA4A7F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B132487-4D31-A8D8-E4CB-5B27776C3A38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E93006-A4A7-7C50-35B0-73C2A4ED3867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DLA</a:t>
                </a: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71BB5C8-C766-0B8C-355F-B5B179A184FD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6BA786-4BFD-C44E-9810-F61AE585DA91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Co-prop. schemes</a:t>
                </a: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9AB1FC2-F790-51A3-A1EC-83595F4DF1EE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A14C5A-D576-8272-2FBC-55BEA29D5FA5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867AA24-655E-EAE0-FB06-82D2E95B67C0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FE7052-F2B0-1D44-2834-7554E5E2573F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9497109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FEFE2D-71A6-417D-A47A-D4C38E63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07562"/>
            <a:ext cx="10979676" cy="1895762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it-IT" sz="1900" b="0" dirty="0">
                <a:cs typeface="Calibri" panose="020F0502020204030204" pitchFamily="34" charset="0"/>
              </a:rPr>
              <a:t>C</a:t>
            </a:r>
            <a:r>
              <a:rPr lang="en-GB" sz="1900" b="0" dirty="0" err="1">
                <a:cs typeface="Calibri" panose="020F0502020204030204" pitchFamily="34" charset="0"/>
              </a:rPr>
              <a:t>omposed</a:t>
            </a:r>
            <a:r>
              <a:rPr lang="en-GB" sz="1900" b="0" dirty="0">
                <a:cs typeface="Calibri" panose="020F0502020204030204" pitchFamily="34" charset="0"/>
              </a:rPr>
              <a:t> by a “pile” of rectangular </a:t>
            </a:r>
            <a:r>
              <a:rPr lang="en-GB" sz="1900" b="0" i="1" dirty="0">
                <a:cs typeface="Calibri" panose="020F0502020204030204" pitchFamily="34" charset="0"/>
              </a:rPr>
              <a:t>w × h</a:t>
            </a:r>
            <a:r>
              <a:rPr lang="en-GB" sz="1900" b="0" dirty="0">
                <a:cs typeface="Calibri" panose="020F0502020204030204" pitchFamily="34" charset="0"/>
              </a:rPr>
              <a:t> bricks disposed in layers stacked in the vertical direction, each layer rotated of 90° with respect from the layer below, whose </a:t>
            </a:r>
            <a:r>
              <a:rPr lang="en-GB" sz="1900" b="0" dirty="0" err="1">
                <a:cs typeface="Calibri" panose="020F0502020204030204" pitchFamily="34" charset="0"/>
              </a:rPr>
              <a:t>centers</a:t>
            </a:r>
            <a:r>
              <a:rPr lang="en-GB" sz="1900" b="0" dirty="0">
                <a:cs typeface="Calibri" panose="020F0502020204030204" pitchFamily="34" charset="0"/>
              </a:rPr>
              <a:t> are distant a period </a:t>
            </a:r>
            <a:r>
              <a:rPr lang="en-GB" sz="1900" b="0" i="1" dirty="0">
                <a:cs typeface="Calibri" panose="020F0502020204030204" pitchFamily="34" charset="0"/>
              </a:rPr>
              <a:t>d</a:t>
            </a:r>
            <a:r>
              <a:rPr lang="en-GB" sz="1900" b="0" dirty="0">
                <a:cs typeface="Calibri" panose="020F0502020204030204" pitchFamily="34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1900" b="0" dirty="0"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900" b="0" dirty="0">
                <a:cs typeface="Calibri" panose="020F0502020204030204" pitchFamily="34" charset="0"/>
              </a:rPr>
              <a:t>Creating a so called “defect channel”, one or more modes can be trapped inside the defect and thus a waveguide is obtained.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9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dirty="0">
              <a:cs typeface="Calibri" panose="020F0502020204030204" pitchFamily="34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B0F67C9-B94D-4674-8966-BE474B69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38" y="231177"/>
            <a:ext cx="10515600" cy="1210749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/>
              <a:t>Woodpile waveguide </a:t>
            </a:r>
            <a:endParaRPr lang="en-US" sz="4000" b="1" dirty="0">
              <a:solidFill>
                <a:schemeClr val="accent1"/>
              </a:solidFill>
              <a:latin typeface="Calibri Light (titoli)"/>
              <a:cs typeface="Times New Roman" panose="02020603050405020304" pitchFamily="18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644DAF0-238C-43C3-BB63-FC3293621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338" y="3103324"/>
            <a:ext cx="3201981" cy="257106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1D72CB5-8960-44F4-9B12-7A93305F6F7F}"/>
              </a:ext>
            </a:extLst>
          </p:cNvPr>
          <p:cNvSpPr txBox="1"/>
          <p:nvPr/>
        </p:nvSpPr>
        <p:spPr>
          <a:xfrm>
            <a:off x="537633" y="5639940"/>
            <a:ext cx="2353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>
                <a:latin typeface="Times New Roman" panose="02020603050405020304" pitchFamily="18" charset="0"/>
                <a:cs typeface="Times New Roman" pitchFamily="18" charset="0"/>
              </a:rPr>
              <a:t>‘</a:t>
            </a:r>
            <a:r>
              <a:rPr lang="it-IT" sz="1400" b="0" err="1">
                <a:latin typeface="Times New Roman" panose="02020603050405020304" pitchFamily="18" charset="0"/>
                <a:cs typeface="Times New Roman" pitchFamily="18" charset="0"/>
              </a:rPr>
              <a:t>Hollow-core’defect</a:t>
            </a:r>
            <a:r>
              <a:rPr lang="it-IT" sz="140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it-IT" sz="1400" b="0" err="1">
                <a:latin typeface="Times New Roman" panose="02020603050405020304" pitchFamily="18" charset="0"/>
                <a:cs typeface="Times New Roman" pitchFamily="18" charset="0"/>
              </a:rPr>
              <a:t>channel</a:t>
            </a:r>
            <a:endParaRPr lang="it-IT" sz="14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3E7AACD-D574-4621-9965-0E0478986A31}"/>
              </a:ext>
            </a:extLst>
          </p:cNvPr>
          <p:cNvSpPr txBox="1"/>
          <p:nvPr/>
        </p:nvSpPr>
        <p:spPr>
          <a:xfrm>
            <a:off x="4919133" y="5639940"/>
            <a:ext cx="2353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err="1">
                <a:latin typeface="Times New Roman" panose="02020603050405020304" pitchFamily="18" charset="0"/>
                <a:cs typeface="Times New Roman" pitchFamily="18" charset="0"/>
              </a:rPr>
              <a:t>Woodpile</a:t>
            </a:r>
            <a:r>
              <a:rPr lang="it-IT" sz="140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it-IT" sz="1400" err="1">
                <a:latin typeface="Times New Roman" panose="02020603050405020304" pitchFamily="18" charset="0"/>
                <a:cs typeface="Times New Roman" pitchFamily="18" charset="0"/>
              </a:rPr>
              <a:t>waveguide</a:t>
            </a:r>
            <a:r>
              <a:rPr lang="it-IT" sz="140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140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it-IT" sz="140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602D233-23FB-4840-B18D-ADBD2AFA37EA}"/>
              </a:ext>
            </a:extLst>
          </p:cNvPr>
          <p:cNvSpPr txBox="1"/>
          <p:nvPr/>
        </p:nvSpPr>
        <p:spPr>
          <a:xfrm>
            <a:off x="9074841" y="5722620"/>
            <a:ext cx="27533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0">
                <a:latin typeface="Times New Roman" panose="02020603050405020304" pitchFamily="18" charset="0"/>
                <a:cs typeface="Times New Roman" pitchFamily="18" charset="0"/>
              </a:rPr>
              <a:t>Electric field inside </a:t>
            </a:r>
            <a:r>
              <a:rPr lang="it-IT" sz="1400" b="0" err="1">
                <a:latin typeface="Times New Roman" panose="02020603050405020304" pitchFamily="18" charset="0"/>
                <a:cs typeface="Times New Roman" pitchFamily="18" charset="0"/>
              </a:rPr>
              <a:t>defect</a:t>
            </a:r>
            <a:r>
              <a:rPr lang="it-IT" sz="140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it-IT" sz="1400" b="0" err="1">
                <a:latin typeface="Times New Roman" panose="02020603050405020304" pitchFamily="18" charset="0"/>
                <a:cs typeface="Times New Roman" pitchFamily="18" charset="0"/>
              </a:rPr>
              <a:t>channel</a:t>
            </a:r>
            <a:endParaRPr lang="it-IT" sz="140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48BF63E-27D1-48CD-B816-997763BF6D5C}"/>
              </a:ext>
            </a:extLst>
          </p:cNvPr>
          <p:cNvSpPr/>
          <p:nvPr/>
        </p:nvSpPr>
        <p:spPr>
          <a:xfrm>
            <a:off x="584200" y="5673416"/>
            <a:ext cx="2150533" cy="256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498147A2-4A55-481B-A41A-D9F15874D549}"/>
              </a:ext>
            </a:extLst>
          </p:cNvPr>
          <p:cNvCxnSpPr>
            <a:cxnSpLocks/>
          </p:cNvCxnSpPr>
          <p:nvPr/>
        </p:nvCxnSpPr>
        <p:spPr>
          <a:xfrm flipV="1">
            <a:off x="10451492" y="4662766"/>
            <a:ext cx="157283" cy="10764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47BCD8FE-9243-4710-822F-1EDA05B07701}"/>
              </a:ext>
            </a:extLst>
          </p:cNvPr>
          <p:cNvSpPr/>
          <p:nvPr/>
        </p:nvSpPr>
        <p:spPr>
          <a:xfrm>
            <a:off x="5300133" y="5670495"/>
            <a:ext cx="1591733" cy="2592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6AC82BF-C030-4F03-9800-933903C3054C}"/>
              </a:ext>
            </a:extLst>
          </p:cNvPr>
          <p:cNvSpPr/>
          <p:nvPr/>
        </p:nvSpPr>
        <p:spPr>
          <a:xfrm>
            <a:off x="9175878" y="5749336"/>
            <a:ext cx="2551227" cy="291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7B6E063-DEEC-4CEC-9531-70FF2078AE30}"/>
              </a:ext>
            </a:extLst>
          </p:cNvPr>
          <p:cNvSpPr txBox="1"/>
          <p:nvPr/>
        </p:nvSpPr>
        <p:spPr>
          <a:xfrm>
            <a:off x="537633" y="6203843"/>
            <a:ext cx="111894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G. S. Mauro </a:t>
            </a:r>
            <a:r>
              <a:rPr lang="en-US" sz="1000" i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00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"Fabrication and Characterization of Woodpile Waveguides for Microwave Injection in Ion Sources," in </a:t>
            </a:r>
            <a:r>
              <a:rPr lang="en-US" sz="1000" i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Microwave Theory and Techniques</a:t>
            </a:r>
            <a:r>
              <a:rPr lang="en-US" sz="100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vol. 68, no. 5, pp. 1621-1626, May 2020, </a:t>
            </a:r>
            <a:r>
              <a:rPr lang="en-US" sz="1000" i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00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10.1109/TMTT.2020.2969395.</a:t>
            </a:r>
          </a:p>
          <a:p>
            <a:pPr marL="285750" indent="-285750" algn="just">
              <a:buFont typeface="+mj-lt"/>
              <a:buAutoNum type="romanUcPeriod"/>
            </a:pPr>
            <a:endParaRPr lang="en-US" sz="100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3633EDC-1A40-4CD6-82A4-3C3E7C405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2" y="3111426"/>
            <a:ext cx="2771671" cy="2204302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ADCFBD5D-0EF5-44BD-9F81-AEA089ADF76D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1659467" y="4587085"/>
            <a:ext cx="343034" cy="10863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5640C311-7607-41EF-B8B2-CE8A01C4032A}"/>
              </a:ext>
            </a:extLst>
          </p:cNvPr>
          <p:cNvSpPr/>
          <p:nvPr/>
        </p:nvSpPr>
        <p:spPr>
          <a:xfrm>
            <a:off x="1759127" y="4144211"/>
            <a:ext cx="550334" cy="45296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480DB42-5B7E-4BBA-9BB0-4246F142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98" y="3102409"/>
            <a:ext cx="2919602" cy="2266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8989AF-B7FC-AB94-6156-A99687B5B0D8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4102FB3-25FF-2FD3-116D-567BF720C3C7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7434A5-249F-75A6-A3CC-27B68AB04971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87F48DB-0A32-5AB2-7204-95C9FFEE0CF1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02E2E17-044E-C5BD-7222-2F15B918B494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ED115E01-E0CE-9809-C44B-36AA8569794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01DEF28-2420-1B68-71B6-4DC9CAF68229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90BA0BF1-46D8-827C-9EFF-5B4136C43A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88561AE-B2F3-0F84-8600-D09855FDB40D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A3059A8-6FF4-51C7-2B3D-4F07F8C2D0F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60377C44-43B6-A7C6-A571-81DCD4CCD66B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DA06DB37-E791-A1A8-CA90-6571B038711E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F6030CE-3D38-C43B-B666-0232096014A6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B3671B2-75F8-524D-7A8B-77CC89B4F662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4987C279-0328-C8E4-B89B-D671A1612B32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EA3241-8C19-E821-A45E-B1DB896D092C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0281842-F90F-E191-6E48-D7EF391D465F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GB" dirty="0"/>
                  <a:t>2) 2D</a:t>
                </a:r>
                <a:r>
                  <a:rPr lang="en-IT" dirty="0"/>
                  <a:t> PhC waveguide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D7D45D-654A-F7F8-152A-18136E542296}"/>
                  </a:ext>
                </a:extLst>
              </p:cNvPr>
              <p:cNvSpPr txBox="1"/>
              <p:nvPr/>
            </p:nvSpPr>
            <p:spPr>
              <a:xfrm>
                <a:off x="8813383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r>
                  <a:rPr lang="en-GB" dirty="0"/>
                  <a:t>3) 3D</a:t>
                </a:r>
                <a:r>
                  <a:rPr lang="en-IT" dirty="0"/>
                  <a:t> PhC Woodpile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604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D62C4A2-AE76-4BB8-BA6F-E3BA4D4A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9682" y="1216376"/>
            <a:ext cx="6471634" cy="1545245"/>
          </a:xfrm>
        </p:spPr>
        <p:txBody>
          <a:bodyPr>
            <a:noAutofit/>
          </a:bodyPr>
          <a:lstStyle/>
          <a:p>
            <a:pPr algn="just"/>
            <a:r>
              <a:rPr lang="en-GB" sz="1600" b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 structure </a:t>
            </a:r>
            <a:r>
              <a:rPr lang="en-GB" sz="1600" b="0" dirty="0">
                <a:latin typeface="Calibri" panose="020F0502020204030204" pitchFamily="34" charset="0"/>
                <a:cs typeface="Calibri" panose="020F0502020204030204" pitchFamily="34" charset="0"/>
              </a:rPr>
              <a:t>repeats in the stacking direction each four layers, creating a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 band-gap </a:t>
            </a:r>
            <a:r>
              <a:rPr lang="en-GB" sz="1600" b="0" dirty="0">
                <a:latin typeface="Calibri" panose="020F0502020204030204" pitchFamily="34" charset="0"/>
                <a:cs typeface="Calibri" panose="020F0502020204030204" pitchFamily="34" charset="0"/>
              </a:rPr>
              <a:t>where the EM propagation is suppressed.</a:t>
            </a:r>
          </a:p>
          <a:p>
            <a:pPr algn="just"/>
            <a:endParaRPr lang="en-GB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The band-gap can be </a:t>
            </a:r>
            <a:r>
              <a:rPr lang="it-IT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calculated</a:t>
            </a:r>
            <a:r>
              <a:rPr 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considering</a:t>
            </a:r>
            <a:r>
              <a:rPr 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r>
              <a:rPr 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boundary</a:t>
            </a:r>
            <a:r>
              <a:rPr 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it-IT" sz="1600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magine 21" descr="Immagine che contiene tavolo, gioco&#10;&#10;Descrizione generata automaticamente">
            <a:extLst>
              <a:ext uri="{FF2B5EF4-FFF2-40B4-BE49-F238E27FC236}">
                <a16:creationId xmlns:a16="http://schemas.microsoft.com/office/drawing/2014/main" id="{64426FE2-F314-45CE-8461-5B63127F0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289" y="1123233"/>
            <a:ext cx="1287210" cy="15956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CF5393-2AAB-43D3-884C-B16F61BB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35" y="699237"/>
            <a:ext cx="4100406" cy="33909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0F3279-E91A-1CEE-27AA-0819222F493E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B11C444-B212-9C88-FA2C-83D42D4C2E85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C6005C-39AD-118B-B53B-93B0B46273BC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3D1A0C0-E147-0F6B-E216-50089810951C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B57A998-9F9B-A3A6-5948-692E3F5D46FB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7A160639-0E45-715D-77D1-3FE920AF45F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B6F784B-A552-FF5D-258B-9605DE256B28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C60542C3-4D19-EE39-E501-617074F9DB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135CB5B-7E6A-41DE-443F-BED9F9E1FB51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71CD225A-1106-8F48-AC24-CBD6724B862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9276405F-691D-C109-8679-AB424C36AE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BBAFAD7-50F5-399F-BAEA-85347FA6F0BA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762370B-8188-3A8A-2077-86D10A88EA53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F1ABC11-0606-03CF-C33F-AD8A94AE9D03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EFA5E76-C207-B7F1-E728-CD77D6A783A7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CD424F9-D1CD-4B32-19CC-7D8CC769BD51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966116-0569-5B86-7688-76ADA1A8246E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GB" dirty="0"/>
                  <a:t>2) 2D</a:t>
                </a:r>
                <a:r>
                  <a:rPr lang="en-IT" dirty="0"/>
                  <a:t> PhC waveguide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DDD79F-8199-B3B8-4389-F5D7CC1C4DFB}"/>
                  </a:ext>
                </a:extLst>
              </p:cNvPr>
              <p:cNvSpPr txBox="1"/>
              <p:nvPr/>
            </p:nvSpPr>
            <p:spPr>
              <a:xfrm>
                <a:off x="8813383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r>
                  <a:rPr lang="en-GB" dirty="0"/>
                  <a:t>3) 3D</a:t>
                </a:r>
                <a:r>
                  <a:rPr lang="en-IT" dirty="0"/>
                  <a:t> PhC Woodpile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46FD96-F014-B3F1-2487-1C1F186D123D}"/>
              </a:ext>
            </a:extLst>
          </p:cNvPr>
          <p:cNvSpPr txBox="1"/>
          <p:nvPr/>
        </p:nvSpPr>
        <p:spPr>
          <a:xfrm>
            <a:off x="9201157" y="1753158"/>
            <a:ext cx="1903377" cy="335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 band-gap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44CB4E-3A32-FA3B-A7C7-81AFA7199110}"/>
              </a:ext>
            </a:extLst>
          </p:cNvPr>
          <p:cNvGrpSpPr/>
          <p:nvPr/>
        </p:nvGrpSpPr>
        <p:grpSpPr>
          <a:xfrm>
            <a:off x="1484951" y="3690631"/>
            <a:ext cx="7948164" cy="2961530"/>
            <a:chOff x="760247" y="2273301"/>
            <a:chExt cx="11636907" cy="3941796"/>
          </a:xfrm>
        </p:grpSpPr>
        <p:sp>
          <p:nvSpPr>
            <p:cNvPr id="15" name="CasellaDiTesto 12">
              <a:extLst>
                <a:ext uri="{FF2B5EF4-FFF2-40B4-BE49-F238E27FC236}">
                  <a16:creationId xmlns:a16="http://schemas.microsoft.com/office/drawing/2014/main" id="{146AB510-4190-C293-A35F-115F8A3A485D}"/>
                </a:ext>
              </a:extLst>
            </p:cNvPr>
            <p:cNvSpPr txBox="1"/>
            <p:nvPr/>
          </p:nvSpPr>
          <p:spPr>
            <a:xfrm>
              <a:off x="5330656" y="5137879"/>
              <a:ext cx="706649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'Projected' band diagram of the accelerating waveguide, calculated along the defect propagating axis (z axis).</a:t>
              </a:r>
            </a:p>
            <a:p>
              <a:pPr algn="just"/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confined TM01-like mode (red line) is clearly visible.</a:t>
              </a:r>
            </a:p>
          </p:txBody>
        </p:sp>
        <p:pic>
          <p:nvPicPr>
            <p:cNvPr id="27" name="Immagine 14" descr="Immagine che contiene giocattolo&#10;&#10;Descrizione generata automaticamente">
              <a:extLst>
                <a:ext uri="{FF2B5EF4-FFF2-40B4-BE49-F238E27FC236}">
                  <a16:creationId xmlns:a16="http://schemas.microsoft.com/office/drawing/2014/main" id="{9F0CB0DB-EAC0-77FF-520A-2ADDD4B9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8653" y="2273301"/>
              <a:ext cx="3753210" cy="2808189"/>
            </a:xfrm>
            <a:prstGeom prst="rect">
              <a:avLst/>
            </a:prstGeom>
          </p:spPr>
        </p:pic>
        <p:cxnSp>
          <p:nvCxnSpPr>
            <p:cNvPr id="28" name="Connettore 2 19">
              <a:extLst>
                <a:ext uri="{FF2B5EF4-FFF2-40B4-BE49-F238E27FC236}">
                  <a16:creationId xmlns:a16="http://schemas.microsoft.com/office/drawing/2014/main" id="{EA56CE48-4AB4-3A17-9989-404BE3588C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8653" y="3788950"/>
              <a:ext cx="1589362" cy="8135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9" name="Immagine 2" descr="Immagine che contiene disegnando, orologio&#10;&#10;Descrizione generata automaticamente">
              <a:extLst>
                <a:ext uri="{FF2B5EF4-FFF2-40B4-BE49-F238E27FC236}">
                  <a16:creationId xmlns:a16="http://schemas.microsoft.com/office/drawing/2014/main" id="{525C080D-F1DF-6225-8079-FA9248A05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247" y="4602476"/>
              <a:ext cx="1426359" cy="1222593"/>
            </a:xfrm>
            <a:prstGeom prst="rect">
              <a:avLst/>
            </a:prstGeom>
          </p:spPr>
        </p:pic>
        <p:pic>
          <p:nvPicPr>
            <p:cNvPr id="30" name="Immagine 6">
              <a:extLst>
                <a:ext uri="{FF2B5EF4-FFF2-40B4-BE49-F238E27FC236}">
                  <a16:creationId xmlns:a16="http://schemas.microsoft.com/office/drawing/2014/main" id="{A52BADA0-02B8-7CB7-4513-3BCEBBDC8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570" y="2598995"/>
              <a:ext cx="5778670" cy="2472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1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2C6299D-1ACA-4950-9760-48AA07E20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060220"/>
            <a:ext cx="4241800" cy="3633691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2D72EF66-C7F9-41D2-8C5B-E2CE45A7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099"/>
            <a:ext cx="10515600" cy="63488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hollow-core woodpile coupler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495255-4964-4019-9BAA-B658BEAE64E8}"/>
              </a:ext>
            </a:extLst>
          </p:cNvPr>
          <p:cNvSpPr txBox="1"/>
          <p:nvPr/>
        </p:nvSpPr>
        <p:spPr>
          <a:xfrm>
            <a:off x="6096000" y="1151589"/>
            <a:ext cx="5257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The side-coupler consists of: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>
                <a:latin typeface="Calibri" panose="020F0502020204030204" pitchFamily="34" charset="0"/>
                <a:cs typeface="Calibri" panose="020F0502020204030204" pitchFamily="34" charset="0"/>
              </a:rPr>
              <a:t> right-angled bend mode converter, </a:t>
            </a: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GB" sz="1600" b="1">
                <a:latin typeface="Calibri" panose="020F0502020204030204" pitchFamily="34" charset="0"/>
                <a:cs typeface="Calibri" panose="020F0502020204030204" pitchFamily="34" charset="0"/>
              </a:rPr>
              <a:t> TE10-like launch mode </a:t>
            </a: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600" b="1">
                <a:latin typeface="Calibri" panose="020F0502020204030204" pitchFamily="34" charset="0"/>
                <a:cs typeface="Calibri" panose="020F0502020204030204" pitchFamily="34" charset="0"/>
              </a:rPr>
              <a:t> TM01-like mode </a:t>
            </a: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suitable </a:t>
            </a:r>
            <a:r>
              <a:rPr lang="en-GB" sz="1600" b="1">
                <a:latin typeface="Calibri" panose="020F0502020204030204" pitchFamily="34" charset="0"/>
                <a:cs typeface="Calibri" panose="020F0502020204030204" pitchFamily="34" charset="0"/>
              </a:rPr>
              <a:t>for particle acceleration;</a:t>
            </a:r>
          </a:p>
          <a:p>
            <a:pPr marL="514350" indent="-514350" algn="just">
              <a:buFont typeface="+mj-lt"/>
              <a:buAutoNum type="arabicPeriod"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GB" sz="1600" b="1">
                <a:latin typeface="Calibri" panose="020F0502020204030204" pitchFamily="34" charset="0"/>
                <a:cs typeface="Calibri" panose="020F0502020204030204" pitchFamily="34" charset="0"/>
              </a:rPr>
              <a:t>accelerating waveguide </a:t>
            </a: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whose length can be tuned in order to obtain the final energy.</a:t>
            </a:r>
          </a:p>
          <a:p>
            <a:pPr marL="514350" indent="-514350" algn="just">
              <a:buFont typeface="+mj-lt"/>
              <a:buAutoNum type="arabicPeriod"/>
            </a:pP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AFBC350-2045-4C28-81D2-C86F861AB9A9}"/>
              </a:ext>
            </a:extLst>
          </p:cNvPr>
          <p:cNvSpPr txBox="1"/>
          <p:nvPr/>
        </p:nvSpPr>
        <p:spPr>
          <a:xfrm>
            <a:off x="838200" y="5206548"/>
            <a:ext cx="5257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Wave is injected (and extracted) into the woodpile coupler by using two waveguide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splitters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(or optical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fibers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at optical frequencies).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C5B9A29D-CB50-6517-F6A0-D497BB954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101" y="2717994"/>
            <a:ext cx="4579685" cy="27927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8BB2B3-88AD-A386-7348-D852B3C24CA0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8ACC99E-15BD-5710-09C2-4E7393078841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94E2F1-77EA-DB9C-297B-C6D5562F3A17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FAB71EF-0B64-C767-61E1-89B8BC1CB8E2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653C3CCA-C96D-0CC1-1EE9-A19C94C368FF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BE171724-5F3A-B3EE-0793-590095DE02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6E57D2B-07E8-9A60-72B0-AA73E26CDFB7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A8A768C5-0736-B59C-5558-F43590389C5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731AA26-1B0D-BCCA-A591-A0B56BEECA25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E2411D0D-2C00-E4EA-11FE-464DE4C5B5B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6AF895C-E2A5-DF76-023B-6D336EB66983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68B422EF-A159-033A-BAB0-C74BDE519799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0651E15-92D9-F019-B93A-46D18F004FCB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50EC6A0-76E2-CC0B-BE14-FD5E14E0EF62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D65E082-6054-466D-48AB-F5E851B015A3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786727-E3FA-5E02-2693-8E76602D4CAB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9E995A-5645-1AA0-1389-6B0BC45E0DE2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GB" dirty="0"/>
                  <a:t>2) 2D</a:t>
                </a:r>
                <a:r>
                  <a:rPr lang="en-IT" dirty="0"/>
                  <a:t> PhC waveguide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C39386-9E51-A068-B74B-B096D20BC990}"/>
                  </a:ext>
                </a:extLst>
              </p:cNvPr>
              <p:cNvSpPr txBox="1"/>
              <p:nvPr/>
            </p:nvSpPr>
            <p:spPr>
              <a:xfrm>
                <a:off x="8813383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r>
                  <a:rPr lang="en-GB" dirty="0"/>
                  <a:t>3) 3D</a:t>
                </a:r>
                <a:r>
                  <a:rPr lang="en-IT" dirty="0"/>
                  <a:t> PhC Woodpile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19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2A20D7-D9A7-4E89-8576-BC28A9C62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90" y="1521911"/>
            <a:ext cx="10515600" cy="1586161"/>
          </a:xfrm>
        </p:spPr>
        <p:txBody>
          <a:bodyPr>
            <a:norm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From the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electric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field plot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along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accelerating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waveguide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can be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seen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lphaLcParenR"/>
            </a:pP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longitudinal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component |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Ez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predominant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transversal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components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|Ex|, |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Ey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|, are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almost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to zero.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7E9566-2ECC-4556-AD29-534838559E1E}"/>
              </a:ext>
            </a:extLst>
          </p:cNvPr>
          <p:cNvSpPr txBox="1"/>
          <p:nvPr/>
        </p:nvSpPr>
        <p:spPr>
          <a:xfrm>
            <a:off x="4224335" y="6322666"/>
            <a:ext cx="3773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Acc. </a:t>
            </a:r>
            <a:r>
              <a:rPr 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r>
              <a:rPr 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of 2 GV/m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along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hollow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-core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channel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 with 500 </a:t>
            </a:r>
            <a:r>
              <a:rPr lang="it-IT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 input power.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261D24E-102F-46D3-856A-F1F0AACFF469}"/>
              </a:ext>
            </a:extLst>
          </p:cNvPr>
          <p:cNvSpPr txBox="1">
            <a:spLocks/>
          </p:cNvSpPr>
          <p:nvPr/>
        </p:nvSpPr>
        <p:spPr>
          <a:xfrm>
            <a:off x="853190" y="725972"/>
            <a:ext cx="10515600" cy="634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/>
                </a:solidFill>
                <a:latin typeface="Calibri Light (titoli)"/>
                <a:cs typeface="Times New Roman" panose="02020603050405020304" pitchFamily="18" charset="0"/>
              </a:rPr>
              <a:t>hollow-core woodpile coupler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671A04B-570C-4ECF-A521-A3C0A6A4E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4" y="3429000"/>
            <a:ext cx="3773311" cy="28161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86AE1B9-E8ED-4858-B365-D25956DFC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45" y="3429000"/>
            <a:ext cx="3643488" cy="273261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5A0BA61-F20F-4AD9-ABE5-D3192703E33E}"/>
              </a:ext>
            </a:extLst>
          </p:cNvPr>
          <p:cNvSpPr txBox="1"/>
          <p:nvPr/>
        </p:nvSpPr>
        <p:spPr>
          <a:xfrm>
            <a:off x="7997645" y="6322666"/>
            <a:ext cx="3773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1">
                <a:latin typeface="Calibri" panose="020F0502020204030204" pitchFamily="34" charset="0"/>
                <a:cs typeface="Calibri" panose="020F0502020204030204" pitchFamily="34" charset="0"/>
              </a:rPr>
              <a:t>TM01-like mode </a:t>
            </a:r>
            <a:r>
              <a:rPr lang="it-IT" sz="1600" b="1" i="1" err="1">
                <a:latin typeface="Calibri" panose="020F0502020204030204" pitchFamily="34" charset="0"/>
                <a:cs typeface="Calibri" panose="020F0502020204030204" pitchFamily="34" charset="0"/>
              </a:rPr>
              <a:t>synchronous</a:t>
            </a:r>
            <a:r>
              <a:rPr lang="it-IT" sz="1600" b="1" i="1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</a:p>
          <a:p>
            <a:pPr algn="ctr"/>
            <a:r>
              <a:rPr lang="it-IT" sz="1600" b="1" i="1">
                <a:latin typeface="Calibri" panose="020F0502020204030204" pitchFamily="34" charset="0"/>
                <a:cs typeface="Calibri" panose="020F0502020204030204" pitchFamily="34" charset="0"/>
              </a:rPr>
              <a:t>speed of light @ 193.66 </a:t>
            </a:r>
            <a:r>
              <a:rPr lang="it-IT" sz="1600" b="1" i="1" err="1"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it-IT" sz="1600" b="1" i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 descr="Immagine che contiene giocattolo, tavolo, colorato&#10;&#10;Descrizione generata automaticamente">
            <a:extLst>
              <a:ext uri="{FF2B5EF4-FFF2-40B4-BE49-F238E27FC236}">
                <a16:creationId xmlns:a16="http://schemas.microsoft.com/office/drawing/2014/main" id="{5C197428-B1D5-4FFF-86D4-4E6515AAD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4" y="3623608"/>
            <a:ext cx="3503339" cy="2717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8D506D-C4A7-7FEF-7900-7D985E7572FE}"/>
              </a:ext>
            </a:extLst>
          </p:cNvPr>
          <p:cNvSpPr txBox="1"/>
          <p:nvPr/>
        </p:nvSpPr>
        <p:spPr>
          <a:xfrm>
            <a:off x="8070317" y="2223117"/>
            <a:ext cx="412168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System Font Regular"/>
              <a:buChar char="["/>
            </a:pPr>
            <a:r>
              <a:rPr lang="en-GB" sz="1050">
                <a:latin typeface="Calibri" panose="020F0502020204030204" pitchFamily="34" charset="0"/>
                <a:cs typeface="Calibri" panose="020F0502020204030204" pitchFamily="34" charset="0"/>
              </a:rPr>
              <a:t>G. S. Mauro et al;</a:t>
            </a:r>
            <a:r>
              <a:rPr lang="en-GB" sz="1050" i="1">
                <a:latin typeface="Calibri" panose="020F0502020204030204" pitchFamily="34" charset="0"/>
                <a:cs typeface="Calibri" panose="020F0502020204030204" pitchFamily="34" charset="0"/>
              </a:rPr>
              <a:t> Numerical Simulation of a Hollow-Core Woodpile-Based Mode Launcher for Dielectric Laser Accelerators</a:t>
            </a:r>
            <a:r>
              <a:rPr lang="en-GB" sz="1050">
                <a:latin typeface="Calibri" panose="020F0502020204030204" pitchFamily="34" charset="0"/>
                <a:cs typeface="Calibri" panose="020F0502020204030204" pitchFamily="34" charset="0"/>
              </a:rPr>
              <a:t> Appl. Sci. 2022, 12(5), 2609; https://</a:t>
            </a:r>
            <a:r>
              <a:rPr lang="en-GB" sz="1050" err="1"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GB" sz="1050">
                <a:latin typeface="Calibri" panose="020F0502020204030204" pitchFamily="34" charset="0"/>
                <a:cs typeface="Calibri" panose="020F0502020204030204" pitchFamily="34" charset="0"/>
              </a:rPr>
              <a:t>/10.3390/app12052609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66A289-C75D-7632-E748-FB801D3CAC9E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9AAD534-45E6-6F9A-31F5-AB06C9AA190C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D117A09-1DFC-D095-FBE4-061F82208764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9ECF610-9341-3B9F-B73E-2ABEA467E656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96EF420-05F4-954B-C9A3-1BDBE6378DC1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5E6E7543-2C12-B54A-31E1-ADCBDCBC45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62B8D11-2A28-5A4D-0426-21743910CAEA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BAEC5F0F-2692-1D4C-CD29-0F0AD0102F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C10FE84-CB18-5332-08C8-22F86DC5420C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6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rPr>
                      <a:t>Co-prop. schemes</a:t>
                    </a:r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0F0DF3A3-A57F-A3B2-1AE8-0004C0CAB5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DE9E36E1-EBE2-A47D-CA9A-D390E2ABC8FE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067017" cy="3724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Conclusions</a:t>
                    </a:r>
                  </a:p>
                </p:txBody>
              </p:sp>
            </p:grp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F4DD48A-E98C-4643-D253-08B64878C30B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30D0275-1CEC-60C0-9968-B06EDE4A45C0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sz="16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DESIGN</a:t>
                  </a:r>
                </a:p>
              </p:txBody>
            </p:sp>
          </p:grp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9763230-2382-BC3D-13A3-CFB3BFC9A296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9910864-FD93-0F9F-9776-85F57D7D3CD3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EF3D39-B797-A305-8858-12AED1339F5C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DA5C79-EDA5-DBA4-9EF5-24EF245CAAC4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GB" dirty="0"/>
                  <a:t>2) 2D</a:t>
                </a:r>
                <a:r>
                  <a:rPr lang="en-IT" dirty="0"/>
                  <a:t> PhC waveguide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E0A798-8242-109E-408A-AFA8E6D089B5}"/>
                  </a:ext>
                </a:extLst>
              </p:cNvPr>
              <p:cNvSpPr txBox="1"/>
              <p:nvPr/>
            </p:nvSpPr>
            <p:spPr>
              <a:xfrm>
                <a:off x="8813383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defRPr>
                </a:lvl1pPr>
              </a:lstStyle>
              <a:p>
                <a:r>
                  <a:rPr lang="en-GB" dirty="0"/>
                  <a:t>3) 3D</a:t>
                </a:r>
                <a:r>
                  <a:rPr lang="en-IT" dirty="0"/>
                  <a:t> PhC Woodpile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10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37CEF58-862E-5612-FB1F-68FCE344B67D}"/>
              </a:ext>
            </a:extLst>
          </p:cNvPr>
          <p:cNvSpPr txBox="1"/>
          <p:nvPr/>
        </p:nvSpPr>
        <p:spPr>
          <a:xfrm>
            <a:off x="2152874" y="0"/>
            <a:ext cx="7823808" cy="5539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000" b="1" cap="all" dirty="0"/>
              <a:t>Inspired by the RF METALLIC counterpart….</a:t>
            </a:r>
            <a:endParaRPr lang="en-US" sz="3000" b="1" cap="all" dirty="0"/>
          </a:p>
        </p:txBody>
      </p:sp>
      <p:pic>
        <p:nvPicPr>
          <p:cNvPr id="108" name="Immagine 107" descr="Immagine che contiene interno, macchina, ingegneria, acciaio&#10;&#10;Descrizione generata automaticamente">
            <a:extLst>
              <a:ext uri="{FF2B5EF4-FFF2-40B4-BE49-F238E27FC236}">
                <a16:creationId xmlns:a16="http://schemas.microsoft.com/office/drawing/2014/main" id="{853EE172-FE26-9AF5-0AD2-0CEBB1264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14911" b="5377"/>
          <a:stretch/>
        </p:blipFill>
        <p:spPr>
          <a:xfrm>
            <a:off x="310386" y="1257620"/>
            <a:ext cx="3897889" cy="5490541"/>
          </a:xfrm>
          <a:prstGeom prst="rect">
            <a:avLst/>
          </a:prstGeom>
        </p:spPr>
      </p:pic>
      <p:cxnSp>
        <p:nvCxnSpPr>
          <p:cNvPr id="124" name="Connettore 2 123">
            <a:extLst>
              <a:ext uri="{FF2B5EF4-FFF2-40B4-BE49-F238E27FC236}">
                <a16:creationId xmlns:a16="http://schemas.microsoft.com/office/drawing/2014/main" id="{5F6D5C00-D6C5-973B-3031-01C1806CDCC3}"/>
              </a:ext>
            </a:extLst>
          </p:cNvPr>
          <p:cNvCxnSpPr>
            <a:cxnSpLocks/>
          </p:cNvCxnSpPr>
          <p:nvPr/>
        </p:nvCxnSpPr>
        <p:spPr>
          <a:xfrm>
            <a:off x="2259330" y="3827525"/>
            <a:ext cx="3936754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5">
            <a:extLst>
              <a:ext uri="{FF2B5EF4-FFF2-40B4-BE49-F238E27FC236}">
                <a16:creationId xmlns:a16="http://schemas.microsoft.com/office/drawing/2014/main" id="{761712A2-DBE2-849F-3A68-052DF10C4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91" y="3637441"/>
            <a:ext cx="2897206" cy="2481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80260-65E1-EF27-0DAC-3F50F06635EB}"/>
              </a:ext>
            </a:extLst>
          </p:cNvPr>
          <p:cNvSpPr txBox="1"/>
          <p:nvPr/>
        </p:nvSpPr>
        <p:spPr>
          <a:xfrm>
            <a:off x="6326684" y="3203733"/>
            <a:ext cx="33140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hollow-core woodpile coupler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1627F-8A6A-AEB2-61F6-D83A2979CF41}"/>
              </a:ext>
            </a:extLst>
          </p:cNvPr>
          <p:cNvSpPr txBox="1"/>
          <p:nvPr/>
        </p:nvSpPr>
        <p:spPr>
          <a:xfrm>
            <a:off x="802641" y="3219126"/>
            <a:ext cx="23496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X-band mode launcher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A5336-9212-3FEB-1481-761C506A6941}"/>
              </a:ext>
            </a:extLst>
          </p:cNvPr>
          <p:cNvSpPr txBox="1"/>
          <p:nvPr/>
        </p:nvSpPr>
        <p:spPr>
          <a:xfrm>
            <a:off x="347466" y="906890"/>
            <a:ext cx="237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Courtesy of D. </a:t>
            </a:r>
            <a:r>
              <a:rPr lang="en-GB" b="1" i="1" dirty="0" err="1"/>
              <a:t>Alesini</a:t>
            </a:r>
            <a:r>
              <a:rPr lang="en-GB" b="1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02542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37CEF58-862E-5612-FB1F-68FCE344B67D}"/>
              </a:ext>
            </a:extLst>
          </p:cNvPr>
          <p:cNvSpPr txBox="1"/>
          <p:nvPr/>
        </p:nvSpPr>
        <p:spPr>
          <a:xfrm>
            <a:off x="2152874" y="0"/>
            <a:ext cx="7823808" cy="5539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000" b="1" cap="all" dirty="0"/>
              <a:t>Inspired by the RF METALLIC counterpart….</a:t>
            </a:r>
            <a:endParaRPr lang="en-US" sz="3000" b="1" cap="all" dirty="0"/>
          </a:p>
        </p:txBody>
      </p:sp>
      <p:pic>
        <p:nvPicPr>
          <p:cNvPr id="3" name="Picture 2" descr="guidedtour05">
            <a:extLst>
              <a:ext uri="{FF2B5EF4-FFF2-40B4-BE49-F238E27FC236}">
                <a16:creationId xmlns:a16="http://schemas.microsoft.com/office/drawing/2014/main" id="{1ED94FCF-0F59-5482-6965-6D8DBF3EBD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221" y="4534666"/>
            <a:ext cx="3871879" cy="154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0DE3440F-575D-39AB-4EE8-5108F338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4" y="1303215"/>
            <a:ext cx="3984476" cy="163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98438-620C-8A05-F495-F95AAB3DF733}"/>
              </a:ext>
            </a:extLst>
          </p:cNvPr>
          <p:cNvSpPr txBox="1"/>
          <p:nvPr/>
        </p:nvSpPr>
        <p:spPr>
          <a:xfrm>
            <a:off x="341950" y="910293"/>
            <a:ext cx="243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Courtesy of D. </a:t>
            </a:r>
            <a:r>
              <a:rPr lang="en-GB" b="1" i="1" dirty="0" err="1"/>
              <a:t>Sertore</a:t>
            </a:r>
            <a:r>
              <a:rPr lang="en-GB" b="1" i="1" dirty="0"/>
              <a:t>, </a:t>
            </a:r>
          </a:p>
        </p:txBody>
      </p:sp>
      <p:pic>
        <p:nvPicPr>
          <p:cNvPr id="10" name="Immagine 6" descr="Immagine che contiene giallo&#10;&#10;Descrizione generata automaticamente">
            <a:extLst>
              <a:ext uri="{FF2B5EF4-FFF2-40B4-BE49-F238E27FC236}">
                <a16:creationId xmlns:a16="http://schemas.microsoft.com/office/drawing/2014/main" id="{BCEFE97C-89C1-6E77-89D4-35BD0B818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74" y="1141435"/>
            <a:ext cx="4497076" cy="2328842"/>
          </a:xfrm>
          <a:prstGeom prst="rect">
            <a:avLst/>
          </a:prstGeom>
        </p:spPr>
      </p:pic>
      <p:pic>
        <p:nvPicPr>
          <p:cNvPr id="11" name="Immagine 7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591A0464-8528-6576-D0EA-3EF07CE72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9" y="4097817"/>
            <a:ext cx="4756517" cy="2344055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92737099-D3D5-3F0A-DF14-F32CD30AC5CD}"/>
              </a:ext>
            </a:extLst>
          </p:cNvPr>
          <p:cNvSpPr txBox="1">
            <a:spLocks/>
          </p:cNvSpPr>
          <p:nvPr/>
        </p:nvSpPr>
        <p:spPr>
          <a:xfrm>
            <a:off x="6797166" y="570002"/>
            <a:ext cx="5323739" cy="5851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b="1" i="1" dirty="0"/>
              <a:t>Standing-</a:t>
            </a:r>
            <a:r>
              <a:rPr lang="it-IT" sz="2000" b="1" i="1" dirty="0" err="1"/>
              <a:t>wave</a:t>
            </a:r>
            <a:r>
              <a:rPr lang="it-IT" sz="2000" b="1" i="1" dirty="0"/>
              <a:t>, </a:t>
            </a:r>
            <a:r>
              <a:rPr lang="it-IT" sz="2000" b="1" i="1" dirty="0" err="1"/>
              <a:t>multigap</a:t>
            </a:r>
            <a:r>
              <a:rPr lang="it-IT" sz="2000" b="1" i="1" dirty="0"/>
              <a:t> SW </a:t>
            </a:r>
            <a:r>
              <a:rPr lang="it-IT" sz="2000" b="1" i="1" dirty="0" err="1"/>
              <a:t>cavities</a:t>
            </a:r>
            <a:r>
              <a:rPr lang="it-IT" sz="2000" b="1" i="1" dirty="0"/>
              <a:t>-like, </a:t>
            </a:r>
            <a:r>
              <a:rPr lang="it-IT" sz="2000" b="1" i="1" dirty="0" err="1"/>
              <a:t>woodpile-based</a:t>
            </a:r>
            <a:r>
              <a:rPr lang="it-IT" sz="2000" b="1" i="1" dirty="0"/>
              <a:t> </a:t>
            </a:r>
            <a:r>
              <a:rPr lang="it-IT" sz="2000" b="1" i="1" dirty="0" err="1"/>
              <a:t>accelerating</a:t>
            </a:r>
            <a:r>
              <a:rPr lang="it-IT" sz="2000" b="1" i="1" dirty="0"/>
              <a:t> </a:t>
            </a:r>
            <a:r>
              <a:rPr lang="it-IT" sz="2000" b="1" i="1" dirty="0" err="1"/>
              <a:t>structure</a:t>
            </a:r>
            <a:endParaRPr lang="en-GB" sz="2000" b="1" i="1" dirty="0"/>
          </a:p>
        </p:txBody>
      </p:sp>
      <p:sp>
        <p:nvSpPr>
          <p:cNvPr id="13" name="CasellaDiTesto 9">
            <a:extLst>
              <a:ext uri="{FF2B5EF4-FFF2-40B4-BE49-F238E27FC236}">
                <a16:creationId xmlns:a16="http://schemas.microsoft.com/office/drawing/2014/main" id="{50A92AA9-C522-74C1-6396-10E8A8B0853B}"/>
              </a:ext>
            </a:extLst>
          </p:cNvPr>
          <p:cNvSpPr txBox="1"/>
          <p:nvPr/>
        </p:nvSpPr>
        <p:spPr>
          <a:xfrm>
            <a:off x="5611417" y="6291407"/>
            <a:ext cx="5959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solidFill>
                  <a:srgbClr val="FF0000"/>
                </a:solidFill>
              </a:rPr>
              <a:t>Next step: design of a </a:t>
            </a:r>
            <a:r>
              <a:rPr lang="it-IT" sz="1800" dirty="0" err="1">
                <a:solidFill>
                  <a:srgbClr val="FF0000"/>
                </a:solidFill>
              </a:rPr>
              <a:t>proper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Dielectric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cavity</a:t>
            </a:r>
            <a:r>
              <a:rPr lang="it-IT" sz="1800" dirty="0">
                <a:solidFill>
                  <a:srgbClr val="FF0000"/>
                </a:solidFill>
              </a:rPr>
              <a:t> coupler.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2B4741-C43E-75DF-F61F-43389D398294}"/>
              </a:ext>
            </a:extLst>
          </p:cNvPr>
          <p:cNvSpPr txBox="1"/>
          <p:nvPr/>
        </p:nvSpPr>
        <p:spPr>
          <a:xfrm>
            <a:off x="5995318" y="3825121"/>
            <a:ext cx="6100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i="1" dirty="0"/>
              <a:t>3-cell SW </a:t>
            </a:r>
            <a:r>
              <a:rPr lang="it-IT" sz="1800" b="1" i="1" dirty="0" err="1"/>
              <a:t>structure</a:t>
            </a:r>
            <a:r>
              <a:rPr lang="it-IT" sz="1800" b="1" i="1" dirty="0"/>
              <a:t> working in the TM</a:t>
            </a:r>
            <a:r>
              <a:rPr lang="it-IT" sz="1800" b="1" i="1" baseline="-25000" dirty="0"/>
              <a:t>010</a:t>
            </a:r>
            <a:r>
              <a:rPr lang="it-IT" sz="1800" b="1" i="1" dirty="0"/>
              <a:t>-like mode, </a:t>
            </a:r>
            <a:r>
              <a:rPr lang="el-GR" sz="1800" b="1" i="1" dirty="0"/>
              <a:t>λ</a:t>
            </a:r>
            <a:r>
              <a:rPr lang="it-IT" sz="1800" b="1" i="1" baseline="-25000" dirty="0"/>
              <a:t>0</a:t>
            </a:r>
            <a:r>
              <a:rPr lang="it-IT" sz="1800" b="1" i="1" dirty="0"/>
              <a:t> = 5 </a:t>
            </a:r>
            <a:r>
              <a:rPr lang="el-GR" sz="1800" b="1" i="1" dirty="0"/>
              <a:t>μ</a:t>
            </a:r>
            <a:r>
              <a:rPr lang="it-IT" sz="1800" b="1" i="1" dirty="0"/>
              <a:t>m.</a:t>
            </a:r>
          </a:p>
          <a:p>
            <a:endParaRPr lang="en-GB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756F6-A7C8-69D3-B044-9CEB8DA50F09}"/>
              </a:ext>
            </a:extLst>
          </p:cNvPr>
          <p:cNvSpPr txBox="1"/>
          <p:nvPr/>
        </p:nvSpPr>
        <p:spPr>
          <a:xfrm>
            <a:off x="5089881" y="3178790"/>
            <a:ext cx="39844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1800" dirty="0" err="1"/>
              <a:t>woodpile</a:t>
            </a:r>
            <a:r>
              <a:rPr lang="it-IT" sz="1800" dirty="0"/>
              <a:t> </a:t>
            </a:r>
            <a:r>
              <a:rPr lang="it-IT" sz="1800" dirty="0" err="1"/>
              <a:t>cavities</a:t>
            </a:r>
            <a:r>
              <a:rPr lang="it-IT" sz="1800" dirty="0"/>
              <a:t> </a:t>
            </a:r>
            <a:r>
              <a:rPr lang="it-IT" sz="1800" dirty="0" err="1"/>
              <a:t>connected</a:t>
            </a:r>
            <a:r>
              <a:rPr lang="it-IT" sz="1800" dirty="0"/>
              <a:t> by </a:t>
            </a:r>
          </a:p>
          <a:p>
            <a:pPr algn="just"/>
            <a:r>
              <a:rPr lang="it-IT" sz="1800" b="1" i="1" dirty="0"/>
              <a:t>silicon ‘</a:t>
            </a:r>
            <a:r>
              <a:rPr lang="it-IT" sz="1800" b="1" i="1" dirty="0" err="1"/>
              <a:t>junction</a:t>
            </a:r>
            <a:r>
              <a:rPr lang="it-IT" sz="1800" b="1" i="1" dirty="0"/>
              <a:t> </a:t>
            </a:r>
            <a:r>
              <a:rPr lang="it-IT" sz="1800" b="1" i="1" dirty="0" err="1"/>
              <a:t>blocks</a:t>
            </a:r>
            <a:r>
              <a:rPr lang="it-IT" sz="1800" dirty="0"/>
              <a:t>’ of </a:t>
            </a:r>
            <a:r>
              <a:rPr lang="it-IT" sz="1800" dirty="0" err="1"/>
              <a:t>proper</a:t>
            </a:r>
            <a:r>
              <a:rPr lang="it-IT" sz="1800" dirty="0"/>
              <a:t> </a:t>
            </a:r>
            <a:r>
              <a:rPr lang="it-IT" sz="1800" dirty="0" err="1"/>
              <a:t>length</a:t>
            </a:r>
            <a:r>
              <a:rPr lang="it-IT" sz="18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A8AC74-F1F5-E89A-90D2-62E4B5D9A18B}"/>
              </a:ext>
            </a:extLst>
          </p:cNvPr>
          <p:cNvSpPr txBox="1"/>
          <p:nvPr/>
        </p:nvSpPr>
        <p:spPr>
          <a:xfrm>
            <a:off x="466624" y="3793019"/>
            <a:ext cx="4102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0" u="none" strike="noStrike" dirty="0">
                <a:effectLst/>
                <a:latin typeface="arial" panose="020B0604020202020204" pitchFamily="34" charset="0"/>
              </a:rPr>
              <a:t>superconducting cavities @1.3 GHz</a:t>
            </a:r>
          </a:p>
          <a:p>
            <a:r>
              <a:rPr lang="el-GR" sz="1800" b="1" i="1" dirty="0"/>
              <a:t>λ</a:t>
            </a:r>
            <a:r>
              <a:rPr lang="it-IT" sz="1800" b="1" i="1" baseline="-25000" dirty="0"/>
              <a:t>0</a:t>
            </a:r>
            <a:r>
              <a:rPr lang="it-IT" sz="1800" b="1" i="1" dirty="0"/>
              <a:t> = 23 </a:t>
            </a:r>
            <a:r>
              <a:rPr lang="it-IT" b="1" i="1" dirty="0"/>
              <a:t>c</a:t>
            </a:r>
            <a:r>
              <a:rPr lang="it-IT" sz="1800" b="1" i="1" dirty="0"/>
              <a:t>m.</a:t>
            </a:r>
          </a:p>
        </p:txBody>
      </p:sp>
      <p:cxnSp>
        <p:nvCxnSpPr>
          <p:cNvPr id="20" name="Connettore 2 123">
            <a:extLst>
              <a:ext uri="{FF2B5EF4-FFF2-40B4-BE49-F238E27FC236}">
                <a16:creationId xmlns:a16="http://schemas.microsoft.com/office/drawing/2014/main" id="{315ECA08-7F28-670C-7EAC-0D56BB76E9A9}"/>
              </a:ext>
            </a:extLst>
          </p:cNvPr>
          <p:cNvCxnSpPr>
            <a:cxnSpLocks/>
          </p:cNvCxnSpPr>
          <p:nvPr/>
        </p:nvCxnSpPr>
        <p:spPr>
          <a:xfrm>
            <a:off x="4026941" y="2446960"/>
            <a:ext cx="3936754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123">
            <a:extLst>
              <a:ext uri="{FF2B5EF4-FFF2-40B4-BE49-F238E27FC236}">
                <a16:creationId xmlns:a16="http://schemas.microsoft.com/office/drawing/2014/main" id="{EB8CEA8A-4AF7-4807-1253-8337CE757FEE}"/>
              </a:ext>
            </a:extLst>
          </p:cNvPr>
          <p:cNvCxnSpPr>
            <a:cxnSpLocks/>
          </p:cNvCxnSpPr>
          <p:nvPr/>
        </p:nvCxnSpPr>
        <p:spPr>
          <a:xfrm>
            <a:off x="4026941" y="5450137"/>
            <a:ext cx="3936754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74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A33F09-DC55-963F-DA4C-C2DF5CCE3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7764"/>
            <a:ext cx="12297291" cy="5322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sz="2000" b="1" dirty="0">
                <a:cs typeface="Calibri"/>
              </a:rPr>
              <a:t>Preliminary </a:t>
            </a:r>
            <a:r>
              <a:rPr lang="it-IT" sz="2000" b="1" dirty="0" err="1">
                <a:cs typeface="Calibri"/>
              </a:rPr>
              <a:t>example</a:t>
            </a:r>
            <a:r>
              <a:rPr lang="it-IT" sz="2000" b="1" dirty="0">
                <a:cs typeface="Calibri"/>
              </a:rPr>
              <a:t> of </a:t>
            </a:r>
            <a:r>
              <a:rPr lang="en-GB" sz="2000" b="1" dirty="0">
                <a:cs typeface="Calibri"/>
              </a:rPr>
              <a:t>sub-relativistic to relativistic </a:t>
            </a:r>
            <a:r>
              <a:rPr lang="en-GB" sz="2000" b="1" dirty="0" err="1">
                <a:cs typeface="Calibri"/>
              </a:rPr>
              <a:t>PhC</a:t>
            </a:r>
            <a:r>
              <a:rPr lang="en-GB" sz="2000" b="1" dirty="0">
                <a:cs typeface="Calibri"/>
              </a:rPr>
              <a:t>-based transition design</a:t>
            </a:r>
            <a:endParaRPr lang="it-IT" sz="2000" b="1" dirty="0">
              <a:cs typeface="Calibri"/>
            </a:endParaRPr>
          </a:p>
        </p:txBody>
      </p:sp>
      <p:pic>
        <p:nvPicPr>
          <p:cNvPr id="9" name="Immagine 9" descr="Immagine che contiene Rettangolo, modello, cerotto, design&#10;&#10;Descrizione generata automaticamente">
            <a:extLst>
              <a:ext uri="{FF2B5EF4-FFF2-40B4-BE49-F238E27FC236}">
                <a16:creationId xmlns:a16="http://schemas.microsoft.com/office/drawing/2014/main" id="{FD2481E2-1593-2B1A-9A85-9E030205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1" y="2569874"/>
            <a:ext cx="4893128" cy="336471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CB0D61-00F4-9A43-0953-A592491A47BD}"/>
              </a:ext>
            </a:extLst>
          </p:cNvPr>
          <p:cNvSpPr txBox="1"/>
          <p:nvPr/>
        </p:nvSpPr>
        <p:spPr>
          <a:xfrm>
            <a:off x="131990" y="6003471"/>
            <a:ext cx="4212771" cy="2769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</a:pPr>
            <a:r>
              <a:rPr lang="it-IT" sz="1200">
                <a:latin typeface="Calibri"/>
              </a:rPr>
              <a:t>Sub-</a:t>
            </a:r>
            <a:r>
              <a:rPr lang="it-IT" sz="1200" err="1">
                <a:latin typeface="Calibri"/>
              </a:rPr>
              <a:t>relativistic</a:t>
            </a:r>
            <a:r>
              <a:rPr lang="it-IT" sz="1200">
                <a:latin typeface="Calibri"/>
              </a:rPr>
              <a:t> (0.4 &lt; β &lt; 0.75) Silicon on </a:t>
            </a:r>
            <a:r>
              <a:rPr lang="it-IT" sz="1200" err="1">
                <a:latin typeface="Calibri"/>
              </a:rPr>
              <a:t>Silica</a:t>
            </a:r>
            <a:r>
              <a:rPr lang="it-IT" sz="1200">
                <a:latin typeface="Calibri"/>
              </a:rPr>
              <a:t> </a:t>
            </a:r>
            <a:r>
              <a:rPr lang="it-IT" sz="1200" err="1">
                <a:latin typeface="Calibri"/>
              </a:rPr>
              <a:t>slotted</a:t>
            </a:r>
            <a:r>
              <a:rPr lang="it-IT" sz="1200">
                <a:latin typeface="Calibri"/>
              </a:rPr>
              <a:t> </a:t>
            </a:r>
            <a:r>
              <a:rPr lang="it-IT" sz="1200" err="1">
                <a:latin typeface="Calibri"/>
              </a:rPr>
              <a:t>waveguide</a:t>
            </a:r>
            <a:endParaRPr lang="it-IT" sz="1200">
              <a:cs typeface="Calibri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DBA923-BE61-F807-F6D8-AE5987099791}"/>
              </a:ext>
            </a:extLst>
          </p:cNvPr>
          <p:cNvSpPr txBox="1"/>
          <p:nvPr/>
        </p:nvSpPr>
        <p:spPr>
          <a:xfrm>
            <a:off x="1594757" y="1975758"/>
            <a:ext cx="3450771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</a:pPr>
            <a:r>
              <a:rPr lang="it-IT" sz="1200">
                <a:latin typeface="Calibri"/>
              </a:rPr>
              <a:t>Sub-</a:t>
            </a:r>
            <a:r>
              <a:rPr lang="it-IT" sz="1200" err="1">
                <a:latin typeface="Calibri"/>
              </a:rPr>
              <a:t>relativistic</a:t>
            </a:r>
            <a:r>
              <a:rPr lang="it-IT" sz="1200">
                <a:latin typeface="Calibri"/>
              </a:rPr>
              <a:t> to </a:t>
            </a:r>
            <a:r>
              <a:rPr lang="it-IT" sz="1200" err="1">
                <a:latin typeface="Calibri"/>
              </a:rPr>
              <a:t>relativistic</a:t>
            </a:r>
            <a:r>
              <a:rPr lang="it-IT" sz="1200">
                <a:latin typeface="Calibri"/>
              </a:rPr>
              <a:t> (0.75 &lt; β &lt; 1) </a:t>
            </a:r>
            <a:endParaRPr lang="it-IT" sz="1200" err="1">
              <a:latin typeface="Calibri"/>
            </a:endParaRPr>
          </a:p>
          <a:p>
            <a:pPr marL="285750" indent="-285750">
              <a:buFont typeface="Arial" panose="020B0604020202020204" pitchFamily="34" charset="0"/>
            </a:pPr>
            <a:r>
              <a:rPr lang="it-IT" sz="1200">
                <a:latin typeface="Calibri"/>
              </a:rPr>
              <a:t>Silicon </a:t>
            </a:r>
            <a:r>
              <a:rPr lang="it-IT" sz="1200" err="1">
                <a:latin typeface="Calibri"/>
              </a:rPr>
              <a:t>triangular</a:t>
            </a:r>
            <a:r>
              <a:rPr lang="it-IT" sz="1200">
                <a:latin typeface="Calibri"/>
              </a:rPr>
              <a:t> lattice </a:t>
            </a:r>
            <a:r>
              <a:rPr lang="it-IT" sz="1200" err="1">
                <a:latin typeface="Calibri"/>
              </a:rPr>
              <a:t>PhC</a:t>
            </a:r>
            <a:r>
              <a:rPr lang="it-IT" sz="1200">
                <a:latin typeface="Calibri"/>
              </a:rPr>
              <a:t> </a:t>
            </a:r>
            <a:r>
              <a:rPr lang="it-IT" sz="1200" err="1">
                <a:latin typeface="Calibri"/>
              </a:rPr>
              <a:t>accelerating</a:t>
            </a:r>
            <a:r>
              <a:rPr lang="it-IT" sz="1200">
                <a:latin typeface="Calibri"/>
              </a:rPr>
              <a:t> </a:t>
            </a:r>
            <a:r>
              <a:rPr lang="it-IT" sz="1200" err="1">
                <a:latin typeface="Calibri"/>
              </a:rPr>
              <a:t>waveguide</a:t>
            </a:r>
            <a:endParaRPr lang="it-IT" sz="1200">
              <a:cs typeface="Calibri"/>
            </a:endParaRPr>
          </a:p>
        </p:txBody>
      </p: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27A00533-F647-6A67-625B-CCC191CE74F8}"/>
              </a:ext>
            </a:extLst>
          </p:cNvPr>
          <p:cNvCxnSpPr/>
          <p:nvPr/>
        </p:nvCxnSpPr>
        <p:spPr>
          <a:xfrm>
            <a:off x="1597479" y="2441122"/>
            <a:ext cx="1601560" cy="4653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3D9D8AA-D185-D6E3-B1E5-4322969CF680}"/>
              </a:ext>
            </a:extLst>
          </p:cNvPr>
          <p:cNvCxnSpPr>
            <a:cxnSpLocks/>
          </p:cNvCxnSpPr>
          <p:nvPr/>
        </p:nvCxnSpPr>
        <p:spPr>
          <a:xfrm flipV="1">
            <a:off x="155122" y="5042807"/>
            <a:ext cx="1261381" cy="9565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7" descr="Immagine che contiene schermata, Policromia, design, illustrazione&#10;&#10;Descrizione generata automaticamente">
            <a:extLst>
              <a:ext uri="{FF2B5EF4-FFF2-40B4-BE49-F238E27FC236}">
                <a16:creationId xmlns:a16="http://schemas.microsoft.com/office/drawing/2014/main" id="{51AD62DE-346F-453E-D33D-0289DD37D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203" y="2237772"/>
            <a:ext cx="5927271" cy="39404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B38397-549D-5223-6EC1-C59564484CD3}"/>
              </a:ext>
            </a:extLst>
          </p:cNvPr>
          <p:cNvSpPr txBox="1"/>
          <p:nvPr/>
        </p:nvSpPr>
        <p:spPr>
          <a:xfrm>
            <a:off x="9248774" y="5486399"/>
            <a:ext cx="2491468" cy="2769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/>
            <a:r>
              <a:rPr lang="it-IT" sz="1200">
                <a:latin typeface="Calibri"/>
              </a:rPr>
              <a:t>E-field plot (back-to-back </a:t>
            </a:r>
            <a:r>
              <a:rPr lang="it-IT" sz="1200" err="1">
                <a:latin typeface="Calibri"/>
              </a:rPr>
              <a:t>simulation</a:t>
            </a:r>
            <a:r>
              <a:rPr lang="it-IT" sz="1200">
                <a:latin typeface="Calibri"/>
              </a:rPr>
              <a:t>)</a:t>
            </a:r>
            <a:endParaRPr lang="it-I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0C225E-BE62-F541-C0EC-4A530AC4FBCB}"/>
              </a:ext>
            </a:extLst>
          </p:cNvPr>
          <p:cNvGrpSpPr/>
          <p:nvPr/>
        </p:nvGrpSpPr>
        <p:grpSpPr>
          <a:xfrm>
            <a:off x="-114660" y="-9112"/>
            <a:ext cx="9363434" cy="472454"/>
            <a:chOff x="2185671" y="27089"/>
            <a:chExt cx="9363434" cy="4724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EFC8EC-EDFF-3F77-2E46-C8B24F98E0DC}"/>
                </a:ext>
              </a:extLst>
            </p:cNvPr>
            <p:cNvGrpSpPr/>
            <p:nvPr/>
          </p:nvGrpSpPr>
          <p:grpSpPr>
            <a:xfrm>
              <a:off x="2185671" y="27089"/>
              <a:ext cx="9363434" cy="472454"/>
              <a:chOff x="2185671" y="27089"/>
              <a:chExt cx="9363434" cy="472454"/>
            </a:xfrm>
          </p:grpSpPr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id="{63E189D1-F83A-D778-1B41-33D61C9A4134}"/>
                  </a:ext>
                </a:extLst>
              </p:cNvPr>
              <p:cNvSpPr/>
              <p:nvPr/>
            </p:nvSpPr>
            <p:spPr>
              <a:xfrm rot="5400000">
                <a:off x="2117138" y="97173"/>
                <a:ext cx="468535" cy="331470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0487E4B-D719-09A6-AF37-72F41DDEBC61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E9A9D1-328A-F80E-6B15-E60A3F56B9A3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A93CCE3-C731-6428-E0DB-88AA11E6BCF4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E20B43-B2BE-9934-9715-A165CE01165A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728BA813-54C8-4C4E-26FC-8F9F2F1567D4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F28F01-1C02-537B-15AA-D9512553D9E2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1100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Fabrication</a:t>
                </a:r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AD6C3E7-CF6C-5271-1776-AC3E5CD998D9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26705B-C628-5E56-2075-B96957AE16DD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450163E-A49F-213A-F414-FAA8B6120D14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807FE2-4E80-004D-BC66-ED38FCD9ED0D}"/>
                </a:ext>
              </a:extLst>
            </p:cNvPr>
            <p:cNvSpPr txBox="1"/>
            <p:nvPr/>
          </p:nvSpPr>
          <p:spPr>
            <a:xfrm>
              <a:off x="8079541" y="108775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TRANSITION </a:t>
              </a:r>
            </a:p>
          </p:txBody>
        </p:sp>
      </p:grpSp>
      <p:sp>
        <p:nvSpPr>
          <p:cNvPr id="26" name="Freeform 25">
            <a:extLst>
              <a:ext uri="{FF2B5EF4-FFF2-40B4-BE49-F238E27FC236}">
                <a16:creationId xmlns:a16="http://schemas.microsoft.com/office/drawing/2014/main" id="{256C3B5B-C89D-6297-B37B-36F2BDF09F0A}"/>
              </a:ext>
            </a:extLst>
          </p:cNvPr>
          <p:cNvSpPr/>
          <p:nvPr/>
        </p:nvSpPr>
        <p:spPr>
          <a:xfrm rot="5400000">
            <a:off x="9875998" y="-777203"/>
            <a:ext cx="472012" cy="1963882"/>
          </a:xfrm>
          <a:custGeom>
            <a:avLst/>
            <a:gdLst>
              <a:gd name="connsiteX0" fmla="*/ 0 w 354630"/>
              <a:gd name="connsiteY0" fmla="*/ 2160270 h 2160270"/>
              <a:gd name="connsiteX1" fmla="*/ 0 w 354630"/>
              <a:gd name="connsiteY1" fmla="*/ 331470 h 2160270"/>
              <a:gd name="connsiteX2" fmla="*/ 0 w 354630"/>
              <a:gd name="connsiteY2" fmla="*/ 287567 h 2160270"/>
              <a:gd name="connsiteX3" fmla="*/ 184351 w 354630"/>
              <a:gd name="connsiteY3" fmla="*/ 0 h 2160270"/>
              <a:gd name="connsiteX4" fmla="*/ 354630 w 354630"/>
              <a:gd name="connsiteY4" fmla="*/ 265615 h 2160270"/>
              <a:gd name="connsiteX5" fmla="*/ 354630 w 354630"/>
              <a:gd name="connsiteY5" fmla="*/ 331470 h 2160270"/>
              <a:gd name="connsiteX6" fmla="*/ 354630 w 354630"/>
              <a:gd name="connsiteY6" fmla="*/ 2160270 h 2160270"/>
              <a:gd name="connsiteX7" fmla="*/ 177315 w 354630"/>
              <a:gd name="connsiteY7" fmla="*/ 1828800 h 21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630" h="2160270">
                <a:moveTo>
                  <a:pt x="0" y="2160270"/>
                </a:moveTo>
                <a:lnTo>
                  <a:pt x="0" y="331470"/>
                </a:lnTo>
                <a:lnTo>
                  <a:pt x="0" y="287567"/>
                </a:lnTo>
                <a:lnTo>
                  <a:pt x="184351" y="0"/>
                </a:lnTo>
                <a:lnTo>
                  <a:pt x="354630" y="265615"/>
                </a:lnTo>
                <a:lnTo>
                  <a:pt x="354630" y="331470"/>
                </a:lnTo>
                <a:lnTo>
                  <a:pt x="354630" y="2160270"/>
                </a:lnTo>
                <a:lnTo>
                  <a:pt x="177315" y="18288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A177AA-A65D-0E60-B673-FF4653296693}"/>
              </a:ext>
            </a:extLst>
          </p:cNvPr>
          <p:cNvSpPr txBox="1"/>
          <p:nvPr/>
        </p:nvSpPr>
        <p:spPr>
          <a:xfrm>
            <a:off x="9494175" y="34909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88672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BA1F03-0BEC-D242-FE2D-B4CC48821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8634"/>
            <a:ext cx="10515600" cy="560438"/>
          </a:xfrm>
        </p:spPr>
        <p:txBody>
          <a:bodyPr/>
          <a:lstStyle/>
          <a:p>
            <a:r>
              <a:rPr lang="it-IT" dirty="0"/>
              <a:t>Slotwg2PhCwg </a:t>
            </a:r>
            <a:r>
              <a:rPr lang="it-IT" dirty="0" err="1"/>
              <a:t>Transition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79677D-922D-864C-119F-614F8567B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781"/>
            <a:ext cx="5968181" cy="2784878"/>
          </a:xfrm>
          <a:prstGeom prst="rect">
            <a:avLst/>
          </a:prstGeom>
        </p:spPr>
      </p:pic>
      <p:pic>
        <p:nvPicPr>
          <p:cNvPr id="7" name="Immagine 6" descr="Immagine che contiene schermata, Blu intenso, linea, design&#10;&#10;Descrizione generata automaticamente">
            <a:extLst>
              <a:ext uri="{FF2B5EF4-FFF2-40B4-BE49-F238E27FC236}">
                <a16:creationId xmlns:a16="http://schemas.microsoft.com/office/drawing/2014/main" id="{65280A8C-D0CD-FCC5-9A6A-BF89D42AD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9" y="1293780"/>
            <a:ext cx="5968181" cy="2784878"/>
          </a:xfrm>
          <a:prstGeom prst="rect">
            <a:avLst/>
          </a:prstGeom>
        </p:spPr>
      </p:pic>
      <p:pic>
        <p:nvPicPr>
          <p:cNvPr id="9" name="Immagine 8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22C9442C-1A40-969F-FF9A-A7C2F9EA5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78" y="4011562"/>
            <a:ext cx="6209048" cy="2669458"/>
          </a:xfrm>
          <a:prstGeom prst="rect">
            <a:avLst/>
          </a:prstGeom>
        </p:spPr>
      </p:pic>
      <p:pic>
        <p:nvPicPr>
          <p:cNvPr id="11" name="Immagine 10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EE44066E-2D0A-C528-062A-C808F3B0D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7" y="3896142"/>
            <a:ext cx="5090167" cy="2784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5D36A-602B-1CF4-840F-431AD84550D4}"/>
              </a:ext>
            </a:extLst>
          </p:cNvPr>
          <p:cNvSpPr txBox="1"/>
          <p:nvPr/>
        </p:nvSpPr>
        <p:spPr>
          <a:xfrm>
            <a:off x="6223819" y="4333256"/>
            <a:ext cx="1317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P</a:t>
            </a:r>
            <a:r>
              <a:rPr lang="it-IT" b="1" baseline="-25000" dirty="0"/>
              <a:t>IN</a:t>
            </a:r>
            <a:r>
              <a:rPr lang="it-IT" b="1" dirty="0"/>
              <a:t> = 100 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55B513-8F27-E535-3BD7-A14256986F08}"/>
              </a:ext>
            </a:extLst>
          </p:cNvPr>
          <p:cNvGrpSpPr/>
          <p:nvPr/>
        </p:nvGrpSpPr>
        <p:grpSpPr>
          <a:xfrm>
            <a:off x="-114660" y="-9112"/>
            <a:ext cx="9363434" cy="472454"/>
            <a:chOff x="2185671" y="27089"/>
            <a:chExt cx="9363434" cy="4724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E3770DB-FF4E-343C-6766-50F712024A37}"/>
                </a:ext>
              </a:extLst>
            </p:cNvPr>
            <p:cNvGrpSpPr/>
            <p:nvPr/>
          </p:nvGrpSpPr>
          <p:grpSpPr>
            <a:xfrm>
              <a:off x="2185671" y="27089"/>
              <a:ext cx="9363434" cy="472454"/>
              <a:chOff x="2185671" y="27089"/>
              <a:chExt cx="9363434" cy="472454"/>
            </a:xfrm>
          </p:grpSpPr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B716096B-2DE9-975F-13AC-4C192D313AB5}"/>
                  </a:ext>
                </a:extLst>
              </p:cNvPr>
              <p:cNvSpPr/>
              <p:nvPr/>
            </p:nvSpPr>
            <p:spPr>
              <a:xfrm rot="5400000">
                <a:off x="2117138" y="97173"/>
                <a:ext cx="468535" cy="331470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DA615D3-62B3-0A7E-314F-BBF7CEA73DCD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5D519E-F391-8D7E-FD7B-74B1155F8EF4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C545EC1F-3E28-6869-62A8-25D9E29D2104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6FFB39-70D6-9902-416B-042166FBEB7A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458B227-5E76-AC4E-1F92-53EBD3931C8D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1A46B9-9388-F6C2-2C3C-383B988809B1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1100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Fabrication</a:t>
                </a:r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A90606-F2E9-6B4A-07D7-A18202FE5636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CF2A8E-3781-A415-EA49-F8FF0E511748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CCE449D-C1ED-7EC3-D918-FEDD57089102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7D0516-330E-C440-C7D7-B58632E3F277}"/>
                </a:ext>
              </a:extLst>
            </p:cNvPr>
            <p:cNvSpPr txBox="1"/>
            <p:nvPr/>
          </p:nvSpPr>
          <p:spPr>
            <a:xfrm>
              <a:off x="8079541" y="108775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TRANSITION 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434A8286-9213-B157-403D-96AA22D4ED05}"/>
              </a:ext>
            </a:extLst>
          </p:cNvPr>
          <p:cNvSpPr/>
          <p:nvPr/>
        </p:nvSpPr>
        <p:spPr>
          <a:xfrm rot="5400000">
            <a:off x="9875998" y="-777203"/>
            <a:ext cx="472012" cy="1963882"/>
          </a:xfrm>
          <a:custGeom>
            <a:avLst/>
            <a:gdLst>
              <a:gd name="connsiteX0" fmla="*/ 0 w 354630"/>
              <a:gd name="connsiteY0" fmla="*/ 2160270 h 2160270"/>
              <a:gd name="connsiteX1" fmla="*/ 0 w 354630"/>
              <a:gd name="connsiteY1" fmla="*/ 331470 h 2160270"/>
              <a:gd name="connsiteX2" fmla="*/ 0 w 354630"/>
              <a:gd name="connsiteY2" fmla="*/ 287567 h 2160270"/>
              <a:gd name="connsiteX3" fmla="*/ 184351 w 354630"/>
              <a:gd name="connsiteY3" fmla="*/ 0 h 2160270"/>
              <a:gd name="connsiteX4" fmla="*/ 354630 w 354630"/>
              <a:gd name="connsiteY4" fmla="*/ 265615 h 2160270"/>
              <a:gd name="connsiteX5" fmla="*/ 354630 w 354630"/>
              <a:gd name="connsiteY5" fmla="*/ 331470 h 2160270"/>
              <a:gd name="connsiteX6" fmla="*/ 354630 w 354630"/>
              <a:gd name="connsiteY6" fmla="*/ 2160270 h 2160270"/>
              <a:gd name="connsiteX7" fmla="*/ 177315 w 354630"/>
              <a:gd name="connsiteY7" fmla="*/ 1828800 h 21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630" h="2160270">
                <a:moveTo>
                  <a:pt x="0" y="2160270"/>
                </a:moveTo>
                <a:lnTo>
                  <a:pt x="0" y="331470"/>
                </a:lnTo>
                <a:lnTo>
                  <a:pt x="0" y="287567"/>
                </a:lnTo>
                <a:lnTo>
                  <a:pt x="184351" y="0"/>
                </a:lnTo>
                <a:lnTo>
                  <a:pt x="354630" y="265615"/>
                </a:lnTo>
                <a:lnTo>
                  <a:pt x="354630" y="331470"/>
                </a:lnTo>
                <a:lnTo>
                  <a:pt x="354630" y="2160270"/>
                </a:lnTo>
                <a:lnTo>
                  <a:pt x="177315" y="18288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F6AC63-D65A-FFF6-D4D3-6D5EE2DF1825}"/>
              </a:ext>
            </a:extLst>
          </p:cNvPr>
          <p:cNvSpPr txBox="1"/>
          <p:nvPr/>
        </p:nvSpPr>
        <p:spPr>
          <a:xfrm>
            <a:off x="9494175" y="34909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633456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E16A-FD56-633D-AE96-023035D0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76"/>
            <a:ext cx="10515600" cy="707886"/>
          </a:xfrm>
        </p:spPr>
        <p:txBody>
          <a:bodyPr/>
          <a:lstStyle/>
          <a:p>
            <a:pPr algn="ctr"/>
            <a:r>
              <a:rPr lang="en-GB" b="1" dirty="0"/>
              <a:t>Fabrication overview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081F76-B840-E0C2-C687-FF6D4725F190}"/>
              </a:ext>
            </a:extLst>
          </p:cNvPr>
          <p:cNvGrpSpPr/>
          <p:nvPr/>
        </p:nvGrpSpPr>
        <p:grpSpPr>
          <a:xfrm>
            <a:off x="360952" y="27089"/>
            <a:ext cx="11188153" cy="472454"/>
            <a:chOff x="360952" y="27089"/>
            <a:chExt cx="11188153" cy="472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8B3821-B212-E29E-A568-E5D91D13980B}"/>
                </a:ext>
              </a:extLst>
            </p:cNvPr>
            <p:cNvGrpSpPr/>
            <p:nvPr/>
          </p:nvGrpSpPr>
          <p:grpSpPr>
            <a:xfrm>
              <a:off x="360952" y="27089"/>
              <a:ext cx="11188153" cy="472454"/>
              <a:chOff x="360952" y="27089"/>
              <a:chExt cx="11188153" cy="472454"/>
            </a:xfrm>
          </p:grpSpPr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69F74C8D-E15A-B96D-DB83-0EB9E56F725F}"/>
                  </a:ext>
                </a:extLst>
              </p:cNvPr>
              <p:cNvSpPr/>
              <p:nvPr/>
            </p:nvSpPr>
            <p:spPr>
              <a:xfrm rot="5400000">
                <a:off x="2117138" y="97173"/>
                <a:ext cx="468535" cy="331470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4F4C2E9-F58A-A483-9144-EC5F51A62DA0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BCDC90-A509-B659-40CA-3BC806688D5A}"/>
                  </a:ext>
                </a:extLst>
              </p:cNvPr>
              <p:cNvSpPr txBox="1"/>
              <p:nvPr/>
            </p:nvSpPr>
            <p:spPr>
              <a:xfrm>
                <a:off x="360952" y="83386"/>
                <a:ext cx="13003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Me &amp; My Lab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AE209-E2B2-4101-FA67-5D770CB40575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031B7C0-C67D-C13B-8656-73DB86C1FAC8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17D1A4-FA5A-8FD4-7E01-D43C67C7A0CC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DFF33FB-0A12-3824-AF05-5D2FF859ED8C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31FE9B-4359-1A1A-6FA2-EA281AC73586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B55C982-02B0-57B8-99CD-551631589797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2AD4A2-F772-913D-7C6B-C7993B530207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63D3D-2A81-14CF-FDB0-446EC1517AEE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1DFBB-2A17-58AF-5ED1-C1D2F4129B95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39BF36F-7547-1A26-DEB2-6356F1160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345" y="1926039"/>
            <a:ext cx="3373072" cy="2056976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F4C734EE-613F-72C6-EE1B-A9AFF6032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1" y="1693789"/>
            <a:ext cx="4008022" cy="1668380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8922F7F3-0623-05E8-79F7-10ED9C2AD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017" y="1987860"/>
            <a:ext cx="2218069" cy="1566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4340A15-D90B-19E0-F2E5-C9472B33CC60}"/>
                  </a:ext>
                </a:extLst>
              </p:cNvPr>
              <p:cNvSpPr txBox="1"/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 dirty="0"/>
                  <a:t>3) </a:t>
                </a:r>
                <a:r>
                  <a:rPr lang="en-GB" sz="2000" dirty="0" err="1"/>
                  <a:t>PhC</a:t>
                </a:r>
                <a:r>
                  <a:rPr lang="en-GB" sz="2000" dirty="0"/>
                  <a:t> Woodpile</a:t>
                </a:r>
              </a:p>
              <a:p>
                <a:pPr algn="ctr"/>
                <a:r>
                  <a:rPr lang="en-GB" sz="2000" i="0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IT" sz="2000" i="0" dirty="0"/>
                  <a:t>]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4340A15-D90B-19E0-F2E5-C9472B33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blipFill>
                <a:blip r:embed="rId5"/>
                <a:stretch>
                  <a:fillRect l="-2614" t="-5357" r="-2614" b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0360E6D-7ABB-68F5-9FBB-DC280C9104DC}"/>
              </a:ext>
            </a:extLst>
          </p:cNvPr>
          <p:cNvSpPr txBox="1"/>
          <p:nvPr/>
        </p:nvSpPr>
        <p:spPr>
          <a:xfrm>
            <a:off x="778444" y="1072644"/>
            <a:ext cx="2360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GB" sz="2000" b="1" i="1" dirty="0"/>
              <a:t>Slot waveguide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7BE769-5431-EC33-FB2A-83C799031B28}"/>
              </a:ext>
            </a:extLst>
          </p:cNvPr>
          <p:cNvSpPr txBox="1"/>
          <p:nvPr/>
        </p:nvSpPr>
        <p:spPr>
          <a:xfrm>
            <a:off x="4052132" y="1186952"/>
            <a:ext cx="418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/>
            </a:lvl1pPr>
          </a:lstStyle>
          <a:p>
            <a:pPr marL="457200" indent="-457200" algn="ctr">
              <a:buAutoNum type="arabicParenR" startAt="2"/>
            </a:pPr>
            <a:r>
              <a:rPr lang="en-AU" sz="2000" dirty="0"/>
              <a:t>Photonic Crystal (</a:t>
            </a:r>
            <a:r>
              <a:rPr lang="en-AU" sz="2000" dirty="0" err="1"/>
              <a:t>PhC</a:t>
            </a:r>
            <a:r>
              <a:rPr lang="en-AU" sz="2000" dirty="0"/>
              <a:t>) waveguide</a:t>
            </a:r>
          </a:p>
        </p:txBody>
      </p:sp>
    </p:spTree>
    <p:extLst>
      <p:ext uri="{BB962C8B-B14F-4D97-AF65-F5344CB8AC3E}">
        <p14:creationId xmlns:p14="http://schemas.microsoft.com/office/powerpoint/2010/main" val="1007967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E16A-FD56-633D-AE96-023035D0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76"/>
            <a:ext cx="10515600" cy="707886"/>
          </a:xfrm>
        </p:spPr>
        <p:txBody>
          <a:bodyPr/>
          <a:lstStyle/>
          <a:p>
            <a:pPr algn="ctr"/>
            <a:r>
              <a:rPr lang="en-GB" b="1" dirty="0"/>
              <a:t>Fabrication overview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081F76-B840-E0C2-C687-FF6D4725F190}"/>
              </a:ext>
            </a:extLst>
          </p:cNvPr>
          <p:cNvGrpSpPr/>
          <p:nvPr/>
        </p:nvGrpSpPr>
        <p:grpSpPr>
          <a:xfrm>
            <a:off x="360952" y="27089"/>
            <a:ext cx="11188153" cy="472454"/>
            <a:chOff x="360952" y="27089"/>
            <a:chExt cx="11188153" cy="472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8B3821-B212-E29E-A568-E5D91D13980B}"/>
                </a:ext>
              </a:extLst>
            </p:cNvPr>
            <p:cNvGrpSpPr/>
            <p:nvPr/>
          </p:nvGrpSpPr>
          <p:grpSpPr>
            <a:xfrm>
              <a:off x="360952" y="27089"/>
              <a:ext cx="11188153" cy="472454"/>
              <a:chOff x="360952" y="27089"/>
              <a:chExt cx="11188153" cy="472454"/>
            </a:xfrm>
          </p:grpSpPr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69F74C8D-E15A-B96D-DB83-0EB9E56F725F}"/>
                  </a:ext>
                </a:extLst>
              </p:cNvPr>
              <p:cNvSpPr/>
              <p:nvPr/>
            </p:nvSpPr>
            <p:spPr>
              <a:xfrm rot="5400000">
                <a:off x="2117138" y="97173"/>
                <a:ext cx="468535" cy="331470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4F4C2E9-F58A-A483-9144-EC5F51A62DA0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BCDC90-A509-B659-40CA-3BC806688D5A}"/>
                  </a:ext>
                </a:extLst>
              </p:cNvPr>
              <p:cNvSpPr txBox="1"/>
              <p:nvPr/>
            </p:nvSpPr>
            <p:spPr>
              <a:xfrm>
                <a:off x="360952" y="83386"/>
                <a:ext cx="13003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Me &amp; My Lab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AE209-E2B2-4101-FA67-5D770CB40575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031B7C0-C67D-C13B-8656-73DB86C1FAC8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17D1A4-FA5A-8FD4-7E01-D43C67C7A0CC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DFF33FB-0A12-3824-AF05-5D2FF859ED8C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31FE9B-4359-1A1A-6FA2-EA281AC73586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B55C982-02B0-57B8-99CD-551631589797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2AD4A2-F772-913D-7C6B-C7993B530207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63D3D-2A81-14CF-FDB0-446EC1517AEE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1DFBB-2A17-58AF-5ED1-C1D2F4129B95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39BF36F-7547-1A26-DEB2-6356F116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345" y="1926039"/>
            <a:ext cx="3373072" cy="2056976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F4C734EE-613F-72C6-EE1B-A9AFF6032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1" y="1693789"/>
            <a:ext cx="4008022" cy="1668380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8922F7F3-0623-05E8-79F7-10ED9C2AD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017" y="1987860"/>
            <a:ext cx="2218069" cy="1566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4340A15-D90B-19E0-F2E5-C9472B33CC60}"/>
                  </a:ext>
                </a:extLst>
              </p:cNvPr>
              <p:cNvSpPr txBox="1"/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 dirty="0"/>
                  <a:t>3) </a:t>
                </a:r>
                <a:r>
                  <a:rPr lang="en-GB" sz="2000" dirty="0" err="1"/>
                  <a:t>PhC</a:t>
                </a:r>
                <a:r>
                  <a:rPr lang="en-GB" sz="2000" dirty="0"/>
                  <a:t> Woodpile</a:t>
                </a:r>
              </a:p>
              <a:p>
                <a:pPr algn="ctr"/>
                <a:r>
                  <a:rPr lang="en-GB" sz="2000" i="0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IT" sz="2000" i="0" dirty="0"/>
                  <a:t>]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4340A15-D90B-19E0-F2E5-C9472B33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blipFill>
                <a:blip r:embed="rId6"/>
                <a:stretch>
                  <a:fillRect l="-2614" t="-5357" r="-2614" b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0360E6D-7ABB-68F5-9FBB-DC280C9104DC}"/>
              </a:ext>
            </a:extLst>
          </p:cNvPr>
          <p:cNvSpPr txBox="1"/>
          <p:nvPr/>
        </p:nvSpPr>
        <p:spPr>
          <a:xfrm>
            <a:off x="778444" y="1072644"/>
            <a:ext cx="2360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GB" sz="2000" b="1" i="1" dirty="0"/>
              <a:t>Slot waveguide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7BE769-5431-EC33-FB2A-83C799031B28}"/>
              </a:ext>
            </a:extLst>
          </p:cNvPr>
          <p:cNvSpPr txBox="1"/>
          <p:nvPr/>
        </p:nvSpPr>
        <p:spPr>
          <a:xfrm>
            <a:off x="4052132" y="1186952"/>
            <a:ext cx="418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/>
            </a:lvl1pPr>
          </a:lstStyle>
          <a:p>
            <a:pPr marL="457200" indent="-457200" algn="ctr">
              <a:buAutoNum type="arabicParenR" startAt="2"/>
            </a:pPr>
            <a:r>
              <a:rPr lang="en-AU" sz="2000" dirty="0"/>
              <a:t>Photonic Crystal (</a:t>
            </a:r>
            <a:r>
              <a:rPr lang="en-AU" sz="2000" dirty="0" err="1"/>
              <a:t>PhC</a:t>
            </a:r>
            <a:r>
              <a:rPr lang="en-AU" sz="2000" dirty="0"/>
              <a:t>) waveguide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9A1C40-2049-520F-E1B4-127221ADBD8F}"/>
              </a:ext>
            </a:extLst>
          </p:cNvPr>
          <p:cNvSpPr/>
          <p:nvPr/>
        </p:nvSpPr>
        <p:spPr>
          <a:xfrm>
            <a:off x="0" y="1072644"/>
            <a:ext cx="8731345" cy="5785356"/>
          </a:xfrm>
          <a:prstGeom prst="rect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192AD4-6187-2DFC-C52B-E843C5114658}"/>
              </a:ext>
            </a:extLst>
          </p:cNvPr>
          <p:cNvSpPr txBox="1"/>
          <p:nvPr/>
        </p:nvSpPr>
        <p:spPr>
          <a:xfrm>
            <a:off x="1112809" y="3362169"/>
            <a:ext cx="657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✓</a:t>
            </a:r>
            <a:endParaRPr lang="en-GB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E53849-E106-8B79-7CAB-8956E249F544}"/>
              </a:ext>
            </a:extLst>
          </p:cNvPr>
          <p:cNvSpPr txBox="1"/>
          <p:nvPr/>
        </p:nvSpPr>
        <p:spPr>
          <a:xfrm>
            <a:off x="5686731" y="3391533"/>
            <a:ext cx="657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✓</a:t>
            </a:r>
            <a:endParaRPr lang="en-GB" sz="4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B1ECE5-BB81-5FEF-7E84-E70FDB5D3A1E}"/>
              </a:ext>
            </a:extLst>
          </p:cNvPr>
          <p:cNvSpPr txBox="1"/>
          <p:nvPr/>
        </p:nvSpPr>
        <p:spPr>
          <a:xfrm>
            <a:off x="110900" y="4127809"/>
            <a:ext cx="6292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FSBrabo"/>
              </a:rPr>
              <a:t>silicon waveguides can be readily/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FSBrabo"/>
              </a:rPr>
              <a:t>easliy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FSBrabo"/>
              </a:rPr>
              <a:t> fabricated from </a:t>
            </a:r>
            <a:r>
              <a:rPr lang="en-GB" b="1" dirty="0">
                <a:solidFill>
                  <a:srgbClr val="000000"/>
                </a:solidFill>
                <a:latin typeface="Times" pitchFamily="2" charset="0"/>
              </a:rPr>
              <a:t>S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ilicon-on-Insulator (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Times" pitchFamily="2" charset="0"/>
              </a:rPr>
              <a:t>SoI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)</a:t>
            </a:r>
            <a:r>
              <a:rPr lang="en-GB" b="1" dirty="0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FSBrabo"/>
              </a:rPr>
              <a:t> wafers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FSBrabo"/>
              </a:rPr>
              <a:t>using standard CMOS (complementary metal-oxide-semiconductor) processes. </a:t>
            </a:r>
          </a:p>
          <a:p>
            <a:pPr algn="just"/>
            <a:endParaRPr lang="en-GB" dirty="0">
              <a:solidFill>
                <a:srgbClr val="000000"/>
              </a:solidFill>
              <a:latin typeface="FSBrab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FSBrabo"/>
              </a:rPr>
              <a:t>Optical lithography and etching techniques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FSBrabo"/>
              </a:rPr>
              <a:t>are used to form the silicon waveguide. </a:t>
            </a:r>
            <a:endParaRPr lang="en-GB" dirty="0"/>
          </a:p>
        </p:txBody>
      </p:sp>
      <p:pic>
        <p:nvPicPr>
          <p:cNvPr id="28" name="Picture 27" descr="A diagram of different colored layers&#10;&#10;Description automatically generated">
            <a:extLst>
              <a:ext uri="{FF2B5EF4-FFF2-40B4-BE49-F238E27FC236}">
                <a16:creationId xmlns:a16="http://schemas.microsoft.com/office/drawing/2014/main" id="{5B51E050-0398-C479-0B6C-63CE195F9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195" y="3085498"/>
            <a:ext cx="2146300" cy="3670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E8A24F0-2CDB-A91D-0B9B-8D13241D1273}"/>
              </a:ext>
            </a:extLst>
          </p:cNvPr>
          <p:cNvSpPr txBox="1"/>
          <p:nvPr/>
        </p:nvSpPr>
        <p:spPr>
          <a:xfrm>
            <a:off x="332720" y="6087582"/>
            <a:ext cx="5556805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i="0" u="none" strike="noStrike" dirty="0">
                <a:solidFill>
                  <a:srgbClr val="000000"/>
                </a:solidFill>
                <a:effectLst/>
                <a:latin typeface="FSBrabo"/>
              </a:rPr>
              <a:t>cost efficient mass production environment for such integrated photonic devices. 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1255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om Radio Frequencies to Infrared Light">
            <a:extLst>
              <a:ext uri="{FF2B5EF4-FFF2-40B4-BE49-F238E27FC236}">
                <a16:creationId xmlns:a16="http://schemas.microsoft.com/office/drawing/2014/main" id="{9B0FEFCA-0FAE-7D71-D782-19448A970C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585882"/>
            <a:ext cx="12316691" cy="50800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defTabSz="569594">
              <a:spcBef>
                <a:spcPts val="2600"/>
              </a:spcBef>
              <a:defRPr sz="6003"/>
            </a:lvl1pPr>
          </a:lstStyle>
          <a:p>
            <a:pPr algn="ctr"/>
            <a:r>
              <a:rPr sz="4000" b="1" i="1"/>
              <a:t>From Radio Frequencies to Infrared Light</a:t>
            </a:r>
          </a:p>
        </p:txBody>
      </p:sp>
      <p:pic>
        <p:nvPicPr>
          <p:cNvPr id="5" name="_D720057.jpg" descr="_D720057.jpg">
            <a:extLst>
              <a:ext uri="{FF2B5EF4-FFF2-40B4-BE49-F238E27FC236}">
                <a16:creationId xmlns:a16="http://schemas.microsoft.com/office/drawing/2014/main" id="{ACE60D00-1CA8-C59D-874F-8AF563646B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335"/>
          <a:stretch>
            <a:fillRect/>
          </a:stretch>
        </p:blipFill>
        <p:spPr>
          <a:xfrm>
            <a:off x="168242" y="1218575"/>
            <a:ext cx="2515341" cy="2515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LA_structure_with_APF.jpg" descr="DLA_structure_with_APF.jpg">
            <a:extLst>
              <a:ext uri="{FF2B5EF4-FFF2-40B4-BE49-F238E27FC236}">
                <a16:creationId xmlns:a16="http://schemas.microsoft.com/office/drawing/2014/main" id="{D0048F12-EB33-DDD4-F5D6-4115359BF1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81" t="28623" r="10420" b="23563"/>
          <a:stretch>
            <a:fillRect/>
          </a:stretch>
        </p:blipFill>
        <p:spPr>
          <a:xfrm>
            <a:off x="3032874" y="2543514"/>
            <a:ext cx="2733550" cy="1226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__2019-01-25__12-32-57.jpg" descr="Image__2019-01-25__12-32-57.jpg">
            <a:extLst>
              <a:ext uri="{FF2B5EF4-FFF2-40B4-BE49-F238E27FC236}">
                <a16:creationId xmlns:a16="http://schemas.microsoft.com/office/drawing/2014/main" id="{6695298B-76FC-B1B5-47A3-7F61E36742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781" b="8345"/>
          <a:stretch>
            <a:fillRect/>
          </a:stretch>
        </p:blipFill>
        <p:spPr>
          <a:xfrm>
            <a:off x="3032874" y="1233293"/>
            <a:ext cx="2733575" cy="12263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75D8B7-164E-A87A-6BDF-B34D46C021F9}"/>
              </a:ext>
            </a:extLst>
          </p:cNvPr>
          <p:cNvSpPr txBox="1">
            <a:spLocks/>
          </p:cNvSpPr>
          <p:nvPr/>
        </p:nvSpPr>
        <p:spPr>
          <a:xfrm>
            <a:off x="6306760" y="1177881"/>
            <a:ext cx="5704732" cy="272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▸"/>
              <a:defRPr sz="2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▸"/>
              <a:defRPr sz="24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▸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▸"/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▸"/>
              <a:defRPr sz="18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>
                <a:solidFill>
                  <a:srgbClr val="00B050"/>
                </a:solidFill>
              </a:rPr>
              <a:t>Simple idea: Use scale-invariance of Maxwell equations and shrink down size of particle accelerators by 4 orders of magnitude.</a:t>
            </a:r>
          </a:p>
          <a:p>
            <a:pPr algn="just"/>
            <a:r>
              <a:rPr lang="en-US" sz="1600" b="1">
                <a:solidFill>
                  <a:srgbClr val="00B050"/>
                </a:solidFill>
              </a:rPr>
              <a:t>Replace RF power (cm-wavelength) with laser (um-wavelength</a:t>
            </a:r>
            <a:r>
              <a:rPr lang="en-US" sz="1600"/>
              <a:t>)</a:t>
            </a:r>
          </a:p>
          <a:p>
            <a:pPr algn="just"/>
            <a:r>
              <a:rPr lang="en-US" sz="1600" b="1">
                <a:solidFill>
                  <a:srgbClr val="FF0000"/>
                </a:solidFill>
              </a:rPr>
              <a:t>Material properties are frequency dependent -&gt; dielectrics</a:t>
            </a:r>
          </a:p>
          <a:p>
            <a:pPr algn="just"/>
            <a:r>
              <a:rPr lang="en-US" sz="1600" b="1">
                <a:solidFill>
                  <a:srgbClr val="FF0000"/>
                </a:solidFill>
              </a:rPr>
              <a:t>Beam dynamics challenges</a:t>
            </a:r>
          </a:p>
        </p:txBody>
      </p:sp>
      <p:sp>
        <p:nvSpPr>
          <p:cNvPr id="9" name="Rasmus Ischebeck">
            <a:extLst>
              <a:ext uri="{FF2B5EF4-FFF2-40B4-BE49-F238E27FC236}">
                <a16:creationId xmlns:a16="http://schemas.microsoft.com/office/drawing/2014/main" id="{A03213EC-6B6B-9CEF-CBBC-D7E026AE035A}"/>
              </a:ext>
            </a:extLst>
          </p:cNvPr>
          <p:cNvSpPr txBox="1"/>
          <p:nvPr/>
        </p:nvSpPr>
        <p:spPr>
          <a:xfrm>
            <a:off x="221023" y="3776721"/>
            <a:ext cx="5266765" cy="60529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just"/>
            <a:r>
              <a:rPr lang="it-IT" sz="1200" dirty="0">
                <a:latin typeface="Cambria" panose="02040503050406030204" pitchFamily="18" charset="0"/>
              </a:rPr>
              <a:t>[</a:t>
            </a:r>
            <a:r>
              <a:rPr sz="1200" dirty="0">
                <a:latin typeface="Cambria" panose="02040503050406030204" pitchFamily="18" charset="0"/>
              </a:rPr>
              <a:t>Rasmus </a:t>
            </a:r>
            <a:r>
              <a:rPr sz="1200" dirty="0" err="1">
                <a:latin typeface="Cambria" panose="02040503050406030204" pitchFamily="18" charset="0"/>
              </a:rPr>
              <a:t>Ischebeck</a:t>
            </a:r>
            <a:r>
              <a:rPr lang="it-IT" sz="1200" dirty="0">
                <a:latin typeface="Cambria" panose="02040503050406030204" pitchFamily="18" charset="0"/>
              </a:rPr>
              <a:t>, </a:t>
            </a:r>
            <a:r>
              <a:rPr lang="en-GB" sz="1200" b="1" i="0" u="none" strike="noStrike" dirty="0">
                <a:solidFill>
                  <a:srgbClr val="CB6D04"/>
                </a:solidFill>
                <a:effectLst/>
                <a:latin typeface="Cambria" panose="02040503050406030204" pitchFamily="18" charset="0"/>
              </a:rPr>
              <a:t>Structure-based accelerators (e.g. ACHIP) and advanced radiation generation schemes</a:t>
            </a:r>
            <a:r>
              <a:rPr lang="en-GB" sz="1200" b="1" i="1" dirty="0">
                <a:solidFill>
                  <a:srgbClr val="CB6D04"/>
                </a:solidFill>
                <a:latin typeface="Cambria" panose="02040503050406030204" pitchFamily="18" charset="0"/>
              </a:rPr>
              <a:t>, </a:t>
            </a:r>
            <a:r>
              <a:rPr lang="it-IT" sz="1200" dirty="0">
                <a:latin typeface="Cambria" panose="02040503050406030204" pitchFamily="18" charset="0"/>
              </a:rPr>
              <a:t>talk @</a:t>
            </a:r>
            <a:r>
              <a:rPr lang="en-GB" sz="1200" i="1" dirty="0">
                <a:latin typeface="Cambria" panose="02040503050406030204" pitchFamily="18" charset="0"/>
              </a:rPr>
              <a:t>t</a:t>
            </a:r>
            <a:r>
              <a:rPr lang="en-GB" sz="1200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he 2022 </a:t>
            </a:r>
            <a:r>
              <a:rPr lang="en-GB" sz="1200" i="1" u="none" strike="noStrike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EuroNNAc</a:t>
            </a:r>
            <a:r>
              <a:rPr lang="en-GB" sz="1200" i="1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Italy 18- 24 September 2022</a:t>
            </a:r>
            <a:r>
              <a:rPr lang="en-GB" sz="1200" i="1" dirty="0">
                <a:latin typeface="Cambria" panose="02040503050406030204" pitchFamily="18" charset="0"/>
              </a:rPr>
              <a:t>] [https://</a:t>
            </a:r>
            <a:r>
              <a:rPr lang="en-GB" sz="1200" i="1" dirty="0" err="1">
                <a:latin typeface="Cambria" panose="02040503050406030204" pitchFamily="18" charset="0"/>
              </a:rPr>
              <a:t>agenda.infn.it</a:t>
            </a:r>
            <a:r>
              <a:rPr lang="en-GB" sz="1200" i="1" dirty="0">
                <a:latin typeface="Cambria" panose="02040503050406030204" pitchFamily="18" charset="0"/>
              </a:rPr>
              <a:t>/event/28376/contributions/178676/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D330C1-A52C-357F-48FA-E5FB710A9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164290"/>
              </p:ext>
            </p:extLst>
          </p:nvPr>
        </p:nvGraphicFramePr>
        <p:xfrm>
          <a:off x="6572391" y="3393209"/>
          <a:ext cx="5245628" cy="300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1016">
                  <a:extLst>
                    <a:ext uri="{9D8B030D-6E8A-4147-A177-3AD203B41FA5}">
                      <a16:colId xmlns:a16="http://schemas.microsoft.com/office/drawing/2014/main" val="2826938426"/>
                    </a:ext>
                  </a:extLst>
                </a:gridCol>
              </a:tblGrid>
              <a:tr h="323859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DLA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r>
                        <a:rPr lang="en-US" sz="1400"/>
                        <a:t>Power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/>
                        <a:t>Klystron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laser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9">
                <a:tc>
                  <a:txBody>
                    <a:bodyPr/>
                    <a:lstStyle/>
                    <a:p>
                      <a:r>
                        <a:rPr lang="en-US" sz="140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2-10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1-10 µm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086">
                <a:tc>
                  <a:txBody>
                    <a:bodyPr/>
                    <a:lstStyle/>
                    <a:p>
                      <a:r>
                        <a:rPr lang="en-US" sz="1400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1-5ps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10-100 as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314">
                <a:tc>
                  <a:txBody>
                    <a:bodyPr/>
                    <a:lstStyle/>
                    <a:p>
                      <a:r>
                        <a:rPr lang="en-US" sz="140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0.1- 4 </a:t>
                      </a:r>
                      <a:r>
                        <a:rPr lang="en-US" sz="1400" err="1"/>
                        <a:t>nC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1-10 </a:t>
                      </a:r>
                      <a:r>
                        <a:rPr lang="en-US" sz="1400" err="1"/>
                        <a:t>fC</a:t>
                      </a:r>
                      <a:endParaRPr lang="en-US" sz="140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807">
                <a:tc>
                  <a:txBody>
                    <a:bodyPr/>
                    <a:lstStyle/>
                    <a:p>
                      <a:r>
                        <a:rPr lang="en-US" sz="1400" baseline="0"/>
                        <a:t>Norm. Emittance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0.1-1</a:t>
                      </a:r>
                      <a:r>
                        <a:rPr lang="en-US" sz="1400" baseline="0"/>
                        <a:t> µm rad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1-10 nm</a:t>
                      </a:r>
                      <a:r>
                        <a:rPr lang="en-US" sz="1400" baseline="0"/>
                        <a:t> rad</a:t>
                      </a:r>
                      <a:endParaRPr lang="en-US" sz="140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400"/>
                        <a:t>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1-1000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/>
                        <a:t>100 MHz</a:t>
                      </a:r>
                      <a:endParaRPr lang="en-US" sz="140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9">
                <a:tc>
                  <a:txBody>
                    <a:bodyPr/>
                    <a:lstStyle/>
                    <a:p>
                      <a:r>
                        <a:rPr lang="en-US" sz="140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Dielectric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259">
                <a:tc>
                  <a:txBody>
                    <a:bodyPr/>
                    <a:lstStyle/>
                    <a:p>
                      <a:r>
                        <a:rPr lang="en-US" sz="1400" b="1"/>
                        <a:t>Unloaded 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10-50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1-10 GV/m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" name="Picture 10" descr="Screen Shot 2018-08-09 at 12.45.44 PM.jpg">
            <a:extLst>
              <a:ext uri="{FF2B5EF4-FFF2-40B4-BE49-F238E27FC236}">
                <a16:creationId xmlns:a16="http://schemas.microsoft.com/office/drawing/2014/main" id="{1BEA7306-13EB-8A68-891A-72BA4256D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86" y="4552102"/>
            <a:ext cx="3793390" cy="2024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E7020-8AB9-B36B-0323-D715CB2D6751}"/>
              </a:ext>
            </a:extLst>
          </p:cNvPr>
          <p:cNvSpPr txBox="1"/>
          <p:nvPr/>
        </p:nvSpPr>
        <p:spPr>
          <a:xfrm>
            <a:off x="6810454" y="6486341"/>
            <a:ext cx="47936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/>
              <a:t>DLA typical 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16D8EB-BDFB-52A9-F5F7-D65E870E6C11}"/>
              </a:ext>
            </a:extLst>
          </p:cNvPr>
          <p:cNvSpPr txBox="1"/>
          <p:nvPr/>
        </p:nvSpPr>
        <p:spPr>
          <a:xfrm>
            <a:off x="3267308" y="6552816"/>
            <a:ext cx="2220480" cy="40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/>
              <a:t>DLA Operating Principle</a:t>
            </a:r>
            <a:endParaRPr lang="en-GB" sz="16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636532-E857-451A-B306-711F6700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082" y="52029"/>
            <a:ext cx="973072" cy="6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44DEE77-5762-0054-496F-732110F5B966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7C194BB-8FD9-8424-9833-FD8595AD5DFF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6F0BA5C3-3A41-DA1B-BE18-1CD614C7E7BC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3D8558D-B6E2-4B81-0E5D-DB9373D069C1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DLA</a:t>
                </a: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989E1FC6-07A1-B323-7652-E233A7A7B6E9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20CC83-053E-8205-07EF-6380B0EA6972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Co-prop. schemes</a:t>
                </a: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8197049-7D1C-CB95-689E-7CEC7963808C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3A4F094-1601-6896-F2AC-A656712C96BE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A21BE97-F8A2-410D-D436-3836146E6ED0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895671-0535-7912-1562-D9541807AD96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374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E16A-FD56-633D-AE96-023035D0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76"/>
            <a:ext cx="10515600" cy="707886"/>
          </a:xfrm>
        </p:spPr>
        <p:txBody>
          <a:bodyPr/>
          <a:lstStyle/>
          <a:p>
            <a:pPr algn="ctr"/>
            <a:r>
              <a:rPr lang="en-GB" b="1" dirty="0"/>
              <a:t>Fabrication overview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081F76-B840-E0C2-C687-FF6D4725F190}"/>
              </a:ext>
            </a:extLst>
          </p:cNvPr>
          <p:cNvGrpSpPr/>
          <p:nvPr/>
        </p:nvGrpSpPr>
        <p:grpSpPr>
          <a:xfrm>
            <a:off x="360952" y="27089"/>
            <a:ext cx="11188153" cy="472454"/>
            <a:chOff x="360952" y="27089"/>
            <a:chExt cx="11188153" cy="472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8B3821-B212-E29E-A568-E5D91D13980B}"/>
                </a:ext>
              </a:extLst>
            </p:cNvPr>
            <p:cNvGrpSpPr/>
            <p:nvPr/>
          </p:nvGrpSpPr>
          <p:grpSpPr>
            <a:xfrm>
              <a:off x="360952" y="27089"/>
              <a:ext cx="11188153" cy="472454"/>
              <a:chOff x="360952" y="27089"/>
              <a:chExt cx="11188153" cy="472454"/>
            </a:xfrm>
          </p:grpSpPr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69F74C8D-E15A-B96D-DB83-0EB9E56F725F}"/>
                  </a:ext>
                </a:extLst>
              </p:cNvPr>
              <p:cNvSpPr/>
              <p:nvPr/>
            </p:nvSpPr>
            <p:spPr>
              <a:xfrm rot="5400000">
                <a:off x="2117138" y="97173"/>
                <a:ext cx="468535" cy="331470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4F4C2E9-F58A-A483-9144-EC5F51A62DA0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BCDC90-A509-B659-40CA-3BC806688D5A}"/>
                  </a:ext>
                </a:extLst>
              </p:cNvPr>
              <p:cNvSpPr txBox="1"/>
              <p:nvPr/>
            </p:nvSpPr>
            <p:spPr>
              <a:xfrm>
                <a:off x="360952" y="83386"/>
                <a:ext cx="13003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Me &amp; My Lab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AE209-E2B2-4101-FA67-5D770CB40575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031B7C0-C67D-C13B-8656-73DB86C1FAC8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17D1A4-FA5A-8FD4-7E01-D43C67C7A0CC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DFF33FB-0A12-3824-AF05-5D2FF859ED8C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31FE9B-4359-1A1A-6FA2-EA281AC73586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B55C982-02B0-57B8-99CD-551631589797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2AD4A2-F772-913D-7C6B-C7993B530207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63D3D-2A81-14CF-FDB0-446EC1517AEE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F1DFBB-2A17-58AF-5ED1-C1D2F4129B95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39BF36F-7547-1A26-DEB2-6356F116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345" y="1926039"/>
            <a:ext cx="3373072" cy="2056976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F4C734EE-613F-72C6-EE1B-A9AFF6032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1" y="1693789"/>
            <a:ext cx="4008022" cy="1668380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8922F7F3-0623-05E8-79F7-10ED9C2AD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017" y="1987860"/>
            <a:ext cx="2218069" cy="1566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4340A15-D90B-19E0-F2E5-C9472B33CC60}"/>
                  </a:ext>
                </a:extLst>
              </p:cNvPr>
              <p:cNvSpPr txBox="1"/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>
                  <a:defRPr b="1" i="1"/>
                </a:lvl1pPr>
              </a:lstStyle>
              <a:p>
                <a:pPr algn="ctr"/>
                <a:r>
                  <a:rPr lang="en-GB" sz="2000" dirty="0"/>
                  <a:t>3) </a:t>
                </a:r>
                <a:r>
                  <a:rPr lang="en-GB" sz="2000" dirty="0" err="1"/>
                  <a:t>PhC</a:t>
                </a:r>
                <a:r>
                  <a:rPr lang="en-GB" sz="2000" dirty="0"/>
                  <a:t> Woodpile</a:t>
                </a:r>
              </a:p>
              <a:p>
                <a:pPr algn="ctr"/>
                <a:r>
                  <a:rPr lang="en-GB" sz="2000" i="0" dirty="0">
                    <a:ea typeface="Cambria Math" panose="020405030504060302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GB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IT" sz="2000" i="0" dirty="0"/>
                  <a:t>]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4340A15-D90B-19E0-F2E5-C9472B33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8735" y="1130903"/>
                <a:ext cx="1927131" cy="707886"/>
              </a:xfrm>
              <a:prstGeom prst="rect">
                <a:avLst/>
              </a:prstGeom>
              <a:blipFill>
                <a:blip r:embed="rId6"/>
                <a:stretch>
                  <a:fillRect l="-2614" t="-5357" r="-2614" b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0360E6D-7ABB-68F5-9FBB-DC280C9104DC}"/>
              </a:ext>
            </a:extLst>
          </p:cNvPr>
          <p:cNvSpPr txBox="1"/>
          <p:nvPr/>
        </p:nvSpPr>
        <p:spPr>
          <a:xfrm>
            <a:off x="778444" y="1072644"/>
            <a:ext cx="2360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n-GB" sz="2000" b="1" i="1" dirty="0"/>
              <a:t>Slot waveguide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7BE769-5431-EC33-FB2A-83C799031B28}"/>
              </a:ext>
            </a:extLst>
          </p:cNvPr>
          <p:cNvSpPr txBox="1"/>
          <p:nvPr/>
        </p:nvSpPr>
        <p:spPr>
          <a:xfrm>
            <a:off x="4052132" y="1186952"/>
            <a:ext cx="418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/>
            </a:lvl1pPr>
          </a:lstStyle>
          <a:p>
            <a:pPr marL="457200" indent="-457200" algn="ctr">
              <a:buAutoNum type="arabicParenR" startAt="2"/>
            </a:pPr>
            <a:r>
              <a:rPr lang="en-AU" sz="2000" dirty="0"/>
              <a:t>Photonic Crystal (</a:t>
            </a:r>
            <a:r>
              <a:rPr lang="en-AU" sz="2000" dirty="0" err="1"/>
              <a:t>PhC</a:t>
            </a:r>
            <a:r>
              <a:rPr lang="en-AU" sz="2000" dirty="0"/>
              <a:t>) waveguide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9A1C40-2049-520F-E1B4-127221ADBD8F}"/>
              </a:ext>
            </a:extLst>
          </p:cNvPr>
          <p:cNvSpPr/>
          <p:nvPr/>
        </p:nvSpPr>
        <p:spPr>
          <a:xfrm>
            <a:off x="0" y="1072644"/>
            <a:ext cx="8731345" cy="5785356"/>
          </a:xfrm>
          <a:prstGeom prst="rect">
            <a:avLst/>
          </a:prstGeom>
          <a:solidFill>
            <a:schemeClr val="accent6">
              <a:lumMod val="20000"/>
              <a:lumOff val="80000"/>
              <a:alpha val="1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192AD4-6187-2DFC-C52B-E843C5114658}"/>
              </a:ext>
            </a:extLst>
          </p:cNvPr>
          <p:cNvSpPr txBox="1"/>
          <p:nvPr/>
        </p:nvSpPr>
        <p:spPr>
          <a:xfrm>
            <a:off x="1112809" y="3362169"/>
            <a:ext cx="657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✓</a:t>
            </a:r>
            <a:endParaRPr lang="en-GB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E53849-E106-8B79-7CAB-8956E249F544}"/>
              </a:ext>
            </a:extLst>
          </p:cNvPr>
          <p:cNvSpPr txBox="1"/>
          <p:nvPr/>
        </p:nvSpPr>
        <p:spPr>
          <a:xfrm>
            <a:off x="5686731" y="3391533"/>
            <a:ext cx="657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</a:rPr>
              <a:t>✓</a:t>
            </a:r>
            <a:endParaRPr lang="en-GB" sz="4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B1ECE5-BB81-5FEF-7E84-E70FDB5D3A1E}"/>
              </a:ext>
            </a:extLst>
          </p:cNvPr>
          <p:cNvSpPr txBox="1"/>
          <p:nvPr/>
        </p:nvSpPr>
        <p:spPr>
          <a:xfrm>
            <a:off x="110900" y="4127809"/>
            <a:ext cx="6292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FSBrabo"/>
              </a:rPr>
              <a:t>silicon waveguides can be readily/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FSBrabo"/>
              </a:rPr>
              <a:t>easliy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FSBrabo"/>
              </a:rPr>
              <a:t> fabricated from </a:t>
            </a:r>
            <a:r>
              <a:rPr lang="en-GB" b="1" dirty="0">
                <a:solidFill>
                  <a:srgbClr val="000000"/>
                </a:solidFill>
                <a:latin typeface="Times" pitchFamily="2" charset="0"/>
              </a:rPr>
              <a:t>S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ilicon-on-Insulator (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Times" pitchFamily="2" charset="0"/>
              </a:rPr>
              <a:t>SoI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)</a:t>
            </a:r>
            <a:r>
              <a:rPr lang="en-GB" b="1" dirty="0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FSBrabo"/>
              </a:rPr>
              <a:t> wafers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FSBrabo"/>
              </a:rPr>
              <a:t>using standard CMOS (complementary metal-oxide-semiconductor) processes. </a:t>
            </a:r>
          </a:p>
          <a:p>
            <a:pPr algn="just"/>
            <a:endParaRPr lang="en-GB" dirty="0">
              <a:solidFill>
                <a:srgbClr val="000000"/>
              </a:solidFill>
              <a:latin typeface="FSBrab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FSBrabo"/>
              </a:rPr>
              <a:t>Optical lithography and etching techniques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FSBrabo"/>
              </a:rPr>
              <a:t>are used to form the silicon waveguide. </a:t>
            </a:r>
            <a:endParaRPr lang="en-GB" dirty="0"/>
          </a:p>
        </p:txBody>
      </p:sp>
      <p:pic>
        <p:nvPicPr>
          <p:cNvPr id="28" name="Picture 27" descr="A diagram of different colored layers&#10;&#10;Description automatically generated">
            <a:extLst>
              <a:ext uri="{FF2B5EF4-FFF2-40B4-BE49-F238E27FC236}">
                <a16:creationId xmlns:a16="http://schemas.microsoft.com/office/drawing/2014/main" id="{5B51E050-0398-C479-0B6C-63CE195F9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195" y="3085498"/>
            <a:ext cx="2146300" cy="3670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E8A24F0-2CDB-A91D-0B9B-8D13241D1273}"/>
              </a:ext>
            </a:extLst>
          </p:cNvPr>
          <p:cNvSpPr txBox="1"/>
          <p:nvPr/>
        </p:nvSpPr>
        <p:spPr>
          <a:xfrm>
            <a:off x="332720" y="6087582"/>
            <a:ext cx="5556805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i="0" u="none" strike="noStrike" dirty="0">
                <a:solidFill>
                  <a:srgbClr val="000000"/>
                </a:solidFill>
                <a:effectLst/>
                <a:latin typeface="FSBrabo"/>
              </a:rPr>
              <a:t>cost efficient mass production environment for such integrated photonic devices. </a:t>
            </a:r>
            <a:endParaRPr lang="en-GB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0508E2-A5F7-0418-E715-BF1A039FEF4E}"/>
              </a:ext>
            </a:extLst>
          </p:cNvPr>
          <p:cNvSpPr/>
          <p:nvPr/>
        </p:nvSpPr>
        <p:spPr>
          <a:xfrm>
            <a:off x="8770378" y="1053856"/>
            <a:ext cx="3455671" cy="5785356"/>
          </a:xfrm>
          <a:prstGeom prst="rect">
            <a:avLst/>
          </a:prstGeom>
          <a:solidFill>
            <a:srgbClr val="FF0000">
              <a:alpha val="17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63033C-D547-6A62-F89B-F37C3E4C1203}"/>
              </a:ext>
            </a:extLst>
          </p:cNvPr>
          <p:cNvSpPr txBox="1"/>
          <p:nvPr/>
        </p:nvSpPr>
        <p:spPr>
          <a:xfrm>
            <a:off x="9909612" y="4439699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38735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89EAA-CC05-411C-83DB-83110716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3256"/>
            <a:ext cx="5784885" cy="4715503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(min. feature size: 450 nm)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process involves building up the structure layer by layer, using silicon dioxide as a matrix in which silicon features are embedded.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Then, a selective etch is done to remove the silicon dioxide, resulting in a free standing structure of silicon and vacuum.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Direct laser writing (min. feature size: 100 nm)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moving the focus of the laser beam three dimensionally, arbitrary 3D structures can be written into the volume of the material.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C97DC5-F1FE-45C5-B84A-2BF16FCF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9C36-AC82-421F-B97F-A71BD5A8DAF7}" type="slidenum">
              <a:rPr lang="it-IT" smtClean="0"/>
              <a:t>51</a:t>
            </a:fld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B6E2D62-A142-4F6C-89BD-4F07C195CE8E}"/>
              </a:ext>
            </a:extLst>
          </p:cNvPr>
          <p:cNvSpPr txBox="1">
            <a:spLocks/>
          </p:cNvSpPr>
          <p:nvPr/>
        </p:nvSpPr>
        <p:spPr>
          <a:xfrm>
            <a:off x="838200" y="25398"/>
            <a:ext cx="10515600" cy="634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accent1"/>
                </a:solidFill>
                <a:latin typeface="Calibri Light (titoli)"/>
                <a:cs typeface="Times New Roman" panose="02020603050405020304" pitchFamily="18" charset="0"/>
              </a:rPr>
              <a:t>Woodpile structure fabrication - overview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E8D3FB-F6AE-44B7-B596-72DB232CC245}"/>
              </a:ext>
            </a:extLst>
          </p:cNvPr>
          <p:cNvSpPr txBox="1"/>
          <p:nvPr/>
        </p:nvSpPr>
        <p:spPr>
          <a:xfrm>
            <a:off x="535505" y="5662759"/>
            <a:ext cx="111163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0" i="0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McGuinness</a:t>
            </a:r>
            <a:r>
              <a:rPr lang="en-GB" sz="11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R.L. Byer, </a:t>
            </a:r>
            <a:r>
              <a:rPr lang="en-GB" sz="1100" b="0" i="0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Colby</a:t>
            </a:r>
            <a:r>
              <a:rPr lang="en-GB" sz="11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B.M. Cowan, </a:t>
            </a:r>
            <a:r>
              <a:rPr lang="en-GB" sz="1100" b="0" i="0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R.J. England</a:t>
            </a:r>
            <a:r>
              <a:rPr lang="en-GB" sz="1100" strike="noStrike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1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al., “</a:t>
            </a:r>
            <a:r>
              <a:rPr lang="en-GB" sz="1100" b="1" i="0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Woodpile structure fabrication for photonic crystal laser acceleration</a:t>
            </a:r>
            <a:r>
              <a:rPr lang="en-GB" sz="1100" strike="noStrike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GB" sz="1100" b="0" i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AIP Conf. Proc. 1086 (2009) 1, 544-549, </a:t>
            </a:r>
            <a:r>
              <a:rPr lang="en-GB" sz="11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DOI: </a:t>
            </a:r>
            <a:r>
              <a:rPr lang="en-GB" sz="1100" b="0" i="0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10.1063/1.3080965;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Sakellari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GB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Kabouraki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D. Gray, C. </a:t>
            </a:r>
            <a:r>
              <a:rPr lang="en-GB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Fotakis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GB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Pikulin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N. </a:t>
            </a:r>
            <a:r>
              <a:rPr lang="en-GB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Bityurin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GB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Vamvakaki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GB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Farsari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"High-resolution 3D woodpile structures by direct fs laser writing," Proc. SPIE 8456, Nanophotonic Materials IX, 84560E (15 October 2012);</a:t>
            </a:r>
            <a:r>
              <a:rPr lang="en-GB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 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https://doi.org/10.1117/12.930155</a:t>
            </a:r>
            <a:r>
              <a:rPr lang="en-GB" sz="11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100" b="0" i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 descr="Immagine che contiene computer, tavolo, sedendo, portatile&#10;&#10;Descrizione generata automaticamente">
            <a:extLst>
              <a:ext uri="{FF2B5EF4-FFF2-40B4-BE49-F238E27FC236}">
                <a16:creationId xmlns:a16="http://schemas.microsoft.com/office/drawing/2014/main" id="{76460CA1-36B2-499A-93C9-6CB13C537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75" y="803256"/>
            <a:ext cx="4344789" cy="23279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7A355BC-006F-4551-879F-5E380E42F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28" y="3562111"/>
            <a:ext cx="5128281" cy="19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/>
          <p:cNvGrpSpPr/>
          <p:nvPr/>
        </p:nvGrpSpPr>
        <p:grpSpPr>
          <a:xfrm>
            <a:off x="637591" y="1041473"/>
            <a:ext cx="11048676" cy="5548359"/>
            <a:chOff x="692182" y="604744"/>
            <a:chExt cx="11048676" cy="5548359"/>
          </a:xfrm>
        </p:grpSpPr>
        <p:sp>
          <p:nvSpPr>
            <p:cNvPr id="15" name="Titolo 1">
              <a:extLst>
                <a:ext uri="{FF2B5EF4-FFF2-40B4-BE49-F238E27FC236}">
                  <a16:creationId xmlns:a16="http://schemas.microsoft.com/office/drawing/2014/main" id="{10B7EEE0-57A6-4CC2-A7AE-09810A7478E8}"/>
                </a:ext>
              </a:extLst>
            </p:cNvPr>
            <p:cNvSpPr txBox="1">
              <a:spLocks/>
            </p:cNvSpPr>
            <p:nvPr/>
          </p:nvSpPr>
          <p:spPr>
            <a:xfrm>
              <a:off x="2898132" y="604744"/>
              <a:ext cx="8622190" cy="56261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3D printing at the micro- / </a:t>
              </a:r>
              <a:r>
                <a:rPr lang="en-GB" sz="2800" b="1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nano</a:t>
              </a:r>
              <a:r>
                <a:rPr lang="en-GB" sz="28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scale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288CF31-F982-4F24-8FDA-CA710B7F2F0C}"/>
                </a:ext>
              </a:extLst>
            </p:cNvPr>
            <p:cNvSpPr txBox="1"/>
            <p:nvPr/>
          </p:nvSpPr>
          <p:spPr>
            <a:xfrm>
              <a:off x="692182" y="959662"/>
              <a:ext cx="7978214" cy="1697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400">
                  <a:latin typeface="Calibri" panose="020F0502020204030204" pitchFamily="34" charset="0"/>
                  <a:cs typeface="Calibri" panose="020F0502020204030204" pitchFamily="34" charset="0"/>
                </a:rPr>
                <a:t>Two photon polymerization (TPP)</a:t>
              </a:r>
            </a:p>
            <a:p>
              <a:pPr>
                <a:lnSpc>
                  <a:spcPct val="150000"/>
                </a:lnSpc>
              </a:pPr>
              <a:r>
                <a:rPr lang="en-GB" sz="2400">
                  <a:latin typeface="Calibri" panose="020F0502020204030204" pitchFamily="34" charset="0"/>
                  <a:cs typeface="Calibri" panose="020F0502020204030204" pitchFamily="34" charset="0"/>
                </a:rPr>
                <a:t>Femtosecond pulsed laser to induce resist polymerization</a:t>
              </a:r>
            </a:p>
            <a:p>
              <a:pPr>
                <a:lnSpc>
                  <a:spcPct val="150000"/>
                </a:lnSpc>
              </a:pPr>
              <a:r>
                <a:rPr lang="en-GB" sz="2400">
                  <a:latin typeface="Calibri" panose="020F0502020204030204" pitchFamily="34" charset="0"/>
                  <a:cs typeface="Calibri" panose="020F0502020204030204" pitchFamily="34" charset="0"/>
                </a:rPr>
                <a:t>100x objective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A8A634F1-42E5-4F3D-8013-1F5F9B1B0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512" y="2808090"/>
              <a:ext cx="5956664" cy="2359876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083F2E7F-849A-4AFA-A987-064CE2480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8601" y="1487393"/>
              <a:ext cx="3701721" cy="3310117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4CA81B6-60EF-4FE5-A120-6CC19330C57F}"/>
                </a:ext>
              </a:extLst>
            </p:cNvPr>
            <p:cNvSpPr txBox="1"/>
            <p:nvPr/>
          </p:nvSpPr>
          <p:spPr>
            <a:xfrm>
              <a:off x="7723826" y="4948571"/>
              <a:ext cx="40170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latin typeface="Calibri" panose="020F0502020204030204" pitchFamily="34" charset="0"/>
                  <a:cs typeface="Calibri" panose="020F0502020204030204" pitchFamily="34" charset="0"/>
                </a:rPr>
                <a:t>M4D System by Laser </a:t>
              </a:r>
              <a:r>
                <a:rPr lang="en-GB" sz="2400" err="1">
                  <a:latin typeface="Calibri" panose="020F0502020204030204" pitchFamily="34" charset="0"/>
                  <a:cs typeface="Calibri" panose="020F0502020204030204" pitchFamily="34" charset="0"/>
                </a:rPr>
                <a:t>nanoFab</a:t>
              </a:r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2400">
                  <a:latin typeface="Calibri" panose="020F0502020204030204" pitchFamily="34" charset="0"/>
                  <a:cs typeface="Calibri" panose="020F0502020204030204" pitchFamily="34" charset="0"/>
                </a:rPr>
                <a:t>TPP setup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DDD2C8D-22AB-4430-918C-7656CBF87840}"/>
                </a:ext>
              </a:extLst>
            </p:cNvPr>
            <p:cNvSpPr txBox="1"/>
            <p:nvPr/>
          </p:nvSpPr>
          <p:spPr>
            <a:xfrm>
              <a:off x="9743892" y="1187611"/>
              <a:ext cx="19969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 i="1">
                  <a:solidFill>
                    <a:srgbClr val="33339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r>
                <a:rPr lang="it-IT" b="1" i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b="1" i="1" err="1">
                  <a:solidFill>
                    <a:srgbClr val="C2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nano</a:t>
              </a:r>
              <a:r>
                <a:rPr lang="it-IT" b="1" i="1" err="1">
                  <a:solidFill>
                    <a:srgbClr val="33339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Fab</a:t>
              </a:r>
              <a:endParaRPr lang="it-IT" b="1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D19554B-4797-079B-29B2-E7868BE5981A}"/>
                </a:ext>
              </a:extLst>
            </p:cNvPr>
            <p:cNvSpPr txBox="1"/>
            <p:nvPr/>
          </p:nvSpPr>
          <p:spPr>
            <a:xfrm>
              <a:off x="796270" y="4948570"/>
              <a:ext cx="29268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Single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photon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polymerization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 (standard):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lower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resolution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surface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polymerization</a:t>
              </a:r>
              <a:endParaRPr lang="it-IT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9FA59099-3F79-1CC0-FC34-F21725836B22}"/>
                </a:ext>
              </a:extLst>
            </p:cNvPr>
            <p:cNvSpPr txBox="1"/>
            <p:nvPr/>
          </p:nvSpPr>
          <p:spPr>
            <a:xfrm>
              <a:off x="3723131" y="5322106"/>
              <a:ext cx="33054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Two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photon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polymerization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 (2PP) :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higher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resolution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sz="1600" err="1">
                  <a:latin typeface="Calibri" panose="020F0502020204030204" pitchFamily="34" charset="0"/>
                  <a:cs typeface="Calibri" panose="020F0502020204030204" pitchFamily="34" charset="0"/>
                </a:rPr>
                <a:t>polymerization</a:t>
              </a:r>
              <a:r>
                <a:rPr lang="it-IT" sz="1600">
                  <a:latin typeface="Calibri" panose="020F0502020204030204" pitchFamily="34" charset="0"/>
                  <a:cs typeface="Calibri" panose="020F0502020204030204" pitchFamily="34" charset="0"/>
                </a:rPr>
                <a:t> inside volume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0A86CDE-41ED-8FD0-FC2E-6282AE577BD0}"/>
              </a:ext>
            </a:extLst>
          </p:cNvPr>
          <p:cNvGrpSpPr/>
          <p:nvPr/>
        </p:nvGrpSpPr>
        <p:grpSpPr>
          <a:xfrm>
            <a:off x="25399" y="25161"/>
            <a:ext cx="11523706" cy="474382"/>
            <a:chOff x="25399" y="25161"/>
            <a:chExt cx="11523706" cy="47438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D18E554-4B38-C171-F15A-ED1627B45C8E}"/>
                </a:ext>
              </a:extLst>
            </p:cNvPr>
            <p:cNvGrpSpPr/>
            <p:nvPr/>
          </p:nvGrpSpPr>
          <p:grpSpPr>
            <a:xfrm>
              <a:off x="25399" y="25161"/>
              <a:ext cx="11523706" cy="474382"/>
              <a:chOff x="25399" y="25161"/>
              <a:chExt cx="11523706" cy="47438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627D314-D1D1-9B03-15DC-FF49D889C06C}"/>
                  </a:ext>
                </a:extLst>
              </p:cNvPr>
              <p:cNvGrpSpPr/>
              <p:nvPr/>
            </p:nvGrpSpPr>
            <p:grpSpPr>
              <a:xfrm>
                <a:off x="25399" y="25161"/>
                <a:ext cx="2491742" cy="472014"/>
                <a:chOff x="788669" y="560070"/>
                <a:chExt cx="2491742" cy="516959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A2A4407-EBA8-F3B2-3436-97B5321BBC1D}"/>
                    </a:ext>
                  </a:extLst>
                </p:cNvPr>
                <p:cNvSpPr/>
                <p:nvPr/>
              </p:nvSpPr>
              <p:spPr>
                <a:xfrm>
                  <a:off x="788669" y="560070"/>
                  <a:ext cx="2174821" cy="51695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" name="Triangle 41">
                  <a:extLst>
                    <a:ext uri="{FF2B5EF4-FFF2-40B4-BE49-F238E27FC236}">
                      <a16:creationId xmlns:a16="http://schemas.microsoft.com/office/drawing/2014/main" id="{477EC33C-3F09-CE46-F152-8C657255E5F5}"/>
                    </a:ext>
                  </a:extLst>
                </p:cNvPr>
                <p:cNvSpPr/>
                <p:nvPr/>
              </p:nvSpPr>
              <p:spPr>
                <a:xfrm rot="5400000">
                  <a:off x="2858101" y="654720"/>
                  <a:ext cx="513149" cy="331470"/>
                </a:xfrm>
                <a:prstGeom prst="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F215EA0-CBD4-D152-3811-C67B0D35EEEA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0D35542-1AF8-E677-D7EB-70DB5D24602C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A129EB4-B034-0DB7-1112-95B58DE49226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32B919-1303-5A0E-2C50-6B125A1B79F7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CC938DB-BCC7-BE37-3976-17695C2DDF3F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0D29E00-2CF5-78FD-DB82-D7114F9D9873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530AA1-5974-6E5F-9AEA-7FA419020ECC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B1CF7E-A976-E6B5-067D-B0D40E06FB29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2C2F62D-2345-FECC-6DB7-14CE3CC4F508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D5502C-70DC-C067-1D91-E65F64E204BC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7768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05617" y="1042367"/>
            <a:ext cx="447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rgbClr val="FF0000"/>
                </a:solidFill>
              </a:rPr>
              <a:t>CVD / PECVD </a:t>
            </a:r>
            <a:r>
              <a:rPr lang="it-IT" sz="2800" b="1" err="1">
                <a:solidFill>
                  <a:srgbClr val="FF0000"/>
                </a:solidFill>
              </a:rPr>
              <a:t>deposition</a:t>
            </a:r>
            <a:r>
              <a:rPr lang="it-IT" sz="2800" b="1">
                <a:solidFill>
                  <a:srgbClr val="FF0000"/>
                </a:solidFill>
              </a:rPr>
              <a:t> of Si 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23331" y="1603616"/>
            <a:ext cx="1104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/>
              <a:t>AIM</a:t>
            </a:r>
            <a:r>
              <a:rPr lang="it-IT" sz="2400"/>
              <a:t>: </a:t>
            </a:r>
            <a:r>
              <a:rPr lang="it-IT" sz="2400" err="1"/>
              <a:t>obtain</a:t>
            </a:r>
            <a:r>
              <a:rPr lang="it-IT" sz="2400"/>
              <a:t> the </a:t>
            </a:r>
            <a:r>
              <a:rPr lang="it-IT" sz="2400" err="1"/>
              <a:t>designed</a:t>
            </a:r>
            <a:r>
              <a:rPr lang="it-IT" sz="2400"/>
              <a:t> </a:t>
            </a:r>
            <a:r>
              <a:rPr lang="it-IT" sz="2400" err="1"/>
              <a:t>Dielectric</a:t>
            </a:r>
            <a:r>
              <a:rPr lang="it-IT" sz="2400"/>
              <a:t> PC </a:t>
            </a:r>
            <a:r>
              <a:rPr lang="it-IT" sz="2400" err="1"/>
              <a:t>structure</a:t>
            </a:r>
            <a:r>
              <a:rPr lang="it-IT" sz="2400"/>
              <a:t> </a:t>
            </a:r>
            <a:r>
              <a:rPr lang="it-IT" sz="2400" err="1"/>
              <a:t>starting</a:t>
            </a:r>
            <a:r>
              <a:rPr lang="it-IT" sz="2400"/>
              <a:t> from the TPP </a:t>
            </a:r>
            <a:r>
              <a:rPr lang="it-IT" sz="2400" err="1"/>
              <a:t>printed</a:t>
            </a:r>
            <a:r>
              <a:rPr lang="it-IT" sz="2400"/>
              <a:t> </a:t>
            </a:r>
            <a:r>
              <a:rPr lang="it-IT" sz="2400" err="1"/>
              <a:t>structure</a:t>
            </a:r>
            <a:r>
              <a:rPr lang="it-IT" sz="2400"/>
              <a:t> </a:t>
            </a:r>
            <a:endParaRPr lang="en-GB" sz="240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08" y="2266063"/>
            <a:ext cx="6051293" cy="434325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062717" y="6209203"/>
            <a:ext cx="2320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/>
              <a:t>PECVD</a:t>
            </a:r>
            <a:endParaRPr lang="en-GB" sz="2000" b="1"/>
          </a:p>
        </p:txBody>
      </p:sp>
      <p:sp>
        <p:nvSpPr>
          <p:cNvPr id="11" name="CasellaDiTesto 10"/>
          <p:cNvSpPr txBox="1"/>
          <p:nvPr/>
        </p:nvSpPr>
        <p:spPr>
          <a:xfrm>
            <a:off x="7376615" y="2914194"/>
            <a:ext cx="40124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err="1"/>
              <a:t>Fabrication</a:t>
            </a:r>
            <a:r>
              <a:rPr lang="it-IT" sz="2400"/>
              <a:t> of the Si </a:t>
            </a:r>
            <a:r>
              <a:rPr lang="it-IT" sz="2400" err="1"/>
              <a:t>woodpile</a:t>
            </a:r>
            <a:r>
              <a:rPr lang="it-IT" sz="2400"/>
              <a:t> </a:t>
            </a:r>
            <a:r>
              <a:rPr lang="it-IT" sz="2400" err="1"/>
              <a:t>micrometric</a:t>
            </a:r>
            <a:r>
              <a:rPr lang="it-IT" sz="2400"/>
              <a:t> </a:t>
            </a:r>
            <a:r>
              <a:rPr lang="it-IT" sz="2400" err="1"/>
              <a:t>structure</a:t>
            </a:r>
            <a:r>
              <a:rPr lang="it-IT" sz="2400"/>
              <a:t> by </a:t>
            </a:r>
            <a:r>
              <a:rPr lang="it-IT" sz="2400" err="1"/>
              <a:t>covering</a:t>
            </a:r>
            <a:r>
              <a:rPr lang="it-IT" sz="2400"/>
              <a:t> the </a:t>
            </a:r>
            <a:r>
              <a:rPr lang="it-IT" sz="2400" err="1"/>
              <a:t>polymeric</a:t>
            </a:r>
            <a:r>
              <a:rPr lang="it-IT" sz="2400"/>
              <a:t> </a:t>
            </a:r>
            <a:r>
              <a:rPr lang="it-IT" sz="2400" err="1"/>
              <a:t>structure</a:t>
            </a:r>
            <a:r>
              <a:rPr lang="it-IT" sz="2400"/>
              <a:t> </a:t>
            </a:r>
            <a:r>
              <a:rPr lang="it-IT" sz="2400" err="1"/>
              <a:t>obtained</a:t>
            </a:r>
            <a:r>
              <a:rPr lang="it-IT" sz="2400"/>
              <a:t> by TPP with Si </a:t>
            </a:r>
            <a:r>
              <a:rPr lang="it-IT" sz="2400" err="1"/>
              <a:t>deposited</a:t>
            </a:r>
            <a:r>
              <a:rPr lang="it-IT" sz="2400"/>
              <a:t> by CVD </a:t>
            </a:r>
            <a:r>
              <a:rPr lang="it-IT" sz="2400" err="1"/>
              <a:t>techniques</a:t>
            </a:r>
            <a:r>
              <a:rPr lang="it-IT" sz="2400"/>
              <a:t> </a:t>
            </a:r>
            <a:r>
              <a:rPr lang="it-IT" sz="2400" err="1"/>
              <a:t>as</a:t>
            </a:r>
            <a:r>
              <a:rPr lang="it-IT" sz="2400"/>
              <a:t> </a:t>
            </a:r>
          </a:p>
          <a:p>
            <a:pPr marL="342900" indent="-342900" algn="just">
              <a:buFontTx/>
              <a:buChar char="-"/>
            </a:pPr>
            <a:r>
              <a:rPr lang="it-IT" sz="2400"/>
              <a:t>PECVD (</a:t>
            </a:r>
            <a:r>
              <a:rPr lang="it-IT" sz="2400" err="1"/>
              <a:t>a-Si:H</a:t>
            </a:r>
            <a:r>
              <a:rPr lang="it-IT" sz="2400"/>
              <a:t>) </a:t>
            </a:r>
          </a:p>
          <a:p>
            <a:pPr marL="342900" indent="-342900" algn="just">
              <a:buFontTx/>
              <a:buChar char="-"/>
            </a:pPr>
            <a:r>
              <a:rPr lang="it-IT" sz="2400"/>
              <a:t>LPCVD (</a:t>
            </a:r>
            <a:r>
              <a:rPr lang="it-IT" sz="2400" err="1"/>
              <a:t>a-Si:H</a:t>
            </a:r>
            <a:r>
              <a:rPr lang="it-IT" sz="2400"/>
              <a:t> or </a:t>
            </a:r>
            <a:r>
              <a:rPr lang="it-IT" sz="2400" err="1"/>
              <a:t>polySi</a:t>
            </a:r>
            <a:r>
              <a:rPr lang="it-IT" sz="2400"/>
              <a:t>)</a:t>
            </a:r>
            <a:endParaRPr lang="en-GB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7EA582-C684-5C70-AA08-86BF8843643E}"/>
              </a:ext>
            </a:extLst>
          </p:cNvPr>
          <p:cNvGrpSpPr/>
          <p:nvPr/>
        </p:nvGrpSpPr>
        <p:grpSpPr>
          <a:xfrm>
            <a:off x="25399" y="25161"/>
            <a:ext cx="11523706" cy="474382"/>
            <a:chOff x="25399" y="25161"/>
            <a:chExt cx="11523706" cy="4743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E5D7D0-3F01-0BCA-9231-7E0DCD89788E}"/>
                </a:ext>
              </a:extLst>
            </p:cNvPr>
            <p:cNvGrpSpPr/>
            <p:nvPr/>
          </p:nvGrpSpPr>
          <p:grpSpPr>
            <a:xfrm>
              <a:off x="25399" y="25161"/>
              <a:ext cx="11523706" cy="474382"/>
              <a:chOff x="25399" y="25161"/>
              <a:chExt cx="11523706" cy="47438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3B491D-5F99-DD6E-323A-1C5E9DD95AD4}"/>
                  </a:ext>
                </a:extLst>
              </p:cNvPr>
              <p:cNvGrpSpPr/>
              <p:nvPr/>
            </p:nvGrpSpPr>
            <p:grpSpPr>
              <a:xfrm>
                <a:off x="25399" y="25161"/>
                <a:ext cx="2491742" cy="472014"/>
                <a:chOff x="788669" y="560070"/>
                <a:chExt cx="2491742" cy="516959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06B302F-6043-D7E9-B92C-826B6A757322}"/>
                    </a:ext>
                  </a:extLst>
                </p:cNvPr>
                <p:cNvSpPr/>
                <p:nvPr/>
              </p:nvSpPr>
              <p:spPr>
                <a:xfrm>
                  <a:off x="788669" y="560070"/>
                  <a:ext cx="2174821" cy="51695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0E1D522A-7364-9B70-7BA2-7AA59C74B915}"/>
                    </a:ext>
                  </a:extLst>
                </p:cNvPr>
                <p:cNvSpPr/>
                <p:nvPr/>
              </p:nvSpPr>
              <p:spPr>
                <a:xfrm rot="5400000">
                  <a:off x="2858101" y="654720"/>
                  <a:ext cx="513149" cy="331470"/>
                </a:xfrm>
                <a:prstGeom prst="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850BBD6-12C9-D1E6-97E6-A7D8C1C64E97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785D8B-8365-F4EB-A0C5-EFE1F5AD7EA8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325BA5-9E1F-1642-765E-72932F9807E3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BB9C68-3054-C008-5DF3-7D8374F7C7EB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84FB979-DB5B-1160-C828-A2A9A2140D53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3FC8962-6679-8DFE-6ED8-0D68CA053FE9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E27B20F-FFDE-7235-725E-D2FC28C14E7B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02A7040-DC64-6C64-B0B1-E0D491276F58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0397A52-4490-1254-63C3-6EAFD89B632F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8BDAF0-DA47-3699-47D6-BA29F37392AB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8188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B97C47-B1ED-4F31-BFA9-CBC3F5291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00" y="43038"/>
            <a:ext cx="8421867" cy="23654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it-IT">
                <a:solidFill>
                  <a:schemeClr val="bg1"/>
                </a:solidFill>
              </a:rPr>
              <a:t>Chemiresistive devices for room-temperature gas sensing applications: </a:t>
            </a:r>
            <a:r>
              <a:rPr lang="en-US">
                <a:solidFill>
                  <a:schemeClr val="bg1"/>
                </a:solidFill>
              </a:rPr>
              <a:t>from LPs and ICPs to LDHs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12A1603C-6EAF-4445-8ED4-C532E01CFB3A}"/>
              </a:ext>
            </a:extLst>
          </p:cNvPr>
          <p:cNvSpPr txBox="1">
            <a:spLocks/>
          </p:cNvSpPr>
          <p:nvPr/>
        </p:nvSpPr>
        <p:spPr>
          <a:xfrm>
            <a:off x="46649" y="260530"/>
            <a:ext cx="8421867" cy="23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marR="0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kern="1200" spc="3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/>
              <a:t>Lorenzo Vigna</a:t>
            </a:r>
          </a:p>
          <a:p>
            <a:endParaRPr lang="it-IT" b="1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BD24D9FD-3D6C-67B4-9126-D234AFC2A42D}"/>
              </a:ext>
            </a:extLst>
          </p:cNvPr>
          <p:cNvCxnSpPr>
            <a:cxnSpLocks/>
            <a:stCxn id="25" idx="6"/>
            <a:endCxn id="35" idx="2"/>
          </p:cNvCxnSpPr>
          <p:nvPr/>
        </p:nvCxnSpPr>
        <p:spPr>
          <a:xfrm>
            <a:off x="3273332" y="3875314"/>
            <a:ext cx="299888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o 23">
            <a:extLst>
              <a:ext uri="{FF2B5EF4-FFF2-40B4-BE49-F238E27FC236}">
                <a16:creationId xmlns:a16="http://schemas.microsoft.com/office/drawing/2014/main" id="{CB23B6F1-5337-322D-F18D-198EECA93C1B}"/>
              </a:ext>
            </a:extLst>
          </p:cNvPr>
          <p:cNvSpPr/>
          <p:nvPr/>
        </p:nvSpPr>
        <p:spPr>
          <a:xfrm>
            <a:off x="2567859" y="3272414"/>
            <a:ext cx="1194074" cy="1194074"/>
          </a:xfrm>
          <a:prstGeom prst="arc">
            <a:avLst>
              <a:gd name="adj1" fmla="val 5321966"/>
              <a:gd name="adj2" fmla="val 1073446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5AA02DFD-3032-057E-2883-4BD02CCA8B77}"/>
              </a:ext>
            </a:extLst>
          </p:cNvPr>
          <p:cNvSpPr/>
          <p:nvPr/>
        </p:nvSpPr>
        <p:spPr>
          <a:xfrm>
            <a:off x="3080739" y="3779017"/>
            <a:ext cx="192593" cy="1925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erchio vuoto 25">
            <a:extLst>
              <a:ext uri="{FF2B5EF4-FFF2-40B4-BE49-F238E27FC236}">
                <a16:creationId xmlns:a16="http://schemas.microsoft.com/office/drawing/2014/main" id="{4B6354B4-4234-C59F-C317-F698A3676EDD}"/>
              </a:ext>
            </a:extLst>
          </p:cNvPr>
          <p:cNvSpPr/>
          <p:nvPr/>
        </p:nvSpPr>
        <p:spPr>
          <a:xfrm>
            <a:off x="2931689" y="3629128"/>
            <a:ext cx="480646" cy="480646"/>
          </a:xfrm>
          <a:prstGeom prst="donut">
            <a:avLst>
              <a:gd name="adj" fmla="val 91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704D9EB-5560-E69B-BCD7-44D483971427}"/>
              </a:ext>
            </a:extLst>
          </p:cNvPr>
          <p:cNvCxnSpPr>
            <a:cxnSpLocks/>
          </p:cNvCxnSpPr>
          <p:nvPr/>
        </p:nvCxnSpPr>
        <p:spPr>
          <a:xfrm>
            <a:off x="3182898" y="4273909"/>
            <a:ext cx="0" cy="708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e 28">
            <a:extLst>
              <a:ext uri="{FF2B5EF4-FFF2-40B4-BE49-F238E27FC236}">
                <a16:creationId xmlns:a16="http://schemas.microsoft.com/office/drawing/2014/main" id="{3D706C96-471C-EA59-9AEC-904397721E31}"/>
              </a:ext>
            </a:extLst>
          </p:cNvPr>
          <p:cNvSpPr/>
          <p:nvPr/>
        </p:nvSpPr>
        <p:spPr>
          <a:xfrm>
            <a:off x="3121759" y="4982309"/>
            <a:ext cx="100506" cy="1005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297090CB-19F7-98FE-73E6-40391C4CEFBE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0" y="3875314"/>
            <a:ext cx="30807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erchio vuoto 30">
            <a:extLst>
              <a:ext uri="{FF2B5EF4-FFF2-40B4-BE49-F238E27FC236}">
                <a16:creationId xmlns:a16="http://schemas.microsoft.com/office/drawing/2014/main" id="{8BF8F51D-546A-D5D6-FB28-9601FF0FC074}"/>
              </a:ext>
            </a:extLst>
          </p:cNvPr>
          <p:cNvSpPr/>
          <p:nvPr/>
        </p:nvSpPr>
        <p:spPr>
          <a:xfrm>
            <a:off x="2741191" y="3445746"/>
            <a:ext cx="847410" cy="847410"/>
          </a:xfrm>
          <a:prstGeom prst="donut">
            <a:avLst>
              <a:gd name="adj" fmla="val 2224"/>
            </a:avLst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2" name="Arco 31">
            <a:extLst>
              <a:ext uri="{FF2B5EF4-FFF2-40B4-BE49-F238E27FC236}">
                <a16:creationId xmlns:a16="http://schemas.microsoft.com/office/drawing/2014/main" id="{35533BA7-3E85-89CE-EA22-B298B3B0BC5F}"/>
              </a:ext>
            </a:extLst>
          </p:cNvPr>
          <p:cNvSpPr/>
          <p:nvPr/>
        </p:nvSpPr>
        <p:spPr>
          <a:xfrm>
            <a:off x="5759333" y="3272414"/>
            <a:ext cx="1194074" cy="1194074"/>
          </a:xfrm>
          <a:prstGeom prst="arc">
            <a:avLst>
              <a:gd name="adj1" fmla="val 10749130"/>
              <a:gd name="adj2" fmla="val 16206243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9E1A4E17-9B2F-FB01-1110-624F2968A8AA}"/>
              </a:ext>
            </a:extLst>
          </p:cNvPr>
          <p:cNvSpPr/>
          <p:nvPr/>
        </p:nvSpPr>
        <p:spPr>
          <a:xfrm>
            <a:off x="6272213" y="3779017"/>
            <a:ext cx="192593" cy="1925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erchio vuoto 36">
            <a:extLst>
              <a:ext uri="{FF2B5EF4-FFF2-40B4-BE49-F238E27FC236}">
                <a16:creationId xmlns:a16="http://schemas.microsoft.com/office/drawing/2014/main" id="{AF832341-EDCB-5E36-2828-E1C7E8F82A60}"/>
              </a:ext>
            </a:extLst>
          </p:cNvPr>
          <p:cNvSpPr/>
          <p:nvPr/>
        </p:nvSpPr>
        <p:spPr>
          <a:xfrm>
            <a:off x="6123163" y="3629128"/>
            <a:ext cx="480646" cy="480646"/>
          </a:xfrm>
          <a:prstGeom prst="donut">
            <a:avLst>
              <a:gd name="adj" fmla="val 91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99CB3EC6-4760-BB23-7528-C003BF39D7B4}"/>
              </a:ext>
            </a:extLst>
          </p:cNvPr>
          <p:cNvCxnSpPr>
            <a:cxnSpLocks/>
          </p:cNvCxnSpPr>
          <p:nvPr/>
        </p:nvCxnSpPr>
        <p:spPr>
          <a:xfrm>
            <a:off x="6363486" y="2737346"/>
            <a:ext cx="0" cy="708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3B0A1CC6-1955-0294-FE4B-C4DBBE4B76AF}"/>
              </a:ext>
            </a:extLst>
          </p:cNvPr>
          <p:cNvSpPr/>
          <p:nvPr/>
        </p:nvSpPr>
        <p:spPr>
          <a:xfrm>
            <a:off x="6313233" y="2642702"/>
            <a:ext cx="100506" cy="1005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erchio vuoto 39">
            <a:extLst>
              <a:ext uri="{FF2B5EF4-FFF2-40B4-BE49-F238E27FC236}">
                <a16:creationId xmlns:a16="http://schemas.microsoft.com/office/drawing/2014/main" id="{6AFCC22A-CDB5-1B3F-E381-53538C040B79}"/>
              </a:ext>
            </a:extLst>
          </p:cNvPr>
          <p:cNvSpPr/>
          <p:nvPr/>
        </p:nvSpPr>
        <p:spPr>
          <a:xfrm>
            <a:off x="5932665" y="3445746"/>
            <a:ext cx="847410" cy="847410"/>
          </a:xfrm>
          <a:prstGeom prst="donut">
            <a:avLst>
              <a:gd name="adj" fmla="val 2224"/>
            </a:avLst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5" name="Arco 44">
            <a:extLst>
              <a:ext uri="{FF2B5EF4-FFF2-40B4-BE49-F238E27FC236}">
                <a16:creationId xmlns:a16="http://schemas.microsoft.com/office/drawing/2014/main" id="{436718CF-F796-16CB-CA7C-7FE4D49B48E0}"/>
              </a:ext>
            </a:extLst>
          </p:cNvPr>
          <p:cNvSpPr/>
          <p:nvPr/>
        </p:nvSpPr>
        <p:spPr>
          <a:xfrm>
            <a:off x="8995964" y="3278277"/>
            <a:ext cx="1194074" cy="1194074"/>
          </a:xfrm>
          <a:prstGeom prst="arc">
            <a:avLst>
              <a:gd name="adj1" fmla="val 5321966"/>
              <a:gd name="adj2" fmla="val 1073446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8C8DB1F7-4048-4666-95C0-D80381C0D583}"/>
              </a:ext>
            </a:extLst>
          </p:cNvPr>
          <p:cNvSpPr/>
          <p:nvPr/>
        </p:nvSpPr>
        <p:spPr>
          <a:xfrm>
            <a:off x="9508844" y="3784880"/>
            <a:ext cx="192593" cy="1925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erchio vuoto 48">
            <a:extLst>
              <a:ext uri="{FF2B5EF4-FFF2-40B4-BE49-F238E27FC236}">
                <a16:creationId xmlns:a16="http://schemas.microsoft.com/office/drawing/2014/main" id="{B780696D-8596-D3C0-941D-864BCC7843BD}"/>
              </a:ext>
            </a:extLst>
          </p:cNvPr>
          <p:cNvSpPr/>
          <p:nvPr/>
        </p:nvSpPr>
        <p:spPr>
          <a:xfrm>
            <a:off x="9359794" y="3634991"/>
            <a:ext cx="480646" cy="480646"/>
          </a:xfrm>
          <a:prstGeom prst="donut">
            <a:avLst>
              <a:gd name="adj" fmla="val 91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1C837C2D-FA2B-D648-FF80-C702DF7C52BD}"/>
              </a:ext>
            </a:extLst>
          </p:cNvPr>
          <p:cNvCxnSpPr>
            <a:cxnSpLocks/>
          </p:cNvCxnSpPr>
          <p:nvPr/>
        </p:nvCxnSpPr>
        <p:spPr>
          <a:xfrm>
            <a:off x="9609353" y="4279772"/>
            <a:ext cx="0" cy="708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e 50">
            <a:extLst>
              <a:ext uri="{FF2B5EF4-FFF2-40B4-BE49-F238E27FC236}">
                <a16:creationId xmlns:a16="http://schemas.microsoft.com/office/drawing/2014/main" id="{C810A622-4FFA-B54A-8B4E-A055779EABF9}"/>
              </a:ext>
            </a:extLst>
          </p:cNvPr>
          <p:cNvSpPr/>
          <p:nvPr/>
        </p:nvSpPr>
        <p:spPr>
          <a:xfrm>
            <a:off x="9549864" y="4988172"/>
            <a:ext cx="100506" cy="1005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erchio vuoto 51">
            <a:extLst>
              <a:ext uri="{FF2B5EF4-FFF2-40B4-BE49-F238E27FC236}">
                <a16:creationId xmlns:a16="http://schemas.microsoft.com/office/drawing/2014/main" id="{2EBDC758-B101-BF48-0465-79B26DFB9AC0}"/>
              </a:ext>
            </a:extLst>
          </p:cNvPr>
          <p:cNvSpPr/>
          <p:nvPr/>
        </p:nvSpPr>
        <p:spPr>
          <a:xfrm>
            <a:off x="9169296" y="3451609"/>
            <a:ext cx="847410" cy="847410"/>
          </a:xfrm>
          <a:prstGeom prst="donut">
            <a:avLst>
              <a:gd name="adj" fmla="val 2224"/>
            </a:avLst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4615EBFD-D265-39E1-BBAD-33C1D56E4D25}"/>
              </a:ext>
            </a:extLst>
          </p:cNvPr>
          <p:cNvCxnSpPr>
            <a:cxnSpLocks/>
          </p:cNvCxnSpPr>
          <p:nvPr/>
        </p:nvCxnSpPr>
        <p:spPr>
          <a:xfrm>
            <a:off x="6456795" y="3875314"/>
            <a:ext cx="3062935" cy="58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DB39BCE1-11F9-9326-DD8C-D52D10A5D17B}"/>
              </a:ext>
            </a:extLst>
          </p:cNvPr>
          <p:cNvCxnSpPr>
            <a:cxnSpLocks/>
          </p:cNvCxnSpPr>
          <p:nvPr/>
        </p:nvCxnSpPr>
        <p:spPr>
          <a:xfrm flipV="1">
            <a:off x="9694831" y="3875314"/>
            <a:ext cx="2486283" cy="58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C8A5830A-B641-4D14-F414-EAD29F00555C}"/>
              </a:ext>
            </a:extLst>
          </p:cNvPr>
          <p:cNvSpPr txBox="1"/>
          <p:nvPr/>
        </p:nvSpPr>
        <p:spPr>
          <a:xfrm>
            <a:off x="410548" y="5156032"/>
            <a:ext cx="5226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002B49"/>
                </a:solidFill>
              </a:rPr>
              <a:t>Sample preparation by drop-casting characterized by solvent evaporation</a:t>
            </a:r>
          </a:p>
          <a:p>
            <a:pPr algn="ctr"/>
            <a:endParaRPr lang="it-IT" sz="2000" b="1">
              <a:solidFill>
                <a:srgbClr val="002B49"/>
              </a:solidFill>
            </a:endParaRP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5D585456-E6BB-F3F4-B45E-B6C279E42E72}"/>
              </a:ext>
            </a:extLst>
          </p:cNvPr>
          <p:cNvSpPr txBox="1"/>
          <p:nvPr/>
        </p:nvSpPr>
        <p:spPr>
          <a:xfrm>
            <a:off x="5068651" y="1293799"/>
            <a:ext cx="2690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002B49"/>
                </a:solidFill>
              </a:rPr>
              <a:t>2PP </a:t>
            </a:r>
            <a:r>
              <a:rPr lang="it-IT" sz="2000" b="1" err="1">
                <a:solidFill>
                  <a:srgbClr val="002B49"/>
                </a:solidFill>
              </a:rPr>
              <a:t>direct</a:t>
            </a:r>
            <a:r>
              <a:rPr lang="it-IT" sz="2000" b="1">
                <a:solidFill>
                  <a:srgbClr val="002B49"/>
                </a:solidFill>
              </a:rPr>
              <a:t> writing, </a:t>
            </a:r>
            <a:r>
              <a:rPr lang="it-IT" sz="2000" b="1" err="1">
                <a:solidFill>
                  <a:srgbClr val="002B49"/>
                </a:solidFill>
              </a:rPr>
              <a:t>which</a:t>
            </a:r>
            <a:r>
              <a:rPr lang="it-IT" sz="2000" b="1">
                <a:solidFill>
                  <a:srgbClr val="002B49"/>
                </a:solidFill>
              </a:rPr>
              <a:t> </a:t>
            </a:r>
            <a:r>
              <a:rPr lang="it-IT" sz="2000" b="1" err="1">
                <a:solidFill>
                  <a:srgbClr val="002B49"/>
                </a:solidFill>
              </a:rPr>
              <a:t>polymerizes</a:t>
            </a:r>
            <a:r>
              <a:rPr lang="it-IT" sz="2000" b="1">
                <a:solidFill>
                  <a:srgbClr val="002B49"/>
                </a:solidFill>
              </a:rPr>
              <a:t> the </a:t>
            </a:r>
            <a:r>
              <a:rPr lang="it-IT" sz="2000" b="1" err="1">
                <a:solidFill>
                  <a:srgbClr val="002B49"/>
                </a:solidFill>
              </a:rPr>
              <a:t>resin</a:t>
            </a:r>
            <a:r>
              <a:rPr lang="it-IT" sz="2000" b="1">
                <a:solidFill>
                  <a:srgbClr val="002B49"/>
                </a:solidFill>
              </a:rPr>
              <a:t> </a:t>
            </a:r>
            <a:r>
              <a:rPr lang="it-IT" sz="2000" b="1" err="1">
                <a:solidFill>
                  <a:srgbClr val="002B49"/>
                </a:solidFill>
              </a:rPr>
              <a:t>through</a:t>
            </a:r>
            <a:r>
              <a:rPr lang="it-IT" sz="2000" b="1">
                <a:solidFill>
                  <a:srgbClr val="002B49"/>
                </a:solidFill>
              </a:rPr>
              <a:t> a </a:t>
            </a:r>
            <a:r>
              <a:rPr lang="it-IT" sz="2000" b="1" err="1">
                <a:solidFill>
                  <a:srgbClr val="002B49"/>
                </a:solidFill>
              </a:rPr>
              <a:t>fs</a:t>
            </a:r>
            <a:r>
              <a:rPr lang="it-IT" sz="2000" b="1">
                <a:solidFill>
                  <a:srgbClr val="002B49"/>
                </a:solidFill>
              </a:rPr>
              <a:t>-laser</a:t>
            </a: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08318735-FAEC-C6A3-3DA5-917079730DD4}"/>
              </a:ext>
            </a:extLst>
          </p:cNvPr>
          <p:cNvSpPr txBox="1"/>
          <p:nvPr/>
        </p:nvSpPr>
        <p:spPr>
          <a:xfrm>
            <a:off x="8315533" y="5178529"/>
            <a:ext cx="2554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B49"/>
                </a:solidFill>
              </a:rPr>
              <a:t>Development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F75CB9-345C-7154-D2E1-713F3552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25" y="688048"/>
            <a:ext cx="11676550" cy="651460"/>
          </a:xfrm>
        </p:spPr>
        <p:txBody>
          <a:bodyPr>
            <a:normAutofit fontScale="90000"/>
          </a:bodyPr>
          <a:lstStyle/>
          <a:p>
            <a:r>
              <a:rPr lang="it-IT"/>
              <a:t>2PP Fabrication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15A279-E33E-2E2B-8F56-A88138FB0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4466" l="2545" r="96438">
                        <a14:foregroundMark x1="61578" y1="13439" x2="62850" y2="4348"/>
                        <a14:foregroundMark x1="79135" y1="56522" x2="92621" y2="75889"/>
                        <a14:foregroundMark x1="94148" y1="79842" x2="96692" y2="81423"/>
                        <a14:foregroundMark x1="94656" y1="81818" x2="24936" y2="90119"/>
                        <a14:foregroundMark x1="24936" y1="90119" x2="6361" y2="58498"/>
                        <a14:foregroundMark x1="5598" y1="58103" x2="2545" y2="54941"/>
                        <a14:foregroundMark x1="26972" y1="92885" x2="17048" y2="94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5158" y="2105513"/>
            <a:ext cx="1796796" cy="1156716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8B94D3C4-72CE-45BD-21A6-8EF2B0D51D15}"/>
              </a:ext>
            </a:extLst>
          </p:cNvPr>
          <p:cNvGrpSpPr/>
          <p:nvPr/>
        </p:nvGrpSpPr>
        <p:grpSpPr>
          <a:xfrm>
            <a:off x="5677923" y="4320350"/>
            <a:ext cx="1356795" cy="1218628"/>
            <a:chOff x="3113347" y="4795223"/>
            <a:chExt cx="1356795" cy="121862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332CA06-7AAA-C3C8-29F8-592517715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66" b="93750" l="51826" r="98957">
                          <a14:foregroundMark x1="62435" y1="52344" x2="72348" y2="55859"/>
                          <a14:foregroundMark x1="72348" y1="55859" x2="90957" y2="53906"/>
                          <a14:foregroundMark x1="95304" y1="67969" x2="97391" y2="55859"/>
                          <a14:foregroundMark x1="97391" y1="55859" x2="97391" y2="55859"/>
                          <a14:foregroundMark x1="94435" y1="87891" x2="55652" y2="83203"/>
                          <a14:foregroundMark x1="55652" y1="83203" x2="54783" y2="71484"/>
                          <a14:foregroundMark x1="54783" y1="71484" x2="56000" y2="59766"/>
                          <a14:foregroundMark x1="56000" y1="59766" x2="63826" y2="58594"/>
                          <a14:foregroundMark x1="57565" y1="54688" x2="53565" y2="73047"/>
                          <a14:foregroundMark x1="53565" y1="73047" x2="53565" y2="93750"/>
                          <a14:foregroundMark x1="58783" y1="91016" x2="85565" y2="91406"/>
                          <a14:foregroundMark x1="85565" y1="91406" x2="97043" y2="87109"/>
                          <a14:foregroundMark x1="98783" y1="73047" x2="98957" y2="70703"/>
                          <a14:foregroundMark x1="59826" y1="53906" x2="52870" y2="54688"/>
                          <a14:foregroundMark x1="52870" y1="54688" x2="52174" y2="55469"/>
                          <a14:foregroundMark x1="52174" y1="69531" x2="51826" y2="72266"/>
                        </a14:backgroundRemoval>
                      </a14:imgEffect>
                    </a14:imgLayer>
                  </a14:imgProps>
                </a:ext>
              </a:extLst>
            </a:blip>
            <a:srcRect l="50430"/>
            <a:stretch/>
          </p:blipFill>
          <p:spPr>
            <a:xfrm>
              <a:off x="3113347" y="4795223"/>
              <a:ext cx="1356795" cy="1218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riangolo isoscele 8">
              <a:extLst>
                <a:ext uri="{FF2B5EF4-FFF2-40B4-BE49-F238E27FC236}">
                  <a16:creationId xmlns:a16="http://schemas.microsoft.com/office/drawing/2014/main" id="{5BE44F61-93BA-6DF7-8389-579FE468E390}"/>
                </a:ext>
              </a:extLst>
            </p:cNvPr>
            <p:cNvSpPr/>
            <p:nvPr/>
          </p:nvSpPr>
          <p:spPr bwMode="auto">
            <a:xfrm rot="10800000">
              <a:off x="3700860" y="4892769"/>
              <a:ext cx="196225" cy="76063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00206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t-IT"/>
            </a:p>
          </p:txBody>
        </p:sp>
      </p:grpSp>
      <p:pic>
        <p:nvPicPr>
          <p:cNvPr id="11" name="Immagine 10" descr="Immagine che contiene bidone, elettrodomestico&#10;&#10;Descrizione generata automaticamente">
            <a:extLst>
              <a:ext uri="{FF2B5EF4-FFF2-40B4-BE49-F238E27FC236}">
                <a16:creationId xmlns:a16="http://schemas.microsoft.com/office/drawing/2014/main" id="{6A6FF8B8-50F4-326C-A0E1-299D0908E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92" b="92201" l="8906" r="93130">
                        <a14:foregroundMark x1="26718" y1="23398" x2="43766" y2="73816"/>
                        <a14:foregroundMark x1="35878" y1="72702" x2="72519" y2="77437"/>
                        <a14:foregroundMark x1="72519" y1="77437" x2="91094" y2="53760"/>
                        <a14:foregroundMark x1="91094" y1="53760" x2="91603" y2="51811"/>
                        <a14:foregroundMark x1="91349" y1="52925" x2="60814" y2="72981"/>
                        <a14:foregroundMark x1="60814" y1="72981" x2="22901" y2="75766"/>
                        <a14:foregroundMark x1="22901" y1="75766" x2="17048" y2="40947"/>
                        <a14:foregroundMark x1="17048" y1="40947" x2="20356" y2="28412"/>
                        <a14:foregroundMark x1="20356" y1="28412" x2="9160" y2="18106"/>
                        <a14:foregroundMark x1="9160" y1="30919" x2="27481" y2="17270"/>
                        <a14:foregroundMark x1="19084" y1="27577" x2="45802" y2="11142"/>
                        <a14:foregroundMark x1="45802" y1="11142" x2="76590" y2="14485"/>
                        <a14:foregroundMark x1="76590" y1="14485" x2="78372" y2="30641"/>
                        <a14:foregroundMark x1="86005" y1="17270" x2="31043" y2="10306"/>
                        <a14:foregroundMark x1="31043" y1="10306" x2="15267" y2="16992"/>
                        <a14:foregroundMark x1="22901" y1="16156" x2="72774" y2="18384"/>
                        <a14:foregroundMark x1="72774" y1="18384" x2="92621" y2="37604"/>
                        <a14:foregroundMark x1="92621" y1="37604" x2="92621" y2="38162"/>
                        <a14:foregroundMark x1="93130" y1="36212" x2="91349" y2="26462"/>
                        <a14:foregroundMark x1="67176" y1="27298" x2="73028" y2="21727"/>
                        <a14:foregroundMark x1="68702" y1="36769" x2="64122" y2="71588"/>
                        <a14:foregroundMark x1="64122" y1="71588" x2="50127" y2="92201"/>
                        <a14:foregroundMark x1="62850" y1="6964" x2="40712" y2="5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7331" y="1994684"/>
            <a:ext cx="1505066" cy="1374857"/>
          </a:xfrm>
          <a:prstGeom prst="rect">
            <a:avLst/>
          </a:prstGeom>
        </p:spPr>
      </p:pic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809195D0-5348-1CDA-4C1A-C517F4F3CBF0}"/>
              </a:ext>
            </a:extLst>
          </p:cNvPr>
          <p:cNvSpPr txBox="1">
            <a:spLocks/>
          </p:cNvSpPr>
          <p:nvPr/>
        </p:nvSpPr>
        <p:spPr>
          <a:xfrm>
            <a:off x="9311298" y="6407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153CDD-6BFA-7944-B2D3-90AB4D071BE2}" type="slidenum">
              <a:rPr lang="en-US" sz="1800" b="1" smtClean="0">
                <a:solidFill>
                  <a:schemeClr val="bg1"/>
                </a:solidFill>
                <a:latin typeface="Calibri"/>
              </a:rPr>
              <a:pPr/>
              <a:t>54</a:t>
            </a:fld>
            <a:endParaRPr lang="en-US" sz="1800" b="1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FF5F40-1A3A-D94F-4E15-437591128986}"/>
              </a:ext>
            </a:extLst>
          </p:cNvPr>
          <p:cNvGrpSpPr/>
          <p:nvPr/>
        </p:nvGrpSpPr>
        <p:grpSpPr>
          <a:xfrm>
            <a:off x="25399" y="25161"/>
            <a:ext cx="11523706" cy="474382"/>
            <a:chOff x="25399" y="25161"/>
            <a:chExt cx="11523706" cy="47438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6CA11D-57C4-6CA9-CD39-59895E1CCA43}"/>
                </a:ext>
              </a:extLst>
            </p:cNvPr>
            <p:cNvGrpSpPr/>
            <p:nvPr/>
          </p:nvGrpSpPr>
          <p:grpSpPr>
            <a:xfrm>
              <a:off x="25399" y="25161"/>
              <a:ext cx="11523706" cy="474382"/>
              <a:chOff x="25399" y="25161"/>
              <a:chExt cx="11523706" cy="474382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769C830-0351-8470-3EB1-BCF8ADD66A43}"/>
                  </a:ext>
                </a:extLst>
              </p:cNvPr>
              <p:cNvGrpSpPr/>
              <p:nvPr/>
            </p:nvGrpSpPr>
            <p:grpSpPr>
              <a:xfrm>
                <a:off x="25399" y="25161"/>
                <a:ext cx="2491742" cy="472014"/>
                <a:chOff x="788669" y="560070"/>
                <a:chExt cx="2491742" cy="516959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04EEAB3-64C3-8316-4C29-38A3C6B13318}"/>
                    </a:ext>
                  </a:extLst>
                </p:cNvPr>
                <p:cNvSpPr/>
                <p:nvPr/>
              </p:nvSpPr>
              <p:spPr>
                <a:xfrm>
                  <a:off x="788669" y="560070"/>
                  <a:ext cx="2174821" cy="51695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D5F64F08-4187-CB53-FB97-ECE0000158C4}"/>
                    </a:ext>
                  </a:extLst>
                </p:cNvPr>
                <p:cNvSpPr/>
                <p:nvPr/>
              </p:nvSpPr>
              <p:spPr>
                <a:xfrm rot="5400000">
                  <a:off x="2858101" y="654720"/>
                  <a:ext cx="513149" cy="331470"/>
                </a:xfrm>
                <a:prstGeom prst="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51F87B60-CE8A-FC5C-5751-B0D839BDC0B4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4F49FDC-B6AE-1915-D209-5B95D49EA376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2E5D1F4C-096A-463F-A1E0-4B21400612ED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91AC67-B6A1-F95D-68FF-769CFB3397C3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BF6DBE6F-C49D-F91F-A5ED-54E98045E2FA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012399B-F73F-9791-B7B7-EE3EB490A725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45AE86F-6F79-5637-F971-3445C1D8CF9B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B18E6F-BFC1-3CF8-64E0-74EEEC1881FA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F26E8FD-BEE3-EFBD-1C40-0CF79AC812FE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F9335B-4231-7BAC-3A98-7C7B86853839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154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B97C47-B1ED-4F31-BFA9-CBC3F5291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00" y="43038"/>
            <a:ext cx="8421867" cy="23654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it-IT">
                <a:solidFill>
                  <a:schemeClr val="bg1"/>
                </a:solidFill>
              </a:rPr>
              <a:t>Chemiresistive devices for room-temperature gas sensing applications: </a:t>
            </a:r>
            <a:r>
              <a:rPr lang="en-US">
                <a:solidFill>
                  <a:schemeClr val="bg1"/>
                </a:solidFill>
              </a:rPr>
              <a:t>from LPs and ICPs to LDHs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12A1603C-6EAF-4445-8ED4-C532E01CFB3A}"/>
              </a:ext>
            </a:extLst>
          </p:cNvPr>
          <p:cNvSpPr txBox="1">
            <a:spLocks/>
          </p:cNvSpPr>
          <p:nvPr/>
        </p:nvSpPr>
        <p:spPr>
          <a:xfrm>
            <a:off x="46649" y="260530"/>
            <a:ext cx="8421867" cy="23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marR="0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kern="1200" spc="3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/>
              <a:t>Lorenzo Vigna</a:t>
            </a:r>
          </a:p>
          <a:p>
            <a:endParaRPr lang="it-IT" b="1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BD24D9FD-3D6C-67B4-9126-D234AFC2A42D}"/>
              </a:ext>
            </a:extLst>
          </p:cNvPr>
          <p:cNvCxnSpPr>
            <a:cxnSpLocks/>
            <a:stCxn id="25" idx="6"/>
            <a:endCxn id="35" idx="2"/>
          </p:cNvCxnSpPr>
          <p:nvPr/>
        </p:nvCxnSpPr>
        <p:spPr>
          <a:xfrm>
            <a:off x="2271844" y="3875314"/>
            <a:ext cx="299888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o 23">
            <a:extLst>
              <a:ext uri="{FF2B5EF4-FFF2-40B4-BE49-F238E27FC236}">
                <a16:creationId xmlns:a16="http://schemas.microsoft.com/office/drawing/2014/main" id="{CB23B6F1-5337-322D-F18D-198EECA93C1B}"/>
              </a:ext>
            </a:extLst>
          </p:cNvPr>
          <p:cNvSpPr/>
          <p:nvPr/>
        </p:nvSpPr>
        <p:spPr>
          <a:xfrm>
            <a:off x="1566371" y="3272414"/>
            <a:ext cx="1194074" cy="1194074"/>
          </a:xfrm>
          <a:prstGeom prst="arc">
            <a:avLst>
              <a:gd name="adj1" fmla="val 5321966"/>
              <a:gd name="adj2" fmla="val 1073446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5AA02DFD-3032-057E-2883-4BD02CCA8B77}"/>
              </a:ext>
            </a:extLst>
          </p:cNvPr>
          <p:cNvSpPr/>
          <p:nvPr/>
        </p:nvSpPr>
        <p:spPr>
          <a:xfrm>
            <a:off x="2079251" y="3779017"/>
            <a:ext cx="192593" cy="1925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erchio vuoto 25">
            <a:extLst>
              <a:ext uri="{FF2B5EF4-FFF2-40B4-BE49-F238E27FC236}">
                <a16:creationId xmlns:a16="http://schemas.microsoft.com/office/drawing/2014/main" id="{4B6354B4-4234-C59F-C317-F698A3676EDD}"/>
              </a:ext>
            </a:extLst>
          </p:cNvPr>
          <p:cNvSpPr/>
          <p:nvPr/>
        </p:nvSpPr>
        <p:spPr>
          <a:xfrm>
            <a:off x="1930201" y="3629128"/>
            <a:ext cx="480646" cy="480646"/>
          </a:xfrm>
          <a:prstGeom prst="donut">
            <a:avLst>
              <a:gd name="adj" fmla="val 91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704D9EB-5560-E69B-BCD7-44D483971427}"/>
              </a:ext>
            </a:extLst>
          </p:cNvPr>
          <p:cNvCxnSpPr>
            <a:cxnSpLocks/>
          </p:cNvCxnSpPr>
          <p:nvPr/>
        </p:nvCxnSpPr>
        <p:spPr>
          <a:xfrm>
            <a:off x="2181410" y="4273909"/>
            <a:ext cx="0" cy="708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e 28">
            <a:extLst>
              <a:ext uri="{FF2B5EF4-FFF2-40B4-BE49-F238E27FC236}">
                <a16:creationId xmlns:a16="http://schemas.microsoft.com/office/drawing/2014/main" id="{3D706C96-471C-EA59-9AEC-904397721E31}"/>
              </a:ext>
            </a:extLst>
          </p:cNvPr>
          <p:cNvSpPr/>
          <p:nvPr/>
        </p:nvSpPr>
        <p:spPr>
          <a:xfrm>
            <a:off x="2120271" y="4982309"/>
            <a:ext cx="100506" cy="1005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297090CB-19F7-98FE-73E6-40391C4CEFBE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0" y="3875314"/>
            <a:ext cx="20792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erchio vuoto 30">
            <a:extLst>
              <a:ext uri="{FF2B5EF4-FFF2-40B4-BE49-F238E27FC236}">
                <a16:creationId xmlns:a16="http://schemas.microsoft.com/office/drawing/2014/main" id="{8BF8F51D-546A-D5D6-FB28-9601FF0FC074}"/>
              </a:ext>
            </a:extLst>
          </p:cNvPr>
          <p:cNvSpPr/>
          <p:nvPr/>
        </p:nvSpPr>
        <p:spPr>
          <a:xfrm>
            <a:off x="1739703" y="3445746"/>
            <a:ext cx="847410" cy="847410"/>
          </a:xfrm>
          <a:prstGeom prst="donut">
            <a:avLst>
              <a:gd name="adj" fmla="val 2224"/>
            </a:avLst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2" name="Arco 31">
            <a:extLst>
              <a:ext uri="{FF2B5EF4-FFF2-40B4-BE49-F238E27FC236}">
                <a16:creationId xmlns:a16="http://schemas.microsoft.com/office/drawing/2014/main" id="{35533BA7-3E85-89CE-EA22-B298B3B0BC5F}"/>
              </a:ext>
            </a:extLst>
          </p:cNvPr>
          <p:cNvSpPr/>
          <p:nvPr/>
        </p:nvSpPr>
        <p:spPr>
          <a:xfrm>
            <a:off x="4757845" y="3272414"/>
            <a:ext cx="1194074" cy="1194074"/>
          </a:xfrm>
          <a:prstGeom prst="arc">
            <a:avLst>
              <a:gd name="adj1" fmla="val 10749130"/>
              <a:gd name="adj2" fmla="val 16206243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9E1A4E17-9B2F-FB01-1110-624F2968A8AA}"/>
              </a:ext>
            </a:extLst>
          </p:cNvPr>
          <p:cNvSpPr/>
          <p:nvPr/>
        </p:nvSpPr>
        <p:spPr>
          <a:xfrm>
            <a:off x="5270725" y="3779017"/>
            <a:ext cx="192593" cy="1925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erchio vuoto 36">
            <a:extLst>
              <a:ext uri="{FF2B5EF4-FFF2-40B4-BE49-F238E27FC236}">
                <a16:creationId xmlns:a16="http://schemas.microsoft.com/office/drawing/2014/main" id="{AF832341-EDCB-5E36-2828-E1C7E8F82A60}"/>
              </a:ext>
            </a:extLst>
          </p:cNvPr>
          <p:cNvSpPr/>
          <p:nvPr/>
        </p:nvSpPr>
        <p:spPr>
          <a:xfrm>
            <a:off x="5121675" y="3629128"/>
            <a:ext cx="480646" cy="480646"/>
          </a:xfrm>
          <a:prstGeom prst="donut">
            <a:avLst>
              <a:gd name="adj" fmla="val 91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99CB3EC6-4760-BB23-7528-C003BF39D7B4}"/>
              </a:ext>
            </a:extLst>
          </p:cNvPr>
          <p:cNvCxnSpPr>
            <a:cxnSpLocks/>
          </p:cNvCxnSpPr>
          <p:nvPr/>
        </p:nvCxnSpPr>
        <p:spPr>
          <a:xfrm>
            <a:off x="5361998" y="2737346"/>
            <a:ext cx="0" cy="708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3B0A1CC6-1955-0294-FE4B-C4DBBE4B76AF}"/>
              </a:ext>
            </a:extLst>
          </p:cNvPr>
          <p:cNvSpPr/>
          <p:nvPr/>
        </p:nvSpPr>
        <p:spPr>
          <a:xfrm>
            <a:off x="5311745" y="2642702"/>
            <a:ext cx="100506" cy="1005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erchio vuoto 39">
            <a:extLst>
              <a:ext uri="{FF2B5EF4-FFF2-40B4-BE49-F238E27FC236}">
                <a16:creationId xmlns:a16="http://schemas.microsoft.com/office/drawing/2014/main" id="{6AFCC22A-CDB5-1B3F-E381-53538C040B79}"/>
              </a:ext>
            </a:extLst>
          </p:cNvPr>
          <p:cNvSpPr/>
          <p:nvPr/>
        </p:nvSpPr>
        <p:spPr>
          <a:xfrm>
            <a:off x="4931177" y="3445746"/>
            <a:ext cx="847410" cy="847410"/>
          </a:xfrm>
          <a:prstGeom prst="donut">
            <a:avLst>
              <a:gd name="adj" fmla="val 2224"/>
            </a:avLst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C8A5830A-B641-4D14-F414-EAD29F00555C}"/>
              </a:ext>
            </a:extLst>
          </p:cNvPr>
          <p:cNvSpPr txBox="1"/>
          <p:nvPr/>
        </p:nvSpPr>
        <p:spPr>
          <a:xfrm>
            <a:off x="505717" y="5154837"/>
            <a:ext cx="335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err="1">
                <a:solidFill>
                  <a:srgbClr val="002B49"/>
                </a:solidFill>
              </a:rPr>
              <a:t>Drying</a:t>
            </a:r>
            <a:r>
              <a:rPr lang="it-IT" sz="2000" b="1">
                <a:solidFill>
                  <a:srgbClr val="002B49"/>
                </a:solidFill>
              </a:rPr>
              <a:t> </a:t>
            </a:r>
            <a:r>
              <a:rPr lang="it-IT" sz="2000" b="1" err="1">
                <a:solidFill>
                  <a:srgbClr val="002B49"/>
                </a:solidFill>
              </a:rPr>
              <a:t>process</a:t>
            </a:r>
            <a:r>
              <a:rPr lang="it-IT" sz="2000" b="1">
                <a:solidFill>
                  <a:srgbClr val="002B49"/>
                </a:solidFill>
              </a:rPr>
              <a:t> by </a:t>
            </a:r>
            <a:r>
              <a:rPr lang="it-IT" sz="2000" b="1" err="1">
                <a:solidFill>
                  <a:srgbClr val="002B49"/>
                </a:solidFill>
              </a:rPr>
              <a:t>using</a:t>
            </a:r>
            <a:r>
              <a:rPr lang="it-IT" sz="2000" b="1">
                <a:solidFill>
                  <a:srgbClr val="002B49"/>
                </a:solidFill>
              </a:rPr>
              <a:t> a CPD </a:t>
            </a:r>
            <a:r>
              <a:rPr lang="it-IT" sz="2000" b="1" err="1">
                <a:solidFill>
                  <a:srgbClr val="002B49"/>
                </a:solidFill>
              </a:rPr>
              <a:t>instrument</a:t>
            </a:r>
            <a:endParaRPr lang="it-IT" sz="2000" b="1">
              <a:solidFill>
                <a:srgbClr val="002B49"/>
              </a:solidFill>
            </a:endParaRP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5D585456-E6BB-F3F4-B45E-B6C279E42E72}"/>
              </a:ext>
            </a:extLst>
          </p:cNvPr>
          <p:cNvSpPr txBox="1"/>
          <p:nvPr/>
        </p:nvSpPr>
        <p:spPr>
          <a:xfrm>
            <a:off x="4009794" y="1697585"/>
            <a:ext cx="269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002B49"/>
                </a:solidFill>
              </a:rPr>
              <a:t>FESEM </a:t>
            </a:r>
            <a:r>
              <a:rPr lang="it-IT" sz="2000" b="1" err="1">
                <a:solidFill>
                  <a:srgbClr val="002B49"/>
                </a:solidFill>
              </a:rPr>
              <a:t>characterization</a:t>
            </a:r>
            <a:endParaRPr lang="it-IT" sz="2000" b="1">
              <a:solidFill>
                <a:srgbClr val="002B49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F75CB9-345C-7154-D2E1-713F3552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25" y="598236"/>
            <a:ext cx="11676550" cy="651460"/>
          </a:xfrm>
        </p:spPr>
        <p:txBody>
          <a:bodyPr>
            <a:normAutofit fontScale="90000"/>
          </a:bodyPr>
          <a:lstStyle/>
          <a:p>
            <a:r>
              <a:rPr lang="it-IT"/>
              <a:t>2PP Fabrication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184D4F-FCEA-9158-4CBF-32269740D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6" b="89623" l="4202" r="95798">
                        <a14:foregroundMark x1="24370" y1="52358" x2="28151" y2="64151"/>
                        <a14:foregroundMark x1="28151" y1="63679" x2="13445" y2="40566"/>
                        <a14:foregroundMark x1="16807" y1="62264" x2="9244" y2="47642"/>
                        <a14:foregroundMark x1="9244" y1="47170" x2="5462" y2="35377"/>
                        <a14:foregroundMark x1="5462" y1="35377" x2="28151" y2="28302"/>
                        <a14:foregroundMark x1="28151" y1="28302" x2="31513" y2="19811"/>
                        <a14:foregroundMark x1="31933" y1="25000" x2="38235" y2="20283"/>
                        <a14:foregroundMark x1="37395" y1="29245" x2="91176" y2="56132"/>
                        <a14:foregroundMark x1="94958" y1="61792" x2="95378" y2="35377"/>
                        <a14:foregroundMark x1="95378" y1="35377" x2="94958" y2="34906"/>
                        <a14:foregroundMark x1="88655" y1="49528" x2="54622" y2="61321"/>
                        <a14:foregroundMark x1="54622" y1="61321" x2="32353" y2="58962"/>
                        <a14:foregroundMark x1="32353" y1="58962" x2="31092" y2="58491"/>
                        <a14:foregroundMark x1="15126" y1="45283" x2="5042" y2="31132"/>
                        <a14:foregroundMark x1="4622" y1="32075" x2="4202" y2="38208"/>
                        <a14:foregroundMark x1="32773" y1="35377" x2="34454" y2="21698"/>
                        <a14:foregroundMark x1="82773" y1="34906" x2="95798" y2="36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2233" y="1889457"/>
            <a:ext cx="1842350" cy="1641085"/>
          </a:xfrm>
          <a:prstGeom prst="rect">
            <a:avLst/>
          </a:prstGeom>
        </p:spPr>
      </p:pic>
      <p:pic>
        <p:nvPicPr>
          <p:cNvPr id="12" name="Immagine 11" descr="Immagine che contiene disegnoatratteggio&#10;&#10;Descrizione generata automaticamente">
            <a:extLst>
              <a:ext uri="{FF2B5EF4-FFF2-40B4-BE49-F238E27FC236}">
                <a16:creationId xmlns:a16="http://schemas.microsoft.com/office/drawing/2014/main" id="{E5D7694B-CB4C-3F9F-6990-DB14B1D22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91667" l="2696" r="98716">
                        <a14:foregroundMark x1="35045" y1="12778" x2="57895" y2="46852"/>
                        <a14:foregroundMark x1="65469" y1="49352" x2="62901" y2="26389"/>
                        <a14:foregroundMark x1="62901" y1="26389" x2="38254" y2="9444"/>
                        <a14:foregroundMark x1="35173" y1="7407" x2="36200" y2="1944"/>
                        <a14:foregroundMark x1="38254" y1="10185" x2="43902" y2="33056"/>
                        <a14:foregroundMark x1="43902" y1="33056" x2="39666" y2="47778"/>
                        <a14:foregroundMark x1="42105" y1="44444" x2="39538" y2="52778"/>
                        <a14:foregroundMark x1="39538" y1="52778" x2="37484" y2="53333"/>
                        <a14:foregroundMark x1="41207" y1="61111" x2="15661" y2="51759"/>
                        <a14:foregroundMark x1="15661" y1="51759" x2="2696" y2="41389"/>
                        <a14:foregroundMark x1="27343" y1="53519" x2="11682" y2="42407"/>
                        <a14:foregroundMark x1="18870" y1="54167" x2="11553" y2="58241"/>
                        <a14:foregroundMark x1="18614" y1="61019" x2="32606" y2="61574"/>
                        <a14:foregroundMark x1="32606" y1="61574" x2="44544" y2="67685"/>
                        <a14:foregroundMark x1="44544" y1="67685" x2="47112" y2="82222"/>
                        <a14:foregroundMark x1="50064" y1="81389" x2="53017" y2="91667"/>
                        <a14:foregroundMark x1="69448" y1="91111" x2="33890" y2="82778"/>
                        <a14:foregroundMark x1="75096" y1="76574" x2="58537" y2="75278"/>
                        <a14:foregroundMark x1="55969" y1="82500" x2="53659" y2="63241"/>
                        <a14:foregroundMark x1="53659" y1="63241" x2="54429" y2="58611"/>
                        <a14:foregroundMark x1="48909" y1="78519" x2="53915" y2="72130"/>
                        <a14:foregroundMark x1="59692" y1="83519" x2="32863" y2="64630"/>
                        <a14:foregroundMark x1="67908" y1="72685" x2="69063" y2="62870"/>
                        <a14:foregroundMark x1="69063" y1="62870" x2="92041" y2="52130"/>
                        <a14:foregroundMark x1="92041" y1="52130" x2="94865" y2="45833"/>
                        <a14:foregroundMark x1="89859" y1="46019" x2="76380" y2="48241"/>
                        <a14:foregroundMark x1="76380" y1="48241" x2="76380" y2="48241"/>
                        <a14:foregroundMark x1="84467" y1="52222" x2="98716" y2="44167"/>
                        <a14:backgroundMark x1="99101" y1="51944" x2="99101" y2="51944"/>
                        <a14:backgroundMark x1="3979" y1="46111" x2="3979" y2="46111"/>
                        <a14:backgroundMark x1="1284" y1="45463" x2="1284" y2="45463"/>
                        <a14:backgroundMark x1="513" y1="50463" x2="513" y2="50463"/>
                      </a14:backgroundRemoval>
                    </a14:imgEffect>
                  </a14:imgLayer>
                </a14:imgProps>
              </a:ext>
            </a:extLst>
          </a:blip>
          <a:srcRect b="7222"/>
          <a:stretch/>
        </p:blipFill>
        <p:spPr>
          <a:xfrm>
            <a:off x="4774012" y="4443045"/>
            <a:ext cx="1280618" cy="1647214"/>
          </a:xfrm>
          <a:prstGeom prst="rect">
            <a:avLst/>
          </a:prstGeom>
        </p:spPr>
      </p:pic>
      <p:sp>
        <p:nvSpPr>
          <p:cNvPr id="14" name="Segnaposto numero diapositiva 2">
            <a:extLst>
              <a:ext uri="{FF2B5EF4-FFF2-40B4-BE49-F238E27FC236}">
                <a16:creationId xmlns:a16="http://schemas.microsoft.com/office/drawing/2014/main" id="{2BBD7EAE-C076-759B-3786-AAF1127EAA8E}"/>
              </a:ext>
            </a:extLst>
          </p:cNvPr>
          <p:cNvSpPr txBox="1">
            <a:spLocks/>
          </p:cNvSpPr>
          <p:nvPr/>
        </p:nvSpPr>
        <p:spPr>
          <a:xfrm>
            <a:off x="9311298" y="6407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153CDD-6BFA-7944-B2D3-90AB4D071BE2}" type="slidenum">
              <a:rPr lang="en-US" sz="1800" b="1" smtClean="0">
                <a:solidFill>
                  <a:schemeClr val="bg1"/>
                </a:solidFill>
                <a:latin typeface="Calibri"/>
              </a:rPr>
              <a:pPr/>
              <a:t>55</a:t>
            </a:fld>
            <a:endParaRPr lang="en-US" sz="1800" b="1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12F682E-F7FF-E36C-1263-267DE53DE80D}"/>
              </a:ext>
            </a:extLst>
          </p:cNvPr>
          <p:cNvCxnSpPr>
            <a:cxnSpLocks/>
            <a:stCxn id="15" idx="2"/>
            <a:endCxn id="35" idx="7"/>
          </p:cNvCxnSpPr>
          <p:nvPr/>
        </p:nvCxnSpPr>
        <p:spPr>
          <a:xfrm flipH="1">
            <a:off x="5435113" y="2089351"/>
            <a:ext cx="1264857" cy="17178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1ABC34DA-E82E-8209-82D9-AC07F78352FC}"/>
              </a:ext>
            </a:extLst>
          </p:cNvPr>
          <p:cNvCxnSpPr>
            <a:cxnSpLocks/>
            <a:stCxn id="16" idx="2"/>
            <a:endCxn id="35" idx="5"/>
          </p:cNvCxnSpPr>
          <p:nvPr/>
        </p:nvCxnSpPr>
        <p:spPr>
          <a:xfrm flipH="1" flipV="1">
            <a:off x="5435113" y="3943405"/>
            <a:ext cx="1336448" cy="12666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5322AE2-1E08-141E-E66E-28D4FDF4DEA1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5359381" y="3862536"/>
            <a:ext cx="4013868" cy="69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943E344-1702-5E94-177E-7024BC3B4E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0" t="-608" r="4492" b="5455"/>
          <a:stretch/>
        </p:blipFill>
        <p:spPr>
          <a:xfrm>
            <a:off x="6771561" y="4166237"/>
            <a:ext cx="2593272" cy="2087675"/>
          </a:xfrm>
          <a:prstGeom prst="ellipse">
            <a:avLst/>
          </a:prstGeom>
          <a:ln w="57150">
            <a:solidFill>
              <a:srgbClr val="EF7B00"/>
            </a:solidFill>
          </a:ln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63D4116-219B-32A7-C6AB-799A863F73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54" t="20628" r="6145" b="22252"/>
          <a:stretch/>
        </p:blipFill>
        <p:spPr>
          <a:xfrm>
            <a:off x="6699970" y="1279869"/>
            <a:ext cx="2838052" cy="1618964"/>
          </a:xfrm>
          <a:prstGeom prst="ellipse">
            <a:avLst/>
          </a:prstGeom>
          <a:ln w="57150">
            <a:solidFill>
              <a:srgbClr val="EF7B00"/>
            </a:solidFill>
          </a:ln>
        </p:spPr>
      </p:pic>
      <p:pic>
        <p:nvPicPr>
          <p:cNvPr id="17" name="Immagine 16" descr="Immagine che contiene testo, microfono, grata&#10;&#10;Descrizione generata automaticamente">
            <a:extLst>
              <a:ext uri="{FF2B5EF4-FFF2-40B4-BE49-F238E27FC236}">
                <a16:creationId xmlns:a16="http://schemas.microsoft.com/office/drawing/2014/main" id="{7B813EBE-BC78-C284-C899-6E687D6CB8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85" t="-2321" r="15215" b="2321"/>
          <a:stretch/>
        </p:blipFill>
        <p:spPr>
          <a:xfrm>
            <a:off x="9373249" y="2528826"/>
            <a:ext cx="2681249" cy="2681249"/>
          </a:xfrm>
          <a:prstGeom prst="ellipse">
            <a:avLst/>
          </a:prstGeom>
          <a:ln w="57150">
            <a:solidFill>
              <a:srgbClr val="EF7B00"/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BC507B0-E160-7B9E-4854-2311E9AA65F0}"/>
              </a:ext>
            </a:extLst>
          </p:cNvPr>
          <p:cNvGrpSpPr/>
          <p:nvPr/>
        </p:nvGrpSpPr>
        <p:grpSpPr>
          <a:xfrm>
            <a:off x="25399" y="25161"/>
            <a:ext cx="11523706" cy="474382"/>
            <a:chOff x="25399" y="25161"/>
            <a:chExt cx="11523706" cy="4743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2684C6E-E939-289E-A8DF-CE0EF1CF8EE7}"/>
                </a:ext>
              </a:extLst>
            </p:cNvPr>
            <p:cNvGrpSpPr/>
            <p:nvPr/>
          </p:nvGrpSpPr>
          <p:grpSpPr>
            <a:xfrm>
              <a:off x="25399" y="25161"/>
              <a:ext cx="11523706" cy="474382"/>
              <a:chOff x="25399" y="25161"/>
              <a:chExt cx="11523706" cy="47438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1335E662-48DC-C762-8B0A-CEB395E95787}"/>
                  </a:ext>
                </a:extLst>
              </p:cNvPr>
              <p:cNvGrpSpPr/>
              <p:nvPr/>
            </p:nvGrpSpPr>
            <p:grpSpPr>
              <a:xfrm>
                <a:off x="25399" y="25161"/>
                <a:ext cx="2491742" cy="472014"/>
                <a:chOff x="788669" y="560070"/>
                <a:chExt cx="2491742" cy="516959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A14C4A7-56CC-E9CF-FB23-4AF5CFC40F02}"/>
                    </a:ext>
                  </a:extLst>
                </p:cNvPr>
                <p:cNvSpPr/>
                <p:nvPr/>
              </p:nvSpPr>
              <p:spPr>
                <a:xfrm>
                  <a:off x="788669" y="560070"/>
                  <a:ext cx="2174821" cy="51695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59" name="Triangle 58">
                  <a:extLst>
                    <a:ext uri="{FF2B5EF4-FFF2-40B4-BE49-F238E27FC236}">
                      <a16:creationId xmlns:a16="http://schemas.microsoft.com/office/drawing/2014/main" id="{78652B35-C247-28E4-82A8-5EE8D349DAD4}"/>
                    </a:ext>
                  </a:extLst>
                </p:cNvPr>
                <p:cNvSpPr/>
                <p:nvPr/>
              </p:nvSpPr>
              <p:spPr>
                <a:xfrm rot="5400000">
                  <a:off x="2858101" y="654720"/>
                  <a:ext cx="513149" cy="331470"/>
                </a:xfrm>
                <a:prstGeom prst="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8E03BA8-6446-A119-421F-759F4EF63D6D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6375FAD-8014-7640-DA66-1A3A2D9533C9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5ACFDD89-5B26-0C3D-679D-263FBC3587CD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A8B1DDB-AB43-EE5E-2EE6-319C2E16C7AE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0B1B82A2-2126-16DC-4F2C-71729B36F4A8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424D50F-CC37-ED3F-C471-8D0BD9E01998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ECE92EE-57FA-94A3-55EE-E904703AEE18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F191412-8237-3B79-396F-DFD990E04A74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4AA5DB6-20C2-8F2D-01B1-45101A0F1D75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95EA2E4-9B6D-D535-B38E-6E98B27F98B8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65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BC897A-FD6A-4491-99D8-1CA6C0B1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25" y="2797994"/>
            <a:ext cx="11676550" cy="651460"/>
          </a:xfrm>
        </p:spPr>
        <p:txBody>
          <a:bodyPr/>
          <a:lstStyle/>
          <a:p>
            <a:r>
              <a:rPr lang="it-IT" b="1" err="1"/>
              <a:t>Latest</a:t>
            </a:r>
            <a:r>
              <a:rPr lang="it-IT" b="1"/>
              <a:t> </a:t>
            </a:r>
            <a:r>
              <a:rPr lang="it-IT" b="1" err="1"/>
              <a:t>Results</a:t>
            </a:r>
            <a:endParaRPr lang="it-IT" b="1"/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0D06118C-04F2-448B-B2C4-9B7EC95293D0}"/>
              </a:ext>
            </a:extLst>
          </p:cNvPr>
          <p:cNvSpPr txBox="1">
            <a:spLocks/>
          </p:cNvSpPr>
          <p:nvPr/>
        </p:nvSpPr>
        <p:spPr>
          <a:xfrm>
            <a:off x="9311298" y="6407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153CDD-6BFA-7944-B2D3-90AB4D071BE2}" type="slidenum">
              <a:rPr lang="en-US" sz="1800" b="1" smtClean="0">
                <a:solidFill>
                  <a:schemeClr val="bg1"/>
                </a:solidFill>
                <a:latin typeface="Calibri"/>
              </a:rPr>
              <a:pPr/>
              <a:t>56</a:t>
            </a:fld>
            <a:endParaRPr lang="en-US" sz="1800" b="1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EBCE8C3-974F-20F3-8192-6854D844A794}"/>
              </a:ext>
            </a:extLst>
          </p:cNvPr>
          <p:cNvGrpSpPr/>
          <p:nvPr/>
        </p:nvGrpSpPr>
        <p:grpSpPr>
          <a:xfrm>
            <a:off x="190781" y="3527057"/>
            <a:ext cx="11940556" cy="2880000"/>
            <a:chOff x="125722" y="1641821"/>
            <a:chExt cx="11940556" cy="2880000"/>
          </a:xfrm>
        </p:grpSpPr>
        <p:pic>
          <p:nvPicPr>
            <p:cNvPr id="3" name="Immagine 2" descr="Immagine che contiene testo, microfono, grata&#10;&#10;Descrizione generata automaticamente">
              <a:extLst>
                <a:ext uri="{FF2B5EF4-FFF2-40B4-BE49-F238E27FC236}">
                  <a16:creationId xmlns:a16="http://schemas.microsoft.com/office/drawing/2014/main" id="{E9364E5E-0EBC-2125-66A3-B8A7DA9AF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722" y="1641821"/>
              <a:ext cx="3839999" cy="2880000"/>
            </a:xfrm>
            <a:prstGeom prst="rect">
              <a:avLst/>
            </a:prstGeom>
            <a:ln w="57150">
              <a:solidFill>
                <a:srgbClr val="EF7B00"/>
              </a:solidFill>
            </a:ln>
          </p:spPr>
        </p:pic>
        <p:pic>
          <p:nvPicPr>
            <p:cNvPr id="4" name="Immagine 3" descr="Immagine che contiene testo, microfono, grata&#10;&#10;Descrizione generata automaticamente">
              <a:extLst>
                <a:ext uri="{FF2B5EF4-FFF2-40B4-BE49-F238E27FC236}">
                  <a16:creationId xmlns:a16="http://schemas.microsoft.com/office/drawing/2014/main" id="{33198A22-0A4F-471A-3924-CD06916B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6279" y="1641821"/>
              <a:ext cx="3839999" cy="2880000"/>
            </a:xfrm>
            <a:prstGeom prst="rect">
              <a:avLst/>
            </a:prstGeom>
            <a:ln w="57150">
              <a:solidFill>
                <a:srgbClr val="EF7B00"/>
              </a:solidFill>
            </a:ln>
          </p:spPr>
        </p:pic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A0DB1E91-5F12-8780-3385-9C11BDC70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6000" y="1641821"/>
              <a:ext cx="3840000" cy="2880000"/>
            </a:xfrm>
            <a:prstGeom prst="rect">
              <a:avLst/>
            </a:prstGeom>
            <a:ln w="57150">
              <a:solidFill>
                <a:srgbClr val="EF7B00"/>
              </a:solidFill>
            </a:ln>
          </p:spPr>
        </p:pic>
      </p:grpSp>
      <p:pic>
        <p:nvPicPr>
          <p:cNvPr id="7" name="Immagine 9">
            <a:extLst>
              <a:ext uri="{FF2B5EF4-FFF2-40B4-BE49-F238E27FC236}">
                <a16:creationId xmlns:a16="http://schemas.microsoft.com/office/drawing/2014/main" id="{E273DFB9-367B-9EC9-1D4B-A3002BFFB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1" y="846277"/>
            <a:ext cx="1713573" cy="1285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01D2028-56FA-C27C-BD64-250C99B6D12A}"/>
              </a:ext>
            </a:extLst>
          </p:cNvPr>
          <p:cNvGrpSpPr/>
          <p:nvPr/>
        </p:nvGrpSpPr>
        <p:grpSpPr>
          <a:xfrm>
            <a:off x="25399" y="25161"/>
            <a:ext cx="11523706" cy="474382"/>
            <a:chOff x="25399" y="25161"/>
            <a:chExt cx="11523706" cy="47438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15EC7E5-A56A-F731-2CF9-B7CB7B5D173A}"/>
                </a:ext>
              </a:extLst>
            </p:cNvPr>
            <p:cNvGrpSpPr/>
            <p:nvPr/>
          </p:nvGrpSpPr>
          <p:grpSpPr>
            <a:xfrm>
              <a:off x="25399" y="25161"/>
              <a:ext cx="11523706" cy="474382"/>
              <a:chOff x="25399" y="25161"/>
              <a:chExt cx="11523706" cy="47438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781B54F-6A56-BBFD-EB0D-6C6638FCCDC4}"/>
                  </a:ext>
                </a:extLst>
              </p:cNvPr>
              <p:cNvGrpSpPr/>
              <p:nvPr/>
            </p:nvGrpSpPr>
            <p:grpSpPr>
              <a:xfrm>
                <a:off x="25399" y="25161"/>
                <a:ext cx="2491742" cy="472014"/>
                <a:chOff x="788669" y="560070"/>
                <a:chExt cx="2491742" cy="516959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141F371-EC11-E938-016A-542B98642097}"/>
                    </a:ext>
                  </a:extLst>
                </p:cNvPr>
                <p:cNvSpPr/>
                <p:nvPr/>
              </p:nvSpPr>
              <p:spPr>
                <a:xfrm>
                  <a:off x="788669" y="560070"/>
                  <a:ext cx="2174821" cy="51695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" name="Triangle 39">
                  <a:extLst>
                    <a:ext uri="{FF2B5EF4-FFF2-40B4-BE49-F238E27FC236}">
                      <a16:creationId xmlns:a16="http://schemas.microsoft.com/office/drawing/2014/main" id="{C259C5AD-3620-A35A-9BCA-76A06D936B73}"/>
                    </a:ext>
                  </a:extLst>
                </p:cNvPr>
                <p:cNvSpPr/>
                <p:nvPr/>
              </p:nvSpPr>
              <p:spPr>
                <a:xfrm rot="5400000">
                  <a:off x="2858101" y="654720"/>
                  <a:ext cx="513149" cy="331470"/>
                </a:xfrm>
                <a:prstGeom prst="triangl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F0CAFCA8-FF14-094A-731D-7C4CA44A3379}"/>
                  </a:ext>
                </a:extLst>
              </p:cNvPr>
              <p:cNvSpPr/>
              <p:nvPr/>
            </p:nvSpPr>
            <p:spPr>
              <a:xfrm rot="5400000">
                <a:off x="3183057" y="-919321"/>
                <a:ext cx="461430" cy="2376297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AF44C3-B42D-F3A3-7D66-A8C9321A2183}"/>
                  </a:ext>
                </a:extLst>
              </p:cNvPr>
              <p:cNvSpPr txBox="1"/>
              <p:nvPr/>
            </p:nvSpPr>
            <p:spPr>
              <a:xfrm>
                <a:off x="3078504" y="55755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DLA</a:t>
                </a: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6C6E5DCA-CCC8-FBE3-D0F5-EB4E8C926F4E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3745E8B-9E0E-E512-AA98-0358DBD48659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B43545D3-C67C-79BC-7FF6-C1AFBDECF087}"/>
                  </a:ext>
                </a:extLst>
              </p:cNvPr>
              <p:cNvSpPr/>
              <p:nvPr/>
            </p:nvSpPr>
            <p:spPr>
              <a:xfrm rot="5400000">
                <a:off x="10331158" y="-718846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5B73730-52D1-07F1-714C-15FDE647A15E}"/>
                  </a:ext>
                </a:extLst>
              </p:cNvPr>
              <p:cNvSpPr txBox="1"/>
              <p:nvPr/>
            </p:nvSpPr>
            <p:spPr>
              <a:xfrm>
                <a:off x="9868374" y="71110"/>
                <a:ext cx="1067017" cy="37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Conclusions</a:t>
                </a:r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E0861F-E573-6DA2-967F-4263680CBFED}"/>
                </a:ext>
              </a:extLst>
            </p:cNvPr>
            <p:cNvSpPr/>
            <p:nvPr/>
          </p:nvSpPr>
          <p:spPr>
            <a:xfrm rot="5400000">
              <a:off x="7120636" y="-444511"/>
              <a:ext cx="429102" cy="141380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B0A9C7-1409-B2D2-9113-9DD77794EC43}"/>
                </a:ext>
              </a:extLst>
            </p:cNvPr>
            <p:cNvSpPr txBox="1"/>
            <p:nvPr/>
          </p:nvSpPr>
          <p:spPr>
            <a:xfrm>
              <a:off x="6909334" y="104965"/>
              <a:ext cx="8190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solidFill>
                    <a:schemeClr val="bg2">
                      <a:lumMod val="9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BEF9C36-1B59-6FB6-D98E-AA49E22E849C}"/>
                </a:ext>
              </a:extLst>
            </p:cNvPr>
            <p:cNvSpPr/>
            <p:nvPr/>
          </p:nvSpPr>
          <p:spPr>
            <a:xfrm rot="5400000">
              <a:off x="8616851" y="-667396"/>
              <a:ext cx="429102" cy="1867199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solidFill>
                  <a:srgbClr val="7030A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AC8ACB-DFF6-E098-3024-2799E409D87F}"/>
                </a:ext>
              </a:extLst>
            </p:cNvPr>
            <p:cNvSpPr txBox="1"/>
            <p:nvPr/>
          </p:nvSpPr>
          <p:spPr>
            <a:xfrm>
              <a:off x="8079541" y="108775"/>
              <a:ext cx="1340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FABRICATION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5584ABA-602E-E7A6-5825-BF83B46EA8B5}"/>
              </a:ext>
            </a:extLst>
          </p:cNvPr>
          <p:cNvSpPr txBox="1"/>
          <p:nvPr/>
        </p:nvSpPr>
        <p:spPr>
          <a:xfrm>
            <a:off x="740720" y="476945"/>
            <a:ext cx="61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537306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EDE4C2-A5AE-D5AA-BB03-3CA4CA44A8DB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8FFEBCE-A293-2601-BB45-5E84C572546E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D972C8-439D-2E39-E777-6655CDDFA916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DE98926-4062-45AA-A0D5-23182060F18F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BA784B78-F7BB-B6A6-646B-6EA973F033CC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76D071E6-E457-021E-1C9D-AAF0F88BEA6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04751C2-2FB0-4B15-C436-0E848F3DF1CE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>
                        <a:solidFill>
                          <a:schemeClr val="bg1"/>
                        </a:solidFill>
                      </a:rPr>
                      <a:t>DLA</a:t>
                    </a: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A5AF09B-62A7-32C1-3DE7-7D091A558C5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1DD3972-B559-31CB-4773-F2FB71D0FE36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200038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IT"/>
                    </a:defPPr>
                    <a:lvl1pPr>
                      <a:defRPr sz="1600">
                        <a:solidFill>
                          <a:schemeClr val="bg1"/>
                        </a:solidFill>
                      </a:defRPr>
                    </a:lvl1pPr>
                  </a:lstStyle>
                  <a:p>
                    <a:r>
                      <a:rPr lang="en-IT" dirty="0"/>
                      <a:t>Co-prop. schemes</a:t>
                    </a:r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14C91CB5-5188-BF87-CB92-4ECC185996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/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C9E00B7C-D640-D323-04AD-018265B7BB56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19616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b="1" dirty="0"/>
                      <a:t>Conclusions</a:t>
                    </a:r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E9881BFD-B4AD-D0F5-E41B-DBB761DCE58C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8EF098C-90D7-9B35-8719-908AA74574A5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IT"/>
                  </a:defPPr>
                  <a:lvl1pPr>
                    <a:defRPr sz="1600">
                      <a:solidFill>
                        <a:schemeClr val="bg1"/>
                      </a:solidFill>
                    </a:defRPr>
                  </a:lvl1pPr>
                </a:lstStyle>
                <a:p>
                  <a:r>
                    <a:rPr lang="en-IT" dirty="0"/>
                    <a:t>DESIGN</a:t>
                  </a:r>
                </a:p>
              </p:txBody>
            </p:sp>
          </p:grp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84B2B89C-E10B-02AC-9B7D-914BFD26B28C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38465CC-DDEF-94B2-3ADA-E11BF0ED6F08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8AB756-7C67-A5D1-AA16-25D448CD0FB2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1) Slot waveguide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9E430F-175A-9673-D97D-C01E003CC244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2) 2D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waveguide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A9561B-157D-503B-A8CC-C29CFA21EB77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3) 3D</a:t>
                </a:r>
                <a:r>
                  <a:rPr lang="en-IT" sz="1600" dirty="0">
                    <a:solidFill>
                      <a:schemeClr val="bg1"/>
                    </a:solidFill>
                  </a:rPr>
                  <a:t> PhC Woodpile</a:t>
                </a:r>
                <a:endParaRPr lang="en-IT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Titolo 1">
            <a:extLst>
              <a:ext uri="{FF2B5EF4-FFF2-40B4-BE49-F238E27FC236}">
                <a16:creationId xmlns:a16="http://schemas.microsoft.com/office/drawing/2014/main" id="{4F8AC823-2C4D-5E97-C86F-03607CE616F1}"/>
              </a:ext>
            </a:extLst>
          </p:cNvPr>
          <p:cNvSpPr txBox="1">
            <a:spLocks/>
          </p:cNvSpPr>
          <p:nvPr/>
        </p:nvSpPr>
        <p:spPr>
          <a:xfrm>
            <a:off x="838200" y="482622"/>
            <a:ext cx="10515600" cy="634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alibri Light (titoli)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A4683-3F86-0532-65F8-20E99EBA9616}"/>
              </a:ext>
            </a:extLst>
          </p:cNvPr>
          <p:cNvSpPr txBox="1"/>
          <p:nvPr/>
        </p:nvSpPr>
        <p:spPr>
          <a:xfrm>
            <a:off x="296802" y="1067429"/>
            <a:ext cx="10963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Dielectric laser accelerators (DLA) represents a significant advancement and promising opportunity for future high gradient accelerators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u="sng" dirty="0"/>
              <a:t>Co-propagating</a:t>
            </a:r>
            <a:r>
              <a:rPr lang="en-GB" sz="2000" dirty="0"/>
              <a:t> structures can scale well towards “useful” energies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Successful design and implementation DLA is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development of a 2D reduced model enables automatic optimization and simplifies the design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F94CD-E76E-A701-3B99-35FB97A95EC1}"/>
              </a:ext>
            </a:extLst>
          </p:cNvPr>
          <p:cNvSpPr txBox="1"/>
          <p:nvPr/>
        </p:nvSpPr>
        <p:spPr>
          <a:xfrm>
            <a:off x="625436" y="4434112"/>
            <a:ext cx="78057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realization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overall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numerical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study of a co-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propagating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S2E structure</a:t>
            </a:r>
          </a:p>
        </p:txBody>
      </p:sp>
    </p:spTree>
    <p:extLst>
      <p:ext uri="{BB962C8B-B14F-4D97-AF65-F5344CB8AC3E}">
        <p14:creationId xmlns:p14="http://schemas.microsoft.com/office/powerpoint/2010/main" val="40396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A5543B-0760-21CA-A9FB-CE48D9219BEE}"/>
              </a:ext>
            </a:extLst>
          </p:cNvPr>
          <p:cNvSpPr txBox="1"/>
          <p:nvPr/>
        </p:nvSpPr>
        <p:spPr>
          <a:xfrm>
            <a:off x="-4" y="2144071"/>
            <a:ext cx="12191999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1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MeV-scale simulations and fabrication tests of silicon slot and woodpile-based waveguides for Dielectric Laser Accelerators</a:t>
            </a:r>
          </a:p>
          <a:p>
            <a:pPr algn="ctr"/>
            <a:endParaRPr lang="en-GB" sz="900" i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435789-BBEC-654C-3CB5-7BC5147E2CF0}"/>
              </a:ext>
            </a:extLst>
          </p:cNvPr>
          <p:cNvGrpSpPr/>
          <p:nvPr/>
        </p:nvGrpSpPr>
        <p:grpSpPr>
          <a:xfrm>
            <a:off x="9014353" y="3892529"/>
            <a:ext cx="2558522" cy="1497252"/>
            <a:chOff x="9814691" y="125261"/>
            <a:chExt cx="2517318" cy="1473139"/>
          </a:xfrm>
        </p:grpSpPr>
        <p:sp>
          <p:nvSpPr>
            <p:cNvPr id="10" name="Segnaposto testo 6">
              <a:extLst>
                <a:ext uri="{FF2B5EF4-FFF2-40B4-BE49-F238E27FC236}">
                  <a16:creationId xmlns:a16="http://schemas.microsoft.com/office/drawing/2014/main" id="{879E7778-9765-C100-9B03-F683E3372A74}"/>
                </a:ext>
              </a:extLst>
            </p:cNvPr>
            <p:cNvSpPr txBox="1">
              <a:spLocks/>
            </p:cNvSpPr>
            <p:nvPr/>
          </p:nvSpPr>
          <p:spPr>
            <a:xfrm>
              <a:off x="9814691" y="1062166"/>
              <a:ext cx="2517318" cy="53623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IT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err="1">
                  <a:solidFill>
                    <a:schemeClr val="tx1"/>
                  </a:solidFill>
                </a:rPr>
                <a:t>MI</a:t>
              </a:r>
              <a:r>
                <a:rPr lang="en-US" err="1">
                  <a:solidFill>
                    <a:schemeClr val="tx1"/>
                  </a:solidFill>
                </a:rPr>
                <a:t>niaturised</a:t>
              </a:r>
              <a:r>
                <a:rPr lang="en-US">
                  <a:solidFill>
                    <a:schemeClr val="tx1"/>
                  </a:solidFill>
                </a:rPr>
                <a:t> a</a:t>
              </a:r>
              <a:r>
                <a:rPr lang="en-US" b="1">
                  <a:solidFill>
                    <a:schemeClr val="tx1"/>
                  </a:solidFill>
                </a:rPr>
                <a:t>C</a:t>
              </a:r>
              <a:r>
                <a:rPr lang="en-US">
                  <a:solidFill>
                    <a:schemeClr val="tx1"/>
                  </a:solidFill>
                </a:rPr>
                <a:t>cele</a:t>
              </a:r>
              <a:r>
                <a:rPr lang="en-US" b="1">
                  <a:solidFill>
                    <a:schemeClr val="tx1"/>
                  </a:solidFill>
                </a:rPr>
                <a:t>R</a:t>
              </a:r>
              <a:r>
                <a:rPr lang="en-US">
                  <a:solidFill>
                    <a:schemeClr val="tx1"/>
                  </a:solidFill>
                </a:rPr>
                <a:t>at</a:t>
              </a:r>
              <a:r>
                <a:rPr lang="en-US" b="1">
                  <a:solidFill>
                    <a:schemeClr val="tx1"/>
                  </a:solidFill>
                </a:rPr>
                <a:t>O</a:t>
              </a:r>
              <a:r>
                <a:rPr lang="en-US">
                  <a:solidFill>
                    <a:schemeClr val="tx1"/>
                  </a:solidFill>
                </a:rPr>
                <a:t>rs </a:t>
              </a:r>
              <a:r>
                <a:rPr lang="en-US" b="1">
                  <a:solidFill>
                    <a:schemeClr val="tx1"/>
                  </a:solidFill>
                </a:rPr>
                <a:t>N</a:t>
              </a:r>
              <a:r>
                <a:rPr lang="en-US">
                  <a:solidFill>
                    <a:schemeClr val="tx1"/>
                  </a:solidFill>
                </a:rPr>
                <a:t>etwork</a:t>
              </a:r>
            </a:p>
            <a:p>
              <a:r>
                <a:rPr lang="en-US">
                  <a:solidFill>
                    <a:schemeClr val="tx1"/>
                  </a:solidFill>
                </a:rPr>
                <a:t> </a:t>
              </a:r>
              <a:r>
                <a:rPr lang="en-US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b="1" err="1">
                  <a:solidFill>
                    <a:schemeClr val="tx1"/>
                  </a:solidFill>
                </a:rPr>
                <a:t>ICRON</a:t>
              </a:r>
              <a:endParaRPr lang="it-IT" b="1">
                <a:solidFill>
                  <a:schemeClr val="tx1"/>
                </a:solidFill>
              </a:endParaRPr>
            </a:p>
          </p:txBody>
        </p:sp>
        <p:pic>
          <p:nvPicPr>
            <p:cNvPr id="11" name="Google Shape;253;p67">
              <a:extLst>
                <a:ext uri="{FF2B5EF4-FFF2-40B4-BE49-F238E27FC236}">
                  <a16:creationId xmlns:a16="http://schemas.microsoft.com/office/drawing/2014/main" id="{2815CA37-EF79-65A0-17B6-7186D9D17AF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1434" y1="27286" x2="68135" y2="33776"/>
                          <a14:foregroundMark x1="68135" y1="33776" x2="55699" y2="39676"/>
                          <a14:foregroundMark x1="55699" y1="39676" x2="51554" y2="36283"/>
                          <a14:foregroundMark x1="51554" y1="36283" x2="36010" y2="32743"/>
                          <a14:foregroundMark x1="36010" y1="32743" x2="49655" y2="43363"/>
                          <a14:foregroundMark x1="49655" y1="43363" x2="46978" y2="21386"/>
                          <a14:foregroundMark x1="46978" y1="21386" x2="36960" y2="25074"/>
                          <a14:foregroundMark x1="36960" y1="25074" x2="41019" y2="47345"/>
                          <a14:foregroundMark x1="41019" y1="47345" x2="53454" y2="44543"/>
                          <a14:foregroundMark x1="53454" y1="44543" x2="47582" y2="19027"/>
                          <a14:foregroundMark x1="47582" y1="19027" x2="35060" y2="34808"/>
                          <a14:foregroundMark x1="35060" y1="34808" x2="41710" y2="52655"/>
                          <a14:foregroundMark x1="41710" y1="52655" x2="53800" y2="47345"/>
                          <a14:foregroundMark x1="53800" y1="47345" x2="55613" y2="45428"/>
                          <a14:foregroundMark x1="55613" y1="45428" x2="46891" y2="56342"/>
                          <a14:foregroundMark x1="40430" y1="56126" x2="38083" y2="56047"/>
                          <a14:foregroundMark x1="46891" y1="56342" x2="40605" y2="56131"/>
                          <a14:foregroundMark x1="51164" y1="24180" x2="52332" y2="23746"/>
                          <a14:foregroundMark x1="32470" y1="31121" x2="50292" y2="24503"/>
                          <a14:foregroundMark x1="52332" y1="23746" x2="55268" y2="24484"/>
                          <a14:foregroundMark x1="50219" y1="21948" x2="42055" y2="17847"/>
                          <a14:foregroundMark x1="55268" y1="24484" x2="50796" y2="22238"/>
                          <a14:foregroundMark x1="41830" y1="21131" x2="40501" y2="40560"/>
                          <a14:foregroundMark x1="42055" y1="17847" x2="41831" y2="21127"/>
                          <a14:foregroundMark x1="40501" y1="40560" x2="46978" y2="57227"/>
                          <a14:foregroundMark x1="46978" y1="57227" x2="40155" y2="40855"/>
                          <a14:foregroundMark x1="40155" y1="40855" x2="46891" y2="15044"/>
                          <a14:foregroundMark x1="46891" y1="15044" x2="50518" y2="17994"/>
                          <a14:foregroundMark x1="50518" y1="37316" x2="46978" y2="14602"/>
                          <a14:foregroundMark x1="46978" y1="14602" x2="43264" y2="21239"/>
                          <a14:foregroundMark x1="41969" y1="11947" x2="45769" y2="12242"/>
                          <a14:foregroundMark x1="47409" y1="13864" x2="50518" y2="15044"/>
                          <a14:foregroundMark x1="50518" y1="15044" x2="43696" y2="12094"/>
                          <a14:foregroundMark x1="40280" y1="19996" x2="36874" y2="27876"/>
                          <a14:foregroundMark x1="43696" y1="12094" x2="40824" y2="18737"/>
                          <a14:foregroundMark x1="36874" y1="27876" x2="40785" y2="21195"/>
                          <a14:foregroundMark x1="40590" y1="20732" x2="34715" y2="21681"/>
                          <a14:foregroundMark x1="36442" y1="28761" x2="36442" y2="42478"/>
                          <a14:foregroundMark x1="36442" y1="22714" x2="36442" y2="28761"/>
                          <a14:foregroundMark x1="36442" y1="42478" x2="46978" y2="60324"/>
                          <a14:foregroundMark x1="46978" y1="60324" x2="47237" y2="55605"/>
                          <a14:foregroundMark x1="39497" y1="50811" x2="38860" y2="50442"/>
                          <a14:foregroundMark x1="49309" y1="56490" x2="39639" y2="50893"/>
                          <a14:foregroundMark x1="38860" y1="50442" x2="36010" y2="44985"/>
                          <a14:foregroundMark x1="36010" y1="44985" x2="44560" y2="55752"/>
                          <a14:foregroundMark x1="44560" y1="55752" x2="43437" y2="56490"/>
                          <a14:foregroundMark x1="43437" y1="62537" x2="43955" y2="55015"/>
                          <a14:foregroundMark x1="43955" y1="55015" x2="35751" y2="43068"/>
                          <a14:foregroundMark x1="35751" y1="43068" x2="35492" y2="41593"/>
                          <a14:foregroundMark x1="36442" y1="49558" x2="36183" y2="38348"/>
                          <a14:foregroundMark x1="38428" y1="52360" x2="34715" y2="41298"/>
                          <a14:foregroundMark x1="38262" y1="20344" x2="38953" y2="16266"/>
                          <a14:foregroundMark x1="36837" y1="28761" x2="38226" y2="20558"/>
                          <a14:foregroundMark x1="34715" y1="41298" x2="36837" y2="28761"/>
                          <a14:foregroundMark x1="40721" y1="17338" x2="47755" y2="19322"/>
                          <a14:foregroundMark x1="37565" y1="48378" x2="35406" y2="44395"/>
                          <a14:foregroundMark x1="35406" y1="44395" x2="36010" y2="47935"/>
                          <a14:foregroundMark x1="46200" y1="11652" x2="44819" y2="11357"/>
                          <a14:backgroundMark x1="40155" y1="54720" x2="39983" y2="52655"/>
                          <a14:backgroundMark x1="35060" y1="28761" x2="35060" y2="28761"/>
                          <a14:backgroundMark x1="40760" y1="18584" x2="39810" y2="18879"/>
                          <a14:backgroundMark x1="39292" y1="17699" x2="40587" y2="17699"/>
                          <a14:backgroundMark x1="50864" y1="27729" x2="50691" y2="21681"/>
                        </a14:backgroundRemoval>
                      </a14:imgEffect>
                    </a14:imgLayer>
                  </a14:imgProps>
                </a:ext>
              </a:extLst>
            </a:blip>
            <a:srcRect l="33813" r="31199" b="38422"/>
            <a:stretch/>
          </p:blipFill>
          <p:spPr>
            <a:xfrm>
              <a:off x="10631264" y="125261"/>
              <a:ext cx="884171" cy="936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Immagine 11">
            <a:extLst>
              <a:ext uri="{FF2B5EF4-FFF2-40B4-BE49-F238E27FC236}">
                <a16:creationId xmlns:a16="http://schemas.microsoft.com/office/drawing/2014/main" id="{4E53D46D-4F65-BDEE-3ED4-FF51B6A43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32" y="4061057"/>
            <a:ext cx="1305795" cy="923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40BA7-6003-DFD3-5FEF-273328064C48}"/>
              </a:ext>
            </a:extLst>
          </p:cNvPr>
          <p:cNvSpPr txBox="1"/>
          <p:nvPr/>
        </p:nvSpPr>
        <p:spPr>
          <a:xfrm>
            <a:off x="3492927" y="3334942"/>
            <a:ext cx="5206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4000" b="1" i="1" u="none" strike="noStrike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sz="4800" dirty="0"/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52F84-A15E-F831-6DA4-A830459189D2}"/>
              </a:ext>
            </a:extLst>
          </p:cNvPr>
          <p:cNvSpPr txBox="1"/>
          <p:nvPr/>
        </p:nvSpPr>
        <p:spPr>
          <a:xfrm>
            <a:off x="-117283" y="3019443"/>
            <a:ext cx="1242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Torrisi, </a:t>
            </a:r>
            <a:r>
              <a:rPr lang="it-IT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L. Genre</a:t>
            </a:r>
            <a:r>
              <a:rPr lang="en-I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S. Mauro, D. Mascali, S. Quevedo, G.R. Rizzoli, V. </a:t>
            </a:r>
            <a:r>
              <a:rPr lang="en-GB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Bertana</a:t>
            </a:r>
            <a:r>
              <a:rPr lang="en-GB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L. </a:t>
            </a:r>
            <a:r>
              <a:rPr lang="en-GB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Marasso</a:t>
            </a:r>
            <a:r>
              <a:rPr lang="en-GB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G. Sorbello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EBBE4-7659-E647-B3B3-43772DAE333A}"/>
              </a:ext>
            </a:extLst>
          </p:cNvPr>
          <p:cNvSpPr txBox="1"/>
          <p:nvPr/>
        </p:nvSpPr>
        <p:spPr>
          <a:xfrm>
            <a:off x="0" y="648866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15th </a:t>
            </a:r>
            <a:r>
              <a:rPr lang="en-GB" sz="1600" b="1" i="1" dirty="0"/>
              <a:t>Workshop on Breakdown Science and High Gradient Technology (HG2023) </a:t>
            </a:r>
            <a:r>
              <a:rPr lang="en-GB" sz="1600" i="1" dirty="0"/>
              <a:t>16–20 Oct 2023 INFN Frascati National Laboratories</a:t>
            </a:r>
          </a:p>
        </p:txBody>
      </p:sp>
      <p:pic>
        <p:nvPicPr>
          <p:cNvPr id="6" name="Picture 5" descr="Aerial view of a stadium&#10;&#10;Description automatically generated">
            <a:extLst>
              <a:ext uri="{FF2B5EF4-FFF2-40B4-BE49-F238E27FC236}">
                <a16:creationId xmlns:a16="http://schemas.microsoft.com/office/drawing/2014/main" id="{95814D1D-DBD1-62F9-A484-970775FA4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5" y="554801"/>
            <a:ext cx="6902088" cy="14820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C1ED30-1311-70BA-4EE4-42EA393A4BF7}"/>
              </a:ext>
            </a:extLst>
          </p:cNvPr>
          <p:cNvGrpSpPr/>
          <p:nvPr/>
        </p:nvGrpSpPr>
        <p:grpSpPr>
          <a:xfrm>
            <a:off x="-891347" y="-17889"/>
            <a:ext cx="13099301" cy="502508"/>
            <a:chOff x="-891347" y="-17889"/>
            <a:chExt cx="13099301" cy="50250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B4B9E53-F56F-16D2-56E0-99F799130338}"/>
                </a:ext>
              </a:extLst>
            </p:cNvPr>
            <p:cNvSpPr/>
            <p:nvPr/>
          </p:nvSpPr>
          <p:spPr>
            <a:xfrm rot="5400000">
              <a:off x="5519260" y="-751193"/>
              <a:ext cx="429102" cy="1963885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5F2170-51F2-4603-C9AA-6017CB9C0ABA}"/>
                </a:ext>
              </a:extLst>
            </p:cNvPr>
            <p:cNvGrpSpPr/>
            <p:nvPr/>
          </p:nvGrpSpPr>
          <p:grpSpPr>
            <a:xfrm>
              <a:off x="-891347" y="-17889"/>
              <a:ext cx="13099301" cy="502508"/>
              <a:chOff x="-891347" y="-17889"/>
              <a:chExt cx="13099301" cy="50250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ABAC692-4E5B-7FD1-B9E9-F243B4A8A658}"/>
                  </a:ext>
                </a:extLst>
              </p:cNvPr>
              <p:cNvGrpSpPr/>
              <p:nvPr/>
            </p:nvGrpSpPr>
            <p:grpSpPr>
              <a:xfrm>
                <a:off x="-891347" y="-6599"/>
                <a:ext cx="13099301" cy="491218"/>
                <a:chOff x="2101444" y="27529"/>
                <a:chExt cx="13099301" cy="49121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A1E9C778-B8CF-6C5C-EFF8-FC8E6ACA0EFE}"/>
                    </a:ext>
                  </a:extLst>
                </p:cNvPr>
                <p:cNvGrpSpPr/>
                <p:nvPr/>
              </p:nvGrpSpPr>
              <p:grpSpPr>
                <a:xfrm>
                  <a:off x="2101444" y="27529"/>
                  <a:ext cx="13099301" cy="491218"/>
                  <a:chOff x="2101444" y="27529"/>
                  <a:chExt cx="13099301" cy="491218"/>
                </a:xfrm>
              </p:grpSpPr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8AD8995A-58D1-671C-2F2A-9D8280C5A91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8878" y="-919321"/>
                    <a:ext cx="461430" cy="2376297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CA8DF84-E39F-3125-3453-B8D764CFB220}"/>
                      </a:ext>
                    </a:extLst>
                  </p:cNvPr>
                  <p:cNvSpPr txBox="1"/>
                  <p:nvPr/>
                </p:nvSpPr>
                <p:spPr>
                  <a:xfrm>
                    <a:off x="3078504" y="55755"/>
                    <a:ext cx="51648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dirty="0"/>
                      <a:t>DLA</a:t>
                    </a:r>
                  </a:p>
                </p:txBody>
              </p:sp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E937E31E-A65D-FAAE-984C-2E65017327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05049" y="-924615"/>
                    <a:ext cx="472012" cy="2376299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925447A-DE87-98FD-B26C-BCBB0E79E403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312" y="91890"/>
                    <a:ext cx="167853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IT"/>
                    </a:defPPr>
                    <a:lvl1pPr>
                      <a:defRPr sz="1600">
                        <a:solidFill>
                          <a:schemeClr val="bg1"/>
                        </a:solidFill>
                      </a:defRPr>
                    </a:lvl1pPr>
                  </a:lstStyle>
                  <a:p>
                    <a:r>
                      <a:rPr lang="en-IT" dirty="0">
                        <a:solidFill>
                          <a:schemeClr val="tx1"/>
                        </a:solidFill>
                      </a:rPr>
                      <a:t>Co-prop. schemes</a:t>
                    </a: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9093AA6E-2A87-1D28-807F-75FFE86DE3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153218" y="-528781"/>
                    <a:ext cx="472012" cy="1623043"/>
                  </a:xfrm>
                  <a:custGeom>
                    <a:avLst/>
                    <a:gdLst>
                      <a:gd name="connsiteX0" fmla="*/ 0 w 354630"/>
                      <a:gd name="connsiteY0" fmla="*/ 2160270 h 2160270"/>
                      <a:gd name="connsiteX1" fmla="*/ 0 w 354630"/>
                      <a:gd name="connsiteY1" fmla="*/ 331470 h 2160270"/>
                      <a:gd name="connsiteX2" fmla="*/ 0 w 354630"/>
                      <a:gd name="connsiteY2" fmla="*/ 287567 h 2160270"/>
                      <a:gd name="connsiteX3" fmla="*/ 184351 w 354630"/>
                      <a:gd name="connsiteY3" fmla="*/ 0 h 2160270"/>
                      <a:gd name="connsiteX4" fmla="*/ 354630 w 354630"/>
                      <a:gd name="connsiteY4" fmla="*/ 265615 h 2160270"/>
                      <a:gd name="connsiteX5" fmla="*/ 354630 w 354630"/>
                      <a:gd name="connsiteY5" fmla="*/ 331470 h 2160270"/>
                      <a:gd name="connsiteX6" fmla="*/ 354630 w 354630"/>
                      <a:gd name="connsiteY6" fmla="*/ 2160270 h 2160270"/>
                      <a:gd name="connsiteX7" fmla="*/ 177315 w 354630"/>
                      <a:gd name="connsiteY7" fmla="*/ 1828800 h 2160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4630" h="2160270">
                        <a:moveTo>
                          <a:pt x="0" y="2160270"/>
                        </a:moveTo>
                        <a:lnTo>
                          <a:pt x="0" y="331470"/>
                        </a:lnTo>
                        <a:lnTo>
                          <a:pt x="0" y="287567"/>
                        </a:lnTo>
                        <a:lnTo>
                          <a:pt x="184351" y="0"/>
                        </a:lnTo>
                        <a:lnTo>
                          <a:pt x="354630" y="265615"/>
                        </a:lnTo>
                        <a:lnTo>
                          <a:pt x="354630" y="331470"/>
                        </a:lnTo>
                        <a:lnTo>
                          <a:pt x="354630" y="2160270"/>
                        </a:lnTo>
                        <a:lnTo>
                          <a:pt x="177315" y="182880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B2DBFC8-F7BE-068F-7A03-51985BC02D2A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5715" y="102887"/>
                    <a:ext cx="119616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T" sz="1600" b="1" dirty="0"/>
                      <a:t>Conclusions</a:t>
                    </a:r>
                  </a:p>
                </p:txBody>
              </p:sp>
            </p:grp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94F6A868-E438-65C9-C5A9-76F09D72DE9A}"/>
                    </a:ext>
                  </a:extLst>
                </p:cNvPr>
                <p:cNvSpPr/>
                <p:nvPr/>
              </p:nvSpPr>
              <p:spPr>
                <a:xfrm rot="5400000">
                  <a:off x="6996457" y="-444511"/>
                  <a:ext cx="429102" cy="1413809"/>
                </a:xfrm>
                <a:custGeom>
                  <a:avLst/>
                  <a:gdLst>
                    <a:gd name="connsiteX0" fmla="*/ 0 w 354630"/>
                    <a:gd name="connsiteY0" fmla="*/ 2160270 h 2160270"/>
                    <a:gd name="connsiteX1" fmla="*/ 0 w 354630"/>
                    <a:gd name="connsiteY1" fmla="*/ 331470 h 2160270"/>
                    <a:gd name="connsiteX2" fmla="*/ 0 w 354630"/>
                    <a:gd name="connsiteY2" fmla="*/ 287567 h 2160270"/>
                    <a:gd name="connsiteX3" fmla="*/ 184351 w 354630"/>
                    <a:gd name="connsiteY3" fmla="*/ 0 h 2160270"/>
                    <a:gd name="connsiteX4" fmla="*/ 354630 w 354630"/>
                    <a:gd name="connsiteY4" fmla="*/ 265615 h 2160270"/>
                    <a:gd name="connsiteX5" fmla="*/ 354630 w 354630"/>
                    <a:gd name="connsiteY5" fmla="*/ 331470 h 2160270"/>
                    <a:gd name="connsiteX6" fmla="*/ 354630 w 354630"/>
                    <a:gd name="connsiteY6" fmla="*/ 2160270 h 2160270"/>
                    <a:gd name="connsiteX7" fmla="*/ 177315 w 354630"/>
                    <a:gd name="connsiteY7" fmla="*/ 1828800 h 2160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630" h="2160270">
                      <a:moveTo>
                        <a:pt x="0" y="2160270"/>
                      </a:moveTo>
                      <a:lnTo>
                        <a:pt x="0" y="331470"/>
                      </a:lnTo>
                      <a:lnTo>
                        <a:pt x="0" y="287567"/>
                      </a:lnTo>
                      <a:lnTo>
                        <a:pt x="184351" y="0"/>
                      </a:lnTo>
                      <a:lnTo>
                        <a:pt x="354630" y="265615"/>
                      </a:lnTo>
                      <a:lnTo>
                        <a:pt x="354630" y="331470"/>
                      </a:lnTo>
                      <a:lnTo>
                        <a:pt x="354630" y="2160270"/>
                      </a:lnTo>
                      <a:lnTo>
                        <a:pt x="177315" y="18288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T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AEE5DDF-0245-5AED-8DE9-A5EE697FD07D}"/>
                    </a:ext>
                  </a:extLst>
                </p:cNvPr>
                <p:cNvSpPr txBox="1"/>
                <p:nvPr/>
              </p:nvSpPr>
              <p:spPr>
                <a:xfrm>
                  <a:off x="6785155" y="104965"/>
                  <a:ext cx="8190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IT"/>
                  </a:defPPr>
                  <a:lvl1pPr>
                    <a:defRPr sz="1600">
                      <a:solidFill>
                        <a:schemeClr val="bg1"/>
                      </a:solidFill>
                    </a:defRPr>
                  </a:lvl1pPr>
                </a:lstStyle>
                <a:p>
                  <a:r>
                    <a:rPr lang="en-IT" dirty="0">
                      <a:solidFill>
                        <a:schemeClr val="tx1"/>
                      </a:solidFill>
                    </a:rPr>
                    <a:t>DESIGN</a:t>
                  </a:r>
                </a:p>
              </p:txBody>
            </p:sp>
          </p:grp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0A541B-5175-BC1C-196E-F350F29A8704}"/>
                  </a:ext>
                </a:extLst>
              </p:cNvPr>
              <p:cNvSpPr/>
              <p:nvPr/>
            </p:nvSpPr>
            <p:spPr>
              <a:xfrm rot="5400000">
                <a:off x="7427043" y="-970033"/>
                <a:ext cx="472012" cy="237630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E751144-5BD5-6FF7-8612-10378F9624EC}"/>
                  </a:ext>
                </a:extLst>
              </p:cNvPr>
              <p:cNvSpPr/>
              <p:nvPr/>
            </p:nvSpPr>
            <p:spPr>
              <a:xfrm rot="5400000">
                <a:off x="9440235" y="-810489"/>
                <a:ext cx="472012" cy="209540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BACEDC-D284-CB5D-FB55-B73AA4DBD435}"/>
                  </a:ext>
                </a:extLst>
              </p:cNvPr>
              <p:cNvSpPr txBox="1"/>
              <p:nvPr/>
            </p:nvSpPr>
            <p:spPr>
              <a:xfrm>
                <a:off x="4942729" y="48259"/>
                <a:ext cx="16565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>
                    <a:solidFill>
                      <a:schemeClr val="tx1"/>
                    </a:solidFill>
                  </a:rPr>
                  <a:t>1) Slot waveguide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C3B51B-D78E-292F-D3C4-A074F346DBFE}"/>
                  </a:ext>
                </a:extLst>
              </p:cNvPr>
              <p:cNvSpPr txBox="1"/>
              <p:nvPr/>
            </p:nvSpPr>
            <p:spPr>
              <a:xfrm>
                <a:off x="6772914" y="69051"/>
                <a:ext cx="1963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2) 2D</a:t>
                </a:r>
                <a:r>
                  <a:rPr lang="en-IT" sz="1600" dirty="0"/>
                  <a:t> PhC waveguide</a:t>
                </a:r>
                <a:endParaRPr lang="en-IT" sz="12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531ED3-F827-A118-AE15-0210E6662846}"/>
                  </a:ext>
                </a:extLst>
              </p:cNvPr>
              <p:cNvSpPr txBox="1"/>
              <p:nvPr/>
            </p:nvSpPr>
            <p:spPr>
              <a:xfrm>
                <a:off x="8758791" y="53183"/>
                <a:ext cx="2095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3) 3D</a:t>
                </a:r>
                <a:r>
                  <a:rPr lang="en-IT" sz="1600" dirty="0"/>
                  <a:t> PhC Woodpile</a:t>
                </a:r>
                <a:endParaRPr lang="en-IT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612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765"/>
            <a:ext cx="12192000" cy="105685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1" dirty="0"/>
              <a:t>Experiments have demonstrated </a:t>
            </a:r>
            <a:br>
              <a:rPr lang="en-US" sz="3600" b="1" dirty="0"/>
            </a:br>
            <a:r>
              <a:rPr lang="en-US" sz="3600" b="1" dirty="0"/>
              <a:t>record gradients and energy gain</a:t>
            </a:r>
            <a:endParaRPr lang="en-US" sz="2000" b="1" dirty="0"/>
          </a:p>
        </p:txBody>
      </p:sp>
      <p:sp>
        <p:nvSpPr>
          <p:cNvPr id="17424" name="TextBox 26"/>
          <p:cNvSpPr txBox="1">
            <a:spLocks noChangeArrowheads="1"/>
          </p:cNvSpPr>
          <p:nvPr/>
        </p:nvSpPr>
        <p:spPr bwMode="auto">
          <a:xfrm rot="5400000">
            <a:off x="7417924" y="3092168"/>
            <a:ext cx="1019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gradient</a:t>
            </a:r>
          </a:p>
        </p:txBody>
      </p:sp>
      <p:pic>
        <p:nvPicPr>
          <p:cNvPr id="22" name="Picture 21" descr="a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0200" y="531814"/>
            <a:ext cx="24384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a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0" y="684214"/>
            <a:ext cx="24384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9647" y="1850222"/>
            <a:ext cx="361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SLAC/UCLA:  0.3 MeV energy gain**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85068" y="1856566"/>
            <a:ext cx="268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SLAC/UCLA:  0.85 GeV/m*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316092" y="3322217"/>
            <a:ext cx="3227753" cy="3016539"/>
            <a:chOff x="4428934" y="1551556"/>
            <a:chExt cx="4202034" cy="33616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3"/>
            <a:stretch/>
          </p:blipFill>
          <p:spPr>
            <a:xfrm>
              <a:off x="4428934" y="1551556"/>
              <a:ext cx="4202034" cy="319304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344422" y="1824767"/>
              <a:ext cx="2185390" cy="37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err="1"/>
                <a:t>G</a:t>
              </a:r>
              <a:r>
                <a:rPr lang="en-US" baseline="-25000" err="1"/>
                <a:t>eff </a:t>
              </a:r>
              <a:r>
                <a:rPr lang="en-US"/>
                <a:t>= 850 MV/m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396062" y="2188437"/>
              <a:ext cx="2939350" cy="117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45227" y="4258399"/>
              <a:ext cx="1417548" cy="654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Kerr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saturation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524787" y="2960413"/>
              <a:ext cx="1465496" cy="14667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Screen Shot 2017-02-20 at 2.49.45 P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89" y="2359426"/>
            <a:ext cx="1284991" cy="77228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573716" y="2421905"/>
            <a:ext cx="3476313" cy="2785532"/>
            <a:chOff x="1248087" y="1295400"/>
            <a:chExt cx="3476313" cy="2785532"/>
          </a:xfrm>
        </p:grpSpPr>
        <p:grpSp>
          <p:nvGrpSpPr>
            <p:cNvPr id="38" name="Group 37"/>
            <p:cNvGrpSpPr/>
            <p:nvPr/>
          </p:nvGrpSpPr>
          <p:grpSpPr>
            <a:xfrm>
              <a:off x="1248087" y="1295400"/>
              <a:ext cx="3476313" cy="2785532"/>
              <a:chOff x="1171887" y="1517658"/>
              <a:chExt cx="3476313" cy="2785532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171887" y="1517658"/>
                <a:ext cx="3476313" cy="1960340"/>
                <a:chOff x="930025" y="1517658"/>
                <a:chExt cx="3476313" cy="196034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1873352" y="2490559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134418" y="2486748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406083" y="2486748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650580" y="2493540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2895078" y="2493540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3146366" y="2493540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397654" y="2493540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655729" y="2493539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876337" y="2860296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2137403" y="2856485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2409068" y="2856485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2653565" y="2863277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2898063" y="2863277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149351" y="2863277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3400639" y="2863277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3658714" y="2863276"/>
                  <a:ext cx="135627" cy="110961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1875650" y="2972509"/>
                  <a:ext cx="1923430" cy="505489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1872460" y="1981738"/>
                  <a:ext cx="1923430" cy="505489"/>
                </a:xfrm>
                <a:prstGeom prst="rect">
                  <a:avLst/>
                </a:prstGeom>
                <a:solidFill>
                  <a:srgbClr val="CCFFCC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1827107" y="2713011"/>
                  <a:ext cx="2220843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/>
                <p:cNvSpPr txBox="1"/>
                <p:nvPr/>
              </p:nvSpPr>
              <p:spPr>
                <a:xfrm>
                  <a:off x="4016425" y="2489701"/>
                  <a:ext cx="3899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solidFill>
                        <a:srgbClr val="0000FF"/>
                      </a:solidFill>
                    </a:rPr>
                    <a:t>e-</a:t>
                  </a:r>
                </a:p>
              </p:txBody>
            </p: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2784718" y="1782537"/>
                  <a:ext cx="152810" cy="61147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2774931" y="1773403"/>
                  <a:ext cx="668569" cy="234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/>
                <p:cNvSpPr txBox="1"/>
                <p:nvPr/>
              </p:nvSpPr>
              <p:spPr>
                <a:xfrm>
                  <a:off x="3280502" y="1517658"/>
                  <a:ext cx="35298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>
                      <a:latin typeface="Times"/>
                      <a:cs typeface="Times"/>
                    </a:rPr>
                    <a:t>E</a:t>
                  </a:r>
                  <a:r>
                    <a:rPr lang="en-US" sz="1400" baseline="-25000">
                      <a:latin typeface="Times"/>
                      <a:cs typeface="Times"/>
                    </a:rPr>
                    <a:t>0</a:t>
                  </a:r>
                  <a:endParaRPr lang="en-US" sz="1400">
                    <a:latin typeface="Times"/>
                    <a:cs typeface="Times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2882338" y="1968896"/>
                  <a:ext cx="3241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>
                      <a:latin typeface="Times"/>
                      <a:cs typeface="Times"/>
                    </a:rPr>
                    <a:t>k</a:t>
                  </a:r>
                  <a:r>
                    <a:rPr lang="en-US" sz="1400" baseline="-25000">
                      <a:latin typeface="Times"/>
                      <a:cs typeface="Times"/>
                    </a:rPr>
                    <a:t>0</a:t>
                  </a:r>
                  <a:endParaRPr lang="en-US" sz="1400">
                    <a:latin typeface="Times"/>
                    <a:cs typeface="Times"/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2364394" y="1693372"/>
                  <a:ext cx="875408" cy="147948"/>
                </a:xfrm>
                <a:prstGeom prst="ellipse">
                  <a:avLst/>
                </a:prstGeom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8" name="Straight Arrow Connector 67"/>
                <p:cNvCxnSpPr/>
                <p:nvPr/>
              </p:nvCxnSpPr>
              <p:spPr>
                <a:xfrm>
                  <a:off x="1782014" y="2587014"/>
                  <a:ext cx="0" cy="315182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/>
                <p:cNvSpPr txBox="1"/>
                <p:nvPr/>
              </p:nvSpPr>
              <p:spPr>
                <a:xfrm>
                  <a:off x="930025" y="2511623"/>
                  <a:ext cx="78350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/>
                    <a:t>800 nm</a:t>
                  </a:r>
                </a:p>
              </p:txBody>
            </p:sp>
          </p:grpSp>
          <p:cxnSp>
            <p:nvCxnSpPr>
              <p:cNvPr id="41" name="Straight Arrow Connector 40"/>
              <p:cNvCxnSpPr/>
              <p:nvPr/>
            </p:nvCxnSpPr>
            <p:spPr>
              <a:xfrm flipH="1">
                <a:off x="2598759" y="3629829"/>
                <a:ext cx="101194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1941455" y="3995413"/>
                <a:ext cx="23654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Interaction length &gt; 500 um</a:t>
                </a:r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>
              <a:off x="3091504" y="1669161"/>
              <a:ext cx="1489" cy="50259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Screen Shot 2017-08-30 at 3.06.56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46" y="5349461"/>
            <a:ext cx="2734141" cy="15182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50093" y="2299575"/>
            <a:ext cx="147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pulse front </a:t>
            </a:r>
          </a:p>
          <a:p>
            <a:r>
              <a:rPr lang="en-US" sz="1400"/>
              <a:t>tilted laser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42269" y="4733717"/>
            <a:ext cx="2189318" cy="1953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12374" y="5060385"/>
            <a:ext cx="343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electron energy spectrum</a:t>
            </a:r>
          </a:p>
        </p:txBody>
      </p:sp>
      <p:sp>
        <p:nvSpPr>
          <p:cNvPr id="3" name="Oval 2"/>
          <p:cNvSpPr/>
          <p:nvPr/>
        </p:nvSpPr>
        <p:spPr>
          <a:xfrm>
            <a:off x="7531130" y="3571683"/>
            <a:ext cx="97569" cy="107198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4490" y="6375298"/>
            <a:ext cx="5157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  * </a:t>
            </a:r>
            <a:r>
              <a:rPr lang="en-US" sz="1400" b="1"/>
              <a:t>D. Cesar et al, </a:t>
            </a: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</a:rPr>
              <a:t>Communications Physics 1(4), 1-7 (2018)​​</a:t>
            </a:r>
            <a:endParaRPr lang="en-US" sz="1400" b="1"/>
          </a:p>
          <a:p>
            <a:r>
              <a:rPr lang="en-US" sz="1400" b="1"/>
              <a:t>** D. Cesar et al, Optics Express </a:t>
            </a: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</a:rPr>
              <a:t>26 (22), 29216 (2018)</a:t>
            </a:r>
          </a:p>
          <a:p>
            <a:endParaRPr lang="en-US" sz="1400"/>
          </a:p>
        </p:txBody>
      </p:sp>
      <p:grpSp>
        <p:nvGrpSpPr>
          <p:cNvPr id="7168" name="Group 7167">
            <a:extLst>
              <a:ext uri="{FF2B5EF4-FFF2-40B4-BE49-F238E27FC236}">
                <a16:creationId xmlns:a16="http://schemas.microsoft.com/office/drawing/2014/main" id="{67A40EB5-6F91-DE86-0C7C-BFD892208621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7169" name="Group 7168">
              <a:extLst>
                <a:ext uri="{FF2B5EF4-FFF2-40B4-BE49-F238E27FC236}">
                  <a16:creationId xmlns:a16="http://schemas.microsoft.com/office/drawing/2014/main" id="{CEBD5645-52C0-2B56-967E-C1BFEAF86505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7173" name="Freeform 7172">
                <a:extLst>
                  <a:ext uri="{FF2B5EF4-FFF2-40B4-BE49-F238E27FC236}">
                    <a16:creationId xmlns:a16="http://schemas.microsoft.com/office/drawing/2014/main" id="{181B4ED4-252F-463A-AD27-68D986731412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7174" name="TextBox 7173">
                <a:extLst>
                  <a:ext uri="{FF2B5EF4-FFF2-40B4-BE49-F238E27FC236}">
                    <a16:creationId xmlns:a16="http://schemas.microsoft.com/office/drawing/2014/main" id="{0C0157D8-5B76-5C56-41F3-9179830BF73A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DLA</a:t>
                </a:r>
              </a:p>
            </p:txBody>
          </p:sp>
          <p:sp>
            <p:nvSpPr>
              <p:cNvPr id="7175" name="Freeform 7174">
                <a:extLst>
                  <a:ext uri="{FF2B5EF4-FFF2-40B4-BE49-F238E27FC236}">
                    <a16:creationId xmlns:a16="http://schemas.microsoft.com/office/drawing/2014/main" id="{5DBE6AFC-F61E-21C5-0A5B-5EB85181F695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7176" name="TextBox 7175">
                <a:extLst>
                  <a:ext uri="{FF2B5EF4-FFF2-40B4-BE49-F238E27FC236}">
                    <a16:creationId xmlns:a16="http://schemas.microsoft.com/office/drawing/2014/main" id="{BC5CC014-A58F-9282-EB3E-0494B31106F0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Co-prop. schemes</a:t>
                </a:r>
              </a:p>
            </p:txBody>
          </p:sp>
          <p:sp>
            <p:nvSpPr>
              <p:cNvPr id="7177" name="Freeform 7176">
                <a:extLst>
                  <a:ext uri="{FF2B5EF4-FFF2-40B4-BE49-F238E27FC236}">
                    <a16:creationId xmlns:a16="http://schemas.microsoft.com/office/drawing/2014/main" id="{588A1459-1AF4-39EE-A58A-C712BA2319AA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7178" name="TextBox 7177">
                <a:extLst>
                  <a:ext uri="{FF2B5EF4-FFF2-40B4-BE49-F238E27FC236}">
                    <a16:creationId xmlns:a16="http://schemas.microsoft.com/office/drawing/2014/main" id="{1686EDD6-550A-1322-86CF-8C7814ED1E3B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7171" name="Freeform 7170">
              <a:extLst>
                <a:ext uri="{FF2B5EF4-FFF2-40B4-BE49-F238E27FC236}">
                  <a16:creationId xmlns:a16="http://schemas.microsoft.com/office/drawing/2014/main" id="{9D06BDD7-D648-C201-733F-86EA6B0F4AE5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7172" name="TextBox 7171">
              <a:extLst>
                <a:ext uri="{FF2B5EF4-FFF2-40B4-BE49-F238E27FC236}">
                  <a16:creationId xmlns:a16="http://schemas.microsoft.com/office/drawing/2014/main" id="{FC3B50B8-7442-95F6-BB05-220910EF857F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pic>
        <p:nvPicPr>
          <p:cNvPr id="4" name="achip_logo_notag_color_print.pdf" descr="achip_logo_notag_color_print.pdf">
            <a:extLst>
              <a:ext uri="{FF2B5EF4-FFF2-40B4-BE49-F238E27FC236}">
                <a16:creationId xmlns:a16="http://schemas.microsoft.com/office/drawing/2014/main" id="{A5A12256-DFB2-8A86-2019-0670DDAE9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893" y="4421102"/>
            <a:ext cx="629051" cy="508000"/>
          </a:xfrm>
          <a:prstGeom prst="rect">
            <a:avLst/>
          </a:prstGeom>
          <a:ln w="254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867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504EC9-4A9E-DA9A-29D4-6C71DBEA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1531" y="697233"/>
            <a:ext cx="10363200" cy="5199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Limiting Factors for MeV Energy Gain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FAA1BCD-9269-8239-96D5-E806E4BD4D0B}"/>
              </a:ext>
            </a:extLst>
          </p:cNvPr>
          <p:cNvSpPr txBox="1">
            <a:spLocks/>
          </p:cNvSpPr>
          <p:nvPr/>
        </p:nvSpPr>
        <p:spPr>
          <a:xfrm>
            <a:off x="360952" y="1412554"/>
            <a:ext cx="5735048" cy="2108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 baseline="0">
                <a:solidFill>
                  <a:srgbClr val="58595B"/>
                </a:solidFill>
                <a:latin typeface="Helvetica Regular" pitchFamily="2" charset="0"/>
                <a:ea typeface="+mn-ea"/>
                <a:cs typeface="+mn-cs"/>
              </a:defRPr>
            </a:lvl1pPr>
            <a:lvl2pPr marL="597393" indent="-231642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67" b="0" i="0" kern="1200" baseline="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2pPr>
            <a:lvl3pPr marL="963144" indent="-231642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67" b="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3pPr>
            <a:lvl4pPr marL="1328895" indent="-231642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67" b="0" i="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4pPr>
            <a:lvl5pPr marL="1694646" indent="-231642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67" b="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5pPr>
            <a:lvl6pPr marL="838179" indent="-868658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3693" indent="-25907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51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Laser-electron interaction time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structure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effects – over longer lengths, e- will defocus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Extending Structure Length Non-Trivial: Nanofabrication techniques are typically not concerned about long range wafer distortions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C8E03A8-B3E8-58B4-F291-67F141E1831E}"/>
              </a:ext>
            </a:extLst>
          </p:cNvPr>
          <p:cNvSpPr txBox="1">
            <a:spLocks/>
          </p:cNvSpPr>
          <p:nvPr/>
        </p:nvSpPr>
        <p:spPr>
          <a:xfrm>
            <a:off x="7040526" y="1328190"/>
            <a:ext cx="5151474" cy="11626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asmus Ischebeck">
            <a:extLst>
              <a:ext uri="{FF2B5EF4-FFF2-40B4-BE49-F238E27FC236}">
                <a16:creationId xmlns:a16="http://schemas.microsoft.com/office/drawing/2014/main" id="{82317D57-3256-675E-7807-C6BCA9EE917E}"/>
              </a:ext>
            </a:extLst>
          </p:cNvPr>
          <p:cNvSpPr txBox="1"/>
          <p:nvPr/>
        </p:nvSpPr>
        <p:spPr>
          <a:xfrm>
            <a:off x="341113" y="5050466"/>
            <a:ext cx="5242679" cy="78996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just"/>
            <a:r>
              <a:rPr lang="it-IT" sz="1200">
                <a:latin typeface="Cambria" panose="02040503050406030204" pitchFamily="18" charset="0"/>
              </a:rPr>
              <a:t>[</a:t>
            </a:r>
            <a:r>
              <a:rPr lang="en-GB" sz="1200">
                <a:latin typeface="Cambria" panose="02040503050406030204" pitchFamily="18" charset="0"/>
              </a:rPr>
              <a:t>Pietro </a:t>
            </a:r>
            <a:r>
              <a:rPr lang="en-GB" sz="1200" err="1">
                <a:latin typeface="Cambria" panose="02040503050406030204" pitchFamily="18" charset="0"/>
              </a:rPr>
              <a:t>Musumeci</a:t>
            </a:r>
            <a:r>
              <a:rPr lang="it-IT" sz="1200">
                <a:latin typeface="Cambria" panose="02040503050406030204" pitchFamily="18" charset="0"/>
              </a:rPr>
              <a:t>, </a:t>
            </a:r>
            <a:r>
              <a:rPr lang="en-GB" sz="1200" b="1">
                <a:solidFill>
                  <a:srgbClr val="CB6D04"/>
                </a:solidFill>
                <a:latin typeface="Cambria" panose="02040503050406030204" pitchFamily="18" charset="0"/>
              </a:rPr>
              <a:t>Accelerator on a chip program overview </a:t>
            </a:r>
          </a:p>
          <a:p>
            <a:pPr algn="just"/>
            <a:r>
              <a:rPr lang="it-IT" sz="1200" err="1">
                <a:latin typeface="Cambria" panose="02040503050406030204" pitchFamily="18" charset="0"/>
              </a:rPr>
              <a:t>invited</a:t>
            </a:r>
            <a:r>
              <a:rPr lang="it-IT" sz="1200">
                <a:latin typeface="Cambria" panose="02040503050406030204" pitchFamily="18" charset="0"/>
              </a:rPr>
              <a:t> talk @</a:t>
            </a:r>
            <a:r>
              <a:rPr lang="en-GB" sz="1200">
                <a:latin typeface="Cambria" panose="02040503050406030204" pitchFamily="18" charset="0"/>
              </a:rPr>
              <a:t>the 2022 edition of the </a:t>
            </a:r>
            <a:r>
              <a:rPr lang="en-GB" sz="1200" i="1" err="1">
                <a:latin typeface="Cambria" panose="02040503050406030204" pitchFamily="18" charset="0"/>
              </a:rPr>
              <a:t>EuroNNAc</a:t>
            </a:r>
            <a:r>
              <a:rPr lang="en-GB" sz="1200" i="1">
                <a:latin typeface="Cambria" panose="02040503050406030204" pitchFamily="18" charset="0"/>
              </a:rPr>
              <a:t> European Network for Novel Accelerators </a:t>
            </a:r>
            <a:r>
              <a:rPr lang="en-GB" sz="1200">
                <a:latin typeface="Cambria" panose="02040503050406030204" pitchFamily="18" charset="0"/>
              </a:rPr>
              <a:t>La </a:t>
            </a:r>
            <a:r>
              <a:rPr lang="en-GB" sz="1200" err="1">
                <a:latin typeface="Cambria" panose="02040503050406030204" pitchFamily="18" charset="0"/>
              </a:rPr>
              <a:t>Biodola</a:t>
            </a:r>
            <a:r>
              <a:rPr lang="en-GB" sz="1200">
                <a:latin typeface="Cambria" panose="02040503050406030204" pitchFamily="18" charset="0"/>
              </a:rPr>
              <a:t> Bay, Isola </a:t>
            </a:r>
            <a:r>
              <a:rPr lang="en-GB" sz="1200" err="1">
                <a:latin typeface="Cambria" panose="02040503050406030204" pitchFamily="18" charset="0"/>
              </a:rPr>
              <a:t>d'Elba</a:t>
            </a:r>
            <a:r>
              <a:rPr lang="en-GB" sz="1200">
                <a:latin typeface="Cambria" panose="02040503050406030204" pitchFamily="18" charset="0"/>
              </a:rPr>
              <a:t>, Italy 18- 24 September 2022]</a:t>
            </a:r>
          </a:p>
          <a:p>
            <a:pPr algn="just"/>
            <a:r>
              <a:rPr lang="en-GB" sz="1200">
                <a:latin typeface="Cambria" panose="02040503050406030204" pitchFamily="18" charset="0"/>
              </a:rPr>
              <a:t>https://</a:t>
            </a:r>
            <a:r>
              <a:rPr lang="en-GB" sz="1200" err="1">
                <a:latin typeface="Cambria" panose="02040503050406030204" pitchFamily="18" charset="0"/>
              </a:rPr>
              <a:t>agenda.infn.it</a:t>
            </a:r>
            <a:r>
              <a:rPr lang="en-GB" sz="1200">
                <a:latin typeface="Cambria" panose="02040503050406030204" pitchFamily="18" charset="0"/>
              </a:rPr>
              <a:t>/event/28376/contributions/179636/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B32546-5ECC-BC1C-43C9-44F2523D5CAD}"/>
              </a:ext>
            </a:extLst>
          </p:cNvPr>
          <p:cNvSpPr txBox="1"/>
          <p:nvPr/>
        </p:nvSpPr>
        <p:spPr>
          <a:xfrm>
            <a:off x="7515879" y="5126660"/>
            <a:ext cx="4200767" cy="78996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en-IT"/>
            </a:defPPr>
            <a:lvl1pPr>
              <a:defRPr sz="1200">
                <a:solidFill>
                  <a:srgbClr val="000000"/>
                </a:solidFill>
                <a:latin typeface="Cambria" panose="02040503050406030204" pitchFamily="18" charset="0"/>
                <a:ea typeface="Helvetica Neue Light"/>
                <a:cs typeface="Helvetica Neue Light"/>
              </a:defRPr>
            </a:lvl1pPr>
          </a:lstStyle>
          <a:p>
            <a:r>
              <a:rPr lang="en-GB"/>
              <a:t>[Rasmus </a:t>
            </a:r>
            <a:r>
              <a:rPr lang="en-GB" err="1"/>
              <a:t>Ischebeck</a:t>
            </a:r>
            <a:r>
              <a:rPr lang="en-GB"/>
              <a:t>, Uwe </a:t>
            </a:r>
            <a:r>
              <a:rPr lang="en-GB" err="1"/>
              <a:t>Niedermayer</a:t>
            </a:r>
            <a:r>
              <a:rPr lang="en-GB"/>
              <a:t> with contributions by the ACHIP collaboration ”</a:t>
            </a:r>
            <a:r>
              <a:rPr lang="en-GB" b="1">
                <a:solidFill>
                  <a:srgbClr val="CB6D04"/>
                </a:solidFill>
                <a:sym typeface="Helvetica Neue Light"/>
              </a:rPr>
              <a:t>Dielectric Laser Accelerators,” </a:t>
            </a:r>
            <a:r>
              <a:rPr lang="en-GB"/>
              <a:t>Townhall Meeting High Gradient Acceleration Plasma/Laser 30-3-2021]</a:t>
            </a:r>
          </a:p>
        </p:txBody>
      </p:sp>
      <p:sp>
        <p:nvSpPr>
          <p:cNvPr id="18" name="Small beam apertures…">
            <a:extLst>
              <a:ext uri="{FF2B5EF4-FFF2-40B4-BE49-F238E27FC236}">
                <a16:creationId xmlns:a16="http://schemas.microsoft.com/office/drawing/2014/main" id="{3226E42B-FE00-B216-3FF3-13DF96B48F3A}"/>
              </a:ext>
            </a:extLst>
          </p:cNvPr>
          <p:cNvSpPr txBox="1">
            <a:spLocks/>
          </p:cNvSpPr>
          <p:nvPr/>
        </p:nvSpPr>
        <p:spPr>
          <a:xfrm>
            <a:off x="7554333" y="1393076"/>
            <a:ext cx="4329545" cy="19495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IT"/>
            </a:defPPr>
            <a:lvl1pPr marL="342900" marR="0" indent="-342900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7" b="1" i="0" u="sng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97393" indent="-231642" defTabSz="914377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67" b="0" i="0" baseline="0">
                <a:solidFill>
                  <a:srgbClr val="58595B"/>
                </a:solidFill>
              </a:defRPr>
            </a:lvl2pPr>
            <a:lvl3pPr marL="963144" indent="-231642" defTabSz="914377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67" b="0">
                <a:solidFill>
                  <a:srgbClr val="58595B"/>
                </a:solidFill>
              </a:defRPr>
            </a:lvl3pPr>
            <a:lvl4pPr marL="1328895" indent="-231642" defTabSz="914377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67" b="0" i="0">
                <a:solidFill>
                  <a:srgbClr val="58595B"/>
                </a:solidFill>
              </a:defRPr>
            </a:lvl4pPr>
            <a:lvl5pPr marL="1694646" indent="-231642" defTabSz="914377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67" b="0">
                <a:solidFill>
                  <a:srgbClr val="58595B"/>
                </a:solidFill>
              </a:defRPr>
            </a:lvl5pPr>
            <a:lvl6pPr marL="838179" indent="-868658" defTabSz="914377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3"/>
            </a:lvl6pPr>
            <a:lvl7pPr marL="743693" indent="-259074" defTabSz="914377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7200"/>
            </a:lvl7pPr>
            <a:lvl8pPr marL="365751" indent="-228594" defTabSz="914377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33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533"/>
            </a:lvl9pPr>
          </a:lstStyle>
          <a:p>
            <a:r>
              <a:rPr lang="en-GB" b="0" u="none"/>
              <a:t>Small beam apertures (Wakes, Halo)</a:t>
            </a:r>
          </a:p>
          <a:p>
            <a:r>
              <a:rPr lang="en-GB"/>
              <a:t>Long-distance transport</a:t>
            </a:r>
          </a:p>
          <a:p>
            <a:r>
              <a:rPr lang="en-GB" b="0" u="none"/>
              <a:t>Focusing and beam transport</a:t>
            </a:r>
          </a:p>
          <a:p>
            <a:r>
              <a:rPr lang="en-GB"/>
              <a:t>Power delivery</a:t>
            </a:r>
          </a:p>
          <a:p>
            <a:r>
              <a:rPr lang="en-GB" b="0" u="none"/>
              <a:t>Instrumentation and feedbacks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A88B03-8B9C-F074-C173-84D07A4CBFAA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5921DB3-2DF7-77E2-A594-7F34D037265D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CC6A2BC-EC9F-DB35-0418-03985E9C565B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05BF34-989D-A3E1-A8B7-6B2929A6DFC2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DLA</a:t>
                </a: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30C73E6-6C94-470B-CE09-7798764C5EE7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9BD4236-0CE4-D9B6-B623-39827A7C5853}"/>
                  </a:ext>
                </a:extLst>
              </p:cNvPr>
              <p:cNvSpPr txBox="1"/>
              <p:nvPr/>
            </p:nvSpPr>
            <p:spPr>
              <a:xfrm>
                <a:off x="4810069" y="91890"/>
                <a:ext cx="2000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>
                    <a:solidFill>
                      <a:schemeClr val="bg1"/>
                    </a:solidFill>
                  </a:rPr>
                  <a:t>Co-prop. schemes</a:t>
                </a: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7C98E9C1-4498-B8F2-E55F-07CDC5B16B79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05FCEA-7D66-6C06-739B-F84C7FEB7CE9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6CA99F8-40C0-B509-2FCC-C692A9D15695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A06659-ED91-C22E-AC1E-2698A9AE254C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46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CFA227-9ACE-D542-BE4D-D3808D8D9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63" y="899687"/>
            <a:ext cx="4007868" cy="66129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2F594D-C71F-FE44-AC34-A5347151A0D7}"/>
              </a:ext>
            </a:extLst>
          </p:cNvPr>
          <p:cNvGrpSpPr/>
          <p:nvPr/>
        </p:nvGrpSpPr>
        <p:grpSpPr>
          <a:xfrm>
            <a:off x="27898" y="1655631"/>
            <a:ext cx="2949980" cy="3676417"/>
            <a:chOff x="6601991" y="-979512"/>
            <a:chExt cx="3244978" cy="44484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1A254D-77CA-604B-B00D-01E9EC69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1490" y="-979512"/>
              <a:ext cx="2561225" cy="22092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372ECF-1A76-BD45-875A-C5C94D97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1991" y="1550455"/>
              <a:ext cx="3244978" cy="191849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309686-5605-334F-9F74-048D090759D0}"/>
              </a:ext>
            </a:extLst>
          </p:cNvPr>
          <p:cNvSpPr txBox="1"/>
          <p:nvPr/>
        </p:nvSpPr>
        <p:spPr>
          <a:xfrm>
            <a:off x="3208421" y="-8823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738D12-D80F-8342-8B2F-C8E913F12CA6}"/>
              </a:ext>
            </a:extLst>
          </p:cNvPr>
          <p:cNvSpPr txBox="1"/>
          <p:nvPr/>
        </p:nvSpPr>
        <p:spPr>
          <a:xfrm>
            <a:off x="6324607" y="2148450"/>
            <a:ext cx="5632337" cy="89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600"/>
              </a:spcAft>
            </a:pPr>
            <a:endParaRPr lang="en-GB" sz="1800" b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AAA808-3837-9040-BF57-31CF32F7E2A2}"/>
              </a:ext>
            </a:extLst>
          </p:cNvPr>
          <p:cNvSpPr txBox="1"/>
          <p:nvPr/>
        </p:nvSpPr>
        <p:spPr>
          <a:xfrm>
            <a:off x="3532835" y="1476117"/>
            <a:ext cx="4893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/>
              <a:t>“transverse-illuminated” </a:t>
            </a:r>
            <a:r>
              <a:rPr lang="en-GB" sz="2000" b="1" i="1" u="sng"/>
              <a:t>Phase Reset Device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918D19-F8CA-CE4D-8599-4F8FE57575BD}"/>
              </a:ext>
            </a:extLst>
          </p:cNvPr>
          <p:cNvGrpSpPr/>
          <p:nvPr/>
        </p:nvGrpSpPr>
        <p:grpSpPr>
          <a:xfrm>
            <a:off x="9160507" y="1959271"/>
            <a:ext cx="3110624" cy="2198215"/>
            <a:chOff x="3581207" y="2096413"/>
            <a:chExt cx="2337058" cy="1651551"/>
          </a:xfrm>
        </p:grpSpPr>
        <p:pic>
          <p:nvPicPr>
            <p:cNvPr id="2" name="Picture 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DBE4A3A-B87C-C147-8C81-4178696FF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1920"/>
            <a:stretch/>
          </p:blipFill>
          <p:spPr>
            <a:xfrm rot="16200000">
              <a:off x="3644534" y="2033086"/>
              <a:ext cx="1651551" cy="177820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815632-AAC3-C849-B607-5275E6C58875}"/>
                </a:ext>
              </a:extLst>
            </p:cNvPr>
            <p:cNvGrpSpPr/>
            <p:nvPr/>
          </p:nvGrpSpPr>
          <p:grpSpPr>
            <a:xfrm>
              <a:off x="4218970" y="2367708"/>
              <a:ext cx="1699295" cy="1148530"/>
              <a:chOff x="1855317" y="1317786"/>
              <a:chExt cx="2004346" cy="11485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47B3E1-8CA5-6C47-BF3F-F8717A827FDD}"/>
                  </a:ext>
                </a:extLst>
              </p:cNvPr>
              <p:cNvSpPr txBox="1"/>
              <p:nvPr/>
            </p:nvSpPr>
            <p:spPr>
              <a:xfrm>
                <a:off x="3181272" y="1571261"/>
                <a:ext cx="67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Laser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4BBD5D-0F04-DD4F-95AA-DBDA6AA76C2D}"/>
                  </a:ext>
                </a:extLst>
              </p:cNvPr>
              <p:cNvSpPr txBox="1"/>
              <p:nvPr/>
            </p:nvSpPr>
            <p:spPr>
              <a:xfrm>
                <a:off x="1855317" y="2096984"/>
                <a:ext cx="716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chemeClr val="accent4"/>
                    </a:solidFill>
                  </a:rPr>
                  <a:t>beam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C165837-74C1-EF42-9EE5-B6ABC830FD76}"/>
                  </a:ext>
                </a:extLst>
              </p:cNvPr>
              <p:cNvCxnSpPr>
                <a:cxnSpLocks/>
                <a:stCxn id="29" idx="1"/>
              </p:cNvCxnSpPr>
              <p:nvPr/>
            </p:nvCxnSpPr>
            <p:spPr>
              <a:xfrm flipH="1">
                <a:off x="2352654" y="1755927"/>
                <a:ext cx="828617" cy="38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4F40AAA-E9F9-734C-B0EB-D87E89564C3D}"/>
                  </a:ext>
                </a:extLst>
              </p:cNvPr>
              <p:cNvCxnSpPr/>
              <p:nvPr/>
            </p:nvCxnSpPr>
            <p:spPr>
              <a:xfrm flipV="1">
                <a:off x="2213749" y="1317786"/>
                <a:ext cx="0" cy="7235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4ABF2F2-23A6-0841-8323-C0CFD0CA54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3749" y="1611471"/>
                <a:ext cx="0" cy="1961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006B9F6-EC73-C74C-879D-AF270DF645FF}"/>
              </a:ext>
            </a:extLst>
          </p:cNvPr>
          <p:cNvSpPr txBox="1"/>
          <p:nvPr/>
        </p:nvSpPr>
        <p:spPr>
          <a:xfrm>
            <a:off x="8908863" y="875785"/>
            <a:ext cx="2979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i="1" dirty="0"/>
              <a:t>[New Acceleration Concepts. </a:t>
            </a:r>
          </a:p>
          <a:p>
            <a:pPr algn="just"/>
            <a:r>
              <a:rPr lang="en-GB" sz="1600" i="1" dirty="0"/>
              <a:t>“Dielectric Laser Acceleration”, Joel England (SLAC) Snowmass AF6 Meeting Sept 23, 2020]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760711-DC9A-794B-B749-BF1B87CF99E9}"/>
              </a:ext>
            </a:extLst>
          </p:cNvPr>
          <p:cNvSpPr txBox="1"/>
          <p:nvPr/>
        </p:nvSpPr>
        <p:spPr>
          <a:xfrm>
            <a:off x="4354731" y="3746513"/>
            <a:ext cx="354199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tx1"/>
                </a:solidFill>
              </a:rPr>
              <a:t>low energy gain per stage</a:t>
            </a:r>
          </a:p>
          <a:p>
            <a:pPr algn="ctr"/>
            <a:r>
              <a:rPr lang="en-GB" sz="2000"/>
              <a:t>(few keV)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A8208-973A-C443-88EC-BB93FA5DBCCE}"/>
              </a:ext>
            </a:extLst>
          </p:cNvPr>
          <p:cNvSpPr txBox="1"/>
          <p:nvPr/>
        </p:nvSpPr>
        <p:spPr>
          <a:xfrm rot="5400000">
            <a:off x="5873278" y="3256768"/>
            <a:ext cx="41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ym typeface="Wingdings" pitchFamily="2" charset="2"/>
              </a:rPr>
              <a:t></a:t>
            </a:r>
            <a:endParaRPr lang="en-GB" sz="2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6CFAC4-6910-7B49-BE48-E4064C77CA95}"/>
              </a:ext>
            </a:extLst>
          </p:cNvPr>
          <p:cNvSpPr txBox="1"/>
          <p:nvPr/>
        </p:nvSpPr>
        <p:spPr>
          <a:xfrm>
            <a:off x="4471377" y="2431123"/>
            <a:ext cx="324421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tx1"/>
                </a:solidFill>
              </a:rPr>
              <a:t>short interaction region</a:t>
            </a:r>
          </a:p>
          <a:p>
            <a:pPr algn="ctr"/>
            <a:r>
              <a:rPr lang="en-GB" sz="2000"/>
              <a:t>(few µm)</a:t>
            </a:r>
            <a:endParaRPr lang="en-GB" sz="2000" b="1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BC636-E06F-FD4B-A98C-62F625B12B35}"/>
              </a:ext>
            </a:extLst>
          </p:cNvPr>
          <p:cNvSpPr txBox="1"/>
          <p:nvPr/>
        </p:nvSpPr>
        <p:spPr>
          <a:xfrm rot="5400000">
            <a:off x="5918685" y="1907178"/>
            <a:ext cx="414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ym typeface="Wingdings" pitchFamily="2" charset="2"/>
              </a:rPr>
              <a:t></a:t>
            </a:r>
            <a:endParaRPr lang="en-GB" sz="28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D7D82B-675D-1D42-843E-E984898212C1}"/>
              </a:ext>
            </a:extLst>
          </p:cNvPr>
          <p:cNvGrpSpPr/>
          <p:nvPr/>
        </p:nvGrpSpPr>
        <p:grpSpPr>
          <a:xfrm>
            <a:off x="8326372" y="4157486"/>
            <a:ext cx="3878332" cy="2730433"/>
            <a:chOff x="8069193" y="4157486"/>
            <a:chExt cx="3878332" cy="27304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81B3C7-7FB3-6D40-BBE0-9A598DE1F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69193" y="4290558"/>
              <a:ext cx="3878332" cy="240872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E92826-34D0-DD44-B5F1-C265D35C54BD}"/>
                </a:ext>
              </a:extLst>
            </p:cNvPr>
            <p:cNvSpPr txBox="1"/>
            <p:nvPr/>
          </p:nvSpPr>
          <p:spPr>
            <a:xfrm>
              <a:off x="8442491" y="4157486"/>
              <a:ext cx="765516" cy="491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FF0000"/>
                  </a:solidFill>
                </a:rPr>
                <a:t>Laser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C32502-5522-3D4E-9B6E-3319B567F250}"/>
                </a:ext>
              </a:extLst>
            </p:cNvPr>
            <p:cNvSpPr txBox="1"/>
            <p:nvPr/>
          </p:nvSpPr>
          <p:spPr>
            <a:xfrm>
              <a:off x="9775937" y="6396338"/>
              <a:ext cx="808929" cy="491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4"/>
                  </a:solidFill>
                </a:rPr>
                <a:t>beam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71793AE-AB90-F841-81DC-1FF8E74E44E8}"/>
                </a:ext>
              </a:extLst>
            </p:cNvPr>
            <p:cNvCxnSpPr>
              <a:cxnSpLocks/>
            </p:cNvCxnSpPr>
            <p:nvPr/>
          </p:nvCxnSpPr>
          <p:spPr>
            <a:xfrm>
              <a:off x="8843390" y="5316665"/>
              <a:ext cx="1014985" cy="151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3D3EC52-03F3-7D47-BB4A-B160FABA2CBF}"/>
                </a:ext>
              </a:extLst>
            </p:cNvPr>
            <p:cNvCxnSpPr/>
            <p:nvPr/>
          </p:nvCxnSpPr>
          <p:spPr>
            <a:xfrm flipV="1">
              <a:off x="10180402" y="5359225"/>
              <a:ext cx="0" cy="96305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888694-2CEB-604F-BAA5-D764498B2AF6}"/>
              </a:ext>
            </a:extLst>
          </p:cNvPr>
          <p:cNvSpPr txBox="1"/>
          <p:nvPr/>
        </p:nvSpPr>
        <p:spPr>
          <a:xfrm>
            <a:off x="-35990" y="5655412"/>
            <a:ext cx="40951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[N. V. </a:t>
            </a:r>
            <a:r>
              <a:rPr lang="en-GB" sz="1400" err="1"/>
              <a:t>Sapra</a:t>
            </a:r>
            <a:r>
              <a:rPr lang="en-GB" sz="1400"/>
              <a:t> et al; Science, 367, 6473, 79-83 2020]</a:t>
            </a:r>
          </a:p>
          <a:p>
            <a:r>
              <a:rPr lang="en-GB" sz="1400"/>
              <a:t>[E. A. Peralta et al; Nature, 503(7474):91–94, 2013.]</a:t>
            </a:r>
          </a:p>
          <a:p>
            <a:r>
              <a:rPr lang="en-GB" sz="1400"/>
              <a:t>[Kent P. Wootton et al; Opt. Lett., 41(12):2696, 2016]</a:t>
            </a:r>
          </a:p>
          <a:p>
            <a:r>
              <a:rPr lang="en-GB" sz="1400"/>
              <a:t>[D. Cesar et al; Nature Comm. Phys., 1(4):1–7, 2018]</a:t>
            </a:r>
          </a:p>
          <a:p>
            <a:r>
              <a:rPr lang="en-GB" sz="1400"/>
              <a:t>[K. J. </a:t>
            </a:r>
            <a:r>
              <a:rPr lang="en-GB" sz="1400" err="1"/>
              <a:t>Leedle</a:t>
            </a:r>
            <a:r>
              <a:rPr lang="en-GB" sz="1400"/>
              <a:t> et al; Opt. Lett., 40(18):4344, 2015]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A7834-F9FA-A745-ADD2-DD72AE764CA2}"/>
              </a:ext>
            </a:extLst>
          </p:cNvPr>
          <p:cNvSpPr/>
          <p:nvPr/>
        </p:nvSpPr>
        <p:spPr>
          <a:xfrm>
            <a:off x="4684622" y="5216256"/>
            <a:ext cx="294998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/>
              <a:t>cascading stages of acceleration is </a:t>
            </a:r>
          </a:p>
          <a:p>
            <a:pPr algn="ctr"/>
            <a:r>
              <a:rPr lang="en-GB" sz="2000" b="1"/>
              <a:t>very challenging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59E1A-EEF0-5440-966A-0495C574025B}"/>
              </a:ext>
            </a:extLst>
          </p:cNvPr>
          <p:cNvSpPr txBox="1"/>
          <p:nvPr/>
        </p:nvSpPr>
        <p:spPr>
          <a:xfrm rot="5400000">
            <a:off x="5918685" y="4754444"/>
            <a:ext cx="41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ym typeface="Wingdings" pitchFamily="2" charset="2"/>
              </a:rPr>
              <a:t></a:t>
            </a:r>
            <a:endParaRPr lang="en-GB" sz="2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0F306C-A066-BB51-6BA4-37CA26E673B5}"/>
              </a:ext>
            </a:extLst>
          </p:cNvPr>
          <p:cNvSpPr txBox="1"/>
          <p:nvPr/>
        </p:nvSpPr>
        <p:spPr>
          <a:xfrm>
            <a:off x="4354731" y="1049227"/>
            <a:ext cx="364875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IT"/>
            </a:defPPr>
            <a:lvl1pPr>
              <a:defRPr sz="2000" b="1" i="1" u="sng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Cross-propagating schemes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3942D7-09E2-020E-DE75-8B9D95E02141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85629CB-B40A-9C0E-ACE4-90AAC61A5188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368B60A-4B01-59D1-5AE1-ED10B39E0F67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78C1E1B-5EA1-8F41-C3C3-A18D8953D11D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DLA</a:t>
                </a: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043BDC9-04AF-AAA4-3F35-5E3F61E79A98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7BFFB48-19A5-E773-A51E-9E8383E0090F}"/>
                  </a:ext>
                </a:extLst>
              </p:cNvPr>
              <p:cNvSpPr txBox="1"/>
              <p:nvPr/>
            </p:nvSpPr>
            <p:spPr>
              <a:xfrm>
                <a:off x="4764913" y="91890"/>
                <a:ext cx="200038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IT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IT" sz="1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Cross-prop. schemes</a:t>
                </a: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4BD865C8-8320-FEE5-607D-EB8D644B3297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8F29849-FD01-D498-BD76-0CD0665E41A7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DFD854-A921-4E6B-765C-22DA64D21ADA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9AC148-79DC-54A5-EDC8-6A1A062FE634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371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electronics, calculator, remote&#10;&#10;Description automatically generated">
            <a:extLst>
              <a:ext uri="{FF2B5EF4-FFF2-40B4-BE49-F238E27FC236}">
                <a16:creationId xmlns:a16="http://schemas.microsoft.com/office/drawing/2014/main" id="{CBC5BEA9-E555-AB63-1689-294861733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6803">
            <a:off x="7939006" y="3804962"/>
            <a:ext cx="3517696" cy="2403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4D171C6-A427-E649-9506-4EB0C2E7A29D}"/>
              </a:ext>
            </a:extLst>
          </p:cNvPr>
          <p:cNvSpPr/>
          <p:nvPr/>
        </p:nvSpPr>
        <p:spPr>
          <a:xfrm>
            <a:off x="3317291" y="1615145"/>
            <a:ext cx="5679962" cy="1508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Hollow-core waveguides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power handling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Collinear </a:t>
            </a:r>
            <a:r>
              <a:rPr lang="en-GB" u="sng" dirty="0"/>
              <a:t>co-propagating</a:t>
            </a:r>
            <a:r>
              <a:rPr lang="en-GB" dirty="0"/>
              <a:t> laser and particle beam </a:t>
            </a:r>
            <a:endParaRPr lang="en-IT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u="sng" dirty="0"/>
              <a:t>High interaction impedance</a:t>
            </a:r>
            <a:r>
              <a:rPr lang="en-GB" u="sng" dirty="0"/>
              <a:t> </a:t>
            </a:r>
            <a:r>
              <a:rPr lang="en-GB" u="sng" dirty="0" err="1"/>
              <a:t>Z</a:t>
            </a:r>
            <a:r>
              <a:rPr lang="en-GB" u="sng" baseline="-25000" dirty="0" err="1"/>
              <a:t>c</a:t>
            </a:r>
            <a:r>
              <a:rPr lang="en-GB" u="sng" baseline="-25000" dirty="0"/>
              <a:t> </a:t>
            </a:r>
            <a:r>
              <a:rPr lang="en-GB" dirty="0"/>
              <a:t>and</a:t>
            </a:r>
            <a:r>
              <a:rPr lang="en-GB" baseline="-25000" dirty="0"/>
              <a:t> </a:t>
            </a:r>
            <a:r>
              <a:rPr lang="en-GB" dirty="0"/>
              <a:t>accelerating gradient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Continuous wave </a:t>
            </a:r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(CW)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operation </a:t>
            </a:r>
            <a:r>
              <a:rPr lang="en-GB" dirty="0"/>
              <a:t>(1-5 µm)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7EA564-EC34-0342-B203-42B6AF5907CA}"/>
              </a:ext>
            </a:extLst>
          </p:cNvPr>
          <p:cNvGrpSpPr/>
          <p:nvPr/>
        </p:nvGrpSpPr>
        <p:grpSpPr>
          <a:xfrm>
            <a:off x="179766" y="969402"/>
            <a:ext cx="3137525" cy="2258886"/>
            <a:chOff x="70565" y="900417"/>
            <a:chExt cx="3137525" cy="248477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DC3C69F-B9C4-B34C-B6E3-14E972D9C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604" y="900417"/>
              <a:ext cx="2953426" cy="1888835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C67A60-AB06-C045-9E11-D03A5A164CBE}"/>
                </a:ext>
              </a:extLst>
            </p:cNvPr>
            <p:cNvSpPr txBox="1"/>
            <p:nvPr/>
          </p:nvSpPr>
          <p:spPr>
            <a:xfrm>
              <a:off x="70565" y="2831194"/>
              <a:ext cx="3137525" cy="5539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GB" sz="1600" i="1"/>
                <a:t>DLA </a:t>
              </a:r>
              <a:r>
                <a:rPr lang="en-GB" sz="1600" b="1" i="1"/>
                <a:t>high-Q  photonic-crystal cavity </a:t>
              </a:r>
            </a:p>
            <a:p>
              <a:pPr algn="ctr"/>
              <a:r>
                <a:rPr lang="en-GB" sz="1400" i="1"/>
                <a:t>[courtesy of C2N]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6AF178C-3CB1-1A47-A8AD-0D338693D168}"/>
              </a:ext>
            </a:extLst>
          </p:cNvPr>
          <p:cNvSpPr txBox="1"/>
          <p:nvPr/>
        </p:nvSpPr>
        <p:spPr>
          <a:xfrm rot="18973795">
            <a:off x="163331" y="5110183"/>
            <a:ext cx="826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4A2F94-8223-3440-BD01-1D2409600139}"/>
              </a:ext>
            </a:extLst>
          </p:cNvPr>
          <p:cNvSpPr txBox="1"/>
          <p:nvPr/>
        </p:nvSpPr>
        <p:spPr>
          <a:xfrm rot="18832582">
            <a:off x="-13597" y="4966254"/>
            <a:ext cx="97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accent4"/>
                </a:solidFill>
              </a:rPr>
              <a:t>beam</a:t>
            </a:r>
          </a:p>
        </p:txBody>
      </p:sp>
      <p:pic>
        <p:nvPicPr>
          <p:cNvPr id="47" name="Immagine 9" descr="Immagine che contiene testo, LEGO, giocattolo&#10;&#10;Descrizione generata automaticamente">
            <a:extLst>
              <a:ext uri="{FF2B5EF4-FFF2-40B4-BE49-F238E27FC236}">
                <a16:creationId xmlns:a16="http://schemas.microsoft.com/office/drawing/2014/main" id="{E48400A7-FF5E-E84C-A734-C8E55D921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82" y="3554956"/>
            <a:ext cx="2758849" cy="2067141"/>
          </a:xfrm>
          <a:prstGeom prst="rect">
            <a:avLst/>
          </a:prstGeom>
        </p:spPr>
      </p:pic>
      <p:cxnSp>
        <p:nvCxnSpPr>
          <p:cNvPr id="54" name="Connettore 2 11">
            <a:extLst>
              <a:ext uri="{FF2B5EF4-FFF2-40B4-BE49-F238E27FC236}">
                <a16:creationId xmlns:a16="http://schemas.microsoft.com/office/drawing/2014/main" id="{B2BB7499-B6D7-3C44-969D-30D4B170DE45}"/>
              </a:ext>
            </a:extLst>
          </p:cNvPr>
          <p:cNvCxnSpPr>
            <a:cxnSpLocks/>
          </p:cNvCxnSpPr>
          <p:nvPr/>
        </p:nvCxnSpPr>
        <p:spPr>
          <a:xfrm flipH="1">
            <a:off x="1955458" y="4722388"/>
            <a:ext cx="63546" cy="82830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magine 13">
            <a:extLst>
              <a:ext uri="{FF2B5EF4-FFF2-40B4-BE49-F238E27FC236}">
                <a16:creationId xmlns:a16="http://schemas.microsoft.com/office/drawing/2014/main" id="{514DD22D-6972-824F-83E3-12C1EC94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271" y="5462766"/>
            <a:ext cx="926166" cy="9921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629B67-6ED4-8647-9C0B-535AAB0E0AB3}"/>
              </a:ext>
            </a:extLst>
          </p:cNvPr>
          <p:cNvGrpSpPr/>
          <p:nvPr/>
        </p:nvGrpSpPr>
        <p:grpSpPr>
          <a:xfrm rot="18229174">
            <a:off x="424217" y="4382181"/>
            <a:ext cx="2834356" cy="838240"/>
            <a:chOff x="-2235286" y="4038816"/>
            <a:chExt cx="2834356" cy="83824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90AA10D-DE80-A144-A72D-48C130F0422B}"/>
                </a:ext>
              </a:extLst>
            </p:cNvPr>
            <p:cNvCxnSpPr>
              <a:cxnSpLocks/>
            </p:cNvCxnSpPr>
            <p:nvPr/>
          </p:nvCxnSpPr>
          <p:spPr>
            <a:xfrm>
              <a:off x="-2216633" y="4038816"/>
              <a:ext cx="2815703" cy="829096"/>
            </a:xfrm>
            <a:prstGeom prst="straightConnector1">
              <a:avLst/>
            </a:prstGeom>
            <a:ln w="34925">
              <a:solidFill>
                <a:srgbClr val="FF0000"/>
              </a:solidFill>
              <a:prstDash val="dash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D8AED81-A58E-7341-9E5F-94C6937563DD}"/>
                </a:ext>
              </a:extLst>
            </p:cNvPr>
            <p:cNvCxnSpPr>
              <a:cxnSpLocks/>
            </p:cNvCxnSpPr>
            <p:nvPr/>
          </p:nvCxnSpPr>
          <p:spPr>
            <a:xfrm>
              <a:off x="-2235286" y="4068398"/>
              <a:ext cx="2726381" cy="808658"/>
            </a:xfrm>
            <a:prstGeom prst="straightConnector1">
              <a:avLst/>
            </a:prstGeom>
            <a:ln w="34925">
              <a:prstDash val="dash"/>
              <a:headEnd type="oval"/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D628A6D-E75A-EC42-B6B1-16A978C8802F}"/>
              </a:ext>
            </a:extLst>
          </p:cNvPr>
          <p:cNvSpPr/>
          <p:nvPr/>
        </p:nvSpPr>
        <p:spPr>
          <a:xfrm>
            <a:off x="-85578" y="6532388"/>
            <a:ext cx="4196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[G. S. Mauro et al., " in IEEE MTT, 68, 5, 1621-26, 2020]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E0664-D8A5-F84D-9E99-A31C59EF6EA9}"/>
              </a:ext>
            </a:extLst>
          </p:cNvPr>
          <p:cNvSpPr txBox="1"/>
          <p:nvPr/>
        </p:nvSpPr>
        <p:spPr>
          <a:xfrm>
            <a:off x="7690938" y="6483062"/>
            <a:ext cx="4510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T"/>
            </a:defPPr>
            <a:lvl1pPr>
              <a:defRPr sz="1400"/>
            </a:lvl1pPr>
          </a:lstStyle>
          <a:p>
            <a:pPr algn="just"/>
            <a:r>
              <a:rPr lang="en-GB" sz="1100" dirty="0"/>
              <a:t>[G. S. Mauro et al;. 15</a:t>
            </a:r>
            <a:r>
              <a:rPr lang="en-GB" sz="1100" baseline="30000" dirty="0"/>
              <a:t>th</a:t>
            </a:r>
            <a:r>
              <a:rPr lang="en-GB" sz="1100" dirty="0"/>
              <a:t> Metamaterials Conf. (Aug. 2021)]</a:t>
            </a:r>
          </a:p>
          <a:p>
            <a:pPr algn="just"/>
            <a:r>
              <a:rPr lang="en-GB" sz="1100" dirty="0"/>
              <a:t>[</a:t>
            </a:r>
            <a:r>
              <a:rPr lang="en-GB" sz="1100" dirty="0" err="1"/>
              <a:t>Ziran</a:t>
            </a:r>
            <a:r>
              <a:rPr lang="en-GB" sz="1100" dirty="0"/>
              <a:t> Wu et al;  Phys. Rev. ST Accel. Beams 17, 081301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558AAF-1A16-AC4B-B8CD-BAB3754A940D}"/>
              </a:ext>
            </a:extLst>
          </p:cNvPr>
          <p:cNvSpPr txBox="1"/>
          <p:nvPr/>
        </p:nvSpPr>
        <p:spPr>
          <a:xfrm>
            <a:off x="5298141" y="664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91463E-531A-C16F-A739-21E84F3D1AB1}"/>
              </a:ext>
            </a:extLst>
          </p:cNvPr>
          <p:cNvSpPr txBox="1"/>
          <p:nvPr/>
        </p:nvSpPr>
        <p:spPr>
          <a:xfrm>
            <a:off x="4030994" y="1068743"/>
            <a:ext cx="444544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b="1" i="1" u="sng">
                <a:solidFill>
                  <a:srgbClr val="333333"/>
                </a:solidFill>
                <a:latin typeface="Arial" panose="020B0604020202020204" pitchFamily="34" charset="0"/>
              </a:rPr>
              <a:t>Co-propagating/Collinear</a:t>
            </a:r>
            <a:r>
              <a:rPr lang="en-GB" sz="2000" b="1" i="1">
                <a:solidFill>
                  <a:srgbClr val="333333"/>
                </a:solidFill>
                <a:latin typeface="Arial" panose="020B0604020202020204" pitchFamily="34" charset="0"/>
              </a:rPr>
              <a:t> schemes</a:t>
            </a:r>
            <a:endParaRPr lang="en-GB" sz="20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8489265-BD18-4CBA-AB65-F0C75788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791"/>
            <a:ext cx="10515600" cy="979140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0070C0"/>
                </a:solidFill>
              </a:rPr>
              <a:t>This talk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9BC216F-66A9-0B64-D2BE-F4AD6EA9559C}"/>
              </a:ext>
            </a:extLst>
          </p:cNvPr>
          <p:cNvGrpSpPr/>
          <p:nvPr/>
        </p:nvGrpSpPr>
        <p:grpSpPr>
          <a:xfrm>
            <a:off x="-441621" y="8318"/>
            <a:ext cx="8537688" cy="482594"/>
            <a:chOff x="-441621" y="8318"/>
            <a:chExt cx="8537688" cy="48259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6AF3C9B-DFCE-BCCA-3D78-F11089758BED}"/>
                </a:ext>
              </a:extLst>
            </p:cNvPr>
            <p:cNvGrpSpPr/>
            <p:nvPr/>
          </p:nvGrpSpPr>
          <p:grpSpPr>
            <a:xfrm>
              <a:off x="-441621" y="8318"/>
              <a:ext cx="6777136" cy="474355"/>
              <a:chOff x="1759138" y="27529"/>
              <a:chExt cx="6777136" cy="474355"/>
            </a:xfrm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19A37FF1-5DBA-50FC-BDC1-CDE5CC72B0C2}"/>
                  </a:ext>
                </a:extLst>
              </p:cNvPr>
              <p:cNvSpPr/>
              <p:nvPr/>
            </p:nvSpPr>
            <p:spPr>
              <a:xfrm rot="5400000">
                <a:off x="2966083" y="-1168833"/>
                <a:ext cx="461430" cy="2875320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35B5FAC-911D-FE52-BB20-0BA65E06BCD1}"/>
                  </a:ext>
                </a:extLst>
              </p:cNvPr>
              <p:cNvSpPr txBox="1"/>
              <p:nvPr/>
            </p:nvSpPr>
            <p:spPr>
              <a:xfrm>
                <a:off x="3078504" y="100359"/>
                <a:ext cx="5164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IT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IT" dirty="0"/>
                  <a:t>DLA</a:t>
                </a: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CBC724F8-0151-277D-7F55-04D48C6C4D9B}"/>
                  </a:ext>
                </a:extLst>
              </p:cNvPr>
              <p:cNvSpPr/>
              <p:nvPr/>
            </p:nvSpPr>
            <p:spPr>
              <a:xfrm rot="5400000">
                <a:off x="5351806" y="-924615"/>
                <a:ext cx="472012" cy="2376299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4C280B9-EACC-4FC5-7996-6C297BC728A6}"/>
                  </a:ext>
                </a:extLst>
              </p:cNvPr>
              <p:cNvSpPr txBox="1"/>
              <p:nvPr/>
            </p:nvSpPr>
            <p:spPr>
              <a:xfrm>
                <a:off x="4764913" y="91890"/>
                <a:ext cx="200038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IT"/>
                </a:defPPr>
                <a:lvl1pPr algn="ctr"/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Co-prop. schemes</a:t>
                </a: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7361086-E23D-27E2-3569-FD08610B0215}"/>
                  </a:ext>
                </a:extLst>
              </p:cNvPr>
              <p:cNvSpPr/>
              <p:nvPr/>
            </p:nvSpPr>
            <p:spPr>
              <a:xfrm rot="5400000">
                <a:off x="7318327" y="-716063"/>
                <a:ext cx="472012" cy="1963882"/>
              </a:xfrm>
              <a:custGeom>
                <a:avLst/>
                <a:gdLst>
                  <a:gd name="connsiteX0" fmla="*/ 0 w 354630"/>
                  <a:gd name="connsiteY0" fmla="*/ 2160270 h 2160270"/>
                  <a:gd name="connsiteX1" fmla="*/ 0 w 354630"/>
                  <a:gd name="connsiteY1" fmla="*/ 331470 h 2160270"/>
                  <a:gd name="connsiteX2" fmla="*/ 0 w 354630"/>
                  <a:gd name="connsiteY2" fmla="*/ 287567 h 2160270"/>
                  <a:gd name="connsiteX3" fmla="*/ 184351 w 354630"/>
                  <a:gd name="connsiteY3" fmla="*/ 0 h 2160270"/>
                  <a:gd name="connsiteX4" fmla="*/ 354630 w 354630"/>
                  <a:gd name="connsiteY4" fmla="*/ 265615 h 2160270"/>
                  <a:gd name="connsiteX5" fmla="*/ 354630 w 354630"/>
                  <a:gd name="connsiteY5" fmla="*/ 331470 h 2160270"/>
                  <a:gd name="connsiteX6" fmla="*/ 354630 w 354630"/>
                  <a:gd name="connsiteY6" fmla="*/ 2160270 h 2160270"/>
                  <a:gd name="connsiteX7" fmla="*/ 177315 w 354630"/>
                  <a:gd name="connsiteY7" fmla="*/ 1828800 h 216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30" h="2160270">
                    <a:moveTo>
                      <a:pt x="0" y="2160270"/>
                    </a:moveTo>
                    <a:lnTo>
                      <a:pt x="0" y="331470"/>
                    </a:lnTo>
                    <a:lnTo>
                      <a:pt x="0" y="287567"/>
                    </a:lnTo>
                    <a:lnTo>
                      <a:pt x="184351" y="0"/>
                    </a:lnTo>
                    <a:lnTo>
                      <a:pt x="354630" y="265615"/>
                    </a:lnTo>
                    <a:lnTo>
                      <a:pt x="354630" y="331470"/>
                    </a:lnTo>
                    <a:lnTo>
                      <a:pt x="354630" y="2160270"/>
                    </a:lnTo>
                    <a:lnTo>
                      <a:pt x="177315" y="182880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T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6BCBC11-9BEC-CE55-8FFA-D8DF3519ACAC}"/>
                  </a:ext>
                </a:extLst>
              </p:cNvPr>
              <p:cNvSpPr txBox="1"/>
              <p:nvPr/>
            </p:nvSpPr>
            <p:spPr>
              <a:xfrm>
                <a:off x="7141317" y="121046"/>
                <a:ext cx="7441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600" dirty="0">
                    <a:solidFill>
                      <a:schemeClr val="bg1"/>
                    </a:solidFill>
                  </a:rPr>
                  <a:t>Design</a:t>
                </a:r>
              </a:p>
            </p:txBody>
          </p:sp>
        </p:grp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6D4AADF8-2A44-9435-B5FC-070A2E5129A5}"/>
                </a:ext>
              </a:extLst>
            </p:cNvPr>
            <p:cNvSpPr/>
            <p:nvPr/>
          </p:nvSpPr>
          <p:spPr>
            <a:xfrm rot="5400000">
              <a:off x="6878120" y="-727035"/>
              <a:ext cx="472012" cy="1963882"/>
            </a:xfrm>
            <a:custGeom>
              <a:avLst/>
              <a:gdLst>
                <a:gd name="connsiteX0" fmla="*/ 0 w 354630"/>
                <a:gd name="connsiteY0" fmla="*/ 2160270 h 2160270"/>
                <a:gd name="connsiteX1" fmla="*/ 0 w 354630"/>
                <a:gd name="connsiteY1" fmla="*/ 331470 h 2160270"/>
                <a:gd name="connsiteX2" fmla="*/ 0 w 354630"/>
                <a:gd name="connsiteY2" fmla="*/ 287567 h 2160270"/>
                <a:gd name="connsiteX3" fmla="*/ 184351 w 354630"/>
                <a:gd name="connsiteY3" fmla="*/ 0 h 2160270"/>
                <a:gd name="connsiteX4" fmla="*/ 354630 w 354630"/>
                <a:gd name="connsiteY4" fmla="*/ 265615 h 2160270"/>
                <a:gd name="connsiteX5" fmla="*/ 354630 w 354630"/>
                <a:gd name="connsiteY5" fmla="*/ 331470 h 2160270"/>
                <a:gd name="connsiteX6" fmla="*/ 354630 w 354630"/>
                <a:gd name="connsiteY6" fmla="*/ 2160270 h 2160270"/>
                <a:gd name="connsiteX7" fmla="*/ 177315 w 354630"/>
                <a:gd name="connsiteY7" fmla="*/ 1828800 h 216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630" h="2160270">
                  <a:moveTo>
                    <a:pt x="0" y="2160270"/>
                  </a:moveTo>
                  <a:lnTo>
                    <a:pt x="0" y="331470"/>
                  </a:lnTo>
                  <a:lnTo>
                    <a:pt x="0" y="287567"/>
                  </a:lnTo>
                  <a:lnTo>
                    <a:pt x="184351" y="0"/>
                  </a:lnTo>
                  <a:lnTo>
                    <a:pt x="354630" y="265615"/>
                  </a:lnTo>
                  <a:lnTo>
                    <a:pt x="354630" y="331470"/>
                  </a:lnTo>
                  <a:lnTo>
                    <a:pt x="354630" y="2160270"/>
                  </a:lnTo>
                  <a:lnTo>
                    <a:pt x="177315" y="18288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T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CF4BC7D-24FB-3644-4307-496E2BECBD4E}"/>
                </a:ext>
              </a:extLst>
            </p:cNvPr>
            <p:cNvSpPr txBox="1"/>
            <p:nvPr/>
          </p:nvSpPr>
          <p:spPr>
            <a:xfrm>
              <a:off x="6595081" y="84908"/>
              <a:ext cx="1067017" cy="37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Conclusions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B65A185-DD15-3220-C392-B12ABCD83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401" y="890679"/>
            <a:ext cx="3253312" cy="24399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1478EC6-0C8E-2324-1D68-399D56995D43}"/>
              </a:ext>
            </a:extLst>
          </p:cNvPr>
          <p:cNvGrpSpPr/>
          <p:nvPr/>
        </p:nvGrpSpPr>
        <p:grpSpPr>
          <a:xfrm>
            <a:off x="9622205" y="1162675"/>
            <a:ext cx="2365704" cy="1809987"/>
            <a:chOff x="9252002" y="310762"/>
            <a:chExt cx="2365704" cy="180998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351EDA1-0247-CA02-96B5-17F687051C09}"/>
                </a:ext>
              </a:extLst>
            </p:cNvPr>
            <p:cNvCxnSpPr>
              <a:cxnSpLocks/>
            </p:cNvCxnSpPr>
            <p:nvPr/>
          </p:nvCxnSpPr>
          <p:spPr>
            <a:xfrm>
              <a:off x="9252002" y="310762"/>
              <a:ext cx="2327322" cy="1781476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dash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E401C89-717D-608C-B5E0-B98E19C66106}"/>
                </a:ext>
              </a:extLst>
            </p:cNvPr>
            <p:cNvCxnSpPr>
              <a:cxnSpLocks/>
            </p:cNvCxnSpPr>
            <p:nvPr/>
          </p:nvCxnSpPr>
          <p:spPr>
            <a:xfrm>
              <a:off x="9252002" y="403838"/>
              <a:ext cx="2251740" cy="1714263"/>
            </a:xfrm>
            <a:prstGeom prst="straightConnector1">
              <a:avLst/>
            </a:prstGeom>
            <a:ln w="34925">
              <a:prstDash val="dash"/>
              <a:headEnd type="oval"/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54ABE4-B992-C021-D48F-C7870E9EDBB6}"/>
                </a:ext>
              </a:extLst>
            </p:cNvPr>
            <p:cNvSpPr txBox="1"/>
            <p:nvPr/>
          </p:nvSpPr>
          <p:spPr>
            <a:xfrm rot="2282032">
              <a:off x="9714658" y="1031461"/>
              <a:ext cx="1650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Laser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C16819-58F4-DE13-0598-CB5859245714}"/>
                </a:ext>
              </a:extLst>
            </p:cNvPr>
            <p:cNvSpPr txBox="1"/>
            <p:nvPr/>
          </p:nvSpPr>
          <p:spPr>
            <a:xfrm rot="2376630">
              <a:off x="10643256" y="1812972"/>
              <a:ext cx="974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chemeClr val="accent4"/>
                  </a:solidFill>
                </a:rPr>
                <a:t>e-beam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1E3157-0334-53D9-20BA-AC3776CEF4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90832" y="573793"/>
              <a:ext cx="999008" cy="8152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7792C8-43AD-BEBE-B112-37A13BACB46D}"/>
                </a:ext>
              </a:extLst>
            </p:cNvPr>
            <p:cNvSpPr txBox="1"/>
            <p:nvPr/>
          </p:nvSpPr>
          <p:spPr>
            <a:xfrm>
              <a:off x="10689604" y="643496"/>
              <a:ext cx="382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err="1"/>
                <a:t>E</a:t>
              </a:r>
              <a:r>
                <a:rPr lang="en-US" baseline="-25000" err="1"/>
                <a:t>z</a:t>
              </a:r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E4E47-85A9-9D28-A276-DCE590CDD2D3}"/>
              </a:ext>
            </a:extLst>
          </p:cNvPr>
          <p:cNvGrpSpPr/>
          <p:nvPr/>
        </p:nvGrpSpPr>
        <p:grpSpPr>
          <a:xfrm>
            <a:off x="8802200" y="4359077"/>
            <a:ext cx="2365704" cy="1809987"/>
            <a:chOff x="9252002" y="310762"/>
            <a:chExt cx="2365704" cy="1809987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6691141-353E-4BCB-3A5A-C292BC3E9F0F}"/>
                </a:ext>
              </a:extLst>
            </p:cNvPr>
            <p:cNvCxnSpPr>
              <a:cxnSpLocks/>
            </p:cNvCxnSpPr>
            <p:nvPr/>
          </p:nvCxnSpPr>
          <p:spPr>
            <a:xfrm>
              <a:off x="9252002" y="310762"/>
              <a:ext cx="2327322" cy="1781476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dash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AADCA54-8D20-8338-EF9B-E83CCCF3488F}"/>
                </a:ext>
              </a:extLst>
            </p:cNvPr>
            <p:cNvCxnSpPr>
              <a:cxnSpLocks/>
            </p:cNvCxnSpPr>
            <p:nvPr/>
          </p:nvCxnSpPr>
          <p:spPr>
            <a:xfrm>
              <a:off x="9252002" y="403838"/>
              <a:ext cx="2251740" cy="1714263"/>
            </a:xfrm>
            <a:prstGeom prst="straightConnector1">
              <a:avLst/>
            </a:prstGeom>
            <a:ln w="34925">
              <a:prstDash val="dash"/>
              <a:headEnd type="oval"/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255A1C-5402-68A1-8F61-2F48D089CE3A}"/>
                </a:ext>
              </a:extLst>
            </p:cNvPr>
            <p:cNvSpPr txBox="1"/>
            <p:nvPr/>
          </p:nvSpPr>
          <p:spPr>
            <a:xfrm rot="2282032">
              <a:off x="9714658" y="1031461"/>
              <a:ext cx="16509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FF0000"/>
                  </a:solidFill>
                </a:rPr>
                <a:t>Laser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2F2C94-91E6-2C59-84FA-50FBB77A1AC0}"/>
                </a:ext>
              </a:extLst>
            </p:cNvPr>
            <p:cNvSpPr txBox="1"/>
            <p:nvPr/>
          </p:nvSpPr>
          <p:spPr>
            <a:xfrm rot="2376630">
              <a:off x="10643256" y="1812972"/>
              <a:ext cx="974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chemeClr val="accent4"/>
                  </a:solidFill>
                </a:rPr>
                <a:t>e-beam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6E8C2DE-204F-7931-0C1A-28BD252069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90832" y="573793"/>
              <a:ext cx="999008" cy="8152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31EF9A-E66F-782C-610C-FC131BDAD499}"/>
                </a:ext>
              </a:extLst>
            </p:cNvPr>
            <p:cNvSpPr txBox="1"/>
            <p:nvPr/>
          </p:nvSpPr>
          <p:spPr>
            <a:xfrm>
              <a:off x="10689604" y="643496"/>
              <a:ext cx="382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err="1"/>
                <a:t>E</a:t>
              </a:r>
              <a:r>
                <a:rPr lang="en-US" baseline="-25000" err="1"/>
                <a:t>z</a:t>
              </a:r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FF21F0C-CAD6-F008-C90D-FE25D2022535}"/>
              </a:ext>
            </a:extLst>
          </p:cNvPr>
          <p:cNvSpPr txBox="1"/>
          <p:nvPr/>
        </p:nvSpPr>
        <p:spPr>
          <a:xfrm>
            <a:off x="3571855" y="3269542"/>
            <a:ext cx="48156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effectLst/>
                <a:latin typeface="Helvetica" pitchFamily="2" charset="0"/>
              </a:rPr>
              <a:t>laser power flow propagates in the same direction as the electron beam </a:t>
            </a:r>
          </a:p>
          <a:p>
            <a:pPr algn="ctr"/>
            <a:endParaRPr lang="en-GB" b="1" dirty="0">
              <a:latin typeface="Helvetica" pitchFamily="2" charset="0"/>
            </a:endParaRPr>
          </a:p>
          <a:p>
            <a:pPr algn="ctr"/>
            <a:r>
              <a:rPr lang="en-GB" b="1" dirty="0">
                <a:effectLst/>
                <a:latin typeface="Helvetica" pitchFamily="2" charset="0"/>
              </a:rPr>
              <a:t>co-propagation designs </a:t>
            </a:r>
            <a:r>
              <a:rPr lang="en-GB" dirty="0">
                <a:effectLst/>
                <a:latin typeface="Helvetica" pitchFamily="2" charset="0"/>
              </a:rPr>
              <a:t>have the potential </a:t>
            </a:r>
            <a:r>
              <a:rPr lang="en-GB" b="1" dirty="0">
                <a:effectLst/>
                <a:latin typeface="Helvetica" pitchFamily="2" charset="0"/>
              </a:rPr>
              <a:t>to increase the interaction length </a:t>
            </a:r>
            <a:r>
              <a:rPr lang="en-GB" dirty="0">
                <a:effectLst/>
                <a:latin typeface="Helvetica" pitchFamily="2" charset="0"/>
              </a:rPr>
              <a:t>between electrons and the laser beam</a:t>
            </a:r>
            <a:r>
              <a:rPr lang="en-GB" b="1" dirty="0">
                <a:effectLst/>
                <a:latin typeface="Helvetica" pitchFamily="2" charset="0"/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8525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13113D60DC242AFAD4A69C58D707A" ma:contentTypeVersion="22" ma:contentTypeDescription="Create a new document." ma:contentTypeScope="" ma:versionID="eee5f328dd90f3f10efb1861fe2a0096">
  <xsd:schema xmlns:xsd="http://www.w3.org/2001/XMLSchema" xmlns:xs="http://www.w3.org/2001/XMLSchema" xmlns:p="http://schemas.microsoft.com/office/2006/metadata/properties" xmlns:ns1="http://schemas.microsoft.com/sharepoint/v3" xmlns:ns2="0d30e81a-876c-40fa-afc3-659f76f48137" xmlns:ns3="33d1be05-7d02-4e2b-a5f0-a73cf0ce1e4d" targetNamespace="http://schemas.microsoft.com/office/2006/metadata/properties" ma:root="true" ma:fieldsID="2f50756969aeb1ee02e57f14956f155a" ns1:_="" ns2:_="" ns3:_="">
    <xsd:import namespace="http://schemas.microsoft.com/sharepoint/v3"/>
    <xsd:import namespace="0d30e81a-876c-40fa-afc3-659f76f48137"/>
    <xsd:import namespace="33d1be05-7d02-4e2b-a5f0-a73cf0ce1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Gruppi_x0020_di_x0020_destinatari" minOccurs="0"/>
                <xsd:element ref="ns2:_ModernAudienceTargetUserField" minOccurs="0"/>
                <xsd:element ref="ns2:_ModernAudienceAadObjectI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e81a-876c-40fa-afc3-659f76f48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Gruppi_x0020_di_x0020_destinatari" ma:index="18" nillable="true" ma:displayName="Gruppi di destinatari" ma:internalName="Gruppi_x0020_di_x0020_destinatari">
      <xsd:simpleType>
        <xsd:restriction base="dms:Unknown"/>
      </xsd:simpleType>
    </xsd:element>
    <xsd:element name="_ModernAudienceTargetUserField" ma:index="19" nillable="true" ma:displayName="Audienc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0" nillable="true" ma:displayName="AudienceIds" ma:list="{bbede0ca-4dc1-488a-9073-3c9e330b20d7}" ma:internalName="_ModernAudienceAadObjectIds" ma:readOnly="true" ma:showField="_AadObjectIdForUser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1be05-7d02-4e2b-a5f0-a73cf0ce1e4d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137d681-4531-44a5-a634-fec393f51e54}" ma:internalName="TaxCatchAll" ma:showField="CatchAllData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30e81a-876c-40fa-afc3-659f76f48137">
      <Terms xmlns="http://schemas.microsoft.com/office/infopath/2007/PartnerControls"/>
    </lcf76f155ced4ddcb4097134ff3c332f>
    <TaxCatchAll xmlns="33d1be05-7d02-4e2b-a5f0-a73cf0ce1e4d" xsi:nil="true"/>
    <Gruppi_x0020_di_x0020_destinatari xmlns="0d30e81a-876c-40fa-afc3-659f76f48137" xsi:nil="true"/>
    <_ModernAudienceTargetUserField xmlns="0d30e81a-876c-40fa-afc3-659f76f48137">
      <UserInfo>
        <DisplayName/>
        <AccountId xsi:nil="true"/>
        <AccountType/>
      </UserInfo>
    </_ModernAudienceTargetUserField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CFFF0F8-7A41-456A-B7D2-A2C58B1FA051}">
  <ds:schemaRefs>
    <ds:schemaRef ds:uri="0d30e81a-876c-40fa-afc3-659f76f48137"/>
    <ds:schemaRef ds:uri="33d1be05-7d02-4e2b-a5f0-a73cf0ce1e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1B083C-4562-4CB8-848D-849BD7A18E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9D1BD1-C4DF-4C16-9DFF-E2CB18B310A2}">
  <ds:schemaRefs>
    <ds:schemaRef ds:uri="http://purl.org/dc/terms/"/>
    <ds:schemaRef ds:uri="0d30e81a-876c-40fa-afc3-659f76f48137"/>
    <ds:schemaRef ds:uri="http://purl.org/dc/elements/1.1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3d1be05-7d02-4e2b-a5f0-a73cf0ce1e4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4414</TotalTime>
  <Words>4571</Words>
  <Application>Microsoft Macintosh PowerPoint</Application>
  <PresentationFormat>Widescreen</PresentationFormat>
  <Paragraphs>865</Paragraphs>
  <Slides>58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81" baseType="lpstr">
      <vt:lpstr>Archivo</vt:lpstr>
      <vt:lpstr>arial</vt:lpstr>
      <vt:lpstr>arial</vt:lpstr>
      <vt:lpstr>Avenir Book</vt:lpstr>
      <vt:lpstr>Calibri</vt:lpstr>
      <vt:lpstr>Calibri Light</vt:lpstr>
      <vt:lpstr>Calibri Light (titoli)</vt:lpstr>
      <vt:lpstr>Cambria</vt:lpstr>
      <vt:lpstr>Cambria Math</vt:lpstr>
      <vt:lpstr>FSBrabo</vt:lpstr>
      <vt:lpstr>Helvetica</vt:lpstr>
      <vt:lpstr>Helvetica Neue</vt:lpstr>
      <vt:lpstr>Helvetica Neue Bold Condensed</vt:lpstr>
      <vt:lpstr>Helvetica Neue Light</vt:lpstr>
      <vt:lpstr>Helvetica Regular</vt:lpstr>
      <vt:lpstr>LMRoman12-Italic</vt:lpstr>
      <vt:lpstr>Montserrat</vt:lpstr>
      <vt:lpstr>System Font Regular</vt:lpstr>
      <vt:lpstr>Times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Laser particle accelerators:  from RF to laser drive – based on the same operating principle</vt:lpstr>
      <vt:lpstr>From Radio Frequencies to Infrared Light</vt:lpstr>
      <vt:lpstr>Experiments have demonstrated  record gradients and energy gain</vt:lpstr>
      <vt:lpstr>Limiting Factors for MeV Energy Gain</vt:lpstr>
      <vt:lpstr>PowerPoint Presentation</vt:lpstr>
      <vt:lpstr>This talk</vt:lpstr>
      <vt:lpstr>side-pumped configurations   Power Delivery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Synchronicity</vt:lpstr>
      <vt:lpstr>Synchronicity</vt:lpstr>
      <vt:lpstr>Tapered slot waveguide for sub-relativistic electrons</vt:lpstr>
      <vt:lpstr>OPTIMUM TAPER PROFILE: Procedure</vt:lpstr>
      <vt:lpstr>PowerPoint Presentation</vt:lpstr>
      <vt:lpstr>PowerPoint Presentation</vt:lpstr>
      <vt:lpstr>PowerPoint Presentation</vt:lpstr>
      <vt:lpstr>What happens for a uniform (NON-TAPERED) slot waveguide?</vt:lpstr>
      <vt:lpstr>LINEARLY TAPERED SLOT WAVEGUIDE</vt:lpstr>
      <vt:lpstr>Performance comparison</vt:lpstr>
      <vt:lpstr>PowerPoint Presentation</vt:lpstr>
      <vt:lpstr>PowerPoint Presentation</vt:lpstr>
      <vt:lpstr>Slot waveguides (“effective index” approximation)</vt:lpstr>
      <vt:lpstr>Simplex optimization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Woodpile waveguide </vt:lpstr>
      <vt:lpstr>PowerPoint Presentation</vt:lpstr>
      <vt:lpstr>hollow-core woodpile coupler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Fabrication overview</vt:lpstr>
      <vt:lpstr>Fabrication overview</vt:lpstr>
      <vt:lpstr>Fabrication overview</vt:lpstr>
      <vt:lpstr>PowerPoint Presentation</vt:lpstr>
      <vt:lpstr>PowerPoint Presentation</vt:lpstr>
      <vt:lpstr>PowerPoint Presentation</vt:lpstr>
      <vt:lpstr>2PP Fabrication</vt:lpstr>
      <vt:lpstr>2PP Fabrication</vt:lpstr>
      <vt:lpstr>Latest Results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Torrisi</dc:creator>
  <cp:lastModifiedBy>Giuseppe Torrisi</cp:lastModifiedBy>
  <cp:revision>1</cp:revision>
  <dcterms:created xsi:type="dcterms:W3CDTF">2022-06-28T16:26:55Z</dcterms:created>
  <dcterms:modified xsi:type="dcterms:W3CDTF">2023-10-19T15:00:32Z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0x0101004F313113D60DC242AFAD4A69C58D707A</vt:lpwstr>
  </property>
  <property fmtid="{D5CDD505-2E9C-101B-9397-08002B2CF9AE}" pid="3" name="MediaServiceImageTags">
    <vt:lpwstr/>
  </property>
</Properties>
</file>