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980" r:id="rId6"/>
    <p:sldId id="982" r:id="rId7"/>
    <p:sldId id="984" r:id="rId8"/>
    <p:sldId id="985" r:id="rId9"/>
    <p:sldId id="986" r:id="rId10"/>
    <p:sldId id="987" r:id="rId11"/>
    <p:sldId id="988" r:id="rId12"/>
    <p:sldId id="989" r:id="rId13"/>
    <p:sldId id="992" r:id="rId14"/>
    <p:sldId id="99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B4B4C-3237-4410-86C6-255B0CFB0AD9}" v="55" dt="2023-01-16T15:52:01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96" y="36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a Giovagnoli" userId="8ea8378a-03b1-46ad-816c-c5420844f71f" providerId="ADAL" clId="{E27B4B4C-3237-4410-86C6-255B0CFB0AD9}"/>
    <pc:docChg chg="undo redo custSel addSld delSld modSld">
      <pc:chgData name="Michela Giovagnoli" userId="8ea8378a-03b1-46ad-816c-c5420844f71f" providerId="ADAL" clId="{E27B4B4C-3237-4410-86C6-255B0CFB0AD9}" dt="2023-01-16T15:56:36.335" v="340" actId="21"/>
      <pc:docMkLst>
        <pc:docMk/>
      </pc:docMkLst>
      <pc:sldChg chg="delSp modSp mod">
        <pc:chgData name="Michela Giovagnoli" userId="8ea8378a-03b1-46ad-816c-c5420844f71f" providerId="ADAL" clId="{E27B4B4C-3237-4410-86C6-255B0CFB0AD9}" dt="2023-01-16T15:56:36.335" v="340" actId="21"/>
        <pc:sldMkLst>
          <pc:docMk/>
          <pc:sldMk cId="2416892646" sldId="256"/>
        </pc:sldMkLst>
        <pc:spChg chg="del">
          <ac:chgData name="Michela Giovagnoli" userId="8ea8378a-03b1-46ad-816c-c5420844f71f" providerId="ADAL" clId="{E27B4B4C-3237-4410-86C6-255B0CFB0AD9}" dt="2023-01-16T15:56:13.911" v="338" actId="21"/>
          <ac:spMkLst>
            <pc:docMk/>
            <pc:sldMk cId="2416892646" sldId="256"/>
            <ac:spMk id="3" creationId="{350F7673-4CDE-4739-943F-69412A824714}"/>
          </ac:spMkLst>
        </pc:spChg>
        <pc:spChg chg="del mod">
          <ac:chgData name="Michela Giovagnoli" userId="8ea8378a-03b1-46ad-816c-c5420844f71f" providerId="ADAL" clId="{E27B4B4C-3237-4410-86C6-255B0CFB0AD9}" dt="2023-01-16T15:56:36.335" v="340" actId="21"/>
          <ac:spMkLst>
            <pc:docMk/>
            <pc:sldMk cId="2416892646" sldId="256"/>
            <ac:spMk id="4" creationId="{399DAEB7-810E-EF32-BDEC-9DDA1A6BC0B0}"/>
          </ac:spMkLst>
        </pc:spChg>
        <pc:spChg chg="mod">
          <ac:chgData name="Michela Giovagnoli" userId="8ea8378a-03b1-46ad-816c-c5420844f71f" providerId="ADAL" clId="{E27B4B4C-3237-4410-86C6-255B0CFB0AD9}" dt="2023-01-16T15:46:55.418" v="308" actId="20577"/>
          <ac:spMkLst>
            <pc:docMk/>
            <pc:sldMk cId="2416892646" sldId="256"/>
            <ac:spMk id="21" creationId="{8B2660FC-5F5A-E77D-917E-3634740DFD78}"/>
          </ac:spMkLst>
        </pc:spChg>
      </pc:sldChg>
      <pc:sldChg chg="del">
        <pc:chgData name="Michela Giovagnoli" userId="8ea8378a-03b1-46ad-816c-c5420844f71f" providerId="ADAL" clId="{E27B4B4C-3237-4410-86C6-255B0CFB0AD9}" dt="2023-01-16T15:09:35.305" v="56" actId="2696"/>
        <pc:sldMkLst>
          <pc:docMk/>
          <pc:sldMk cId="1102379267" sldId="257"/>
        </pc:sldMkLst>
      </pc:sldChg>
      <pc:sldChg chg="modSp mod">
        <pc:chgData name="Michela Giovagnoli" userId="8ea8378a-03b1-46ad-816c-c5420844f71f" providerId="ADAL" clId="{E27B4B4C-3237-4410-86C6-255B0CFB0AD9}" dt="2023-01-16T15:50:18.559" v="319" actId="207"/>
        <pc:sldMkLst>
          <pc:docMk/>
          <pc:sldMk cId="3566459216" sldId="980"/>
        </pc:sldMkLst>
        <pc:spChg chg="mod">
          <ac:chgData name="Michela Giovagnoli" userId="8ea8378a-03b1-46ad-816c-c5420844f71f" providerId="ADAL" clId="{E27B4B4C-3237-4410-86C6-255B0CFB0AD9}" dt="2023-01-16T15:50:18.559" v="319" actId="207"/>
          <ac:spMkLst>
            <pc:docMk/>
            <pc:sldMk cId="3566459216" sldId="980"/>
            <ac:spMk id="6" creationId="{42218E6F-BDEA-75DD-7F42-BA3CD57E820D}"/>
          </ac:spMkLst>
        </pc:spChg>
        <pc:spChg chg="mod">
          <ac:chgData name="Michela Giovagnoli" userId="8ea8378a-03b1-46ad-816c-c5420844f71f" providerId="ADAL" clId="{E27B4B4C-3237-4410-86C6-255B0CFB0AD9}" dt="2023-01-16T15:47:11.696" v="310" actId="1076"/>
          <ac:spMkLst>
            <pc:docMk/>
            <pc:sldMk cId="3566459216" sldId="980"/>
            <ac:spMk id="10" creationId="{7B71F5EA-B2C2-7DB5-37AE-C5CEE77BB6EC}"/>
          </ac:spMkLst>
        </pc:spChg>
      </pc:sldChg>
      <pc:sldChg chg="modSp mod">
        <pc:chgData name="Michela Giovagnoli" userId="8ea8378a-03b1-46ad-816c-c5420844f71f" providerId="ADAL" clId="{E27B4B4C-3237-4410-86C6-255B0CFB0AD9}" dt="2023-01-16T15:46:26.775" v="306" actId="1076"/>
        <pc:sldMkLst>
          <pc:docMk/>
          <pc:sldMk cId="4103998077" sldId="982"/>
        </pc:sldMkLst>
        <pc:spChg chg="mod">
          <ac:chgData name="Michela Giovagnoli" userId="8ea8378a-03b1-46ad-816c-c5420844f71f" providerId="ADAL" clId="{E27B4B4C-3237-4410-86C6-255B0CFB0AD9}" dt="2023-01-16T15:46:26.775" v="306" actId="1076"/>
          <ac:spMkLst>
            <pc:docMk/>
            <pc:sldMk cId="4103998077" sldId="982"/>
            <ac:spMk id="3" creationId="{023C68A6-90B6-6810-3771-E5FBB5C21DC8}"/>
          </ac:spMkLst>
        </pc:spChg>
      </pc:sldChg>
      <pc:sldChg chg="new del">
        <pc:chgData name="Michela Giovagnoli" userId="8ea8378a-03b1-46ad-816c-c5420844f71f" providerId="ADAL" clId="{E27B4B4C-3237-4410-86C6-255B0CFB0AD9}" dt="2023-01-16T15:09:44.217" v="57" actId="2696"/>
        <pc:sldMkLst>
          <pc:docMk/>
          <pc:sldMk cId="3085301658" sldId="983"/>
        </pc:sldMkLst>
      </pc:sldChg>
      <pc:sldChg chg="addSp modSp add mod">
        <pc:chgData name="Michela Giovagnoli" userId="8ea8378a-03b1-46ad-816c-c5420844f71f" providerId="ADAL" clId="{E27B4B4C-3237-4410-86C6-255B0CFB0AD9}" dt="2023-01-16T15:46:10.703" v="304" actId="1076"/>
        <pc:sldMkLst>
          <pc:docMk/>
          <pc:sldMk cId="148090901" sldId="984"/>
        </pc:sldMkLst>
        <pc:spChg chg="mod">
          <ac:chgData name="Michela Giovagnoli" userId="8ea8378a-03b1-46ad-816c-c5420844f71f" providerId="ADAL" clId="{E27B4B4C-3237-4410-86C6-255B0CFB0AD9}" dt="2023-01-16T15:08:00.618" v="27" actId="108"/>
          <ac:spMkLst>
            <pc:docMk/>
            <pc:sldMk cId="148090901" sldId="984"/>
            <ac:spMk id="2" creationId="{0F9D4116-D0BD-E583-D244-E317092D7AB0}"/>
          </ac:spMkLst>
        </pc:spChg>
        <pc:spChg chg="mod">
          <ac:chgData name="Michela Giovagnoli" userId="8ea8378a-03b1-46ad-816c-c5420844f71f" providerId="ADAL" clId="{E27B4B4C-3237-4410-86C6-255B0CFB0AD9}" dt="2023-01-16T15:37:42.314" v="266" actId="255"/>
          <ac:spMkLst>
            <pc:docMk/>
            <pc:sldMk cId="148090901" sldId="984"/>
            <ac:spMk id="3" creationId="{48033432-9C1C-0063-BB36-EB388F0B0A7F}"/>
          </ac:spMkLst>
        </pc:spChg>
        <pc:spChg chg="add mod">
          <ac:chgData name="Michela Giovagnoli" userId="8ea8378a-03b1-46ad-816c-c5420844f71f" providerId="ADAL" clId="{E27B4B4C-3237-4410-86C6-255B0CFB0AD9}" dt="2023-01-16T15:09:07.126" v="54" actId="255"/>
          <ac:spMkLst>
            <pc:docMk/>
            <pc:sldMk cId="148090901" sldId="984"/>
            <ac:spMk id="4" creationId="{5E42B2AF-1714-B5C4-D2B6-4EF3A1B63EB4}"/>
          </ac:spMkLst>
        </pc:spChg>
        <pc:spChg chg="mod">
          <ac:chgData name="Michela Giovagnoli" userId="8ea8378a-03b1-46ad-816c-c5420844f71f" providerId="ADAL" clId="{E27B4B4C-3237-4410-86C6-255B0CFB0AD9}" dt="2023-01-16T15:09:16.784" v="55" actId="255"/>
          <ac:spMkLst>
            <pc:docMk/>
            <pc:sldMk cId="148090901" sldId="984"/>
            <ac:spMk id="5" creationId="{FFC7D8C1-D43D-015E-89DB-C09A296E4A51}"/>
          </ac:spMkLst>
        </pc:spChg>
        <pc:spChg chg="mod">
          <ac:chgData name="Michela Giovagnoli" userId="8ea8378a-03b1-46ad-816c-c5420844f71f" providerId="ADAL" clId="{E27B4B4C-3237-4410-86C6-255B0CFB0AD9}" dt="2023-01-16T15:46:10.703" v="304" actId="1076"/>
          <ac:spMkLst>
            <pc:docMk/>
            <pc:sldMk cId="148090901" sldId="984"/>
            <ac:spMk id="9" creationId="{156D13CB-7727-7803-B991-86FF625759FA}"/>
          </ac:spMkLst>
        </pc:spChg>
        <pc:graphicFrameChg chg="mod">
          <ac:chgData name="Michela Giovagnoli" userId="8ea8378a-03b1-46ad-816c-c5420844f71f" providerId="ADAL" clId="{E27B4B4C-3237-4410-86C6-255B0CFB0AD9}" dt="2023-01-16T15:38:38.973" v="276" actId="108"/>
          <ac:graphicFrameMkLst>
            <pc:docMk/>
            <pc:sldMk cId="148090901" sldId="984"/>
            <ac:graphicFrameMk id="13" creationId="{EC7E824F-7BA1-1228-B3D3-B0D4E1DFFBFA}"/>
          </ac:graphicFrameMkLst>
        </pc:graphicFrameChg>
      </pc:sldChg>
      <pc:sldChg chg="addSp modSp mod">
        <pc:chgData name="Michela Giovagnoli" userId="8ea8378a-03b1-46ad-816c-c5420844f71f" providerId="ADAL" clId="{E27B4B4C-3237-4410-86C6-255B0CFB0AD9}" dt="2023-01-16T15:45:44.696" v="303" actId="1076"/>
        <pc:sldMkLst>
          <pc:docMk/>
          <pc:sldMk cId="3228240872" sldId="985"/>
        </pc:sldMkLst>
        <pc:spChg chg="mod">
          <ac:chgData name="Michela Giovagnoli" userId="8ea8378a-03b1-46ad-816c-c5420844f71f" providerId="ADAL" clId="{E27B4B4C-3237-4410-86C6-255B0CFB0AD9}" dt="2023-01-16T15:14:33.653" v="69" actId="14100"/>
          <ac:spMkLst>
            <pc:docMk/>
            <pc:sldMk cId="3228240872" sldId="985"/>
            <ac:spMk id="2" creationId="{34C312AC-66C7-4220-4761-5BF785BE58FA}"/>
          </ac:spMkLst>
        </pc:spChg>
        <pc:spChg chg="add mod">
          <ac:chgData name="Michela Giovagnoli" userId="8ea8378a-03b1-46ad-816c-c5420844f71f" providerId="ADAL" clId="{E27B4B4C-3237-4410-86C6-255B0CFB0AD9}" dt="2023-01-16T15:20:05.071" v="101" actId="108"/>
          <ac:spMkLst>
            <pc:docMk/>
            <pc:sldMk cId="3228240872" sldId="985"/>
            <ac:spMk id="3" creationId="{31C56D98-929C-9BAE-643E-AE9ABA22BF57}"/>
          </ac:spMkLst>
        </pc:spChg>
        <pc:spChg chg="mod">
          <ac:chgData name="Michela Giovagnoli" userId="8ea8378a-03b1-46ad-816c-c5420844f71f" providerId="ADAL" clId="{E27B4B4C-3237-4410-86C6-255B0CFB0AD9}" dt="2023-01-16T15:45:44.696" v="303" actId="1076"/>
          <ac:spMkLst>
            <pc:docMk/>
            <pc:sldMk cId="3228240872" sldId="985"/>
            <ac:spMk id="6" creationId="{C17F9440-0D11-B6AE-6281-2B5CB2DD8A8D}"/>
          </ac:spMkLst>
        </pc:spChg>
        <pc:graphicFrameChg chg="mod modGraphic">
          <ac:chgData name="Michela Giovagnoli" userId="8ea8378a-03b1-46ad-816c-c5420844f71f" providerId="ADAL" clId="{E27B4B4C-3237-4410-86C6-255B0CFB0AD9}" dt="2023-01-16T15:40:32.523" v="282" actId="2711"/>
          <ac:graphicFrameMkLst>
            <pc:docMk/>
            <pc:sldMk cId="3228240872" sldId="985"/>
            <ac:graphicFrameMk id="8" creationId="{E732B627-8D40-9B5E-5EFD-2FF82BB566F9}"/>
          </ac:graphicFrameMkLst>
        </pc:graphicFrameChg>
      </pc:sldChg>
      <pc:sldChg chg="modSp del mod">
        <pc:chgData name="Michela Giovagnoli" userId="8ea8378a-03b1-46ad-816c-c5420844f71f" providerId="ADAL" clId="{E27B4B4C-3237-4410-86C6-255B0CFB0AD9}" dt="2023-01-16T15:45:19.873" v="300" actId="1076"/>
        <pc:sldMkLst>
          <pc:docMk/>
          <pc:sldMk cId="623106164" sldId="986"/>
        </pc:sldMkLst>
        <pc:spChg chg="mod">
          <ac:chgData name="Michela Giovagnoli" userId="8ea8378a-03b1-46ad-816c-c5420844f71f" providerId="ADAL" clId="{E27B4B4C-3237-4410-86C6-255B0CFB0AD9}" dt="2023-01-16T15:20:34.651" v="134" actId="255"/>
          <ac:spMkLst>
            <pc:docMk/>
            <pc:sldMk cId="623106164" sldId="986"/>
            <ac:spMk id="2" creationId="{9BA9C938-B0ED-08A0-6CC2-9288C5938FAC}"/>
          </ac:spMkLst>
        </pc:spChg>
        <pc:spChg chg="mod">
          <ac:chgData name="Michela Giovagnoli" userId="8ea8378a-03b1-46ad-816c-c5420844f71f" providerId="ADAL" clId="{E27B4B4C-3237-4410-86C6-255B0CFB0AD9}" dt="2023-01-16T15:45:19.873" v="300" actId="1076"/>
          <ac:spMkLst>
            <pc:docMk/>
            <pc:sldMk cId="623106164" sldId="986"/>
            <ac:spMk id="3" creationId="{1DBD2E24-8FE5-887F-4BA7-D8679DB859B3}"/>
          </ac:spMkLst>
        </pc:spChg>
        <pc:spChg chg="mod">
          <ac:chgData name="Michela Giovagnoli" userId="8ea8378a-03b1-46ad-816c-c5420844f71f" providerId="ADAL" clId="{E27B4B4C-3237-4410-86C6-255B0CFB0AD9}" dt="2023-01-16T15:45:07.915" v="299" actId="1076"/>
          <ac:spMkLst>
            <pc:docMk/>
            <pc:sldMk cId="623106164" sldId="986"/>
            <ac:spMk id="6" creationId="{CA134581-0A0E-66E2-A16C-BA5BCECA6B60}"/>
          </ac:spMkLst>
        </pc:spChg>
      </pc:sldChg>
      <pc:sldChg chg="modSp mod">
        <pc:chgData name="Michela Giovagnoli" userId="8ea8378a-03b1-46ad-816c-c5420844f71f" providerId="ADAL" clId="{E27B4B4C-3237-4410-86C6-255B0CFB0AD9}" dt="2023-01-16T15:50:40.706" v="320" actId="1076"/>
        <pc:sldMkLst>
          <pc:docMk/>
          <pc:sldMk cId="211592040" sldId="987"/>
        </pc:sldMkLst>
        <pc:spChg chg="mod">
          <ac:chgData name="Michela Giovagnoli" userId="8ea8378a-03b1-46ad-816c-c5420844f71f" providerId="ADAL" clId="{E27B4B4C-3237-4410-86C6-255B0CFB0AD9}" dt="2023-01-16T15:27:52.107" v="213" actId="20577"/>
          <ac:spMkLst>
            <pc:docMk/>
            <pc:sldMk cId="211592040" sldId="987"/>
            <ac:spMk id="2" creationId="{328003FE-C2DC-D3DC-3DAB-E07627753486}"/>
          </ac:spMkLst>
        </pc:spChg>
        <pc:spChg chg="mod">
          <ac:chgData name="Michela Giovagnoli" userId="8ea8378a-03b1-46ad-816c-c5420844f71f" providerId="ADAL" clId="{E27B4B4C-3237-4410-86C6-255B0CFB0AD9}" dt="2023-01-16T15:42:46.527" v="289" actId="20577"/>
          <ac:spMkLst>
            <pc:docMk/>
            <pc:sldMk cId="211592040" sldId="987"/>
            <ac:spMk id="5" creationId="{2EAF4E6B-2735-FDEF-F3E7-D224CA36991D}"/>
          </ac:spMkLst>
        </pc:spChg>
        <pc:spChg chg="mod">
          <ac:chgData name="Michela Giovagnoli" userId="8ea8378a-03b1-46ad-816c-c5420844f71f" providerId="ADAL" clId="{E27B4B4C-3237-4410-86C6-255B0CFB0AD9}" dt="2023-01-16T15:50:40.706" v="320" actId="1076"/>
          <ac:spMkLst>
            <pc:docMk/>
            <pc:sldMk cId="211592040" sldId="987"/>
            <ac:spMk id="7" creationId="{69270026-D9F1-AA4D-5A5D-C27BCBCFFE15}"/>
          </ac:spMkLst>
        </pc:spChg>
        <pc:spChg chg="mod">
          <ac:chgData name="Michela Giovagnoli" userId="8ea8378a-03b1-46ad-816c-c5420844f71f" providerId="ADAL" clId="{E27B4B4C-3237-4410-86C6-255B0CFB0AD9}" dt="2023-01-16T15:48:45.659" v="318" actId="1076"/>
          <ac:spMkLst>
            <pc:docMk/>
            <pc:sldMk cId="211592040" sldId="987"/>
            <ac:spMk id="8" creationId="{3D7A2714-7CD9-90A9-C8CD-313306DC2CF5}"/>
          </ac:spMkLst>
        </pc:spChg>
      </pc:sldChg>
      <pc:sldChg chg="modSp mod delDesignElem">
        <pc:chgData name="Michela Giovagnoli" userId="8ea8378a-03b1-46ad-816c-c5420844f71f" providerId="ADAL" clId="{E27B4B4C-3237-4410-86C6-255B0CFB0AD9}" dt="2023-01-16T15:50:50.811" v="322" actId="27636"/>
        <pc:sldMkLst>
          <pc:docMk/>
          <pc:sldMk cId="2440629942" sldId="988"/>
        </pc:sldMkLst>
        <pc:spChg chg="mod">
          <ac:chgData name="Michela Giovagnoli" userId="8ea8378a-03b1-46ad-816c-c5420844f71f" providerId="ADAL" clId="{E27B4B4C-3237-4410-86C6-255B0CFB0AD9}" dt="2023-01-16T15:30:53.631" v="217" actId="14100"/>
          <ac:spMkLst>
            <pc:docMk/>
            <pc:sldMk cId="2440629942" sldId="988"/>
            <ac:spMk id="2" creationId="{B557D965-17B8-E17C-191D-F368450833CE}"/>
          </ac:spMkLst>
        </pc:spChg>
        <pc:spChg chg="mod">
          <ac:chgData name="Michela Giovagnoli" userId="8ea8378a-03b1-46ad-816c-c5420844f71f" providerId="ADAL" clId="{E27B4B4C-3237-4410-86C6-255B0CFB0AD9}" dt="2023-01-16T15:31:09.116" v="218" actId="2711"/>
          <ac:spMkLst>
            <pc:docMk/>
            <pc:sldMk cId="2440629942" sldId="988"/>
            <ac:spMk id="3" creationId="{F26AC856-24B7-1B81-608A-DA76C4100397}"/>
          </ac:spMkLst>
        </pc:spChg>
        <pc:spChg chg="mod">
          <ac:chgData name="Michela Giovagnoli" userId="8ea8378a-03b1-46ad-816c-c5420844f71f" providerId="ADAL" clId="{E27B4B4C-3237-4410-86C6-255B0CFB0AD9}" dt="2023-01-16T15:50:50.811" v="322" actId="27636"/>
          <ac:spMkLst>
            <pc:docMk/>
            <pc:sldMk cId="2440629942" sldId="988"/>
            <ac:spMk id="5" creationId="{F2DE6F1C-C068-D9DD-1FC0-70C716198F62}"/>
          </ac:spMkLst>
        </pc:spChg>
        <pc:spChg chg="mod">
          <ac:chgData name="Michela Giovagnoli" userId="8ea8378a-03b1-46ad-816c-c5420844f71f" providerId="ADAL" clId="{E27B4B4C-3237-4410-86C6-255B0CFB0AD9}" dt="2023-01-16T15:48:19.052" v="316" actId="255"/>
          <ac:spMkLst>
            <pc:docMk/>
            <pc:sldMk cId="2440629942" sldId="988"/>
            <ac:spMk id="6" creationId="{22BC9528-3E60-17D9-07A8-85C418B23646}"/>
          </ac:spMkLst>
        </pc:spChg>
        <pc:picChg chg="mod">
          <ac:chgData name="Michela Giovagnoli" userId="8ea8378a-03b1-46ad-816c-c5420844f71f" providerId="ADAL" clId="{E27B4B4C-3237-4410-86C6-255B0CFB0AD9}" dt="2023-01-16T15:30:43.686" v="216" actId="14100"/>
          <ac:picMkLst>
            <pc:docMk/>
            <pc:sldMk cId="2440629942" sldId="988"/>
            <ac:picMk id="4" creationId="{0DF555C5-B42B-6E79-A759-10B04B4FD5EF}"/>
          </ac:picMkLst>
        </pc:picChg>
      </pc:sldChg>
      <pc:sldChg chg="modSp mod delDesignElem">
        <pc:chgData name="Michela Giovagnoli" userId="8ea8378a-03b1-46ad-816c-c5420844f71f" providerId="ADAL" clId="{E27B4B4C-3237-4410-86C6-255B0CFB0AD9}" dt="2023-01-16T15:51:09.163" v="324" actId="27636"/>
        <pc:sldMkLst>
          <pc:docMk/>
          <pc:sldMk cId="4186634757" sldId="989"/>
        </pc:sldMkLst>
        <pc:spChg chg="mod">
          <ac:chgData name="Michela Giovagnoli" userId="8ea8378a-03b1-46ad-816c-c5420844f71f" providerId="ADAL" clId="{E27B4B4C-3237-4410-86C6-255B0CFB0AD9}" dt="2023-01-16T15:32:50.059" v="230" actId="14100"/>
          <ac:spMkLst>
            <pc:docMk/>
            <pc:sldMk cId="4186634757" sldId="989"/>
            <ac:spMk id="2" creationId="{CFFC9EA8-126E-7EC3-4A9B-A3A59FFCC526}"/>
          </ac:spMkLst>
        </pc:spChg>
        <pc:spChg chg="mod">
          <ac:chgData name="Michela Giovagnoli" userId="8ea8378a-03b1-46ad-816c-c5420844f71f" providerId="ADAL" clId="{E27B4B4C-3237-4410-86C6-255B0CFB0AD9}" dt="2023-01-16T15:48:03.792" v="315" actId="1076"/>
          <ac:spMkLst>
            <pc:docMk/>
            <pc:sldMk cId="4186634757" sldId="989"/>
            <ac:spMk id="3" creationId="{05F5250C-9106-727B-2916-294BC2C5A105}"/>
          </ac:spMkLst>
        </pc:spChg>
        <pc:spChg chg="mod">
          <ac:chgData name="Michela Giovagnoli" userId="8ea8378a-03b1-46ad-816c-c5420844f71f" providerId="ADAL" clId="{E27B4B4C-3237-4410-86C6-255B0CFB0AD9}" dt="2023-01-16T15:51:09.163" v="324" actId="27636"/>
          <ac:spMkLst>
            <pc:docMk/>
            <pc:sldMk cId="4186634757" sldId="989"/>
            <ac:spMk id="4" creationId="{D5B2ACE0-C948-C62A-65F5-224BEF97A129}"/>
          </ac:spMkLst>
        </pc:spChg>
        <pc:spChg chg="mod">
          <ac:chgData name="Michela Giovagnoli" userId="8ea8378a-03b1-46ad-816c-c5420844f71f" providerId="ADAL" clId="{E27B4B4C-3237-4410-86C6-255B0CFB0AD9}" dt="2023-01-16T15:33:22.726" v="234" actId="207"/>
          <ac:spMkLst>
            <pc:docMk/>
            <pc:sldMk cId="4186634757" sldId="989"/>
            <ac:spMk id="6" creationId="{04F0BF05-6D17-6A8E-E55D-7037FB03BBA4}"/>
          </ac:spMkLst>
        </pc:spChg>
        <pc:picChg chg="mod">
          <ac:chgData name="Michela Giovagnoli" userId="8ea8378a-03b1-46ad-816c-c5420844f71f" providerId="ADAL" clId="{E27B4B4C-3237-4410-86C6-255B0CFB0AD9}" dt="2023-01-16T15:31:43.989" v="221" actId="1076"/>
          <ac:picMkLst>
            <pc:docMk/>
            <pc:sldMk cId="4186634757" sldId="989"/>
            <ac:picMk id="5" creationId="{CD587D73-5475-AB25-F517-A72E6073B4F8}"/>
          </ac:picMkLst>
        </pc:picChg>
      </pc:sldChg>
      <pc:sldChg chg="modSp mod">
        <pc:chgData name="Michela Giovagnoli" userId="8ea8378a-03b1-46ad-816c-c5420844f71f" providerId="ADAL" clId="{E27B4B4C-3237-4410-86C6-255B0CFB0AD9}" dt="2023-01-16T15:53:32.724" v="337" actId="1076"/>
        <pc:sldMkLst>
          <pc:docMk/>
          <pc:sldMk cId="1422890668" sldId="991"/>
        </pc:sldMkLst>
        <pc:spChg chg="mod">
          <ac:chgData name="Michela Giovagnoli" userId="8ea8378a-03b1-46ad-816c-c5420844f71f" providerId="ADAL" clId="{E27B4B4C-3237-4410-86C6-255B0CFB0AD9}" dt="2023-01-16T15:35:09.845" v="243" actId="108"/>
          <ac:spMkLst>
            <pc:docMk/>
            <pc:sldMk cId="1422890668" sldId="991"/>
            <ac:spMk id="2" creationId="{065C9C26-A55A-4CE3-46EC-6344542D6A27}"/>
          </ac:spMkLst>
        </pc:spChg>
        <pc:spChg chg="mod">
          <ac:chgData name="Michela Giovagnoli" userId="8ea8378a-03b1-46ad-816c-c5420844f71f" providerId="ADAL" clId="{E27B4B4C-3237-4410-86C6-255B0CFB0AD9}" dt="2023-01-16T15:35:36.556" v="245" actId="108"/>
          <ac:spMkLst>
            <pc:docMk/>
            <pc:sldMk cId="1422890668" sldId="991"/>
            <ac:spMk id="3" creationId="{4FAEF898-3606-99D0-8C98-FAC073500AC8}"/>
          </ac:spMkLst>
        </pc:spChg>
        <pc:spChg chg="mod">
          <ac:chgData name="Michela Giovagnoli" userId="8ea8378a-03b1-46ad-816c-c5420844f71f" providerId="ADAL" clId="{E27B4B4C-3237-4410-86C6-255B0CFB0AD9}" dt="2023-01-16T15:53:32.724" v="337" actId="1076"/>
          <ac:spMkLst>
            <pc:docMk/>
            <pc:sldMk cId="1422890668" sldId="991"/>
            <ac:spMk id="6" creationId="{6ABD0641-527F-20B4-6B5D-1B6233267D59}"/>
          </ac:spMkLst>
        </pc:spChg>
        <pc:spChg chg="mod">
          <ac:chgData name="Michela Giovagnoli" userId="8ea8378a-03b1-46ad-816c-c5420844f71f" providerId="ADAL" clId="{E27B4B4C-3237-4410-86C6-255B0CFB0AD9}" dt="2023-01-16T15:47:42.774" v="313" actId="1076"/>
          <ac:spMkLst>
            <pc:docMk/>
            <pc:sldMk cId="1422890668" sldId="991"/>
            <ac:spMk id="7" creationId="{14CA254D-0D1C-41FA-09E2-8765A43F73F3}"/>
          </ac:spMkLst>
        </pc:spChg>
        <pc:picChg chg="mod">
          <ac:chgData name="Michela Giovagnoli" userId="8ea8378a-03b1-46ad-816c-c5420844f71f" providerId="ADAL" clId="{E27B4B4C-3237-4410-86C6-255B0CFB0AD9}" dt="2023-01-16T15:34:36.959" v="241" actId="1076"/>
          <ac:picMkLst>
            <pc:docMk/>
            <pc:sldMk cId="1422890668" sldId="991"/>
            <ac:picMk id="17" creationId="{A7A4273F-DE2D-3771-1805-CFA484912C2C}"/>
          </ac:picMkLst>
        </pc:picChg>
      </pc:sldChg>
      <pc:sldChg chg="modSp mod delDesignElem">
        <pc:chgData name="Michela Giovagnoli" userId="8ea8378a-03b1-46ad-816c-c5420844f71f" providerId="ADAL" clId="{E27B4B4C-3237-4410-86C6-255B0CFB0AD9}" dt="2023-01-16T15:53:21.914" v="336" actId="27636"/>
        <pc:sldMkLst>
          <pc:docMk/>
          <pc:sldMk cId="3059776956" sldId="992"/>
        </pc:sldMkLst>
        <pc:spChg chg="mod">
          <ac:chgData name="Michela Giovagnoli" userId="8ea8378a-03b1-46ad-816c-c5420844f71f" providerId="ADAL" clId="{E27B4B4C-3237-4410-86C6-255B0CFB0AD9}" dt="2023-01-16T15:52:32.905" v="330" actId="14100"/>
          <ac:spMkLst>
            <pc:docMk/>
            <pc:sldMk cId="3059776956" sldId="992"/>
            <ac:spMk id="2" creationId="{CFFC9EA8-126E-7EC3-4A9B-A3A59FFCC526}"/>
          </ac:spMkLst>
        </pc:spChg>
        <pc:spChg chg="mod">
          <ac:chgData name="Michela Giovagnoli" userId="8ea8378a-03b1-46ad-816c-c5420844f71f" providerId="ADAL" clId="{E27B4B4C-3237-4410-86C6-255B0CFB0AD9}" dt="2023-01-16T15:53:16.759" v="334" actId="1076"/>
          <ac:spMkLst>
            <pc:docMk/>
            <pc:sldMk cId="3059776956" sldId="992"/>
            <ac:spMk id="3" creationId="{05F5250C-9106-727B-2916-294BC2C5A105}"/>
          </ac:spMkLst>
        </pc:spChg>
        <pc:spChg chg="mod">
          <ac:chgData name="Michela Giovagnoli" userId="8ea8378a-03b1-46ad-816c-c5420844f71f" providerId="ADAL" clId="{E27B4B4C-3237-4410-86C6-255B0CFB0AD9}" dt="2023-01-16T15:53:21.914" v="336" actId="27636"/>
          <ac:spMkLst>
            <pc:docMk/>
            <pc:sldMk cId="3059776956" sldId="992"/>
            <ac:spMk id="4" creationId="{D5B2ACE0-C948-C62A-65F5-224BEF97A129}"/>
          </ac:spMkLst>
        </pc:spChg>
        <pc:spChg chg="mod">
          <ac:chgData name="Michela Giovagnoli" userId="8ea8378a-03b1-46ad-816c-c5420844f71f" providerId="ADAL" clId="{E27B4B4C-3237-4410-86C6-255B0CFB0AD9}" dt="2023-01-16T15:52:57.050" v="332" actId="1076"/>
          <ac:spMkLst>
            <pc:docMk/>
            <pc:sldMk cId="3059776956" sldId="992"/>
            <ac:spMk id="6" creationId="{04F0BF05-6D17-6A8E-E55D-7037FB03BBA4}"/>
          </ac:spMkLst>
        </pc:spChg>
        <pc:picChg chg="mod">
          <ac:chgData name="Michela Giovagnoli" userId="8ea8378a-03b1-46ad-816c-c5420844f71f" providerId="ADAL" clId="{E27B4B4C-3237-4410-86C6-255B0CFB0AD9}" dt="2023-01-16T15:52:07.060" v="327" actId="1076"/>
          <ac:picMkLst>
            <pc:docMk/>
            <pc:sldMk cId="3059776956" sldId="992"/>
            <ac:picMk id="9" creationId="{95030944-1C1A-BAC8-F703-4CDD3FC1B4B4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r.gov.it/it/pnrr/strumenti-di-attuazione/Linee-Guida-Soggetti-Attuatori/informazione-e-comunicazione" TargetMode="External"/><Relationship Id="rId1" Type="http://schemas.openxmlformats.org/officeDocument/2006/relationships/hyperlink" Target="https://www.mur.gov.it/it/pnrr/strumenti-di-attuazione/Linee-Guida-Soggetti-Attuatori/rendicontazione-e-controllo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r.gov.it/it/pnrr/strumenti-di-attuazione/Linee-Guida-Soggetti-Attuatori/informazione-e-comunicazione" TargetMode="External"/><Relationship Id="rId1" Type="http://schemas.openxmlformats.org/officeDocument/2006/relationships/hyperlink" Target="https://www.mur.gov.it/it/pnrr/strumenti-di-attuazione/Linee-Guida-Soggetti-Attuatori/rendicontazione-e-controll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2F715-4698-4D8A-B7BB-8E0B60C1FDD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808F0-CD66-4D3F-A1AB-71599CEC0FEE}">
      <dgm:prSet phldrT="[Testo]"/>
      <dgm:spPr/>
      <dgm:t>
        <a:bodyPr/>
        <a:lstStyle/>
        <a:p>
          <a:r>
            <a:rPr lang="it-IT" dirty="0"/>
            <a:t>WP1: Management</a:t>
          </a:r>
          <a:endParaRPr lang="en-US" dirty="0"/>
        </a:p>
      </dgm:t>
    </dgm:pt>
    <dgm:pt modelId="{665ABCF6-5A4F-410A-A2EF-2F473BF7E9D7}" type="parTrans" cxnId="{7F8CF3C4-DBBE-4E18-8FE9-36470FAF1961}">
      <dgm:prSet/>
      <dgm:spPr/>
      <dgm:t>
        <a:bodyPr/>
        <a:lstStyle/>
        <a:p>
          <a:endParaRPr lang="en-US"/>
        </a:p>
      </dgm:t>
    </dgm:pt>
    <dgm:pt modelId="{6C272F47-A9D4-4841-B45D-9798D72AF42D}" type="sibTrans" cxnId="{7F8CF3C4-DBBE-4E18-8FE9-36470FAF1961}">
      <dgm:prSet/>
      <dgm:spPr/>
      <dgm:t>
        <a:bodyPr/>
        <a:lstStyle/>
        <a:p>
          <a:r>
            <a:rPr lang="it-IT" dirty="0"/>
            <a:t>417.942€</a:t>
          </a:r>
          <a:endParaRPr lang="en-US" dirty="0"/>
        </a:p>
      </dgm:t>
    </dgm:pt>
    <dgm:pt modelId="{9E464498-2829-488C-99A1-0EB6A4E2909F}">
      <dgm:prSet phldrT="[Testo]"/>
      <dgm:spPr/>
      <dgm:t>
        <a:bodyPr/>
        <a:lstStyle/>
        <a:p>
          <a:r>
            <a:rPr lang="it-IT" dirty="0"/>
            <a:t>WP2: </a:t>
          </a:r>
          <a:r>
            <a:rPr lang="it-IT" dirty="0" err="1"/>
            <a:t>Optics</a:t>
          </a:r>
          <a:r>
            <a:rPr lang="it-IT" dirty="0"/>
            <a:t>, Electronics and </a:t>
          </a:r>
          <a:r>
            <a:rPr lang="it-IT" dirty="0" err="1"/>
            <a:t>Photonics</a:t>
          </a:r>
          <a:endParaRPr lang="en-US" dirty="0"/>
        </a:p>
      </dgm:t>
    </dgm:pt>
    <dgm:pt modelId="{A8D79B27-FE18-4C9D-84F6-4951945632E9}" type="parTrans" cxnId="{59587A4A-8CEC-4E32-A123-8D29B044B8B6}">
      <dgm:prSet/>
      <dgm:spPr/>
      <dgm:t>
        <a:bodyPr/>
        <a:lstStyle/>
        <a:p>
          <a:endParaRPr lang="en-US"/>
        </a:p>
      </dgm:t>
    </dgm:pt>
    <dgm:pt modelId="{32360B07-636E-4C6C-B193-57EE8AFB1D83}" type="sibTrans" cxnId="{59587A4A-8CEC-4E32-A123-8D29B044B8B6}">
      <dgm:prSet/>
      <dgm:spPr/>
      <dgm:t>
        <a:bodyPr/>
        <a:lstStyle/>
        <a:p>
          <a:r>
            <a:rPr lang="it-IT" dirty="0"/>
            <a:t>12.266.676€</a:t>
          </a:r>
          <a:endParaRPr lang="en-US" dirty="0"/>
        </a:p>
      </dgm:t>
    </dgm:pt>
    <dgm:pt modelId="{BEF730D6-C5BD-4F8F-A6BB-33CD4AB6B1BB}">
      <dgm:prSet phldrT="[Testo]"/>
      <dgm:spPr/>
      <dgm:t>
        <a:bodyPr/>
        <a:lstStyle/>
        <a:p>
          <a:r>
            <a:rPr lang="it-IT" dirty="0"/>
            <a:t>WP3: Vacuum and </a:t>
          </a:r>
          <a:r>
            <a:rPr lang="it-IT" dirty="0" err="1"/>
            <a:t>Cryogenics</a:t>
          </a:r>
          <a:endParaRPr lang="en-US" dirty="0"/>
        </a:p>
      </dgm:t>
    </dgm:pt>
    <dgm:pt modelId="{D998FCA6-4D57-4E1C-849D-76D1E6FAE5E5}" type="parTrans" cxnId="{5C2BB019-11A7-413E-A811-77BAC9748DE7}">
      <dgm:prSet/>
      <dgm:spPr/>
      <dgm:t>
        <a:bodyPr/>
        <a:lstStyle/>
        <a:p>
          <a:endParaRPr lang="en-US"/>
        </a:p>
      </dgm:t>
    </dgm:pt>
    <dgm:pt modelId="{90204B69-41C8-4829-8CA4-8A9FBD5DB8A4}" type="sibTrans" cxnId="{5C2BB019-11A7-413E-A811-77BAC9748DE7}">
      <dgm:prSet/>
      <dgm:spPr/>
      <dgm:t>
        <a:bodyPr/>
        <a:lstStyle/>
        <a:p>
          <a:r>
            <a:rPr lang="en-US" dirty="0"/>
            <a:t>5.228.165€</a:t>
          </a:r>
        </a:p>
      </dgm:t>
    </dgm:pt>
    <dgm:pt modelId="{0E9C8884-F092-4AAA-BFF2-710C8077AB4C}">
      <dgm:prSet phldrT="[Testo]"/>
      <dgm:spPr/>
      <dgm:t>
        <a:bodyPr/>
        <a:lstStyle/>
        <a:p>
          <a:r>
            <a:rPr lang="it-IT" dirty="0"/>
            <a:t>WP4: </a:t>
          </a:r>
          <a:r>
            <a:rPr lang="it-IT" dirty="0" err="1"/>
            <a:t>Suspensions</a:t>
          </a:r>
          <a:r>
            <a:rPr lang="it-IT" dirty="0"/>
            <a:t> and large </a:t>
          </a:r>
          <a:r>
            <a:rPr lang="it-IT" dirty="0" err="1"/>
            <a:t>interferometric</a:t>
          </a:r>
          <a:r>
            <a:rPr lang="it-IT" dirty="0"/>
            <a:t> facilities</a:t>
          </a:r>
          <a:endParaRPr lang="en-US" dirty="0"/>
        </a:p>
      </dgm:t>
    </dgm:pt>
    <dgm:pt modelId="{2BF39B08-9545-480E-8835-AD71A164CBC3}" type="parTrans" cxnId="{8A8933E7-B761-461B-A8C3-AEEB3E01B19E}">
      <dgm:prSet/>
      <dgm:spPr/>
      <dgm:t>
        <a:bodyPr/>
        <a:lstStyle/>
        <a:p>
          <a:endParaRPr lang="en-US"/>
        </a:p>
      </dgm:t>
    </dgm:pt>
    <dgm:pt modelId="{DA36B064-7F72-47C5-8163-6EB99562ED14}" type="sibTrans" cxnId="{8A8933E7-B761-461B-A8C3-AEEB3E01B19E}">
      <dgm:prSet/>
      <dgm:spPr/>
      <dgm:t>
        <a:bodyPr/>
        <a:lstStyle/>
        <a:p>
          <a:r>
            <a:rPr lang="en-US" dirty="0"/>
            <a:t>10.511.601€</a:t>
          </a:r>
        </a:p>
      </dgm:t>
    </dgm:pt>
    <dgm:pt modelId="{A1D31F82-360F-4235-8362-5D446D712A7A}">
      <dgm:prSet/>
      <dgm:spPr/>
      <dgm:t>
        <a:bodyPr/>
        <a:lstStyle/>
        <a:p>
          <a:r>
            <a:rPr lang="it-IT" dirty="0"/>
            <a:t>WP5: Computing &amp; DAQ</a:t>
          </a:r>
          <a:endParaRPr lang="en-US" dirty="0"/>
        </a:p>
      </dgm:t>
    </dgm:pt>
    <dgm:pt modelId="{35E0ED08-C247-4A59-B78E-847E288E5B43}" type="parTrans" cxnId="{85A586B1-AC12-4131-AF9B-AA516E2FFB4D}">
      <dgm:prSet/>
      <dgm:spPr/>
      <dgm:t>
        <a:bodyPr/>
        <a:lstStyle/>
        <a:p>
          <a:endParaRPr lang="en-US"/>
        </a:p>
      </dgm:t>
    </dgm:pt>
    <dgm:pt modelId="{8B76CBC7-282D-4D72-B2AD-0B9F5F5524B3}" type="sibTrans" cxnId="{85A586B1-AC12-4131-AF9B-AA516E2FFB4D}">
      <dgm:prSet/>
      <dgm:spPr/>
      <dgm:t>
        <a:bodyPr/>
        <a:lstStyle/>
        <a:p>
          <a:r>
            <a:rPr lang="en-US" dirty="0"/>
            <a:t>1.108.177€</a:t>
          </a:r>
        </a:p>
      </dgm:t>
    </dgm:pt>
    <dgm:pt modelId="{6C84F31C-CCA7-4952-8203-9FD9D0CE91CD}">
      <dgm:prSet/>
      <dgm:spPr/>
      <dgm:t>
        <a:bodyPr/>
        <a:lstStyle/>
        <a:p>
          <a:r>
            <a:rPr lang="it-IT" dirty="0"/>
            <a:t>WP6: </a:t>
          </a:r>
          <a:r>
            <a:rPr lang="it-IT" dirty="0" err="1"/>
            <a:t>Sustainable</a:t>
          </a:r>
          <a:r>
            <a:rPr lang="it-IT" dirty="0"/>
            <a:t> Design</a:t>
          </a:r>
          <a:endParaRPr lang="en-US" dirty="0"/>
        </a:p>
      </dgm:t>
    </dgm:pt>
    <dgm:pt modelId="{6B4F5C1E-44E1-40A5-B584-35455E9B6C2B}" type="parTrans" cxnId="{9414853E-36F4-4761-9317-3225BA1D02DC}">
      <dgm:prSet/>
      <dgm:spPr/>
      <dgm:t>
        <a:bodyPr/>
        <a:lstStyle/>
        <a:p>
          <a:endParaRPr lang="en-US"/>
        </a:p>
      </dgm:t>
    </dgm:pt>
    <dgm:pt modelId="{18EC63E4-15CB-40F3-8373-E60524A1D38B}" type="sibTrans" cxnId="{9414853E-36F4-4761-9317-3225BA1D02DC}">
      <dgm:prSet/>
      <dgm:spPr/>
      <dgm:t>
        <a:bodyPr/>
        <a:lstStyle/>
        <a:p>
          <a:r>
            <a:rPr lang="en-US" dirty="0"/>
            <a:t>19.843.048€</a:t>
          </a:r>
        </a:p>
      </dgm:t>
    </dgm:pt>
    <dgm:pt modelId="{3DFF2AEB-39A9-44D7-99CE-2066D9E15986}">
      <dgm:prSet/>
      <dgm:spPr/>
      <dgm:t>
        <a:bodyPr/>
        <a:lstStyle/>
        <a:p>
          <a:r>
            <a:rPr lang="it-IT" dirty="0"/>
            <a:t>WP7: </a:t>
          </a:r>
          <a:r>
            <a:rPr lang="it-IT" dirty="0" err="1"/>
            <a:t>Outreaching</a:t>
          </a:r>
          <a:r>
            <a:rPr lang="it-IT" dirty="0"/>
            <a:t>, </a:t>
          </a:r>
          <a:r>
            <a:rPr lang="it-IT" dirty="0" err="1"/>
            <a:t>Dissemination</a:t>
          </a:r>
          <a:r>
            <a:rPr lang="it-IT" dirty="0"/>
            <a:t>, training</a:t>
          </a:r>
          <a:endParaRPr lang="en-US" dirty="0"/>
        </a:p>
      </dgm:t>
    </dgm:pt>
    <dgm:pt modelId="{A54F7A10-FBA9-4D4F-BAA3-F892A13B5E1A}" type="parTrans" cxnId="{97F2CCB5-8F54-4C2B-9FD3-D4F749018866}">
      <dgm:prSet/>
      <dgm:spPr/>
      <dgm:t>
        <a:bodyPr/>
        <a:lstStyle/>
        <a:p>
          <a:endParaRPr lang="en-US"/>
        </a:p>
      </dgm:t>
    </dgm:pt>
    <dgm:pt modelId="{59F39DCB-6E39-46EF-ACCD-D33C5BEE52FE}" type="sibTrans" cxnId="{97F2CCB5-8F54-4C2B-9FD3-D4F749018866}">
      <dgm:prSet/>
      <dgm:spPr/>
      <dgm:t>
        <a:bodyPr/>
        <a:lstStyle/>
        <a:p>
          <a:r>
            <a:rPr lang="en-US" dirty="0"/>
            <a:t>623.320€</a:t>
          </a:r>
        </a:p>
      </dgm:t>
    </dgm:pt>
    <dgm:pt modelId="{C400277E-7DFC-4482-A89C-AA17E981A7AE}" type="pres">
      <dgm:prSet presAssocID="{90F2F715-4698-4D8A-B7BB-8E0B60C1FD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5822DD-E557-438A-BA1C-DDD262F4B751}" type="pres">
      <dgm:prSet presAssocID="{51C808F0-CD66-4D3F-A1AB-71599CEC0FEE}" presName="hierRoot1" presStyleCnt="0">
        <dgm:presLayoutVars>
          <dgm:hierBranch val="init"/>
        </dgm:presLayoutVars>
      </dgm:prSet>
      <dgm:spPr/>
    </dgm:pt>
    <dgm:pt modelId="{597132BA-675C-455B-B3FC-BA55380B83E8}" type="pres">
      <dgm:prSet presAssocID="{51C808F0-CD66-4D3F-A1AB-71599CEC0FEE}" presName="rootComposite1" presStyleCnt="0"/>
      <dgm:spPr/>
    </dgm:pt>
    <dgm:pt modelId="{FAC29A36-1997-48AF-B619-6EBB81E0FA9F}" type="pres">
      <dgm:prSet presAssocID="{51C808F0-CD66-4D3F-A1AB-71599CEC0FEE}" presName="rootText1" presStyleLbl="node0" presStyleIdx="0" presStyleCnt="1">
        <dgm:presLayoutVars>
          <dgm:chMax/>
          <dgm:chPref val="3"/>
        </dgm:presLayoutVars>
      </dgm:prSet>
      <dgm:spPr/>
    </dgm:pt>
    <dgm:pt modelId="{F3508C6B-44D4-4BB9-A3F4-43CBDA672405}" type="pres">
      <dgm:prSet presAssocID="{51C808F0-CD66-4D3F-A1AB-71599CEC0FEE}" presName="titleText1" presStyleLbl="fgAcc0" presStyleIdx="0" presStyleCnt="1">
        <dgm:presLayoutVars>
          <dgm:chMax val="0"/>
          <dgm:chPref val="0"/>
        </dgm:presLayoutVars>
      </dgm:prSet>
      <dgm:spPr/>
    </dgm:pt>
    <dgm:pt modelId="{B0D5AAF9-0BA1-4682-A743-4A6176028D2B}" type="pres">
      <dgm:prSet presAssocID="{51C808F0-CD66-4D3F-A1AB-71599CEC0FEE}" presName="rootConnector1" presStyleLbl="node1" presStyleIdx="0" presStyleCnt="6"/>
      <dgm:spPr/>
    </dgm:pt>
    <dgm:pt modelId="{17622021-BABA-429F-9B5E-D4BD33581CE0}" type="pres">
      <dgm:prSet presAssocID="{51C808F0-CD66-4D3F-A1AB-71599CEC0FEE}" presName="hierChild2" presStyleCnt="0"/>
      <dgm:spPr/>
    </dgm:pt>
    <dgm:pt modelId="{3A9658D7-46F5-4C5A-AABB-BE8632D9E125}" type="pres">
      <dgm:prSet presAssocID="{A8D79B27-FE18-4C9D-84F6-4951945632E9}" presName="Name37" presStyleLbl="parChTrans1D2" presStyleIdx="0" presStyleCnt="6"/>
      <dgm:spPr/>
    </dgm:pt>
    <dgm:pt modelId="{FA8E17A3-8FE8-495C-90B2-E6AAFB0AF09E}" type="pres">
      <dgm:prSet presAssocID="{9E464498-2829-488C-99A1-0EB6A4E2909F}" presName="hierRoot2" presStyleCnt="0">
        <dgm:presLayoutVars>
          <dgm:hierBranch val="init"/>
        </dgm:presLayoutVars>
      </dgm:prSet>
      <dgm:spPr/>
    </dgm:pt>
    <dgm:pt modelId="{3FC4CA71-F012-4D5C-B197-B54BE57BF7D7}" type="pres">
      <dgm:prSet presAssocID="{9E464498-2829-488C-99A1-0EB6A4E2909F}" presName="rootComposite" presStyleCnt="0"/>
      <dgm:spPr/>
    </dgm:pt>
    <dgm:pt modelId="{25409A99-3FC9-46F0-981B-9FBAA9620BB5}" type="pres">
      <dgm:prSet presAssocID="{9E464498-2829-488C-99A1-0EB6A4E2909F}" presName="rootText" presStyleLbl="node1" presStyleIdx="0" presStyleCnt="6">
        <dgm:presLayoutVars>
          <dgm:chMax/>
          <dgm:chPref val="3"/>
        </dgm:presLayoutVars>
      </dgm:prSet>
      <dgm:spPr/>
    </dgm:pt>
    <dgm:pt modelId="{7DD9CB1E-C5C7-4079-93A1-F3758CE97DD1}" type="pres">
      <dgm:prSet presAssocID="{9E464498-2829-488C-99A1-0EB6A4E2909F}" presName="titleText2" presStyleLbl="fgAcc1" presStyleIdx="0" presStyleCnt="6">
        <dgm:presLayoutVars>
          <dgm:chMax val="0"/>
          <dgm:chPref val="0"/>
        </dgm:presLayoutVars>
      </dgm:prSet>
      <dgm:spPr/>
    </dgm:pt>
    <dgm:pt modelId="{6D494F14-D374-4F73-A36E-92327C648C38}" type="pres">
      <dgm:prSet presAssocID="{9E464498-2829-488C-99A1-0EB6A4E2909F}" presName="rootConnector" presStyleLbl="node2" presStyleIdx="0" presStyleCnt="0"/>
      <dgm:spPr/>
    </dgm:pt>
    <dgm:pt modelId="{E4F612EB-BC51-4027-BF99-F13C83FD714A}" type="pres">
      <dgm:prSet presAssocID="{9E464498-2829-488C-99A1-0EB6A4E2909F}" presName="hierChild4" presStyleCnt="0"/>
      <dgm:spPr/>
    </dgm:pt>
    <dgm:pt modelId="{5837750F-ADE7-4D5A-AA3C-6ED1EE741CF6}" type="pres">
      <dgm:prSet presAssocID="{9E464498-2829-488C-99A1-0EB6A4E2909F}" presName="hierChild5" presStyleCnt="0"/>
      <dgm:spPr/>
    </dgm:pt>
    <dgm:pt modelId="{97F76939-819F-4FED-AE20-783E82C81FFC}" type="pres">
      <dgm:prSet presAssocID="{D998FCA6-4D57-4E1C-849D-76D1E6FAE5E5}" presName="Name37" presStyleLbl="parChTrans1D2" presStyleIdx="1" presStyleCnt="6"/>
      <dgm:spPr/>
    </dgm:pt>
    <dgm:pt modelId="{A15B7326-93F2-4B12-B640-2D10DAC8F52A}" type="pres">
      <dgm:prSet presAssocID="{BEF730D6-C5BD-4F8F-A6BB-33CD4AB6B1BB}" presName="hierRoot2" presStyleCnt="0">
        <dgm:presLayoutVars>
          <dgm:hierBranch val="init"/>
        </dgm:presLayoutVars>
      </dgm:prSet>
      <dgm:spPr/>
    </dgm:pt>
    <dgm:pt modelId="{F0BB1ED4-8753-4336-881B-F09C4BFC065B}" type="pres">
      <dgm:prSet presAssocID="{BEF730D6-C5BD-4F8F-A6BB-33CD4AB6B1BB}" presName="rootComposite" presStyleCnt="0"/>
      <dgm:spPr/>
    </dgm:pt>
    <dgm:pt modelId="{C47941BB-16D2-40CD-A649-0A36EDECCB8A}" type="pres">
      <dgm:prSet presAssocID="{BEF730D6-C5BD-4F8F-A6BB-33CD4AB6B1BB}" presName="rootText" presStyleLbl="node1" presStyleIdx="1" presStyleCnt="6">
        <dgm:presLayoutVars>
          <dgm:chMax/>
          <dgm:chPref val="3"/>
        </dgm:presLayoutVars>
      </dgm:prSet>
      <dgm:spPr/>
    </dgm:pt>
    <dgm:pt modelId="{9DACFEDB-54DF-4DF5-8E61-D166249A1390}" type="pres">
      <dgm:prSet presAssocID="{BEF730D6-C5BD-4F8F-A6BB-33CD4AB6B1BB}" presName="titleText2" presStyleLbl="fgAcc1" presStyleIdx="1" presStyleCnt="6">
        <dgm:presLayoutVars>
          <dgm:chMax val="0"/>
          <dgm:chPref val="0"/>
        </dgm:presLayoutVars>
      </dgm:prSet>
      <dgm:spPr/>
    </dgm:pt>
    <dgm:pt modelId="{2FB9C1FC-1F13-45CE-985B-8CFA62A7C155}" type="pres">
      <dgm:prSet presAssocID="{BEF730D6-C5BD-4F8F-A6BB-33CD4AB6B1BB}" presName="rootConnector" presStyleLbl="node2" presStyleIdx="0" presStyleCnt="0"/>
      <dgm:spPr/>
    </dgm:pt>
    <dgm:pt modelId="{D0A0353F-C94B-4D4A-A8D8-F32F6647E341}" type="pres">
      <dgm:prSet presAssocID="{BEF730D6-C5BD-4F8F-A6BB-33CD4AB6B1BB}" presName="hierChild4" presStyleCnt="0"/>
      <dgm:spPr/>
    </dgm:pt>
    <dgm:pt modelId="{979FDE4E-3E13-400B-946D-D6CF01B3A040}" type="pres">
      <dgm:prSet presAssocID="{BEF730D6-C5BD-4F8F-A6BB-33CD4AB6B1BB}" presName="hierChild5" presStyleCnt="0"/>
      <dgm:spPr/>
    </dgm:pt>
    <dgm:pt modelId="{F0931DE5-087E-45B8-BAF3-5756B1D6C5AE}" type="pres">
      <dgm:prSet presAssocID="{2BF39B08-9545-480E-8835-AD71A164CBC3}" presName="Name37" presStyleLbl="parChTrans1D2" presStyleIdx="2" presStyleCnt="6"/>
      <dgm:spPr/>
    </dgm:pt>
    <dgm:pt modelId="{51B0C98B-4DA0-41FD-932B-0BE6395E4A63}" type="pres">
      <dgm:prSet presAssocID="{0E9C8884-F092-4AAA-BFF2-710C8077AB4C}" presName="hierRoot2" presStyleCnt="0">
        <dgm:presLayoutVars>
          <dgm:hierBranch val="init"/>
        </dgm:presLayoutVars>
      </dgm:prSet>
      <dgm:spPr/>
    </dgm:pt>
    <dgm:pt modelId="{0A92E818-9847-4D2F-A8AB-FE873F3AD69A}" type="pres">
      <dgm:prSet presAssocID="{0E9C8884-F092-4AAA-BFF2-710C8077AB4C}" presName="rootComposite" presStyleCnt="0"/>
      <dgm:spPr/>
    </dgm:pt>
    <dgm:pt modelId="{613BCDB9-B86B-46E2-9925-11B8FC6C64A9}" type="pres">
      <dgm:prSet presAssocID="{0E9C8884-F092-4AAA-BFF2-710C8077AB4C}" presName="rootText" presStyleLbl="node1" presStyleIdx="2" presStyleCnt="6">
        <dgm:presLayoutVars>
          <dgm:chMax/>
          <dgm:chPref val="3"/>
        </dgm:presLayoutVars>
      </dgm:prSet>
      <dgm:spPr/>
    </dgm:pt>
    <dgm:pt modelId="{5576002F-D6DA-4406-86C7-6861ABE46F83}" type="pres">
      <dgm:prSet presAssocID="{0E9C8884-F092-4AAA-BFF2-710C8077AB4C}" presName="titleText2" presStyleLbl="fgAcc1" presStyleIdx="2" presStyleCnt="6">
        <dgm:presLayoutVars>
          <dgm:chMax val="0"/>
          <dgm:chPref val="0"/>
        </dgm:presLayoutVars>
      </dgm:prSet>
      <dgm:spPr/>
    </dgm:pt>
    <dgm:pt modelId="{2F8E1D65-B070-49C8-BE10-84D03F02C3C8}" type="pres">
      <dgm:prSet presAssocID="{0E9C8884-F092-4AAA-BFF2-710C8077AB4C}" presName="rootConnector" presStyleLbl="node2" presStyleIdx="0" presStyleCnt="0"/>
      <dgm:spPr/>
    </dgm:pt>
    <dgm:pt modelId="{B5FDC149-4588-48D3-BCCC-EAF4AD95681F}" type="pres">
      <dgm:prSet presAssocID="{0E9C8884-F092-4AAA-BFF2-710C8077AB4C}" presName="hierChild4" presStyleCnt="0"/>
      <dgm:spPr/>
    </dgm:pt>
    <dgm:pt modelId="{8BDAB6C6-2BE4-49E1-BFF7-5FC0DDD0CD61}" type="pres">
      <dgm:prSet presAssocID="{0E9C8884-F092-4AAA-BFF2-710C8077AB4C}" presName="hierChild5" presStyleCnt="0"/>
      <dgm:spPr/>
    </dgm:pt>
    <dgm:pt modelId="{6E24886B-B6BE-44E2-A42E-64E92198866C}" type="pres">
      <dgm:prSet presAssocID="{35E0ED08-C247-4A59-B78E-847E288E5B43}" presName="Name37" presStyleLbl="parChTrans1D2" presStyleIdx="3" presStyleCnt="6"/>
      <dgm:spPr/>
    </dgm:pt>
    <dgm:pt modelId="{3BF00520-9E1F-4F6E-A6D1-E43958293343}" type="pres">
      <dgm:prSet presAssocID="{A1D31F82-360F-4235-8362-5D446D712A7A}" presName="hierRoot2" presStyleCnt="0">
        <dgm:presLayoutVars>
          <dgm:hierBranch val="init"/>
        </dgm:presLayoutVars>
      </dgm:prSet>
      <dgm:spPr/>
    </dgm:pt>
    <dgm:pt modelId="{28CDB8A0-3B1B-44F4-82B0-2B617A8802FA}" type="pres">
      <dgm:prSet presAssocID="{A1D31F82-360F-4235-8362-5D446D712A7A}" presName="rootComposite" presStyleCnt="0"/>
      <dgm:spPr/>
    </dgm:pt>
    <dgm:pt modelId="{646792E2-7389-4DD5-9213-537B9DF1EA59}" type="pres">
      <dgm:prSet presAssocID="{A1D31F82-360F-4235-8362-5D446D712A7A}" presName="rootText" presStyleLbl="node1" presStyleIdx="3" presStyleCnt="6">
        <dgm:presLayoutVars>
          <dgm:chMax/>
          <dgm:chPref val="3"/>
        </dgm:presLayoutVars>
      </dgm:prSet>
      <dgm:spPr/>
    </dgm:pt>
    <dgm:pt modelId="{45B7DAAC-2752-43CE-86C2-EB769F1344DF}" type="pres">
      <dgm:prSet presAssocID="{A1D31F82-360F-4235-8362-5D446D712A7A}" presName="titleText2" presStyleLbl="fgAcc1" presStyleIdx="3" presStyleCnt="6">
        <dgm:presLayoutVars>
          <dgm:chMax val="0"/>
          <dgm:chPref val="0"/>
        </dgm:presLayoutVars>
      </dgm:prSet>
      <dgm:spPr/>
    </dgm:pt>
    <dgm:pt modelId="{790C5FBC-D444-49F9-AE50-DBA1903EF168}" type="pres">
      <dgm:prSet presAssocID="{A1D31F82-360F-4235-8362-5D446D712A7A}" presName="rootConnector" presStyleLbl="node2" presStyleIdx="0" presStyleCnt="0"/>
      <dgm:spPr/>
    </dgm:pt>
    <dgm:pt modelId="{A7E25136-78F7-482C-BE07-D45BDCEDFBFE}" type="pres">
      <dgm:prSet presAssocID="{A1D31F82-360F-4235-8362-5D446D712A7A}" presName="hierChild4" presStyleCnt="0"/>
      <dgm:spPr/>
    </dgm:pt>
    <dgm:pt modelId="{64DC26B3-5513-47BD-BEF0-FD5C9107E38F}" type="pres">
      <dgm:prSet presAssocID="{A1D31F82-360F-4235-8362-5D446D712A7A}" presName="hierChild5" presStyleCnt="0"/>
      <dgm:spPr/>
    </dgm:pt>
    <dgm:pt modelId="{06F90F4D-C8A9-4CFA-8C85-253CB57868C7}" type="pres">
      <dgm:prSet presAssocID="{6B4F5C1E-44E1-40A5-B584-35455E9B6C2B}" presName="Name37" presStyleLbl="parChTrans1D2" presStyleIdx="4" presStyleCnt="6"/>
      <dgm:spPr/>
    </dgm:pt>
    <dgm:pt modelId="{71D65E00-6C7B-4332-8500-117061886F6C}" type="pres">
      <dgm:prSet presAssocID="{6C84F31C-CCA7-4952-8203-9FD9D0CE91CD}" presName="hierRoot2" presStyleCnt="0">
        <dgm:presLayoutVars>
          <dgm:hierBranch val="init"/>
        </dgm:presLayoutVars>
      </dgm:prSet>
      <dgm:spPr/>
    </dgm:pt>
    <dgm:pt modelId="{A54C3EBE-C807-42C1-8713-681509062421}" type="pres">
      <dgm:prSet presAssocID="{6C84F31C-CCA7-4952-8203-9FD9D0CE91CD}" presName="rootComposite" presStyleCnt="0"/>
      <dgm:spPr/>
    </dgm:pt>
    <dgm:pt modelId="{AA206940-8C12-4EDC-B4DE-AF0AE37D6B88}" type="pres">
      <dgm:prSet presAssocID="{6C84F31C-CCA7-4952-8203-9FD9D0CE91CD}" presName="rootText" presStyleLbl="node1" presStyleIdx="4" presStyleCnt="6">
        <dgm:presLayoutVars>
          <dgm:chMax/>
          <dgm:chPref val="3"/>
        </dgm:presLayoutVars>
      </dgm:prSet>
      <dgm:spPr/>
    </dgm:pt>
    <dgm:pt modelId="{45209173-9887-4359-91C2-37949913F914}" type="pres">
      <dgm:prSet presAssocID="{6C84F31C-CCA7-4952-8203-9FD9D0CE91CD}" presName="titleText2" presStyleLbl="fgAcc1" presStyleIdx="4" presStyleCnt="6">
        <dgm:presLayoutVars>
          <dgm:chMax val="0"/>
          <dgm:chPref val="0"/>
        </dgm:presLayoutVars>
      </dgm:prSet>
      <dgm:spPr/>
    </dgm:pt>
    <dgm:pt modelId="{051063E4-95EB-4BA3-9F6C-288107B68B97}" type="pres">
      <dgm:prSet presAssocID="{6C84F31C-CCA7-4952-8203-9FD9D0CE91CD}" presName="rootConnector" presStyleLbl="node2" presStyleIdx="0" presStyleCnt="0"/>
      <dgm:spPr/>
    </dgm:pt>
    <dgm:pt modelId="{DD73FEC2-1211-4247-9614-8FF1FFE08CBC}" type="pres">
      <dgm:prSet presAssocID="{6C84F31C-CCA7-4952-8203-9FD9D0CE91CD}" presName="hierChild4" presStyleCnt="0"/>
      <dgm:spPr/>
    </dgm:pt>
    <dgm:pt modelId="{C76E64E9-B972-4BCD-AC9D-784F873E203D}" type="pres">
      <dgm:prSet presAssocID="{6C84F31C-CCA7-4952-8203-9FD9D0CE91CD}" presName="hierChild5" presStyleCnt="0"/>
      <dgm:spPr/>
    </dgm:pt>
    <dgm:pt modelId="{C384EDC4-576D-4EE6-A391-6F58EBF493C7}" type="pres">
      <dgm:prSet presAssocID="{A54F7A10-FBA9-4D4F-BAA3-F892A13B5E1A}" presName="Name37" presStyleLbl="parChTrans1D2" presStyleIdx="5" presStyleCnt="6"/>
      <dgm:spPr/>
    </dgm:pt>
    <dgm:pt modelId="{5870A5D6-4B7A-40EA-A214-729793A534C8}" type="pres">
      <dgm:prSet presAssocID="{3DFF2AEB-39A9-44D7-99CE-2066D9E15986}" presName="hierRoot2" presStyleCnt="0">
        <dgm:presLayoutVars>
          <dgm:hierBranch val="init"/>
        </dgm:presLayoutVars>
      </dgm:prSet>
      <dgm:spPr/>
    </dgm:pt>
    <dgm:pt modelId="{F3F26D89-17DC-4C9C-AE4B-1E15A1D50A83}" type="pres">
      <dgm:prSet presAssocID="{3DFF2AEB-39A9-44D7-99CE-2066D9E15986}" presName="rootComposite" presStyleCnt="0"/>
      <dgm:spPr/>
    </dgm:pt>
    <dgm:pt modelId="{350D697C-7183-4810-A801-934DDD88F11C}" type="pres">
      <dgm:prSet presAssocID="{3DFF2AEB-39A9-44D7-99CE-2066D9E15986}" presName="rootText" presStyleLbl="node1" presStyleIdx="5" presStyleCnt="6">
        <dgm:presLayoutVars>
          <dgm:chMax/>
          <dgm:chPref val="3"/>
        </dgm:presLayoutVars>
      </dgm:prSet>
      <dgm:spPr/>
    </dgm:pt>
    <dgm:pt modelId="{92DC4548-029C-41E5-B99C-F296D947FD12}" type="pres">
      <dgm:prSet presAssocID="{3DFF2AEB-39A9-44D7-99CE-2066D9E15986}" presName="titleText2" presStyleLbl="fgAcc1" presStyleIdx="5" presStyleCnt="6">
        <dgm:presLayoutVars>
          <dgm:chMax val="0"/>
          <dgm:chPref val="0"/>
        </dgm:presLayoutVars>
      </dgm:prSet>
      <dgm:spPr/>
    </dgm:pt>
    <dgm:pt modelId="{426A4054-1C85-4792-A326-1DB58AA149B1}" type="pres">
      <dgm:prSet presAssocID="{3DFF2AEB-39A9-44D7-99CE-2066D9E15986}" presName="rootConnector" presStyleLbl="node2" presStyleIdx="0" presStyleCnt="0"/>
      <dgm:spPr/>
    </dgm:pt>
    <dgm:pt modelId="{A534E3DA-7DD5-4502-8863-9FEBB9F9E7E7}" type="pres">
      <dgm:prSet presAssocID="{3DFF2AEB-39A9-44D7-99CE-2066D9E15986}" presName="hierChild4" presStyleCnt="0"/>
      <dgm:spPr/>
    </dgm:pt>
    <dgm:pt modelId="{087ED729-EB64-4FC9-9475-16C4D29D427F}" type="pres">
      <dgm:prSet presAssocID="{3DFF2AEB-39A9-44D7-99CE-2066D9E15986}" presName="hierChild5" presStyleCnt="0"/>
      <dgm:spPr/>
    </dgm:pt>
    <dgm:pt modelId="{05B2BAB2-4154-4E8B-A4A0-8F6BA75DCF65}" type="pres">
      <dgm:prSet presAssocID="{51C808F0-CD66-4D3F-A1AB-71599CEC0FEE}" presName="hierChild3" presStyleCnt="0"/>
      <dgm:spPr/>
    </dgm:pt>
  </dgm:ptLst>
  <dgm:cxnLst>
    <dgm:cxn modelId="{71370013-5E71-4FDB-A866-D01515D39C84}" type="presOf" srcId="{3DFF2AEB-39A9-44D7-99CE-2066D9E15986}" destId="{350D697C-7183-4810-A801-934DDD88F11C}" srcOrd="0" destOrd="0" presId="urn:microsoft.com/office/officeart/2008/layout/NameandTitleOrganizationalChart"/>
    <dgm:cxn modelId="{A7541418-A66B-4BE5-AE3C-D3A17E86B4B7}" type="presOf" srcId="{A1D31F82-360F-4235-8362-5D446D712A7A}" destId="{790C5FBC-D444-49F9-AE50-DBA1903EF168}" srcOrd="1" destOrd="0" presId="urn:microsoft.com/office/officeart/2008/layout/NameandTitleOrganizationalChart"/>
    <dgm:cxn modelId="{BA602218-32BC-4C56-AF49-5E28DC950F68}" type="presOf" srcId="{DA36B064-7F72-47C5-8163-6EB99562ED14}" destId="{5576002F-D6DA-4406-86C7-6861ABE46F83}" srcOrd="0" destOrd="0" presId="urn:microsoft.com/office/officeart/2008/layout/NameandTitleOrganizationalChart"/>
    <dgm:cxn modelId="{5C2BB019-11A7-413E-A811-77BAC9748DE7}" srcId="{51C808F0-CD66-4D3F-A1AB-71599CEC0FEE}" destId="{BEF730D6-C5BD-4F8F-A6BB-33CD4AB6B1BB}" srcOrd="1" destOrd="0" parTransId="{D998FCA6-4D57-4E1C-849D-76D1E6FAE5E5}" sibTransId="{90204B69-41C8-4829-8CA4-8A9FBD5DB8A4}"/>
    <dgm:cxn modelId="{9AFDC536-D4A2-476F-8D79-4DCE4E369B07}" type="presOf" srcId="{2BF39B08-9545-480E-8835-AD71A164CBC3}" destId="{F0931DE5-087E-45B8-BAF3-5756B1D6C5AE}" srcOrd="0" destOrd="0" presId="urn:microsoft.com/office/officeart/2008/layout/NameandTitleOrganizationalChart"/>
    <dgm:cxn modelId="{C5E2EF36-014B-4E04-B123-65CB536A4B71}" type="presOf" srcId="{90204B69-41C8-4829-8CA4-8A9FBD5DB8A4}" destId="{9DACFEDB-54DF-4DF5-8E61-D166249A1390}" srcOrd="0" destOrd="0" presId="urn:microsoft.com/office/officeart/2008/layout/NameandTitleOrganizationalChart"/>
    <dgm:cxn modelId="{9414853E-36F4-4761-9317-3225BA1D02DC}" srcId="{51C808F0-CD66-4D3F-A1AB-71599CEC0FEE}" destId="{6C84F31C-CCA7-4952-8203-9FD9D0CE91CD}" srcOrd="4" destOrd="0" parTransId="{6B4F5C1E-44E1-40A5-B584-35455E9B6C2B}" sibTransId="{18EC63E4-15CB-40F3-8373-E60524A1D38B}"/>
    <dgm:cxn modelId="{06289C5B-578B-48F5-9EBF-27ADCA6A557D}" type="presOf" srcId="{9E464498-2829-488C-99A1-0EB6A4E2909F}" destId="{6D494F14-D374-4F73-A36E-92327C648C38}" srcOrd="1" destOrd="0" presId="urn:microsoft.com/office/officeart/2008/layout/NameandTitleOrganizationalChart"/>
    <dgm:cxn modelId="{FC2CB442-6DD5-4E18-99B1-FEAC16B36DA2}" type="presOf" srcId="{6B4F5C1E-44E1-40A5-B584-35455E9B6C2B}" destId="{06F90F4D-C8A9-4CFA-8C85-253CB57868C7}" srcOrd="0" destOrd="0" presId="urn:microsoft.com/office/officeart/2008/layout/NameandTitleOrganizationalChart"/>
    <dgm:cxn modelId="{59587A4A-8CEC-4E32-A123-8D29B044B8B6}" srcId="{51C808F0-CD66-4D3F-A1AB-71599CEC0FEE}" destId="{9E464498-2829-488C-99A1-0EB6A4E2909F}" srcOrd="0" destOrd="0" parTransId="{A8D79B27-FE18-4C9D-84F6-4951945632E9}" sibTransId="{32360B07-636E-4C6C-B193-57EE8AFB1D83}"/>
    <dgm:cxn modelId="{57BE876B-9627-475F-A2C5-9873A7469753}" type="presOf" srcId="{6C84F31C-CCA7-4952-8203-9FD9D0CE91CD}" destId="{051063E4-95EB-4BA3-9F6C-288107B68B97}" srcOrd="1" destOrd="0" presId="urn:microsoft.com/office/officeart/2008/layout/NameandTitleOrganizationalChart"/>
    <dgm:cxn modelId="{B513CD57-C034-4092-8549-EC8C9FB35DDA}" type="presOf" srcId="{18EC63E4-15CB-40F3-8373-E60524A1D38B}" destId="{45209173-9887-4359-91C2-37949913F914}" srcOrd="0" destOrd="0" presId="urn:microsoft.com/office/officeart/2008/layout/NameandTitleOrganizationalChart"/>
    <dgm:cxn modelId="{F6A65658-CC32-4648-B374-371FD5A0DC60}" type="presOf" srcId="{35E0ED08-C247-4A59-B78E-847E288E5B43}" destId="{6E24886B-B6BE-44E2-A42E-64E92198866C}" srcOrd="0" destOrd="0" presId="urn:microsoft.com/office/officeart/2008/layout/NameandTitleOrganizationalChart"/>
    <dgm:cxn modelId="{99166E7F-48C0-46AD-9908-5490E906ECB2}" type="presOf" srcId="{6C84F31C-CCA7-4952-8203-9FD9D0CE91CD}" destId="{AA206940-8C12-4EDC-B4DE-AF0AE37D6B88}" srcOrd="0" destOrd="0" presId="urn:microsoft.com/office/officeart/2008/layout/NameandTitleOrganizationalChart"/>
    <dgm:cxn modelId="{C84DC780-613F-4EA9-AA3F-8E6995D24CB5}" type="presOf" srcId="{59F39DCB-6E39-46EF-ACCD-D33C5BEE52FE}" destId="{92DC4548-029C-41E5-B99C-F296D947FD12}" srcOrd="0" destOrd="0" presId="urn:microsoft.com/office/officeart/2008/layout/NameandTitleOrganizationalChart"/>
    <dgm:cxn modelId="{1335DC8E-729E-45A4-B87E-8101D1079AB2}" type="presOf" srcId="{8B76CBC7-282D-4D72-B2AD-0B9F5F5524B3}" destId="{45B7DAAC-2752-43CE-86C2-EB769F1344DF}" srcOrd="0" destOrd="0" presId="urn:microsoft.com/office/officeart/2008/layout/NameandTitleOrganizationalChart"/>
    <dgm:cxn modelId="{6890B891-D440-42FA-98BD-27409531134E}" type="presOf" srcId="{D998FCA6-4D57-4E1C-849D-76D1E6FAE5E5}" destId="{97F76939-819F-4FED-AE20-783E82C81FFC}" srcOrd="0" destOrd="0" presId="urn:microsoft.com/office/officeart/2008/layout/NameandTitleOrganizationalChart"/>
    <dgm:cxn modelId="{2BDFDC9F-51AC-4942-B753-64F6723BAA01}" type="presOf" srcId="{A1D31F82-360F-4235-8362-5D446D712A7A}" destId="{646792E2-7389-4DD5-9213-537B9DF1EA59}" srcOrd="0" destOrd="0" presId="urn:microsoft.com/office/officeart/2008/layout/NameandTitleOrganizationalChart"/>
    <dgm:cxn modelId="{85A586B1-AC12-4131-AF9B-AA516E2FFB4D}" srcId="{51C808F0-CD66-4D3F-A1AB-71599CEC0FEE}" destId="{A1D31F82-360F-4235-8362-5D446D712A7A}" srcOrd="3" destOrd="0" parTransId="{35E0ED08-C247-4A59-B78E-847E288E5B43}" sibTransId="{8B76CBC7-282D-4D72-B2AD-0B9F5F5524B3}"/>
    <dgm:cxn modelId="{97F2CCB5-8F54-4C2B-9FD3-D4F749018866}" srcId="{51C808F0-CD66-4D3F-A1AB-71599CEC0FEE}" destId="{3DFF2AEB-39A9-44D7-99CE-2066D9E15986}" srcOrd="5" destOrd="0" parTransId="{A54F7A10-FBA9-4D4F-BAA3-F892A13B5E1A}" sibTransId="{59F39DCB-6E39-46EF-ACCD-D33C5BEE52FE}"/>
    <dgm:cxn modelId="{9F9EA9B6-F1EA-4945-9DE1-14A7DA1ED0A9}" type="presOf" srcId="{0E9C8884-F092-4AAA-BFF2-710C8077AB4C}" destId="{2F8E1D65-B070-49C8-BE10-84D03F02C3C8}" srcOrd="1" destOrd="0" presId="urn:microsoft.com/office/officeart/2008/layout/NameandTitleOrganizationalChart"/>
    <dgm:cxn modelId="{2C2136BB-F695-42E4-90F8-3591529364B8}" type="presOf" srcId="{9E464498-2829-488C-99A1-0EB6A4E2909F}" destId="{25409A99-3FC9-46F0-981B-9FBAA9620BB5}" srcOrd="0" destOrd="0" presId="urn:microsoft.com/office/officeart/2008/layout/NameandTitleOrganizationalChart"/>
    <dgm:cxn modelId="{B2FECDBD-F311-43ED-BB5E-F8BEB00F5E88}" type="presOf" srcId="{A54F7A10-FBA9-4D4F-BAA3-F892A13B5E1A}" destId="{C384EDC4-576D-4EE6-A391-6F58EBF493C7}" srcOrd="0" destOrd="0" presId="urn:microsoft.com/office/officeart/2008/layout/NameandTitleOrganizationalChart"/>
    <dgm:cxn modelId="{C4BBDBBF-E229-47C9-9ADC-3973AEBB9905}" type="presOf" srcId="{90F2F715-4698-4D8A-B7BB-8E0B60C1FDD4}" destId="{C400277E-7DFC-4482-A89C-AA17E981A7AE}" srcOrd="0" destOrd="0" presId="urn:microsoft.com/office/officeart/2008/layout/NameandTitleOrganizationalChart"/>
    <dgm:cxn modelId="{03F7CCC2-0EF2-41AF-A62D-AD0C2A13DBDB}" type="presOf" srcId="{A8D79B27-FE18-4C9D-84F6-4951945632E9}" destId="{3A9658D7-46F5-4C5A-AABB-BE8632D9E125}" srcOrd="0" destOrd="0" presId="urn:microsoft.com/office/officeart/2008/layout/NameandTitleOrganizationalChart"/>
    <dgm:cxn modelId="{AF1D68C3-3E71-451B-AEA4-70579191944A}" type="presOf" srcId="{3DFF2AEB-39A9-44D7-99CE-2066D9E15986}" destId="{426A4054-1C85-4792-A326-1DB58AA149B1}" srcOrd="1" destOrd="0" presId="urn:microsoft.com/office/officeart/2008/layout/NameandTitleOrganizationalChart"/>
    <dgm:cxn modelId="{7F8CF3C4-DBBE-4E18-8FE9-36470FAF1961}" srcId="{90F2F715-4698-4D8A-B7BB-8E0B60C1FDD4}" destId="{51C808F0-CD66-4D3F-A1AB-71599CEC0FEE}" srcOrd="0" destOrd="0" parTransId="{665ABCF6-5A4F-410A-A2EF-2F473BF7E9D7}" sibTransId="{6C272F47-A9D4-4841-B45D-9798D72AF42D}"/>
    <dgm:cxn modelId="{991993E4-3324-48BD-ABEC-E07070ECAE41}" type="presOf" srcId="{0E9C8884-F092-4AAA-BFF2-710C8077AB4C}" destId="{613BCDB9-B86B-46E2-9925-11B8FC6C64A9}" srcOrd="0" destOrd="0" presId="urn:microsoft.com/office/officeart/2008/layout/NameandTitleOrganizationalChart"/>
    <dgm:cxn modelId="{8A8933E7-B761-461B-A8C3-AEEB3E01B19E}" srcId="{51C808F0-CD66-4D3F-A1AB-71599CEC0FEE}" destId="{0E9C8884-F092-4AAA-BFF2-710C8077AB4C}" srcOrd="2" destOrd="0" parTransId="{2BF39B08-9545-480E-8835-AD71A164CBC3}" sibTransId="{DA36B064-7F72-47C5-8163-6EB99562ED14}"/>
    <dgm:cxn modelId="{F53D7BE8-08FA-4926-B8FE-71B155538E37}" type="presOf" srcId="{32360B07-636E-4C6C-B193-57EE8AFB1D83}" destId="{7DD9CB1E-C5C7-4079-93A1-F3758CE97DD1}" srcOrd="0" destOrd="0" presId="urn:microsoft.com/office/officeart/2008/layout/NameandTitleOrganizationalChart"/>
    <dgm:cxn modelId="{4A5570EB-A372-4E16-B0EC-45B6D6B2C82C}" type="presOf" srcId="{6C272F47-A9D4-4841-B45D-9798D72AF42D}" destId="{F3508C6B-44D4-4BB9-A3F4-43CBDA672405}" srcOrd="0" destOrd="0" presId="urn:microsoft.com/office/officeart/2008/layout/NameandTitleOrganizationalChart"/>
    <dgm:cxn modelId="{B166ABF3-84AC-458E-929F-B6328FD98393}" type="presOf" srcId="{BEF730D6-C5BD-4F8F-A6BB-33CD4AB6B1BB}" destId="{2FB9C1FC-1F13-45CE-985B-8CFA62A7C155}" srcOrd="1" destOrd="0" presId="urn:microsoft.com/office/officeart/2008/layout/NameandTitleOrganizationalChart"/>
    <dgm:cxn modelId="{891980F5-4A0C-4B2E-B357-9D94C6FAD159}" type="presOf" srcId="{51C808F0-CD66-4D3F-A1AB-71599CEC0FEE}" destId="{B0D5AAF9-0BA1-4682-A743-4A6176028D2B}" srcOrd="1" destOrd="0" presId="urn:microsoft.com/office/officeart/2008/layout/NameandTitleOrganizationalChart"/>
    <dgm:cxn modelId="{C1E375F6-E7CE-4B01-8FAF-20268D43EC5E}" type="presOf" srcId="{BEF730D6-C5BD-4F8F-A6BB-33CD4AB6B1BB}" destId="{C47941BB-16D2-40CD-A649-0A36EDECCB8A}" srcOrd="0" destOrd="0" presId="urn:microsoft.com/office/officeart/2008/layout/NameandTitleOrganizationalChart"/>
    <dgm:cxn modelId="{2A6360FF-81BE-4255-B4F5-822152CC49FE}" type="presOf" srcId="{51C808F0-CD66-4D3F-A1AB-71599CEC0FEE}" destId="{FAC29A36-1997-48AF-B619-6EBB81E0FA9F}" srcOrd="0" destOrd="0" presId="urn:microsoft.com/office/officeart/2008/layout/NameandTitleOrganizationalChart"/>
    <dgm:cxn modelId="{438A4F4D-F649-4C9B-BA92-9D459123547A}" type="presParOf" srcId="{C400277E-7DFC-4482-A89C-AA17E981A7AE}" destId="{445822DD-E557-438A-BA1C-DDD262F4B751}" srcOrd="0" destOrd="0" presId="urn:microsoft.com/office/officeart/2008/layout/NameandTitleOrganizationalChart"/>
    <dgm:cxn modelId="{80C6A254-0AC1-4295-AAE5-A876149C45AD}" type="presParOf" srcId="{445822DD-E557-438A-BA1C-DDD262F4B751}" destId="{597132BA-675C-455B-B3FC-BA55380B83E8}" srcOrd="0" destOrd="0" presId="urn:microsoft.com/office/officeart/2008/layout/NameandTitleOrganizationalChart"/>
    <dgm:cxn modelId="{865D03E2-5C07-4EA8-9B81-AF85F4ED6EF6}" type="presParOf" srcId="{597132BA-675C-455B-B3FC-BA55380B83E8}" destId="{FAC29A36-1997-48AF-B619-6EBB81E0FA9F}" srcOrd="0" destOrd="0" presId="urn:microsoft.com/office/officeart/2008/layout/NameandTitleOrganizationalChart"/>
    <dgm:cxn modelId="{E98DF4F5-B35E-4617-AE67-C1458000D261}" type="presParOf" srcId="{597132BA-675C-455B-B3FC-BA55380B83E8}" destId="{F3508C6B-44D4-4BB9-A3F4-43CBDA672405}" srcOrd="1" destOrd="0" presId="urn:microsoft.com/office/officeart/2008/layout/NameandTitleOrganizationalChart"/>
    <dgm:cxn modelId="{2F38FDFE-B2A1-4BDD-9628-76EF04388308}" type="presParOf" srcId="{597132BA-675C-455B-B3FC-BA55380B83E8}" destId="{B0D5AAF9-0BA1-4682-A743-4A6176028D2B}" srcOrd="2" destOrd="0" presId="urn:microsoft.com/office/officeart/2008/layout/NameandTitleOrganizationalChart"/>
    <dgm:cxn modelId="{61A2CF8D-5379-4020-9A48-E2A056F264AC}" type="presParOf" srcId="{445822DD-E557-438A-BA1C-DDD262F4B751}" destId="{17622021-BABA-429F-9B5E-D4BD33581CE0}" srcOrd="1" destOrd="0" presId="urn:microsoft.com/office/officeart/2008/layout/NameandTitleOrganizationalChart"/>
    <dgm:cxn modelId="{72BF4FCB-6509-47CD-A51C-DC8AF4600CBA}" type="presParOf" srcId="{17622021-BABA-429F-9B5E-D4BD33581CE0}" destId="{3A9658D7-46F5-4C5A-AABB-BE8632D9E125}" srcOrd="0" destOrd="0" presId="urn:microsoft.com/office/officeart/2008/layout/NameandTitleOrganizationalChart"/>
    <dgm:cxn modelId="{824623A0-0648-4C5E-8D79-DFD7554EF028}" type="presParOf" srcId="{17622021-BABA-429F-9B5E-D4BD33581CE0}" destId="{FA8E17A3-8FE8-495C-90B2-E6AAFB0AF09E}" srcOrd="1" destOrd="0" presId="urn:microsoft.com/office/officeart/2008/layout/NameandTitleOrganizationalChart"/>
    <dgm:cxn modelId="{E09B5170-8FFC-41AF-8C95-3298533FB82E}" type="presParOf" srcId="{FA8E17A3-8FE8-495C-90B2-E6AAFB0AF09E}" destId="{3FC4CA71-F012-4D5C-B197-B54BE57BF7D7}" srcOrd="0" destOrd="0" presId="urn:microsoft.com/office/officeart/2008/layout/NameandTitleOrganizationalChart"/>
    <dgm:cxn modelId="{D3559FC4-AE65-452A-9938-8B3065CE3481}" type="presParOf" srcId="{3FC4CA71-F012-4D5C-B197-B54BE57BF7D7}" destId="{25409A99-3FC9-46F0-981B-9FBAA9620BB5}" srcOrd="0" destOrd="0" presId="urn:microsoft.com/office/officeart/2008/layout/NameandTitleOrganizationalChart"/>
    <dgm:cxn modelId="{72C6A8C6-0AB5-4238-847B-276555899536}" type="presParOf" srcId="{3FC4CA71-F012-4D5C-B197-B54BE57BF7D7}" destId="{7DD9CB1E-C5C7-4079-93A1-F3758CE97DD1}" srcOrd="1" destOrd="0" presId="urn:microsoft.com/office/officeart/2008/layout/NameandTitleOrganizationalChart"/>
    <dgm:cxn modelId="{95D3504B-7A16-4F2C-AD29-DF85AAF2D9D9}" type="presParOf" srcId="{3FC4CA71-F012-4D5C-B197-B54BE57BF7D7}" destId="{6D494F14-D374-4F73-A36E-92327C648C38}" srcOrd="2" destOrd="0" presId="urn:microsoft.com/office/officeart/2008/layout/NameandTitleOrganizationalChart"/>
    <dgm:cxn modelId="{1198DA66-7786-426A-AEF2-4C38CDB3C0E0}" type="presParOf" srcId="{FA8E17A3-8FE8-495C-90B2-E6AAFB0AF09E}" destId="{E4F612EB-BC51-4027-BF99-F13C83FD714A}" srcOrd="1" destOrd="0" presId="urn:microsoft.com/office/officeart/2008/layout/NameandTitleOrganizationalChart"/>
    <dgm:cxn modelId="{68A93686-1845-46AB-A642-816C823B0B17}" type="presParOf" srcId="{FA8E17A3-8FE8-495C-90B2-E6AAFB0AF09E}" destId="{5837750F-ADE7-4D5A-AA3C-6ED1EE741CF6}" srcOrd="2" destOrd="0" presId="urn:microsoft.com/office/officeart/2008/layout/NameandTitleOrganizationalChart"/>
    <dgm:cxn modelId="{26B7536F-ED45-470D-A65D-D51706F13612}" type="presParOf" srcId="{17622021-BABA-429F-9B5E-D4BD33581CE0}" destId="{97F76939-819F-4FED-AE20-783E82C81FFC}" srcOrd="2" destOrd="0" presId="urn:microsoft.com/office/officeart/2008/layout/NameandTitleOrganizationalChart"/>
    <dgm:cxn modelId="{B5469443-282F-4D64-A62A-725D144B7A7E}" type="presParOf" srcId="{17622021-BABA-429F-9B5E-D4BD33581CE0}" destId="{A15B7326-93F2-4B12-B640-2D10DAC8F52A}" srcOrd="3" destOrd="0" presId="urn:microsoft.com/office/officeart/2008/layout/NameandTitleOrganizationalChart"/>
    <dgm:cxn modelId="{189CB2D2-865D-4B1C-9D82-81EB75D2198D}" type="presParOf" srcId="{A15B7326-93F2-4B12-B640-2D10DAC8F52A}" destId="{F0BB1ED4-8753-4336-881B-F09C4BFC065B}" srcOrd="0" destOrd="0" presId="urn:microsoft.com/office/officeart/2008/layout/NameandTitleOrganizationalChart"/>
    <dgm:cxn modelId="{B1ED832F-926F-429B-A2C5-108753D20627}" type="presParOf" srcId="{F0BB1ED4-8753-4336-881B-F09C4BFC065B}" destId="{C47941BB-16D2-40CD-A649-0A36EDECCB8A}" srcOrd="0" destOrd="0" presId="urn:microsoft.com/office/officeart/2008/layout/NameandTitleOrganizationalChart"/>
    <dgm:cxn modelId="{8C6F2458-59DF-4556-B338-78E902ED2A1B}" type="presParOf" srcId="{F0BB1ED4-8753-4336-881B-F09C4BFC065B}" destId="{9DACFEDB-54DF-4DF5-8E61-D166249A1390}" srcOrd="1" destOrd="0" presId="urn:microsoft.com/office/officeart/2008/layout/NameandTitleOrganizationalChart"/>
    <dgm:cxn modelId="{1CACB27B-C422-4303-AC86-539B1957BD2A}" type="presParOf" srcId="{F0BB1ED4-8753-4336-881B-F09C4BFC065B}" destId="{2FB9C1FC-1F13-45CE-985B-8CFA62A7C155}" srcOrd="2" destOrd="0" presId="urn:microsoft.com/office/officeart/2008/layout/NameandTitleOrganizationalChart"/>
    <dgm:cxn modelId="{45103349-8176-40E6-BA89-A3D528A61FA7}" type="presParOf" srcId="{A15B7326-93F2-4B12-B640-2D10DAC8F52A}" destId="{D0A0353F-C94B-4D4A-A8D8-F32F6647E341}" srcOrd="1" destOrd="0" presId="urn:microsoft.com/office/officeart/2008/layout/NameandTitleOrganizationalChart"/>
    <dgm:cxn modelId="{F275F425-DC6C-474A-A4A1-69F9A7B9DF54}" type="presParOf" srcId="{A15B7326-93F2-4B12-B640-2D10DAC8F52A}" destId="{979FDE4E-3E13-400B-946D-D6CF01B3A040}" srcOrd="2" destOrd="0" presId="urn:microsoft.com/office/officeart/2008/layout/NameandTitleOrganizationalChart"/>
    <dgm:cxn modelId="{CD2741D2-8EC6-47B3-B415-FB70D86E9D84}" type="presParOf" srcId="{17622021-BABA-429F-9B5E-D4BD33581CE0}" destId="{F0931DE5-087E-45B8-BAF3-5756B1D6C5AE}" srcOrd="4" destOrd="0" presId="urn:microsoft.com/office/officeart/2008/layout/NameandTitleOrganizationalChart"/>
    <dgm:cxn modelId="{7F9B0679-E7D8-445C-8920-1DC827F8282F}" type="presParOf" srcId="{17622021-BABA-429F-9B5E-D4BD33581CE0}" destId="{51B0C98B-4DA0-41FD-932B-0BE6395E4A63}" srcOrd="5" destOrd="0" presId="urn:microsoft.com/office/officeart/2008/layout/NameandTitleOrganizationalChart"/>
    <dgm:cxn modelId="{E80460D4-E8E3-486D-8591-CF0A309DD4E5}" type="presParOf" srcId="{51B0C98B-4DA0-41FD-932B-0BE6395E4A63}" destId="{0A92E818-9847-4D2F-A8AB-FE873F3AD69A}" srcOrd="0" destOrd="0" presId="urn:microsoft.com/office/officeart/2008/layout/NameandTitleOrganizationalChart"/>
    <dgm:cxn modelId="{B78B87E9-FFF1-4F24-BA8B-CB675A14E1DF}" type="presParOf" srcId="{0A92E818-9847-4D2F-A8AB-FE873F3AD69A}" destId="{613BCDB9-B86B-46E2-9925-11B8FC6C64A9}" srcOrd="0" destOrd="0" presId="urn:microsoft.com/office/officeart/2008/layout/NameandTitleOrganizationalChart"/>
    <dgm:cxn modelId="{783FA823-11E8-46D9-9F90-B955705EC295}" type="presParOf" srcId="{0A92E818-9847-4D2F-A8AB-FE873F3AD69A}" destId="{5576002F-D6DA-4406-86C7-6861ABE46F83}" srcOrd="1" destOrd="0" presId="urn:microsoft.com/office/officeart/2008/layout/NameandTitleOrganizationalChart"/>
    <dgm:cxn modelId="{E8807321-D084-43A3-8A58-5109E632A66A}" type="presParOf" srcId="{0A92E818-9847-4D2F-A8AB-FE873F3AD69A}" destId="{2F8E1D65-B070-49C8-BE10-84D03F02C3C8}" srcOrd="2" destOrd="0" presId="urn:microsoft.com/office/officeart/2008/layout/NameandTitleOrganizationalChart"/>
    <dgm:cxn modelId="{A63FF058-2301-4BD5-B1D4-4AFD1ED746A7}" type="presParOf" srcId="{51B0C98B-4DA0-41FD-932B-0BE6395E4A63}" destId="{B5FDC149-4588-48D3-BCCC-EAF4AD95681F}" srcOrd="1" destOrd="0" presId="urn:microsoft.com/office/officeart/2008/layout/NameandTitleOrganizationalChart"/>
    <dgm:cxn modelId="{3D4006F6-B9D0-4033-80AA-5AA36A50271F}" type="presParOf" srcId="{51B0C98B-4DA0-41FD-932B-0BE6395E4A63}" destId="{8BDAB6C6-2BE4-49E1-BFF7-5FC0DDD0CD61}" srcOrd="2" destOrd="0" presId="urn:microsoft.com/office/officeart/2008/layout/NameandTitleOrganizationalChart"/>
    <dgm:cxn modelId="{176BFC30-6450-4104-87A0-54548455910E}" type="presParOf" srcId="{17622021-BABA-429F-9B5E-D4BD33581CE0}" destId="{6E24886B-B6BE-44E2-A42E-64E92198866C}" srcOrd="6" destOrd="0" presId="urn:microsoft.com/office/officeart/2008/layout/NameandTitleOrganizationalChart"/>
    <dgm:cxn modelId="{2EDDEBA7-CE0E-441F-9B7D-51158E967DAA}" type="presParOf" srcId="{17622021-BABA-429F-9B5E-D4BD33581CE0}" destId="{3BF00520-9E1F-4F6E-A6D1-E43958293343}" srcOrd="7" destOrd="0" presId="urn:microsoft.com/office/officeart/2008/layout/NameandTitleOrganizationalChart"/>
    <dgm:cxn modelId="{250FA69A-C834-46A3-B0A7-AA502F5C184F}" type="presParOf" srcId="{3BF00520-9E1F-4F6E-A6D1-E43958293343}" destId="{28CDB8A0-3B1B-44F4-82B0-2B617A8802FA}" srcOrd="0" destOrd="0" presId="urn:microsoft.com/office/officeart/2008/layout/NameandTitleOrganizationalChart"/>
    <dgm:cxn modelId="{16B35A6C-1F19-47DC-B97D-41DCB9BBEC2B}" type="presParOf" srcId="{28CDB8A0-3B1B-44F4-82B0-2B617A8802FA}" destId="{646792E2-7389-4DD5-9213-537B9DF1EA59}" srcOrd="0" destOrd="0" presId="urn:microsoft.com/office/officeart/2008/layout/NameandTitleOrganizationalChart"/>
    <dgm:cxn modelId="{35880996-2711-4392-A5AE-6CCDA3F45C19}" type="presParOf" srcId="{28CDB8A0-3B1B-44F4-82B0-2B617A8802FA}" destId="{45B7DAAC-2752-43CE-86C2-EB769F1344DF}" srcOrd="1" destOrd="0" presId="urn:microsoft.com/office/officeart/2008/layout/NameandTitleOrganizationalChart"/>
    <dgm:cxn modelId="{713B4CE9-8496-422F-B064-247DCDE41569}" type="presParOf" srcId="{28CDB8A0-3B1B-44F4-82B0-2B617A8802FA}" destId="{790C5FBC-D444-49F9-AE50-DBA1903EF168}" srcOrd="2" destOrd="0" presId="urn:microsoft.com/office/officeart/2008/layout/NameandTitleOrganizationalChart"/>
    <dgm:cxn modelId="{D7BB5A3B-AD39-4DE3-9064-76A9638E26B1}" type="presParOf" srcId="{3BF00520-9E1F-4F6E-A6D1-E43958293343}" destId="{A7E25136-78F7-482C-BE07-D45BDCEDFBFE}" srcOrd="1" destOrd="0" presId="urn:microsoft.com/office/officeart/2008/layout/NameandTitleOrganizationalChart"/>
    <dgm:cxn modelId="{1B02DBEF-2159-4AB7-A94A-0D669E1518B2}" type="presParOf" srcId="{3BF00520-9E1F-4F6E-A6D1-E43958293343}" destId="{64DC26B3-5513-47BD-BEF0-FD5C9107E38F}" srcOrd="2" destOrd="0" presId="urn:microsoft.com/office/officeart/2008/layout/NameandTitleOrganizationalChart"/>
    <dgm:cxn modelId="{725E68A4-4971-4B5C-BE45-55F8F8268AAC}" type="presParOf" srcId="{17622021-BABA-429F-9B5E-D4BD33581CE0}" destId="{06F90F4D-C8A9-4CFA-8C85-253CB57868C7}" srcOrd="8" destOrd="0" presId="urn:microsoft.com/office/officeart/2008/layout/NameandTitleOrganizationalChart"/>
    <dgm:cxn modelId="{2B162872-C263-4B3B-A13F-A1302D6AFA73}" type="presParOf" srcId="{17622021-BABA-429F-9B5E-D4BD33581CE0}" destId="{71D65E00-6C7B-4332-8500-117061886F6C}" srcOrd="9" destOrd="0" presId="urn:microsoft.com/office/officeart/2008/layout/NameandTitleOrganizationalChart"/>
    <dgm:cxn modelId="{9AB35BFF-266D-4258-BE25-FE0564AA2B59}" type="presParOf" srcId="{71D65E00-6C7B-4332-8500-117061886F6C}" destId="{A54C3EBE-C807-42C1-8713-681509062421}" srcOrd="0" destOrd="0" presId="urn:microsoft.com/office/officeart/2008/layout/NameandTitleOrganizationalChart"/>
    <dgm:cxn modelId="{72511994-7F78-48B2-BD85-A74C4A13170A}" type="presParOf" srcId="{A54C3EBE-C807-42C1-8713-681509062421}" destId="{AA206940-8C12-4EDC-B4DE-AF0AE37D6B88}" srcOrd="0" destOrd="0" presId="urn:microsoft.com/office/officeart/2008/layout/NameandTitleOrganizationalChart"/>
    <dgm:cxn modelId="{2E7D289B-DC01-432A-A6E7-C2B633BC205D}" type="presParOf" srcId="{A54C3EBE-C807-42C1-8713-681509062421}" destId="{45209173-9887-4359-91C2-37949913F914}" srcOrd="1" destOrd="0" presId="urn:microsoft.com/office/officeart/2008/layout/NameandTitleOrganizationalChart"/>
    <dgm:cxn modelId="{8E105D52-8045-4147-839B-4F7BC30D308A}" type="presParOf" srcId="{A54C3EBE-C807-42C1-8713-681509062421}" destId="{051063E4-95EB-4BA3-9F6C-288107B68B97}" srcOrd="2" destOrd="0" presId="urn:microsoft.com/office/officeart/2008/layout/NameandTitleOrganizationalChart"/>
    <dgm:cxn modelId="{A4E41780-27DA-41A5-A6C3-4770CB52F177}" type="presParOf" srcId="{71D65E00-6C7B-4332-8500-117061886F6C}" destId="{DD73FEC2-1211-4247-9614-8FF1FFE08CBC}" srcOrd="1" destOrd="0" presId="urn:microsoft.com/office/officeart/2008/layout/NameandTitleOrganizationalChart"/>
    <dgm:cxn modelId="{DFB5B7AC-DD81-4312-A425-4A87CB59481F}" type="presParOf" srcId="{71D65E00-6C7B-4332-8500-117061886F6C}" destId="{C76E64E9-B972-4BCD-AC9D-784F873E203D}" srcOrd="2" destOrd="0" presId="urn:microsoft.com/office/officeart/2008/layout/NameandTitleOrganizationalChart"/>
    <dgm:cxn modelId="{604FE4E7-BB78-4A85-97E4-D849C0FFA5B8}" type="presParOf" srcId="{17622021-BABA-429F-9B5E-D4BD33581CE0}" destId="{C384EDC4-576D-4EE6-A391-6F58EBF493C7}" srcOrd="10" destOrd="0" presId="urn:microsoft.com/office/officeart/2008/layout/NameandTitleOrganizationalChart"/>
    <dgm:cxn modelId="{172A7C7C-A01F-416F-9718-EE2E71B32553}" type="presParOf" srcId="{17622021-BABA-429F-9B5E-D4BD33581CE0}" destId="{5870A5D6-4B7A-40EA-A214-729793A534C8}" srcOrd="11" destOrd="0" presId="urn:microsoft.com/office/officeart/2008/layout/NameandTitleOrganizationalChart"/>
    <dgm:cxn modelId="{F5EE8EC2-4367-48E2-9723-BF3970540772}" type="presParOf" srcId="{5870A5D6-4B7A-40EA-A214-729793A534C8}" destId="{F3F26D89-17DC-4C9C-AE4B-1E15A1D50A83}" srcOrd="0" destOrd="0" presId="urn:microsoft.com/office/officeart/2008/layout/NameandTitleOrganizationalChart"/>
    <dgm:cxn modelId="{A90FDFA6-9883-475C-B10D-E635587495EB}" type="presParOf" srcId="{F3F26D89-17DC-4C9C-AE4B-1E15A1D50A83}" destId="{350D697C-7183-4810-A801-934DDD88F11C}" srcOrd="0" destOrd="0" presId="urn:microsoft.com/office/officeart/2008/layout/NameandTitleOrganizationalChart"/>
    <dgm:cxn modelId="{D46F7673-CF4D-449C-A324-31C0F559618E}" type="presParOf" srcId="{F3F26D89-17DC-4C9C-AE4B-1E15A1D50A83}" destId="{92DC4548-029C-41E5-B99C-F296D947FD12}" srcOrd="1" destOrd="0" presId="urn:microsoft.com/office/officeart/2008/layout/NameandTitleOrganizationalChart"/>
    <dgm:cxn modelId="{204D9233-A66B-41C3-B9F6-84B672E6E302}" type="presParOf" srcId="{F3F26D89-17DC-4C9C-AE4B-1E15A1D50A83}" destId="{426A4054-1C85-4792-A326-1DB58AA149B1}" srcOrd="2" destOrd="0" presId="urn:microsoft.com/office/officeart/2008/layout/NameandTitleOrganizationalChart"/>
    <dgm:cxn modelId="{8C264808-F81D-4CE4-A994-63943E6289F8}" type="presParOf" srcId="{5870A5D6-4B7A-40EA-A214-729793A534C8}" destId="{A534E3DA-7DD5-4502-8863-9FEBB9F9E7E7}" srcOrd="1" destOrd="0" presId="urn:microsoft.com/office/officeart/2008/layout/NameandTitleOrganizationalChart"/>
    <dgm:cxn modelId="{2A86C4F4-40F7-4A1B-999B-239686F8F816}" type="presParOf" srcId="{5870A5D6-4B7A-40EA-A214-729793A534C8}" destId="{087ED729-EB64-4FC9-9475-16C4D29D427F}" srcOrd="2" destOrd="0" presId="urn:microsoft.com/office/officeart/2008/layout/NameandTitleOrganizationalChart"/>
    <dgm:cxn modelId="{B6AF8B40-5A2B-4EF3-A452-F0EB144BC99C}" type="presParOf" srcId="{445822DD-E557-438A-BA1C-DDD262F4B751}" destId="{05B2BAB2-4154-4E8B-A4A0-8F6BA75DCF65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E2F47-0F7B-4D8E-A766-57532E1A47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30075-E45F-41E6-831D-1F4874B38AE1}">
      <dgm:prSet/>
      <dgm:spPr/>
      <dgm:t>
        <a:bodyPr/>
        <a:lstStyle/>
        <a:p>
          <a:r>
            <a:rPr lang="it-IT" dirty="0">
              <a:latin typeface="Titillium Bd"/>
            </a:rPr>
            <a:t>Accertamento del finanziamento</a:t>
          </a:r>
          <a:endParaRPr lang="en-US" dirty="0">
            <a:latin typeface="Titillium Bd"/>
          </a:endParaRPr>
        </a:p>
      </dgm:t>
    </dgm:pt>
    <dgm:pt modelId="{97EEFE23-169B-4BF3-A89C-5DAE1E0F352E}" type="parTrans" cxnId="{63C319A2-8732-47E9-A946-F63DA9F1B5AD}">
      <dgm:prSet/>
      <dgm:spPr/>
      <dgm:t>
        <a:bodyPr/>
        <a:lstStyle/>
        <a:p>
          <a:endParaRPr lang="en-US"/>
        </a:p>
      </dgm:t>
    </dgm:pt>
    <dgm:pt modelId="{E6B32365-4C0E-43C9-866D-74FE4AB34A32}" type="sibTrans" cxnId="{63C319A2-8732-47E9-A946-F63DA9F1B5AD}">
      <dgm:prSet/>
      <dgm:spPr/>
      <dgm:t>
        <a:bodyPr/>
        <a:lstStyle/>
        <a:p>
          <a:endParaRPr lang="en-US"/>
        </a:p>
      </dgm:t>
    </dgm:pt>
    <dgm:pt modelId="{C3D01D63-D6A6-44AB-867B-F31548B8C122}">
      <dgm:prSet custT="1"/>
      <dgm:spPr/>
      <dgm:t>
        <a:bodyPr/>
        <a:lstStyle/>
        <a:p>
          <a:r>
            <a:rPr lang="it-IT" sz="1100" kern="1200" dirty="0">
              <a:solidFill>
                <a:prstClr val="white"/>
              </a:solidFill>
              <a:latin typeface="Titillium Bd"/>
              <a:ea typeface="+mn-ea"/>
              <a:cs typeface="+mn-cs"/>
            </a:rPr>
            <a:t>Predisposizione partite di giro per distribuzione anticipo (10%)</a:t>
          </a:r>
          <a:endParaRPr lang="en-US" sz="1100" kern="1200" dirty="0">
            <a:solidFill>
              <a:prstClr val="white"/>
            </a:solidFill>
            <a:latin typeface="Titillium Bd"/>
            <a:ea typeface="+mn-ea"/>
            <a:cs typeface="+mn-cs"/>
          </a:endParaRPr>
        </a:p>
      </dgm:t>
    </dgm:pt>
    <dgm:pt modelId="{92513136-0CFC-4071-8A04-16B791A814E4}" type="parTrans" cxnId="{32B7715A-0C92-4F21-99A4-4CEA2F042AA2}">
      <dgm:prSet/>
      <dgm:spPr/>
      <dgm:t>
        <a:bodyPr/>
        <a:lstStyle/>
        <a:p>
          <a:endParaRPr lang="en-US"/>
        </a:p>
      </dgm:t>
    </dgm:pt>
    <dgm:pt modelId="{B3B1D88C-D601-4128-8084-2F344C8BB4D5}" type="sibTrans" cxnId="{32B7715A-0C92-4F21-99A4-4CEA2F042AA2}">
      <dgm:prSet/>
      <dgm:spPr/>
      <dgm:t>
        <a:bodyPr/>
        <a:lstStyle/>
        <a:p>
          <a:endParaRPr lang="en-US"/>
        </a:p>
      </dgm:t>
    </dgm:pt>
    <dgm:pt modelId="{B0721A0E-5C24-47B1-A200-61FF666F393E}">
      <dgm:prSet/>
      <dgm:spPr/>
      <dgm:t>
        <a:bodyPr/>
        <a:lstStyle/>
        <a:p>
          <a:r>
            <a:rPr lang="it-IT" dirty="0">
              <a:latin typeface="Titillium Bd"/>
            </a:rPr>
            <a:t>Ricognizione e Avvio gare 2023</a:t>
          </a:r>
          <a:endParaRPr lang="en-US" dirty="0">
            <a:latin typeface="Titillium Bd"/>
          </a:endParaRPr>
        </a:p>
      </dgm:t>
    </dgm:pt>
    <dgm:pt modelId="{A58EADE9-0F56-4544-87E8-24BEE73078F7}" type="parTrans" cxnId="{C7EF2D07-4048-4166-A0DC-6866B4F7C282}">
      <dgm:prSet/>
      <dgm:spPr/>
      <dgm:t>
        <a:bodyPr/>
        <a:lstStyle/>
        <a:p>
          <a:endParaRPr lang="en-US"/>
        </a:p>
      </dgm:t>
    </dgm:pt>
    <dgm:pt modelId="{4B5D6B94-43FE-490B-BBB4-EB4297776823}" type="sibTrans" cxnId="{C7EF2D07-4048-4166-A0DC-6866B4F7C282}">
      <dgm:prSet/>
      <dgm:spPr/>
      <dgm:t>
        <a:bodyPr/>
        <a:lstStyle/>
        <a:p>
          <a:endParaRPr lang="en-US"/>
        </a:p>
      </dgm:t>
    </dgm:pt>
    <dgm:pt modelId="{41AC2A77-0564-45D2-A553-16F680BDBC5F}">
      <dgm:prSet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prstClr val="white"/>
              </a:solidFill>
              <a:latin typeface="Titillium Bd"/>
              <a:ea typeface="+mn-ea"/>
              <a:cs typeface="+mn-cs"/>
            </a:rPr>
            <a:t>Creazione spazio cloud</a:t>
          </a:r>
          <a:endParaRPr lang="en-US" sz="1100" kern="1200" dirty="0">
            <a:solidFill>
              <a:prstClr val="white"/>
            </a:solidFill>
            <a:latin typeface="Titillium Bd"/>
            <a:ea typeface="+mn-ea"/>
            <a:cs typeface="+mn-cs"/>
          </a:endParaRPr>
        </a:p>
      </dgm:t>
    </dgm:pt>
    <dgm:pt modelId="{6E58C854-A3D6-48E0-BA20-F9D986D128C1}" type="parTrans" cxnId="{40C78FFB-488A-4632-9B13-5130CB7960F7}">
      <dgm:prSet/>
      <dgm:spPr/>
      <dgm:t>
        <a:bodyPr/>
        <a:lstStyle/>
        <a:p>
          <a:endParaRPr lang="en-US"/>
        </a:p>
      </dgm:t>
    </dgm:pt>
    <dgm:pt modelId="{C501CEEE-5370-4F8A-AD3B-D8EEA622505B}" type="sibTrans" cxnId="{40C78FFB-488A-4632-9B13-5130CB7960F7}">
      <dgm:prSet/>
      <dgm:spPr/>
      <dgm:t>
        <a:bodyPr/>
        <a:lstStyle/>
        <a:p>
          <a:endParaRPr lang="en-US"/>
        </a:p>
      </dgm:t>
    </dgm:pt>
    <dgm:pt modelId="{6982405D-6F6A-4DA2-B3D7-97A76A52CB9B}">
      <dgm:prSet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prstClr val="white"/>
              </a:solidFill>
              <a:latin typeface="Titillium Bd"/>
              <a:ea typeface="+mn-ea"/>
              <a:cs typeface="+mn-cs"/>
            </a:rPr>
            <a:t>Rilascio «Cruscotto gestionale»</a:t>
          </a:r>
          <a:endParaRPr lang="en-US" sz="1100" kern="1200" dirty="0">
            <a:solidFill>
              <a:prstClr val="white"/>
            </a:solidFill>
            <a:latin typeface="Titillium Bd"/>
            <a:ea typeface="+mn-ea"/>
            <a:cs typeface="+mn-cs"/>
          </a:endParaRPr>
        </a:p>
      </dgm:t>
    </dgm:pt>
    <dgm:pt modelId="{63F6FFFB-16E7-4336-90FB-8A7EC7E2744B}" type="parTrans" cxnId="{B681F8D0-FD52-4B10-9CA3-BD7C81A63ECC}">
      <dgm:prSet/>
      <dgm:spPr/>
      <dgm:t>
        <a:bodyPr/>
        <a:lstStyle/>
        <a:p>
          <a:endParaRPr lang="en-US"/>
        </a:p>
      </dgm:t>
    </dgm:pt>
    <dgm:pt modelId="{250F57A2-39A3-4B1F-B42C-A01AAD2C6BE9}" type="sibTrans" cxnId="{B681F8D0-FD52-4B10-9CA3-BD7C81A63ECC}">
      <dgm:prSet/>
      <dgm:spPr/>
      <dgm:t>
        <a:bodyPr/>
        <a:lstStyle/>
        <a:p>
          <a:endParaRPr lang="en-US"/>
        </a:p>
      </dgm:t>
    </dgm:pt>
    <dgm:pt modelId="{CB272AE3-C2FA-6D4F-A2CF-FE0D8D8842ED}" type="pres">
      <dgm:prSet presAssocID="{AA7E2F47-0F7B-4D8E-A766-57532E1A47D0}" presName="linear" presStyleCnt="0">
        <dgm:presLayoutVars>
          <dgm:animLvl val="lvl"/>
          <dgm:resizeHandles val="exact"/>
        </dgm:presLayoutVars>
      </dgm:prSet>
      <dgm:spPr/>
    </dgm:pt>
    <dgm:pt modelId="{2233C5A2-3FCE-9444-8C12-FF7F288CD104}" type="pres">
      <dgm:prSet presAssocID="{E1730075-E45F-41E6-831D-1F4874B38A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E6FCC5-17D0-004C-B457-04360E29CA7E}" type="pres">
      <dgm:prSet presAssocID="{E6B32365-4C0E-43C9-866D-74FE4AB34A32}" presName="spacer" presStyleCnt="0"/>
      <dgm:spPr/>
    </dgm:pt>
    <dgm:pt modelId="{D73138C9-BEBF-EB49-B18E-BE85CC4B4FFE}" type="pres">
      <dgm:prSet presAssocID="{C3D01D63-D6A6-44AB-867B-F31548B8C1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F8AE6D-351D-384C-9F2A-C66FDF7378BE}" type="pres">
      <dgm:prSet presAssocID="{B3B1D88C-D601-4128-8084-2F344C8BB4D5}" presName="spacer" presStyleCnt="0"/>
      <dgm:spPr/>
    </dgm:pt>
    <dgm:pt modelId="{62505421-6884-7E41-97A8-9C79E4C7282C}" type="pres">
      <dgm:prSet presAssocID="{B0721A0E-5C24-47B1-A200-61FF666F393E}" presName="parentText" presStyleLbl="node1" presStyleIdx="2" presStyleCnt="5" custLinFactNeighborX="-9274" custLinFactNeighborY="93245">
        <dgm:presLayoutVars>
          <dgm:chMax val="0"/>
          <dgm:bulletEnabled val="1"/>
        </dgm:presLayoutVars>
      </dgm:prSet>
      <dgm:spPr/>
    </dgm:pt>
    <dgm:pt modelId="{6E231981-C253-D24F-AF7C-93AC09F5DAE8}" type="pres">
      <dgm:prSet presAssocID="{4B5D6B94-43FE-490B-BBB4-EB4297776823}" presName="spacer" presStyleCnt="0"/>
      <dgm:spPr/>
    </dgm:pt>
    <dgm:pt modelId="{65A38845-B24E-7047-A813-1395DDF5FDF8}" type="pres">
      <dgm:prSet presAssocID="{41AC2A77-0564-45D2-A553-16F680BDBC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2A6427-14CE-5A44-8DF6-13BE211373DF}" type="pres">
      <dgm:prSet presAssocID="{C501CEEE-5370-4F8A-AD3B-D8EEA622505B}" presName="spacer" presStyleCnt="0"/>
      <dgm:spPr/>
    </dgm:pt>
    <dgm:pt modelId="{FD1E66FD-2240-194C-B48B-D056A6838AD6}" type="pres">
      <dgm:prSet presAssocID="{6982405D-6F6A-4DA2-B3D7-97A76A52CB9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EF2D07-4048-4166-A0DC-6866B4F7C282}" srcId="{AA7E2F47-0F7B-4D8E-A766-57532E1A47D0}" destId="{B0721A0E-5C24-47B1-A200-61FF666F393E}" srcOrd="2" destOrd="0" parTransId="{A58EADE9-0F56-4544-87E8-24BEE73078F7}" sibTransId="{4B5D6B94-43FE-490B-BBB4-EB4297776823}"/>
    <dgm:cxn modelId="{A102AE0A-C307-5841-978F-F0AF0F1B43E0}" type="presOf" srcId="{B0721A0E-5C24-47B1-A200-61FF666F393E}" destId="{62505421-6884-7E41-97A8-9C79E4C7282C}" srcOrd="0" destOrd="0" presId="urn:microsoft.com/office/officeart/2005/8/layout/vList2"/>
    <dgm:cxn modelId="{F435110D-44BB-6444-B60E-7B6DD1BB070F}" type="presOf" srcId="{6982405D-6F6A-4DA2-B3D7-97A76A52CB9B}" destId="{FD1E66FD-2240-194C-B48B-D056A6838AD6}" srcOrd="0" destOrd="0" presId="urn:microsoft.com/office/officeart/2005/8/layout/vList2"/>
    <dgm:cxn modelId="{6DC7D01C-40D4-AE44-AE95-1A38EB1ED75E}" type="presOf" srcId="{E1730075-E45F-41E6-831D-1F4874B38AE1}" destId="{2233C5A2-3FCE-9444-8C12-FF7F288CD104}" srcOrd="0" destOrd="0" presId="urn:microsoft.com/office/officeart/2005/8/layout/vList2"/>
    <dgm:cxn modelId="{04885E58-88B6-3244-B95E-684F36DBDF91}" type="presOf" srcId="{C3D01D63-D6A6-44AB-867B-F31548B8C122}" destId="{D73138C9-BEBF-EB49-B18E-BE85CC4B4FFE}" srcOrd="0" destOrd="0" presId="urn:microsoft.com/office/officeart/2005/8/layout/vList2"/>
    <dgm:cxn modelId="{32B7715A-0C92-4F21-99A4-4CEA2F042AA2}" srcId="{AA7E2F47-0F7B-4D8E-A766-57532E1A47D0}" destId="{C3D01D63-D6A6-44AB-867B-F31548B8C122}" srcOrd="1" destOrd="0" parTransId="{92513136-0CFC-4071-8A04-16B791A814E4}" sibTransId="{B3B1D88C-D601-4128-8084-2F344C8BB4D5}"/>
    <dgm:cxn modelId="{63C319A2-8732-47E9-A946-F63DA9F1B5AD}" srcId="{AA7E2F47-0F7B-4D8E-A766-57532E1A47D0}" destId="{E1730075-E45F-41E6-831D-1F4874B38AE1}" srcOrd="0" destOrd="0" parTransId="{97EEFE23-169B-4BF3-A89C-5DAE1E0F352E}" sibTransId="{E6B32365-4C0E-43C9-866D-74FE4AB34A32}"/>
    <dgm:cxn modelId="{B681F8D0-FD52-4B10-9CA3-BD7C81A63ECC}" srcId="{AA7E2F47-0F7B-4D8E-A766-57532E1A47D0}" destId="{6982405D-6F6A-4DA2-B3D7-97A76A52CB9B}" srcOrd="4" destOrd="0" parTransId="{63F6FFFB-16E7-4336-90FB-8A7EC7E2744B}" sibTransId="{250F57A2-39A3-4B1F-B42C-A01AAD2C6BE9}"/>
    <dgm:cxn modelId="{37CAC1DC-29C2-5349-8AB2-00BB9902FAD9}" type="presOf" srcId="{AA7E2F47-0F7B-4D8E-A766-57532E1A47D0}" destId="{CB272AE3-C2FA-6D4F-A2CF-FE0D8D8842ED}" srcOrd="0" destOrd="0" presId="urn:microsoft.com/office/officeart/2005/8/layout/vList2"/>
    <dgm:cxn modelId="{0A71E9E6-DAC0-7045-BE35-1E12AADA1A79}" type="presOf" srcId="{41AC2A77-0564-45D2-A553-16F680BDBC5F}" destId="{65A38845-B24E-7047-A813-1395DDF5FDF8}" srcOrd="0" destOrd="0" presId="urn:microsoft.com/office/officeart/2005/8/layout/vList2"/>
    <dgm:cxn modelId="{40C78FFB-488A-4632-9B13-5130CB7960F7}" srcId="{AA7E2F47-0F7B-4D8E-A766-57532E1A47D0}" destId="{41AC2A77-0564-45D2-A553-16F680BDBC5F}" srcOrd="3" destOrd="0" parTransId="{6E58C854-A3D6-48E0-BA20-F9D986D128C1}" sibTransId="{C501CEEE-5370-4F8A-AD3B-D8EEA622505B}"/>
    <dgm:cxn modelId="{A9E9601D-1A58-864F-B2C3-8EB88C8C8B47}" type="presParOf" srcId="{CB272AE3-C2FA-6D4F-A2CF-FE0D8D8842ED}" destId="{2233C5A2-3FCE-9444-8C12-FF7F288CD104}" srcOrd="0" destOrd="0" presId="urn:microsoft.com/office/officeart/2005/8/layout/vList2"/>
    <dgm:cxn modelId="{38B2E5FE-77E0-0349-8DC4-44CBA8ADE62F}" type="presParOf" srcId="{CB272AE3-C2FA-6D4F-A2CF-FE0D8D8842ED}" destId="{F9E6FCC5-17D0-004C-B457-04360E29CA7E}" srcOrd="1" destOrd="0" presId="urn:microsoft.com/office/officeart/2005/8/layout/vList2"/>
    <dgm:cxn modelId="{79EEC32E-96F6-544E-9E78-C6F11598C65B}" type="presParOf" srcId="{CB272AE3-C2FA-6D4F-A2CF-FE0D8D8842ED}" destId="{D73138C9-BEBF-EB49-B18E-BE85CC4B4FFE}" srcOrd="2" destOrd="0" presId="urn:microsoft.com/office/officeart/2005/8/layout/vList2"/>
    <dgm:cxn modelId="{DCEAAD65-7E2E-204C-B724-C8B0DB4EC0B0}" type="presParOf" srcId="{CB272AE3-C2FA-6D4F-A2CF-FE0D8D8842ED}" destId="{9CF8AE6D-351D-384C-9F2A-C66FDF7378BE}" srcOrd="3" destOrd="0" presId="urn:microsoft.com/office/officeart/2005/8/layout/vList2"/>
    <dgm:cxn modelId="{B0747216-1153-C340-ABA2-5F54F982AB8C}" type="presParOf" srcId="{CB272AE3-C2FA-6D4F-A2CF-FE0D8D8842ED}" destId="{62505421-6884-7E41-97A8-9C79E4C7282C}" srcOrd="4" destOrd="0" presId="urn:microsoft.com/office/officeart/2005/8/layout/vList2"/>
    <dgm:cxn modelId="{4F960C29-0AD0-3143-936D-1ACDE9744998}" type="presParOf" srcId="{CB272AE3-C2FA-6D4F-A2CF-FE0D8D8842ED}" destId="{6E231981-C253-D24F-AF7C-93AC09F5DAE8}" srcOrd="5" destOrd="0" presId="urn:microsoft.com/office/officeart/2005/8/layout/vList2"/>
    <dgm:cxn modelId="{F43B3AB3-65D7-CE48-9103-2E403C7EEC35}" type="presParOf" srcId="{CB272AE3-C2FA-6D4F-A2CF-FE0D8D8842ED}" destId="{65A38845-B24E-7047-A813-1395DDF5FDF8}" srcOrd="6" destOrd="0" presId="urn:microsoft.com/office/officeart/2005/8/layout/vList2"/>
    <dgm:cxn modelId="{75F4E3D5-65B2-F44F-812F-6A4FDEADCAE3}" type="presParOf" srcId="{CB272AE3-C2FA-6D4F-A2CF-FE0D8D8842ED}" destId="{F32A6427-14CE-5A44-8DF6-13BE211373DF}" srcOrd="7" destOrd="0" presId="urn:microsoft.com/office/officeart/2005/8/layout/vList2"/>
    <dgm:cxn modelId="{10BE44AA-0248-D342-A042-35B386A060D7}" type="presParOf" srcId="{CB272AE3-C2FA-6D4F-A2CF-FE0D8D8842ED}" destId="{FD1E66FD-2240-194C-B48B-D056A6838AD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90B0C-CE85-4874-9728-5560C99910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961419-B2AF-49FC-8CF9-0488095F9950}">
      <dgm:prSet/>
      <dgm:spPr/>
      <dgm:t>
        <a:bodyPr/>
        <a:lstStyle/>
        <a:p>
          <a:r>
            <a:rPr lang="it-IT" dirty="0">
              <a:latin typeface="Titillium Bd"/>
            </a:rPr>
            <a:t>Linee guida rendicontazione Avviso 3264 pubblicate il 13 Dicembre 2022:</a:t>
          </a:r>
          <a:endParaRPr lang="en-US" dirty="0">
            <a:latin typeface="Titillium Bd"/>
          </a:endParaRPr>
        </a:p>
      </dgm:t>
    </dgm:pt>
    <dgm:pt modelId="{3DB20BC2-4CE9-42B0-8C1D-F8ADC54CB4CA}" type="parTrans" cxnId="{2ED8600B-759A-48DD-8A4A-3234E8934C73}">
      <dgm:prSet/>
      <dgm:spPr/>
      <dgm:t>
        <a:bodyPr/>
        <a:lstStyle/>
        <a:p>
          <a:endParaRPr lang="en-US"/>
        </a:p>
      </dgm:t>
    </dgm:pt>
    <dgm:pt modelId="{F0457D5F-839B-49F9-A762-6700FC26BDB8}" type="sibTrans" cxnId="{2ED8600B-759A-48DD-8A4A-3234E8934C73}">
      <dgm:prSet/>
      <dgm:spPr/>
      <dgm:t>
        <a:bodyPr/>
        <a:lstStyle/>
        <a:p>
          <a:endParaRPr lang="en-US"/>
        </a:p>
      </dgm:t>
    </dgm:pt>
    <dgm:pt modelId="{4D387835-B405-4269-95E2-9BF5540D1D1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Titillium Bd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https://www.mur.gov.it/it/pnrr/strumenti-di-attuazione/Linee-Guida-Soggetti-Attuatori/rendicontazione-e-controllo</a:t>
          </a:r>
          <a:endParaRPr lang="en-US" dirty="0">
            <a:solidFill>
              <a:schemeClr val="tx1"/>
            </a:solidFill>
            <a:latin typeface="Titillium Bd"/>
          </a:endParaRPr>
        </a:p>
      </dgm:t>
    </dgm:pt>
    <dgm:pt modelId="{36B0E96A-B5A2-42A4-A8E2-03270DC61372}" type="parTrans" cxnId="{E2145309-A65B-4FE2-B072-327A37B85945}">
      <dgm:prSet/>
      <dgm:spPr/>
      <dgm:t>
        <a:bodyPr/>
        <a:lstStyle/>
        <a:p>
          <a:endParaRPr lang="en-US"/>
        </a:p>
      </dgm:t>
    </dgm:pt>
    <dgm:pt modelId="{515F84CE-89CE-4CDB-9F83-E63A96BA2BC1}" type="sibTrans" cxnId="{E2145309-A65B-4FE2-B072-327A37B85945}">
      <dgm:prSet/>
      <dgm:spPr/>
      <dgm:t>
        <a:bodyPr/>
        <a:lstStyle/>
        <a:p>
          <a:endParaRPr lang="en-US"/>
        </a:p>
      </dgm:t>
    </dgm:pt>
    <dgm:pt modelId="{F5F30140-8C69-4B63-BA6B-C4FC74689A2B}">
      <dgm:prSet/>
      <dgm:spPr/>
      <dgm:t>
        <a:bodyPr/>
        <a:lstStyle/>
        <a:p>
          <a:r>
            <a:rPr lang="it-IT" dirty="0">
              <a:latin typeface="Titillium Bd"/>
            </a:rPr>
            <a:t>Linee guida informazione e comunicazione (con loghi) pubblicate il 10 Ottobre 2022</a:t>
          </a:r>
          <a:r>
            <a:rPr lang="it-IT" dirty="0"/>
            <a:t>:</a:t>
          </a:r>
          <a:endParaRPr lang="en-US" dirty="0"/>
        </a:p>
      </dgm:t>
    </dgm:pt>
    <dgm:pt modelId="{4F44767B-68EE-43ED-AF52-D4FDDB7B5F90}" type="parTrans" cxnId="{C4EA7FA6-0B62-41BA-90E5-D0FCD8C1FAF7}">
      <dgm:prSet/>
      <dgm:spPr/>
      <dgm:t>
        <a:bodyPr/>
        <a:lstStyle/>
        <a:p>
          <a:endParaRPr lang="en-US"/>
        </a:p>
      </dgm:t>
    </dgm:pt>
    <dgm:pt modelId="{BC46CF04-AA72-4034-951A-68713AB0BA12}" type="sibTrans" cxnId="{C4EA7FA6-0B62-41BA-90E5-D0FCD8C1FAF7}">
      <dgm:prSet/>
      <dgm:spPr/>
      <dgm:t>
        <a:bodyPr/>
        <a:lstStyle/>
        <a:p>
          <a:endParaRPr lang="en-US"/>
        </a:p>
      </dgm:t>
    </dgm:pt>
    <dgm:pt modelId="{672AC981-4D71-4A50-A573-E0B98BFA8D5E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Titillium Bd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https://www.mur.gov.it/it/pnrr/strumenti-di-attuazione/Linee-Guida-Soggetti-Attuatori/informazione-e-comunicazione</a:t>
          </a:r>
          <a:endParaRPr lang="en-US" dirty="0">
            <a:solidFill>
              <a:schemeClr val="tx1"/>
            </a:solidFill>
            <a:latin typeface="Titillium Bd"/>
          </a:endParaRPr>
        </a:p>
      </dgm:t>
    </dgm:pt>
    <dgm:pt modelId="{E552C1BC-BED1-4691-B77B-8253BCEFC39B}" type="parTrans" cxnId="{92E50829-A1F8-4031-B0AA-0BE6C5A5065F}">
      <dgm:prSet/>
      <dgm:spPr/>
      <dgm:t>
        <a:bodyPr/>
        <a:lstStyle/>
        <a:p>
          <a:endParaRPr lang="en-US"/>
        </a:p>
      </dgm:t>
    </dgm:pt>
    <dgm:pt modelId="{65FC28F3-CF3E-442F-A3F6-8A73777034AD}" type="sibTrans" cxnId="{92E50829-A1F8-4031-B0AA-0BE6C5A5065F}">
      <dgm:prSet/>
      <dgm:spPr/>
      <dgm:t>
        <a:bodyPr/>
        <a:lstStyle/>
        <a:p>
          <a:endParaRPr lang="en-US"/>
        </a:p>
      </dgm:t>
    </dgm:pt>
    <dgm:pt modelId="{0699CA2A-013E-BC45-B5F2-3E1F014BA422}" type="pres">
      <dgm:prSet presAssocID="{FB890B0C-CE85-4874-9728-5560C9991085}" presName="linear" presStyleCnt="0">
        <dgm:presLayoutVars>
          <dgm:animLvl val="lvl"/>
          <dgm:resizeHandles val="exact"/>
        </dgm:presLayoutVars>
      </dgm:prSet>
      <dgm:spPr/>
    </dgm:pt>
    <dgm:pt modelId="{B9C91E4C-08AF-3544-9ABE-C990F99DA2FA}" type="pres">
      <dgm:prSet presAssocID="{8A961419-B2AF-49FC-8CF9-0488095F99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A57B47-BBBA-4749-9B73-AEC78ABF70DB}" type="pres">
      <dgm:prSet presAssocID="{F0457D5F-839B-49F9-A762-6700FC26BDB8}" presName="spacer" presStyleCnt="0"/>
      <dgm:spPr/>
    </dgm:pt>
    <dgm:pt modelId="{52F7A47A-BC68-A640-8EDC-2BCC061BB4F8}" type="pres">
      <dgm:prSet presAssocID="{4D387835-B405-4269-95E2-9BF5540D1D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7DC63D-6556-A645-AA9A-8DB4DFCED05F}" type="pres">
      <dgm:prSet presAssocID="{515F84CE-89CE-4CDB-9F83-E63A96BA2BC1}" presName="spacer" presStyleCnt="0"/>
      <dgm:spPr/>
    </dgm:pt>
    <dgm:pt modelId="{9D51313B-0F55-874A-95F9-FC28C0F38763}" type="pres">
      <dgm:prSet presAssocID="{F5F30140-8C69-4B63-BA6B-C4FC74689A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104242-3793-AC45-A563-7868854B0B48}" type="pres">
      <dgm:prSet presAssocID="{BC46CF04-AA72-4034-951A-68713AB0BA12}" presName="spacer" presStyleCnt="0"/>
      <dgm:spPr/>
    </dgm:pt>
    <dgm:pt modelId="{F03F2BEF-AB69-7A4F-A346-8BB4247805C9}" type="pres">
      <dgm:prSet presAssocID="{672AC981-4D71-4A50-A573-E0B98BFA8D5E}" presName="parentText" presStyleLbl="node1" presStyleIdx="3" presStyleCnt="4" custLinFactNeighborX="257" custLinFactNeighborY="14111">
        <dgm:presLayoutVars>
          <dgm:chMax val="0"/>
          <dgm:bulletEnabled val="1"/>
        </dgm:presLayoutVars>
      </dgm:prSet>
      <dgm:spPr/>
    </dgm:pt>
  </dgm:ptLst>
  <dgm:cxnLst>
    <dgm:cxn modelId="{E2145309-A65B-4FE2-B072-327A37B85945}" srcId="{FB890B0C-CE85-4874-9728-5560C9991085}" destId="{4D387835-B405-4269-95E2-9BF5540D1D14}" srcOrd="1" destOrd="0" parTransId="{36B0E96A-B5A2-42A4-A8E2-03270DC61372}" sibTransId="{515F84CE-89CE-4CDB-9F83-E63A96BA2BC1}"/>
    <dgm:cxn modelId="{2ED8600B-759A-48DD-8A4A-3234E8934C73}" srcId="{FB890B0C-CE85-4874-9728-5560C9991085}" destId="{8A961419-B2AF-49FC-8CF9-0488095F9950}" srcOrd="0" destOrd="0" parTransId="{3DB20BC2-4CE9-42B0-8C1D-F8ADC54CB4CA}" sibTransId="{F0457D5F-839B-49F9-A762-6700FC26BDB8}"/>
    <dgm:cxn modelId="{92E50829-A1F8-4031-B0AA-0BE6C5A5065F}" srcId="{FB890B0C-CE85-4874-9728-5560C9991085}" destId="{672AC981-4D71-4A50-A573-E0B98BFA8D5E}" srcOrd="3" destOrd="0" parTransId="{E552C1BC-BED1-4691-B77B-8253BCEFC39B}" sibTransId="{65FC28F3-CF3E-442F-A3F6-8A73777034AD}"/>
    <dgm:cxn modelId="{F526822E-D6FD-244C-9846-8AAF4933C74A}" type="presOf" srcId="{8A961419-B2AF-49FC-8CF9-0488095F9950}" destId="{B9C91E4C-08AF-3544-9ABE-C990F99DA2FA}" srcOrd="0" destOrd="0" presId="urn:microsoft.com/office/officeart/2005/8/layout/vList2"/>
    <dgm:cxn modelId="{A40BE580-37CE-C64C-A5E3-7CD2FAC8CDF5}" type="presOf" srcId="{672AC981-4D71-4A50-A573-E0B98BFA8D5E}" destId="{F03F2BEF-AB69-7A4F-A346-8BB4247805C9}" srcOrd="0" destOrd="0" presId="urn:microsoft.com/office/officeart/2005/8/layout/vList2"/>
    <dgm:cxn modelId="{C4EA7FA6-0B62-41BA-90E5-D0FCD8C1FAF7}" srcId="{FB890B0C-CE85-4874-9728-5560C9991085}" destId="{F5F30140-8C69-4B63-BA6B-C4FC74689A2B}" srcOrd="2" destOrd="0" parTransId="{4F44767B-68EE-43ED-AF52-D4FDDB7B5F90}" sibTransId="{BC46CF04-AA72-4034-951A-68713AB0BA12}"/>
    <dgm:cxn modelId="{3DFCC9B4-D755-5647-B0E9-6423C019885E}" type="presOf" srcId="{FB890B0C-CE85-4874-9728-5560C9991085}" destId="{0699CA2A-013E-BC45-B5F2-3E1F014BA422}" srcOrd="0" destOrd="0" presId="urn:microsoft.com/office/officeart/2005/8/layout/vList2"/>
    <dgm:cxn modelId="{A6C51AD0-A866-3A46-9A03-87E5E0FF9195}" type="presOf" srcId="{F5F30140-8C69-4B63-BA6B-C4FC74689A2B}" destId="{9D51313B-0F55-874A-95F9-FC28C0F38763}" srcOrd="0" destOrd="0" presId="urn:microsoft.com/office/officeart/2005/8/layout/vList2"/>
    <dgm:cxn modelId="{3B3238D8-102C-2449-B336-F95262F4598C}" type="presOf" srcId="{4D387835-B405-4269-95E2-9BF5540D1D14}" destId="{52F7A47A-BC68-A640-8EDC-2BCC061BB4F8}" srcOrd="0" destOrd="0" presId="urn:microsoft.com/office/officeart/2005/8/layout/vList2"/>
    <dgm:cxn modelId="{41475FEA-2991-424F-99E3-BB0283FA7935}" type="presParOf" srcId="{0699CA2A-013E-BC45-B5F2-3E1F014BA422}" destId="{B9C91E4C-08AF-3544-9ABE-C990F99DA2FA}" srcOrd="0" destOrd="0" presId="urn:microsoft.com/office/officeart/2005/8/layout/vList2"/>
    <dgm:cxn modelId="{01551D58-3AE4-EB43-BEE4-8BABD197C361}" type="presParOf" srcId="{0699CA2A-013E-BC45-B5F2-3E1F014BA422}" destId="{BDA57B47-BBBA-4749-9B73-AEC78ABF70DB}" srcOrd="1" destOrd="0" presId="urn:microsoft.com/office/officeart/2005/8/layout/vList2"/>
    <dgm:cxn modelId="{F23887F4-0B3E-8C44-91A9-E38678A3F46B}" type="presParOf" srcId="{0699CA2A-013E-BC45-B5F2-3E1F014BA422}" destId="{52F7A47A-BC68-A640-8EDC-2BCC061BB4F8}" srcOrd="2" destOrd="0" presId="urn:microsoft.com/office/officeart/2005/8/layout/vList2"/>
    <dgm:cxn modelId="{532ED062-1F2B-4F4A-9BCA-1453ECE4D783}" type="presParOf" srcId="{0699CA2A-013E-BC45-B5F2-3E1F014BA422}" destId="{A47DC63D-6556-A645-AA9A-8DB4DFCED05F}" srcOrd="3" destOrd="0" presId="urn:microsoft.com/office/officeart/2005/8/layout/vList2"/>
    <dgm:cxn modelId="{CC7A6294-97B5-8443-8821-BFA658CD3334}" type="presParOf" srcId="{0699CA2A-013E-BC45-B5F2-3E1F014BA422}" destId="{9D51313B-0F55-874A-95F9-FC28C0F38763}" srcOrd="4" destOrd="0" presId="urn:microsoft.com/office/officeart/2005/8/layout/vList2"/>
    <dgm:cxn modelId="{1EA61A61-1CA6-9D46-BBD7-B8E5B12B859C}" type="presParOf" srcId="{0699CA2A-013E-BC45-B5F2-3E1F014BA422}" destId="{D5104242-3793-AC45-A563-7868854B0B48}" srcOrd="5" destOrd="0" presId="urn:microsoft.com/office/officeart/2005/8/layout/vList2"/>
    <dgm:cxn modelId="{7E8DD70B-DBC2-6E48-8327-DF60FE6809A3}" type="presParOf" srcId="{0699CA2A-013E-BC45-B5F2-3E1F014BA422}" destId="{F03F2BEF-AB69-7A4F-A346-8BB4247805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EDC4-576D-4EE6-A391-6F58EBF493C7}">
      <dsp:nvSpPr>
        <dsp:cNvPr id="0" name=""/>
        <dsp:cNvSpPr/>
      </dsp:nvSpPr>
      <dsp:spPr>
        <a:xfrm>
          <a:off x="5850143" y="1986742"/>
          <a:ext cx="4991285" cy="4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1"/>
              </a:lnTo>
              <a:lnTo>
                <a:pt x="4991285" y="265391"/>
              </a:lnTo>
              <a:lnTo>
                <a:pt x="4991285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90F4D-C8A9-4CFA-8C85-253CB57868C7}">
      <dsp:nvSpPr>
        <dsp:cNvPr id="0" name=""/>
        <dsp:cNvSpPr/>
      </dsp:nvSpPr>
      <dsp:spPr>
        <a:xfrm>
          <a:off x="5850143" y="1986742"/>
          <a:ext cx="2994771" cy="4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1"/>
              </a:lnTo>
              <a:lnTo>
                <a:pt x="2994771" y="265391"/>
              </a:lnTo>
              <a:lnTo>
                <a:pt x="2994771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4886B-B6BE-44E2-A42E-64E92198866C}">
      <dsp:nvSpPr>
        <dsp:cNvPr id="0" name=""/>
        <dsp:cNvSpPr/>
      </dsp:nvSpPr>
      <dsp:spPr>
        <a:xfrm>
          <a:off x="5850143" y="1986742"/>
          <a:ext cx="998257" cy="44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1"/>
              </a:lnTo>
              <a:lnTo>
                <a:pt x="998257" y="265391"/>
              </a:lnTo>
              <a:lnTo>
                <a:pt x="998257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31DE5-087E-45B8-BAF3-5756B1D6C5AE}">
      <dsp:nvSpPr>
        <dsp:cNvPr id="0" name=""/>
        <dsp:cNvSpPr/>
      </dsp:nvSpPr>
      <dsp:spPr>
        <a:xfrm>
          <a:off x="4851886" y="1986742"/>
          <a:ext cx="998257" cy="445172"/>
        </a:xfrm>
        <a:custGeom>
          <a:avLst/>
          <a:gdLst/>
          <a:ahLst/>
          <a:cxnLst/>
          <a:rect l="0" t="0" r="0" b="0"/>
          <a:pathLst>
            <a:path>
              <a:moveTo>
                <a:pt x="998257" y="0"/>
              </a:moveTo>
              <a:lnTo>
                <a:pt x="998257" y="265391"/>
              </a:lnTo>
              <a:lnTo>
                <a:pt x="0" y="265391"/>
              </a:lnTo>
              <a:lnTo>
                <a:pt x="0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76939-819F-4FED-AE20-783E82C81FFC}">
      <dsp:nvSpPr>
        <dsp:cNvPr id="0" name=""/>
        <dsp:cNvSpPr/>
      </dsp:nvSpPr>
      <dsp:spPr>
        <a:xfrm>
          <a:off x="2855372" y="1986742"/>
          <a:ext cx="2994771" cy="445172"/>
        </a:xfrm>
        <a:custGeom>
          <a:avLst/>
          <a:gdLst/>
          <a:ahLst/>
          <a:cxnLst/>
          <a:rect l="0" t="0" r="0" b="0"/>
          <a:pathLst>
            <a:path>
              <a:moveTo>
                <a:pt x="2994771" y="0"/>
              </a:moveTo>
              <a:lnTo>
                <a:pt x="2994771" y="265391"/>
              </a:lnTo>
              <a:lnTo>
                <a:pt x="0" y="265391"/>
              </a:lnTo>
              <a:lnTo>
                <a:pt x="0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658D7-46F5-4C5A-AABB-BE8632D9E125}">
      <dsp:nvSpPr>
        <dsp:cNvPr id="0" name=""/>
        <dsp:cNvSpPr/>
      </dsp:nvSpPr>
      <dsp:spPr>
        <a:xfrm>
          <a:off x="858858" y="1986742"/>
          <a:ext cx="4991285" cy="445172"/>
        </a:xfrm>
        <a:custGeom>
          <a:avLst/>
          <a:gdLst/>
          <a:ahLst/>
          <a:cxnLst/>
          <a:rect l="0" t="0" r="0" b="0"/>
          <a:pathLst>
            <a:path>
              <a:moveTo>
                <a:pt x="4991285" y="0"/>
              </a:moveTo>
              <a:lnTo>
                <a:pt x="4991285" y="265391"/>
              </a:lnTo>
              <a:lnTo>
                <a:pt x="0" y="265391"/>
              </a:lnTo>
              <a:lnTo>
                <a:pt x="0" y="445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29A36-1997-48AF-B619-6EBB81E0FA9F}">
      <dsp:nvSpPr>
        <dsp:cNvPr id="0" name=""/>
        <dsp:cNvSpPr/>
      </dsp:nvSpPr>
      <dsp:spPr>
        <a:xfrm>
          <a:off x="5106074" y="1216250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WP1: Management</a:t>
          </a:r>
          <a:endParaRPr lang="en-US" sz="1200" kern="1200" dirty="0"/>
        </a:p>
      </dsp:txBody>
      <dsp:txXfrm>
        <a:off x="5106074" y="1216250"/>
        <a:ext cx="1488137" cy="770491"/>
      </dsp:txXfrm>
    </dsp:sp>
    <dsp:sp modelId="{F3508C6B-44D4-4BB9-A3F4-43CBDA672405}">
      <dsp:nvSpPr>
        <dsp:cNvPr id="0" name=""/>
        <dsp:cNvSpPr/>
      </dsp:nvSpPr>
      <dsp:spPr>
        <a:xfrm>
          <a:off x="5403702" y="1815522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417.942€</a:t>
          </a:r>
          <a:endParaRPr lang="en-US" sz="1600" kern="1200" dirty="0"/>
        </a:p>
      </dsp:txBody>
      <dsp:txXfrm>
        <a:off x="5403702" y="1815522"/>
        <a:ext cx="1339323" cy="256830"/>
      </dsp:txXfrm>
    </dsp:sp>
    <dsp:sp modelId="{25409A99-3FC9-46F0-981B-9FBAA9620BB5}">
      <dsp:nvSpPr>
        <dsp:cNvPr id="0" name=""/>
        <dsp:cNvSpPr/>
      </dsp:nvSpPr>
      <dsp:spPr>
        <a:xfrm>
          <a:off x="114789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WP2: </a:t>
          </a:r>
          <a:r>
            <a:rPr lang="it-IT" sz="1200" kern="1200" dirty="0" err="1"/>
            <a:t>Optics</a:t>
          </a:r>
          <a:r>
            <a:rPr lang="it-IT" sz="1200" kern="1200" dirty="0"/>
            <a:t>, Electronics and </a:t>
          </a:r>
          <a:r>
            <a:rPr lang="it-IT" sz="1200" kern="1200" dirty="0" err="1"/>
            <a:t>Photonics</a:t>
          </a:r>
          <a:endParaRPr lang="en-US" sz="1200" kern="1200" dirty="0"/>
        </a:p>
      </dsp:txBody>
      <dsp:txXfrm>
        <a:off x="114789" y="2431915"/>
        <a:ext cx="1488137" cy="770491"/>
      </dsp:txXfrm>
    </dsp:sp>
    <dsp:sp modelId="{7DD9CB1E-C5C7-4079-93A1-F3758CE97DD1}">
      <dsp:nvSpPr>
        <dsp:cNvPr id="0" name=""/>
        <dsp:cNvSpPr/>
      </dsp:nvSpPr>
      <dsp:spPr>
        <a:xfrm>
          <a:off x="412416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12.266.676€</a:t>
          </a:r>
          <a:endParaRPr lang="en-US" sz="1600" kern="1200" dirty="0"/>
        </a:p>
      </dsp:txBody>
      <dsp:txXfrm>
        <a:off x="412416" y="3031186"/>
        <a:ext cx="1339323" cy="256830"/>
      </dsp:txXfrm>
    </dsp:sp>
    <dsp:sp modelId="{C47941BB-16D2-40CD-A649-0A36EDECCB8A}">
      <dsp:nvSpPr>
        <dsp:cNvPr id="0" name=""/>
        <dsp:cNvSpPr/>
      </dsp:nvSpPr>
      <dsp:spPr>
        <a:xfrm>
          <a:off x="2111303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WP3: Vacuum and </a:t>
          </a:r>
          <a:r>
            <a:rPr lang="it-IT" sz="1200" kern="1200" dirty="0" err="1"/>
            <a:t>Cryogenics</a:t>
          </a:r>
          <a:endParaRPr lang="en-US" sz="1200" kern="1200" dirty="0"/>
        </a:p>
      </dsp:txBody>
      <dsp:txXfrm>
        <a:off x="2111303" y="2431915"/>
        <a:ext cx="1488137" cy="770491"/>
      </dsp:txXfrm>
    </dsp:sp>
    <dsp:sp modelId="{9DACFEDB-54DF-4DF5-8E61-D166249A1390}">
      <dsp:nvSpPr>
        <dsp:cNvPr id="0" name=""/>
        <dsp:cNvSpPr/>
      </dsp:nvSpPr>
      <dsp:spPr>
        <a:xfrm>
          <a:off x="2408931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5.228.165€</a:t>
          </a:r>
        </a:p>
      </dsp:txBody>
      <dsp:txXfrm>
        <a:off x="2408931" y="3031186"/>
        <a:ext cx="1339323" cy="256830"/>
      </dsp:txXfrm>
    </dsp:sp>
    <dsp:sp modelId="{613BCDB9-B86B-46E2-9925-11B8FC6C64A9}">
      <dsp:nvSpPr>
        <dsp:cNvPr id="0" name=""/>
        <dsp:cNvSpPr/>
      </dsp:nvSpPr>
      <dsp:spPr>
        <a:xfrm>
          <a:off x="4107817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WP4: </a:t>
          </a:r>
          <a:r>
            <a:rPr lang="it-IT" sz="1200" kern="1200" dirty="0" err="1"/>
            <a:t>Suspensions</a:t>
          </a:r>
          <a:r>
            <a:rPr lang="it-IT" sz="1200" kern="1200" dirty="0"/>
            <a:t> and large </a:t>
          </a:r>
          <a:r>
            <a:rPr lang="it-IT" sz="1200" kern="1200" dirty="0" err="1"/>
            <a:t>interferometric</a:t>
          </a:r>
          <a:r>
            <a:rPr lang="it-IT" sz="1200" kern="1200" dirty="0"/>
            <a:t> facilities</a:t>
          </a:r>
          <a:endParaRPr lang="en-US" sz="1200" kern="1200" dirty="0"/>
        </a:p>
      </dsp:txBody>
      <dsp:txXfrm>
        <a:off x="4107817" y="2431915"/>
        <a:ext cx="1488137" cy="770491"/>
      </dsp:txXfrm>
    </dsp:sp>
    <dsp:sp modelId="{5576002F-D6DA-4406-86C7-6861ABE46F83}">
      <dsp:nvSpPr>
        <dsp:cNvPr id="0" name=""/>
        <dsp:cNvSpPr/>
      </dsp:nvSpPr>
      <dsp:spPr>
        <a:xfrm>
          <a:off x="4405445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10.511.601€</a:t>
          </a:r>
        </a:p>
      </dsp:txBody>
      <dsp:txXfrm>
        <a:off x="4405445" y="3031186"/>
        <a:ext cx="1339323" cy="256830"/>
      </dsp:txXfrm>
    </dsp:sp>
    <dsp:sp modelId="{646792E2-7389-4DD5-9213-537B9DF1EA59}">
      <dsp:nvSpPr>
        <dsp:cNvPr id="0" name=""/>
        <dsp:cNvSpPr/>
      </dsp:nvSpPr>
      <dsp:spPr>
        <a:xfrm>
          <a:off x="6104331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WP5: Computing &amp; DAQ</a:t>
          </a:r>
          <a:endParaRPr lang="en-US" sz="1200" kern="1200" dirty="0"/>
        </a:p>
      </dsp:txBody>
      <dsp:txXfrm>
        <a:off x="6104331" y="2431915"/>
        <a:ext cx="1488137" cy="770491"/>
      </dsp:txXfrm>
    </dsp:sp>
    <dsp:sp modelId="{45B7DAAC-2752-43CE-86C2-EB769F1344DF}">
      <dsp:nvSpPr>
        <dsp:cNvPr id="0" name=""/>
        <dsp:cNvSpPr/>
      </dsp:nvSpPr>
      <dsp:spPr>
        <a:xfrm>
          <a:off x="6401959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1.108.177€</a:t>
          </a:r>
        </a:p>
      </dsp:txBody>
      <dsp:txXfrm>
        <a:off x="6401959" y="3031186"/>
        <a:ext cx="1339323" cy="256830"/>
      </dsp:txXfrm>
    </dsp:sp>
    <dsp:sp modelId="{AA206940-8C12-4EDC-B4DE-AF0AE37D6B88}">
      <dsp:nvSpPr>
        <dsp:cNvPr id="0" name=""/>
        <dsp:cNvSpPr/>
      </dsp:nvSpPr>
      <dsp:spPr>
        <a:xfrm>
          <a:off x="8100846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WP6: </a:t>
          </a:r>
          <a:r>
            <a:rPr lang="it-IT" sz="1200" kern="1200" dirty="0" err="1"/>
            <a:t>Sustainable</a:t>
          </a:r>
          <a:r>
            <a:rPr lang="it-IT" sz="1200" kern="1200" dirty="0"/>
            <a:t> Design</a:t>
          </a:r>
          <a:endParaRPr lang="en-US" sz="1200" kern="1200" dirty="0"/>
        </a:p>
      </dsp:txBody>
      <dsp:txXfrm>
        <a:off x="8100846" y="2431915"/>
        <a:ext cx="1488137" cy="770491"/>
      </dsp:txXfrm>
    </dsp:sp>
    <dsp:sp modelId="{45209173-9887-4359-91C2-37949913F914}">
      <dsp:nvSpPr>
        <dsp:cNvPr id="0" name=""/>
        <dsp:cNvSpPr/>
      </dsp:nvSpPr>
      <dsp:spPr>
        <a:xfrm>
          <a:off x="8398473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19.843.048€</a:t>
          </a:r>
        </a:p>
      </dsp:txBody>
      <dsp:txXfrm>
        <a:off x="8398473" y="3031186"/>
        <a:ext cx="1339323" cy="256830"/>
      </dsp:txXfrm>
    </dsp:sp>
    <dsp:sp modelId="{350D697C-7183-4810-A801-934DDD88F11C}">
      <dsp:nvSpPr>
        <dsp:cNvPr id="0" name=""/>
        <dsp:cNvSpPr/>
      </dsp:nvSpPr>
      <dsp:spPr>
        <a:xfrm>
          <a:off x="10097360" y="2431915"/>
          <a:ext cx="1488137" cy="7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87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WP7: </a:t>
          </a:r>
          <a:r>
            <a:rPr lang="it-IT" sz="1200" kern="1200" dirty="0" err="1"/>
            <a:t>Outreaching</a:t>
          </a:r>
          <a:r>
            <a:rPr lang="it-IT" sz="1200" kern="1200" dirty="0"/>
            <a:t>, </a:t>
          </a:r>
          <a:r>
            <a:rPr lang="it-IT" sz="1200" kern="1200" dirty="0" err="1"/>
            <a:t>Dissemination</a:t>
          </a:r>
          <a:r>
            <a:rPr lang="it-IT" sz="1200" kern="1200" dirty="0"/>
            <a:t>, training</a:t>
          </a:r>
          <a:endParaRPr lang="en-US" sz="1200" kern="1200" dirty="0"/>
        </a:p>
      </dsp:txBody>
      <dsp:txXfrm>
        <a:off x="10097360" y="2431915"/>
        <a:ext cx="1488137" cy="770491"/>
      </dsp:txXfrm>
    </dsp:sp>
    <dsp:sp modelId="{92DC4548-029C-41E5-B99C-F296D947FD12}">
      <dsp:nvSpPr>
        <dsp:cNvPr id="0" name=""/>
        <dsp:cNvSpPr/>
      </dsp:nvSpPr>
      <dsp:spPr>
        <a:xfrm>
          <a:off x="10394987" y="3031186"/>
          <a:ext cx="1339323" cy="256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623.320€</a:t>
          </a:r>
        </a:p>
      </dsp:txBody>
      <dsp:txXfrm>
        <a:off x="10394987" y="3031186"/>
        <a:ext cx="1339323" cy="256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3C5A2-3FCE-9444-8C12-FF7F288CD104}">
      <dsp:nvSpPr>
        <dsp:cNvPr id="0" name=""/>
        <dsp:cNvSpPr/>
      </dsp:nvSpPr>
      <dsp:spPr>
        <a:xfrm>
          <a:off x="0" y="19768"/>
          <a:ext cx="9333680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tillium Bd"/>
            </a:rPr>
            <a:t>Accertamento del finanziamento</a:t>
          </a:r>
          <a:endParaRPr lang="en-US" sz="1100" kern="1200" dirty="0">
            <a:latin typeface="Titillium Bd"/>
          </a:endParaRPr>
        </a:p>
      </dsp:txBody>
      <dsp:txXfrm>
        <a:off x="12879" y="32647"/>
        <a:ext cx="9307922" cy="238077"/>
      </dsp:txXfrm>
    </dsp:sp>
    <dsp:sp modelId="{D73138C9-BEBF-EB49-B18E-BE85CC4B4FFE}">
      <dsp:nvSpPr>
        <dsp:cNvPr id="0" name=""/>
        <dsp:cNvSpPr/>
      </dsp:nvSpPr>
      <dsp:spPr>
        <a:xfrm>
          <a:off x="0" y="315283"/>
          <a:ext cx="9333680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prstClr val="white"/>
              </a:solidFill>
              <a:latin typeface="Titillium Bd"/>
              <a:ea typeface="+mn-ea"/>
              <a:cs typeface="+mn-cs"/>
            </a:rPr>
            <a:t>Predisposizione partite di giro per distribuzione anticipo (10%)</a:t>
          </a:r>
          <a:endParaRPr lang="en-US" sz="1100" kern="1200" dirty="0">
            <a:solidFill>
              <a:prstClr val="white"/>
            </a:solidFill>
            <a:latin typeface="Titillium Bd"/>
            <a:ea typeface="+mn-ea"/>
            <a:cs typeface="+mn-cs"/>
          </a:endParaRPr>
        </a:p>
      </dsp:txBody>
      <dsp:txXfrm>
        <a:off x="12879" y="328162"/>
        <a:ext cx="9307922" cy="238077"/>
      </dsp:txXfrm>
    </dsp:sp>
    <dsp:sp modelId="{62505421-6884-7E41-97A8-9C79E4C7282C}">
      <dsp:nvSpPr>
        <dsp:cNvPr id="0" name=""/>
        <dsp:cNvSpPr/>
      </dsp:nvSpPr>
      <dsp:spPr>
        <a:xfrm>
          <a:off x="0" y="640338"/>
          <a:ext cx="9333680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tillium Bd"/>
            </a:rPr>
            <a:t>Ricognizione e Avvio gare 2023</a:t>
          </a:r>
          <a:endParaRPr lang="en-US" sz="1100" kern="1200" dirty="0">
            <a:latin typeface="Titillium Bd"/>
          </a:endParaRPr>
        </a:p>
      </dsp:txBody>
      <dsp:txXfrm>
        <a:off x="12879" y="653217"/>
        <a:ext cx="9307922" cy="238077"/>
      </dsp:txXfrm>
    </dsp:sp>
    <dsp:sp modelId="{65A38845-B24E-7047-A813-1395DDF5FDF8}">
      <dsp:nvSpPr>
        <dsp:cNvPr id="0" name=""/>
        <dsp:cNvSpPr/>
      </dsp:nvSpPr>
      <dsp:spPr>
        <a:xfrm>
          <a:off x="0" y="906313"/>
          <a:ext cx="9333680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prstClr val="white"/>
              </a:solidFill>
              <a:latin typeface="Titillium Bd"/>
              <a:ea typeface="+mn-ea"/>
              <a:cs typeface="+mn-cs"/>
            </a:rPr>
            <a:t>Creazione spazio cloud</a:t>
          </a:r>
          <a:endParaRPr lang="en-US" sz="1100" kern="1200" dirty="0">
            <a:solidFill>
              <a:prstClr val="white"/>
            </a:solidFill>
            <a:latin typeface="Titillium Bd"/>
            <a:ea typeface="+mn-ea"/>
            <a:cs typeface="+mn-cs"/>
          </a:endParaRPr>
        </a:p>
      </dsp:txBody>
      <dsp:txXfrm>
        <a:off x="12879" y="919192"/>
        <a:ext cx="9307922" cy="238077"/>
      </dsp:txXfrm>
    </dsp:sp>
    <dsp:sp modelId="{FD1E66FD-2240-194C-B48B-D056A6838AD6}">
      <dsp:nvSpPr>
        <dsp:cNvPr id="0" name=""/>
        <dsp:cNvSpPr/>
      </dsp:nvSpPr>
      <dsp:spPr>
        <a:xfrm>
          <a:off x="0" y="1201828"/>
          <a:ext cx="9333680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prstClr val="white"/>
              </a:solidFill>
              <a:latin typeface="Titillium Bd"/>
              <a:ea typeface="+mn-ea"/>
              <a:cs typeface="+mn-cs"/>
            </a:rPr>
            <a:t>Rilascio «Cruscotto gestionale»</a:t>
          </a:r>
          <a:endParaRPr lang="en-US" sz="1100" kern="1200" dirty="0">
            <a:solidFill>
              <a:prstClr val="white"/>
            </a:solidFill>
            <a:latin typeface="Titillium Bd"/>
            <a:ea typeface="+mn-ea"/>
            <a:cs typeface="+mn-cs"/>
          </a:endParaRPr>
        </a:p>
      </dsp:txBody>
      <dsp:txXfrm>
        <a:off x="12879" y="1214707"/>
        <a:ext cx="9307922" cy="238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91E4C-08AF-3544-9ABE-C990F99DA2FA}">
      <dsp:nvSpPr>
        <dsp:cNvPr id="0" name=""/>
        <dsp:cNvSpPr/>
      </dsp:nvSpPr>
      <dsp:spPr>
        <a:xfrm>
          <a:off x="0" y="369812"/>
          <a:ext cx="948396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Titillium Bd"/>
            </a:rPr>
            <a:t>Linee guida rendicontazione Avviso 3264 pubblicate il 13 Dicembre 2022:</a:t>
          </a:r>
          <a:endParaRPr lang="en-US" sz="1500" kern="1200" dirty="0">
            <a:latin typeface="Titillium Bd"/>
          </a:endParaRPr>
        </a:p>
      </dsp:txBody>
      <dsp:txXfrm>
        <a:off x="17563" y="387375"/>
        <a:ext cx="9448842" cy="324648"/>
      </dsp:txXfrm>
    </dsp:sp>
    <dsp:sp modelId="{52F7A47A-BC68-A640-8EDC-2BCC061BB4F8}">
      <dsp:nvSpPr>
        <dsp:cNvPr id="0" name=""/>
        <dsp:cNvSpPr/>
      </dsp:nvSpPr>
      <dsp:spPr>
        <a:xfrm>
          <a:off x="0" y="772787"/>
          <a:ext cx="948396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  <a:latin typeface="Titillium Bd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https://www.mur.gov.it/it/pnrr/strumenti-di-attuazione/Linee-Guida-Soggetti-Attuatori/rendicontazione-e-controllo</a:t>
          </a:r>
          <a:endParaRPr lang="en-US" sz="1500" kern="1200" dirty="0">
            <a:solidFill>
              <a:schemeClr val="tx1"/>
            </a:solidFill>
            <a:latin typeface="Titillium Bd"/>
          </a:endParaRPr>
        </a:p>
      </dsp:txBody>
      <dsp:txXfrm>
        <a:off x="17563" y="790350"/>
        <a:ext cx="9448842" cy="324648"/>
      </dsp:txXfrm>
    </dsp:sp>
    <dsp:sp modelId="{9D51313B-0F55-874A-95F9-FC28C0F38763}">
      <dsp:nvSpPr>
        <dsp:cNvPr id="0" name=""/>
        <dsp:cNvSpPr/>
      </dsp:nvSpPr>
      <dsp:spPr>
        <a:xfrm>
          <a:off x="0" y="1175762"/>
          <a:ext cx="948396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Titillium Bd"/>
            </a:rPr>
            <a:t>Linee guida informazione e comunicazione (con loghi) pubblicate il 10 Ottobre 2022</a:t>
          </a:r>
          <a:r>
            <a:rPr lang="it-IT" sz="1500" kern="1200" dirty="0"/>
            <a:t>:</a:t>
          </a:r>
          <a:endParaRPr lang="en-US" sz="1500" kern="1200" dirty="0"/>
        </a:p>
      </dsp:txBody>
      <dsp:txXfrm>
        <a:off x="17563" y="1193325"/>
        <a:ext cx="9448842" cy="324648"/>
      </dsp:txXfrm>
    </dsp:sp>
    <dsp:sp modelId="{F03F2BEF-AB69-7A4F-A346-8BB4247805C9}">
      <dsp:nvSpPr>
        <dsp:cNvPr id="0" name=""/>
        <dsp:cNvSpPr/>
      </dsp:nvSpPr>
      <dsp:spPr>
        <a:xfrm>
          <a:off x="0" y="1584832"/>
          <a:ext cx="948396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  <a:latin typeface="Titillium Bd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https://www.mur.gov.it/it/pnrr/strumenti-di-attuazione/Linee-Guida-Soggetti-Attuatori/informazione-e-comunicazione</a:t>
          </a:r>
          <a:endParaRPr lang="en-US" sz="1500" kern="1200" dirty="0">
            <a:solidFill>
              <a:schemeClr val="tx1"/>
            </a:solidFill>
            <a:latin typeface="Titillium Bd"/>
          </a:endParaRPr>
        </a:p>
      </dsp:txBody>
      <dsp:txXfrm>
        <a:off x="17563" y="1602395"/>
        <a:ext cx="9448842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17/01/2023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F680C-FBCF-4455-A1EE-6D6C97E620F7}" type="datetime1">
              <a:rPr lang="it-IT" smtClean="0"/>
              <a:t>17/01/2023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D894-9826-4EEE-9FAE-CBD0132E9E05}" type="datetime1">
              <a:rPr lang="it-IT" smtClean="0"/>
              <a:t>17/01/2023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870-94D1-4CA9-97E1-B0844906A406}" type="datetime1">
              <a:rPr lang="it-IT" smtClean="0"/>
              <a:t>17/01/2023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1B86-BEB6-4FA5-9F99-EFD10934D493}" type="datetime1">
              <a:rPr lang="it-IT" smtClean="0"/>
              <a:t>17/01/2023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537E65-E94A-4169-ABD1-7E821CE8B271}" type="datetime1">
              <a:rPr lang="it-IT" smtClean="0"/>
              <a:t>17/01/2023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PNRR INFRASTRUTTURE DI RICERCA - PROGETTO ETIC  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2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110D-02C0-4D1D-A5CF-32EE902FEF11}" type="datetime1">
              <a:rPr lang="it-IT" smtClean="0"/>
              <a:t>17/01/2023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082D-3690-42FC-B527-FF728B77D83C}" type="datetime1">
              <a:rPr lang="it-IT" smtClean="0"/>
              <a:t>17/01/2023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09-A7D1-4ED3-B0DE-D5B373E22309}" type="datetime1">
              <a:rPr lang="it-IT" smtClean="0"/>
              <a:t>17/01/2023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68C7-774E-458B-BF32-44328C8E78C3}" type="datetime1">
              <a:rPr lang="it-IT" smtClean="0"/>
              <a:t>17/01/2023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34C3-DFEE-4BC3-8886-482DA611B299}" type="datetime1">
              <a:rPr lang="it-IT" smtClean="0"/>
              <a:t>17/01/2023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82D4-BB29-464F-9E30-3C8BCB678093}" type="datetime1">
              <a:rPr lang="it-IT" smtClean="0"/>
              <a:t>17/01/2023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9E02-DF8E-4BF1-8FDF-17236D5EA096}" type="datetime1">
              <a:rPr lang="it-IT" smtClean="0"/>
              <a:t>17/01/2023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A4A-87B3-43BB-8CF5-72ECE8EC0870}" type="datetime1">
              <a:rPr lang="it-IT" smtClean="0"/>
              <a:t>17/01/2023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INFRASTRUTTURE DI RICERCA - PROGETTO ETIC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A1CCCCAA-AA69-474D-8183-FB08489D48B9}" type="datetime1">
              <a:rPr lang="it-IT" smtClean="0"/>
              <a:t>17/01/2023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PNRR INFRASTRUTTURE DI RICERCA - PROGETTO ETIC  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tic-amministrativi@lists.infn.i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mailto:Michela.giovagnoli@roma1.infn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479" y="1295723"/>
            <a:ext cx="3855720" cy="2414431"/>
          </a:xfrm>
        </p:spPr>
        <p:txBody>
          <a:bodyPr>
            <a:normAutofit/>
          </a:bodyPr>
          <a:lstStyle/>
          <a:p>
            <a:r>
              <a:rPr lang="it-IT" sz="2800" b="1" dirty="0"/>
              <a:t>Coordinamento attività finanziaria, gestionale e di rendicontazione</a:t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D8176EDF-FB5E-5713-F3F6-0A08B8C39F2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r="25435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452" y="5584685"/>
            <a:ext cx="3795444" cy="482600"/>
          </a:xfrm>
        </p:spPr>
        <p:txBody>
          <a:bodyPr/>
          <a:lstStyle/>
          <a:p>
            <a:r>
              <a:rPr lang="it-IT" dirty="0"/>
              <a:t>Roma, 17 gennaio 2023</a:t>
            </a:r>
          </a:p>
        </p:txBody>
      </p:sp>
      <p:pic>
        <p:nvPicPr>
          <p:cNvPr id="7" name="Picture 94">
            <a:extLst>
              <a:ext uri="{FF2B5EF4-FFF2-40B4-BE49-F238E27FC236}">
                <a16:creationId xmlns:a16="http://schemas.microsoft.com/office/drawing/2014/main" id="{05C30C6A-833B-6FBD-2BAB-64AEB76F3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22AAF1-1C02-1C02-9EC0-7639D5072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1" y="1335635"/>
            <a:ext cx="7318524" cy="501859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617E5BC-D82C-07A3-5E23-C76F5E1D5C7B}"/>
              </a:ext>
            </a:extLst>
          </p:cNvPr>
          <p:cNvGrpSpPr/>
          <p:nvPr/>
        </p:nvGrpSpPr>
        <p:grpSpPr>
          <a:xfrm>
            <a:off x="5606774" y="4345351"/>
            <a:ext cx="303415" cy="303520"/>
            <a:chOff x="2685010" y="3926271"/>
            <a:chExt cx="303415" cy="303520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0DCAE88-2516-2E79-B709-13A75D403BC0}"/>
                </a:ext>
              </a:extLst>
            </p:cNvPr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FA63C19F-032A-432D-B761-6DB9B47D37AD}"/>
                </a:ext>
              </a:extLst>
            </p:cNvPr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73650B30-07D3-9B4D-E173-4D707CB25916}"/>
                </a:ext>
              </a:extLst>
            </p:cNvPr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umetto 1 13">
            <a:extLst>
              <a:ext uri="{FF2B5EF4-FFF2-40B4-BE49-F238E27FC236}">
                <a16:creationId xmlns:a16="http://schemas.microsoft.com/office/drawing/2014/main" id="{62256971-C00A-52D3-476E-2A7206FDEE43}"/>
              </a:ext>
            </a:extLst>
          </p:cNvPr>
          <p:cNvSpPr/>
          <p:nvPr/>
        </p:nvSpPr>
        <p:spPr>
          <a:xfrm>
            <a:off x="6377064" y="3848100"/>
            <a:ext cx="2838948" cy="1643905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042A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86BD1C-2DC6-D6B8-687D-384D90A58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0" y="3886197"/>
            <a:ext cx="2840962" cy="159378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A76E01C-3892-0F77-7887-BDA8989B7DC1}"/>
              </a:ext>
            </a:extLst>
          </p:cNvPr>
          <p:cNvSpPr txBox="1"/>
          <p:nvPr/>
        </p:nvSpPr>
        <p:spPr>
          <a:xfrm>
            <a:off x="6862831" y="4550452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</a:t>
            </a:r>
          </a:p>
        </p:txBody>
      </p:sp>
      <p:pic>
        <p:nvPicPr>
          <p:cNvPr id="13" name="Segnaposto contenuto 10">
            <a:extLst>
              <a:ext uri="{FF2B5EF4-FFF2-40B4-BE49-F238E27FC236}">
                <a16:creationId xmlns:a16="http://schemas.microsoft.com/office/drawing/2014/main" id="{56FAB186-7AAF-FF37-3B10-D53542F48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6" y="6354233"/>
            <a:ext cx="1494855" cy="482600"/>
          </a:xfrm>
          <a:prstGeom prst="rect">
            <a:avLst/>
          </a:prstGeom>
        </p:spPr>
      </p:pic>
      <p:sp>
        <p:nvSpPr>
          <p:cNvPr id="21" name="Segnaposto piè di pagina 8">
            <a:extLst>
              <a:ext uri="{FF2B5EF4-FFF2-40B4-BE49-F238E27FC236}">
                <a16:creationId xmlns:a16="http://schemas.microsoft.com/office/drawing/2014/main" id="{8B2660FC-5F5A-E77D-917E-3634740DFD78}"/>
              </a:ext>
            </a:extLst>
          </p:cNvPr>
          <p:cNvSpPr txBox="1">
            <a:spLocks/>
          </p:cNvSpPr>
          <p:nvPr/>
        </p:nvSpPr>
        <p:spPr>
          <a:xfrm>
            <a:off x="9229704" y="64129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Einstein Telescope Infrastructure Consortium (ETIC - IR0000004)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0ACF75-ABD8-75AB-420F-893CFD2A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C9EA8-126E-7EC3-4A9B-A3A59FFC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47" y="1159759"/>
            <a:ext cx="4242671" cy="1183196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dirty="0" err="1"/>
              <a:t>Documentazione</a:t>
            </a:r>
            <a:r>
              <a:rPr lang="en-US" sz="2000" dirty="0"/>
              <a:t> da </a:t>
            </a:r>
            <a:r>
              <a:rPr lang="en-US" sz="2000" dirty="0" err="1"/>
              <a:t>caricare</a:t>
            </a:r>
            <a:r>
              <a:rPr lang="en-US" sz="2000" dirty="0"/>
              <a:t> per le </a:t>
            </a:r>
            <a:r>
              <a:rPr lang="en-US" sz="2000" dirty="0" err="1"/>
              <a:t>verifiche</a:t>
            </a:r>
            <a:endParaRPr lang="en-US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F5250C-9106-727B-2916-294BC2C5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7023" y="6544700"/>
            <a:ext cx="5928358" cy="31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B2ACE0-C948-C62A-65F5-224BEF97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45088" y="63618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B1E4CB7-CB13-4810-BF18-BE31AFC64F9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F0BF05-6D17-6A8E-E55D-7037FB03BBA4}"/>
              </a:ext>
            </a:extLst>
          </p:cNvPr>
          <p:cNvSpPr txBox="1"/>
          <p:nvPr/>
        </p:nvSpPr>
        <p:spPr>
          <a:xfrm>
            <a:off x="629954" y="2565487"/>
            <a:ext cx="330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/>
                <a:latin typeface="Titillium Bd"/>
              </a:rPr>
              <a:t>Impianti, inclusa edilizia ed opere edili rispondenti alle linee guida DNSH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4EE92C1-5A54-6025-234D-6E1551A2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2638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5030944-1C1A-BAC8-F703-4CDD3FC1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94" y="1256894"/>
            <a:ext cx="5979594" cy="49610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91EBFF-747D-11B1-92FC-DAB9C41CD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276" y="75358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Lampadina colorata con icone commerciali">
            <a:extLst>
              <a:ext uri="{FF2B5EF4-FFF2-40B4-BE49-F238E27FC236}">
                <a16:creationId xmlns:a16="http://schemas.microsoft.com/office/drawing/2014/main" id="{A7A4273F-DE2D-3771-1805-CFA48491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72" b="20557"/>
          <a:stretch/>
        </p:blipFill>
        <p:spPr>
          <a:xfrm>
            <a:off x="0" y="1158240"/>
            <a:ext cx="12192000" cy="34582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65C9C26-A55A-4CE3-46EC-6344542D6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8833338" cy="1524000"/>
          </a:xfrm>
        </p:spPr>
        <p:txBody>
          <a:bodyPr>
            <a:normAutofit fontScale="90000"/>
          </a:bodyPr>
          <a:lstStyle/>
          <a:p>
            <a:br>
              <a:rPr lang="it-IT" sz="2400" b="1" dirty="0"/>
            </a:br>
            <a:r>
              <a:rPr lang="it-IT" sz="2200" dirty="0">
                <a:solidFill>
                  <a:srgbClr val="B27F47"/>
                </a:solidFill>
              </a:rPr>
              <a:t>Work in progress </a:t>
            </a:r>
            <a:br>
              <a:rPr lang="it-IT" sz="2200" dirty="0">
                <a:solidFill>
                  <a:srgbClr val="B27F47"/>
                </a:solidFill>
              </a:rPr>
            </a:br>
            <a:br>
              <a:rPr lang="it-IT" sz="2200" dirty="0">
                <a:solidFill>
                  <a:srgbClr val="B27F47"/>
                </a:solidFill>
              </a:rPr>
            </a:br>
            <a:r>
              <a:rPr lang="it-IT" sz="2200" dirty="0">
                <a:solidFill>
                  <a:srgbClr val="B27F47"/>
                </a:solidFill>
              </a:rPr>
              <a:t>prossimi e continui aggiornamenti</a:t>
            </a:r>
            <a:br>
              <a:rPr lang="it-IT" sz="2400" b="1" dirty="0"/>
            </a:br>
            <a:br>
              <a:rPr lang="it-IT" sz="2000" dirty="0">
                <a:latin typeface="Helvetica" pitchFamily="2" charset="0"/>
              </a:rPr>
            </a:br>
            <a:endParaRPr lang="it-IT" sz="2000" dirty="0">
              <a:latin typeface="Helvetica" pitchFamily="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AEF898-3606-99D0-8C98-FAC073500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73" y="4616538"/>
            <a:ext cx="6999791" cy="15851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latin typeface="Titillium Bd"/>
                <a:hlinkClick r:id="rId3"/>
              </a:rPr>
              <a:t>Etic-amministrativi@lists.infn.it</a:t>
            </a:r>
            <a:endParaRPr lang="it-IT" b="1" dirty="0">
              <a:latin typeface="Titillium Bd"/>
            </a:endParaRPr>
          </a:p>
          <a:p>
            <a:pPr>
              <a:spcAft>
                <a:spcPts val="600"/>
              </a:spcAft>
            </a:pPr>
            <a:r>
              <a:rPr lang="it-IT" b="1" dirty="0">
                <a:latin typeface="Titillium Bd"/>
                <a:hlinkClick r:id="rId4"/>
              </a:rPr>
              <a:t>Michela.giovagnoli@roma1.infn.it</a:t>
            </a:r>
            <a:endParaRPr lang="it-IT" b="1" dirty="0">
              <a:latin typeface="Titillium Bd"/>
            </a:endParaRPr>
          </a:p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B27F47"/>
                </a:solidFill>
                <a:latin typeface="Titillium Bd" pitchFamily="2" charset="77"/>
              </a:rPr>
              <a:t>Grazie per l’attenzione e buon lavoro!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4CA254D-0D1C-41FA-09E2-8765A43F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59952" y="6497194"/>
            <a:ext cx="322783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BD0641-527F-20B4-6B5D-1B623326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5269" y="6405754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33CB2A-1702-4C1D-9CC4-8D472D39F19E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559623-337F-444B-A984-8322CF075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862" y="73701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764A4CF-12CB-4EB7-F471-409D69E70553}"/>
              </a:ext>
            </a:extLst>
          </p:cNvPr>
          <p:cNvGraphicFramePr/>
          <p:nvPr/>
        </p:nvGraphicFramePr>
        <p:xfrm>
          <a:off x="126998" y="502928"/>
          <a:ext cx="11849101" cy="450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0702ECE5-3E01-1FF0-FD7B-30F3E5C2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348" y="290710"/>
            <a:ext cx="7996451" cy="1429851"/>
          </a:xfrm>
        </p:spPr>
        <p:txBody>
          <a:bodyPr>
            <a:normAutofit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ETIC Project: Budget distribution</a:t>
            </a:r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62259E-8BD4-D58F-CC63-C79CA6A7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9" y="1090247"/>
            <a:ext cx="11641667" cy="7470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ETIC proposal is organized in 7 WPs and about 220 activities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7B71F5EA-B2C2-7DB5-37AE-C5CEE77B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5051" y="6492875"/>
            <a:ext cx="3051048" cy="365125"/>
          </a:xfrm>
        </p:spPr>
        <p:txBody>
          <a:bodyPr/>
          <a:lstStyle/>
          <a:p>
            <a:r>
              <a:rPr lang="en-US" sz="1000" dirty="0"/>
              <a:t>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218E6F-BDEA-75DD-7F42-BA3CD57E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DA24A-AC9C-4FFD-9242-373AF44CD4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92659FB-06E8-7866-4910-FF1F3173ED6C}"/>
              </a:ext>
            </a:extLst>
          </p:cNvPr>
          <p:cNvGraphicFramePr>
            <a:graphicFrameLocks noGrp="1"/>
          </p:cNvGraphicFramePr>
          <p:nvPr/>
        </p:nvGraphicFramePr>
        <p:xfrm>
          <a:off x="611253" y="4464191"/>
          <a:ext cx="10481548" cy="6010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97364">
                  <a:extLst>
                    <a:ext uri="{9D8B030D-6E8A-4147-A177-3AD203B41FA5}">
                      <a16:colId xmlns:a16="http://schemas.microsoft.com/office/drawing/2014/main" val="897990763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466669112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923407526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3846864164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2309190255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2084539864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291276393"/>
                    </a:ext>
                  </a:extLst>
                </a:gridCol>
              </a:tblGrid>
              <a:tr h="182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INFN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UniBO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UniVanvitelli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UniPD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8194468"/>
                  </a:ext>
                </a:extLst>
              </a:tr>
              <a:tr h="3572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33.867.823.25 €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186.574.23 €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1.624.578.86 €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989.113.35 €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1.400.259.10 €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281.035.50 €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1.947.255.55 €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3666175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3615226-79CF-13B2-A24D-1645A545A61D}"/>
              </a:ext>
            </a:extLst>
          </p:cNvPr>
          <p:cNvGraphicFramePr>
            <a:graphicFrameLocks noGrp="1"/>
          </p:cNvGraphicFramePr>
          <p:nvPr/>
        </p:nvGraphicFramePr>
        <p:xfrm>
          <a:off x="611253" y="5418346"/>
          <a:ext cx="10481548" cy="7995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97364">
                  <a:extLst>
                    <a:ext uri="{9D8B030D-6E8A-4147-A177-3AD203B41FA5}">
                      <a16:colId xmlns:a16="http://schemas.microsoft.com/office/drawing/2014/main" val="2583323281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934683514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950560518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504121421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785955035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4197330020"/>
                    </a:ext>
                  </a:extLst>
                </a:gridCol>
                <a:gridCol w="1497364">
                  <a:extLst>
                    <a:ext uri="{9D8B030D-6E8A-4147-A177-3AD203B41FA5}">
                      <a16:colId xmlns:a16="http://schemas.microsoft.com/office/drawing/2014/main" val="1633705034"/>
                    </a:ext>
                  </a:extLst>
                </a:gridCol>
              </a:tblGrid>
              <a:tr h="3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UniPG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UniSapienza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UniRM2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INAF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GSSI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7114888"/>
                  </a:ext>
                </a:extLst>
              </a:tr>
              <a:tr h="39978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5.079.557.50 €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599.649.40 €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1.550.135.75 €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1.348.432.40 €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407.316.90 €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312.525.60 €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404.674.00 €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2931630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A4AD7ED7-6E7E-C0EC-B967-3D73F2850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584" y="91778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E4941-34D7-A124-4EC4-8D4AC589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072" y="1085558"/>
            <a:ext cx="7729728" cy="829935"/>
          </a:xfrm>
        </p:spPr>
        <p:txBody>
          <a:bodyPr/>
          <a:lstStyle/>
          <a:p>
            <a:r>
              <a:rPr lang="it-IT" dirty="0"/>
              <a:t>INFN budget distribution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3C68A6-90B6-6810-3771-E5FBB5C2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37320" y="6553851"/>
            <a:ext cx="3069336" cy="365125"/>
          </a:xfrm>
        </p:spPr>
        <p:txBody>
          <a:bodyPr/>
          <a:lstStyle/>
          <a:p>
            <a:r>
              <a:rPr lang="en-US" sz="1000" dirty="0"/>
              <a:t>PNRR INFRASTRUTTURE DI RICERCA - PROGETTO ETIC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EBC73D-3444-7EAC-E5D6-3A409332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616F-C091-4E4D-AD04-EF8EF996976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595DBD6F-B58C-E246-78B9-02968F795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03323"/>
              </p:ext>
            </p:extLst>
          </p:nvPr>
        </p:nvGraphicFramePr>
        <p:xfrm>
          <a:off x="2232345" y="1500526"/>
          <a:ext cx="718391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778">
                  <a:extLst>
                    <a:ext uri="{9D8B030D-6E8A-4147-A177-3AD203B41FA5}">
                      <a16:colId xmlns:a16="http://schemas.microsoft.com/office/drawing/2014/main" val="2105520091"/>
                    </a:ext>
                  </a:extLst>
                </a:gridCol>
                <a:gridCol w="1387011">
                  <a:extLst>
                    <a:ext uri="{9D8B030D-6E8A-4147-A177-3AD203B41FA5}">
                      <a16:colId xmlns:a16="http://schemas.microsoft.com/office/drawing/2014/main" val="378465593"/>
                    </a:ext>
                  </a:extLst>
                </a:gridCol>
                <a:gridCol w="1916130">
                  <a:extLst>
                    <a:ext uri="{9D8B030D-6E8A-4147-A177-3AD203B41FA5}">
                      <a16:colId xmlns:a16="http://schemas.microsoft.com/office/drawing/2014/main" val="954593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INFN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Sezione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Budget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70676"/>
                  </a:ext>
                </a:extLst>
              </a:tr>
              <a:tr h="370840">
                <a:tc rowSpan="1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33.867.823,25 €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Bologna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549.744,53 €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83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Cagliari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1.725.486,67 €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705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Genova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904.706,40 €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793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903.080,00 €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446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17.594.716,20 €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800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Napoli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1.913.916,60 €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243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Padova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826.382,40 €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676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Perugia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1.949.390,20 €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28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829.121,60 €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88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4.417.645,19 €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4103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Roma2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1.752.595,27 €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28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Torino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501.038,20 €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56630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5411E372-F15F-AC85-C2FF-B3109AEB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720" y="45784"/>
            <a:ext cx="2307465" cy="9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9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D4116-D0BD-E583-D244-E317092D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81" y="1320674"/>
            <a:ext cx="7729728" cy="1064352"/>
          </a:xfrm>
        </p:spPr>
        <p:txBody>
          <a:bodyPr>
            <a:normAutofit/>
          </a:bodyPr>
          <a:lstStyle/>
          <a:p>
            <a:pPr algn="ctr"/>
            <a:br>
              <a:rPr lang="it-IT" dirty="0"/>
            </a:br>
            <a:r>
              <a:rPr lang="it-IT" dirty="0"/>
              <a:t>INFN - Prime attività di coordinamento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156D13CB-7727-7803-B991-86FF6257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5962" y="6537960"/>
            <a:ext cx="5901189" cy="320040"/>
          </a:xfrm>
        </p:spPr>
        <p:txBody>
          <a:bodyPr/>
          <a:lstStyle/>
          <a:p>
            <a:r>
              <a:rPr lang="en-US" sz="1000" dirty="0"/>
              <a:t>PNRR INFRASTRUTTURE DI RICERCA - PROGETTO ETIC  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E5A9FE5-B696-6065-D9CA-114693E6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033432-9C1C-0063-BB36-EB388F0B0A7F}"/>
              </a:ext>
            </a:extLst>
          </p:cNvPr>
          <p:cNvSpPr txBox="1"/>
          <p:nvPr/>
        </p:nvSpPr>
        <p:spPr>
          <a:xfrm>
            <a:off x="1240535" y="2237232"/>
            <a:ext cx="9518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Avvio bandi di reclutamento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Invio documentazione per acquisti e 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Creazione board di coordinamento Centrale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tillium Bd"/>
              </a:rPr>
              <a:t>Nomina del financial Officer del progetto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FC7D8C1-D43D-015E-89DB-C09A296E4A51}"/>
              </a:ext>
            </a:extLst>
          </p:cNvPr>
          <p:cNvSpPr txBox="1">
            <a:spLocks/>
          </p:cNvSpPr>
          <p:nvPr/>
        </p:nvSpPr>
        <p:spPr>
          <a:xfrm>
            <a:off x="1776981" y="4000226"/>
            <a:ext cx="7574283" cy="56692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rPr>
              <a:t>INFN – PROSSIME attività</a:t>
            </a:r>
          </a:p>
        </p:txBody>
      </p:sp>
      <p:graphicFrame>
        <p:nvGraphicFramePr>
          <p:cNvPr id="13" name="CasellaDiTesto 5">
            <a:extLst>
              <a:ext uri="{FF2B5EF4-FFF2-40B4-BE49-F238E27FC236}">
                <a16:creationId xmlns:a16="http://schemas.microsoft.com/office/drawing/2014/main" id="{EC7E824F-7BA1-1228-B3D3-B0D4E1DFF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133066"/>
              </p:ext>
            </p:extLst>
          </p:nvPr>
        </p:nvGraphicFramePr>
        <p:xfrm>
          <a:off x="1240535" y="4805288"/>
          <a:ext cx="9333680" cy="148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5E42B2AF-1714-B5C4-D2B6-4EF3A1B63EB4}"/>
              </a:ext>
            </a:extLst>
          </p:cNvPr>
          <p:cNvSpPr txBox="1">
            <a:spLocks/>
          </p:cNvSpPr>
          <p:nvPr/>
        </p:nvSpPr>
        <p:spPr>
          <a:xfrm>
            <a:off x="1776981" y="1600595"/>
            <a:ext cx="7574283" cy="56692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rPr>
              <a:t>INFN – PRIME attività DI COORDINAMENTO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CF4C65-3A0B-945F-B9EE-377CD04DC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454" y="91893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C312AC-66C7-4220-4761-5BF785BE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7" y="1442227"/>
            <a:ext cx="7574284" cy="56692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7F9440-0D11-B6AE-6281-2B5CB2DD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51976" y="6492875"/>
            <a:ext cx="3020568" cy="365125"/>
          </a:xfrm>
        </p:spPr>
        <p:txBody>
          <a:bodyPr/>
          <a:lstStyle/>
          <a:p>
            <a:r>
              <a:rPr lang="en-US" sz="1000" dirty="0"/>
              <a:t>PNRR INFRASTRUTTURE DI RICERCA - PROGETTO ETIC 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939D28-0353-DDA7-6C11-BCCD0055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5</a:t>
            </a:fld>
            <a:endParaRPr lang="en-US" sz="1000" dirty="0"/>
          </a:p>
        </p:txBody>
      </p:sp>
      <p:graphicFrame>
        <p:nvGraphicFramePr>
          <p:cNvPr id="8" name="CasellaDiTesto 2">
            <a:extLst>
              <a:ext uri="{FF2B5EF4-FFF2-40B4-BE49-F238E27FC236}">
                <a16:creationId xmlns:a16="http://schemas.microsoft.com/office/drawing/2014/main" id="{E732B627-8D40-9B5E-5EFD-2FF82BB56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787466"/>
              </p:ext>
            </p:extLst>
          </p:nvPr>
        </p:nvGraphicFramePr>
        <p:xfrm>
          <a:off x="1184032" y="2356338"/>
          <a:ext cx="9483968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31C56D98-929C-9BAE-643E-AE9ABA22BF57}"/>
              </a:ext>
            </a:extLst>
          </p:cNvPr>
          <p:cNvSpPr txBox="1">
            <a:spLocks/>
          </p:cNvSpPr>
          <p:nvPr/>
        </p:nvSpPr>
        <p:spPr>
          <a:xfrm>
            <a:off x="1904997" y="1442229"/>
            <a:ext cx="7574283" cy="56692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B27F47"/>
                </a:solidFill>
                <a:latin typeface="Titillium Bd"/>
                <a:ea typeface="+mn-ea"/>
                <a:cs typeface="+mn-cs"/>
              </a:rPr>
              <a:t>INFN – Procedure di rendicontazione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07AFAF-CE84-DA80-3E7C-B26DC36F2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9280" y="37350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9C938-B0ED-08A0-6CC2-9288C593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88" y="1304673"/>
            <a:ext cx="7729728" cy="732156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PROCEDURE DI RENDICONTAZIONE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134581-0A0E-66E2-A16C-BA5BCECA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358" y="6537960"/>
            <a:ext cx="5901189" cy="320040"/>
          </a:xfrm>
        </p:spPr>
        <p:txBody>
          <a:bodyPr/>
          <a:lstStyle/>
          <a:p>
            <a:r>
              <a:rPr lang="en-US" sz="1000" dirty="0"/>
              <a:t>PNRR INFRASTRUTTURE DI RICERCA - PROGETTO ETIC 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075CC2-E84E-478C-60D0-46164353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BD2E24-8FE5-887F-4BA7-D8679DB859B3}"/>
              </a:ext>
            </a:extLst>
          </p:cNvPr>
          <p:cNvSpPr txBox="1"/>
          <p:nvPr/>
        </p:nvSpPr>
        <p:spPr>
          <a:xfrm>
            <a:off x="828538" y="1780608"/>
            <a:ext cx="9985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Titillium Bd"/>
              </a:rPr>
              <a:t>Rendiconto bimestrale (Domanda di Rimborso) il 10 del mese da parte dei Soggetti Attuatori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Titillium Bd"/>
              </a:rPr>
              <a:t>Caricamento nella piattaforma GEA (non ancora attiva) </a:t>
            </a:r>
            <a:r>
              <a:rPr lang="it-IT" sz="1600" b="1" dirty="0">
                <a:latin typeface="Titillium Bd"/>
              </a:rPr>
              <a:t>continua</a:t>
            </a:r>
            <a:r>
              <a:rPr lang="it-IT" sz="1600" dirty="0">
                <a:latin typeface="Titillium Bd"/>
              </a:rPr>
              <a:t> </a:t>
            </a:r>
          </a:p>
          <a:p>
            <a:endParaRPr lang="it-IT" sz="1600" dirty="0">
              <a:latin typeface="Titillium Bd"/>
            </a:endParaRPr>
          </a:p>
          <a:p>
            <a:pPr algn="ctr"/>
            <a:r>
              <a:rPr lang="it-IT" sz="1600" dirty="0">
                <a:latin typeface="Titillium Bd"/>
              </a:rPr>
              <a:t>Linee Guida pag. 19</a:t>
            </a:r>
          </a:p>
          <a:p>
            <a:r>
              <a:rPr lang="it-IT" sz="1600" i="1" dirty="0">
                <a:effectLst/>
                <a:latin typeface="Titillium Bd"/>
              </a:rPr>
              <a:t>«La documentazione di rendicontazione si compone della Relazione sull’avanzamento del</a:t>
            </a:r>
          </a:p>
          <a:p>
            <a:r>
              <a:rPr lang="it-IT" sz="1600" i="1" dirty="0">
                <a:effectLst/>
                <a:latin typeface="Titillium Bd"/>
              </a:rPr>
              <a:t>progetto – relativa alle attività – e della Domanda di Rimborso, relativa alle procedure</a:t>
            </a:r>
          </a:p>
          <a:p>
            <a:r>
              <a:rPr lang="it-IT" sz="1600" i="1" dirty="0">
                <a:effectLst/>
                <a:latin typeface="Titillium Bd"/>
              </a:rPr>
              <a:t>espletate e alle relative spese sostenute.</a:t>
            </a:r>
          </a:p>
          <a:p>
            <a:r>
              <a:rPr lang="it-IT" sz="1600" i="1" dirty="0">
                <a:effectLst/>
                <a:latin typeface="Titillium Bd"/>
              </a:rPr>
              <a:t>I Soggetti Attuatori dovranno produrre, attraverso il sistema informatico “GEA”, le relazioni</a:t>
            </a:r>
          </a:p>
          <a:p>
            <a:r>
              <a:rPr lang="it-IT" sz="1600" i="1" dirty="0">
                <a:effectLst/>
                <a:latin typeface="Titillium Bd"/>
              </a:rPr>
              <a:t>tecniche sullo stato di avanzamento, la documentazione attestante il raggiungimento degli</a:t>
            </a:r>
          </a:p>
          <a:p>
            <a:r>
              <a:rPr lang="it-IT" sz="1600" i="1" dirty="0">
                <a:effectLst/>
                <a:latin typeface="Titillium Bd"/>
              </a:rPr>
              <a:t>obiettivi realizzativi, gli atti e documenti inerenti alle procedure di selezione, le spese</a:t>
            </a:r>
          </a:p>
          <a:p>
            <a:r>
              <a:rPr lang="it-IT" sz="1600" i="1" dirty="0">
                <a:effectLst/>
                <a:latin typeface="Titillium Bd"/>
              </a:rPr>
              <a:t>sostenute e la relativa documentazione giustificativa a supporto oltre alle check list di</a:t>
            </a:r>
          </a:p>
          <a:p>
            <a:r>
              <a:rPr lang="it-IT" sz="1600" i="1" dirty="0">
                <a:effectLst/>
                <a:latin typeface="Titillium Bd"/>
              </a:rPr>
              <a:t>autocontrollo, secondo i modelli resi disponibili dal Ministero, in allegato al presente</a:t>
            </a:r>
          </a:p>
          <a:p>
            <a:r>
              <a:rPr lang="it-IT" sz="1600" i="1" dirty="0">
                <a:effectLst/>
                <a:latin typeface="Titillium Bd"/>
              </a:rPr>
              <a:t>documento.»</a:t>
            </a:r>
          </a:p>
          <a:p>
            <a:pPr algn="ctr"/>
            <a:r>
              <a:rPr lang="it-IT" sz="1600" dirty="0">
                <a:latin typeface="Titillium Bd"/>
              </a:rPr>
              <a:t>Linee Guida Punto 52 del Glossario - pag. 8 - SOGGETTO ATTUATORE</a:t>
            </a:r>
          </a:p>
          <a:p>
            <a:pPr algn="ctr"/>
            <a:r>
              <a:rPr lang="it-IT" sz="1600" dirty="0">
                <a:latin typeface="Titillium Bd"/>
              </a:rPr>
              <a:t> </a:t>
            </a:r>
          </a:p>
          <a:p>
            <a:r>
              <a:rPr lang="it-IT" sz="1600" i="1" dirty="0">
                <a:effectLst/>
                <a:latin typeface="Titillium Bd"/>
              </a:rPr>
              <a:t>«….Nell’Avviso 3264/2021, tale organismo è individuato anche come</a:t>
            </a:r>
          </a:p>
          <a:p>
            <a:r>
              <a:rPr lang="it-IT" sz="1600" i="1" dirty="0">
                <a:effectLst/>
                <a:latin typeface="Titillium Bd"/>
              </a:rPr>
              <a:t>“soggetto proponente" e "soggetto co-proponente</a:t>
            </a:r>
            <a:r>
              <a:rPr lang="it-IT" sz="1600" dirty="0">
                <a:effectLst/>
                <a:latin typeface="Titillium Bd"/>
              </a:rPr>
              <a:t>”»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AE5F53-C811-8118-B364-14D60A26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550" y="70329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003FE-C2DC-D3DC-3DAB-E0762775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699" y="1113535"/>
            <a:ext cx="5860181" cy="656135"/>
          </a:xfrm>
        </p:spPr>
        <p:txBody>
          <a:bodyPr>
            <a:normAutofit/>
          </a:bodyPr>
          <a:lstStyle/>
          <a:p>
            <a:r>
              <a:rPr lang="it-IT" sz="2400" dirty="0"/>
              <a:t>PROCEDURE DI RENDICONTAZIONE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7A2714-7CD9-90A9-C8CD-313306DC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602401"/>
            <a:ext cx="5901189" cy="320040"/>
          </a:xfrm>
        </p:spPr>
        <p:txBody>
          <a:bodyPr/>
          <a:lstStyle/>
          <a:p>
            <a:r>
              <a:rPr lang="en-US" sz="1000" dirty="0"/>
              <a:t>PNRR INFRASTRUTTURE DI RICERCA - PROGETTO ETIC 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270026-D9F1-AA4D-5A5D-C27BCBCF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6667" y="6373138"/>
            <a:ext cx="365760" cy="365760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AF4E6B-2735-FDEF-F3E7-D224CA36991D}"/>
              </a:ext>
            </a:extLst>
          </p:cNvPr>
          <p:cNvSpPr txBox="1"/>
          <p:nvPr/>
        </p:nvSpPr>
        <p:spPr>
          <a:xfrm>
            <a:off x="586388" y="1571824"/>
            <a:ext cx="1072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effectLst/>
                <a:latin typeface="Titillium Bd"/>
              </a:rPr>
              <a:t>Linee Guida – Paragrafo 5 pag. 19</a:t>
            </a:r>
          </a:p>
          <a:p>
            <a:r>
              <a:rPr lang="it-IT" sz="1700" i="1" dirty="0">
                <a:effectLst/>
                <a:latin typeface="Titillium Bd"/>
              </a:rPr>
              <a:t>…«Nello specifico il Soggetto Attuatore è tenuto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i="1" dirty="0">
                <a:effectLst/>
                <a:latin typeface="Titillium Bd"/>
              </a:rPr>
              <a:t>Inserire tempestivamente a sistema le procedure avviate e aggiornarle con i loro esiti,</a:t>
            </a:r>
          </a:p>
          <a:p>
            <a:r>
              <a:rPr lang="it-IT" sz="1700" i="1" dirty="0">
                <a:effectLst/>
                <a:latin typeface="Titillium Bd"/>
              </a:rPr>
              <a:t>inclusi i dati dei titolari effettivi;</a:t>
            </a:r>
          </a:p>
          <a:p>
            <a:r>
              <a:rPr lang="it-IT" sz="1700" i="1" dirty="0">
                <a:effectLst/>
                <a:latin typeface="Titillium Bd"/>
              </a:rPr>
              <a:t>• Inserire in via continuativa a sistema le spese sostenute, ovvero i costi maturati in</a:t>
            </a:r>
          </a:p>
          <a:p>
            <a:r>
              <a:rPr lang="it-IT" sz="1700" i="1" dirty="0">
                <a:effectLst/>
                <a:latin typeface="Titillium Bd"/>
              </a:rPr>
              <a:t>caso di utilizzo di semplificazione dei costi (OCS)»…</a:t>
            </a:r>
          </a:p>
          <a:p>
            <a:endParaRPr lang="it-IT" sz="1700" i="1" dirty="0">
              <a:latin typeface="Titillium B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>
                <a:latin typeface="Titillium Bd"/>
              </a:rPr>
              <a:t>In GEA e nel «Cruscotto Gestionale» </a:t>
            </a:r>
          </a:p>
          <a:p>
            <a:endParaRPr lang="it-IT" sz="1700" dirty="0">
              <a:effectLst/>
              <a:latin typeface="Titillium Bd"/>
            </a:endParaRPr>
          </a:p>
          <a:p>
            <a:pPr algn="ctr"/>
            <a:r>
              <a:rPr lang="it-IT" sz="1700" b="1" dirty="0">
                <a:highlight>
                  <a:srgbClr val="FFFF00"/>
                </a:highlight>
                <a:latin typeface="Titillium Bd"/>
              </a:rPr>
              <a:t>Tempistica da rispettare per la rendicontazione mensile</a:t>
            </a:r>
          </a:p>
          <a:p>
            <a:pPr algn="ctr"/>
            <a:endParaRPr lang="it-IT" sz="1700" dirty="0">
              <a:effectLst/>
              <a:latin typeface="Titillium B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Titillium Bd"/>
              </a:rPr>
              <a:t>28 del mese precedente termine caricamento documentazione e dati finanziari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Titillium Bd"/>
              </a:rPr>
              <a:t>Controllo della documentazione, produzione </a:t>
            </a:r>
            <a:r>
              <a:rPr lang="it-IT" sz="1700" i="1" dirty="0">
                <a:effectLst/>
                <a:latin typeface="Titillium Bd"/>
              </a:rPr>
              <a:t>della Relazione sull’avanzamento del</a:t>
            </a:r>
          </a:p>
          <a:p>
            <a:pPr algn="just"/>
            <a:r>
              <a:rPr lang="it-IT" sz="1700" i="1" dirty="0">
                <a:effectLst/>
                <a:latin typeface="Titillium Bd"/>
              </a:rPr>
              <a:t>progetto e della Domanda di Rimborso (per INFN)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latin typeface="Titillium Bd"/>
              </a:rPr>
              <a:t>Intorno/entro il 5 </a:t>
            </a:r>
            <a:r>
              <a:rPr lang="it-IT" sz="1700" dirty="0">
                <a:effectLst/>
                <a:latin typeface="Titillium Bd"/>
              </a:rPr>
              <a:t>invio dei dati in GEA da parte di tutti i Soggetti Attuatori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700" dirty="0">
              <a:effectLst/>
              <a:latin typeface="Titillium Bd"/>
            </a:endParaRPr>
          </a:p>
          <a:p>
            <a:pPr algn="just"/>
            <a:r>
              <a:rPr lang="it-IT" sz="1700" dirty="0">
                <a:latin typeface="Titillium Bd"/>
              </a:rPr>
              <a:t>Dopo il controllo del Ministero il rimborso verrà inviato al Proponente che provvederà alla distribuzione ai Co-Proponenti</a:t>
            </a:r>
            <a:endParaRPr lang="it-IT" sz="1700" dirty="0">
              <a:effectLst/>
              <a:latin typeface="Titillium Bd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E09C6C-EE64-CE7E-0BA4-D44EC7DB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975" y="79023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7D965-17B8-E17C-191D-F3684508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870704" cy="167335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 err="1"/>
              <a:t>Documentazione</a:t>
            </a:r>
            <a:r>
              <a:rPr lang="en-US" sz="2000" dirty="0"/>
              <a:t> da </a:t>
            </a:r>
            <a:r>
              <a:rPr lang="en-US" sz="2000" dirty="0" err="1"/>
              <a:t>caricare</a:t>
            </a:r>
            <a:r>
              <a:rPr lang="en-US" sz="2000" dirty="0"/>
              <a:t> per le </a:t>
            </a:r>
            <a:r>
              <a:rPr lang="en-US" sz="2000" dirty="0" err="1"/>
              <a:t>verifiche</a:t>
            </a:r>
            <a:endParaRPr lang="en-US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6AC856-24B7-1B81-608A-DA76C4100397}"/>
              </a:ext>
            </a:extLst>
          </p:cNvPr>
          <p:cNvSpPr txBox="1"/>
          <p:nvPr/>
        </p:nvSpPr>
        <p:spPr>
          <a:xfrm>
            <a:off x="803244" y="2638044"/>
            <a:ext cx="3063765" cy="51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>
                <a:latin typeface="Titillium Bd"/>
              </a:rPr>
              <a:t>Spese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Bd"/>
              </a:rPr>
              <a:t> di personale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DF555C5-B42B-6E79-A759-10B04B4F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12" y="1293274"/>
            <a:ext cx="4097615" cy="4723477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BC9528-3E60-17D9-07A8-85C418B2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537960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PNRR INFRASTRUTTURE DI RICERCA - PROGETTO ETIC 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DE6F1C-C068-D9DD-1FC0-70C71619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0058" y="635508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B1E4CB7-CB13-4810-BF18-BE31AFC64F9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6165CBA-8109-1CC5-8DEE-362B8721B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811" y="51128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C9EA8-126E-7EC3-4A9B-A3A59FFC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74" y="1146047"/>
            <a:ext cx="4207766" cy="1078993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dirty="0" err="1"/>
              <a:t>Documentazione</a:t>
            </a:r>
            <a:r>
              <a:rPr lang="en-US" sz="2000" dirty="0"/>
              <a:t> da </a:t>
            </a:r>
            <a:r>
              <a:rPr lang="en-US" sz="2000" dirty="0" err="1"/>
              <a:t>caricare</a:t>
            </a:r>
            <a:r>
              <a:rPr lang="en-US" sz="2000" dirty="0"/>
              <a:t> per le </a:t>
            </a:r>
            <a:r>
              <a:rPr lang="en-US" sz="2000" dirty="0" err="1"/>
              <a:t>verifiche</a:t>
            </a: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5" name="Segnaposto contenuto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D587D73-5475-AB25-F517-A72E6073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3" y="1464183"/>
            <a:ext cx="5305778" cy="429768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F5250C-9106-727B-2916-294BC2C5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48" y="6544700"/>
            <a:ext cx="5928358" cy="31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PNRR INFRASTRUTTURE DI RICERCA - PROGETTO ETIC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B2ACE0-C948-C62A-65F5-224BEF97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082" y="63618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B1E4CB7-CB13-4810-BF18-BE31AFC64F9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F0BF05-6D17-6A8E-E55D-7037FB03BBA4}"/>
              </a:ext>
            </a:extLst>
          </p:cNvPr>
          <p:cNvSpPr txBox="1"/>
          <p:nvPr/>
        </p:nvSpPr>
        <p:spPr>
          <a:xfrm>
            <a:off x="723899" y="2571750"/>
            <a:ext cx="330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Bd" pitchFamily="2" charset="77"/>
              </a:rPr>
              <a:t>Strumentazione scientifica e impianti tecnologici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7B0905-8F30-1FE5-43C6-E5F820CD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91" y="164506"/>
            <a:ext cx="243251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34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E9B14BFB-5F59-46F1-9355-41F158516CD6}" vid="{CCE4BE0C-8C10-4B89-8370-7CE9F2DA9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4B9C7EB83A3498968F528FC64EFFC" ma:contentTypeVersion="18" ma:contentTypeDescription="Create a new document." ma:contentTypeScope="" ma:versionID="542acb1f61e72f1e1fbb9720af9f9d21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71af4c4ee5ec992fc8bfd56c31fc126e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_ip_UnifiedCompliancePolicyUIAction xmlns="http://schemas.microsoft.com/sharepoint/v3" xsi:nil="true"/>
    <TaxCatchAll xmlns="29b15f42-945a-4f71-bfdc-10ac36b6645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7CDA4F-F947-4D82-9504-5E3064FC0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da7f2e-c373-4dae-9d8d-de155a501ec5"/>
    <ds:schemaRef ds:uri="29b15f42-945a-4f71-bfdc-10ac36b664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  <ds:schemaRef ds:uri="cdda7f2e-c373-4dae-9d8d-de155a501ec5"/>
    <ds:schemaRef ds:uri="http://schemas.microsoft.com/sharepoint/v3"/>
    <ds:schemaRef ds:uri="29b15f42-945a-4f71-bfdc-10ac36b664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ETIC powerpoint</Template>
  <TotalTime>144</TotalTime>
  <Words>786</Words>
  <Application>Microsoft Office PowerPoint</Application>
  <PresentationFormat>Widescreen</PresentationFormat>
  <Paragraphs>164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Times New Roman</vt:lpstr>
      <vt:lpstr>Titillium</vt:lpstr>
      <vt:lpstr>Titillium Bd</vt:lpstr>
      <vt:lpstr>Tema di Office</vt:lpstr>
      <vt:lpstr>Coordinamento attività finanziaria, gestionale e di rendicontazione </vt:lpstr>
      <vt:lpstr>  ETIC Project: Budget distribution</vt:lpstr>
      <vt:lpstr>INFN budget distribution</vt:lpstr>
      <vt:lpstr> INFN - Prime attività di coordinamento</vt:lpstr>
      <vt:lpstr>Presentazione standard di PowerPoint</vt:lpstr>
      <vt:lpstr>PROCEDURE DI RENDICONTAZIONE</vt:lpstr>
      <vt:lpstr>PROCEDURE DI RENDICONTAZIONE</vt:lpstr>
      <vt:lpstr>Documentazione da caricare per le verifiche</vt:lpstr>
      <vt:lpstr>Documentazione da caricare per le verifiche</vt:lpstr>
      <vt:lpstr>Documentazione da caricare per le verifiche</vt:lpstr>
      <vt:lpstr> Work in progress   prossimi e continui aggiornamenti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Coordinamento attività finanziaria, gestionale e di rendicontazione </dc:title>
  <dc:creator>Michela Giovagnoli</dc:creator>
  <cp:lastModifiedBy>Michela Giovagnoli</cp:lastModifiedBy>
  <cp:revision>2</cp:revision>
  <dcterms:created xsi:type="dcterms:W3CDTF">2023-01-16T13:40:29Z</dcterms:created>
  <dcterms:modified xsi:type="dcterms:W3CDTF">2023-01-17T08:54:54Z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