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7" r:id="rId3"/>
    <p:sldId id="258" r:id="rId4"/>
    <p:sldId id="260" r:id="rId5"/>
    <p:sldId id="259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6327"/>
  </p:normalViewPr>
  <p:slideViewPr>
    <p:cSldViewPr snapToGrid="0" snapToObjects="1">
      <p:cViewPr varScale="1">
        <p:scale>
          <a:sx n="96" d="100"/>
          <a:sy n="96" d="100"/>
        </p:scale>
        <p:origin x="20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0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3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4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8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96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9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0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6/9/22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DE3B669-D0C6-43C4-9D0E-ED152B12D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B0CEF4-9189-A804-2B7E-E6ACBCC54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347" y="5422789"/>
            <a:ext cx="8888461" cy="706641"/>
          </a:xfrm>
        </p:spPr>
        <p:txBody>
          <a:bodyPr anchor="b">
            <a:normAutofit/>
          </a:bodyPr>
          <a:lstStyle/>
          <a:p>
            <a:r>
              <a:rPr lang="it-IT" sz="2800"/>
              <a:t>Attività RadioLab Cagliari A.S. 2021/22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4472BA-A0DB-421B-1948-13CDDD3D5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348" y="6165748"/>
            <a:ext cx="8888460" cy="365125"/>
          </a:xfrm>
        </p:spPr>
        <p:txBody>
          <a:bodyPr anchor="t">
            <a:normAutofit/>
          </a:bodyPr>
          <a:lstStyle/>
          <a:p>
            <a:r>
              <a:rPr lang="it-IT" sz="1600"/>
              <a:t>Viviana Fanti, Università e Sezione INFN Cagliari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8D0112-26B0-9716-21E3-BCA7D1AA2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8"/>
          <a:stretch/>
        </p:blipFill>
        <p:spPr>
          <a:xfrm>
            <a:off x="-2" y="10"/>
            <a:ext cx="12192002" cy="514801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5D9F35-775B-4B73-BBB6-176A2E086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1741688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B2515-7431-EC07-B192-BA0B5BEAC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Scuole partecipanti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E4802-2279-3CAB-4B32-BE61B8407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Liceo Scientifico Michelangelo – Cagliari</a:t>
            </a:r>
          </a:p>
          <a:p>
            <a:r>
              <a:rPr lang="it-IT" dirty="0"/>
              <a:t>Istituto Tecnico Economico Tecnologico “Primo Levi” di Quartu Sant’Elena (CA)</a:t>
            </a:r>
          </a:p>
          <a:p>
            <a:r>
              <a:rPr lang="it-IT" dirty="0"/>
              <a:t>Liceo Scientifico “Pitagora” di Selargius (CA)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2B7C04-0808-9487-75C2-A1A9342F0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499" y="4002157"/>
            <a:ext cx="5214013" cy="255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1717A55-75E5-B479-54C3-A7FFA2D1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0" y="4723449"/>
            <a:ext cx="5943600" cy="13843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B57E6B-EEBA-A133-C6E5-94B51B5F0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860" y="173752"/>
            <a:ext cx="2743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9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B2515-7431-EC07-B192-BA0B5BE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1" y="543338"/>
            <a:ext cx="2924795" cy="1126435"/>
          </a:xfrm>
        </p:spPr>
        <p:txBody>
          <a:bodyPr/>
          <a:lstStyle/>
          <a:p>
            <a:r>
              <a:rPr lang="it-IT" dirty="0" err="1"/>
              <a:t>ISOradioLAb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E4802-2279-3CAB-4B32-BE61B8407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101" y="1567369"/>
            <a:ext cx="7814847" cy="6604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Istituto Globale Carloforte – Istituto di Istruzione Superiore (Nautico e Liceo)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5691F1-72FD-07BE-DE5D-0C7CC2116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95" y="155170"/>
            <a:ext cx="8035787" cy="137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B7EF253-7BC2-68F5-618A-8909016D9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7810"/>
            <a:ext cx="1219200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4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D69890F-8651-56BF-FF8B-8F80A76D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9" y="1244118"/>
            <a:ext cx="4330148" cy="303764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AB2515-7431-EC07-B192-BA0B5BE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49" y="281907"/>
            <a:ext cx="2951299" cy="660442"/>
          </a:xfrm>
        </p:spPr>
        <p:txBody>
          <a:bodyPr/>
          <a:lstStyle/>
          <a:p>
            <a:r>
              <a:rPr lang="it-IT" dirty="0" err="1"/>
              <a:t>ISOradioLAb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FB9E297-A76E-3AFA-7C28-4346EC5B0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237" y="92550"/>
            <a:ext cx="5249791" cy="33628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CCE0C5-B8A1-2E16-79A3-86161D3E1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598" y="3362803"/>
            <a:ext cx="4696668" cy="30112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E8480E6-3DBB-ED0E-DCAA-67156EF2D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410" y="4084282"/>
            <a:ext cx="5799590" cy="27737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057404A-8DA0-7E60-7B83-D7D1637C4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614" y="92550"/>
            <a:ext cx="3375286" cy="27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F9B7C-ADE5-5008-B553-0B266C29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A6FFA2-F946-E2E7-974C-6AA4598FC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80F3CE-8BEB-74CB-41C0-FD6DC63BC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174"/>
            <a:ext cx="12192000" cy="55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2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2A9A2F-20C6-CAC1-68A1-45CCE0AF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Seminari di approfondimento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4D5D58-94EA-2E1A-94A9-A645ECDA6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/>
              <a:t>Quale energia per il nostro futuro?</a:t>
            </a:r>
            <a:r>
              <a:rPr lang="it-IT" dirty="0"/>
              <a:t>- Corrado Cicalò - 24/03/2022</a:t>
            </a:r>
          </a:p>
          <a:p>
            <a:r>
              <a:rPr lang="it-IT" i="1" dirty="0"/>
              <a:t>Radioattività ed Archeologia: un incontro proficuo</a:t>
            </a:r>
            <a:r>
              <a:rPr lang="it-IT" dirty="0"/>
              <a:t> – Daniele </a:t>
            </a:r>
            <a:r>
              <a:rPr lang="it-IT" dirty="0" err="1"/>
              <a:t>Chiriu</a:t>
            </a:r>
            <a:r>
              <a:rPr lang="it-IT" dirty="0"/>
              <a:t> - 11/04/2022</a:t>
            </a:r>
          </a:p>
        </p:txBody>
      </p:sp>
      <p:pic>
        <p:nvPicPr>
          <p:cNvPr id="6" name="Immagine 5" descr="Immagine che contiene interni, soffitto, persona, parete&#10;&#10;Descrizione generata automaticamente">
            <a:extLst>
              <a:ext uri="{FF2B5EF4-FFF2-40B4-BE49-F238E27FC236}">
                <a16:creationId xmlns:a16="http://schemas.microsoft.com/office/drawing/2014/main" id="{3A605E9F-63EA-71A5-CFEA-AD32E44C7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21" b="18068"/>
          <a:stretch/>
        </p:blipFill>
        <p:spPr>
          <a:xfrm>
            <a:off x="5062329" y="3657600"/>
            <a:ext cx="6957391" cy="29644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6C5BD7-C3B3-2831-AD9E-9A8E55E9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0" y="3657600"/>
            <a:ext cx="4639437" cy="29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6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35801-3DC6-F3FD-E168-3E581159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1" y="163482"/>
            <a:ext cx="9950103" cy="623918"/>
          </a:xfrm>
        </p:spPr>
        <p:txBody>
          <a:bodyPr/>
          <a:lstStyle/>
          <a:p>
            <a:r>
              <a:rPr lang="it-IT" dirty="0" err="1"/>
              <a:t>RadioLab</a:t>
            </a:r>
            <a:r>
              <a:rPr lang="it-IT" dirty="0"/>
              <a:t> Days</a:t>
            </a:r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F0B572-C8A9-C849-EFD0-8153AAA73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1705" y="0"/>
            <a:ext cx="4850296" cy="6857317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4B0C2D-62CA-CB4D-46F7-97FA07ABA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282"/>
            <a:ext cx="7329671" cy="510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6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6872F7-461E-F2DD-F030-5B394286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83"/>
          <a:stretch/>
        </p:blipFill>
        <p:spPr>
          <a:xfrm>
            <a:off x="-37995" y="3167270"/>
            <a:ext cx="3300805" cy="35798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59D9695-FE4B-3161-071C-150355A6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2" r="11470"/>
          <a:stretch/>
        </p:blipFill>
        <p:spPr>
          <a:xfrm>
            <a:off x="3358329" y="3167270"/>
            <a:ext cx="5535412" cy="35798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25256DC-3EB3-661B-BDFA-567B1BC7B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67" y="2579"/>
            <a:ext cx="6241774" cy="3041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D6F410-6161-D2E3-FE45-6FCA5A3F0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60" y="0"/>
            <a:ext cx="3202740" cy="36665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1C046A9-E205-4F0C-46FF-9B3993A62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258" y="4086260"/>
            <a:ext cx="3202741" cy="25530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B35279-E8F3-A0B9-6452-29EF731E1A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87"/>
          <a:stretch/>
        </p:blipFill>
        <p:spPr>
          <a:xfrm>
            <a:off x="24687" y="2579"/>
            <a:ext cx="2556448" cy="3041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CE085FE-1A49-559C-6975-7C6581144321}"/>
              </a:ext>
            </a:extLst>
          </p:cNvPr>
          <p:cNvSpPr txBox="1"/>
          <p:nvPr/>
        </p:nvSpPr>
        <p:spPr>
          <a:xfrm>
            <a:off x="9395791" y="3776872"/>
            <a:ext cx="195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CAMERA A NEBBIA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FE9A7AC-D46A-9E17-146B-B9CD5E769AFF}"/>
              </a:ext>
            </a:extLst>
          </p:cNvPr>
          <p:cNvSpPr txBox="1"/>
          <p:nvPr/>
        </p:nvSpPr>
        <p:spPr>
          <a:xfrm>
            <a:off x="10375514" y="0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DOSIMETRI CR39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9AEAA65-7A8D-256E-B65F-1084D14FC862}"/>
              </a:ext>
            </a:extLst>
          </p:cNvPr>
          <p:cNvSpPr txBox="1"/>
          <p:nvPr/>
        </p:nvSpPr>
        <p:spPr>
          <a:xfrm>
            <a:off x="3544957" y="4993467"/>
            <a:ext cx="514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RADIOATTIVITÀ NEI CIBI E NEI MATERIALI DA COSTRUZIONE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958FD9-9CF9-1DF0-D643-5C82AFB7B976}"/>
              </a:ext>
            </a:extLst>
          </p:cNvPr>
          <p:cNvSpPr txBox="1"/>
          <p:nvPr/>
        </p:nvSpPr>
        <p:spPr>
          <a:xfrm>
            <a:off x="2585707" y="2551827"/>
            <a:ext cx="328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MODELLINO E SIMULAZIONE TAC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838394D-2007-76E0-1713-E6DF1B31E77A}"/>
              </a:ext>
            </a:extLst>
          </p:cNvPr>
          <p:cNvSpPr txBox="1"/>
          <p:nvPr/>
        </p:nvSpPr>
        <p:spPr>
          <a:xfrm>
            <a:off x="20115" y="2034211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COSMIC CUBE EEE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BB50BD-900A-0697-00E1-FE690BB3E03A}"/>
              </a:ext>
            </a:extLst>
          </p:cNvPr>
          <p:cNvSpPr txBox="1"/>
          <p:nvPr/>
        </p:nvSpPr>
        <p:spPr>
          <a:xfrm>
            <a:off x="-45090" y="4435175"/>
            <a:ext cx="2279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RADON NELLE ACQUE</a:t>
            </a:r>
          </a:p>
        </p:txBody>
      </p:sp>
    </p:spTree>
    <p:extLst>
      <p:ext uri="{BB962C8B-B14F-4D97-AF65-F5344CB8AC3E}">
        <p14:creationId xmlns:p14="http://schemas.microsoft.com/office/powerpoint/2010/main" val="175605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2A9A2F-20C6-CAC1-68A1-45CCE0AF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Altre attività durante i </a:t>
            </a:r>
            <a:r>
              <a:rPr lang="it-IT" dirty="0" err="1"/>
              <a:t>RadioLab</a:t>
            </a:r>
            <a:r>
              <a:rPr lang="it-IT" dirty="0"/>
              <a:t> Days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4D5D58-94EA-2E1A-94A9-A645ECDA6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/>
              <a:t>Marie </a:t>
            </a:r>
            <a:r>
              <a:rPr lang="it-IT" i="1" dirty="0" err="1"/>
              <a:t>Sklodowska</a:t>
            </a:r>
            <a:r>
              <a:rPr lang="it-IT" i="1" dirty="0"/>
              <a:t> Curie e la scoperta della radioattività</a:t>
            </a:r>
            <a:r>
              <a:rPr lang="it-IT" dirty="0"/>
              <a:t> - Alessia Zurru – Laboratorio scienza</a:t>
            </a:r>
          </a:p>
          <a:p>
            <a:r>
              <a:rPr lang="it-IT" i="1" dirty="0"/>
              <a:t>Le centrali nucleari sono una soluzione del problema energia?</a:t>
            </a:r>
            <a:r>
              <a:rPr lang="it-IT" dirty="0"/>
              <a:t> - </a:t>
            </a:r>
            <a:r>
              <a:rPr lang="it-IT" i="1" dirty="0"/>
              <a:t>Dibattito con</a:t>
            </a:r>
            <a:r>
              <a:rPr lang="it-IT" dirty="0"/>
              <a:t> </a:t>
            </a:r>
            <a:r>
              <a:rPr lang="it-IT" i="1" dirty="0"/>
              <a:t>Paolo Randaccio e Michele Saba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2C2452-DC29-4924-D598-4959C8E3B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1"/>
          <a:stretch/>
        </p:blipFill>
        <p:spPr>
          <a:xfrm>
            <a:off x="6427303" y="3657600"/>
            <a:ext cx="5473843" cy="30447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2348DC-3892-22C9-9EEA-123B52B7F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657599"/>
            <a:ext cx="6050291" cy="30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33789"/>
      </p:ext>
    </p:extLst>
  </p:cSld>
  <p:clrMapOvr>
    <a:masterClrMapping/>
  </p:clrMapOvr>
</p:sld>
</file>

<file path=ppt/theme/theme1.xml><?xml version="1.0" encoding="utf-8"?>
<a:theme xmlns:a="http://schemas.openxmlformats.org/drawingml/2006/main" name="BlocksVTI">
  <a:themeElements>
    <a:clrScheme name="AnalogousFromDarkSeedLeftStep">
      <a:dk1>
        <a:srgbClr val="000000"/>
      </a:dk1>
      <a:lt1>
        <a:srgbClr val="FFFFFF"/>
      </a:lt1>
      <a:dk2>
        <a:srgbClr val="181634"/>
      </a:dk2>
      <a:lt2>
        <a:srgbClr val="F0F3F2"/>
      </a:lt2>
      <a:accent1>
        <a:srgbClr val="CF4168"/>
      </a:accent1>
      <a:accent2>
        <a:srgbClr val="BD2F91"/>
      </a:accent2>
      <a:accent3>
        <a:srgbClr val="C041CF"/>
      </a:accent3>
      <a:accent4>
        <a:srgbClr val="732FBD"/>
      </a:accent4>
      <a:accent5>
        <a:srgbClr val="4A41CF"/>
      </a:accent5>
      <a:accent6>
        <a:srgbClr val="2F62BD"/>
      </a:accent6>
      <a:hlink>
        <a:srgbClr val="6D53C5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3914</TotalTime>
  <Words>151</Words>
  <Application>Microsoft Macintosh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Avenir Next LT Pro</vt:lpstr>
      <vt:lpstr>Avenir Next LT Pro Light</vt:lpstr>
      <vt:lpstr>BlocksVTI</vt:lpstr>
      <vt:lpstr>Attività RadioLab Cagliari A.S. 2021/22</vt:lpstr>
      <vt:lpstr>Scuole partecipanti</vt:lpstr>
      <vt:lpstr>ISOradioLAb</vt:lpstr>
      <vt:lpstr>ISOradioLAb</vt:lpstr>
      <vt:lpstr>Presentazione standard di PowerPoint</vt:lpstr>
      <vt:lpstr>Seminari di approfondimento</vt:lpstr>
      <vt:lpstr>RadioLab Days</vt:lpstr>
      <vt:lpstr>Presentazione standard di PowerPoint</vt:lpstr>
      <vt:lpstr>Altre attività durante i RadioLab Days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RadioLab Cagliari A.S. 2021/22</dc:title>
  <dc:creator>viviana.fanti</dc:creator>
  <cp:lastModifiedBy>viviana.fanti</cp:lastModifiedBy>
  <cp:revision>8</cp:revision>
  <dcterms:created xsi:type="dcterms:W3CDTF">2022-06-08T14:37:49Z</dcterms:created>
  <dcterms:modified xsi:type="dcterms:W3CDTF">2022-06-11T07:52:27Z</dcterms:modified>
</cp:coreProperties>
</file>