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7"/>
  </p:notesMasterIdLst>
  <p:sldIdLst>
    <p:sldId id="256" r:id="rId2"/>
    <p:sldId id="273" r:id="rId3"/>
    <p:sldId id="259" r:id="rId4"/>
    <p:sldId id="260" r:id="rId5"/>
    <p:sldId id="269" r:id="rId6"/>
    <p:sldId id="270" r:id="rId7"/>
    <p:sldId id="272" r:id="rId8"/>
    <p:sldId id="271" r:id="rId9"/>
    <p:sldId id="261" r:id="rId10"/>
    <p:sldId id="265" r:id="rId11"/>
    <p:sldId id="262" r:id="rId12"/>
    <p:sldId id="266" r:id="rId13"/>
    <p:sldId id="267" r:id="rId14"/>
    <p:sldId id="26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E6B3E-94D2-46FF-A2F2-DEAB664B9D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2CAE3B-A48D-4D8C-B6FD-F1E33AC9D9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interno</a:t>
          </a:r>
          <a:endParaRPr lang="en-US" dirty="0"/>
        </a:p>
      </dgm:t>
    </dgm:pt>
    <dgm:pt modelId="{8A631254-6688-4E16-9640-DA475B31C80E}" type="parTrans" cxnId="{DAE948AC-64E7-4D5B-89DF-D3838C8250CC}">
      <dgm:prSet/>
      <dgm:spPr/>
      <dgm:t>
        <a:bodyPr/>
        <a:lstStyle/>
        <a:p>
          <a:endParaRPr lang="en-US"/>
        </a:p>
      </dgm:t>
    </dgm:pt>
    <dgm:pt modelId="{F5682B59-A589-4244-A442-2F70FFECBEAD}" type="sibTrans" cxnId="{DAE948AC-64E7-4D5B-89DF-D3838C8250CC}">
      <dgm:prSet/>
      <dgm:spPr/>
      <dgm:t>
        <a:bodyPr/>
        <a:lstStyle/>
        <a:p>
          <a:endParaRPr lang="en-US"/>
        </a:p>
      </dgm:t>
    </dgm:pt>
    <dgm:pt modelId="{50E133F4-2823-4ED3-BC9A-3203096E2F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esterno</a:t>
          </a:r>
          <a:endParaRPr lang="en-US" dirty="0"/>
        </a:p>
      </dgm:t>
    </dgm:pt>
    <dgm:pt modelId="{22834477-B826-494D-B35D-2F3E68C1DE18}" type="parTrans" cxnId="{F9D43C4B-4062-4B2D-8D2F-85AC3587B1FF}">
      <dgm:prSet/>
      <dgm:spPr/>
      <dgm:t>
        <a:bodyPr/>
        <a:lstStyle/>
        <a:p>
          <a:endParaRPr lang="en-US"/>
        </a:p>
      </dgm:t>
    </dgm:pt>
    <dgm:pt modelId="{8ADF4F58-25ED-4B44-8956-0B3858B77597}" type="sibTrans" cxnId="{F9D43C4B-4062-4B2D-8D2F-85AC3587B1FF}">
      <dgm:prSet/>
      <dgm:spPr/>
      <dgm:t>
        <a:bodyPr/>
        <a:lstStyle/>
        <a:p>
          <a:endParaRPr lang="en-US"/>
        </a:p>
      </dgm:t>
    </dgm:pt>
    <dgm:pt modelId="{0CC44833-8F76-4877-8725-13EE3A4E3491}" type="pres">
      <dgm:prSet presAssocID="{23FE6B3E-94D2-46FF-A2F2-DEAB664B9D01}" presName="root" presStyleCnt="0">
        <dgm:presLayoutVars>
          <dgm:dir/>
          <dgm:resizeHandles val="exact"/>
        </dgm:presLayoutVars>
      </dgm:prSet>
      <dgm:spPr/>
    </dgm:pt>
    <dgm:pt modelId="{A8AB1E81-6ED1-4DBE-AFA3-ABB8826E34FC}" type="pres">
      <dgm:prSet presAssocID="{682CAE3B-A48D-4D8C-B6FD-F1E33AC9D9AD}" presName="compNode" presStyleCnt="0"/>
      <dgm:spPr/>
    </dgm:pt>
    <dgm:pt modelId="{05F86A04-5CD3-4CD0-8779-F4FB84599C7D}" type="pres">
      <dgm:prSet presAssocID="{682CAE3B-A48D-4D8C-B6FD-F1E33AC9D9A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cchio"/>
        </a:ext>
      </dgm:extLst>
    </dgm:pt>
    <dgm:pt modelId="{9FE2DFB9-F9AA-4B39-A5E8-2A8CF73968D5}" type="pres">
      <dgm:prSet presAssocID="{682CAE3B-A48D-4D8C-B6FD-F1E33AC9D9AD}" presName="spaceRect" presStyleCnt="0"/>
      <dgm:spPr/>
    </dgm:pt>
    <dgm:pt modelId="{09FE5005-F9AA-4627-86E8-29F25A4FBE89}" type="pres">
      <dgm:prSet presAssocID="{682CAE3B-A48D-4D8C-B6FD-F1E33AC9D9AD}" presName="textRect" presStyleLbl="revTx" presStyleIdx="0" presStyleCnt="2">
        <dgm:presLayoutVars>
          <dgm:chMax val="1"/>
          <dgm:chPref val="1"/>
        </dgm:presLayoutVars>
      </dgm:prSet>
      <dgm:spPr/>
    </dgm:pt>
    <dgm:pt modelId="{44D596BC-3B49-463A-9458-F10B1611488C}" type="pres">
      <dgm:prSet presAssocID="{F5682B59-A589-4244-A442-2F70FFECBEAD}" presName="sibTrans" presStyleCnt="0"/>
      <dgm:spPr/>
    </dgm:pt>
    <dgm:pt modelId="{9DE4D1BF-53B7-47DB-AADE-8B2217C208E5}" type="pres">
      <dgm:prSet presAssocID="{50E133F4-2823-4ED3-BC9A-3203096E2FD6}" presName="compNode" presStyleCnt="0"/>
      <dgm:spPr/>
    </dgm:pt>
    <dgm:pt modelId="{C61B8746-BD76-4370-880B-F6244C065A18}" type="pres">
      <dgm:prSet presAssocID="{50E133F4-2823-4ED3-BC9A-3203096E2F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ollo"/>
        </a:ext>
      </dgm:extLst>
    </dgm:pt>
    <dgm:pt modelId="{1737C952-9F94-40C8-9D31-412E6254A069}" type="pres">
      <dgm:prSet presAssocID="{50E133F4-2823-4ED3-BC9A-3203096E2FD6}" presName="spaceRect" presStyleCnt="0"/>
      <dgm:spPr/>
    </dgm:pt>
    <dgm:pt modelId="{DC5215E2-5DC7-4C0A-8A21-2B06473A4D8F}" type="pres">
      <dgm:prSet presAssocID="{50E133F4-2823-4ED3-BC9A-3203096E2FD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9D43C4B-4062-4B2D-8D2F-85AC3587B1FF}" srcId="{23FE6B3E-94D2-46FF-A2F2-DEAB664B9D01}" destId="{50E133F4-2823-4ED3-BC9A-3203096E2FD6}" srcOrd="1" destOrd="0" parTransId="{22834477-B826-494D-B35D-2F3E68C1DE18}" sibTransId="{8ADF4F58-25ED-4B44-8956-0B3858B77597}"/>
    <dgm:cxn modelId="{3A8F5498-14A5-4065-9C0D-00D3D9DFA34E}" type="presOf" srcId="{50E133F4-2823-4ED3-BC9A-3203096E2FD6}" destId="{DC5215E2-5DC7-4C0A-8A21-2B06473A4D8F}" srcOrd="0" destOrd="0" presId="urn:microsoft.com/office/officeart/2018/2/layout/IconLabelList"/>
    <dgm:cxn modelId="{DAE948AC-64E7-4D5B-89DF-D3838C8250CC}" srcId="{23FE6B3E-94D2-46FF-A2F2-DEAB664B9D01}" destId="{682CAE3B-A48D-4D8C-B6FD-F1E33AC9D9AD}" srcOrd="0" destOrd="0" parTransId="{8A631254-6688-4E16-9640-DA475B31C80E}" sibTransId="{F5682B59-A589-4244-A442-2F70FFECBEAD}"/>
    <dgm:cxn modelId="{3AA573CF-62D2-43F9-B66A-07E59F570C77}" type="presOf" srcId="{682CAE3B-A48D-4D8C-B6FD-F1E33AC9D9AD}" destId="{09FE5005-F9AA-4627-86E8-29F25A4FBE89}" srcOrd="0" destOrd="0" presId="urn:microsoft.com/office/officeart/2018/2/layout/IconLabelList"/>
    <dgm:cxn modelId="{A5DA88F4-8E21-476D-B1D4-AD01207C4391}" type="presOf" srcId="{23FE6B3E-94D2-46FF-A2F2-DEAB664B9D01}" destId="{0CC44833-8F76-4877-8725-13EE3A4E3491}" srcOrd="0" destOrd="0" presId="urn:microsoft.com/office/officeart/2018/2/layout/IconLabelList"/>
    <dgm:cxn modelId="{44B8AC7D-FE7A-4131-9B2C-A1D6BFAECB46}" type="presParOf" srcId="{0CC44833-8F76-4877-8725-13EE3A4E3491}" destId="{A8AB1E81-6ED1-4DBE-AFA3-ABB8826E34FC}" srcOrd="0" destOrd="0" presId="urn:microsoft.com/office/officeart/2018/2/layout/IconLabelList"/>
    <dgm:cxn modelId="{9DDD9E7C-6785-4924-864C-81B6C278822A}" type="presParOf" srcId="{A8AB1E81-6ED1-4DBE-AFA3-ABB8826E34FC}" destId="{05F86A04-5CD3-4CD0-8779-F4FB84599C7D}" srcOrd="0" destOrd="0" presId="urn:microsoft.com/office/officeart/2018/2/layout/IconLabelList"/>
    <dgm:cxn modelId="{0D60FCC0-F3DB-42E1-B5C2-828DE71DAA7C}" type="presParOf" srcId="{A8AB1E81-6ED1-4DBE-AFA3-ABB8826E34FC}" destId="{9FE2DFB9-F9AA-4B39-A5E8-2A8CF73968D5}" srcOrd="1" destOrd="0" presId="urn:microsoft.com/office/officeart/2018/2/layout/IconLabelList"/>
    <dgm:cxn modelId="{78446638-D4F4-44C3-91CA-F755136D7651}" type="presParOf" srcId="{A8AB1E81-6ED1-4DBE-AFA3-ABB8826E34FC}" destId="{09FE5005-F9AA-4627-86E8-29F25A4FBE89}" srcOrd="2" destOrd="0" presId="urn:microsoft.com/office/officeart/2018/2/layout/IconLabelList"/>
    <dgm:cxn modelId="{9CF252D4-4C36-4224-B65F-8DB1B95783FD}" type="presParOf" srcId="{0CC44833-8F76-4877-8725-13EE3A4E3491}" destId="{44D596BC-3B49-463A-9458-F10B1611488C}" srcOrd="1" destOrd="0" presId="urn:microsoft.com/office/officeart/2018/2/layout/IconLabelList"/>
    <dgm:cxn modelId="{AC2B82B9-B13E-4CA9-AF9F-53F799E33BFC}" type="presParOf" srcId="{0CC44833-8F76-4877-8725-13EE3A4E3491}" destId="{9DE4D1BF-53B7-47DB-AADE-8B2217C208E5}" srcOrd="2" destOrd="0" presId="urn:microsoft.com/office/officeart/2018/2/layout/IconLabelList"/>
    <dgm:cxn modelId="{C1F40B9C-1A3C-4131-B901-11C8D6F5ED31}" type="presParOf" srcId="{9DE4D1BF-53B7-47DB-AADE-8B2217C208E5}" destId="{C61B8746-BD76-4370-880B-F6244C065A18}" srcOrd="0" destOrd="0" presId="urn:microsoft.com/office/officeart/2018/2/layout/IconLabelList"/>
    <dgm:cxn modelId="{D160D886-1041-4965-895B-E5862D93384B}" type="presParOf" srcId="{9DE4D1BF-53B7-47DB-AADE-8B2217C208E5}" destId="{1737C952-9F94-40C8-9D31-412E6254A069}" srcOrd="1" destOrd="0" presId="urn:microsoft.com/office/officeart/2018/2/layout/IconLabelList"/>
    <dgm:cxn modelId="{178C5956-238B-4EA2-BDD1-9F99856BAC76}" type="presParOf" srcId="{9DE4D1BF-53B7-47DB-AADE-8B2217C208E5}" destId="{DC5215E2-5DC7-4C0A-8A21-2B06473A4D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A3ED7-488E-44E9-ADA8-D718C58C10BE}" type="doc">
      <dgm:prSet loTypeId="urn:microsoft.com/office/officeart/2018/2/layout/IconVerticalSolidList" loCatId="icon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A713E-5C89-43FE-9446-03DE8DD19E9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 err="1"/>
            <a:t>Coursera</a:t>
          </a:r>
          <a:endParaRPr lang="en-US" dirty="0"/>
        </a:p>
      </dgm:t>
    </dgm:pt>
    <dgm:pt modelId="{D4F2AD9C-B297-43F4-9D0F-334DF36FFB9E}" type="parTrans" cxnId="{78E24216-BF07-4A17-BC3B-184423865DD5}">
      <dgm:prSet/>
      <dgm:spPr/>
      <dgm:t>
        <a:bodyPr/>
        <a:lstStyle/>
        <a:p>
          <a:endParaRPr lang="en-US"/>
        </a:p>
      </dgm:t>
    </dgm:pt>
    <dgm:pt modelId="{F60CA807-6D62-43A3-88AD-0CF09B198676}" type="sibTrans" cxnId="{78E24216-BF07-4A17-BC3B-184423865DD5}">
      <dgm:prSet/>
      <dgm:spPr/>
      <dgm:t>
        <a:bodyPr/>
        <a:lstStyle/>
        <a:p>
          <a:endParaRPr lang="en-US"/>
        </a:p>
      </dgm:t>
    </dgm:pt>
    <dgm:pt modelId="{A502CCF2-8559-465E-8F7A-0CF4A1D596F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Selezione di corsi di livello avanzato che permettano di approfondire</a:t>
          </a:r>
          <a:endParaRPr lang="en-US" dirty="0"/>
        </a:p>
      </dgm:t>
    </dgm:pt>
    <dgm:pt modelId="{8136D35E-4F30-45F2-AAF8-F660F83AED20}" type="parTrans" cxnId="{2E589672-50AA-4354-9A77-80E3FFFEA37F}">
      <dgm:prSet/>
      <dgm:spPr/>
      <dgm:t>
        <a:bodyPr/>
        <a:lstStyle/>
        <a:p>
          <a:endParaRPr lang="en-US"/>
        </a:p>
      </dgm:t>
    </dgm:pt>
    <dgm:pt modelId="{AE83FD36-146A-4753-B784-74783E01D13D}" type="sibTrans" cxnId="{2E589672-50AA-4354-9A77-80E3FFFEA37F}">
      <dgm:prSet/>
      <dgm:spPr/>
      <dgm:t>
        <a:bodyPr/>
        <a:lstStyle/>
        <a:p>
          <a:endParaRPr lang="en-US"/>
        </a:p>
      </dgm:t>
    </dgm:pt>
    <dgm:pt modelId="{85116A8E-984B-4BED-9310-B5E5958698C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Selezione di percorsi sui quali confrontarsi</a:t>
          </a:r>
          <a:endParaRPr lang="en-US" dirty="0"/>
        </a:p>
      </dgm:t>
    </dgm:pt>
    <dgm:pt modelId="{76802D92-F9F4-4B37-93C8-195FEF173E1C}" type="parTrans" cxnId="{3D07B3C3-8A62-4A37-9BCE-3DE7909337B3}">
      <dgm:prSet/>
      <dgm:spPr/>
      <dgm:t>
        <a:bodyPr/>
        <a:lstStyle/>
        <a:p>
          <a:endParaRPr lang="en-US"/>
        </a:p>
      </dgm:t>
    </dgm:pt>
    <dgm:pt modelId="{469B4FCE-A078-410E-B19C-A9FCC93A6851}" type="sibTrans" cxnId="{3D07B3C3-8A62-4A37-9BCE-3DE7909337B3}">
      <dgm:prSet/>
      <dgm:spPr/>
      <dgm:t>
        <a:bodyPr/>
        <a:lstStyle/>
        <a:p>
          <a:endParaRPr lang="en-US"/>
        </a:p>
      </dgm:t>
    </dgm:pt>
    <dgm:pt modelId="{BC1DC867-10E8-4EB8-A94D-165F194A560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FASTLane</a:t>
          </a:r>
          <a:endParaRPr lang="en-US"/>
        </a:p>
      </dgm:t>
    </dgm:pt>
    <dgm:pt modelId="{4374A738-DBCF-499B-800C-A37D4B0342A8}" type="parTrans" cxnId="{72B3EA45-9C9B-4F1D-B9F8-23DBD4AE78D2}">
      <dgm:prSet/>
      <dgm:spPr/>
      <dgm:t>
        <a:bodyPr/>
        <a:lstStyle/>
        <a:p>
          <a:endParaRPr lang="en-US"/>
        </a:p>
      </dgm:t>
    </dgm:pt>
    <dgm:pt modelId="{3ABBD903-E67A-4720-A4E7-241406E3F57C}" type="sibTrans" cxnId="{72B3EA45-9C9B-4F1D-B9F8-23DBD4AE78D2}">
      <dgm:prSet/>
      <dgm:spPr/>
      <dgm:t>
        <a:bodyPr/>
        <a:lstStyle/>
        <a:p>
          <a:endParaRPr lang="en-US"/>
        </a:p>
      </dgm:t>
    </dgm:pt>
    <dgm:pt modelId="{794BC357-9B47-4C64-B4E3-A533676FF85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Selezione di corsi eventualmente anche personalizzati</a:t>
          </a:r>
          <a:endParaRPr lang="en-US"/>
        </a:p>
      </dgm:t>
    </dgm:pt>
    <dgm:pt modelId="{33CDA49E-2783-4AD3-BFC1-3988B4447254}" type="parTrans" cxnId="{CC76F522-BD72-433A-955D-F671629D30F0}">
      <dgm:prSet/>
      <dgm:spPr/>
      <dgm:t>
        <a:bodyPr/>
        <a:lstStyle/>
        <a:p>
          <a:endParaRPr lang="en-US"/>
        </a:p>
      </dgm:t>
    </dgm:pt>
    <dgm:pt modelId="{416E0361-F6F8-4D8D-ABE4-AD56497021F4}" type="sibTrans" cxnId="{CC76F522-BD72-433A-955D-F671629D30F0}">
      <dgm:prSet/>
      <dgm:spPr/>
      <dgm:t>
        <a:bodyPr/>
        <a:lstStyle/>
        <a:p>
          <a:endParaRPr lang="en-US"/>
        </a:p>
      </dgm:t>
    </dgm:pt>
    <dgm:pt modelId="{3677DA6E-278F-4467-BFE4-E830DC35699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Proposte formative online (un complemento)</a:t>
          </a:r>
          <a:endParaRPr lang="en-US" dirty="0"/>
        </a:p>
      </dgm:t>
    </dgm:pt>
    <dgm:pt modelId="{0B745939-AB15-4AB5-8587-2641E2BAB834}" type="parTrans" cxnId="{A4C40348-E361-4AD6-B818-582B09C1E272}">
      <dgm:prSet/>
      <dgm:spPr/>
      <dgm:t>
        <a:bodyPr/>
        <a:lstStyle/>
        <a:p>
          <a:endParaRPr lang="en-US"/>
        </a:p>
      </dgm:t>
    </dgm:pt>
    <dgm:pt modelId="{D81A37E5-6A35-4E11-9CC7-A5A6CFF6E61E}" type="sibTrans" cxnId="{A4C40348-E361-4AD6-B818-582B09C1E272}">
      <dgm:prSet/>
      <dgm:spPr/>
      <dgm:t>
        <a:bodyPr/>
        <a:lstStyle/>
        <a:p>
          <a:endParaRPr lang="en-US"/>
        </a:p>
      </dgm:t>
    </dgm:pt>
    <dgm:pt modelId="{5C72696B-E7A5-4BCF-8EC0-D5D16AC4CFA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INFN Academy?</a:t>
          </a:r>
          <a:endParaRPr lang="en-US"/>
        </a:p>
      </dgm:t>
    </dgm:pt>
    <dgm:pt modelId="{9582C437-171E-4576-8706-5FB1965D5B2B}" type="parTrans" cxnId="{21792A0E-B9EB-4362-ABD5-2BA841D68BCB}">
      <dgm:prSet/>
      <dgm:spPr/>
      <dgm:t>
        <a:bodyPr/>
        <a:lstStyle/>
        <a:p>
          <a:endParaRPr lang="en-US"/>
        </a:p>
      </dgm:t>
    </dgm:pt>
    <dgm:pt modelId="{0758D7F6-2EC6-48DF-8031-1A6E4993A4EA}" type="sibTrans" cxnId="{21792A0E-B9EB-4362-ABD5-2BA841D68BCB}">
      <dgm:prSet/>
      <dgm:spPr/>
      <dgm:t>
        <a:bodyPr/>
        <a:lstStyle/>
        <a:p>
          <a:endParaRPr lang="en-US"/>
        </a:p>
      </dgm:t>
    </dgm:pt>
    <dgm:pt modelId="{221CF51A-0391-4B37-BABC-FE51EC7D446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Formazione «nostra»</a:t>
          </a:r>
          <a:endParaRPr lang="en-US"/>
        </a:p>
      </dgm:t>
    </dgm:pt>
    <dgm:pt modelId="{A865E569-D540-4DE8-966E-0206769C5E38}" type="parTrans" cxnId="{29194D4E-9043-488C-B218-3BF5CC14B406}">
      <dgm:prSet/>
      <dgm:spPr/>
      <dgm:t>
        <a:bodyPr/>
        <a:lstStyle/>
        <a:p>
          <a:endParaRPr lang="en-US"/>
        </a:p>
      </dgm:t>
    </dgm:pt>
    <dgm:pt modelId="{DF873D19-CEF7-4E51-91EA-89FB9471A961}" type="sibTrans" cxnId="{29194D4E-9043-488C-B218-3BF5CC14B406}">
      <dgm:prSet/>
      <dgm:spPr/>
      <dgm:t>
        <a:bodyPr/>
        <a:lstStyle/>
        <a:p>
          <a:endParaRPr lang="en-US"/>
        </a:p>
      </dgm:t>
    </dgm:pt>
    <dgm:pt modelId="{33DABF89-28D0-44CA-A02A-1FDFA6CAA899}" type="pres">
      <dgm:prSet presAssocID="{4DFA3ED7-488E-44E9-ADA8-D718C58C10BE}" presName="root" presStyleCnt="0">
        <dgm:presLayoutVars>
          <dgm:dir/>
          <dgm:resizeHandles val="exact"/>
        </dgm:presLayoutVars>
      </dgm:prSet>
      <dgm:spPr/>
    </dgm:pt>
    <dgm:pt modelId="{00C4FD02-2F3D-4C33-AB02-38A3D36F3EC3}" type="pres">
      <dgm:prSet presAssocID="{401A713E-5C89-43FE-9446-03DE8DD19E9D}" presName="compNode" presStyleCnt="0"/>
      <dgm:spPr/>
    </dgm:pt>
    <dgm:pt modelId="{CBCEF91B-BD70-42E7-B0EE-3F252DDB3F8B}" type="pres">
      <dgm:prSet presAssocID="{401A713E-5C89-43FE-9446-03DE8DD19E9D}" presName="bgRect" presStyleLbl="bgShp" presStyleIdx="0" presStyleCnt="4"/>
      <dgm:spPr/>
    </dgm:pt>
    <dgm:pt modelId="{2A46EBE6-7CD0-475D-AB5A-133FCB90CD6C}" type="pres">
      <dgm:prSet presAssocID="{401A713E-5C89-43FE-9446-03DE8DD19E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C7A85938-41BC-4149-BCDB-64755FB8DBE8}" type="pres">
      <dgm:prSet presAssocID="{401A713E-5C89-43FE-9446-03DE8DD19E9D}" presName="spaceRect" presStyleCnt="0"/>
      <dgm:spPr/>
    </dgm:pt>
    <dgm:pt modelId="{65F8966B-73CB-429E-A556-2C48A69C671B}" type="pres">
      <dgm:prSet presAssocID="{401A713E-5C89-43FE-9446-03DE8DD19E9D}" presName="parTx" presStyleLbl="revTx" presStyleIdx="0" presStyleCnt="7">
        <dgm:presLayoutVars>
          <dgm:chMax val="0"/>
          <dgm:chPref val="0"/>
        </dgm:presLayoutVars>
      </dgm:prSet>
      <dgm:spPr/>
    </dgm:pt>
    <dgm:pt modelId="{4B0F841D-B067-439D-ABD9-9043C8217BA5}" type="pres">
      <dgm:prSet presAssocID="{401A713E-5C89-43FE-9446-03DE8DD19E9D}" presName="desTx" presStyleLbl="revTx" presStyleIdx="1" presStyleCnt="7" custScaleX="99793">
        <dgm:presLayoutVars/>
      </dgm:prSet>
      <dgm:spPr/>
    </dgm:pt>
    <dgm:pt modelId="{C28E9E48-0A30-448C-A04E-EDC40BF14B96}" type="pres">
      <dgm:prSet presAssocID="{F60CA807-6D62-43A3-88AD-0CF09B198676}" presName="sibTrans" presStyleCnt="0"/>
      <dgm:spPr/>
    </dgm:pt>
    <dgm:pt modelId="{0994D96C-8CAA-45ED-BF32-BBA6932DA7F9}" type="pres">
      <dgm:prSet presAssocID="{BC1DC867-10E8-4EB8-A94D-165F194A560E}" presName="compNode" presStyleCnt="0"/>
      <dgm:spPr/>
    </dgm:pt>
    <dgm:pt modelId="{5E6BA12E-5F7A-48E5-A291-06BC9C1F0A02}" type="pres">
      <dgm:prSet presAssocID="{BC1DC867-10E8-4EB8-A94D-165F194A560E}" presName="bgRect" presStyleLbl="bgShp" presStyleIdx="1" presStyleCnt="4"/>
      <dgm:spPr/>
    </dgm:pt>
    <dgm:pt modelId="{F8EC5BF8-031A-42C1-8C8E-8EA808EC8D06}" type="pres">
      <dgm:prSet presAssocID="{BC1DC867-10E8-4EB8-A94D-165F194A56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F2AE41E7-4A1D-4C18-86C4-E6EE4E756748}" type="pres">
      <dgm:prSet presAssocID="{BC1DC867-10E8-4EB8-A94D-165F194A560E}" presName="spaceRect" presStyleCnt="0"/>
      <dgm:spPr/>
    </dgm:pt>
    <dgm:pt modelId="{6FC3C542-0924-41D9-80B8-64730C183F98}" type="pres">
      <dgm:prSet presAssocID="{BC1DC867-10E8-4EB8-A94D-165F194A560E}" presName="parTx" presStyleLbl="revTx" presStyleIdx="2" presStyleCnt="7">
        <dgm:presLayoutVars>
          <dgm:chMax val="0"/>
          <dgm:chPref val="0"/>
        </dgm:presLayoutVars>
      </dgm:prSet>
      <dgm:spPr/>
    </dgm:pt>
    <dgm:pt modelId="{B415F406-B4D0-4518-A138-78E88B53EDC6}" type="pres">
      <dgm:prSet presAssocID="{BC1DC867-10E8-4EB8-A94D-165F194A560E}" presName="desTx" presStyleLbl="revTx" presStyleIdx="3" presStyleCnt="7">
        <dgm:presLayoutVars/>
      </dgm:prSet>
      <dgm:spPr/>
    </dgm:pt>
    <dgm:pt modelId="{950F3E31-AC5B-4436-A370-FFC5B7277FAE}" type="pres">
      <dgm:prSet presAssocID="{3ABBD903-E67A-4720-A4E7-241406E3F57C}" presName="sibTrans" presStyleCnt="0"/>
      <dgm:spPr/>
    </dgm:pt>
    <dgm:pt modelId="{014F16A0-1B9C-4F1C-BC34-9EAEF4AF4480}" type="pres">
      <dgm:prSet presAssocID="{3677DA6E-278F-4467-BFE4-E830DC356995}" presName="compNode" presStyleCnt="0"/>
      <dgm:spPr/>
    </dgm:pt>
    <dgm:pt modelId="{CC72813B-4D73-44DD-AB2B-3767FC2D71F3}" type="pres">
      <dgm:prSet presAssocID="{3677DA6E-278F-4467-BFE4-E830DC356995}" presName="bgRect" presStyleLbl="bgShp" presStyleIdx="2" presStyleCnt="4"/>
      <dgm:spPr/>
    </dgm:pt>
    <dgm:pt modelId="{1C49D3AB-A0F8-44D8-8398-AD30304A781D}" type="pres">
      <dgm:prSet presAssocID="{3677DA6E-278F-4467-BFE4-E830DC3569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nte"/>
        </a:ext>
      </dgm:extLst>
    </dgm:pt>
    <dgm:pt modelId="{C7594F36-7D3E-4C06-BEB7-03063EB10FD4}" type="pres">
      <dgm:prSet presAssocID="{3677DA6E-278F-4467-BFE4-E830DC356995}" presName="spaceRect" presStyleCnt="0"/>
      <dgm:spPr/>
    </dgm:pt>
    <dgm:pt modelId="{8D379C3E-272A-4AFA-AA97-78A1FFEB518D}" type="pres">
      <dgm:prSet presAssocID="{3677DA6E-278F-4467-BFE4-E830DC356995}" presName="parTx" presStyleLbl="revTx" presStyleIdx="4" presStyleCnt="7">
        <dgm:presLayoutVars>
          <dgm:chMax val="0"/>
          <dgm:chPref val="0"/>
        </dgm:presLayoutVars>
      </dgm:prSet>
      <dgm:spPr/>
    </dgm:pt>
    <dgm:pt modelId="{5E1EEE44-26F4-4B7F-994E-C65EB793828C}" type="pres">
      <dgm:prSet presAssocID="{D81A37E5-6A35-4E11-9CC7-A5A6CFF6E61E}" presName="sibTrans" presStyleCnt="0"/>
      <dgm:spPr/>
    </dgm:pt>
    <dgm:pt modelId="{7E496010-C6A9-426D-8258-909B393B5722}" type="pres">
      <dgm:prSet presAssocID="{5C72696B-E7A5-4BCF-8EC0-D5D16AC4CFA2}" presName="compNode" presStyleCnt="0"/>
      <dgm:spPr/>
    </dgm:pt>
    <dgm:pt modelId="{FC7D8CFD-FEB1-4426-BD45-C0F2E6B26155}" type="pres">
      <dgm:prSet presAssocID="{5C72696B-E7A5-4BCF-8EC0-D5D16AC4CFA2}" presName="bgRect" presStyleLbl="bgShp" presStyleIdx="3" presStyleCnt="4"/>
      <dgm:spPr/>
    </dgm:pt>
    <dgm:pt modelId="{98CC0F09-787F-4B07-A6A4-3BB1E8DD4B1F}" type="pres">
      <dgm:prSet presAssocID="{5C72696B-E7A5-4BCF-8EC0-D5D16AC4CF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uola"/>
        </a:ext>
      </dgm:extLst>
    </dgm:pt>
    <dgm:pt modelId="{02564F9E-1C19-4959-8E31-C4A882A50C2B}" type="pres">
      <dgm:prSet presAssocID="{5C72696B-E7A5-4BCF-8EC0-D5D16AC4CFA2}" presName="spaceRect" presStyleCnt="0"/>
      <dgm:spPr/>
    </dgm:pt>
    <dgm:pt modelId="{77EC4B66-7FAF-4B36-92A6-4D9C0DF22E5B}" type="pres">
      <dgm:prSet presAssocID="{5C72696B-E7A5-4BCF-8EC0-D5D16AC4CFA2}" presName="parTx" presStyleLbl="revTx" presStyleIdx="5" presStyleCnt="7">
        <dgm:presLayoutVars>
          <dgm:chMax val="0"/>
          <dgm:chPref val="0"/>
        </dgm:presLayoutVars>
      </dgm:prSet>
      <dgm:spPr/>
    </dgm:pt>
    <dgm:pt modelId="{76B2DEE7-8F01-4C51-8B61-C90FA2187DEE}" type="pres">
      <dgm:prSet presAssocID="{5C72696B-E7A5-4BCF-8EC0-D5D16AC4CFA2}" presName="desTx" presStyleLbl="revTx" presStyleIdx="6" presStyleCnt="7">
        <dgm:presLayoutVars/>
      </dgm:prSet>
      <dgm:spPr/>
    </dgm:pt>
  </dgm:ptLst>
  <dgm:cxnLst>
    <dgm:cxn modelId="{91995007-7E66-4973-88B3-EC97C3A04B05}" type="presOf" srcId="{85116A8E-984B-4BED-9310-B5E5958698C7}" destId="{4B0F841D-B067-439D-ABD9-9043C8217BA5}" srcOrd="0" destOrd="1" presId="urn:microsoft.com/office/officeart/2018/2/layout/IconVerticalSolidList"/>
    <dgm:cxn modelId="{21792A0E-B9EB-4362-ABD5-2BA841D68BCB}" srcId="{4DFA3ED7-488E-44E9-ADA8-D718C58C10BE}" destId="{5C72696B-E7A5-4BCF-8EC0-D5D16AC4CFA2}" srcOrd="3" destOrd="0" parTransId="{9582C437-171E-4576-8706-5FB1965D5B2B}" sibTransId="{0758D7F6-2EC6-48DF-8031-1A6E4993A4EA}"/>
    <dgm:cxn modelId="{78E24216-BF07-4A17-BC3B-184423865DD5}" srcId="{4DFA3ED7-488E-44E9-ADA8-D718C58C10BE}" destId="{401A713E-5C89-43FE-9446-03DE8DD19E9D}" srcOrd="0" destOrd="0" parTransId="{D4F2AD9C-B297-43F4-9D0F-334DF36FFB9E}" sibTransId="{F60CA807-6D62-43A3-88AD-0CF09B198676}"/>
    <dgm:cxn modelId="{CC76F522-BD72-433A-955D-F671629D30F0}" srcId="{BC1DC867-10E8-4EB8-A94D-165F194A560E}" destId="{794BC357-9B47-4C64-B4E3-A533676FF85B}" srcOrd="0" destOrd="0" parTransId="{33CDA49E-2783-4AD3-BFC1-3988B4447254}" sibTransId="{416E0361-F6F8-4D8D-ABE4-AD56497021F4}"/>
    <dgm:cxn modelId="{CCFAB437-811C-4153-97EF-A4F8B963C1E8}" type="presOf" srcId="{A502CCF2-8559-465E-8F7A-0CF4A1D596F9}" destId="{4B0F841D-B067-439D-ABD9-9043C8217BA5}" srcOrd="0" destOrd="0" presId="urn:microsoft.com/office/officeart/2018/2/layout/IconVerticalSolidList"/>
    <dgm:cxn modelId="{4076613D-0B49-4D1D-8508-206EEE9B44A2}" type="presOf" srcId="{794BC357-9B47-4C64-B4E3-A533676FF85B}" destId="{B415F406-B4D0-4518-A138-78E88B53EDC6}" srcOrd="0" destOrd="0" presId="urn:microsoft.com/office/officeart/2018/2/layout/IconVerticalSolidList"/>
    <dgm:cxn modelId="{72B3EA45-9C9B-4F1D-B9F8-23DBD4AE78D2}" srcId="{4DFA3ED7-488E-44E9-ADA8-D718C58C10BE}" destId="{BC1DC867-10E8-4EB8-A94D-165F194A560E}" srcOrd="1" destOrd="0" parTransId="{4374A738-DBCF-499B-800C-A37D4B0342A8}" sibTransId="{3ABBD903-E67A-4720-A4E7-241406E3F57C}"/>
    <dgm:cxn modelId="{69D79066-DD3B-4881-8B1E-3B7D5D575B05}" type="presOf" srcId="{401A713E-5C89-43FE-9446-03DE8DD19E9D}" destId="{65F8966B-73CB-429E-A556-2C48A69C671B}" srcOrd="0" destOrd="0" presId="urn:microsoft.com/office/officeart/2018/2/layout/IconVerticalSolidList"/>
    <dgm:cxn modelId="{A4C40348-E361-4AD6-B818-582B09C1E272}" srcId="{4DFA3ED7-488E-44E9-ADA8-D718C58C10BE}" destId="{3677DA6E-278F-4467-BFE4-E830DC356995}" srcOrd="2" destOrd="0" parTransId="{0B745939-AB15-4AB5-8587-2641E2BAB834}" sibTransId="{D81A37E5-6A35-4E11-9CC7-A5A6CFF6E61E}"/>
    <dgm:cxn modelId="{29194D4E-9043-488C-B218-3BF5CC14B406}" srcId="{5C72696B-E7A5-4BCF-8EC0-D5D16AC4CFA2}" destId="{221CF51A-0391-4B37-BABC-FE51EC7D446B}" srcOrd="0" destOrd="0" parTransId="{A865E569-D540-4DE8-966E-0206769C5E38}" sibTransId="{DF873D19-CEF7-4E51-91EA-89FB9471A961}"/>
    <dgm:cxn modelId="{2E589672-50AA-4354-9A77-80E3FFFEA37F}" srcId="{401A713E-5C89-43FE-9446-03DE8DD19E9D}" destId="{A502CCF2-8559-465E-8F7A-0CF4A1D596F9}" srcOrd="0" destOrd="0" parTransId="{8136D35E-4F30-45F2-AAF8-F660F83AED20}" sibTransId="{AE83FD36-146A-4753-B784-74783E01D13D}"/>
    <dgm:cxn modelId="{BBB4FF9E-3BB4-4689-AF17-1B15E8DB6CE2}" type="presOf" srcId="{BC1DC867-10E8-4EB8-A94D-165F194A560E}" destId="{6FC3C542-0924-41D9-80B8-64730C183F98}" srcOrd="0" destOrd="0" presId="urn:microsoft.com/office/officeart/2018/2/layout/IconVerticalSolidList"/>
    <dgm:cxn modelId="{017ACEC1-7635-4957-94AE-F672A34B1E71}" type="presOf" srcId="{5C72696B-E7A5-4BCF-8EC0-D5D16AC4CFA2}" destId="{77EC4B66-7FAF-4B36-92A6-4D9C0DF22E5B}" srcOrd="0" destOrd="0" presId="urn:microsoft.com/office/officeart/2018/2/layout/IconVerticalSolidList"/>
    <dgm:cxn modelId="{3D07B3C3-8A62-4A37-9BCE-3DE7909337B3}" srcId="{401A713E-5C89-43FE-9446-03DE8DD19E9D}" destId="{85116A8E-984B-4BED-9310-B5E5958698C7}" srcOrd="1" destOrd="0" parTransId="{76802D92-F9F4-4B37-93C8-195FEF173E1C}" sibTransId="{469B4FCE-A078-410E-B19C-A9FCC93A6851}"/>
    <dgm:cxn modelId="{E51443CC-B593-4C80-95F9-645487951588}" type="presOf" srcId="{3677DA6E-278F-4467-BFE4-E830DC356995}" destId="{8D379C3E-272A-4AFA-AA97-78A1FFEB518D}" srcOrd="0" destOrd="0" presId="urn:microsoft.com/office/officeart/2018/2/layout/IconVerticalSolidList"/>
    <dgm:cxn modelId="{F6FF6ADD-FE45-480A-B4B8-0DE77B1FF0A6}" type="presOf" srcId="{221CF51A-0391-4B37-BABC-FE51EC7D446B}" destId="{76B2DEE7-8F01-4C51-8B61-C90FA2187DEE}" srcOrd="0" destOrd="0" presId="urn:microsoft.com/office/officeart/2018/2/layout/IconVerticalSolidList"/>
    <dgm:cxn modelId="{67E12EED-ECD2-4D16-869F-E268E2532E6C}" type="presOf" srcId="{4DFA3ED7-488E-44E9-ADA8-D718C58C10BE}" destId="{33DABF89-28D0-44CA-A02A-1FDFA6CAA899}" srcOrd="0" destOrd="0" presId="urn:microsoft.com/office/officeart/2018/2/layout/IconVerticalSolidList"/>
    <dgm:cxn modelId="{75D07F8E-9567-4304-897C-7C516632D55F}" type="presParOf" srcId="{33DABF89-28D0-44CA-A02A-1FDFA6CAA899}" destId="{00C4FD02-2F3D-4C33-AB02-38A3D36F3EC3}" srcOrd="0" destOrd="0" presId="urn:microsoft.com/office/officeart/2018/2/layout/IconVerticalSolidList"/>
    <dgm:cxn modelId="{C7D9EB02-1AF1-41D0-B238-58E57EB1CE8A}" type="presParOf" srcId="{00C4FD02-2F3D-4C33-AB02-38A3D36F3EC3}" destId="{CBCEF91B-BD70-42E7-B0EE-3F252DDB3F8B}" srcOrd="0" destOrd="0" presId="urn:microsoft.com/office/officeart/2018/2/layout/IconVerticalSolidList"/>
    <dgm:cxn modelId="{3D209D36-1C2B-45B7-B321-D1B19B0F1598}" type="presParOf" srcId="{00C4FD02-2F3D-4C33-AB02-38A3D36F3EC3}" destId="{2A46EBE6-7CD0-475D-AB5A-133FCB90CD6C}" srcOrd="1" destOrd="0" presId="urn:microsoft.com/office/officeart/2018/2/layout/IconVerticalSolidList"/>
    <dgm:cxn modelId="{3802E65A-AA38-44F5-AFB9-649E3A014DE5}" type="presParOf" srcId="{00C4FD02-2F3D-4C33-AB02-38A3D36F3EC3}" destId="{C7A85938-41BC-4149-BCDB-64755FB8DBE8}" srcOrd="2" destOrd="0" presId="urn:microsoft.com/office/officeart/2018/2/layout/IconVerticalSolidList"/>
    <dgm:cxn modelId="{E9B77B80-C619-4836-BC54-BD9764A7D0F8}" type="presParOf" srcId="{00C4FD02-2F3D-4C33-AB02-38A3D36F3EC3}" destId="{65F8966B-73CB-429E-A556-2C48A69C671B}" srcOrd="3" destOrd="0" presId="urn:microsoft.com/office/officeart/2018/2/layout/IconVerticalSolidList"/>
    <dgm:cxn modelId="{B449C18F-F349-415E-B43B-1847334C06D1}" type="presParOf" srcId="{00C4FD02-2F3D-4C33-AB02-38A3D36F3EC3}" destId="{4B0F841D-B067-439D-ABD9-9043C8217BA5}" srcOrd="4" destOrd="0" presId="urn:microsoft.com/office/officeart/2018/2/layout/IconVerticalSolidList"/>
    <dgm:cxn modelId="{13EE9101-7B71-4BAF-B67E-1B6841B37889}" type="presParOf" srcId="{33DABF89-28D0-44CA-A02A-1FDFA6CAA899}" destId="{C28E9E48-0A30-448C-A04E-EDC40BF14B96}" srcOrd="1" destOrd="0" presId="urn:microsoft.com/office/officeart/2018/2/layout/IconVerticalSolidList"/>
    <dgm:cxn modelId="{60B26332-EBDF-475F-8C21-E04DADD17278}" type="presParOf" srcId="{33DABF89-28D0-44CA-A02A-1FDFA6CAA899}" destId="{0994D96C-8CAA-45ED-BF32-BBA6932DA7F9}" srcOrd="2" destOrd="0" presId="urn:microsoft.com/office/officeart/2018/2/layout/IconVerticalSolidList"/>
    <dgm:cxn modelId="{C3C8F893-3A40-4A49-92EE-BBC5AED78E29}" type="presParOf" srcId="{0994D96C-8CAA-45ED-BF32-BBA6932DA7F9}" destId="{5E6BA12E-5F7A-48E5-A291-06BC9C1F0A02}" srcOrd="0" destOrd="0" presId="urn:microsoft.com/office/officeart/2018/2/layout/IconVerticalSolidList"/>
    <dgm:cxn modelId="{A1B86B64-101B-47F0-BF49-663CD1E7263D}" type="presParOf" srcId="{0994D96C-8CAA-45ED-BF32-BBA6932DA7F9}" destId="{F8EC5BF8-031A-42C1-8C8E-8EA808EC8D06}" srcOrd="1" destOrd="0" presId="urn:microsoft.com/office/officeart/2018/2/layout/IconVerticalSolidList"/>
    <dgm:cxn modelId="{B89EF51D-C50E-4581-87E3-BCDE5A434071}" type="presParOf" srcId="{0994D96C-8CAA-45ED-BF32-BBA6932DA7F9}" destId="{F2AE41E7-4A1D-4C18-86C4-E6EE4E756748}" srcOrd="2" destOrd="0" presId="urn:microsoft.com/office/officeart/2018/2/layout/IconVerticalSolidList"/>
    <dgm:cxn modelId="{870D6B86-E699-4559-9ED3-9D3B944D2977}" type="presParOf" srcId="{0994D96C-8CAA-45ED-BF32-BBA6932DA7F9}" destId="{6FC3C542-0924-41D9-80B8-64730C183F98}" srcOrd="3" destOrd="0" presId="urn:microsoft.com/office/officeart/2018/2/layout/IconVerticalSolidList"/>
    <dgm:cxn modelId="{3B9A3216-FA51-435B-9C89-1116E4BA50F6}" type="presParOf" srcId="{0994D96C-8CAA-45ED-BF32-BBA6932DA7F9}" destId="{B415F406-B4D0-4518-A138-78E88B53EDC6}" srcOrd="4" destOrd="0" presId="urn:microsoft.com/office/officeart/2018/2/layout/IconVerticalSolidList"/>
    <dgm:cxn modelId="{795414B9-AC56-4C35-A626-A35F3B9897E1}" type="presParOf" srcId="{33DABF89-28D0-44CA-A02A-1FDFA6CAA899}" destId="{950F3E31-AC5B-4436-A370-FFC5B7277FAE}" srcOrd="3" destOrd="0" presId="urn:microsoft.com/office/officeart/2018/2/layout/IconVerticalSolidList"/>
    <dgm:cxn modelId="{1AE28FC5-16C1-4971-A231-8FE645F27C8B}" type="presParOf" srcId="{33DABF89-28D0-44CA-A02A-1FDFA6CAA899}" destId="{014F16A0-1B9C-4F1C-BC34-9EAEF4AF4480}" srcOrd="4" destOrd="0" presId="urn:microsoft.com/office/officeart/2018/2/layout/IconVerticalSolidList"/>
    <dgm:cxn modelId="{549BB306-2EC9-48DC-A362-84AD62588069}" type="presParOf" srcId="{014F16A0-1B9C-4F1C-BC34-9EAEF4AF4480}" destId="{CC72813B-4D73-44DD-AB2B-3767FC2D71F3}" srcOrd="0" destOrd="0" presId="urn:microsoft.com/office/officeart/2018/2/layout/IconVerticalSolidList"/>
    <dgm:cxn modelId="{251BDD68-4A98-421E-AC61-D659115028F8}" type="presParOf" srcId="{014F16A0-1B9C-4F1C-BC34-9EAEF4AF4480}" destId="{1C49D3AB-A0F8-44D8-8398-AD30304A781D}" srcOrd="1" destOrd="0" presId="urn:microsoft.com/office/officeart/2018/2/layout/IconVerticalSolidList"/>
    <dgm:cxn modelId="{5708A723-C3DD-427F-9C89-3FB39A89A911}" type="presParOf" srcId="{014F16A0-1B9C-4F1C-BC34-9EAEF4AF4480}" destId="{C7594F36-7D3E-4C06-BEB7-03063EB10FD4}" srcOrd="2" destOrd="0" presId="urn:microsoft.com/office/officeart/2018/2/layout/IconVerticalSolidList"/>
    <dgm:cxn modelId="{AC965E7F-C9BE-4E00-923C-6BF64D0A957C}" type="presParOf" srcId="{014F16A0-1B9C-4F1C-BC34-9EAEF4AF4480}" destId="{8D379C3E-272A-4AFA-AA97-78A1FFEB518D}" srcOrd="3" destOrd="0" presId="urn:microsoft.com/office/officeart/2018/2/layout/IconVerticalSolidList"/>
    <dgm:cxn modelId="{0EBCE5EC-1E15-4FA5-B188-469963B1455B}" type="presParOf" srcId="{33DABF89-28D0-44CA-A02A-1FDFA6CAA899}" destId="{5E1EEE44-26F4-4B7F-994E-C65EB793828C}" srcOrd="5" destOrd="0" presId="urn:microsoft.com/office/officeart/2018/2/layout/IconVerticalSolidList"/>
    <dgm:cxn modelId="{6FAA6898-88BF-41E3-B6FA-012397E1F0B3}" type="presParOf" srcId="{33DABF89-28D0-44CA-A02A-1FDFA6CAA899}" destId="{7E496010-C6A9-426D-8258-909B393B5722}" srcOrd="6" destOrd="0" presId="urn:microsoft.com/office/officeart/2018/2/layout/IconVerticalSolidList"/>
    <dgm:cxn modelId="{C5C46A3F-EBA7-480C-8186-65E5563DDCCE}" type="presParOf" srcId="{7E496010-C6A9-426D-8258-909B393B5722}" destId="{FC7D8CFD-FEB1-4426-BD45-C0F2E6B26155}" srcOrd="0" destOrd="0" presId="urn:microsoft.com/office/officeart/2018/2/layout/IconVerticalSolidList"/>
    <dgm:cxn modelId="{9E4A2005-7B7A-4D39-BA43-1B83D47B2FCB}" type="presParOf" srcId="{7E496010-C6A9-426D-8258-909B393B5722}" destId="{98CC0F09-787F-4B07-A6A4-3BB1E8DD4B1F}" srcOrd="1" destOrd="0" presId="urn:microsoft.com/office/officeart/2018/2/layout/IconVerticalSolidList"/>
    <dgm:cxn modelId="{C0E4B246-B4FD-4318-8C64-09617D56E6A4}" type="presParOf" srcId="{7E496010-C6A9-426D-8258-909B393B5722}" destId="{02564F9E-1C19-4959-8E31-C4A882A50C2B}" srcOrd="2" destOrd="0" presId="urn:microsoft.com/office/officeart/2018/2/layout/IconVerticalSolidList"/>
    <dgm:cxn modelId="{C80D6129-B6E7-4016-8FBD-D8C96CA7E64B}" type="presParOf" srcId="{7E496010-C6A9-426D-8258-909B393B5722}" destId="{77EC4B66-7FAF-4B36-92A6-4D9C0DF22E5B}" srcOrd="3" destOrd="0" presId="urn:microsoft.com/office/officeart/2018/2/layout/IconVerticalSolidList"/>
    <dgm:cxn modelId="{708CE5CA-B7EF-4130-BE31-98904E4B2C90}" type="presParOf" srcId="{7E496010-C6A9-426D-8258-909B393B5722}" destId="{76B2DEE7-8F01-4C51-8B61-C90FA2187DE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B6AEF-3899-4A8C-8CF6-0D558B2EB4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8EF360-302F-460C-8751-8CA4B98FA89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Utenti</a:t>
          </a:r>
          <a:endParaRPr lang="en-US"/>
        </a:p>
      </dgm:t>
    </dgm:pt>
    <dgm:pt modelId="{A37FD1B0-0067-44D4-96C2-2358943F2AFC}" type="parTrans" cxnId="{AFE03222-FEC2-4E48-82FF-75ED260221B0}">
      <dgm:prSet/>
      <dgm:spPr/>
      <dgm:t>
        <a:bodyPr/>
        <a:lstStyle/>
        <a:p>
          <a:endParaRPr lang="en-US"/>
        </a:p>
      </dgm:t>
    </dgm:pt>
    <dgm:pt modelId="{DC420633-A8E9-40D7-A141-D8CB0FCCF2B1}" type="sibTrans" cxnId="{AFE03222-FEC2-4E48-82FF-75ED260221B0}">
      <dgm:prSet/>
      <dgm:spPr/>
      <dgm:t>
        <a:bodyPr/>
        <a:lstStyle/>
        <a:p>
          <a:endParaRPr lang="en-US"/>
        </a:p>
      </dgm:t>
    </dgm:pt>
    <dgm:pt modelId="{5978C1F1-B587-4F00-BEEE-EFC74998C66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Colleghi</a:t>
          </a:r>
          <a:endParaRPr lang="en-US"/>
        </a:p>
      </dgm:t>
    </dgm:pt>
    <dgm:pt modelId="{A765A426-BB41-4D76-9CF4-4567D3A1D8D6}" type="parTrans" cxnId="{CDDFF579-7EB4-4AD6-93B6-048B7A224A6E}">
      <dgm:prSet/>
      <dgm:spPr/>
      <dgm:t>
        <a:bodyPr/>
        <a:lstStyle/>
        <a:p>
          <a:endParaRPr lang="en-US"/>
        </a:p>
      </dgm:t>
    </dgm:pt>
    <dgm:pt modelId="{0E27447A-21BC-49B8-8D2D-47632C99F712}" type="sibTrans" cxnId="{CDDFF579-7EB4-4AD6-93B6-048B7A224A6E}">
      <dgm:prSet/>
      <dgm:spPr/>
      <dgm:t>
        <a:bodyPr/>
        <a:lstStyle/>
        <a:p>
          <a:endParaRPr lang="en-US"/>
        </a:p>
      </dgm:t>
    </dgm:pt>
    <dgm:pt modelId="{D464F572-146B-4E95-A484-4FFB8320ED2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Management</a:t>
          </a:r>
          <a:endParaRPr lang="en-US"/>
        </a:p>
      </dgm:t>
    </dgm:pt>
    <dgm:pt modelId="{0B6BBEE3-98D1-4D14-8EC3-E771487E0DDB}" type="parTrans" cxnId="{40DC64D8-EF2E-4E37-B175-59C5ED1538F0}">
      <dgm:prSet/>
      <dgm:spPr/>
      <dgm:t>
        <a:bodyPr/>
        <a:lstStyle/>
        <a:p>
          <a:endParaRPr lang="en-US"/>
        </a:p>
      </dgm:t>
    </dgm:pt>
    <dgm:pt modelId="{27C28410-779B-4E82-AE28-BB1FD673C853}" type="sibTrans" cxnId="{40DC64D8-EF2E-4E37-B175-59C5ED1538F0}">
      <dgm:prSet/>
      <dgm:spPr/>
      <dgm:t>
        <a:bodyPr/>
        <a:lstStyle/>
        <a:p>
          <a:endParaRPr lang="en-US"/>
        </a:p>
      </dgm:t>
    </dgm:pt>
    <dgm:pt modelId="{4A47F4B7-C06D-417E-9ED9-6DCC04128354}" type="pres">
      <dgm:prSet presAssocID="{F74B6AEF-3899-4A8C-8CF6-0D558B2EB4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B4103E-2E8A-4F27-BA39-7E659C5E1CED}" type="pres">
      <dgm:prSet presAssocID="{F98EF360-302F-460C-8751-8CA4B98FA89B}" presName="hierRoot1" presStyleCnt="0"/>
      <dgm:spPr/>
    </dgm:pt>
    <dgm:pt modelId="{E80C5BE2-096A-42CA-95E9-84EC02ABBD1C}" type="pres">
      <dgm:prSet presAssocID="{F98EF360-302F-460C-8751-8CA4B98FA89B}" presName="composite" presStyleCnt="0"/>
      <dgm:spPr/>
    </dgm:pt>
    <dgm:pt modelId="{CB49534B-58C8-4BDF-AF7D-079D513EEC61}" type="pres">
      <dgm:prSet presAssocID="{F98EF360-302F-460C-8751-8CA4B98FA89B}" presName="background" presStyleLbl="node0" presStyleIdx="0" presStyleCnt="3"/>
      <dgm:spPr/>
    </dgm:pt>
    <dgm:pt modelId="{EBDAACC6-131F-4ECD-A889-017616E3C783}" type="pres">
      <dgm:prSet presAssocID="{F98EF360-302F-460C-8751-8CA4B98FA89B}" presName="text" presStyleLbl="fgAcc0" presStyleIdx="0" presStyleCnt="3">
        <dgm:presLayoutVars>
          <dgm:chPref val="3"/>
        </dgm:presLayoutVars>
      </dgm:prSet>
      <dgm:spPr/>
    </dgm:pt>
    <dgm:pt modelId="{2EB9D4B9-18AF-496F-B99D-4257B7C4D9E6}" type="pres">
      <dgm:prSet presAssocID="{F98EF360-302F-460C-8751-8CA4B98FA89B}" presName="hierChild2" presStyleCnt="0"/>
      <dgm:spPr/>
    </dgm:pt>
    <dgm:pt modelId="{A6212B27-1B35-44C0-9D6B-A2FE26C6806D}" type="pres">
      <dgm:prSet presAssocID="{5978C1F1-B587-4F00-BEEE-EFC74998C669}" presName="hierRoot1" presStyleCnt="0"/>
      <dgm:spPr/>
    </dgm:pt>
    <dgm:pt modelId="{96D43542-441A-4126-9309-3D98E8F77E6B}" type="pres">
      <dgm:prSet presAssocID="{5978C1F1-B587-4F00-BEEE-EFC74998C669}" presName="composite" presStyleCnt="0"/>
      <dgm:spPr/>
    </dgm:pt>
    <dgm:pt modelId="{B4100CFF-656F-40F3-8556-4F17B1DCAA6C}" type="pres">
      <dgm:prSet presAssocID="{5978C1F1-B587-4F00-BEEE-EFC74998C669}" presName="background" presStyleLbl="node0" presStyleIdx="1" presStyleCnt="3"/>
      <dgm:spPr/>
    </dgm:pt>
    <dgm:pt modelId="{CFE2BD39-A55F-4D27-BC44-CF64558E0DD1}" type="pres">
      <dgm:prSet presAssocID="{5978C1F1-B587-4F00-BEEE-EFC74998C669}" presName="text" presStyleLbl="fgAcc0" presStyleIdx="1" presStyleCnt="3">
        <dgm:presLayoutVars>
          <dgm:chPref val="3"/>
        </dgm:presLayoutVars>
      </dgm:prSet>
      <dgm:spPr/>
    </dgm:pt>
    <dgm:pt modelId="{0ABD671B-186A-4B5F-9B1D-4770ECD7E2BC}" type="pres">
      <dgm:prSet presAssocID="{5978C1F1-B587-4F00-BEEE-EFC74998C669}" presName="hierChild2" presStyleCnt="0"/>
      <dgm:spPr/>
    </dgm:pt>
    <dgm:pt modelId="{BBCD4670-EA0E-46EC-8E4C-69AB51DC82B9}" type="pres">
      <dgm:prSet presAssocID="{D464F572-146B-4E95-A484-4FFB8320ED27}" presName="hierRoot1" presStyleCnt="0"/>
      <dgm:spPr/>
    </dgm:pt>
    <dgm:pt modelId="{7136376B-CBBB-4F4C-B402-41EFEA2F704A}" type="pres">
      <dgm:prSet presAssocID="{D464F572-146B-4E95-A484-4FFB8320ED27}" presName="composite" presStyleCnt="0"/>
      <dgm:spPr/>
    </dgm:pt>
    <dgm:pt modelId="{EBFDD290-43A5-4AAA-B36D-B0B7A412CF9E}" type="pres">
      <dgm:prSet presAssocID="{D464F572-146B-4E95-A484-4FFB8320ED27}" presName="background" presStyleLbl="node0" presStyleIdx="2" presStyleCnt="3"/>
      <dgm:spPr/>
    </dgm:pt>
    <dgm:pt modelId="{7E1FDCAF-16CE-4C09-A465-8A8383B945E5}" type="pres">
      <dgm:prSet presAssocID="{D464F572-146B-4E95-A484-4FFB8320ED27}" presName="text" presStyleLbl="fgAcc0" presStyleIdx="2" presStyleCnt="3">
        <dgm:presLayoutVars>
          <dgm:chPref val="3"/>
        </dgm:presLayoutVars>
      </dgm:prSet>
      <dgm:spPr/>
    </dgm:pt>
    <dgm:pt modelId="{EB5F54DE-6A20-4823-8FB7-BDDC5421E8AA}" type="pres">
      <dgm:prSet presAssocID="{D464F572-146B-4E95-A484-4FFB8320ED27}" presName="hierChild2" presStyleCnt="0"/>
      <dgm:spPr/>
    </dgm:pt>
  </dgm:ptLst>
  <dgm:cxnLst>
    <dgm:cxn modelId="{AFE03222-FEC2-4E48-82FF-75ED260221B0}" srcId="{F74B6AEF-3899-4A8C-8CF6-0D558B2EB47E}" destId="{F98EF360-302F-460C-8751-8CA4B98FA89B}" srcOrd="0" destOrd="0" parTransId="{A37FD1B0-0067-44D4-96C2-2358943F2AFC}" sibTransId="{DC420633-A8E9-40D7-A141-D8CB0FCCF2B1}"/>
    <dgm:cxn modelId="{CDDFF579-7EB4-4AD6-93B6-048B7A224A6E}" srcId="{F74B6AEF-3899-4A8C-8CF6-0D558B2EB47E}" destId="{5978C1F1-B587-4F00-BEEE-EFC74998C669}" srcOrd="1" destOrd="0" parTransId="{A765A426-BB41-4D76-9CF4-4567D3A1D8D6}" sibTransId="{0E27447A-21BC-49B8-8D2D-47632C99F712}"/>
    <dgm:cxn modelId="{8D237CA0-BCF2-4C83-A2C0-32D5E42FE53A}" type="presOf" srcId="{D464F572-146B-4E95-A484-4FFB8320ED27}" destId="{7E1FDCAF-16CE-4C09-A465-8A8383B945E5}" srcOrd="0" destOrd="0" presId="urn:microsoft.com/office/officeart/2005/8/layout/hierarchy1"/>
    <dgm:cxn modelId="{37844FAE-1266-41EC-84C1-8AEA4B93D9F0}" type="presOf" srcId="{5978C1F1-B587-4F00-BEEE-EFC74998C669}" destId="{CFE2BD39-A55F-4D27-BC44-CF64558E0DD1}" srcOrd="0" destOrd="0" presId="urn:microsoft.com/office/officeart/2005/8/layout/hierarchy1"/>
    <dgm:cxn modelId="{40DC64D8-EF2E-4E37-B175-59C5ED1538F0}" srcId="{F74B6AEF-3899-4A8C-8CF6-0D558B2EB47E}" destId="{D464F572-146B-4E95-A484-4FFB8320ED27}" srcOrd="2" destOrd="0" parTransId="{0B6BBEE3-98D1-4D14-8EC3-E771487E0DDB}" sibTransId="{27C28410-779B-4E82-AE28-BB1FD673C853}"/>
    <dgm:cxn modelId="{DC9E92EA-0D47-46BC-8D6B-24FE4FC3E8AC}" type="presOf" srcId="{F74B6AEF-3899-4A8C-8CF6-0D558B2EB47E}" destId="{4A47F4B7-C06D-417E-9ED9-6DCC04128354}" srcOrd="0" destOrd="0" presId="urn:microsoft.com/office/officeart/2005/8/layout/hierarchy1"/>
    <dgm:cxn modelId="{009A67FD-4BAF-43F5-8270-3F746B6B9180}" type="presOf" srcId="{F98EF360-302F-460C-8751-8CA4B98FA89B}" destId="{EBDAACC6-131F-4ECD-A889-017616E3C783}" srcOrd="0" destOrd="0" presId="urn:microsoft.com/office/officeart/2005/8/layout/hierarchy1"/>
    <dgm:cxn modelId="{9880B582-FC76-49B6-AA33-6B36B5F40E2D}" type="presParOf" srcId="{4A47F4B7-C06D-417E-9ED9-6DCC04128354}" destId="{22B4103E-2E8A-4F27-BA39-7E659C5E1CED}" srcOrd="0" destOrd="0" presId="urn:microsoft.com/office/officeart/2005/8/layout/hierarchy1"/>
    <dgm:cxn modelId="{AD6385A9-D697-471E-81E6-A38FE4EB9BDC}" type="presParOf" srcId="{22B4103E-2E8A-4F27-BA39-7E659C5E1CED}" destId="{E80C5BE2-096A-42CA-95E9-84EC02ABBD1C}" srcOrd="0" destOrd="0" presId="urn:microsoft.com/office/officeart/2005/8/layout/hierarchy1"/>
    <dgm:cxn modelId="{8D7F9C4D-E459-49E1-B711-8BF6515EB142}" type="presParOf" srcId="{E80C5BE2-096A-42CA-95E9-84EC02ABBD1C}" destId="{CB49534B-58C8-4BDF-AF7D-079D513EEC61}" srcOrd="0" destOrd="0" presId="urn:microsoft.com/office/officeart/2005/8/layout/hierarchy1"/>
    <dgm:cxn modelId="{1B15007B-B366-4E6C-8E64-C4A157B9B19F}" type="presParOf" srcId="{E80C5BE2-096A-42CA-95E9-84EC02ABBD1C}" destId="{EBDAACC6-131F-4ECD-A889-017616E3C783}" srcOrd="1" destOrd="0" presId="urn:microsoft.com/office/officeart/2005/8/layout/hierarchy1"/>
    <dgm:cxn modelId="{E1CB4A52-B8FE-451B-A3CE-FD0C625638F0}" type="presParOf" srcId="{22B4103E-2E8A-4F27-BA39-7E659C5E1CED}" destId="{2EB9D4B9-18AF-496F-B99D-4257B7C4D9E6}" srcOrd="1" destOrd="0" presId="urn:microsoft.com/office/officeart/2005/8/layout/hierarchy1"/>
    <dgm:cxn modelId="{67B43F0F-B85D-4AEF-B2B4-8C37AB6E0869}" type="presParOf" srcId="{4A47F4B7-C06D-417E-9ED9-6DCC04128354}" destId="{A6212B27-1B35-44C0-9D6B-A2FE26C6806D}" srcOrd="1" destOrd="0" presId="urn:microsoft.com/office/officeart/2005/8/layout/hierarchy1"/>
    <dgm:cxn modelId="{DBD980DC-49F5-4635-B439-100F9C4284B8}" type="presParOf" srcId="{A6212B27-1B35-44C0-9D6B-A2FE26C6806D}" destId="{96D43542-441A-4126-9309-3D98E8F77E6B}" srcOrd="0" destOrd="0" presId="urn:microsoft.com/office/officeart/2005/8/layout/hierarchy1"/>
    <dgm:cxn modelId="{4C80BC9E-84C9-4B92-842A-ED18484CEA82}" type="presParOf" srcId="{96D43542-441A-4126-9309-3D98E8F77E6B}" destId="{B4100CFF-656F-40F3-8556-4F17B1DCAA6C}" srcOrd="0" destOrd="0" presId="urn:microsoft.com/office/officeart/2005/8/layout/hierarchy1"/>
    <dgm:cxn modelId="{6AA752B1-76D4-4CC9-B46D-30A0289F2EB1}" type="presParOf" srcId="{96D43542-441A-4126-9309-3D98E8F77E6B}" destId="{CFE2BD39-A55F-4D27-BC44-CF64558E0DD1}" srcOrd="1" destOrd="0" presId="urn:microsoft.com/office/officeart/2005/8/layout/hierarchy1"/>
    <dgm:cxn modelId="{AD4B3045-D296-4B73-8201-E98E076AF8A0}" type="presParOf" srcId="{A6212B27-1B35-44C0-9D6B-A2FE26C6806D}" destId="{0ABD671B-186A-4B5F-9B1D-4770ECD7E2BC}" srcOrd="1" destOrd="0" presId="urn:microsoft.com/office/officeart/2005/8/layout/hierarchy1"/>
    <dgm:cxn modelId="{35A662FC-BDD5-4D24-8E9A-431FA796F184}" type="presParOf" srcId="{4A47F4B7-C06D-417E-9ED9-6DCC04128354}" destId="{BBCD4670-EA0E-46EC-8E4C-69AB51DC82B9}" srcOrd="2" destOrd="0" presId="urn:microsoft.com/office/officeart/2005/8/layout/hierarchy1"/>
    <dgm:cxn modelId="{3489122E-B7C1-42EA-9119-8C832247DC52}" type="presParOf" srcId="{BBCD4670-EA0E-46EC-8E4C-69AB51DC82B9}" destId="{7136376B-CBBB-4F4C-B402-41EFEA2F704A}" srcOrd="0" destOrd="0" presId="urn:microsoft.com/office/officeart/2005/8/layout/hierarchy1"/>
    <dgm:cxn modelId="{9331003A-BC91-4FC1-9370-EC77E7BACC7D}" type="presParOf" srcId="{7136376B-CBBB-4F4C-B402-41EFEA2F704A}" destId="{EBFDD290-43A5-4AAA-B36D-B0B7A412CF9E}" srcOrd="0" destOrd="0" presId="urn:microsoft.com/office/officeart/2005/8/layout/hierarchy1"/>
    <dgm:cxn modelId="{C029B0B9-DA01-4942-944D-F1482E0168EC}" type="presParOf" srcId="{7136376B-CBBB-4F4C-B402-41EFEA2F704A}" destId="{7E1FDCAF-16CE-4C09-A465-8A8383B945E5}" srcOrd="1" destOrd="0" presId="urn:microsoft.com/office/officeart/2005/8/layout/hierarchy1"/>
    <dgm:cxn modelId="{8E57786C-E4B4-4798-ABF3-CBCBE76FEC38}" type="presParOf" srcId="{BBCD4670-EA0E-46EC-8E4C-69AB51DC82B9}" destId="{EB5F54DE-6A20-4823-8FB7-BDDC5421E8AA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733731-50DC-4194-91F4-6AD0B73569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28EEBF-3794-47D5-8132-0E7AE03762FB}">
      <dgm:prSet/>
      <dgm:spPr/>
      <dgm:t>
        <a:bodyPr/>
        <a:lstStyle/>
        <a:p>
          <a:r>
            <a:rPr lang="it-IT"/>
            <a:t>Una riflessione sul corso base security</a:t>
          </a:r>
          <a:endParaRPr lang="en-US"/>
        </a:p>
      </dgm:t>
    </dgm:pt>
    <dgm:pt modelId="{708399FB-70CA-45DE-A3A2-D23FB51BE89E}" type="parTrans" cxnId="{3D8A1E21-27D7-4F7E-80BE-8F4EFD13FBC1}">
      <dgm:prSet/>
      <dgm:spPr/>
      <dgm:t>
        <a:bodyPr/>
        <a:lstStyle/>
        <a:p>
          <a:endParaRPr lang="en-US"/>
        </a:p>
      </dgm:t>
    </dgm:pt>
    <dgm:pt modelId="{98825FBA-5A39-42A5-8B64-E2A96056359B}" type="sibTrans" cxnId="{3D8A1E21-27D7-4F7E-80BE-8F4EFD13FBC1}">
      <dgm:prSet/>
      <dgm:spPr/>
      <dgm:t>
        <a:bodyPr/>
        <a:lstStyle/>
        <a:p>
          <a:endParaRPr lang="en-US"/>
        </a:p>
      </dgm:t>
    </dgm:pt>
    <dgm:pt modelId="{BEF6E562-D9B8-4779-B4B8-F06F3BA3009F}">
      <dgm:prSet/>
      <dgm:spPr/>
      <dgm:t>
        <a:bodyPr/>
        <a:lstStyle/>
        <a:p>
          <a:r>
            <a:rPr lang="it-IT"/>
            <a:t>Versione inglese dell’attuale</a:t>
          </a:r>
          <a:endParaRPr lang="en-US"/>
        </a:p>
      </dgm:t>
    </dgm:pt>
    <dgm:pt modelId="{81C3AA0E-639C-412B-807B-D22EE2D797FE}" type="parTrans" cxnId="{7CDE73AD-E59E-4D6D-B60C-145A65995884}">
      <dgm:prSet/>
      <dgm:spPr/>
      <dgm:t>
        <a:bodyPr/>
        <a:lstStyle/>
        <a:p>
          <a:endParaRPr lang="en-US"/>
        </a:p>
      </dgm:t>
    </dgm:pt>
    <dgm:pt modelId="{8D398216-020A-47F9-A07F-8B6097625235}" type="sibTrans" cxnId="{7CDE73AD-E59E-4D6D-B60C-145A65995884}">
      <dgm:prSet/>
      <dgm:spPr/>
      <dgm:t>
        <a:bodyPr/>
        <a:lstStyle/>
        <a:p>
          <a:endParaRPr lang="en-US"/>
        </a:p>
      </dgm:t>
    </dgm:pt>
    <dgm:pt modelId="{67FEF5F1-CA8E-4952-AEF8-900063C5CD83}">
      <dgm:prSet/>
      <dgm:spPr/>
      <dgm:t>
        <a:bodyPr/>
        <a:lstStyle/>
        <a:p>
          <a:r>
            <a:rPr lang="it-IT"/>
            <a:t>Nuova edizione</a:t>
          </a:r>
          <a:endParaRPr lang="en-US"/>
        </a:p>
      </dgm:t>
    </dgm:pt>
    <dgm:pt modelId="{D01CE780-0738-4C34-A659-CC81676EAE9A}" type="parTrans" cxnId="{57CC3E28-BF4D-4BCC-A115-E5EBE5304621}">
      <dgm:prSet/>
      <dgm:spPr/>
      <dgm:t>
        <a:bodyPr/>
        <a:lstStyle/>
        <a:p>
          <a:endParaRPr lang="en-US"/>
        </a:p>
      </dgm:t>
    </dgm:pt>
    <dgm:pt modelId="{E5F7AE91-C468-494C-A4FD-E10D972803E8}" type="sibTrans" cxnId="{57CC3E28-BF4D-4BCC-A115-E5EBE5304621}">
      <dgm:prSet/>
      <dgm:spPr/>
      <dgm:t>
        <a:bodyPr/>
        <a:lstStyle/>
        <a:p>
          <a:endParaRPr lang="en-US"/>
        </a:p>
      </dgm:t>
    </dgm:pt>
    <dgm:pt modelId="{335C08E7-876D-4000-AC2A-6D7B7E9CCC01}">
      <dgm:prSet/>
      <dgm:spPr/>
      <dgm:t>
        <a:bodyPr/>
        <a:lstStyle/>
        <a:p>
          <a:r>
            <a:rPr lang="it-IT"/>
            <a:t>Lavorare da subito sui contenuti COURSERA e su quelli open</a:t>
          </a:r>
          <a:endParaRPr lang="en-US"/>
        </a:p>
      </dgm:t>
    </dgm:pt>
    <dgm:pt modelId="{1D07D34A-4B70-4FF9-8E18-91BD6E845832}" type="parTrans" cxnId="{A1A32715-31E5-4AFC-9076-1EB87CEBCD29}">
      <dgm:prSet/>
      <dgm:spPr/>
      <dgm:t>
        <a:bodyPr/>
        <a:lstStyle/>
        <a:p>
          <a:endParaRPr lang="en-US"/>
        </a:p>
      </dgm:t>
    </dgm:pt>
    <dgm:pt modelId="{D60E0F8B-7B37-4F6F-AD56-D7AA0F23F990}" type="sibTrans" cxnId="{A1A32715-31E5-4AFC-9076-1EB87CEBCD29}">
      <dgm:prSet/>
      <dgm:spPr/>
      <dgm:t>
        <a:bodyPr/>
        <a:lstStyle/>
        <a:p>
          <a:endParaRPr lang="en-US"/>
        </a:p>
      </dgm:t>
    </dgm:pt>
    <dgm:pt modelId="{36627B1C-46A1-436A-B516-24BAB8EA3986}">
      <dgm:prSet/>
      <dgm:spPr/>
      <dgm:t>
        <a:bodyPr/>
        <a:lstStyle/>
        <a:p>
          <a:r>
            <a:rPr lang="en-US" dirty="0"/>
            <a:t>Un</a:t>
          </a:r>
          <a:r>
            <a:rPr lang="en-US" baseline="0" dirty="0"/>
            <a:t> </a:t>
          </a:r>
          <a:r>
            <a:rPr lang="en-US" baseline="0" dirty="0" err="1"/>
            <a:t>programma</a:t>
          </a:r>
          <a:r>
            <a:rPr lang="en-US" baseline="0" dirty="0"/>
            <a:t>, un PIANO!</a:t>
          </a:r>
          <a:endParaRPr lang="en-US" dirty="0"/>
        </a:p>
      </dgm:t>
    </dgm:pt>
    <dgm:pt modelId="{B9020236-BC9B-4012-89C4-B5C3AD24BE58}" type="parTrans" cxnId="{97EC037C-0536-481C-B086-EFC2BA834D3D}">
      <dgm:prSet/>
      <dgm:spPr/>
      <dgm:t>
        <a:bodyPr/>
        <a:lstStyle/>
        <a:p>
          <a:endParaRPr lang="en-US"/>
        </a:p>
      </dgm:t>
    </dgm:pt>
    <dgm:pt modelId="{9016D311-58BF-46AF-8526-94B604C6F0A6}" type="sibTrans" cxnId="{97EC037C-0536-481C-B086-EFC2BA834D3D}">
      <dgm:prSet/>
      <dgm:spPr/>
      <dgm:t>
        <a:bodyPr/>
        <a:lstStyle/>
        <a:p>
          <a:endParaRPr lang="en-US"/>
        </a:p>
      </dgm:t>
    </dgm:pt>
    <dgm:pt modelId="{74B6267E-441E-43A2-B1BE-C894238B4693}" type="pres">
      <dgm:prSet presAssocID="{5F733731-50DC-4194-91F4-6AD0B735698D}" presName="root" presStyleCnt="0">
        <dgm:presLayoutVars>
          <dgm:dir/>
          <dgm:resizeHandles val="exact"/>
        </dgm:presLayoutVars>
      </dgm:prSet>
      <dgm:spPr/>
    </dgm:pt>
    <dgm:pt modelId="{BE54445E-008C-4CA8-9C93-8DB6DFA9AD7E}" type="pres">
      <dgm:prSet presAssocID="{2828EEBF-3794-47D5-8132-0E7AE03762FB}" presName="compNode" presStyleCnt="0"/>
      <dgm:spPr/>
    </dgm:pt>
    <dgm:pt modelId="{A0967E71-1946-4747-AF95-91DDF9C40DFE}" type="pres">
      <dgm:prSet presAssocID="{2828EEBF-3794-47D5-8132-0E7AE03762FB}" presName="bgRect" presStyleLbl="bgShp" presStyleIdx="0" presStyleCnt="3"/>
      <dgm:spPr/>
    </dgm:pt>
    <dgm:pt modelId="{EEA7FF5A-D454-4696-9F0D-8AA16FC41656}" type="pres">
      <dgm:prSet presAssocID="{2828EEBF-3794-47D5-8132-0E7AE03762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96DF7FAB-BEDA-4330-A4BF-D873E15EA635}" type="pres">
      <dgm:prSet presAssocID="{2828EEBF-3794-47D5-8132-0E7AE03762FB}" presName="spaceRect" presStyleCnt="0"/>
      <dgm:spPr/>
    </dgm:pt>
    <dgm:pt modelId="{777D6CBC-9430-4BC8-A30D-A0D622918A62}" type="pres">
      <dgm:prSet presAssocID="{2828EEBF-3794-47D5-8132-0E7AE03762FB}" presName="parTx" presStyleLbl="revTx" presStyleIdx="0" presStyleCnt="4">
        <dgm:presLayoutVars>
          <dgm:chMax val="0"/>
          <dgm:chPref val="0"/>
        </dgm:presLayoutVars>
      </dgm:prSet>
      <dgm:spPr/>
    </dgm:pt>
    <dgm:pt modelId="{F88765F2-EF24-4E42-956F-8FBA043E32C2}" type="pres">
      <dgm:prSet presAssocID="{2828EEBF-3794-47D5-8132-0E7AE03762FB}" presName="desTx" presStyleLbl="revTx" presStyleIdx="1" presStyleCnt="4">
        <dgm:presLayoutVars/>
      </dgm:prSet>
      <dgm:spPr/>
    </dgm:pt>
    <dgm:pt modelId="{A8E4F431-19AA-4F02-8329-A52503A1F269}" type="pres">
      <dgm:prSet presAssocID="{98825FBA-5A39-42A5-8B64-E2A96056359B}" presName="sibTrans" presStyleCnt="0"/>
      <dgm:spPr/>
    </dgm:pt>
    <dgm:pt modelId="{291E13CF-A82C-47E1-9A4A-E98F52032700}" type="pres">
      <dgm:prSet presAssocID="{335C08E7-876D-4000-AC2A-6D7B7E9CCC01}" presName="compNode" presStyleCnt="0"/>
      <dgm:spPr/>
    </dgm:pt>
    <dgm:pt modelId="{37A5F6D8-0102-48B7-AB93-A9092C73B26C}" type="pres">
      <dgm:prSet presAssocID="{335C08E7-876D-4000-AC2A-6D7B7E9CCC01}" presName="bgRect" presStyleLbl="bgShp" presStyleIdx="1" presStyleCnt="3"/>
      <dgm:spPr/>
    </dgm:pt>
    <dgm:pt modelId="{CC2D3C55-D585-4CFF-8AB7-542C4115E6D7}" type="pres">
      <dgm:prSet presAssocID="{335C08E7-876D-4000-AC2A-6D7B7E9CCC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04131007-DB2E-44B6-B00D-B8A3EAD51529}" type="pres">
      <dgm:prSet presAssocID="{335C08E7-876D-4000-AC2A-6D7B7E9CCC01}" presName="spaceRect" presStyleCnt="0"/>
      <dgm:spPr/>
    </dgm:pt>
    <dgm:pt modelId="{B0B67ABE-A3C1-4516-838D-59CC7F7BF591}" type="pres">
      <dgm:prSet presAssocID="{335C08E7-876D-4000-AC2A-6D7B7E9CCC01}" presName="parTx" presStyleLbl="revTx" presStyleIdx="2" presStyleCnt="4">
        <dgm:presLayoutVars>
          <dgm:chMax val="0"/>
          <dgm:chPref val="0"/>
        </dgm:presLayoutVars>
      </dgm:prSet>
      <dgm:spPr/>
    </dgm:pt>
    <dgm:pt modelId="{5804A16C-EAF7-4F70-85F4-4DF0F0486302}" type="pres">
      <dgm:prSet presAssocID="{D60E0F8B-7B37-4F6F-AD56-D7AA0F23F990}" presName="sibTrans" presStyleCnt="0"/>
      <dgm:spPr/>
    </dgm:pt>
    <dgm:pt modelId="{433FE263-304B-493B-9732-2411D89580EB}" type="pres">
      <dgm:prSet presAssocID="{36627B1C-46A1-436A-B516-24BAB8EA3986}" presName="compNode" presStyleCnt="0"/>
      <dgm:spPr/>
    </dgm:pt>
    <dgm:pt modelId="{C240F723-654F-4FD7-96BF-9E9504BD4539}" type="pres">
      <dgm:prSet presAssocID="{36627B1C-46A1-436A-B516-24BAB8EA3986}" presName="bgRect" presStyleLbl="bgShp" presStyleIdx="2" presStyleCnt="3"/>
      <dgm:spPr/>
    </dgm:pt>
    <dgm:pt modelId="{7D8EB981-E8F5-41B2-9C45-8E360AE8566A}" type="pres">
      <dgm:prSet presAssocID="{36627B1C-46A1-436A-B516-24BAB8EA39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4905A522-966A-4D4D-B5FC-1922AB6BD94B}" type="pres">
      <dgm:prSet presAssocID="{36627B1C-46A1-436A-B516-24BAB8EA3986}" presName="spaceRect" presStyleCnt="0"/>
      <dgm:spPr/>
    </dgm:pt>
    <dgm:pt modelId="{E1F8C90A-F2ED-45B5-94A9-1DAF6075DDAF}" type="pres">
      <dgm:prSet presAssocID="{36627B1C-46A1-436A-B516-24BAB8EA39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2A520C-0D9F-48DC-A07D-1588668A9AB9}" type="presOf" srcId="{36627B1C-46A1-436A-B516-24BAB8EA3986}" destId="{E1F8C90A-F2ED-45B5-94A9-1DAF6075DDAF}" srcOrd="0" destOrd="0" presId="urn:microsoft.com/office/officeart/2018/2/layout/IconVerticalSolidList"/>
    <dgm:cxn modelId="{A1A32715-31E5-4AFC-9076-1EB87CEBCD29}" srcId="{5F733731-50DC-4194-91F4-6AD0B735698D}" destId="{335C08E7-876D-4000-AC2A-6D7B7E9CCC01}" srcOrd="1" destOrd="0" parTransId="{1D07D34A-4B70-4FF9-8E18-91BD6E845832}" sibTransId="{D60E0F8B-7B37-4F6F-AD56-D7AA0F23F990}"/>
    <dgm:cxn modelId="{FDE9B417-8FDB-40D9-B9FF-7DCDB83139F2}" type="presOf" srcId="{67FEF5F1-CA8E-4952-AEF8-900063C5CD83}" destId="{F88765F2-EF24-4E42-956F-8FBA043E32C2}" srcOrd="0" destOrd="1" presId="urn:microsoft.com/office/officeart/2018/2/layout/IconVerticalSolidList"/>
    <dgm:cxn modelId="{3D8A1E21-27D7-4F7E-80BE-8F4EFD13FBC1}" srcId="{5F733731-50DC-4194-91F4-6AD0B735698D}" destId="{2828EEBF-3794-47D5-8132-0E7AE03762FB}" srcOrd="0" destOrd="0" parTransId="{708399FB-70CA-45DE-A3A2-D23FB51BE89E}" sibTransId="{98825FBA-5A39-42A5-8B64-E2A96056359B}"/>
    <dgm:cxn modelId="{57CC3E28-BF4D-4BCC-A115-E5EBE5304621}" srcId="{2828EEBF-3794-47D5-8132-0E7AE03762FB}" destId="{67FEF5F1-CA8E-4952-AEF8-900063C5CD83}" srcOrd="1" destOrd="0" parTransId="{D01CE780-0738-4C34-A659-CC81676EAE9A}" sibTransId="{E5F7AE91-C468-494C-A4FD-E10D972803E8}"/>
    <dgm:cxn modelId="{96AE4566-1A3D-433C-BA86-29774CC6428A}" type="presOf" srcId="{335C08E7-876D-4000-AC2A-6D7B7E9CCC01}" destId="{B0B67ABE-A3C1-4516-838D-59CC7F7BF591}" srcOrd="0" destOrd="0" presId="urn:microsoft.com/office/officeart/2018/2/layout/IconVerticalSolidList"/>
    <dgm:cxn modelId="{2D457069-6CD5-4623-AC41-50E603087CAD}" type="presOf" srcId="{2828EEBF-3794-47D5-8132-0E7AE03762FB}" destId="{777D6CBC-9430-4BC8-A30D-A0D622918A62}" srcOrd="0" destOrd="0" presId="urn:microsoft.com/office/officeart/2018/2/layout/IconVerticalSolidList"/>
    <dgm:cxn modelId="{83A1E659-D8BB-4F94-B8BB-76FF290A651E}" type="presOf" srcId="{BEF6E562-D9B8-4779-B4B8-F06F3BA3009F}" destId="{F88765F2-EF24-4E42-956F-8FBA043E32C2}" srcOrd="0" destOrd="0" presId="urn:microsoft.com/office/officeart/2018/2/layout/IconVerticalSolidList"/>
    <dgm:cxn modelId="{97EC037C-0536-481C-B086-EFC2BA834D3D}" srcId="{5F733731-50DC-4194-91F4-6AD0B735698D}" destId="{36627B1C-46A1-436A-B516-24BAB8EA3986}" srcOrd="2" destOrd="0" parTransId="{B9020236-BC9B-4012-89C4-B5C3AD24BE58}" sibTransId="{9016D311-58BF-46AF-8526-94B604C6F0A6}"/>
    <dgm:cxn modelId="{7CDE73AD-E59E-4D6D-B60C-145A65995884}" srcId="{2828EEBF-3794-47D5-8132-0E7AE03762FB}" destId="{BEF6E562-D9B8-4779-B4B8-F06F3BA3009F}" srcOrd="0" destOrd="0" parTransId="{81C3AA0E-639C-412B-807B-D22EE2D797FE}" sibTransId="{8D398216-020A-47F9-A07F-8B6097625235}"/>
    <dgm:cxn modelId="{ABAD1DCC-1525-408B-9DED-E3735B47FCE4}" type="presOf" srcId="{5F733731-50DC-4194-91F4-6AD0B735698D}" destId="{74B6267E-441E-43A2-B1BE-C894238B4693}" srcOrd="0" destOrd="0" presId="urn:microsoft.com/office/officeart/2018/2/layout/IconVerticalSolidList"/>
    <dgm:cxn modelId="{8D1C5C9C-953E-45FC-9282-D860AF1F3575}" type="presParOf" srcId="{74B6267E-441E-43A2-B1BE-C894238B4693}" destId="{BE54445E-008C-4CA8-9C93-8DB6DFA9AD7E}" srcOrd="0" destOrd="0" presId="urn:microsoft.com/office/officeart/2018/2/layout/IconVerticalSolidList"/>
    <dgm:cxn modelId="{D4236E5C-62AE-4741-B29D-0F293313166A}" type="presParOf" srcId="{BE54445E-008C-4CA8-9C93-8DB6DFA9AD7E}" destId="{A0967E71-1946-4747-AF95-91DDF9C40DFE}" srcOrd="0" destOrd="0" presId="urn:microsoft.com/office/officeart/2018/2/layout/IconVerticalSolidList"/>
    <dgm:cxn modelId="{4060E48B-D629-4198-A1FB-F679546DDA5B}" type="presParOf" srcId="{BE54445E-008C-4CA8-9C93-8DB6DFA9AD7E}" destId="{EEA7FF5A-D454-4696-9F0D-8AA16FC41656}" srcOrd="1" destOrd="0" presId="urn:microsoft.com/office/officeart/2018/2/layout/IconVerticalSolidList"/>
    <dgm:cxn modelId="{10BF8B2A-E469-4F28-975A-3762D20B4375}" type="presParOf" srcId="{BE54445E-008C-4CA8-9C93-8DB6DFA9AD7E}" destId="{96DF7FAB-BEDA-4330-A4BF-D873E15EA635}" srcOrd="2" destOrd="0" presId="urn:microsoft.com/office/officeart/2018/2/layout/IconVerticalSolidList"/>
    <dgm:cxn modelId="{34D78149-B3C3-44D9-8BDE-12411DCBF705}" type="presParOf" srcId="{BE54445E-008C-4CA8-9C93-8DB6DFA9AD7E}" destId="{777D6CBC-9430-4BC8-A30D-A0D622918A62}" srcOrd="3" destOrd="0" presId="urn:microsoft.com/office/officeart/2018/2/layout/IconVerticalSolidList"/>
    <dgm:cxn modelId="{2B639BE6-151D-4EFF-95BC-4C3BB2D4B39E}" type="presParOf" srcId="{BE54445E-008C-4CA8-9C93-8DB6DFA9AD7E}" destId="{F88765F2-EF24-4E42-956F-8FBA043E32C2}" srcOrd="4" destOrd="0" presId="urn:microsoft.com/office/officeart/2018/2/layout/IconVerticalSolidList"/>
    <dgm:cxn modelId="{8579712C-381B-4CF7-83D0-B52B58B61775}" type="presParOf" srcId="{74B6267E-441E-43A2-B1BE-C894238B4693}" destId="{A8E4F431-19AA-4F02-8329-A52503A1F269}" srcOrd="1" destOrd="0" presId="urn:microsoft.com/office/officeart/2018/2/layout/IconVerticalSolidList"/>
    <dgm:cxn modelId="{15D70158-73AF-49EA-96BD-AB2A8F06C0BB}" type="presParOf" srcId="{74B6267E-441E-43A2-B1BE-C894238B4693}" destId="{291E13CF-A82C-47E1-9A4A-E98F52032700}" srcOrd="2" destOrd="0" presId="urn:microsoft.com/office/officeart/2018/2/layout/IconVerticalSolidList"/>
    <dgm:cxn modelId="{4F7C9679-E578-46E0-8971-B25D24D88463}" type="presParOf" srcId="{291E13CF-A82C-47E1-9A4A-E98F52032700}" destId="{37A5F6D8-0102-48B7-AB93-A9092C73B26C}" srcOrd="0" destOrd="0" presId="urn:microsoft.com/office/officeart/2018/2/layout/IconVerticalSolidList"/>
    <dgm:cxn modelId="{1D551170-2F55-42D5-80C4-C5957D423F2F}" type="presParOf" srcId="{291E13CF-A82C-47E1-9A4A-E98F52032700}" destId="{CC2D3C55-D585-4CFF-8AB7-542C4115E6D7}" srcOrd="1" destOrd="0" presId="urn:microsoft.com/office/officeart/2018/2/layout/IconVerticalSolidList"/>
    <dgm:cxn modelId="{D9569F68-27AD-41A0-A757-590D1F363F31}" type="presParOf" srcId="{291E13CF-A82C-47E1-9A4A-E98F52032700}" destId="{04131007-DB2E-44B6-B00D-B8A3EAD51529}" srcOrd="2" destOrd="0" presId="urn:microsoft.com/office/officeart/2018/2/layout/IconVerticalSolidList"/>
    <dgm:cxn modelId="{8A9B8FF0-44B9-4F76-9EB3-FF6CC945B667}" type="presParOf" srcId="{291E13CF-A82C-47E1-9A4A-E98F52032700}" destId="{B0B67ABE-A3C1-4516-838D-59CC7F7BF591}" srcOrd="3" destOrd="0" presId="urn:microsoft.com/office/officeart/2018/2/layout/IconVerticalSolidList"/>
    <dgm:cxn modelId="{E66B984C-B93C-4C3D-98B7-E0FEC07C73E4}" type="presParOf" srcId="{74B6267E-441E-43A2-B1BE-C894238B4693}" destId="{5804A16C-EAF7-4F70-85F4-4DF0F0486302}" srcOrd="3" destOrd="0" presId="urn:microsoft.com/office/officeart/2018/2/layout/IconVerticalSolidList"/>
    <dgm:cxn modelId="{39C7D60B-7748-474B-86AF-CC6F6199FA93}" type="presParOf" srcId="{74B6267E-441E-43A2-B1BE-C894238B4693}" destId="{433FE263-304B-493B-9732-2411D89580EB}" srcOrd="4" destOrd="0" presId="urn:microsoft.com/office/officeart/2018/2/layout/IconVerticalSolidList"/>
    <dgm:cxn modelId="{32D9FF58-B8DE-4DF7-9608-FFC48D03B27B}" type="presParOf" srcId="{433FE263-304B-493B-9732-2411D89580EB}" destId="{C240F723-654F-4FD7-96BF-9E9504BD4539}" srcOrd="0" destOrd="0" presId="urn:microsoft.com/office/officeart/2018/2/layout/IconVerticalSolidList"/>
    <dgm:cxn modelId="{F54CAC87-E213-478D-9960-8BFDEA46912E}" type="presParOf" srcId="{433FE263-304B-493B-9732-2411D89580EB}" destId="{7D8EB981-E8F5-41B2-9C45-8E360AE8566A}" srcOrd="1" destOrd="0" presId="urn:microsoft.com/office/officeart/2018/2/layout/IconVerticalSolidList"/>
    <dgm:cxn modelId="{25AAD0F5-EEA7-453F-B151-3B67E55A5CAF}" type="presParOf" srcId="{433FE263-304B-493B-9732-2411D89580EB}" destId="{4905A522-966A-4D4D-B5FC-1922AB6BD94B}" srcOrd="2" destOrd="0" presId="urn:microsoft.com/office/officeart/2018/2/layout/IconVerticalSolidList"/>
    <dgm:cxn modelId="{C4886861-4941-4989-88E6-A8D46C07A40D}" type="presParOf" srcId="{433FE263-304B-493B-9732-2411D89580EB}" destId="{E1F8C90A-F2ED-45B5-94A9-1DAF6075DD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6A04-5CD3-4CD0-8779-F4FB84599C7D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5005-F9AA-4627-86E8-29F25A4FBE89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interno</a:t>
          </a:r>
          <a:endParaRPr lang="en-US" sz="4300" kern="1200" dirty="0"/>
        </a:p>
      </dsp:txBody>
      <dsp:txXfrm>
        <a:off x="559800" y="3022743"/>
        <a:ext cx="4320000" cy="720000"/>
      </dsp:txXfrm>
    </dsp:sp>
    <dsp:sp modelId="{C61B8746-BD76-4370-880B-F6244C065A18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215E2-5DC7-4C0A-8A21-2B06473A4D8F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esterno</a:t>
          </a:r>
          <a:endParaRPr lang="en-US" sz="4300" kern="1200" dirty="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EF91B-BD70-42E7-B0EE-3F252DDB3F8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6EBE6-7CD0-475D-AB5A-133FCB90CD6C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8966B-73CB-429E-A556-2C48A69C671B}">
      <dsp:nvSpPr>
        <dsp:cNvPr id="0" name=""/>
        <dsp:cNvSpPr/>
      </dsp:nvSpPr>
      <dsp:spPr>
        <a:xfrm>
          <a:off x="1057183" y="1805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Coursera</a:t>
          </a:r>
          <a:endParaRPr lang="en-US" sz="2200" kern="1200" dirty="0"/>
        </a:p>
      </dsp:txBody>
      <dsp:txXfrm>
        <a:off x="1057183" y="1805"/>
        <a:ext cx="4732020" cy="915310"/>
      </dsp:txXfrm>
    </dsp:sp>
    <dsp:sp modelId="{4B0F841D-B067-439D-ABD9-9043C8217BA5}">
      <dsp:nvSpPr>
        <dsp:cNvPr id="0" name=""/>
        <dsp:cNvSpPr/>
      </dsp:nvSpPr>
      <dsp:spPr>
        <a:xfrm>
          <a:off x="5794095" y="1805"/>
          <a:ext cx="471661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Selezione di corsi di livello avanzato che permettano di approfondire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Selezione di percorsi sui quali confrontarsi</a:t>
          </a:r>
          <a:endParaRPr lang="en-US" sz="1300" kern="1200" dirty="0"/>
        </a:p>
      </dsp:txBody>
      <dsp:txXfrm>
        <a:off x="5794095" y="1805"/>
        <a:ext cx="4716612" cy="915310"/>
      </dsp:txXfrm>
    </dsp:sp>
    <dsp:sp modelId="{5E6BA12E-5F7A-48E5-A291-06BC9C1F0A02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C5BF8-031A-42C1-8C8E-8EA808EC8D0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3C542-0924-41D9-80B8-64730C183F98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FASTLane</a:t>
          </a:r>
          <a:endParaRPr lang="en-US" sz="2200" kern="1200"/>
        </a:p>
      </dsp:txBody>
      <dsp:txXfrm>
        <a:off x="1057183" y="1145944"/>
        <a:ext cx="4732020" cy="915310"/>
      </dsp:txXfrm>
    </dsp:sp>
    <dsp:sp modelId="{B415F406-B4D0-4518-A138-78E88B53EDC6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Selezione di corsi eventualmente anche personalizzati</a:t>
          </a:r>
          <a:endParaRPr lang="en-US" sz="1300" kern="1200"/>
        </a:p>
      </dsp:txBody>
      <dsp:txXfrm>
        <a:off x="5789203" y="1145944"/>
        <a:ext cx="4726396" cy="915310"/>
      </dsp:txXfrm>
    </dsp:sp>
    <dsp:sp modelId="{CC72813B-4D73-44DD-AB2B-3767FC2D71F3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9D3AB-A0F8-44D8-8398-AD30304A781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79C3E-272A-4AFA-AA97-78A1FFEB518D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Proposte formative online (un complemento)</a:t>
          </a:r>
          <a:endParaRPr lang="en-US" sz="2200" kern="1200" dirty="0"/>
        </a:p>
      </dsp:txBody>
      <dsp:txXfrm>
        <a:off x="1057183" y="2290082"/>
        <a:ext cx="9458416" cy="915310"/>
      </dsp:txXfrm>
    </dsp:sp>
    <dsp:sp modelId="{FC7D8CFD-FEB1-4426-BD45-C0F2E6B2615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C0F09-787F-4B07-A6A4-3BB1E8DD4B1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C4B66-7FAF-4B36-92A6-4D9C0DF22E5B}">
      <dsp:nvSpPr>
        <dsp:cNvPr id="0" name=""/>
        <dsp:cNvSpPr/>
      </dsp:nvSpPr>
      <dsp:spPr>
        <a:xfrm>
          <a:off x="1057183" y="3434221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INFN Academy?</a:t>
          </a:r>
          <a:endParaRPr lang="en-US" sz="2200" kern="1200"/>
        </a:p>
      </dsp:txBody>
      <dsp:txXfrm>
        <a:off x="1057183" y="3434221"/>
        <a:ext cx="4732020" cy="915310"/>
      </dsp:txXfrm>
    </dsp:sp>
    <dsp:sp modelId="{76B2DEE7-8F01-4C51-8B61-C90FA2187DEE}">
      <dsp:nvSpPr>
        <dsp:cNvPr id="0" name=""/>
        <dsp:cNvSpPr/>
      </dsp:nvSpPr>
      <dsp:spPr>
        <a:xfrm>
          <a:off x="5789203" y="3434221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Formazione «nostra»</a:t>
          </a:r>
          <a:endParaRPr lang="en-US" sz="1300" kern="1200"/>
        </a:p>
      </dsp:txBody>
      <dsp:txXfrm>
        <a:off x="5789203" y="3434221"/>
        <a:ext cx="472639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534B-58C8-4BDF-AF7D-079D513EEC61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AACC6-131F-4ECD-A889-017616E3C78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/>
            <a:t>Utenti</a:t>
          </a:r>
          <a:endParaRPr lang="en-US" sz="3900" kern="1200"/>
        </a:p>
      </dsp:txBody>
      <dsp:txXfrm>
        <a:off x="383617" y="1447754"/>
        <a:ext cx="2847502" cy="1768010"/>
      </dsp:txXfrm>
    </dsp:sp>
    <dsp:sp modelId="{B4100CFF-656F-40F3-8556-4F17B1DCAA6C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2BD39-A55F-4D27-BC44-CF64558E0DD1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/>
            <a:t>Colleghi</a:t>
          </a:r>
          <a:endParaRPr lang="en-US" sz="3900" kern="1200"/>
        </a:p>
      </dsp:txBody>
      <dsp:txXfrm>
        <a:off x="3998355" y="1447754"/>
        <a:ext cx="2847502" cy="1768010"/>
      </dsp:txXfrm>
    </dsp:sp>
    <dsp:sp modelId="{EBFDD290-43A5-4AAA-B36D-B0B7A412CF9E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FDCAF-16CE-4C09-A465-8A8383B945E5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/>
            <a:t>Management</a:t>
          </a:r>
          <a:endParaRPr lang="en-US" sz="3900" kern="1200"/>
        </a:p>
      </dsp:txBody>
      <dsp:txXfrm>
        <a:off x="7613092" y="1447754"/>
        <a:ext cx="2847502" cy="1768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7E71-1946-4747-AF95-91DDF9C40DFE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7FF5A-D454-4696-9F0D-8AA16FC41656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6CBC-9430-4BC8-A30D-A0D622918A62}">
      <dsp:nvSpPr>
        <dsp:cNvPr id="0" name=""/>
        <dsp:cNvSpPr/>
      </dsp:nvSpPr>
      <dsp:spPr>
        <a:xfrm>
          <a:off x="1844034" y="682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Una riflessione sul corso base security</a:t>
          </a:r>
          <a:endParaRPr lang="en-US" sz="2500" kern="1200"/>
        </a:p>
      </dsp:txBody>
      <dsp:txXfrm>
        <a:off x="1844034" y="682"/>
        <a:ext cx="2810369" cy="1596566"/>
      </dsp:txXfrm>
    </dsp:sp>
    <dsp:sp modelId="{F88765F2-EF24-4E42-956F-8FBA043E32C2}">
      <dsp:nvSpPr>
        <dsp:cNvPr id="0" name=""/>
        <dsp:cNvSpPr/>
      </dsp:nvSpPr>
      <dsp:spPr>
        <a:xfrm>
          <a:off x="4654403" y="682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Versione inglese dell’attuale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Nuova edizione</a:t>
          </a:r>
          <a:endParaRPr lang="en-US" sz="1500" kern="1200"/>
        </a:p>
      </dsp:txBody>
      <dsp:txXfrm>
        <a:off x="4654403" y="682"/>
        <a:ext cx="1590861" cy="1596566"/>
      </dsp:txXfrm>
    </dsp:sp>
    <dsp:sp modelId="{37A5F6D8-0102-48B7-AB93-A9092C73B26C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D3C55-D585-4CFF-8AB7-542C4115E6D7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67ABE-A3C1-4516-838D-59CC7F7BF591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Lavorare da subito sui contenuti COURSERA e su quelli open</a:t>
          </a:r>
          <a:endParaRPr lang="en-US" sz="2500" kern="1200"/>
        </a:p>
      </dsp:txBody>
      <dsp:txXfrm>
        <a:off x="1844034" y="1996390"/>
        <a:ext cx="4401230" cy="1596566"/>
      </dsp:txXfrm>
    </dsp:sp>
    <dsp:sp modelId="{C240F723-654F-4FD7-96BF-9E9504BD4539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B981-E8F5-41B2-9C45-8E360AE8566A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8C90A-F2ED-45B5-94A9-1DAF6075DDAF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</a:t>
          </a:r>
          <a:r>
            <a:rPr lang="en-US" sz="2500" kern="1200" baseline="0" dirty="0"/>
            <a:t> </a:t>
          </a:r>
          <a:r>
            <a:rPr lang="en-US" sz="2500" kern="1200" baseline="0" dirty="0" err="1"/>
            <a:t>programma</a:t>
          </a:r>
          <a:r>
            <a:rPr lang="en-US" sz="2500" kern="1200" baseline="0" dirty="0"/>
            <a:t>, un PIANO!</a:t>
          </a:r>
          <a:endParaRPr lang="en-US" sz="2500" kern="1200" dirty="0"/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51E2-CA95-4B06-8B82-D0F40A0B0F4D}" type="datetimeFigureOut">
              <a:rPr lang="it-IT" smtClean="0"/>
              <a:t>13/02/2023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B56E-2935-42FE-9E6A-278D16FEB3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B56E-2935-42FE-9E6A-278D16FEB34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99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B56E-2935-42FE-9E6A-278D16FEB34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99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3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4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3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4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9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9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7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oto.wuestenigel.com/thank-yo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6" name="Picture 55" descr="Lucchetto su scheda madre del computer">
            <a:extLst>
              <a:ext uri="{FF2B5EF4-FFF2-40B4-BE49-F238E27FC236}">
                <a16:creationId xmlns:a16="http://schemas.microsoft.com/office/drawing/2014/main" id="{71B2D3C6-853B-F5EA-AA2B-31C846A5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EEAF7D7-FB23-7A71-5067-E5105217F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20" y="476511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Proposta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   PIANO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formativo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CYBERSECURITY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32E48C-2149-794E-94E2-A2CC4C889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4003" y="3531283"/>
            <a:ext cx="5672176" cy="29014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Silvia Arezzini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Gruppo </a:t>
            </a:r>
            <a:r>
              <a:rPr lang="en-US" dirty="0" err="1">
                <a:solidFill>
                  <a:srgbClr val="FFFFFF"/>
                </a:solidFill>
              </a:rPr>
              <a:t>CCR_formazione</a:t>
            </a:r>
            <a:endParaRPr lang="en-US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Gruppo e-learning </a:t>
            </a:r>
            <a:r>
              <a:rPr lang="en-US" dirty="0" err="1">
                <a:solidFill>
                  <a:srgbClr val="FFFFFF"/>
                </a:solidFill>
              </a:rPr>
              <a:t>Ufficio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Formazione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E3FC90-EBFB-992A-5C1B-10BC940559B8}"/>
              </a:ext>
            </a:extLst>
          </p:cNvPr>
          <p:cNvSpPr txBox="1"/>
          <p:nvPr/>
        </p:nvSpPr>
        <p:spPr>
          <a:xfrm>
            <a:off x="1472609" y="5268632"/>
            <a:ext cx="289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>
                    <a:lumMod val="95000"/>
                  </a:schemeClr>
                </a:solidFill>
              </a:rPr>
              <a:t>MINIWORKSHOP security</a:t>
            </a:r>
          </a:p>
          <a:p>
            <a:r>
              <a:rPr lang="it-IT" i="1" dirty="0">
                <a:solidFill>
                  <a:schemeClr val="bg1">
                    <a:lumMod val="95000"/>
                  </a:schemeClr>
                </a:solidFill>
              </a:rPr>
              <a:t>Padova 15 febbraio 2023</a:t>
            </a:r>
          </a:p>
        </p:txBody>
      </p:sp>
    </p:spTree>
    <p:extLst>
      <p:ext uri="{BB962C8B-B14F-4D97-AF65-F5344CB8AC3E}">
        <p14:creationId xmlns:p14="http://schemas.microsoft.com/office/powerpoint/2010/main" val="116247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 descr="Decollo">
            <a:extLst>
              <a:ext uri="{FF2B5EF4-FFF2-40B4-BE49-F238E27FC236}">
                <a16:creationId xmlns:a16="http://schemas.microsoft.com/office/drawing/2014/main" id="{4BDA4A06-B337-630B-5189-54F61A07E407}"/>
              </a:ext>
            </a:extLst>
          </p:cNvPr>
          <p:cNvSpPr/>
          <p:nvPr/>
        </p:nvSpPr>
        <p:spPr>
          <a:xfrm>
            <a:off x="876091" y="228874"/>
            <a:ext cx="1944000" cy="194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8023C3F7-207D-5839-3BE5-BD3EACB55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086811"/>
              </p:ext>
            </p:extLst>
          </p:nvPr>
        </p:nvGraphicFramePr>
        <p:xfrm>
          <a:off x="838200" y="26300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9B1752F1-9D67-387C-9D59-61CF5822C872}"/>
              </a:ext>
            </a:extLst>
          </p:cNvPr>
          <p:cNvSpPr/>
          <p:nvPr/>
        </p:nvSpPr>
        <p:spPr>
          <a:xfrm rot="20656204">
            <a:off x="1794178" y="972926"/>
            <a:ext cx="9128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formazione che parla di noi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che ci racconta all’esterno!</a:t>
            </a:r>
          </a:p>
        </p:txBody>
      </p:sp>
    </p:spTree>
    <p:extLst>
      <p:ext uri="{BB962C8B-B14F-4D97-AF65-F5344CB8AC3E}">
        <p14:creationId xmlns:p14="http://schemas.microsoft.com/office/powerpoint/2010/main" val="305894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Pesce giallo che si muove in direzione apposta a quella di un banco di pesci bianchi">
            <a:extLst>
              <a:ext uri="{FF2B5EF4-FFF2-40B4-BE49-F238E27FC236}">
                <a16:creationId xmlns:a16="http://schemas.microsoft.com/office/drawing/2014/main" id="{808AAE18-DDF6-3E1C-FA99-505DEA3C5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59" b="10572"/>
          <a:stretch/>
        </p:blipFill>
        <p:spPr>
          <a:xfrm>
            <a:off x="20" y="4023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B007278-8B2A-EE54-FDC7-005B665D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it-IT" sz="7200" dirty="0">
                <a:solidFill>
                  <a:srgbClr val="FFFFFF"/>
                </a:solidFill>
              </a:rPr>
              <a:t>Utenti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2E0E22-B835-1BDB-34A0-9F7139DA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8" y="3175552"/>
            <a:ext cx="6896847" cy="280911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it-IT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FFFFFF"/>
                </a:solidFill>
              </a:rPr>
              <a:t>Formazione «diversa»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FFFF"/>
                </a:solidFill>
              </a:rPr>
              <a:t>Corsi? Lezioni? Forse meglio «esempi»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FFFF"/>
                </a:solidFill>
              </a:rPr>
              <a:t>Orientata alla consapevolezza</a:t>
            </a:r>
          </a:p>
          <a:p>
            <a:pPr marL="0" indent="0">
              <a:buNone/>
            </a:pPr>
            <a:endParaRPr lang="it-IT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2800" i="1" dirty="0">
                <a:solidFill>
                  <a:srgbClr val="FFFFFF"/>
                </a:solidFill>
              </a:rPr>
              <a:t>Senza dimenticare…</a:t>
            </a:r>
          </a:p>
          <a:p>
            <a:pPr marL="0" indent="0">
              <a:buNone/>
            </a:pPr>
            <a:r>
              <a:rPr lang="it-IT" sz="2800" i="1" dirty="0">
                <a:solidFill>
                  <a:srgbClr val="FFFFFF"/>
                </a:solidFill>
              </a:rPr>
              <a:t>CORSO BASE SICUREZZA </a:t>
            </a:r>
          </a:p>
          <a:p>
            <a:pPr marL="0" indent="0">
              <a:buNone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CB820BA-64E9-CA55-8F60-1D0FA9E684F5}"/>
              </a:ext>
            </a:extLst>
          </p:cNvPr>
          <p:cNvSpPr/>
          <p:nvPr/>
        </p:nvSpPr>
        <p:spPr>
          <a:xfrm rot="20428225">
            <a:off x="4524020" y="4648961"/>
            <a:ext cx="7593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Campagne di phishing?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4AE94CA-9A7F-1D9C-BFE7-92B6BD91C62A}"/>
              </a:ext>
            </a:extLst>
          </p:cNvPr>
          <p:cNvSpPr/>
          <p:nvPr/>
        </p:nvSpPr>
        <p:spPr>
          <a:xfrm rot="20374769">
            <a:off x="5363606" y="1925728"/>
            <a:ext cx="7085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Video «pubblicitari»?</a:t>
            </a:r>
          </a:p>
        </p:txBody>
      </p:sp>
    </p:spTree>
    <p:extLst>
      <p:ext uri="{BB962C8B-B14F-4D97-AF65-F5344CB8AC3E}">
        <p14:creationId xmlns:p14="http://schemas.microsoft.com/office/powerpoint/2010/main" val="325291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3129A3-DEC3-5115-EECC-DC117966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807347"/>
          </a:xfrm>
        </p:spPr>
        <p:txBody>
          <a:bodyPr anchor="b">
            <a:normAutofit/>
          </a:bodyPr>
          <a:lstStyle/>
          <a:p>
            <a:r>
              <a:rPr lang="it-IT" dirty="0"/>
              <a:t>colleghi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Riunione">
            <a:extLst>
              <a:ext uri="{FF2B5EF4-FFF2-40B4-BE49-F238E27FC236}">
                <a16:creationId xmlns:a16="http://schemas.microsoft.com/office/drawing/2014/main" id="{58934946-89EE-A6FA-0690-B9429817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C6A484-451B-196D-DBDF-B9E2FE28A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8" y="1968310"/>
            <a:ext cx="4158031" cy="3433226"/>
          </a:xfrm>
        </p:spPr>
        <p:txBody>
          <a:bodyPr anchor="t">
            <a:normAutofit/>
          </a:bodyPr>
          <a:lstStyle/>
          <a:p>
            <a:r>
              <a:rPr lang="it-IT" sz="2000" dirty="0"/>
              <a:t>Corsi?</a:t>
            </a:r>
          </a:p>
          <a:p>
            <a:r>
              <a:rPr lang="it-IT" sz="2000" dirty="0"/>
              <a:t>Percorsi formativi?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Meglio interventi puntuali in occasione di riunioni, workshop, eventi</a:t>
            </a:r>
          </a:p>
          <a:p>
            <a:r>
              <a:rPr lang="it-IT" sz="2000" dirty="0"/>
              <a:t>Un Teams dedicato con raccolta di contenuti e FAQ?</a:t>
            </a:r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0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5CF0CC2-658D-4A87-9D2E-154B0ABE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796C2CE2-29C3-4EBD-A8BB-82C6CC069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3" name="Picture 4" descr="Scacco matto in una partita a scacchi">
            <a:extLst>
              <a:ext uri="{FF2B5EF4-FFF2-40B4-BE49-F238E27FC236}">
                <a16:creationId xmlns:a16="http://schemas.microsoft.com/office/drawing/2014/main" id="{65EC069A-D3C4-2479-51E8-DC88D838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742"/>
          <a:stretch/>
        </p:blipFill>
        <p:spPr>
          <a:xfrm>
            <a:off x="69468" y="95295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62DC70-B2DD-03F4-5536-B7D6A594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7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it-IT" sz="7200" dirty="0">
                <a:solidFill>
                  <a:srgbClr val="FFFFFF"/>
                </a:solidFill>
              </a:rPr>
              <a:t>Top Management</a:t>
            </a:r>
          </a:p>
        </p:txBody>
      </p:sp>
      <p:sp>
        <p:nvSpPr>
          <p:cNvPr id="2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7" name="Straight Connector">
            <a:extLst>
              <a:ext uri="{FF2B5EF4-FFF2-40B4-BE49-F238E27FC236}">
                <a16:creationId xmlns:a16="http://schemas.microsoft.com/office/drawing/2014/main" id="{BF76EB78-6E9D-49A9-ADC5-7BCCD6F1F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EF2F46-8504-5CC7-340A-5017BD11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293" y="3666951"/>
            <a:ext cx="9500892" cy="2809114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Consapevolezza</a:t>
            </a:r>
          </a:p>
          <a:p>
            <a:r>
              <a:rPr lang="it-IT" dirty="0">
                <a:solidFill>
                  <a:srgbClr val="FFFFFF"/>
                </a:solidFill>
              </a:rPr>
              <a:t>Informazione</a:t>
            </a:r>
          </a:p>
          <a:p>
            <a:r>
              <a:rPr lang="it-IT" dirty="0">
                <a:solidFill>
                  <a:srgbClr val="FFFFFF"/>
                </a:solidFill>
              </a:rPr>
              <a:t>Cybersecurity: non un problema di IT, ma un problema globale, di ente (immagine, reputazione, costi)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FFFFFF"/>
                </a:solidFill>
              </a:rPr>
              <a:t>Collaborazione con RTD e DPO?</a:t>
            </a:r>
          </a:p>
          <a:p>
            <a:endParaRPr lang="it-IT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7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4969DD-D50A-9610-F0B9-318A587F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sz="7200"/>
              <a:t>Operativi subito…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6E6E68F-072B-34E1-CFF5-575E4C374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13550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10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testo">
            <a:extLst>
              <a:ext uri="{FF2B5EF4-FFF2-40B4-BE49-F238E27FC236}">
                <a16:creationId xmlns:a16="http://schemas.microsoft.com/office/drawing/2014/main" id="{423E2782-1CB0-4A99-7CF9-D92BFD292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850" b="6568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A7F0DB9-C0B6-4706-A769-8D689AF6D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676400" y="-87137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841D9D4-AFD6-7BCF-D07C-A20C1509C084}"/>
              </a:ext>
            </a:extLst>
          </p:cNvPr>
          <p:cNvSpPr txBox="1"/>
          <p:nvPr/>
        </p:nvSpPr>
        <p:spPr>
          <a:xfrm>
            <a:off x="9546723" y="6657945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s://foto.wuestenigel.com/thank-yo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2B334A-B725-24E1-BC93-0CFFA6C5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it-IT" sz="5600">
                <a:solidFill>
                  <a:schemeClr val="bg1"/>
                </a:solidFill>
              </a:rPr>
              <a:t>Apprendere e/o formarsi?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7CBD8-FC66-70B6-1C8F-B853C235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1800" b="1"/>
          </a:p>
          <a:p>
            <a:pPr marL="0" indent="0">
              <a:buNone/>
            </a:pPr>
            <a:r>
              <a:rPr lang="it-IT" sz="1800" b="1"/>
              <a:t>Formazione sottintende un piano, un progetto messo in atto a livello di gruppo (cybersecurity per noi), o più in generale di Ente.</a:t>
            </a:r>
          </a:p>
          <a:p>
            <a:pPr marL="0" indent="0">
              <a:buNone/>
            </a:pPr>
            <a:endParaRPr lang="it-IT" sz="1800" b="1"/>
          </a:p>
          <a:p>
            <a:pPr marL="0" indent="0">
              <a:buNone/>
            </a:pPr>
            <a:r>
              <a:rPr lang="it-IT" sz="1800" b="1"/>
              <a:t>Non solo nozioni, informazioni, conoscenze anche strutturate e organizzate volte a sapere di più (apprendimento).</a:t>
            </a:r>
          </a:p>
          <a:p>
            <a:pPr marL="0" indent="0">
              <a:buNone/>
            </a:pPr>
            <a:endParaRPr lang="it-IT" sz="1800" b="1"/>
          </a:p>
          <a:p>
            <a:pPr marL="0" indent="0">
              <a:buNone/>
            </a:pPr>
            <a:endParaRPr lang="it-IT" sz="1800" b="1"/>
          </a:p>
          <a:p>
            <a:r>
              <a:rPr lang="it-IT" sz="1800" b="1"/>
              <a:t>Formazione vuol dire «costruire» per crescere e quindi progettare un futuro non solo per noi stessi ma per la comunità a cui ci riferiamo.</a:t>
            </a:r>
          </a:p>
          <a:p>
            <a:r>
              <a:rPr lang="it-IT" sz="1800" b="1"/>
              <a:t>Nel nostro caso… un futuro in cui la cybersecurity ci dia meno preoccupazioni!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6C9B70-EB44-35E3-63C2-EB78E87E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Formazione in più direzioni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538D5034-468A-AA8D-455F-B474D80A2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038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31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3E95056B-1FDE-C28F-BD6B-B2A939E57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256109"/>
              </p:ext>
            </p:extLst>
          </p:nvPr>
        </p:nvGraphicFramePr>
        <p:xfrm>
          <a:off x="0" y="209578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 descr="Occhio">
            <a:extLst>
              <a:ext uri="{FF2B5EF4-FFF2-40B4-BE49-F238E27FC236}">
                <a16:creationId xmlns:a16="http://schemas.microsoft.com/office/drawing/2014/main" id="{1945A423-30F4-E1EC-7872-1F263AA37090}"/>
              </a:ext>
            </a:extLst>
          </p:cNvPr>
          <p:cNvSpPr/>
          <p:nvPr/>
        </p:nvSpPr>
        <p:spPr>
          <a:xfrm>
            <a:off x="1083628" y="0"/>
            <a:ext cx="1944000" cy="1944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561160C-726B-236C-BDEA-015E756E0EF2}"/>
              </a:ext>
            </a:extLst>
          </p:cNvPr>
          <p:cNvSpPr/>
          <p:nvPr/>
        </p:nvSpPr>
        <p:spPr>
          <a:xfrm>
            <a:off x="5862764" y="156797"/>
            <a:ext cx="46057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&amp;</a:t>
            </a:r>
          </a:p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it-IT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omenti «nostri</a:t>
            </a:r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</a:t>
            </a:r>
            <a:endParaRPr lang="it-IT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come questo</a:t>
            </a:r>
          </a:p>
        </p:txBody>
      </p:sp>
    </p:spTree>
    <p:extLst>
      <p:ext uri="{BB962C8B-B14F-4D97-AF65-F5344CB8AC3E}">
        <p14:creationId xmlns:p14="http://schemas.microsoft.com/office/powerpoint/2010/main" val="286699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80FAEC-5080-8C96-1EE0-3978D7C29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FDFF790-620D-3BAB-CD00-1D33306204DA}"/>
              </a:ext>
            </a:extLst>
          </p:cNvPr>
          <p:cNvSpPr/>
          <p:nvPr/>
        </p:nvSpPr>
        <p:spPr>
          <a:xfrm rot="19997290">
            <a:off x="119883" y="883892"/>
            <a:ext cx="356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Esempio 1</a:t>
            </a:r>
          </a:p>
        </p:txBody>
      </p:sp>
    </p:spTree>
    <p:extLst>
      <p:ext uri="{BB962C8B-B14F-4D97-AF65-F5344CB8AC3E}">
        <p14:creationId xmlns:p14="http://schemas.microsoft.com/office/powerpoint/2010/main" val="318078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452AC3-864F-F009-E6D2-98D78628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" b="870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7CF75F9-8831-4465-5F55-3906FF88126F}"/>
              </a:ext>
            </a:extLst>
          </p:cNvPr>
          <p:cNvSpPr/>
          <p:nvPr/>
        </p:nvSpPr>
        <p:spPr>
          <a:xfrm rot="19997290">
            <a:off x="119883" y="883892"/>
            <a:ext cx="356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Esempio 1</a:t>
            </a:r>
          </a:p>
        </p:txBody>
      </p:sp>
    </p:spTree>
    <p:extLst>
      <p:ext uri="{BB962C8B-B14F-4D97-AF65-F5344CB8AC3E}">
        <p14:creationId xmlns:p14="http://schemas.microsoft.com/office/powerpoint/2010/main" val="295810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49AA41-F9A4-0F5A-4BCC-975473E39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413ADA3-3925-7B58-140E-87F51CA29605}"/>
              </a:ext>
            </a:extLst>
          </p:cNvPr>
          <p:cNvSpPr/>
          <p:nvPr/>
        </p:nvSpPr>
        <p:spPr>
          <a:xfrm rot="19997290">
            <a:off x="119884" y="883892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Esempio 2</a:t>
            </a:r>
          </a:p>
        </p:txBody>
      </p:sp>
    </p:spTree>
    <p:extLst>
      <p:ext uri="{BB962C8B-B14F-4D97-AF65-F5344CB8AC3E}">
        <p14:creationId xmlns:p14="http://schemas.microsoft.com/office/powerpoint/2010/main" val="216179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6F484E-7831-6DED-0061-BDC228EDD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BC95440-C60F-8F97-8351-530835291EE5}"/>
              </a:ext>
            </a:extLst>
          </p:cNvPr>
          <p:cNvSpPr/>
          <p:nvPr/>
        </p:nvSpPr>
        <p:spPr>
          <a:xfrm rot="19997290">
            <a:off x="119884" y="883892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Esempio 3</a:t>
            </a:r>
          </a:p>
        </p:txBody>
      </p:sp>
    </p:spTree>
    <p:extLst>
      <p:ext uri="{BB962C8B-B14F-4D97-AF65-F5344CB8AC3E}">
        <p14:creationId xmlns:p14="http://schemas.microsoft.com/office/powerpoint/2010/main" val="401349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5CF0CC2-658D-4A87-9D2E-154B0ABE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796C2CE2-29C3-4EBD-A8BB-82C6CC069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3" name="Picture 4" descr="Scrivania vuota e ordinata">
            <a:extLst>
              <a:ext uri="{FF2B5EF4-FFF2-40B4-BE49-F238E27FC236}">
                <a16:creationId xmlns:a16="http://schemas.microsoft.com/office/drawing/2014/main" id="{4DCBEDAE-27D7-9DB6-7477-73F6AF50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40532" y="-4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E18A906-D5D9-2A3F-3AE9-2BA16D73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98" y="554152"/>
            <a:ext cx="5366040" cy="2344840"/>
          </a:xfrm>
        </p:spPr>
        <p:txBody>
          <a:bodyPr anchor="b">
            <a:normAutofit/>
          </a:bodyPr>
          <a:lstStyle/>
          <a:p>
            <a:r>
              <a:rPr lang="it-IT" sz="7200" dirty="0">
                <a:solidFill>
                  <a:srgbClr val="FFFFFF"/>
                </a:solidFill>
              </a:rPr>
              <a:t>INFN Academy?</a:t>
            </a:r>
          </a:p>
        </p:txBody>
      </p:sp>
      <p:sp>
        <p:nvSpPr>
          <p:cNvPr id="2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7" name="Straight Connector">
            <a:extLst>
              <a:ext uri="{FF2B5EF4-FFF2-40B4-BE49-F238E27FC236}">
                <a16:creationId xmlns:a16="http://schemas.microsoft.com/office/drawing/2014/main" id="{BF76EB78-6E9D-49A9-ADC5-7BCCD6F1F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EAEC45-4F03-D98C-A460-7CC8469B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7" y="3175552"/>
            <a:ext cx="5366041" cy="2809114"/>
          </a:xfrm>
        </p:spPr>
        <p:txBody>
          <a:bodyPr anchor="t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Pillole formative?</a:t>
            </a:r>
          </a:p>
          <a:p>
            <a:r>
              <a:rPr lang="it-IT" sz="4000" dirty="0">
                <a:solidFill>
                  <a:srgbClr val="FFFFFF"/>
                </a:solidFill>
              </a:rPr>
              <a:t>Semplici registrazioni?</a:t>
            </a:r>
          </a:p>
          <a:p>
            <a:r>
              <a:rPr lang="it-IT" sz="4000" dirty="0">
                <a:solidFill>
                  <a:srgbClr val="FFFFFF"/>
                </a:solidFill>
              </a:rPr>
              <a:t>Raccolta documenti?</a:t>
            </a:r>
          </a:p>
          <a:p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95D141-EBCD-ECD5-A927-1C923A37FB92}"/>
              </a:ext>
            </a:extLst>
          </p:cNvPr>
          <p:cNvSpPr/>
          <p:nvPr/>
        </p:nvSpPr>
        <p:spPr>
          <a:xfrm rot="901965">
            <a:off x="3375256" y="1264907"/>
            <a:ext cx="863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Non solo security… CCR?</a:t>
            </a:r>
          </a:p>
        </p:txBody>
      </p:sp>
    </p:spTree>
    <p:extLst>
      <p:ext uri="{BB962C8B-B14F-4D97-AF65-F5344CB8AC3E}">
        <p14:creationId xmlns:p14="http://schemas.microsoft.com/office/powerpoint/2010/main" val="243164920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AnalogousFromRegularSeed_2SEED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4191</TotalTime>
  <Words>340</Words>
  <Application>Microsoft Office PowerPoint</Application>
  <PresentationFormat>Widescreen</PresentationFormat>
  <Paragraphs>75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Nova</vt:lpstr>
      <vt:lpstr>Univers</vt:lpstr>
      <vt:lpstr>GradientVTI</vt:lpstr>
      <vt:lpstr>Proposta di    PIANO formativo CYBERSECURITY</vt:lpstr>
      <vt:lpstr>Apprendere e/o formarsi?</vt:lpstr>
      <vt:lpstr>Formazione in più direzioni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INFN Academy?</vt:lpstr>
      <vt:lpstr>Presentazione standard di PowerPoint</vt:lpstr>
      <vt:lpstr>Utenti</vt:lpstr>
      <vt:lpstr>colleghi</vt:lpstr>
      <vt:lpstr>Top Management</vt:lpstr>
      <vt:lpstr>Operativi subito…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di    PIANO formativo CYBERSECURITY</dc:title>
  <dc:creator>Silvia Arezzini</dc:creator>
  <cp:lastModifiedBy>Silvia Arezzini</cp:lastModifiedBy>
  <cp:revision>4</cp:revision>
  <dcterms:created xsi:type="dcterms:W3CDTF">2023-02-10T08:47:42Z</dcterms:created>
  <dcterms:modified xsi:type="dcterms:W3CDTF">2023-02-13T07:55:40Z</dcterms:modified>
</cp:coreProperties>
</file>