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handoutMasterIdLst>
    <p:handoutMasterId r:id="rId6"/>
  </p:handoutMasterIdLst>
  <p:sldIdLst>
    <p:sldId id="265" r:id="rId2"/>
    <p:sldId id="363" r:id="rId3"/>
    <p:sldId id="32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lo' Maganza" initials="NM" lastIdx="9" clrIdx="0"/>
  <p:cmAuthor id="2" name="Luisa Iacono" initials="LI" lastIdx="9" clrIdx="1"/>
  <p:cmAuthor id="3" name="Hewlett-Packard Company" initials="HC" lastIdx="4" clrIdx="2">
    <p:extLst>
      <p:ext uri="{19B8F6BF-5375-455C-9EA6-DF929625EA0E}">
        <p15:presenceInfo xmlns:p15="http://schemas.microsoft.com/office/powerpoint/2012/main" userId="59f8572dae1525a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3979" autoAdjust="0"/>
  </p:normalViewPr>
  <p:slideViewPr>
    <p:cSldViewPr>
      <p:cViewPr varScale="1">
        <p:scale>
          <a:sx n="72" d="100"/>
          <a:sy n="72" d="100"/>
        </p:scale>
        <p:origin x="88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EF28B-0330-4F4D-97F9-8A80AA8DB059}" type="datetimeFigureOut">
              <a:rPr lang="it-IT" smtClean="0"/>
              <a:t>29/05/2023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9C33A-8268-45B9-B297-6B53B652FC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93583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206AC-C0F5-4C44-A03B-11E88C8A025A}" type="datetimeFigureOut">
              <a:rPr lang="it-IT" smtClean="0"/>
              <a:t>29/05/2023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D6FEC-958E-4B48-AA30-D3E27C02FB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58209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Transparent recruitment -&gt;</a:t>
            </a:r>
            <a:r>
              <a:rPr lang="en-US" baseline="0" dirty="0"/>
              <a:t> </a:t>
            </a:r>
            <a:r>
              <a:rPr lang="en-US" baseline="0" dirty="0" err="1"/>
              <a:t>internazionale</a:t>
            </a:r>
            <a:r>
              <a:rPr lang="en-US" baseline="0" dirty="0"/>
              <a:t> e </a:t>
            </a:r>
            <a:r>
              <a:rPr lang="en-US" baseline="0" dirty="0" err="1"/>
              <a:t>diverso</a:t>
            </a:r>
            <a:r>
              <a:rPr lang="en-US" baseline="0" dirty="0"/>
              <a:t> </a:t>
            </a:r>
            <a:r>
              <a:rPr lang="en-US" baseline="0" dirty="0" err="1"/>
              <a:t>dallo</a:t>
            </a:r>
            <a:r>
              <a:rPr lang="en-US" baseline="0" dirty="0"/>
              <a:t> standard </a:t>
            </a:r>
            <a:r>
              <a:rPr lang="en-US" baseline="0" dirty="0" err="1"/>
              <a:t>dai</a:t>
            </a:r>
            <a:r>
              <a:rPr lang="en-US" baseline="0" dirty="0"/>
              <a:t> fellowship INFN (MAI dire </a:t>
            </a:r>
            <a:r>
              <a:rPr lang="en-US" baseline="0" dirty="0" err="1"/>
              <a:t>borsa</a:t>
            </a:r>
            <a:r>
              <a:rPr lang="en-US" baseline="0" dirty="0"/>
              <a:t>) standard</a:t>
            </a:r>
          </a:p>
          <a:p>
            <a:r>
              <a:rPr lang="en-US" baseline="0" dirty="0"/>
              <a:t>Fellowship standard non </a:t>
            </a:r>
            <a:r>
              <a:rPr lang="en-US" baseline="0" dirty="0" err="1"/>
              <a:t>danno</a:t>
            </a:r>
            <a:r>
              <a:rPr lang="en-US" baseline="0" dirty="0"/>
              <a:t> un </a:t>
            </a:r>
            <a:r>
              <a:rPr lang="en-US" baseline="0" dirty="0" err="1"/>
              <a:t>contratto</a:t>
            </a:r>
            <a:r>
              <a:rPr lang="en-US" baseline="0" dirty="0"/>
              <a:t> da </a:t>
            </a:r>
            <a:r>
              <a:rPr lang="en-US" baseline="0" dirty="0" err="1"/>
              <a:t>ricercatore</a:t>
            </a:r>
            <a:r>
              <a:rPr lang="en-US" baseline="0" dirty="0"/>
              <a:t> e non </a:t>
            </a:r>
            <a:r>
              <a:rPr lang="en-US" baseline="0" dirty="0" err="1"/>
              <a:t>hanno</a:t>
            </a:r>
            <a:r>
              <a:rPr lang="en-US" baseline="0" dirty="0"/>
              <a:t> </a:t>
            </a:r>
            <a:r>
              <a:rPr lang="en-US" baseline="0" dirty="0" err="1"/>
              <a:t>fondi</a:t>
            </a:r>
            <a:r>
              <a:rPr lang="en-US" baseline="0" dirty="0"/>
              <a:t> di </a:t>
            </a:r>
            <a:r>
              <a:rPr lang="en-US" baseline="0" dirty="0" err="1"/>
              <a:t>ricerca</a:t>
            </a:r>
            <a:r>
              <a:rPr lang="en-US" baseline="0" dirty="0"/>
              <a:t> e training (in un </a:t>
            </a:r>
            <a:r>
              <a:rPr lang="en-US" baseline="0" dirty="0" err="1"/>
              <a:t>certo</a:t>
            </a:r>
            <a:r>
              <a:rPr lang="en-US" baseline="0" dirty="0"/>
              <a:t> </a:t>
            </a:r>
            <a:r>
              <a:rPr lang="en-US" baseline="0" dirty="0" err="1"/>
              <a:t>qual</a:t>
            </a:r>
            <a:r>
              <a:rPr lang="en-US" baseline="0" dirty="0"/>
              <a:t> </a:t>
            </a:r>
            <a:r>
              <a:rPr lang="en-US" baseline="0" dirty="0" err="1"/>
              <a:t>modo</a:t>
            </a:r>
            <a:r>
              <a:rPr lang="en-US" baseline="0" dirty="0"/>
              <a:t> </a:t>
            </a:r>
            <a:r>
              <a:rPr lang="en-US" baseline="0" dirty="0" err="1"/>
              <a:t>i</a:t>
            </a:r>
            <a:r>
              <a:rPr lang="en-US" baseline="0" dirty="0"/>
              <a:t> </a:t>
            </a:r>
            <a:r>
              <a:rPr lang="en-US" baseline="0" dirty="0" err="1"/>
              <a:t>ricercatori</a:t>
            </a:r>
            <a:r>
              <a:rPr lang="en-US" baseline="0" dirty="0"/>
              <a:t> INFN </a:t>
            </a:r>
            <a:r>
              <a:rPr lang="en-US" baseline="0" dirty="0" err="1"/>
              <a:t>hanno</a:t>
            </a:r>
            <a:r>
              <a:rPr lang="en-US" baseline="0" dirty="0"/>
              <a:t> </a:t>
            </a:r>
            <a:r>
              <a:rPr lang="en-US" baseline="0" dirty="0" err="1"/>
              <a:t>i</a:t>
            </a:r>
            <a:r>
              <a:rPr lang="en-US" baseline="0" dirty="0"/>
              <a:t> </a:t>
            </a:r>
            <a:r>
              <a:rPr lang="en-US" baseline="0" dirty="0" err="1"/>
              <a:t>loro</a:t>
            </a:r>
            <a:r>
              <a:rPr lang="en-US" baseline="0" dirty="0"/>
              <a:t> </a:t>
            </a:r>
            <a:r>
              <a:rPr lang="en-US" baseline="0" dirty="0" err="1"/>
              <a:t>fondi</a:t>
            </a:r>
            <a:r>
              <a:rPr lang="en-US" baseline="0" dirty="0"/>
              <a:t> di training </a:t>
            </a:r>
            <a:r>
              <a:rPr lang="en-US" baseline="0" dirty="0" err="1"/>
              <a:t>dedicati</a:t>
            </a:r>
            <a:r>
              <a:rPr lang="en-US" baseline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12897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FFDE8-BA08-49A6-929C-50553133890F}" type="datetime1">
              <a:rPr lang="it-IT" smtClean="0"/>
              <a:t>29/05/2023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A. Masiero - Fellini MidTerm Review Meeting - 17/11/2020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465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EC0FB-8FB8-4866-9391-FC1347611BB3}" type="datetime1">
              <a:rPr lang="it-IT" smtClean="0"/>
              <a:t>29/05/2023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A. Masiero - Fellini MidTerm Review Meeting - 17/11/2020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948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0396-F9BF-44FE-82B7-73966B849702}" type="datetime1">
              <a:rPr lang="it-IT" smtClean="0"/>
              <a:t>29/05/2023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A. Masiero - Fellini MidTerm Review Meeting - 17/11/2020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246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AB64-5161-4715-953D-CB42A2505A19}" type="datetime1">
              <a:rPr lang="it-IT" smtClean="0"/>
              <a:t>29/05/2023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A. Masiero - Fellini MidTerm Review Meeting - 17/11/2020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443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96DE-8D51-4EFA-8F66-5B39A3A805AF}" type="datetime1">
              <a:rPr lang="it-IT" smtClean="0"/>
              <a:t>29/05/2023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A. Masiero - Fellini MidTerm Review Meeting - 17/11/2020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06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E6412-1415-44DE-B88F-50BEE6D6BD81}" type="datetime1">
              <a:rPr lang="it-IT" smtClean="0"/>
              <a:t>29/05/2023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A. Masiero - Fellini MidTerm Review Meeting - 17/11/2020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995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89BA-E4EA-43BC-B178-A94E8DA6DC9B}" type="datetime1">
              <a:rPr lang="it-IT" smtClean="0"/>
              <a:t>29/05/2023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A. Masiero - Fellini MidTerm Review Meeting - 17/11/2020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674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E8D2-135B-4CA2-98C6-7383F6D40330}" type="datetime1">
              <a:rPr lang="it-IT" smtClean="0"/>
              <a:t>29/05/2023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A. Masiero - Fellini MidTerm Review Meeting - 17/11/2020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195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7086-DE8E-47B1-815B-C3CD4BE324B0}" type="datetime1">
              <a:rPr lang="it-IT" smtClean="0"/>
              <a:t>29/05/2023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A. Masiero - Fellini MidTerm Review Meeting - 17/11/2020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107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C7E9D92-9ED7-4983-8037-7348E40C0721}" type="datetime1">
              <a:rPr lang="it-IT" smtClean="0"/>
              <a:t>29/05/2023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A. Masiero - Fellini MidTerm Review Meeting - 17/11/2020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1163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5DB0-4284-4053-B93F-F3866388AA26}" type="datetime1">
              <a:rPr lang="it-IT" smtClean="0"/>
              <a:t>29/05/2023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A. Masiero - Fellini MidTerm Review Meeting - 17/11/2020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7318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776EFA6-85FE-433B-A519-7AD4BB1356B7}" type="datetime1">
              <a:rPr lang="it-IT" smtClean="0"/>
              <a:t>29/05/2023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A. Masiero - Fellini MidTerm Review Meeting - 17/11/2020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42D77B7-4138-4B5A-81C1-9C77E7B696DF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88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390136"/>
            <a:ext cx="2941273" cy="1919184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272456" cy="4045117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131840" y="3501008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/>
              <a:t>H2020 MSCA COFUND</a:t>
            </a:r>
          </a:p>
          <a:p>
            <a:pPr algn="ctr"/>
            <a:r>
              <a:rPr lang="en-US" sz="2400" b="1" i="1" dirty="0"/>
              <a:t>G.A. 754496</a:t>
            </a:r>
            <a:endParaRPr lang="en-GB" sz="2400" i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390136"/>
            <a:ext cx="3231896" cy="178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99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Fellowship for Innovation at INFN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01/01/2018-31/12/2023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33224" y="1845734"/>
            <a:ext cx="7827208" cy="4175554"/>
          </a:xfrm>
        </p:spPr>
        <p:txBody>
          <a:bodyPr>
            <a:normAutofit fontScale="92500" lnSpcReduction="20000"/>
          </a:bodyPr>
          <a:lstStyle/>
          <a:p>
            <a:pPr marL="201168" lvl="1" indent="0">
              <a:buNone/>
            </a:pPr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COFUND for </a:t>
            </a:r>
            <a:r>
              <a:rPr lang="en-US" sz="3600" dirty="0"/>
              <a:t>INFN</a:t>
            </a:r>
          </a:p>
          <a:p>
            <a:pPr marL="201168" lvl="1" indent="0">
              <a:buNone/>
            </a:pPr>
            <a:endParaRPr lang="en-US" sz="28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dirty="0"/>
              <a:t>3 years full researcher contract for 30 fellows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dirty="0"/>
              <a:t>15 fellows for each of the two Calls</a:t>
            </a:r>
          </a:p>
          <a:p>
            <a:pPr lvl="2">
              <a:buFont typeface="Wingdings" panose="05000000000000000000" pitchFamily="2" charset="2"/>
              <a:buChar char="q"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dirty="0"/>
              <a:t>Transparent recruitment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err="1"/>
              <a:t>Secondment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b="1" dirty="0"/>
              <a:t>international</a:t>
            </a:r>
            <a:r>
              <a:rPr lang="en-US" sz="2800" dirty="0"/>
              <a:t>, </a:t>
            </a:r>
            <a:r>
              <a:rPr lang="en-US" sz="2800" b="1" dirty="0"/>
              <a:t>cross-sectoral</a:t>
            </a:r>
            <a:r>
              <a:rPr lang="en-US" sz="2800" dirty="0"/>
              <a:t> or </a:t>
            </a:r>
            <a:r>
              <a:rPr lang="en-US" sz="2800" b="1" dirty="0"/>
              <a:t>interdisciplinary</a:t>
            </a:r>
            <a:r>
              <a:rPr lang="en-US" sz="2800" dirty="0"/>
              <a:t> </a:t>
            </a:r>
            <a:r>
              <a:rPr lang="en-US" sz="2800" dirty="0" smtClean="0"/>
              <a:t>mobility)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dirty="0"/>
              <a:t> Training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smtClean="0"/>
              <a:t>Network</a:t>
            </a:r>
          </a:p>
          <a:p>
            <a:pPr marL="201168" lvl="1" indent="0">
              <a:buNone/>
            </a:pPr>
            <a:r>
              <a:rPr lang="en-US" sz="2800" b="1" dirty="0" smtClean="0"/>
              <a:t>Each fellow has his own research and training budget!</a:t>
            </a:r>
            <a:endParaRPr lang="en-US" sz="2800" b="1" dirty="0"/>
          </a:p>
          <a:p>
            <a:pPr marL="201168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9194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5563" y="1124744"/>
            <a:ext cx="7543800" cy="638572"/>
          </a:xfrm>
        </p:spPr>
        <p:txBody>
          <a:bodyPr>
            <a:noAutofit/>
          </a:bodyPr>
          <a:lstStyle/>
          <a:p>
            <a:r>
              <a:rPr lang="it-IT" b="1" dirty="0" err="1">
                <a:solidFill>
                  <a:schemeClr val="tx1"/>
                </a:solidFill>
              </a:rPr>
              <a:t>Coordination</a:t>
            </a:r>
            <a:r>
              <a:rPr lang="it-IT" b="1" dirty="0">
                <a:solidFill>
                  <a:schemeClr val="tx1"/>
                </a:solidFill>
              </a:rPr>
              <a:t> Board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845586"/>
            <a:ext cx="8167736" cy="4065315"/>
          </a:xfrm>
        </p:spPr>
        <p:txBody>
          <a:bodyPr>
            <a:noAutofit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200" dirty="0"/>
              <a:t>Prof. Antonio </a:t>
            </a:r>
            <a:r>
              <a:rPr lang="en-US" sz="2200" dirty="0" err="1"/>
              <a:t>Masiero</a:t>
            </a:r>
            <a:r>
              <a:rPr lang="en-US" sz="2200" dirty="0"/>
              <a:t> (Coordinator) – </a:t>
            </a:r>
            <a:r>
              <a:rPr lang="en-US" sz="2200" dirty="0" err="1"/>
              <a:t>UniPD</a:t>
            </a:r>
            <a:r>
              <a:rPr lang="en-US" sz="2200" dirty="0"/>
              <a:t> &amp; INFN PD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200" dirty="0"/>
              <a:t>Dr. Laura </a:t>
            </a:r>
            <a:r>
              <a:rPr lang="en-US" sz="2200" dirty="0" err="1"/>
              <a:t>Bandiera</a:t>
            </a:r>
            <a:r>
              <a:rPr lang="en-US" sz="2200" dirty="0"/>
              <a:t> (Project Manager) – INFN FE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200" dirty="0"/>
              <a:t>Dr. </a:t>
            </a:r>
            <a:r>
              <a:rPr lang="en-US" sz="2200" dirty="0" err="1"/>
              <a:t>Alessia</a:t>
            </a:r>
            <a:r>
              <a:rPr lang="en-US" sz="2200" dirty="0"/>
              <a:t> </a:t>
            </a:r>
            <a:r>
              <a:rPr lang="en-US" sz="2200" dirty="0" err="1"/>
              <a:t>D’Orazio</a:t>
            </a:r>
            <a:r>
              <a:rPr lang="en-US" sz="2200" dirty="0"/>
              <a:t> (</a:t>
            </a:r>
            <a:r>
              <a:rPr lang="en-US" sz="2200"/>
              <a:t>Former </a:t>
            </a:r>
            <a:r>
              <a:rPr lang="en-US" sz="2200" smtClean="0"/>
              <a:t>PM) </a:t>
            </a:r>
            <a:r>
              <a:rPr lang="en-US" sz="2200" dirty="0"/>
              <a:t>– INFN BO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200" dirty="0"/>
              <a:t>Dr. Paolo </a:t>
            </a:r>
            <a:r>
              <a:rPr lang="en-US" sz="2200" dirty="0" err="1"/>
              <a:t>Giacomelli</a:t>
            </a:r>
            <a:r>
              <a:rPr lang="en-US" sz="2200" dirty="0"/>
              <a:t> </a:t>
            </a:r>
            <a:r>
              <a:rPr lang="en-US" sz="2200" dirty="0" smtClean="0"/>
              <a:t>– </a:t>
            </a:r>
            <a:r>
              <a:rPr lang="en-US" sz="2200" dirty="0"/>
              <a:t>INFN BO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200" dirty="0"/>
              <a:t>Dr. Maria Rosaria </a:t>
            </a:r>
            <a:r>
              <a:rPr lang="en-US" sz="2200" dirty="0" err="1"/>
              <a:t>Masullo</a:t>
            </a:r>
            <a:r>
              <a:rPr lang="en-US" sz="2200" dirty="0"/>
              <a:t> </a:t>
            </a:r>
            <a:r>
              <a:rPr lang="en-US" sz="2200" dirty="0" smtClean="0"/>
              <a:t> </a:t>
            </a:r>
            <a:r>
              <a:rPr lang="en-US" sz="2200" dirty="0"/>
              <a:t>– INFN NA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200" dirty="0"/>
              <a:t>Dr. Chiara </a:t>
            </a:r>
            <a:r>
              <a:rPr lang="en-US" sz="2200" dirty="0" err="1"/>
              <a:t>Meroni</a:t>
            </a:r>
            <a:r>
              <a:rPr lang="en-US" sz="2200" dirty="0"/>
              <a:t> (INFN </a:t>
            </a:r>
            <a:r>
              <a:rPr lang="en-US" sz="2200" dirty="0" smtClean="0"/>
              <a:t>Executive Board member) </a:t>
            </a:r>
            <a:r>
              <a:rPr lang="en-US" sz="2200" dirty="0"/>
              <a:t>– INFN MI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200" dirty="0"/>
              <a:t>Dr. Pier </a:t>
            </a:r>
            <a:r>
              <a:rPr lang="en-US" sz="2200" dirty="0" err="1"/>
              <a:t>Stanislao</a:t>
            </a:r>
            <a:r>
              <a:rPr lang="en-US" sz="2200" dirty="0"/>
              <a:t> </a:t>
            </a:r>
            <a:r>
              <a:rPr lang="en-US" sz="2200" dirty="0" err="1"/>
              <a:t>Paolucci</a:t>
            </a:r>
            <a:r>
              <a:rPr lang="en-US" sz="2200" dirty="0"/>
              <a:t> – INFN Roma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200" dirty="0"/>
              <a:t>Dr. Michele </a:t>
            </a:r>
            <a:r>
              <a:rPr lang="en-US" sz="2200" dirty="0" err="1"/>
              <a:t>Punturo</a:t>
            </a:r>
            <a:r>
              <a:rPr lang="en-US" sz="2200" dirty="0"/>
              <a:t> – INFN PG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sz="2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548411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30030</TotalTime>
  <Words>188</Words>
  <Application>Microsoft Office PowerPoint</Application>
  <PresentationFormat>Presentazione su schermo (4:3)</PresentationFormat>
  <Paragraphs>25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Retrospettivo</vt:lpstr>
      <vt:lpstr>Presentazione standard di PowerPoint</vt:lpstr>
      <vt:lpstr>Fellowship for Innovation at INFN 01/01/2018-31/12/2023</vt:lpstr>
      <vt:lpstr>Coordination Board</vt:lpstr>
    </vt:vector>
  </TitlesOfParts>
  <Company>INFN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Luisa Iacono</dc:creator>
  <cp:lastModifiedBy>Hewlett-Packard Company</cp:lastModifiedBy>
  <cp:revision>412</cp:revision>
  <dcterms:created xsi:type="dcterms:W3CDTF">2020-02-18T12:27:03Z</dcterms:created>
  <dcterms:modified xsi:type="dcterms:W3CDTF">2023-05-29T20:46:29Z</dcterms:modified>
</cp:coreProperties>
</file>