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6"/>
  </p:notesMasterIdLst>
  <p:sldIdLst>
    <p:sldId id="256" r:id="rId2"/>
    <p:sldId id="642" r:id="rId3"/>
    <p:sldId id="806" r:id="rId4"/>
    <p:sldId id="8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e Faucci Giannelli" initials="MFG" lastIdx="2" clrIdx="0">
    <p:extLst>
      <p:ext uri="{19B8F6BF-5375-455C-9EA6-DF929625EA0E}">
        <p15:presenceInfo xmlns:p15="http://schemas.microsoft.com/office/powerpoint/2012/main" userId="4d0a29167cddedf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66"/>
    <a:srgbClr val="FF00FF"/>
    <a:srgbClr val="04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43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620D2-2075-4AAC-ABE6-2F7DA590964E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28538-1504-419A-BBFB-90511D91B3E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06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Michele Faucci Giannelli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9" name="Picture 8" descr="AN_atlas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801" y="225298"/>
            <a:ext cx="1473200" cy="1371600"/>
          </a:xfrm>
          <a:prstGeom prst="rect">
            <a:avLst/>
          </a:prstGeom>
        </p:spPr>
      </p:pic>
      <p:pic>
        <p:nvPicPr>
          <p:cNvPr id="15" name="Immagine 7">
            <a:extLst>
              <a:ext uri="{FF2B5EF4-FFF2-40B4-BE49-F238E27FC236}">
                <a16:creationId xmlns:a16="http://schemas.microsoft.com/office/drawing/2014/main" id="{A0B6CAD6-6C75-4CCB-A4A9-10C2F090FE6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79" y="225299"/>
            <a:ext cx="2592721" cy="1539159"/>
          </a:xfrm>
          <a:prstGeom prst="rect">
            <a:avLst/>
          </a:prstGeom>
        </p:spPr>
      </p:pic>
      <p:pic>
        <p:nvPicPr>
          <p:cNvPr id="17" name="Immagine 8">
            <a:extLst>
              <a:ext uri="{FF2B5EF4-FFF2-40B4-BE49-F238E27FC236}">
                <a16:creationId xmlns:a16="http://schemas.microsoft.com/office/drawing/2014/main" id="{85371B58-F506-4919-BAC7-1C241BBBEE7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796" y="126060"/>
            <a:ext cx="2433204" cy="1097287"/>
          </a:xfrm>
          <a:prstGeom prst="rect">
            <a:avLst/>
          </a:prstGeom>
        </p:spPr>
      </p:pic>
      <p:sp>
        <p:nvSpPr>
          <p:cNvPr id="19" name="CasellaDiTesto 9">
            <a:extLst>
              <a:ext uri="{FF2B5EF4-FFF2-40B4-BE49-F238E27FC236}">
                <a16:creationId xmlns:a16="http://schemas.microsoft.com/office/drawing/2014/main" id="{A62DEB90-B5C6-4756-ABBE-EFDDBE6C2D2A}"/>
              </a:ext>
            </a:extLst>
          </p:cNvPr>
          <p:cNvSpPr txBox="1"/>
          <p:nvPr userDrawn="1"/>
        </p:nvSpPr>
        <p:spPr>
          <a:xfrm>
            <a:off x="3916423" y="1089395"/>
            <a:ext cx="2066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 dirty="0"/>
              <a:t>H2020 MSCA COFUND</a:t>
            </a:r>
          </a:p>
          <a:p>
            <a:pPr algn="ctr"/>
            <a:r>
              <a:rPr lang="en-US" sz="1600" b="1" i="1" dirty="0"/>
              <a:t>G.A. 754496</a:t>
            </a:r>
            <a:endParaRPr lang="en-GB" sz="1600" i="1" dirty="0"/>
          </a:p>
        </p:txBody>
      </p:sp>
      <p:pic>
        <p:nvPicPr>
          <p:cNvPr id="22" name="Picture 21" descr="A picture containing text&#10;&#10;Description automatically generated">
            <a:extLst>
              <a:ext uri="{FF2B5EF4-FFF2-40B4-BE49-F238E27FC236}">
                <a16:creationId xmlns:a16="http://schemas.microsoft.com/office/drawing/2014/main" id="{1F938C43-8A1D-4693-8A48-C63D4225272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782" y="266355"/>
            <a:ext cx="2843128" cy="100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20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Michele Faucci Giannelli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8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Michele Faucci Giannelli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6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990600"/>
            <a:ext cx="11988800" cy="54102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it-IT"/>
              <a:t>11/05/2023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59200" y="6492876"/>
            <a:ext cx="49784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Michele Faucci Giannelli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41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ctr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t">
            <a:normAutofit/>
          </a:bodyPr>
          <a:lstStyle>
            <a:lvl1pPr marL="0" indent="0" algn="ctr">
              <a:buNone/>
              <a:defRPr sz="44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Michele Faucci Giannelli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5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11/05/2023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Michele Faucci Giannelli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4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11/05/2023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Michele Faucci Giannelli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11/05/2023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Michele Faucci Giannelli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9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Michele Faucci Giannelli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6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11/05/2023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Michele Faucci Giannelli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4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11/05/2023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Michele Faucci Giannelli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8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373"/>
            <a:ext cx="11125200" cy="914400"/>
          </a:xfrm>
          <a:prstGeom prst="rect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rgbClr val="0033CC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76200"/>
            <a:ext cx="109728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" y="990600"/>
            <a:ext cx="119888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11/05/2023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928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Michele Faucci Giannelli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456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77001"/>
            <a:ext cx="12192000" cy="381001"/>
          </a:xfrm>
          <a:prstGeom prst="rect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rgbClr val="0033CC"/>
              </a:solidFill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14C51970-78E7-4682-BB2B-B449E23EE53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400" y="38100"/>
            <a:ext cx="942728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9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92351"/>
            <a:ext cx="8686800" cy="2508250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029200"/>
            <a:ext cx="11506200" cy="1752600"/>
          </a:xfrm>
        </p:spPr>
        <p:txBody>
          <a:bodyPr>
            <a:normAutofit/>
          </a:bodyPr>
          <a:lstStyle/>
          <a:p>
            <a:r>
              <a:rPr lang="en-GB" u="sng" dirty="0"/>
              <a:t>Michele Faucci Giannelli</a:t>
            </a:r>
            <a:r>
              <a:rPr lang="en-GB" dirty="0"/>
              <a:t>, </a:t>
            </a:r>
            <a:r>
              <a:rPr lang="sv-SE" dirty="0"/>
              <a:t>Gregor Kasieczka, Claudius Krause, </a:t>
            </a:r>
          </a:p>
          <a:p>
            <a:r>
              <a:rPr lang="sv-SE" dirty="0"/>
              <a:t>Ben Nachman, Dalila Salamani, David Shih and Anna Zaborowska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607558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BE8CD-B825-4128-B713-F745DCEEE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Timetable day 1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666FF191-4CE8-841D-DC39-0815EC25D8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939877"/>
            <a:ext cx="3477325" cy="54102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34608-61B3-4609-80F7-442A6631A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11/05/2023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EF84A-D4C3-4214-9D4D-8EA4F360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Michele Faucci Giannelli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87A56-7100-4173-91EC-ECAC44FD6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21CDF548-031B-43D6-C232-5DCDF2D091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050490"/>
            <a:ext cx="2602649" cy="533400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0C78B6F-6B72-F161-C27B-9D9EE0CB7BA8}"/>
              </a:ext>
            </a:extLst>
          </p:cNvPr>
          <p:cNvSpPr txBox="1"/>
          <p:nvPr/>
        </p:nvSpPr>
        <p:spPr>
          <a:xfrm>
            <a:off x="4761754" y="1371600"/>
            <a:ext cx="1824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Introductions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959EB87-BF25-F376-57EB-065A02EC1594}"/>
              </a:ext>
            </a:extLst>
          </p:cNvPr>
          <p:cNvSpPr txBox="1"/>
          <p:nvPr/>
        </p:nvSpPr>
        <p:spPr>
          <a:xfrm>
            <a:off x="4574131" y="3486657"/>
            <a:ext cx="2517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 sessions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B0D4D5C5-252B-4DF7-34C0-2F964B8942F8}"/>
              </a:ext>
            </a:extLst>
          </p:cNvPr>
          <p:cNvCxnSpPr>
            <a:stCxn id="15" idx="1"/>
          </p:cNvCxnSpPr>
          <p:nvPr/>
        </p:nvCxnSpPr>
        <p:spPr>
          <a:xfrm flipH="1">
            <a:off x="2667000" y="3717490"/>
            <a:ext cx="1907131" cy="8545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9328F7AE-6A6E-38F7-19FC-05DB38A291BC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7091167" y="2022764"/>
            <a:ext cx="1824233" cy="16947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F222A59F-6C34-898E-FB08-9A5AC694B39C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7091167" y="3717490"/>
            <a:ext cx="1824233" cy="9675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97ADC667-D015-0678-C2D1-74F5B163D218}"/>
              </a:ext>
            </a:extLst>
          </p:cNvPr>
          <p:cNvSpPr txBox="1"/>
          <p:nvPr/>
        </p:nvSpPr>
        <p:spPr>
          <a:xfrm>
            <a:off x="4997763" y="5862388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Dinner by bus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AB0CA157-BD83-A03F-3C2A-C30D2311F30C}"/>
              </a:ext>
            </a:extLst>
          </p:cNvPr>
          <p:cNvSpPr txBox="1"/>
          <p:nvPr/>
        </p:nvSpPr>
        <p:spPr>
          <a:xfrm>
            <a:off x="5343422" y="4501834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Breaks</a:t>
            </a: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73833CC1-47CE-602B-DC74-3D3477A76D65}"/>
              </a:ext>
            </a:extLst>
          </p:cNvPr>
          <p:cNvCxnSpPr>
            <a:stCxn id="25" idx="1"/>
          </p:cNvCxnSpPr>
          <p:nvPr/>
        </p:nvCxnSpPr>
        <p:spPr>
          <a:xfrm flipH="1" flipV="1">
            <a:off x="3048000" y="3173919"/>
            <a:ext cx="2295422" cy="15587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C62A27D1-E337-C476-6276-BF4614A2AAA7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3211839" y="4732667"/>
            <a:ext cx="2131583" cy="15083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4DA0E83A-3E33-4028-2748-33879B11FD2C}"/>
              </a:ext>
            </a:extLst>
          </p:cNvPr>
          <p:cNvCxnSpPr>
            <a:cxnSpLocks/>
            <a:stCxn id="25" idx="3"/>
          </p:cNvCxnSpPr>
          <p:nvPr/>
        </p:nvCxnSpPr>
        <p:spPr>
          <a:xfrm flipV="1">
            <a:off x="6382489" y="3297158"/>
            <a:ext cx="2179788" cy="14355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28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0BFE2D-79FD-F462-F292-06CEF364A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Timetable day 2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95C1D4-F38C-9496-10F7-F1EE0FDB4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11/05/2023</a:t>
            </a:r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7ACFC0-28D0-1FEC-517D-B71E53B9E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Michele Faucci Giannelli 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801BEB-30E5-6E14-D518-E2AE8462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850DA4B2-9F20-226D-FE68-FA4FAF507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39877"/>
            <a:ext cx="1444842" cy="5410200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551DA27-94AE-B8E9-FEE6-69AD1D99F9CB}"/>
              </a:ext>
            </a:extLst>
          </p:cNvPr>
          <p:cNvSpPr txBox="1"/>
          <p:nvPr/>
        </p:nvSpPr>
        <p:spPr>
          <a:xfrm>
            <a:off x="2590800" y="990600"/>
            <a:ext cx="5977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 will collect you at the same place and time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D443148-7D93-FF85-ADFE-2E8EA42E4AB8}"/>
              </a:ext>
            </a:extLst>
          </p:cNvPr>
          <p:cNvSpPr txBox="1"/>
          <p:nvPr/>
        </p:nvSpPr>
        <p:spPr>
          <a:xfrm>
            <a:off x="2590800" y="2438400"/>
            <a:ext cx="4074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Coffee break during the session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FBEF0D2-283D-57EA-0151-F81BF057967D}"/>
              </a:ext>
            </a:extLst>
          </p:cNvPr>
          <p:cNvSpPr txBox="1"/>
          <p:nvPr/>
        </p:nvSpPr>
        <p:spPr>
          <a:xfrm>
            <a:off x="2590800" y="4234805"/>
            <a:ext cx="4070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 result and discussion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3687995-88CE-93D2-AB25-FA5A5A942EFB}"/>
              </a:ext>
            </a:extLst>
          </p:cNvPr>
          <p:cNvSpPr txBox="1"/>
          <p:nvPr/>
        </p:nvSpPr>
        <p:spPr>
          <a:xfrm>
            <a:off x="2590800" y="5959811"/>
            <a:ext cx="268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 back to Frascati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A172E17-6C5B-6B20-640D-93BA88028FDB}"/>
              </a:ext>
            </a:extLst>
          </p:cNvPr>
          <p:cNvSpPr txBox="1"/>
          <p:nvPr/>
        </p:nvSpPr>
        <p:spPr>
          <a:xfrm>
            <a:off x="2590800" y="5296760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Lunch</a:t>
            </a:r>
          </a:p>
        </p:txBody>
      </p:sp>
    </p:spTree>
    <p:extLst>
      <p:ext uri="{BB962C8B-B14F-4D97-AF65-F5344CB8AC3E}">
        <p14:creationId xmlns:p14="http://schemas.microsoft.com/office/powerpoint/2010/main" val="257607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69E3AA-05DE-031B-9BA9-A6E9F4FC8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Useful info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805C65-EA32-3D7E-C88B-EFF576C0E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any problem, please grab me or Umberto</a:t>
            </a:r>
          </a:p>
          <a:p>
            <a:r>
              <a:rPr lang="en-GB" dirty="0"/>
              <a:t>If you need a taxi, we can call you one</a:t>
            </a:r>
          </a:p>
          <a:p>
            <a:endParaRPr lang="en-GB" dirty="0"/>
          </a:p>
          <a:p>
            <a:r>
              <a:rPr lang="en-GB" dirty="0"/>
              <a:t>Code of conduct: please be respectful and report any inappropriate behaviour</a:t>
            </a:r>
          </a:p>
          <a:p>
            <a:endParaRPr lang="en-GB" dirty="0"/>
          </a:p>
          <a:p>
            <a:r>
              <a:rPr lang="en-GB" dirty="0"/>
              <a:t>Enjoy the time here in Frascati!</a:t>
            </a:r>
          </a:p>
          <a:p>
            <a:endParaRPr lang="en-GB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65DCD3-C32E-FE88-86AD-A2B55FECF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11/05/2023</a:t>
            </a:r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93FFF2-F156-E8D7-54A6-AEFEA3A8C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Michele Faucci Giannelli 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7CB026-9E79-FE45-29AA-E90C35934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3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40248</TotalTime>
  <Words>115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1_Office Theme</vt:lpstr>
      <vt:lpstr>Introduction</vt:lpstr>
      <vt:lpstr>Timetable day 1</vt:lpstr>
      <vt:lpstr>Timetable day 2</vt:lpstr>
      <vt:lpstr>Useful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</dc:creator>
  <cp:lastModifiedBy>Michele Faucci Giannelli</cp:lastModifiedBy>
  <cp:revision>277</cp:revision>
  <dcterms:created xsi:type="dcterms:W3CDTF">2006-08-16T00:00:00Z</dcterms:created>
  <dcterms:modified xsi:type="dcterms:W3CDTF">2023-05-29T21:42:16Z</dcterms:modified>
</cp:coreProperties>
</file>