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4" autoAdjust="0"/>
    <p:restoredTop sz="94660"/>
  </p:normalViewPr>
  <p:slideViewPr>
    <p:cSldViewPr>
      <p:cViewPr varScale="1">
        <p:scale>
          <a:sx n="70" d="100"/>
          <a:sy n="70" d="100"/>
        </p:scale>
        <p:origin x="-11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288019-C975-41BF-9013-9CDF1425421B}" type="datetimeFigureOut">
              <a:rPr lang="it-IT" smtClean="0"/>
              <a:t>01/02/2023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E13C02-0D09-4F14-BC31-29CDE10D6AD5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6227/techrxiv.19555042.v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Editorial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 meeting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Mauro </a:t>
            </a:r>
            <a:r>
              <a:rPr lang="it-IT" dirty="0" err="1" smtClean="0"/>
              <a:t>Menichelli</a:t>
            </a:r>
            <a:r>
              <a:rPr lang="it-IT" dirty="0" smtClean="0"/>
              <a:t> </a:t>
            </a:r>
          </a:p>
          <a:p>
            <a:r>
              <a:rPr lang="it-IT" dirty="0" smtClean="0"/>
              <a:t>3/2/2023</a:t>
            </a:r>
            <a:endParaRPr lang="it-IT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93096"/>
            <a:ext cx="1800200" cy="2287754"/>
          </a:xfrm>
          <a:prstGeom prst="rect">
            <a:avLst/>
          </a:prstGeom>
          <a:noFill/>
          <a:ln w="18000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Forthcoming</a:t>
            </a:r>
            <a:r>
              <a:rPr lang="it-IT" dirty="0" smtClean="0"/>
              <a:t> </a:t>
            </a:r>
            <a:r>
              <a:rPr lang="it-IT" dirty="0" err="1" smtClean="0"/>
              <a:t>interesting</a:t>
            </a:r>
            <a:r>
              <a:rPr lang="it-IT" dirty="0" smtClean="0"/>
              <a:t> </a:t>
            </a:r>
            <a:r>
              <a:rPr lang="it-IT" dirty="0" err="1" smtClean="0"/>
              <a:t>conferences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b="1" dirty="0" smtClean="0"/>
              <a:t>TIPP2023 (</a:t>
            </a:r>
            <a:r>
              <a:rPr lang="it-IT" b="1" dirty="0" err="1" smtClean="0"/>
              <a:t>Technology</a:t>
            </a:r>
            <a:r>
              <a:rPr lang="it-IT" b="1" dirty="0" smtClean="0"/>
              <a:t> and </a:t>
            </a:r>
            <a:r>
              <a:rPr lang="it-IT" b="1" dirty="0" err="1" smtClean="0"/>
              <a:t>Instrumentation</a:t>
            </a:r>
            <a:r>
              <a:rPr lang="it-IT" b="1" dirty="0" smtClean="0"/>
              <a:t> in </a:t>
            </a:r>
            <a:r>
              <a:rPr lang="it-IT" b="1" dirty="0" err="1" smtClean="0"/>
              <a:t>Particle</a:t>
            </a:r>
            <a:r>
              <a:rPr lang="it-IT" b="1" dirty="0" smtClean="0"/>
              <a:t> </a:t>
            </a:r>
            <a:r>
              <a:rPr lang="it-IT" b="1" dirty="0" err="1" smtClean="0"/>
              <a:t>Physics</a:t>
            </a:r>
            <a:r>
              <a:rPr lang="it-IT" b="1" dirty="0" smtClean="0"/>
              <a:t>) Cape Town (ZA) 4-8/9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 15/4/2023</a:t>
            </a:r>
          </a:p>
          <a:p>
            <a:r>
              <a:rPr lang="it-IT" b="1" dirty="0" smtClean="0"/>
              <a:t>IWASI 2023 (International Workshop on </a:t>
            </a:r>
            <a:r>
              <a:rPr lang="it-IT" b="1" dirty="0" err="1" smtClean="0"/>
              <a:t>Advanced</a:t>
            </a:r>
            <a:r>
              <a:rPr lang="it-IT" b="1" dirty="0" smtClean="0"/>
              <a:t> </a:t>
            </a:r>
            <a:r>
              <a:rPr lang="it-IT" b="1" dirty="0" err="1" smtClean="0"/>
              <a:t>Sensors</a:t>
            </a:r>
            <a:r>
              <a:rPr lang="it-IT" b="1" dirty="0" smtClean="0"/>
              <a:t> and </a:t>
            </a:r>
            <a:r>
              <a:rPr lang="it-IT" b="1" dirty="0" err="1" smtClean="0"/>
              <a:t>Interfaces</a:t>
            </a:r>
            <a:r>
              <a:rPr lang="it-IT" b="1" dirty="0" smtClean="0"/>
              <a:t>) Monopoli (I-BA) 8-9/6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 1/3/2023</a:t>
            </a:r>
          </a:p>
          <a:p>
            <a:r>
              <a:rPr lang="it-IT" b="1" dirty="0" err="1" smtClean="0"/>
              <a:t>iWoRiD</a:t>
            </a:r>
            <a:r>
              <a:rPr lang="it-IT" b="1" dirty="0" smtClean="0"/>
              <a:t> 2023 ((International Workshop on </a:t>
            </a:r>
            <a:r>
              <a:rPr lang="it-IT" b="1" dirty="0" err="1" smtClean="0"/>
              <a:t>Radiation</a:t>
            </a:r>
            <a:r>
              <a:rPr lang="it-IT" b="1" dirty="0" smtClean="0"/>
              <a:t> </a:t>
            </a:r>
            <a:r>
              <a:rPr lang="it-IT" b="1" dirty="0" err="1" smtClean="0"/>
              <a:t>Imaging</a:t>
            </a:r>
            <a:r>
              <a:rPr lang="it-IT" b="1" dirty="0" smtClean="0"/>
              <a:t> </a:t>
            </a:r>
            <a:r>
              <a:rPr lang="it-IT" b="1" dirty="0" err="1" smtClean="0"/>
              <a:t>Sensors</a:t>
            </a:r>
            <a:r>
              <a:rPr lang="it-IT" b="1" dirty="0" smtClean="0"/>
              <a:t>) Oslo (N) 25-29/6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 1/4/2023</a:t>
            </a:r>
          </a:p>
          <a:p>
            <a:r>
              <a:rPr lang="it-IT" b="1" dirty="0" smtClean="0"/>
              <a:t>SPACEMON 2023 (</a:t>
            </a:r>
            <a:r>
              <a:rPr lang="it-IT" b="1" dirty="0" err="1" smtClean="0"/>
              <a:t>Space</a:t>
            </a:r>
            <a:r>
              <a:rPr lang="it-IT" b="1" dirty="0" smtClean="0"/>
              <a:t> </a:t>
            </a:r>
            <a:r>
              <a:rPr lang="it-IT" b="1" dirty="0" err="1" smtClean="0"/>
              <a:t>Environment</a:t>
            </a:r>
            <a:r>
              <a:rPr lang="it-IT" b="1" dirty="0" smtClean="0"/>
              <a:t> </a:t>
            </a:r>
            <a:r>
              <a:rPr lang="it-IT" b="1" dirty="0" err="1" smtClean="0"/>
              <a:t>Monitoring</a:t>
            </a:r>
            <a:r>
              <a:rPr lang="it-IT" b="1" dirty="0" smtClean="0"/>
              <a:t> Workshop) ESA-ESTEC </a:t>
            </a:r>
            <a:r>
              <a:rPr lang="it-IT" b="1" dirty="0" err="1" smtClean="0"/>
              <a:t>Norwijk</a:t>
            </a:r>
            <a:r>
              <a:rPr lang="it-IT" b="1" dirty="0" smtClean="0"/>
              <a:t> (NL) 15-17/5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 23/3/2023</a:t>
            </a:r>
          </a:p>
          <a:p>
            <a:r>
              <a:rPr lang="it-IT" b="1" dirty="0" smtClean="0"/>
              <a:t>IEEE NSS/MIC/RTSD (</a:t>
            </a:r>
            <a:r>
              <a:rPr lang="it-IT" b="1" dirty="0" err="1" smtClean="0"/>
              <a:t>Nuclear</a:t>
            </a:r>
            <a:r>
              <a:rPr lang="it-IT" b="1" dirty="0" smtClean="0"/>
              <a:t> Science Symposium/</a:t>
            </a:r>
            <a:r>
              <a:rPr lang="it-IT" b="1" dirty="0" err="1" smtClean="0"/>
              <a:t>Medical</a:t>
            </a:r>
            <a:r>
              <a:rPr lang="it-IT" b="1" dirty="0" smtClean="0"/>
              <a:t> </a:t>
            </a:r>
            <a:r>
              <a:rPr lang="it-IT" b="1" dirty="0" err="1" smtClean="0"/>
              <a:t>Imaging</a:t>
            </a:r>
            <a:r>
              <a:rPr lang="it-IT" b="1" dirty="0" smtClean="0"/>
              <a:t> </a:t>
            </a:r>
            <a:r>
              <a:rPr lang="it-IT" b="1" dirty="0" err="1" smtClean="0"/>
              <a:t>Conference</a:t>
            </a:r>
            <a:r>
              <a:rPr lang="it-IT" b="1" dirty="0" smtClean="0"/>
              <a:t>/</a:t>
            </a:r>
            <a:r>
              <a:rPr lang="it-IT" b="1" dirty="0" err="1" smtClean="0"/>
              <a:t>Room</a:t>
            </a:r>
            <a:r>
              <a:rPr lang="it-IT" b="1" dirty="0" smtClean="0"/>
              <a:t> Temperature Semiconductor </a:t>
            </a:r>
            <a:r>
              <a:rPr lang="it-IT" b="1" dirty="0" err="1" smtClean="0"/>
              <a:t>Devices</a:t>
            </a:r>
            <a:r>
              <a:rPr lang="it-IT" b="1" dirty="0" smtClean="0"/>
              <a:t>) Vancouver (CAN) 4-11/11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 4/5/2023</a:t>
            </a:r>
          </a:p>
          <a:p>
            <a:r>
              <a:rPr lang="it-IT" b="1" dirty="0" smtClean="0"/>
              <a:t>AIFM (Associazione Italiana Fisica Medica) </a:t>
            </a:r>
            <a:r>
              <a:rPr lang="it-IT" b="1" dirty="0" err="1" smtClean="0"/>
              <a:t>Florence</a:t>
            </a:r>
            <a:r>
              <a:rPr lang="it-IT" b="1" dirty="0" smtClean="0"/>
              <a:t>  8-11/6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Abstract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submitted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expired</a:t>
            </a:r>
            <a:r>
              <a:rPr lang="it-IT" dirty="0" smtClean="0">
                <a:solidFill>
                  <a:srgbClr val="FF0000"/>
                </a:solidFill>
              </a:rPr>
              <a:t> 22/1/2023)</a:t>
            </a:r>
          </a:p>
          <a:p>
            <a:r>
              <a:rPr lang="it-IT" b="1" dirty="0" smtClean="0"/>
              <a:t>TREDI 2023 (Trento Workshop on </a:t>
            </a:r>
            <a:r>
              <a:rPr lang="it-IT" b="1" dirty="0" err="1" smtClean="0"/>
              <a:t>Advanced</a:t>
            </a:r>
            <a:r>
              <a:rPr lang="it-IT" b="1" dirty="0" smtClean="0"/>
              <a:t> </a:t>
            </a:r>
            <a:r>
              <a:rPr lang="it-IT" b="1" dirty="0" err="1" smtClean="0"/>
              <a:t>Radiation</a:t>
            </a:r>
            <a:r>
              <a:rPr lang="it-IT" b="1" dirty="0" smtClean="0"/>
              <a:t> </a:t>
            </a:r>
            <a:r>
              <a:rPr lang="it-IT" b="1" dirty="0" err="1" smtClean="0"/>
              <a:t>Detectors</a:t>
            </a:r>
            <a:r>
              <a:rPr lang="it-IT" b="1" dirty="0" smtClean="0"/>
              <a:t>) Trento  28/2-2/3.</a:t>
            </a:r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: 31/1/2023 just </a:t>
            </a:r>
            <a:r>
              <a:rPr lang="it-IT" dirty="0" err="1" smtClean="0"/>
              <a:t>expired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ask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late </a:t>
            </a:r>
            <a:r>
              <a:rPr lang="it-IT" dirty="0" err="1" smtClean="0"/>
              <a:t>access</a:t>
            </a:r>
            <a:endParaRPr lang="it-IT" dirty="0" smtClean="0"/>
          </a:p>
          <a:p>
            <a:r>
              <a:rPr lang="en-US" b="1" dirty="0" smtClean="0"/>
              <a:t>4th International Conference on </a:t>
            </a:r>
            <a:r>
              <a:rPr lang="en-US" b="1" dirty="0" err="1" smtClean="0"/>
              <a:t>Dosimetry</a:t>
            </a:r>
            <a:r>
              <a:rPr lang="en-US" b="1" dirty="0" smtClean="0"/>
              <a:t> </a:t>
            </a:r>
            <a:r>
              <a:rPr lang="en-US" b="1" dirty="0" smtClean="0"/>
              <a:t> and </a:t>
            </a:r>
            <a:r>
              <a:rPr lang="en-US" b="1" dirty="0" smtClean="0"/>
              <a:t>its Applications (ICDA-4</a:t>
            </a:r>
            <a:r>
              <a:rPr lang="en-US" b="1" dirty="0" smtClean="0"/>
              <a:t>) Valencia  16-20/10</a:t>
            </a:r>
            <a:endParaRPr lang="it-IT" dirty="0" smtClean="0"/>
          </a:p>
          <a:p>
            <a:pPr lvl="1"/>
            <a:r>
              <a:rPr lang="it-IT" dirty="0" err="1" smtClean="0"/>
              <a:t>Abstract</a:t>
            </a:r>
            <a:r>
              <a:rPr lang="it-IT" dirty="0" smtClean="0"/>
              <a:t> due:30/3/2023</a:t>
            </a:r>
          </a:p>
          <a:p>
            <a:r>
              <a:rPr lang="it-IT" b="1" dirty="0" smtClean="0"/>
              <a:t>ESTRO  2023  Vienna 12-16/5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Abstract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submitted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accepted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as</a:t>
            </a:r>
            <a:r>
              <a:rPr lang="it-IT" dirty="0" smtClean="0">
                <a:solidFill>
                  <a:srgbClr val="FF0000"/>
                </a:solidFill>
              </a:rPr>
              <a:t> poster</a:t>
            </a:r>
          </a:p>
          <a:p>
            <a:r>
              <a:rPr lang="it-IT" b="1" dirty="0" smtClean="0"/>
              <a:t>E-MRS </a:t>
            </a:r>
            <a:r>
              <a:rPr lang="it-IT" b="1" dirty="0" err="1" smtClean="0"/>
              <a:t>Spring</a:t>
            </a:r>
            <a:r>
              <a:rPr lang="it-IT" b="1" dirty="0" smtClean="0"/>
              <a:t> meeting. </a:t>
            </a:r>
            <a:r>
              <a:rPr lang="it-IT" b="1" dirty="0" err="1" smtClean="0"/>
              <a:t>Strasbourg</a:t>
            </a:r>
            <a:r>
              <a:rPr lang="it-IT" b="1" dirty="0" smtClean="0"/>
              <a:t>  29/5-2/6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Abstract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submitted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expired</a:t>
            </a:r>
            <a:r>
              <a:rPr lang="it-IT" dirty="0" smtClean="0">
                <a:solidFill>
                  <a:srgbClr val="FF0000"/>
                </a:solidFill>
              </a:rPr>
              <a:t> 19/1/2023)</a:t>
            </a:r>
          </a:p>
          <a:p>
            <a:r>
              <a:rPr lang="it-IT" dirty="0" smtClean="0"/>
              <a:t>….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Submitted</a:t>
            </a:r>
            <a:r>
              <a:rPr lang="it-IT" dirty="0" smtClean="0"/>
              <a:t> </a:t>
            </a:r>
            <a:r>
              <a:rPr lang="it-IT" dirty="0" err="1" smtClean="0"/>
              <a:t>papers</a:t>
            </a:r>
            <a:r>
              <a:rPr lang="it-IT" dirty="0" smtClean="0"/>
              <a:t> (at the moment)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Neutron </a:t>
            </a:r>
            <a:r>
              <a:rPr lang="en-US" dirty="0" smtClean="0"/>
              <a:t>irradiation of Hydrogenated Amorphous Silicon p-</a:t>
            </a:r>
            <a:r>
              <a:rPr lang="en-US" dirty="0" err="1" smtClean="0"/>
              <a:t>i</a:t>
            </a:r>
            <a:r>
              <a:rPr lang="en-US" dirty="0" smtClean="0"/>
              <a:t>-n diodes and charge selective contacts detectors</a:t>
            </a:r>
            <a:r>
              <a:rPr lang="en-US" dirty="0" smtClean="0"/>
              <a:t>. </a:t>
            </a:r>
            <a:r>
              <a:rPr lang="en-US" dirty="0" err="1" smtClean="0"/>
              <a:t>techrxiv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doi.org/10.36227/techrxiv.19555042.v3</a:t>
            </a:r>
            <a:r>
              <a:rPr lang="en-US" dirty="0" smtClean="0"/>
              <a:t> Submitted to NIM A under revision</a:t>
            </a:r>
          </a:p>
          <a:p>
            <a:r>
              <a:rPr lang="en-US" dirty="0" smtClean="0"/>
              <a:t>A Hydrogenated amorphous silicon detector</a:t>
            </a:r>
            <a:br>
              <a:rPr lang="en-US" dirty="0" smtClean="0"/>
            </a:br>
            <a:r>
              <a:rPr lang="en-US" dirty="0" smtClean="0"/>
              <a:t>for Space Weather </a:t>
            </a:r>
            <a:r>
              <a:rPr lang="en-US" dirty="0" smtClean="0"/>
              <a:t>Applications. Under submission  to </a:t>
            </a:r>
            <a:r>
              <a:rPr lang="en-US" dirty="0" err="1" smtClean="0"/>
              <a:t>arXiv</a:t>
            </a:r>
            <a:r>
              <a:rPr lang="en-US" dirty="0" smtClean="0"/>
              <a:t> and </a:t>
            </a:r>
            <a:r>
              <a:rPr lang="it-IT" dirty="0" err="1" smtClean="0"/>
              <a:t>Experimental</a:t>
            </a:r>
            <a:r>
              <a:rPr lang="it-IT" dirty="0" smtClean="0"/>
              <a:t> </a:t>
            </a:r>
            <a:r>
              <a:rPr lang="it-IT" dirty="0" err="1" smtClean="0"/>
              <a:t>Astronomy</a:t>
            </a:r>
            <a:endParaRPr lang="it-IT" dirty="0" smtClean="0"/>
          </a:p>
          <a:p>
            <a:r>
              <a:rPr lang="en-US" dirty="0" smtClean="0"/>
              <a:t>Hydrogenated Amorphous Silicon High Flux X-ray Detectors for Synchrotron Beam Monitoring </a:t>
            </a:r>
            <a:r>
              <a:rPr lang="en-US" dirty="0" smtClean="0"/>
              <a:t>Applications. Submitted to Physics in Medicine and Biology</a:t>
            </a:r>
            <a:endParaRPr lang="it-IT" dirty="0" smtClean="0"/>
          </a:p>
          <a:p>
            <a:endParaRPr lang="en-US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Planned</a:t>
            </a:r>
            <a:r>
              <a:rPr lang="it-IT" dirty="0" smtClean="0"/>
              <a:t> </a:t>
            </a:r>
            <a:r>
              <a:rPr lang="it-IT" dirty="0" err="1" smtClean="0"/>
              <a:t>papers</a:t>
            </a:r>
            <a:r>
              <a:rPr lang="it-IT" dirty="0" smtClean="0"/>
              <a:t>/</a:t>
            </a:r>
            <a:r>
              <a:rPr lang="it-IT" dirty="0" err="1" smtClean="0"/>
              <a:t>conference</a:t>
            </a:r>
            <a:r>
              <a:rPr lang="it-IT" dirty="0" smtClean="0"/>
              <a:t> </a:t>
            </a:r>
            <a:r>
              <a:rPr lang="it-IT" dirty="0" err="1" smtClean="0"/>
              <a:t>presentations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characterization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on First </a:t>
            </a:r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prototypes</a:t>
            </a:r>
            <a:endParaRPr lang="it-IT" dirty="0" smtClean="0"/>
          </a:p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summary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on </a:t>
            </a:r>
            <a:r>
              <a:rPr lang="it-IT" dirty="0" err="1" smtClean="0"/>
              <a:t>characterization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a-Si:H</a:t>
            </a:r>
          </a:p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damage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proton</a:t>
            </a:r>
            <a:endParaRPr lang="it-IT" dirty="0" smtClean="0"/>
          </a:p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damage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neutrons</a:t>
            </a:r>
            <a:endParaRPr lang="it-IT" dirty="0" smtClean="0"/>
          </a:p>
          <a:p>
            <a:r>
              <a:rPr lang="it-IT" dirty="0" err="1" smtClean="0"/>
              <a:t>One</a:t>
            </a:r>
            <a:r>
              <a:rPr lang="it-IT" dirty="0" smtClean="0"/>
              <a:t> (at </a:t>
            </a:r>
            <a:r>
              <a:rPr lang="it-IT" dirty="0" err="1" smtClean="0"/>
              <a:t>least</a:t>
            </a:r>
            <a:r>
              <a:rPr lang="it-IT" dirty="0" smtClean="0"/>
              <a:t>) </a:t>
            </a:r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WP4 (Marco and Cinzia).</a:t>
            </a:r>
          </a:p>
          <a:p>
            <a:r>
              <a:rPr lang="it-IT" dirty="0" smtClean="0"/>
              <a:t>Data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Bern</a:t>
            </a:r>
            <a:r>
              <a:rPr lang="it-IT" dirty="0" smtClean="0"/>
              <a:t> </a:t>
            </a:r>
            <a:r>
              <a:rPr lang="it-IT" dirty="0" err="1" smtClean="0"/>
              <a:t>cyclotron</a:t>
            </a:r>
            <a:r>
              <a:rPr lang="it-IT" dirty="0" smtClean="0"/>
              <a:t> (</a:t>
            </a:r>
            <a:r>
              <a:rPr lang="it-IT" dirty="0" err="1" smtClean="0"/>
              <a:t>joined</a:t>
            </a:r>
            <a:r>
              <a:rPr lang="it-IT" dirty="0" smtClean="0"/>
              <a:t> PG-EPFL)</a:t>
            </a:r>
          </a:p>
          <a:p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WP3</a:t>
            </a:r>
          </a:p>
          <a:p>
            <a:r>
              <a:rPr lang="it-IT" dirty="0" smtClean="0"/>
              <a:t>Low </a:t>
            </a:r>
            <a:r>
              <a:rPr lang="it-IT" dirty="0" err="1" smtClean="0"/>
              <a:t>flux</a:t>
            </a:r>
            <a:r>
              <a:rPr lang="it-IT" dirty="0" smtClean="0"/>
              <a:t> </a:t>
            </a:r>
            <a:r>
              <a:rPr lang="it-IT" dirty="0" err="1" smtClean="0"/>
              <a:t>measurements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electron and </a:t>
            </a:r>
            <a:r>
              <a:rPr lang="it-IT" dirty="0" err="1" smtClean="0"/>
              <a:t>protons</a:t>
            </a:r>
            <a:r>
              <a:rPr lang="it-IT" dirty="0" smtClean="0"/>
              <a:t> (WP5)</a:t>
            </a:r>
          </a:p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WP2</a:t>
            </a:r>
          </a:p>
          <a:p>
            <a:r>
              <a:rPr lang="it-IT" dirty="0" smtClean="0"/>
              <a:t>….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Review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’s </a:t>
            </a:r>
            <a:r>
              <a:rPr lang="it-IT" dirty="0" err="1" smtClean="0"/>
              <a:t>list</a:t>
            </a:r>
            <a:r>
              <a:rPr lang="it-IT" dirty="0" smtClean="0"/>
              <a:t>/</a:t>
            </a:r>
            <a:r>
              <a:rPr lang="it-IT" dirty="0" err="1" smtClean="0"/>
              <a:t>collaboration</a:t>
            </a:r>
            <a:r>
              <a:rPr lang="it-IT" dirty="0" smtClean="0"/>
              <a:t> </a:t>
            </a:r>
            <a:r>
              <a:rPr lang="it-IT" dirty="0" err="1" smtClean="0"/>
              <a:t>members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Early</a:t>
            </a:r>
            <a:r>
              <a:rPr lang="it-IT" dirty="0" smtClean="0"/>
              <a:t> </a:t>
            </a:r>
            <a:r>
              <a:rPr lang="it-IT" dirty="0" err="1" smtClean="0"/>
              <a:t>July</a:t>
            </a:r>
            <a:r>
              <a:rPr lang="it-IT" dirty="0" smtClean="0"/>
              <a:t> 2023</a:t>
            </a:r>
          </a:p>
          <a:p>
            <a:r>
              <a:rPr lang="it-IT" dirty="0" err="1" smtClean="0"/>
              <a:t>Occational</a:t>
            </a:r>
            <a:r>
              <a:rPr lang="it-IT" dirty="0" smtClean="0"/>
              <a:t> </a:t>
            </a:r>
            <a:r>
              <a:rPr lang="it-IT" dirty="0" err="1" smtClean="0"/>
              <a:t>collaborators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added</a:t>
            </a:r>
            <a:r>
              <a:rPr lang="it-IT" dirty="0" smtClean="0"/>
              <a:t> on </a:t>
            </a:r>
            <a:r>
              <a:rPr lang="it-IT" dirty="0" err="1" smtClean="0"/>
              <a:t>contribution</a:t>
            </a:r>
            <a:r>
              <a:rPr lang="it-IT" dirty="0" smtClean="0"/>
              <a:t> in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papers</a:t>
            </a:r>
            <a:r>
              <a:rPr lang="it-IT" dirty="0" smtClean="0"/>
              <a:t>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2774</TotalTime>
  <Words>305</Words>
  <Application>Microsoft Office PowerPoint</Application>
  <PresentationFormat>Presentazione su schermo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Editorial board meeting</vt:lpstr>
      <vt:lpstr>Forthcoming interesting conferences</vt:lpstr>
      <vt:lpstr>Submitted papers (at the moment)</vt:lpstr>
      <vt:lpstr>Planned papers/conference presentations</vt:lpstr>
      <vt:lpstr>Review of author’s list/collaboration members</vt:lpstr>
    </vt:vector>
  </TitlesOfParts>
  <Company>INFN Sezione di Perugia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Editorial board meeting</dc:title>
  <dc:creator>Mauro Menichelli</dc:creator>
  <cp:lastModifiedBy>Mauro Menichelli</cp:lastModifiedBy>
  <cp:revision>8</cp:revision>
  <dcterms:created xsi:type="dcterms:W3CDTF">2023-02-01T11:06:54Z</dcterms:created>
  <dcterms:modified xsi:type="dcterms:W3CDTF">2023-02-03T09:21:20Z</dcterms:modified>
</cp:coreProperties>
</file>