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6" r:id="rId2"/>
  </p:sldMasterIdLst>
  <p:notesMasterIdLst>
    <p:notesMasterId r:id="rId24"/>
  </p:notesMasterIdLst>
  <p:sldIdLst>
    <p:sldId id="257" r:id="rId3"/>
    <p:sldId id="280" r:id="rId4"/>
    <p:sldId id="287" r:id="rId5"/>
    <p:sldId id="288" r:id="rId6"/>
    <p:sldId id="282" r:id="rId7"/>
    <p:sldId id="281" r:id="rId8"/>
    <p:sldId id="283" r:id="rId9"/>
    <p:sldId id="258" r:id="rId10"/>
    <p:sldId id="262" r:id="rId11"/>
    <p:sldId id="263" r:id="rId12"/>
    <p:sldId id="264" r:id="rId13"/>
    <p:sldId id="268" r:id="rId14"/>
    <p:sldId id="270" r:id="rId15"/>
    <p:sldId id="266" r:id="rId16"/>
    <p:sldId id="267" r:id="rId17"/>
    <p:sldId id="274" r:id="rId18"/>
    <p:sldId id="273" r:id="rId19"/>
    <p:sldId id="279" r:id="rId20"/>
    <p:sldId id="286" r:id="rId21"/>
    <p:sldId id="27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B7E10-82C4-4C51-B391-470AC36ED301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49FF7-9F73-425F-9C16-C13090C7C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36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Reti</a:t>
            </a:r>
            <a:r>
              <a:rPr lang="en-GB" dirty="0"/>
              <a:t>: </a:t>
            </a:r>
            <a:r>
              <a:rPr lang="en-GB" dirty="0" err="1"/>
              <a:t>oggetto</a:t>
            </a:r>
            <a:r>
              <a:rPr lang="en-GB" dirty="0"/>
              <a:t> </a:t>
            </a:r>
            <a:r>
              <a:rPr lang="en-GB" dirty="0" err="1"/>
              <a:t>matematico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addestrato</a:t>
            </a:r>
            <a:r>
              <a:rPr lang="en-GB" dirty="0"/>
              <a:t> in </a:t>
            </a:r>
            <a:r>
              <a:rPr lang="en-GB" dirty="0" err="1"/>
              <a:t>maniera</a:t>
            </a:r>
            <a:r>
              <a:rPr lang="en-GB" dirty="0"/>
              <a:t> </a:t>
            </a:r>
            <a:r>
              <a:rPr lang="en-GB" dirty="0" err="1"/>
              <a:t>automatica</a:t>
            </a:r>
            <a:r>
              <a:rPr lang="en-GB" dirty="0"/>
              <a:t> ad </a:t>
            </a:r>
            <a:r>
              <a:rPr lang="en-GB" dirty="0" err="1"/>
              <a:t>assolvere</a:t>
            </a:r>
            <a:r>
              <a:rPr lang="en-GB" dirty="0"/>
              <a:t> </a:t>
            </a:r>
            <a:r>
              <a:rPr lang="en-GB" dirty="0" err="1"/>
              <a:t>certi</a:t>
            </a:r>
            <a:r>
              <a:rPr lang="en-GB" dirty="0"/>
              <a:t> </a:t>
            </a:r>
            <a:r>
              <a:rPr lang="en-GB" dirty="0" err="1"/>
              <a:t>compiti</a:t>
            </a:r>
            <a:r>
              <a:rPr lang="en-GB" dirty="0"/>
              <a:t> -&gt;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automatico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52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finali</a:t>
            </a:r>
            <a:r>
              <a:rPr lang="en-US" dirty="0"/>
              <a:t> </a:t>
            </a:r>
            <a:r>
              <a:rPr lang="en-US" dirty="0" err="1"/>
              <a:t>bloccati</a:t>
            </a:r>
            <a:r>
              <a:rPr lang="en-US" dirty="0"/>
              <a:t>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sceglibili</a:t>
            </a:r>
            <a:r>
              <a:rPr lang="en-US" dirty="0"/>
              <a:t> a priori: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disegnino</a:t>
            </a:r>
            <a:r>
              <a:rPr lang="en-US" dirty="0"/>
              <a:t> </a:t>
            </a:r>
            <a:r>
              <a:rPr lang="en-US" dirty="0" err="1"/>
              <a:t>ganzo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7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Dopo che la rete ha imparato -&gt; elimino a posteriori i nodi che non processano con lambda piccolo</a:t>
            </a:r>
          </a:p>
          <a:p>
            <a:r>
              <a:rPr lang="it-IT" dirty="0"/>
              <a:t>SINGOLO LAYER (no </a:t>
            </a:r>
            <a:r>
              <a:rPr lang="it-IT" dirty="0" err="1"/>
              <a:t>bias</a:t>
            </a:r>
            <a:r>
              <a:rPr lang="it-IT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Reti</a:t>
            </a:r>
            <a:r>
              <a:rPr lang="en-GB" dirty="0"/>
              <a:t>: </a:t>
            </a:r>
            <a:r>
              <a:rPr lang="en-GB" dirty="0" err="1"/>
              <a:t>oggetto</a:t>
            </a:r>
            <a:r>
              <a:rPr lang="en-GB" dirty="0"/>
              <a:t> </a:t>
            </a:r>
            <a:r>
              <a:rPr lang="en-GB" dirty="0" err="1"/>
              <a:t>matematico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addestrato</a:t>
            </a:r>
            <a:r>
              <a:rPr lang="en-GB" dirty="0"/>
              <a:t> in </a:t>
            </a:r>
            <a:r>
              <a:rPr lang="en-GB" dirty="0" err="1"/>
              <a:t>maniera</a:t>
            </a:r>
            <a:r>
              <a:rPr lang="en-GB" dirty="0"/>
              <a:t> </a:t>
            </a:r>
            <a:r>
              <a:rPr lang="en-GB" dirty="0" err="1"/>
              <a:t>automatica</a:t>
            </a:r>
            <a:r>
              <a:rPr lang="en-GB" dirty="0"/>
              <a:t> ad </a:t>
            </a:r>
            <a:r>
              <a:rPr lang="en-GB" dirty="0" err="1"/>
              <a:t>assolvere</a:t>
            </a:r>
            <a:r>
              <a:rPr lang="en-GB" dirty="0"/>
              <a:t> </a:t>
            </a:r>
            <a:r>
              <a:rPr lang="en-GB" dirty="0" err="1"/>
              <a:t>certi</a:t>
            </a:r>
            <a:r>
              <a:rPr lang="en-GB" dirty="0"/>
              <a:t> </a:t>
            </a:r>
            <a:r>
              <a:rPr lang="en-GB" dirty="0" err="1"/>
              <a:t>compiti</a:t>
            </a:r>
            <a:r>
              <a:rPr lang="en-GB" dirty="0"/>
              <a:t> -&gt;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automatico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47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Esempi delle due task di classificazione e regressione-&gt;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7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Esempi delle due task di classificazione e regressione-&gt;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8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Esempi delle due task di classificazione e regressione-&gt;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5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Parlare</a:t>
            </a:r>
            <a:r>
              <a:rPr lang="en-GB" dirty="0"/>
              <a:t> di </a:t>
            </a:r>
            <a:r>
              <a:rPr lang="en-GB" dirty="0" err="1"/>
              <a:t>Complessità</a:t>
            </a:r>
            <a:r>
              <a:rPr lang="en-GB" dirty="0"/>
              <a:t> </a:t>
            </a:r>
            <a:r>
              <a:rPr lang="en-GB" dirty="0" err="1"/>
              <a:t>parametri</a:t>
            </a:r>
            <a:r>
              <a:rPr lang="en-GB" dirty="0"/>
              <a:t> e accuracy [</a:t>
            </a:r>
            <a:r>
              <a:rPr lang="it-IT" dirty="0"/>
              <a:t>confronto l’attività con l’etichetta che classifica a priori il dato</a:t>
            </a:r>
            <a:r>
              <a:rPr lang="en-GB" dirty="0"/>
              <a:t>] [ref. </a:t>
            </a:r>
            <a:r>
              <a:rPr lang="en-GB" dirty="0" err="1"/>
              <a:t>adam</a:t>
            </a:r>
            <a:r>
              <a:rPr lang="en-GB" dirty="0"/>
              <a:t> e </a:t>
            </a:r>
            <a:r>
              <a:rPr lang="en-GB" dirty="0" err="1"/>
              <a:t>dnn</a:t>
            </a:r>
            <a:r>
              <a:rPr lang="en-GB" dirty="0"/>
              <a:t>]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57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6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Dopo che la rete ha imparato -&gt; elimino a posteriori i nodi che non processano con lambda piccolo</a:t>
            </a:r>
          </a:p>
          <a:p>
            <a:r>
              <a:rPr lang="it-IT" dirty="0"/>
              <a:t>SINGOLO LAYER (no </a:t>
            </a:r>
            <a:r>
              <a:rPr lang="it-IT" dirty="0" err="1"/>
              <a:t>bias</a:t>
            </a:r>
            <a:r>
              <a:rPr lang="it-IT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Link con il learning solo sugli autovalori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97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Dopo che la rete ha imparato -&gt; elimino a posteriori i nodi che non processano con lambda piccolo</a:t>
            </a:r>
          </a:p>
          <a:p>
            <a:r>
              <a:rPr lang="it-IT" dirty="0"/>
              <a:t>SINGOLO LAYER (no </a:t>
            </a:r>
            <a:r>
              <a:rPr lang="it-IT" dirty="0" err="1"/>
              <a:t>bias</a:t>
            </a:r>
            <a:r>
              <a:rPr lang="it-IT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513A-314E-4BB7-8D9D-8A94DFD325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9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9F8-BC86-45B2-8E1A-1E63C9D5797A}" type="datetime1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6C0-D397-4DD1-98D6-BD9D508E9AF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7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69A-77F5-445F-9F2F-8042F4E44399}" type="datetime1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6C0-D397-4DD1-98D6-BD9D508E9AF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B79-5E6E-48A4-8BA7-92509C6F7723}" type="datetime1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6C0-D397-4DD1-98D6-BD9D508E9AF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6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B127-0F07-4345-91E2-27C0668A59FD}" type="datetime1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6C0-D397-4DD1-98D6-BD9D508E9AF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F2ABA4-EFA4-473C-9344-242715D09C45}" type="datetime1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96C0-D397-4DD1-98D6-BD9D508E9AF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94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A3C7A3-2377-4141-B52F-281972920C3F}" type="datetime1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96C0-D397-4DD1-98D6-BD9D508E9AF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94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0.png"/><Relationship Id="rId4" Type="http://schemas.openxmlformats.org/officeDocument/2006/relationships/image" Target="../media/image1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9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0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10.png"/><Relationship Id="rId11" Type="http://schemas.openxmlformats.org/officeDocument/2006/relationships/image" Target="../media/image170.png"/><Relationship Id="rId5" Type="http://schemas.openxmlformats.org/officeDocument/2006/relationships/image" Target="../media/image130.png"/><Relationship Id="rId10" Type="http://schemas.openxmlformats.org/officeDocument/2006/relationships/image" Target="../media/image171.png"/><Relationship Id="rId4" Type="http://schemas.openxmlformats.org/officeDocument/2006/relationships/image" Target="../media/image120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E0FBF8A-73D4-4AA5-B697-AD7DBF19A9E3}"/>
              </a:ext>
            </a:extLst>
          </p:cNvPr>
          <p:cNvSpPr/>
          <p:nvPr/>
        </p:nvSpPr>
        <p:spPr>
          <a:xfrm>
            <a:off x="0" y="34014"/>
            <a:ext cx="12192000" cy="6858000"/>
          </a:xfrm>
          <a:prstGeom prst="rect">
            <a:avLst/>
          </a:prstGeom>
          <a:blipFill dpi="0" rotWithShape="1">
            <a:blip r:embed="rId3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F9EF68-0387-4C08-BBDB-B5627D9B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81" y="1431759"/>
            <a:ext cx="11037862" cy="1004318"/>
          </a:xfrm>
          <a:effectLst/>
        </p:spPr>
        <p:txBody>
          <a:bodyPr/>
          <a:lstStyle/>
          <a:p>
            <a:pPr algn="ctr"/>
            <a:r>
              <a:rPr lang="en-GB" sz="540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with the spectrum</a:t>
            </a:r>
          </a:p>
        </p:txBody>
      </p:sp>
      <p:sp>
        <p:nvSpPr>
          <p:cNvPr id="5" name="CustomShape 15">
            <a:extLst>
              <a:ext uri="{FF2B5EF4-FFF2-40B4-BE49-F238E27FC236}">
                <a16:creationId xmlns:a16="http://schemas.microsoft.com/office/drawing/2014/main" id="{90A49224-2E26-3AE5-4E14-362AF91442CF}"/>
              </a:ext>
            </a:extLst>
          </p:cNvPr>
          <p:cNvSpPr/>
          <p:nvPr/>
        </p:nvSpPr>
        <p:spPr>
          <a:xfrm>
            <a:off x="0" y="5366498"/>
            <a:ext cx="12192000" cy="1543007"/>
          </a:xfrm>
          <a:prstGeom prst="rect">
            <a:avLst/>
          </a:prstGeom>
          <a:gradFill>
            <a:gsLst>
              <a:gs pos="0">
                <a:schemeClr val="accent3">
                  <a:lumMod val="64000"/>
                  <a:lumOff val="36000"/>
                  <a:alpha val="86000"/>
                </a:schemeClr>
              </a:gs>
              <a:gs pos="100000">
                <a:schemeClr val="accent3">
                  <a:lumMod val="100000"/>
                  <a:alpha val="86000"/>
                </a:schemeClr>
              </a:gs>
            </a:gsLst>
            <a:path path="circle">
              <a:fillToRect l="50000" t="-80000" r="50000" b="180000"/>
            </a:path>
          </a:gradFill>
          <a:ln w="3816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A24CBC-6B14-2A60-73F5-86E3C8F90C0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65867" y="5366499"/>
            <a:ext cx="1376744" cy="1525515"/>
          </a:xfrm>
          <a:prstGeom prst="rect">
            <a:avLst/>
          </a:prstGeom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23850B-132F-129B-1346-8919566163A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15176" y="5771182"/>
            <a:ext cx="1978679" cy="827578"/>
          </a:xfrm>
          <a:prstGeom prst="rect">
            <a:avLst/>
          </a:prstGeom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CF17177-E4E3-0F45-4CE5-2EBFD3C3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43" y="5683069"/>
            <a:ext cx="2012622" cy="9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AF7B345-D62B-37BB-D8E5-E9B8FD32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87" y="5636744"/>
            <a:ext cx="1719645" cy="107780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FFEAD4-2624-EBF4-2573-1E20E2885829}"/>
              </a:ext>
            </a:extLst>
          </p:cNvPr>
          <p:cNvSpPr txBox="1"/>
          <p:nvPr/>
        </p:nvSpPr>
        <p:spPr>
          <a:xfrm>
            <a:off x="1542611" y="3463014"/>
            <a:ext cx="4553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 Student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Lorenzo Giambagli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0F34EF-282F-413B-4D66-0729B89C0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28" y="5543720"/>
            <a:ext cx="2300865" cy="12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4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26">
        <p:fade/>
      </p:transition>
    </mc:Choice>
    <mc:Fallback>
      <p:transition spd="med" advTm="912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9" name="Connettore diritto 578">
            <a:extLst>
              <a:ext uri="{FF2B5EF4-FFF2-40B4-BE49-F238E27FC236}">
                <a16:creationId xmlns:a16="http://schemas.microsoft.com/office/drawing/2014/main" id="{060C2E1A-935D-F2CF-8902-50670ED017E1}"/>
              </a:ext>
            </a:extLst>
          </p:cNvPr>
          <p:cNvCxnSpPr>
            <a:cxnSpLocks/>
            <a:stCxn id="5" idx="2"/>
            <a:endCxn id="578" idx="0"/>
          </p:cNvCxnSpPr>
          <p:nvPr/>
        </p:nvCxnSpPr>
        <p:spPr>
          <a:xfrm flipH="1">
            <a:off x="3686373" y="2383786"/>
            <a:ext cx="2625349" cy="11435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9" name="Connettore diritto 328">
            <a:extLst>
              <a:ext uri="{FF2B5EF4-FFF2-40B4-BE49-F238E27FC236}">
                <a16:creationId xmlns:a16="http://schemas.microsoft.com/office/drawing/2014/main" id="{EF3DF146-11FE-6E94-8F77-68888D24BB7E}"/>
              </a:ext>
            </a:extLst>
          </p:cNvPr>
          <p:cNvCxnSpPr>
            <a:cxnSpLocks/>
            <a:stCxn id="5" idx="2"/>
            <a:endCxn id="326" idx="0"/>
          </p:cNvCxnSpPr>
          <p:nvPr/>
        </p:nvCxnSpPr>
        <p:spPr>
          <a:xfrm>
            <a:off x="6311722" y="2383786"/>
            <a:ext cx="2629301" cy="111740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itolo 1">
            <a:extLst>
              <a:ext uri="{FF2B5EF4-FFF2-40B4-BE49-F238E27FC236}">
                <a16:creationId xmlns:a16="http://schemas.microsoft.com/office/drawing/2014/main" id="{2DF56B28-000F-5B21-BC07-614FB9E8D1AD}"/>
              </a:ext>
            </a:extLst>
          </p:cNvPr>
          <p:cNvSpPr txBox="1">
            <a:spLocks/>
          </p:cNvSpPr>
          <p:nvPr/>
        </p:nvSpPr>
        <p:spPr>
          <a:xfrm>
            <a:off x="1982423" y="0"/>
            <a:ext cx="8293080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How does this changes the learning?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C3F89C97-1AA0-FFB6-E167-9506820EA80C}"/>
                  </a:ext>
                </a:extLst>
              </p:cNvPr>
              <p:cNvSpPr/>
              <p:nvPr/>
            </p:nvSpPr>
            <p:spPr>
              <a:xfrm>
                <a:off x="3002347" y="1066140"/>
                <a:ext cx="6618750" cy="1317646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it-IT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it-IT" sz="2800" b="1" i="1" smtClean="0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b="1" i="1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it-IT" sz="2800" b="1" i="1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800" b="1" i="1">
                                      <a:ln w="6350"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1" i="1">
                                      <a:ln w="6350"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it-I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C3F89C97-1AA0-FFB6-E167-9506820EA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47" y="1066140"/>
                <a:ext cx="6618750" cy="13176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Ovale 577">
                <a:extLst>
                  <a:ext uri="{FF2B5EF4-FFF2-40B4-BE49-F238E27FC236}">
                    <a16:creationId xmlns:a16="http://schemas.microsoft.com/office/drawing/2014/main" id="{38033A8E-9D37-049D-6691-E63F15EFEF8C}"/>
                  </a:ext>
                </a:extLst>
              </p:cNvPr>
              <p:cNvSpPr/>
              <p:nvPr/>
            </p:nvSpPr>
            <p:spPr>
              <a:xfrm>
                <a:off x="1276746" y="3527344"/>
                <a:ext cx="4819254" cy="1893742"/>
              </a:xfrm>
              <a:prstGeom prst="ellipse">
                <a:avLst/>
              </a:prstGeom>
              <a:solidFill>
                <a:srgbClr val="2A5E5F"/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0" dirty="0" err="1"/>
                  <a:t>Classical</a:t>
                </a:r>
                <a:r>
                  <a:rPr lang="it-IT" sz="2400" b="0" dirty="0"/>
                  <a:t> Learning:</a:t>
                </a:r>
                <a:endParaRPr lang="it-IT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with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78" name="Ovale 577">
                <a:extLst>
                  <a:ext uri="{FF2B5EF4-FFF2-40B4-BE49-F238E27FC236}">
                    <a16:creationId xmlns:a16="http://schemas.microsoft.com/office/drawing/2014/main" id="{38033A8E-9D37-049D-6691-E63F15EFE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46" y="3527344"/>
                <a:ext cx="4819254" cy="18937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Ovale 325">
                <a:extLst>
                  <a:ext uri="{FF2B5EF4-FFF2-40B4-BE49-F238E27FC236}">
                    <a16:creationId xmlns:a16="http://schemas.microsoft.com/office/drawing/2014/main" id="{EF275B53-3C61-C165-BB7D-1818BAFA250E}"/>
                  </a:ext>
                </a:extLst>
              </p:cNvPr>
              <p:cNvSpPr/>
              <p:nvPr/>
            </p:nvSpPr>
            <p:spPr>
              <a:xfrm>
                <a:off x="6593560" y="3501195"/>
                <a:ext cx="4694925" cy="1919891"/>
              </a:xfrm>
              <a:prstGeom prst="ellipse">
                <a:avLst/>
              </a:prstGeom>
              <a:solidFill>
                <a:srgbClr val="2A5E5F"/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0" dirty="0"/>
                  <a:t>Spectral Learning: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6" name="Ovale 325">
                <a:extLst>
                  <a:ext uri="{FF2B5EF4-FFF2-40B4-BE49-F238E27FC236}">
                    <a16:creationId xmlns:a16="http://schemas.microsoft.com/office/drawing/2014/main" id="{EF275B53-3C61-C165-BB7D-1818BAFA2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560" y="3501195"/>
                <a:ext cx="4694925" cy="191989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81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/>
      <p:bldP spid="3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1">
            <a:extLst>
              <a:ext uri="{FF2B5EF4-FFF2-40B4-BE49-F238E27FC236}">
                <a16:creationId xmlns:a16="http://schemas.microsoft.com/office/drawing/2014/main" id="{2DF56B28-000F-5B21-BC07-614FB9E8D1AD}"/>
              </a:ext>
            </a:extLst>
          </p:cNvPr>
          <p:cNvSpPr txBox="1">
            <a:spLocks/>
          </p:cNvSpPr>
          <p:nvPr/>
        </p:nvSpPr>
        <p:spPr>
          <a:xfrm>
            <a:off x="4213383" y="0"/>
            <a:ext cx="3831160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Why</a:t>
            </a:r>
            <a:r>
              <a:rPr lang="it-IT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 «Spectral»?</a:t>
            </a:r>
            <a:endParaRPr lang="en-US" dirty="0">
              <a:solidFill>
                <a:schemeClr val="accent3"/>
              </a:solidFill>
              <a:latin typeface="Abadi Extra Light" panose="020B0204020104020204" pitchFamily="34" charset="0"/>
              <a:ea typeface="Microsoft YaHei Light" panose="020B0502040204020203" pitchFamily="34" charset="-122"/>
            </a:endParaRPr>
          </a:p>
        </p:txBody>
      </p:sp>
      <p:grpSp>
        <p:nvGrpSpPr>
          <p:cNvPr id="597" name="Gruppo 596">
            <a:extLst>
              <a:ext uri="{FF2B5EF4-FFF2-40B4-BE49-F238E27FC236}">
                <a16:creationId xmlns:a16="http://schemas.microsoft.com/office/drawing/2014/main" id="{85473A32-D3B8-86DB-5D3D-A4210DC18B12}"/>
              </a:ext>
            </a:extLst>
          </p:cNvPr>
          <p:cNvGrpSpPr/>
          <p:nvPr/>
        </p:nvGrpSpPr>
        <p:grpSpPr>
          <a:xfrm>
            <a:off x="1405013" y="1245359"/>
            <a:ext cx="2930801" cy="4880702"/>
            <a:chOff x="3532460" y="1268623"/>
            <a:chExt cx="2237153" cy="3725561"/>
          </a:xfrm>
        </p:grpSpPr>
        <p:sp>
          <p:nvSpPr>
            <p:cNvPr id="3" name="Figura a mano libera: forma 2">
              <a:extLst>
                <a:ext uri="{FF2B5EF4-FFF2-40B4-BE49-F238E27FC236}">
                  <a16:creationId xmlns:a16="http://schemas.microsoft.com/office/drawing/2014/main" id="{D7F973A4-77D4-F583-5EE6-F4B05D5A8C7A}"/>
                </a:ext>
              </a:extLst>
            </p:cNvPr>
            <p:cNvSpPr/>
            <p:nvPr/>
          </p:nvSpPr>
          <p:spPr>
            <a:xfrm>
              <a:off x="3764065" y="1355997"/>
              <a:ext cx="1572744" cy="698997"/>
            </a:xfrm>
            <a:custGeom>
              <a:avLst/>
              <a:gdLst>
                <a:gd name="connsiteX0" fmla="*/ 204 w 1599685"/>
                <a:gd name="connsiteY0" fmla="*/ 710855 h 710971"/>
                <a:gd name="connsiteX1" fmla="*/ 1599889 w 1599685"/>
                <a:gd name="connsiteY1" fmla="*/ -116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710855"/>
                  </a:moveTo>
                  <a:lnTo>
                    <a:pt x="1599889" y="-116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3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49A0188D-E669-1943-6F16-73AE1FAC500D}"/>
                </a:ext>
              </a:extLst>
            </p:cNvPr>
            <p:cNvSpPr/>
            <p:nvPr/>
          </p:nvSpPr>
          <p:spPr>
            <a:xfrm>
              <a:off x="3764065" y="1705496"/>
              <a:ext cx="1572744" cy="349498"/>
            </a:xfrm>
            <a:custGeom>
              <a:avLst/>
              <a:gdLst>
                <a:gd name="connsiteX0" fmla="*/ 204 w 1599685"/>
                <a:gd name="connsiteY0" fmla="*/ 355368 h 355485"/>
                <a:gd name="connsiteX1" fmla="*/ 1599889 w 1599685"/>
                <a:gd name="connsiteY1" fmla="*/ -117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355368"/>
                  </a:moveTo>
                  <a:lnTo>
                    <a:pt x="1599889" y="-11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6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57C6B3FA-DDCD-08A3-DC73-C627A5001AE1}"/>
                </a:ext>
              </a:extLst>
            </p:cNvPr>
            <p:cNvSpPr/>
            <p:nvPr/>
          </p:nvSpPr>
          <p:spPr>
            <a:xfrm>
              <a:off x="3764065" y="2054994"/>
              <a:ext cx="1572744" cy="9365"/>
            </a:xfrm>
            <a:custGeom>
              <a:avLst/>
              <a:gdLst>
                <a:gd name="connsiteX0" fmla="*/ 204 w 1599685"/>
                <a:gd name="connsiteY0" fmla="*/ -118 h 9525"/>
                <a:gd name="connsiteX1" fmla="*/ 1599889 w 1599685"/>
                <a:gd name="connsiteY1" fmla="*/ -1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9525">
                  <a:moveTo>
                    <a:pt x="204" y="-118"/>
                  </a:moveTo>
                  <a:lnTo>
                    <a:pt x="1599889" y="-118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0004F708-E97C-7C31-A6E1-00BBC9105CEC}"/>
                </a:ext>
              </a:extLst>
            </p:cNvPr>
            <p:cNvSpPr/>
            <p:nvPr/>
          </p:nvSpPr>
          <p:spPr>
            <a:xfrm>
              <a:off x="3764065" y="2054994"/>
              <a:ext cx="1572744" cy="349498"/>
            </a:xfrm>
            <a:custGeom>
              <a:avLst/>
              <a:gdLst>
                <a:gd name="connsiteX0" fmla="*/ 204 w 1599685"/>
                <a:gd name="connsiteY0" fmla="*/ -120 h 355485"/>
                <a:gd name="connsiteX1" fmla="*/ 1599889 w 1599685"/>
                <a:gd name="connsiteY1" fmla="*/ 355366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-120"/>
                  </a:moveTo>
                  <a:lnTo>
                    <a:pt x="1599889" y="355366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6BC29384-E1F6-AC57-943B-A046D1E93231}"/>
                </a:ext>
              </a:extLst>
            </p:cNvPr>
            <p:cNvSpPr/>
            <p:nvPr/>
          </p:nvSpPr>
          <p:spPr>
            <a:xfrm>
              <a:off x="3764065" y="2054994"/>
              <a:ext cx="1572744" cy="698997"/>
            </a:xfrm>
            <a:custGeom>
              <a:avLst/>
              <a:gdLst>
                <a:gd name="connsiteX0" fmla="*/ 204 w 1599685"/>
                <a:gd name="connsiteY0" fmla="*/ -121 h 710971"/>
                <a:gd name="connsiteX1" fmla="*/ 1599889 w 1599685"/>
                <a:gd name="connsiteY1" fmla="*/ 710850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-121"/>
                  </a:moveTo>
                  <a:lnTo>
                    <a:pt x="1599889" y="710850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CA8532B6-CB94-8A60-C73B-51C54AF30661}"/>
                </a:ext>
              </a:extLst>
            </p:cNvPr>
            <p:cNvSpPr/>
            <p:nvPr/>
          </p:nvSpPr>
          <p:spPr>
            <a:xfrm>
              <a:off x="3764065" y="2054994"/>
              <a:ext cx="1572744" cy="1048495"/>
            </a:xfrm>
            <a:custGeom>
              <a:avLst/>
              <a:gdLst>
                <a:gd name="connsiteX0" fmla="*/ 204 w 1599685"/>
                <a:gd name="connsiteY0" fmla="*/ -123 h 1066456"/>
                <a:gd name="connsiteX1" fmla="*/ 1599889 w 1599685"/>
                <a:gd name="connsiteY1" fmla="*/ 1066334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-123"/>
                  </a:moveTo>
                  <a:lnTo>
                    <a:pt x="1599889" y="1066334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8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6D2B912-FBBC-E031-BD1A-BCA834A3C33B}"/>
                </a:ext>
              </a:extLst>
            </p:cNvPr>
            <p:cNvSpPr/>
            <p:nvPr/>
          </p:nvSpPr>
          <p:spPr>
            <a:xfrm>
              <a:off x="3764065" y="2054994"/>
              <a:ext cx="1572744" cy="1397994"/>
            </a:xfrm>
            <a:custGeom>
              <a:avLst/>
              <a:gdLst>
                <a:gd name="connsiteX0" fmla="*/ 204 w 1599685"/>
                <a:gd name="connsiteY0" fmla="*/ -124 h 1421942"/>
                <a:gd name="connsiteX1" fmla="*/ 1599889 w 1599685"/>
                <a:gd name="connsiteY1" fmla="*/ 1421819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-124"/>
                  </a:moveTo>
                  <a:lnTo>
                    <a:pt x="1599889" y="1421819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8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6B7C2D4-3711-FB4E-51BC-623A2770DFB6}"/>
                </a:ext>
              </a:extLst>
            </p:cNvPr>
            <p:cNvSpPr/>
            <p:nvPr/>
          </p:nvSpPr>
          <p:spPr>
            <a:xfrm>
              <a:off x="3764065" y="2054994"/>
              <a:ext cx="1572744" cy="1747492"/>
            </a:xfrm>
            <a:custGeom>
              <a:avLst/>
              <a:gdLst>
                <a:gd name="connsiteX0" fmla="*/ 204 w 1599685"/>
                <a:gd name="connsiteY0" fmla="*/ -125 h 1777427"/>
                <a:gd name="connsiteX1" fmla="*/ 1599889 w 1599685"/>
                <a:gd name="connsiteY1" fmla="*/ 1777303 h 177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777427">
                  <a:moveTo>
                    <a:pt x="204" y="-125"/>
                  </a:moveTo>
                  <a:lnTo>
                    <a:pt x="1599889" y="1777303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E3F03793-59DE-307D-E6AD-79812543B8A3}"/>
                </a:ext>
              </a:extLst>
            </p:cNvPr>
            <p:cNvSpPr/>
            <p:nvPr/>
          </p:nvSpPr>
          <p:spPr>
            <a:xfrm>
              <a:off x="3764065" y="2054994"/>
              <a:ext cx="1572744" cy="2096991"/>
            </a:xfrm>
            <a:custGeom>
              <a:avLst/>
              <a:gdLst>
                <a:gd name="connsiteX0" fmla="*/ 204 w 1599685"/>
                <a:gd name="connsiteY0" fmla="*/ -127 h 2132913"/>
                <a:gd name="connsiteX1" fmla="*/ 1599889 w 1599685"/>
                <a:gd name="connsiteY1" fmla="*/ 2132787 h 21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2132913">
                  <a:moveTo>
                    <a:pt x="204" y="-127"/>
                  </a:moveTo>
                  <a:lnTo>
                    <a:pt x="1599889" y="213278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63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7F1903F5-E520-6A34-D147-16EE7ABC2815}"/>
                </a:ext>
              </a:extLst>
            </p:cNvPr>
            <p:cNvSpPr/>
            <p:nvPr/>
          </p:nvSpPr>
          <p:spPr>
            <a:xfrm>
              <a:off x="3764065" y="2054994"/>
              <a:ext cx="1572744" cy="2446490"/>
            </a:xfrm>
            <a:custGeom>
              <a:avLst/>
              <a:gdLst>
                <a:gd name="connsiteX0" fmla="*/ 204 w 1599685"/>
                <a:gd name="connsiteY0" fmla="*/ -128 h 2488399"/>
                <a:gd name="connsiteX1" fmla="*/ 1599889 w 1599685"/>
                <a:gd name="connsiteY1" fmla="*/ 2488271 h 248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2488399">
                  <a:moveTo>
                    <a:pt x="204" y="-128"/>
                  </a:moveTo>
                  <a:lnTo>
                    <a:pt x="1599889" y="2488271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4373D877-C124-1224-FD87-879576A3638B}"/>
                </a:ext>
              </a:extLst>
            </p:cNvPr>
            <p:cNvSpPr/>
            <p:nvPr/>
          </p:nvSpPr>
          <p:spPr>
            <a:xfrm>
              <a:off x="3764065" y="1355997"/>
              <a:ext cx="1572744" cy="1048495"/>
            </a:xfrm>
            <a:custGeom>
              <a:avLst/>
              <a:gdLst>
                <a:gd name="connsiteX0" fmla="*/ 204 w 1599685"/>
                <a:gd name="connsiteY0" fmla="*/ 1066340 h 1066456"/>
                <a:gd name="connsiteX1" fmla="*/ 1599889 w 1599685"/>
                <a:gd name="connsiteY1" fmla="*/ -117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1066340"/>
                  </a:moveTo>
                  <a:lnTo>
                    <a:pt x="1599889" y="-11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3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0E8E706B-14A4-8ABB-2723-41A0ADA46FCF}"/>
                </a:ext>
              </a:extLst>
            </p:cNvPr>
            <p:cNvSpPr/>
            <p:nvPr/>
          </p:nvSpPr>
          <p:spPr>
            <a:xfrm>
              <a:off x="3764065" y="1705496"/>
              <a:ext cx="1572744" cy="698997"/>
            </a:xfrm>
            <a:custGeom>
              <a:avLst/>
              <a:gdLst>
                <a:gd name="connsiteX0" fmla="*/ 204 w 1599685"/>
                <a:gd name="connsiteY0" fmla="*/ 710853 h 710971"/>
                <a:gd name="connsiteX1" fmla="*/ 1599889 w 1599685"/>
                <a:gd name="connsiteY1" fmla="*/ -118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710853"/>
                  </a:moveTo>
                  <a:lnTo>
                    <a:pt x="1599889" y="-118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8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76ED2EE7-8B8F-326B-B03A-77CF19AAFA0F}"/>
                </a:ext>
              </a:extLst>
            </p:cNvPr>
            <p:cNvSpPr/>
            <p:nvPr/>
          </p:nvSpPr>
          <p:spPr>
            <a:xfrm>
              <a:off x="3764065" y="2054994"/>
              <a:ext cx="1572744" cy="349498"/>
            </a:xfrm>
            <a:custGeom>
              <a:avLst/>
              <a:gdLst>
                <a:gd name="connsiteX0" fmla="*/ 204 w 1599685"/>
                <a:gd name="connsiteY0" fmla="*/ 355366 h 355485"/>
                <a:gd name="connsiteX1" fmla="*/ 1599889 w 1599685"/>
                <a:gd name="connsiteY1" fmla="*/ -120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355366"/>
                  </a:moveTo>
                  <a:lnTo>
                    <a:pt x="1599889" y="-120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3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9A6D81AB-C181-BE34-A306-CC34BF2CAD3A}"/>
                </a:ext>
              </a:extLst>
            </p:cNvPr>
            <p:cNvSpPr/>
            <p:nvPr/>
          </p:nvSpPr>
          <p:spPr>
            <a:xfrm>
              <a:off x="3764065" y="2404493"/>
              <a:ext cx="1572744" cy="9365"/>
            </a:xfrm>
            <a:custGeom>
              <a:avLst/>
              <a:gdLst>
                <a:gd name="connsiteX0" fmla="*/ 204 w 1599685"/>
                <a:gd name="connsiteY0" fmla="*/ -121 h 9525"/>
                <a:gd name="connsiteX1" fmla="*/ 1599889 w 1599685"/>
                <a:gd name="connsiteY1" fmla="*/ -12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9525">
                  <a:moveTo>
                    <a:pt x="204" y="-121"/>
                  </a:moveTo>
                  <a:lnTo>
                    <a:pt x="1599889" y="-121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88BC916C-801D-83F4-8D00-83C18C34FE23}"/>
                </a:ext>
              </a:extLst>
            </p:cNvPr>
            <p:cNvSpPr/>
            <p:nvPr/>
          </p:nvSpPr>
          <p:spPr>
            <a:xfrm>
              <a:off x="3764065" y="2404493"/>
              <a:ext cx="1572744" cy="349498"/>
            </a:xfrm>
            <a:custGeom>
              <a:avLst/>
              <a:gdLst>
                <a:gd name="connsiteX0" fmla="*/ 204 w 1599685"/>
                <a:gd name="connsiteY0" fmla="*/ -123 h 355485"/>
                <a:gd name="connsiteX1" fmla="*/ 1599889 w 1599685"/>
                <a:gd name="connsiteY1" fmla="*/ 355363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-123"/>
                  </a:moveTo>
                  <a:lnTo>
                    <a:pt x="1599889" y="355363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9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4EAF9D87-15FF-33A6-5F68-5CEAD11C07C6}"/>
                </a:ext>
              </a:extLst>
            </p:cNvPr>
            <p:cNvSpPr/>
            <p:nvPr/>
          </p:nvSpPr>
          <p:spPr>
            <a:xfrm>
              <a:off x="3764065" y="2404493"/>
              <a:ext cx="1572744" cy="698997"/>
            </a:xfrm>
            <a:custGeom>
              <a:avLst/>
              <a:gdLst>
                <a:gd name="connsiteX0" fmla="*/ 204 w 1599685"/>
                <a:gd name="connsiteY0" fmla="*/ -124 h 710971"/>
                <a:gd name="connsiteX1" fmla="*/ 1599889 w 1599685"/>
                <a:gd name="connsiteY1" fmla="*/ 710847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-124"/>
                  </a:moveTo>
                  <a:lnTo>
                    <a:pt x="1599889" y="71084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36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5E29CD75-E700-1611-4327-0FA6B6B5DF85}"/>
                </a:ext>
              </a:extLst>
            </p:cNvPr>
            <p:cNvSpPr/>
            <p:nvPr/>
          </p:nvSpPr>
          <p:spPr>
            <a:xfrm>
              <a:off x="3764065" y="2404493"/>
              <a:ext cx="1572744" cy="1048495"/>
            </a:xfrm>
            <a:custGeom>
              <a:avLst/>
              <a:gdLst>
                <a:gd name="connsiteX0" fmla="*/ 204 w 1599685"/>
                <a:gd name="connsiteY0" fmla="*/ -125 h 1066456"/>
                <a:gd name="connsiteX1" fmla="*/ 1599889 w 1599685"/>
                <a:gd name="connsiteY1" fmla="*/ 1066332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-125"/>
                  </a:moveTo>
                  <a:lnTo>
                    <a:pt x="1599889" y="1066332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9372C19D-8677-6AF3-B6F2-FC0BE43E0673}"/>
                </a:ext>
              </a:extLst>
            </p:cNvPr>
            <p:cNvSpPr/>
            <p:nvPr/>
          </p:nvSpPr>
          <p:spPr>
            <a:xfrm>
              <a:off x="3764065" y="2404493"/>
              <a:ext cx="1572744" cy="1397994"/>
            </a:xfrm>
            <a:custGeom>
              <a:avLst/>
              <a:gdLst>
                <a:gd name="connsiteX0" fmla="*/ 204 w 1599685"/>
                <a:gd name="connsiteY0" fmla="*/ -127 h 1421942"/>
                <a:gd name="connsiteX1" fmla="*/ 1599889 w 1599685"/>
                <a:gd name="connsiteY1" fmla="*/ 1421816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-127"/>
                  </a:moveTo>
                  <a:lnTo>
                    <a:pt x="1599889" y="1421816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C26CD776-4BC1-8A9B-D21A-4BB4F5E098D8}"/>
                </a:ext>
              </a:extLst>
            </p:cNvPr>
            <p:cNvSpPr/>
            <p:nvPr/>
          </p:nvSpPr>
          <p:spPr>
            <a:xfrm>
              <a:off x="3764065" y="2404493"/>
              <a:ext cx="1572744" cy="1747492"/>
            </a:xfrm>
            <a:custGeom>
              <a:avLst/>
              <a:gdLst>
                <a:gd name="connsiteX0" fmla="*/ 204 w 1599685"/>
                <a:gd name="connsiteY0" fmla="*/ -128 h 1777427"/>
                <a:gd name="connsiteX1" fmla="*/ 1599889 w 1599685"/>
                <a:gd name="connsiteY1" fmla="*/ 1777300 h 177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777427">
                  <a:moveTo>
                    <a:pt x="204" y="-128"/>
                  </a:moveTo>
                  <a:lnTo>
                    <a:pt x="1599889" y="1777300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9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7BD5CF-C7A2-7A01-43AA-2055CAB628F7}"/>
                </a:ext>
              </a:extLst>
            </p:cNvPr>
            <p:cNvSpPr/>
            <p:nvPr/>
          </p:nvSpPr>
          <p:spPr>
            <a:xfrm>
              <a:off x="3764065" y="2404493"/>
              <a:ext cx="1572744" cy="2096991"/>
            </a:xfrm>
            <a:custGeom>
              <a:avLst/>
              <a:gdLst>
                <a:gd name="connsiteX0" fmla="*/ 204 w 1599685"/>
                <a:gd name="connsiteY0" fmla="*/ -129 h 2132913"/>
                <a:gd name="connsiteX1" fmla="*/ 1599889 w 1599685"/>
                <a:gd name="connsiteY1" fmla="*/ 2132784 h 21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2132913">
                  <a:moveTo>
                    <a:pt x="204" y="-129"/>
                  </a:moveTo>
                  <a:lnTo>
                    <a:pt x="1599889" y="2132784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19A858B8-6A17-F9EB-806B-938BBCC45649}"/>
                </a:ext>
              </a:extLst>
            </p:cNvPr>
            <p:cNvSpPr/>
            <p:nvPr/>
          </p:nvSpPr>
          <p:spPr>
            <a:xfrm>
              <a:off x="3764065" y="1355997"/>
              <a:ext cx="1572744" cy="1397994"/>
            </a:xfrm>
            <a:custGeom>
              <a:avLst/>
              <a:gdLst>
                <a:gd name="connsiteX0" fmla="*/ 204 w 1599685"/>
                <a:gd name="connsiteY0" fmla="*/ 1421824 h 1421942"/>
                <a:gd name="connsiteX1" fmla="*/ 1599889 w 1599685"/>
                <a:gd name="connsiteY1" fmla="*/ -118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1421824"/>
                  </a:moveTo>
                  <a:lnTo>
                    <a:pt x="1599889" y="-118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A56FA664-EC43-26D3-A0CD-752A849F7DF4}"/>
                </a:ext>
              </a:extLst>
            </p:cNvPr>
            <p:cNvSpPr/>
            <p:nvPr/>
          </p:nvSpPr>
          <p:spPr>
            <a:xfrm>
              <a:off x="3764065" y="1705496"/>
              <a:ext cx="1572744" cy="1048495"/>
            </a:xfrm>
            <a:custGeom>
              <a:avLst/>
              <a:gdLst>
                <a:gd name="connsiteX0" fmla="*/ 204 w 1599685"/>
                <a:gd name="connsiteY0" fmla="*/ 1066337 h 1066456"/>
                <a:gd name="connsiteX1" fmla="*/ 1599889 w 1599685"/>
                <a:gd name="connsiteY1" fmla="*/ -120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1066337"/>
                  </a:moveTo>
                  <a:lnTo>
                    <a:pt x="1599889" y="-120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0D911713-2952-9CB1-AAD8-611337D90099}"/>
                </a:ext>
              </a:extLst>
            </p:cNvPr>
            <p:cNvSpPr/>
            <p:nvPr/>
          </p:nvSpPr>
          <p:spPr>
            <a:xfrm>
              <a:off x="3764065" y="2054994"/>
              <a:ext cx="1572744" cy="698997"/>
            </a:xfrm>
            <a:custGeom>
              <a:avLst/>
              <a:gdLst>
                <a:gd name="connsiteX0" fmla="*/ 204 w 1599685"/>
                <a:gd name="connsiteY0" fmla="*/ 710850 h 710971"/>
                <a:gd name="connsiteX1" fmla="*/ 1599889 w 1599685"/>
                <a:gd name="connsiteY1" fmla="*/ -121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710850"/>
                  </a:moveTo>
                  <a:lnTo>
                    <a:pt x="1599889" y="-121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6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4BC65564-8D83-B6C7-CF56-DA460C2A74B4}"/>
                </a:ext>
              </a:extLst>
            </p:cNvPr>
            <p:cNvSpPr/>
            <p:nvPr/>
          </p:nvSpPr>
          <p:spPr>
            <a:xfrm>
              <a:off x="3764065" y="2404493"/>
              <a:ext cx="1572744" cy="349498"/>
            </a:xfrm>
            <a:custGeom>
              <a:avLst/>
              <a:gdLst>
                <a:gd name="connsiteX0" fmla="*/ 204 w 1599685"/>
                <a:gd name="connsiteY0" fmla="*/ 355363 h 355485"/>
                <a:gd name="connsiteX1" fmla="*/ 1599889 w 1599685"/>
                <a:gd name="connsiteY1" fmla="*/ -123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355363"/>
                  </a:moveTo>
                  <a:lnTo>
                    <a:pt x="1599889" y="-123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9DA60EE9-B2BA-6BA0-0B1E-66B437E61554}"/>
                </a:ext>
              </a:extLst>
            </p:cNvPr>
            <p:cNvSpPr/>
            <p:nvPr/>
          </p:nvSpPr>
          <p:spPr>
            <a:xfrm>
              <a:off x="3764065" y="2753993"/>
              <a:ext cx="1572744" cy="9365"/>
            </a:xfrm>
            <a:custGeom>
              <a:avLst/>
              <a:gdLst>
                <a:gd name="connsiteX0" fmla="*/ 204 w 1599685"/>
                <a:gd name="connsiteY0" fmla="*/ -124 h 9525"/>
                <a:gd name="connsiteX1" fmla="*/ 1599889 w 1599685"/>
                <a:gd name="connsiteY1" fmla="*/ -12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9525">
                  <a:moveTo>
                    <a:pt x="204" y="-124"/>
                  </a:moveTo>
                  <a:lnTo>
                    <a:pt x="1599889" y="-124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7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EE7D29BC-80E4-25CD-AB14-E81FC5A09306}"/>
                </a:ext>
              </a:extLst>
            </p:cNvPr>
            <p:cNvSpPr/>
            <p:nvPr/>
          </p:nvSpPr>
          <p:spPr>
            <a:xfrm>
              <a:off x="3764065" y="2753993"/>
              <a:ext cx="1572744" cy="349498"/>
            </a:xfrm>
            <a:custGeom>
              <a:avLst/>
              <a:gdLst>
                <a:gd name="connsiteX0" fmla="*/ 204 w 1599685"/>
                <a:gd name="connsiteY0" fmla="*/ -125 h 355485"/>
                <a:gd name="connsiteX1" fmla="*/ 1599889 w 1599685"/>
                <a:gd name="connsiteY1" fmla="*/ 355360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-125"/>
                  </a:moveTo>
                  <a:lnTo>
                    <a:pt x="1599889" y="355360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8A45ABE1-735B-B387-F0E2-B6EA7D50F539}"/>
                </a:ext>
              </a:extLst>
            </p:cNvPr>
            <p:cNvSpPr/>
            <p:nvPr/>
          </p:nvSpPr>
          <p:spPr>
            <a:xfrm>
              <a:off x="3764065" y="2753993"/>
              <a:ext cx="1572744" cy="698997"/>
            </a:xfrm>
            <a:custGeom>
              <a:avLst/>
              <a:gdLst>
                <a:gd name="connsiteX0" fmla="*/ 204 w 1599685"/>
                <a:gd name="connsiteY0" fmla="*/ -127 h 710971"/>
                <a:gd name="connsiteX1" fmla="*/ 1599889 w 1599685"/>
                <a:gd name="connsiteY1" fmla="*/ 710845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-127"/>
                  </a:moveTo>
                  <a:lnTo>
                    <a:pt x="1599889" y="710845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83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984DA0C5-550A-3258-F73C-8E4964DEAAA1}"/>
                </a:ext>
              </a:extLst>
            </p:cNvPr>
            <p:cNvSpPr/>
            <p:nvPr/>
          </p:nvSpPr>
          <p:spPr>
            <a:xfrm>
              <a:off x="3764065" y="2753993"/>
              <a:ext cx="1572744" cy="1048495"/>
            </a:xfrm>
            <a:custGeom>
              <a:avLst/>
              <a:gdLst>
                <a:gd name="connsiteX0" fmla="*/ 204 w 1599685"/>
                <a:gd name="connsiteY0" fmla="*/ -128 h 1066456"/>
                <a:gd name="connsiteX1" fmla="*/ 1599889 w 1599685"/>
                <a:gd name="connsiteY1" fmla="*/ 1066329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-128"/>
                  </a:moveTo>
                  <a:lnTo>
                    <a:pt x="1599889" y="1066329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C86ABDD5-D7A3-5C61-6258-C86876DB4BAD}"/>
                </a:ext>
              </a:extLst>
            </p:cNvPr>
            <p:cNvSpPr/>
            <p:nvPr/>
          </p:nvSpPr>
          <p:spPr>
            <a:xfrm>
              <a:off x="3764065" y="2753993"/>
              <a:ext cx="1572744" cy="1397994"/>
            </a:xfrm>
            <a:custGeom>
              <a:avLst/>
              <a:gdLst>
                <a:gd name="connsiteX0" fmla="*/ 204 w 1599685"/>
                <a:gd name="connsiteY0" fmla="*/ -129 h 1421942"/>
                <a:gd name="connsiteX1" fmla="*/ 1599889 w 1599685"/>
                <a:gd name="connsiteY1" fmla="*/ 1421813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-129"/>
                  </a:moveTo>
                  <a:lnTo>
                    <a:pt x="1599889" y="1421813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6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A2DA5CAC-289E-E2C1-8FE4-95D9AB657089}"/>
                </a:ext>
              </a:extLst>
            </p:cNvPr>
            <p:cNvSpPr/>
            <p:nvPr/>
          </p:nvSpPr>
          <p:spPr>
            <a:xfrm>
              <a:off x="3764065" y="2753993"/>
              <a:ext cx="1572744" cy="1747492"/>
            </a:xfrm>
            <a:custGeom>
              <a:avLst/>
              <a:gdLst>
                <a:gd name="connsiteX0" fmla="*/ 204 w 1599685"/>
                <a:gd name="connsiteY0" fmla="*/ -131 h 1777427"/>
                <a:gd name="connsiteX1" fmla="*/ 1599889 w 1599685"/>
                <a:gd name="connsiteY1" fmla="*/ 1777297 h 177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777427">
                  <a:moveTo>
                    <a:pt x="204" y="-131"/>
                  </a:moveTo>
                  <a:lnTo>
                    <a:pt x="1599889" y="177729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DE3C3C7E-E2CC-CB26-E41F-53F77E8FDAAA}"/>
                </a:ext>
              </a:extLst>
            </p:cNvPr>
            <p:cNvSpPr/>
            <p:nvPr/>
          </p:nvSpPr>
          <p:spPr>
            <a:xfrm>
              <a:off x="3764065" y="1355997"/>
              <a:ext cx="1572744" cy="1747492"/>
            </a:xfrm>
            <a:custGeom>
              <a:avLst/>
              <a:gdLst>
                <a:gd name="connsiteX0" fmla="*/ 204 w 1599685"/>
                <a:gd name="connsiteY0" fmla="*/ 1777308 h 1777427"/>
                <a:gd name="connsiteX1" fmla="*/ 1599889 w 1599685"/>
                <a:gd name="connsiteY1" fmla="*/ -120 h 177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777427">
                  <a:moveTo>
                    <a:pt x="204" y="1777308"/>
                  </a:moveTo>
                  <a:lnTo>
                    <a:pt x="1599889" y="-120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48434415-96CC-6BDA-3652-4DD379F1E9EC}"/>
                </a:ext>
              </a:extLst>
            </p:cNvPr>
            <p:cNvSpPr/>
            <p:nvPr/>
          </p:nvSpPr>
          <p:spPr>
            <a:xfrm>
              <a:off x="3764065" y="1705496"/>
              <a:ext cx="1572744" cy="1397994"/>
            </a:xfrm>
            <a:custGeom>
              <a:avLst/>
              <a:gdLst>
                <a:gd name="connsiteX0" fmla="*/ 204 w 1599685"/>
                <a:gd name="connsiteY0" fmla="*/ 1421821 h 1421942"/>
                <a:gd name="connsiteX1" fmla="*/ 1599889 w 1599685"/>
                <a:gd name="connsiteY1" fmla="*/ -121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1421821"/>
                  </a:moveTo>
                  <a:lnTo>
                    <a:pt x="1599889" y="-121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258E7FAD-4E9A-75A9-491A-71391C13CF56}"/>
                </a:ext>
              </a:extLst>
            </p:cNvPr>
            <p:cNvSpPr/>
            <p:nvPr/>
          </p:nvSpPr>
          <p:spPr>
            <a:xfrm>
              <a:off x="3764065" y="2054994"/>
              <a:ext cx="1572744" cy="1048495"/>
            </a:xfrm>
            <a:custGeom>
              <a:avLst/>
              <a:gdLst>
                <a:gd name="connsiteX0" fmla="*/ 204 w 1599685"/>
                <a:gd name="connsiteY0" fmla="*/ 1066334 h 1066456"/>
                <a:gd name="connsiteX1" fmla="*/ 1599889 w 1599685"/>
                <a:gd name="connsiteY1" fmla="*/ -123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1066334"/>
                  </a:moveTo>
                  <a:lnTo>
                    <a:pt x="1599889" y="-123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D78C3C66-2742-A655-9ECA-F976736854D5}"/>
                </a:ext>
              </a:extLst>
            </p:cNvPr>
            <p:cNvSpPr/>
            <p:nvPr/>
          </p:nvSpPr>
          <p:spPr>
            <a:xfrm>
              <a:off x="3764065" y="2404493"/>
              <a:ext cx="1572744" cy="698997"/>
            </a:xfrm>
            <a:custGeom>
              <a:avLst/>
              <a:gdLst>
                <a:gd name="connsiteX0" fmla="*/ 204 w 1599685"/>
                <a:gd name="connsiteY0" fmla="*/ 710847 h 710971"/>
                <a:gd name="connsiteX1" fmla="*/ 1599889 w 1599685"/>
                <a:gd name="connsiteY1" fmla="*/ -124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710847"/>
                  </a:moveTo>
                  <a:lnTo>
                    <a:pt x="1599889" y="-124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6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ABFA9759-6C87-CCE5-CBAB-57082AD14A68}"/>
                </a:ext>
              </a:extLst>
            </p:cNvPr>
            <p:cNvSpPr/>
            <p:nvPr/>
          </p:nvSpPr>
          <p:spPr>
            <a:xfrm>
              <a:off x="3764065" y="2753993"/>
              <a:ext cx="1572744" cy="349498"/>
            </a:xfrm>
            <a:custGeom>
              <a:avLst/>
              <a:gdLst>
                <a:gd name="connsiteX0" fmla="*/ 204 w 1599685"/>
                <a:gd name="connsiteY0" fmla="*/ 355360 h 355485"/>
                <a:gd name="connsiteX1" fmla="*/ 1599889 w 1599685"/>
                <a:gd name="connsiteY1" fmla="*/ -125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355360"/>
                  </a:moveTo>
                  <a:lnTo>
                    <a:pt x="1599889" y="-125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2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10BF1AE2-E957-E165-CEE3-732C415A0DB0}"/>
                </a:ext>
              </a:extLst>
            </p:cNvPr>
            <p:cNvSpPr/>
            <p:nvPr/>
          </p:nvSpPr>
          <p:spPr>
            <a:xfrm>
              <a:off x="3764065" y="3103491"/>
              <a:ext cx="1572744" cy="9365"/>
            </a:xfrm>
            <a:custGeom>
              <a:avLst/>
              <a:gdLst>
                <a:gd name="connsiteX0" fmla="*/ 204 w 1599685"/>
                <a:gd name="connsiteY0" fmla="*/ -127 h 9525"/>
                <a:gd name="connsiteX1" fmla="*/ 1599889 w 1599685"/>
                <a:gd name="connsiteY1" fmla="*/ -1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9525">
                  <a:moveTo>
                    <a:pt x="204" y="-127"/>
                  </a:moveTo>
                  <a:lnTo>
                    <a:pt x="1599889" y="-12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D49D4E26-6465-B3A2-0C89-12FB6A6C0AD7}"/>
                </a:ext>
              </a:extLst>
            </p:cNvPr>
            <p:cNvSpPr/>
            <p:nvPr/>
          </p:nvSpPr>
          <p:spPr>
            <a:xfrm>
              <a:off x="3764065" y="3103491"/>
              <a:ext cx="1572744" cy="349498"/>
            </a:xfrm>
            <a:custGeom>
              <a:avLst/>
              <a:gdLst>
                <a:gd name="connsiteX0" fmla="*/ 204 w 1599685"/>
                <a:gd name="connsiteY0" fmla="*/ -128 h 355485"/>
                <a:gd name="connsiteX1" fmla="*/ 1599889 w 1599685"/>
                <a:gd name="connsiteY1" fmla="*/ 355358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-128"/>
                  </a:moveTo>
                  <a:lnTo>
                    <a:pt x="1599889" y="355358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E73BAC9E-77AC-49D2-8457-D4DF683A48C4}"/>
                </a:ext>
              </a:extLst>
            </p:cNvPr>
            <p:cNvSpPr/>
            <p:nvPr/>
          </p:nvSpPr>
          <p:spPr>
            <a:xfrm>
              <a:off x="3764065" y="3103491"/>
              <a:ext cx="1572744" cy="698997"/>
            </a:xfrm>
            <a:custGeom>
              <a:avLst/>
              <a:gdLst>
                <a:gd name="connsiteX0" fmla="*/ 204 w 1599685"/>
                <a:gd name="connsiteY0" fmla="*/ -129 h 710971"/>
                <a:gd name="connsiteX1" fmla="*/ 1599889 w 1599685"/>
                <a:gd name="connsiteY1" fmla="*/ 710842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-129"/>
                  </a:moveTo>
                  <a:lnTo>
                    <a:pt x="1599889" y="710842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2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7F30471A-DD35-5C0B-58EF-37CC37BC3851}"/>
                </a:ext>
              </a:extLst>
            </p:cNvPr>
            <p:cNvSpPr/>
            <p:nvPr/>
          </p:nvSpPr>
          <p:spPr>
            <a:xfrm>
              <a:off x="3764065" y="3103491"/>
              <a:ext cx="1572744" cy="1048495"/>
            </a:xfrm>
            <a:custGeom>
              <a:avLst/>
              <a:gdLst>
                <a:gd name="connsiteX0" fmla="*/ 204 w 1599685"/>
                <a:gd name="connsiteY0" fmla="*/ -131 h 1066456"/>
                <a:gd name="connsiteX1" fmla="*/ 1599889 w 1599685"/>
                <a:gd name="connsiteY1" fmla="*/ 1066326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-131"/>
                  </a:moveTo>
                  <a:lnTo>
                    <a:pt x="1599889" y="1066326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2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FE247141-6DA8-73B4-D5AC-5150C6B41D13}"/>
                </a:ext>
              </a:extLst>
            </p:cNvPr>
            <p:cNvSpPr/>
            <p:nvPr/>
          </p:nvSpPr>
          <p:spPr>
            <a:xfrm>
              <a:off x="3764065" y="3103491"/>
              <a:ext cx="1572744" cy="1397994"/>
            </a:xfrm>
            <a:custGeom>
              <a:avLst/>
              <a:gdLst>
                <a:gd name="connsiteX0" fmla="*/ 204 w 1599685"/>
                <a:gd name="connsiteY0" fmla="*/ -132 h 1421942"/>
                <a:gd name="connsiteX1" fmla="*/ 1599889 w 1599685"/>
                <a:gd name="connsiteY1" fmla="*/ 1421810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-132"/>
                  </a:moveTo>
                  <a:lnTo>
                    <a:pt x="1599889" y="1421810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3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00D6B6D4-CB5B-DB2B-D776-D83CC52D7803}"/>
                </a:ext>
              </a:extLst>
            </p:cNvPr>
            <p:cNvSpPr/>
            <p:nvPr/>
          </p:nvSpPr>
          <p:spPr>
            <a:xfrm>
              <a:off x="3764065" y="1355997"/>
              <a:ext cx="1572744" cy="2096991"/>
            </a:xfrm>
            <a:custGeom>
              <a:avLst/>
              <a:gdLst>
                <a:gd name="connsiteX0" fmla="*/ 204 w 1599685"/>
                <a:gd name="connsiteY0" fmla="*/ 2132792 h 2132913"/>
                <a:gd name="connsiteX1" fmla="*/ 1599889 w 1599685"/>
                <a:gd name="connsiteY1" fmla="*/ -121 h 21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2132913">
                  <a:moveTo>
                    <a:pt x="204" y="2132792"/>
                  </a:moveTo>
                  <a:lnTo>
                    <a:pt x="1599889" y="-121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26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24DEDB62-B3E3-E274-EDC3-94A82D65CFCE}"/>
                </a:ext>
              </a:extLst>
            </p:cNvPr>
            <p:cNvSpPr/>
            <p:nvPr/>
          </p:nvSpPr>
          <p:spPr>
            <a:xfrm>
              <a:off x="3764065" y="1705496"/>
              <a:ext cx="1572744" cy="1747492"/>
            </a:xfrm>
            <a:custGeom>
              <a:avLst/>
              <a:gdLst>
                <a:gd name="connsiteX0" fmla="*/ 204 w 1599685"/>
                <a:gd name="connsiteY0" fmla="*/ 1777305 h 1777427"/>
                <a:gd name="connsiteX1" fmla="*/ 1599889 w 1599685"/>
                <a:gd name="connsiteY1" fmla="*/ -123 h 177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777427">
                  <a:moveTo>
                    <a:pt x="204" y="1777305"/>
                  </a:moveTo>
                  <a:lnTo>
                    <a:pt x="1599889" y="-123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9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4B6ABDC6-97AF-B841-0F4A-AA12A9475DFE}"/>
                </a:ext>
              </a:extLst>
            </p:cNvPr>
            <p:cNvSpPr/>
            <p:nvPr/>
          </p:nvSpPr>
          <p:spPr>
            <a:xfrm>
              <a:off x="3764065" y="2054994"/>
              <a:ext cx="1572744" cy="1397994"/>
            </a:xfrm>
            <a:custGeom>
              <a:avLst/>
              <a:gdLst>
                <a:gd name="connsiteX0" fmla="*/ 204 w 1599685"/>
                <a:gd name="connsiteY0" fmla="*/ 1421819 h 1421942"/>
                <a:gd name="connsiteX1" fmla="*/ 1599889 w 1599685"/>
                <a:gd name="connsiteY1" fmla="*/ -124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1421819"/>
                  </a:moveTo>
                  <a:lnTo>
                    <a:pt x="1599889" y="-124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6F32109B-43FB-358C-A56E-3A1C87BBCFA9}"/>
                </a:ext>
              </a:extLst>
            </p:cNvPr>
            <p:cNvSpPr/>
            <p:nvPr/>
          </p:nvSpPr>
          <p:spPr>
            <a:xfrm>
              <a:off x="3764065" y="2404493"/>
              <a:ext cx="1572744" cy="1048495"/>
            </a:xfrm>
            <a:custGeom>
              <a:avLst/>
              <a:gdLst>
                <a:gd name="connsiteX0" fmla="*/ 204 w 1599685"/>
                <a:gd name="connsiteY0" fmla="*/ 1066332 h 1066456"/>
                <a:gd name="connsiteX1" fmla="*/ 1599889 w 1599685"/>
                <a:gd name="connsiteY1" fmla="*/ -125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1066332"/>
                  </a:moveTo>
                  <a:lnTo>
                    <a:pt x="1599889" y="-125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197A9ADB-1631-D7CA-3206-EA10B182EC54}"/>
                </a:ext>
              </a:extLst>
            </p:cNvPr>
            <p:cNvSpPr/>
            <p:nvPr/>
          </p:nvSpPr>
          <p:spPr>
            <a:xfrm>
              <a:off x="3764065" y="2753993"/>
              <a:ext cx="1572744" cy="698997"/>
            </a:xfrm>
            <a:custGeom>
              <a:avLst/>
              <a:gdLst>
                <a:gd name="connsiteX0" fmla="*/ 204 w 1599685"/>
                <a:gd name="connsiteY0" fmla="*/ 710845 h 710971"/>
                <a:gd name="connsiteX1" fmla="*/ 1599889 w 1599685"/>
                <a:gd name="connsiteY1" fmla="*/ -127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710845"/>
                  </a:moveTo>
                  <a:lnTo>
                    <a:pt x="1599889" y="-12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3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 dirty="0"/>
            </a:p>
          </p:txBody>
        </p: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4FD272A5-A1CB-2CCF-1DF6-4CA6D26820CE}"/>
                </a:ext>
              </a:extLst>
            </p:cNvPr>
            <p:cNvSpPr/>
            <p:nvPr/>
          </p:nvSpPr>
          <p:spPr>
            <a:xfrm>
              <a:off x="3764065" y="3103491"/>
              <a:ext cx="1572744" cy="349498"/>
            </a:xfrm>
            <a:custGeom>
              <a:avLst/>
              <a:gdLst>
                <a:gd name="connsiteX0" fmla="*/ 204 w 1599685"/>
                <a:gd name="connsiteY0" fmla="*/ 355358 h 355485"/>
                <a:gd name="connsiteX1" fmla="*/ 1599889 w 1599685"/>
                <a:gd name="connsiteY1" fmla="*/ -128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355358"/>
                  </a:moveTo>
                  <a:lnTo>
                    <a:pt x="1599889" y="-128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2D32789C-C346-C973-D84D-F4719B73B616}"/>
                </a:ext>
              </a:extLst>
            </p:cNvPr>
            <p:cNvSpPr/>
            <p:nvPr/>
          </p:nvSpPr>
          <p:spPr>
            <a:xfrm>
              <a:off x="3764065" y="3452990"/>
              <a:ext cx="1572744" cy="9365"/>
            </a:xfrm>
            <a:custGeom>
              <a:avLst/>
              <a:gdLst>
                <a:gd name="connsiteX0" fmla="*/ 204 w 1599685"/>
                <a:gd name="connsiteY0" fmla="*/ -129 h 9525"/>
                <a:gd name="connsiteX1" fmla="*/ 1599889 w 1599685"/>
                <a:gd name="connsiteY1" fmla="*/ -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9525">
                  <a:moveTo>
                    <a:pt x="204" y="-129"/>
                  </a:moveTo>
                  <a:lnTo>
                    <a:pt x="1599889" y="-129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EE5EA192-632E-82F4-4D34-765A89891AF4}"/>
                </a:ext>
              </a:extLst>
            </p:cNvPr>
            <p:cNvSpPr/>
            <p:nvPr/>
          </p:nvSpPr>
          <p:spPr>
            <a:xfrm>
              <a:off x="3764065" y="3452990"/>
              <a:ext cx="1572744" cy="349498"/>
            </a:xfrm>
            <a:custGeom>
              <a:avLst/>
              <a:gdLst>
                <a:gd name="connsiteX0" fmla="*/ 204 w 1599685"/>
                <a:gd name="connsiteY0" fmla="*/ -131 h 355485"/>
                <a:gd name="connsiteX1" fmla="*/ 1599889 w 1599685"/>
                <a:gd name="connsiteY1" fmla="*/ 355355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-131"/>
                  </a:moveTo>
                  <a:lnTo>
                    <a:pt x="1599889" y="355355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16C78B27-57FD-C803-8912-1D8355D10F52}"/>
                </a:ext>
              </a:extLst>
            </p:cNvPr>
            <p:cNvSpPr/>
            <p:nvPr/>
          </p:nvSpPr>
          <p:spPr>
            <a:xfrm>
              <a:off x="3764065" y="3452990"/>
              <a:ext cx="1572744" cy="698997"/>
            </a:xfrm>
            <a:custGeom>
              <a:avLst/>
              <a:gdLst>
                <a:gd name="connsiteX0" fmla="*/ 204 w 1599685"/>
                <a:gd name="connsiteY0" fmla="*/ -132 h 710971"/>
                <a:gd name="connsiteX1" fmla="*/ 1599889 w 1599685"/>
                <a:gd name="connsiteY1" fmla="*/ 710839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-132"/>
                  </a:moveTo>
                  <a:lnTo>
                    <a:pt x="1599889" y="710839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9D71E116-D63E-1A8F-E8D2-D7370C92A4DA}"/>
                </a:ext>
              </a:extLst>
            </p:cNvPr>
            <p:cNvSpPr/>
            <p:nvPr/>
          </p:nvSpPr>
          <p:spPr>
            <a:xfrm>
              <a:off x="3764065" y="3452990"/>
              <a:ext cx="1572744" cy="1048495"/>
            </a:xfrm>
            <a:custGeom>
              <a:avLst/>
              <a:gdLst>
                <a:gd name="connsiteX0" fmla="*/ 204 w 1599685"/>
                <a:gd name="connsiteY0" fmla="*/ -133 h 1066456"/>
                <a:gd name="connsiteX1" fmla="*/ 1599889 w 1599685"/>
                <a:gd name="connsiteY1" fmla="*/ 1066324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-133"/>
                  </a:moveTo>
                  <a:lnTo>
                    <a:pt x="1599889" y="1066324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0A480BE2-12AE-285D-816E-958F7502203C}"/>
                </a:ext>
              </a:extLst>
            </p:cNvPr>
            <p:cNvSpPr/>
            <p:nvPr/>
          </p:nvSpPr>
          <p:spPr>
            <a:xfrm>
              <a:off x="3764065" y="1355997"/>
              <a:ext cx="1572744" cy="2446490"/>
            </a:xfrm>
            <a:custGeom>
              <a:avLst/>
              <a:gdLst>
                <a:gd name="connsiteX0" fmla="*/ 204 w 1599685"/>
                <a:gd name="connsiteY0" fmla="*/ 2488277 h 2488399"/>
                <a:gd name="connsiteX1" fmla="*/ 1599889 w 1599685"/>
                <a:gd name="connsiteY1" fmla="*/ -123 h 248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2488399">
                  <a:moveTo>
                    <a:pt x="204" y="2488277"/>
                  </a:moveTo>
                  <a:lnTo>
                    <a:pt x="1599889" y="-123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CF206847-56F9-9556-B064-BFB1F4CA5E68}"/>
                </a:ext>
              </a:extLst>
            </p:cNvPr>
            <p:cNvSpPr/>
            <p:nvPr/>
          </p:nvSpPr>
          <p:spPr>
            <a:xfrm>
              <a:off x="3764065" y="1705496"/>
              <a:ext cx="1572744" cy="2096991"/>
            </a:xfrm>
            <a:custGeom>
              <a:avLst/>
              <a:gdLst>
                <a:gd name="connsiteX0" fmla="*/ 204 w 1599685"/>
                <a:gd name="connsiteY0" fmla="*/ 2132790 h 2132913"/>
                <a:gd name="connsiteX1" fmla="*/ 1599889 w 1599685"/>
                <a:gd name="connsiteY1" fmla="*/ -124 h 21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2132913">
                  <a:moveTo>
                    <a:pt x="204" y="2132790"/>
                  </a:moveTo>
                  <a:lnTo>
                    <a:pt x="1599889" y="-124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46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05DCED30-B936-1810-132C-692D9E0DEA94}"/>
                </a:ext>
              </a:extLst>
            </p:cNvPr>
            <p:cNvSpPr/>
            <p:nvPr/>
          </p:nvSpPr>
          <p:spPr>
            <a:xfrm>
              <a:off x="3764065" y="2054994"/>
              <a:ext cx="1572744" cy="1747492"/>
            </a:xfrm>
            <a:custGeom>
              <a:avLst/>
              <a:gdLst>
                <a:gd name="connsiteX0" fmla="*/ 204 w 1599685"/>
                <a:gd name="connsiteY0" fmla="*/ 1777303 h 1777427"/>
                <a:gd name="connsiteX1" fmla="*/ 1599889 w 1599685"/>
                <a:gd name="connsiteY1" fmla="*/ -125 h 177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777427">
                  <a:moveTo>
                    <a:pt x="204" y="1777303"/>
                  </a:moveTo>
                  <a:lnTo>
                    <a:pt x="1599889" y="-125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63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54B26B72-8A7A-E681-4572-DFB4A70BCFCE}"/>
                </a:ext>
              </a:extLst>
            </p:cNvPr>
            <p:cNvSpPr/>
            <p:nvPr/>
          </p:nvSpPr>
          <p:spPr>
            <a:xfrm>
              <a:off x="3764065" y="2404493"/>
              <a:ext cx="1572744" cy="1397994"/>
            </a:xfrm>
            <a:custGeom>
              <a:avLst/>
              <a:gdLst>
                <a:gd name="connsiteX0" fmla="*/ 204 w 1599685"/>
                <a:gd name="connsiteY0" fmla="*/ 1421816 h 1421942"/>
                <a:gd name="connsiteX1" fmla="*/ 1599889 w 1599685"/>
                <a:gd name="connsiteY1" fmla="*/ -127 h 14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421942">
                  <a:moveTo>
                    <a:pt x="204" y="1421816"/>
                  </a:moveTo>
                  <a:lnTo>
                    <a:pt x="1599889" y="-12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FD371DEF-6E1D-7F26-0174-8E2FB3200CAC}"/>
                </a:ext>
              </a:extLst>
            </p:cNvPr>
            <p:cNvSpPr/>
            <p:nvPr/>
          </p:nvSpPr>
          <p:spPr>
            <a:xfrm>
              <a:off x="3764065" y="2753993"/>
              <a:ext cx="1572744" cy="1048495"/>
            </a:xfrm>
            <a:custGeom>
              <a:avLst/>
              <a:gdLst>
                <a:gd name="connsiteX0" fmla="*/ 204 w 1599685"/>
                <a:gd name="connsiteY0" fmla="*/ 1066329 h 1066456"/>
                <a:gd name="connsiteX1" fmla="*/ 1599889 w 1599685"/>
                <a:gd name="connsiteY1" fmla="*/ -128 h 10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1066456">
                  <a:moveTo>
                    <a:pt x="204" y="1066329"/>
                  </a:moveTo>
                  <a:lnTo>
                    <a:pt x="1599889" y="-128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9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65303E52-6C66-F1BD-FFD8-659BFF74DCEC}"/>
                </a:ext>
              </a:extLst>
            </p:cNvPr>
            <p:cNvSpPr/>
            <p:nvPr/>
          </p:nvSpPr>
          <p:spPr>
            <a:xfrm>
              <a:off x="3764065" y="3103491"/>
              <a:ext cx="1572744" cy="698997"/>
            </a:xfrm>
            <a:custGeom>
              <a:avLst/>
              <a:gdLst>
                <a:gd name="connsiteX0" fmla="*/ 204 w 1599685"/>
                <a:gd name="connsiteY0" fmla="*/ 710842 h 710971"/>
                <a:gd name="connsiteX1" fmla="*/ 1599889 w 1599685"/>
                <a:gd name="connsiteY1" fmla="*/ -129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710842"/>
                  </a:moveTo>
                  <a:lnTo>
                    <a:pt x="1599889" y="-129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7E3681FC-84E2-448A-7100-D423740096E1}"/>
                </a:ext>
              </a:extLst>
            </p:cNvPr>
            <p:cNvSpPr/>
            <p:nvPr/>
          </p:nvSpPr>
          <p:spPr>
            <a:xfrm>
              <a:off x="3764065" y="3452990"/>
              <a:ext cx="1572744" cy="349498"/>
            </a:xfrm>
            <a:custGeom>
              <a:avLst/>
              <a:gdLst>
                <a:gd name="connsiteX0" fmla="*/ 204 w 1599685"/>
                <a:gd name="connsiteY0" fmla="*/ 355355 h 355485"/>
                <a:gd name="connsiteX1" fmla="*/ 1599889 w 1599685"/>
                <a:gd name="connsiteY1" fmla="*/ -131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355355"/>
                  </a:moveTo>
                  <a:lnTo>
                    <a:pt x="1599889" y="-131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3D78EAEB-F8BF-5D17-16C4-E6C27136EE6E}"/>
                </a:ext>
              </a:extLst>
            </p:cNvPr>
            <p:cNvSpPr/>
            <p:nvPr/>
          </p:nvSpPr>
          <p:spPr>
            <a:xfrm>
              <a:off x="3764065" y="3802488"/>
              <a:ext cx="1572744" cy="9365"/>
            </a:xfrm>
            <a:custGeom>
              <a:avLst/>
              <a:gdLst>
                <a:gd name="connsiteX0" fmla="*/ 204 w 1599685"/>
                <a:gd name="connsiteY0" fmla="*/ -132 h 9525"/>
                <a:gd name="connsiteX1" fmla="*/ 1599889 w 1599685"/>
                <a:gd name="connsiteY1" fmla="*/ -13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9525">
                  <a:moveTo>
                    <a:pt x="204" y="-132"/>
                  </a:moveTo>
                  <a:lnTo>
                    <a:pt x="1599889" y="-132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7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80DBAFD7-342C-9D77-DEB3-C6A3914F7575}"/>
                </a:ext>
              </a:extLst>
            </p:cNvPr>
            <p:cNvSpPr/>
            <p:nvPr/>
          </p:nvSpPr>
          <p:spPr>
            <a:xfrm>
              <a:off x="3764065" y="3802488"/>
              <a:ext cx="1572744" cy="349498"/>
            </a:xfrm>
            <a:custGeom>
              <a:avLst/>
              <a:gdLst>
                <a:gd name="connsiteX0" fmla="*/ 204 w 1599685"/>
                <a:gd name="connsiteY0" fmla="*/ -133 h 355485"/>
                <a:gd name="connsiteX1" fmla="*/ 1599889 w 1599685"/>
                <a:gd name="connsiteY1" fmla="*/ 355352 h 35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355485">
                  <a:moveTo>
                    <a:pt x="204" y="-133"/>
                  </a:moveTo>
                  <a:lnTo>
                    <a:pt x="1599889" y="355352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1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76" name="Figura a mano libera: forma 575">
              <a:extLst>
                <a:ext uri="{FF2B5EF4-FFF2-40B4-BE49-F238E27FC236}">
                  <a16:creationId xmlns:a16="http://schemas.microsoft.com/office/drawing/2014/main" id="{EB97EB9B-519D-8CF7-E4DB-86AA0F35FFFD}"/>
                </a:ext>
              </a:extLst>
            </p:cNvPr>
            <p:cNvSpPr/>
            <p:nvPr/>
          </p:nvSpPr>
          <p:spPr>
            <a:xfrm>
              <a:off x="3764065" y="3802488"/>
              <a:ext cx="1572744" cy="698997"/>
            </a:xfrm>
            <a:custGeom>
              <a:avLst/>
              <a:gdLst>
                <a:gd name="connsiteX0" fmla="*/ 204 w 1599685"/>
                <a:gd name="connsiteY0" fmla="*/ -135 h 710971"/>
                <a:gd name="connsiteX1" fmla="*/ 1599889 w 1599685"/>
                <a:gd name="connsiteY1" fmla="*/ 710837 h 7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9685" h="710971">
                  <a:moveTo>
                    <a:pt x="204" y="-135"/>
                  </a:moveTo>
                  <a:lnTo>
                    <a:pt x="1599889" y="710837"/>
                  </a:lnTo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>
                  <a:alpha val="5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77" name="Figura a mano libera: forma 576">
              <a:extLst>
                <a:ext uri="{FF2B5EF4-FFF2-40B4-BE49-F238E27FC236}">
                  <a16:creationId xmlns:a16="http://schemas.microsoft.com/office/drawing/2014/main" id="{C9E58D0B-216C-6C04-5E5C-27A58E5488C0}"/>
                </a:ext>
              </a:extLst>
            </p:cNvPr>
            <p:cNvSpPr/>
            <p:nvPr/>
          </p:nvSpPr>
          <p:spPr>
            <a:xfrm>
              <a:off x="3676691" y="1967620"/>
              <a:ext cx="174749" cy="174749"/>
            </a:xfrm>
            <a:custGeom>
              <a:avLst/>
              <a:gdLst>
                <a:gd name="connsiteX0" fmla="*/ 177952 w 177742"/>
                <a:gd name="connsiteY0" fmla="*/ 88753 h 177742"/>
                <a:gd name="connsiteX1" fmla="*/ 89081 w 177742"/>
                <a:gd name="connsiteY1" fmla="*/ 177624 h 177742"/>
                <a:gd name="connsiteX2" fmla="*/ 209 w 177742"/>
                <a:gd name="connsiteY2" fmla="*/ 88753 h 177742"/>
                <a:gd name="connsiteX3" fmla="*/ 89081 w 177742"/>
                <a:gd name="connsiteY3" fmla="*/ -118 h 177742"/>
                <a:gd name="connsiteX4" fmla="*/ 177952 w 177742"/>
                <a:gd name="connsiteY4" fmla="*/ 88753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52" y="88753"/>
                  </a:moveTo>
                  <a:cubicBezTo>
                    <a:pt x="177952" y="137835"/>
                    <a:pt x="138163" y="177624"/>
                    <a:pt x="89081" y="177624"/>
                  </a:cubicBezTo>
                  <a:cubicBezTo>
                    <a:pt x="39999" y="177624"/>
                    <a:pt x="209" y="137835"/>
                    <a:pt x="209" y="88753"/>
                  </a:cubicBezTo>
                  <a:cubicBezTo>
                    <a:pt x="209" y="39671"/>
                    <a:pt x="39999" y="-118"/>
                    <a:pt x="89081" y="-118"/>
                  </a:cubicBezTo>
                  <a:cubicBezTo>
                    <a:pt x="138163" y="-118"/>
                    <a:pt x="177952" y="39671"/>
                    <a:pt x="177952" y="88753"/>
                  </a:cubicBezTo>
                  <a:close/>
                </a:path>
              </a:pathLst>
            </a:custGeom>
            <a:solidFill>
              <a:srgbClr val="00B050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0" name="Figura a mano libera: forma 579">
              <a:extLst>
                <a:ext uri="{FF2B5EF4-FFF2-40B4-BE49-F238E27FC236}">
                  <a16:creationId xmlns:a16="http://schemas.microsoft.com/office/drawing/2014/main" id="{B558C8BA-1ABA-2F35-103F-A3F41CE782CF}"/>
                </a:ext>
              </a:extLst>
            </p:cNvPr>
            <p:cNvSpPr/>
            <p:nvPr/>
          </p:nvSpPr>
          <p:spPr>
            <a:xfrm>
              <a:off x="3676691" y="2317119"/>
              <a:ext cx="174749" cy="174749"/>
            </a:xfrm>
            <a:custGeom>
              <a:avLst/>
              <a:gdLst>
                <a:gd name="connsiteX0" fmla="*/ 177952 w 177742"/>
                <a:gd name="connsiteY0" fmla="*/ 88750 h 177742"/>
                <a:gd name="connsiteX1" fmla="*/ 89081 w 177742"/>
                <a:gd name="connsiteY1" fmla="*/ 177622 h 177742"/>
                <a:gd name="connsiteX2" fmla="*/ 209 w 177742"/>
                <a:gd name="connsiteY2" fmla="*/ 88750 h 177742"/>
                <a:gd name="connsiteX3" fmla="*/ 89081 w 177742"/>
                <a:gd name="connsiteY3" fmla="*/ -121 h 177742"/>
                <a:gd name="connsiteX4" fmla="*/ 177952 w 177742"/>
                <a:gd name="connsiteY4" fmla="*/ 88750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52" y="88750"/>
                  </a:moveTo>
                  <a:cubicBezTo>
                    <a:pt x="177952" y="137833"/>
                    <a:pt x="138163" y="177622"/>
                    <a:pt x="89081" y="177622"/>
                  </a:cubicBezTo>
                  <a:cubicBezTo>
                    <a:pt x="39999" y="177622"/>
                    <a:pt x="209" y="137833"/>
                    <a:pt x="209" y="88750"/>
                  </a:cubicBezTo>
                  <a:cubicBezTo>
                    <a:pt x="209" y="39668"/>
                    <a:pt x="39999" y="-121"/>
                    <a:pt x="89081" y="-121"/>
                  </a:cubicBezTo>
                  <a:cubicBezTo>
                    <a:pt x="138163" y="-121"/>
                    <a:pt x="177952" y="39668"/>
                    <a:pt x="177952" y="88750"/>
                  </a:cubicBezTo>
                  <a:close/>
                </a:path>
              </a:pathLst>
            </a:custGeom>
            <a:solidFill>
              <a:srgbClr val="00B050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1" name="Figura a mano libera: forma 580">
              <a:extLst>
                <a:ext uri="{FF2B5EF4-FFF2-40B4-BE49-F238E27FC236}">
                  <a16:creationId xmlns:a16="http://schemas.microsoft.com/office/drawing/2014/main" id="{BBAF4EEE-603A-0BBC-B6EC-248F0F8828F3}"/>
                </a:ext>
              </a:extLst>
            </p:cNvPr>
            <p:cNvSpPr/>
            <p:nvPr/>
          </p:nvSpPr>
          <p:spPr>
            <a:xfrm>
              <a:off x="3676691" y="2666617"/>
              <a:ext cx="174749" cy="174749"/>
            </a:xfrm>
            <a:custGeom>
              <a:avLst/>
              <a:gdLst>
                <a:gd name="connsiteX0" fmla="*/ 177952 w 177742"/>
                <a:gd name="connsiteY0" fmla="*/ 88748 h 177742"/>
                <a:gd name="connsiteX1" fmla="*/ 89081 w 177742"/>
                <a:gd name="connsiteY1" fmla="*/ 177619 h 177742"/>
                <a:gd name="connsiteX2" fmla="*/ 209 w 177742"/>
                <a:gd name="connsiteY2" fmla="*/ 88748 h 177742"/>
                <a:gd name="connsiteX3" fmla="*/ 89081 w 177742"/>
                <a:gd name="connsiteY3" fmla="*/ -124 h 177742"/>
                <a:gd name="connsiteX4" fmla="*/ 177952 w 177742"/>
                <a:gd name="connsiteY4" fmla="*/ 88748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52" y="88748"/>
                  </a:moveTo>
                  <a:cubicBezTo>
                    <a:pt x="177952" y="137830"/>
                    <a:pt x="138163" y="177619"/>
                    <a:pt x="89081" y="177619"/>
                  </a:cubicBezTo>
                  <a:cubicBezTo>
                    <a:pt x="39999" y="177619"/>
                    <a:pt x="209" y="137830"/>
                    <a:pt x="209" y="88748"/>
                  </a:cubicBezTo>
                  <a:cubicBezTo>
                    <a:pt x="209" y="39665"/>
                    <a:pt x="39999" y="-124"/>
                    <a:pt x="89081" y="-124"/>
                  </a:cubicBezTo>
                  <a:cubicBezTo>
                    <a:pt x="138163" y="-124"/>
                    <a:pt x="177952" y="39665"/>
                    <a:pt x="177952" y="88748"/>
                  </a:cubicBezTo>
                  <a:close/>
                </a:path>
              </a:pathLst>
            </a:custGeom>
            <a:solidFill>
              <a:srgbClr val="00B050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2" name="Figura a mano libera: forma 581">
              <a:extLst>
                <a:ext uri="{FF2B5EF4-FFF2-40B4-BE49-F238E27FC236}">
                  <a16:creationId xmlns:a16="http://schemas.microsoft.com/office/drawing/2014/main" id="{595214A6-311A-AE2A-701F-24BD28D6E5BD}"/>
                </a:ext>
              </a:extLst>
            </p:cNvPr>
            <p:cNvSpPr/>
            <p:nvPr/>
          </p:nvSpPr>
          <p:spPr>
            <a:xfrm>
              <a:off x="3676691" y="3016116"/>
              <a:ext cx="174749" cy="174749"/>
            </a:xfrm>
            <a:custGeom>
              <a:avLst/>
              <a:gdLst>
                <a:gd name="connsiteX0" fmla="*/ 177952 w 177742"/>
                <a:gd name="connsiteY0" fmla="*/ 88745 h 177742"/>
                <a:gd name="connsiteX1" fmla="*/ 89081 w 177742"/>
                <a:gd name="connsiteY1" fmla="*/ 177616 h 177742"/>
                <a:gd name="connsiteX2" fmla="*/ 209 w 177742"/>
                <a:gd name="connsiteY2" fmla="*/ 88745 h 177742"/>
                <a:gd name="connsiteX3" fmla="*/ 89081 w 177742"/>
                <a:gd name="connsiteY3" fmla="*/ -127 h 177742"/>
                <a:gd name="connsiteX4" fmla="*/ 177952 w 177742"/>
                <a:gd name="connsiteY4" fmla="*/ 88745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52" y="88745"/>
                  </a:moveTo>
                  <a:cubicBezTo>
                    <a:pt x="177952" y="137827"/>
                    <a:pt x="138163" y="177616"/>
                    <a:pt x="89081" y="177616"/>
                  </a:cubicBezTo>
                  <a:cubicBezTo>
                    <a:pt x="39999" y="177616"/>
                    <a:pt x="209" y="137827"/>
                    <a:pt x="209" y="88745"/>
                  </a:cubicBezTo>
                  <a:cubicBezTo>
                    <a:pt x="209" y="39662"/>
                    <a:pt x="39999" y="-127"/>
                    <a:pt x="89081" y="-127"/>
                  </a:cubicBezTo>
                  <a:cubicBezTo>
                    <a:pt x="138163" y="-127"/>
                    <a:pt x="177952" y="39662"/>
                    <a:pt x="177952" y="88745"/>
                  </a:cubicBezTo>
                  <a:close/>
                </a:path>
              </a:pathLst>
            </a:custGeom>
            <a:solidFill>
              <a:srgbClr val="00B050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3" name="Figura a mano libera: forma 582">
              <a:extLst>
                <a:ext uri="{FF2B5EF4-FFF2-40B4-BE49-F238E27FC236}">
                  <a16:creationId xmlns:a16="http://schemas.microsoft.com/office/drawing/2014/main" id="{EF26E6B0-DB36-2655-F0E4-E741ABBEC2A9}"/>
                </a:ext>
              </a:extLst>
            </p:cNvPr>
            <p:cNvSpPr/>
            <p:nvPr/>
          </p:nvSpPr>
          <p:spPr>
            <a:xfrm>
              <a:off x="3676691" y="3365614"/>
              <a:ext cx="174749" cy="174749"/>
            </a:xfrm>
            <a:custGeom>
              <a:avLst/>
              <a:gdLst>
                <a:gd name="connsiteX0" fmla="*/ 177952 w 177742"/>
                <a:gd name="connsiteY0" fmla="*/ 88742 h 177742"/>
                <a:gd name="connsiteX1" fmla="*/ 89081 w 177742"/>
                <a:gd name="connsiteY1" fmla="*/ 177614 h 177742"/>
                <a:gd name="connsiteX2" fmla="*/ 209 w 177742"/>
                <a:gd name="connsiteY2" fmla="*/ 88742 h 177742"/>
                <a:gd name="connsiteX3" fmla="*/ 89081 w 177742"/>
                <a:gd name="connsiteY3" fmla="*/ -129 h 177742"/>
                <a:gd name="connsiteX4" fmla="*/ 177952 w 177742"/>
                <a:gd name="connsiteY4" fmla="*/ 88742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52" y="88742"/>
                  </a:moveTo>
                  <a:cubicBezTo>
                    <a:pt x="177952" y="137825"/>
                    <a:pt x="138163" y="177614"/>
                    <a:pt x="89081" y="177614"/>
                  </a:cubicBezTo>
                  <a:cubicBezTo>
                    <a:pt x="39999" y="177614"/>
                    <a:pt x="209" y="137825"/>
                    <a:pt x="209" y="88742"/>
                  </a:cubicBezTo>
                  <a:cubicBezTo>
                    <a:pt x="209" y="39660"/>
                    <a:pt x="39999" y="-129"/>
                    <a:pt x="89081" y="-129"/>
                  </a:cubicBezTo>
                  <a:cubicBezTo>
                    <a:pt x="138163" y="-129"/>
                    <a:pt x="177952" y="39660"/>
                    <a:pt x="177952" y="88742"/>
                  </a:cubicBezTo>
                  <a:close/>
                </a:path>
              </a:pathLst>
            </a:custGeom>
            <a:solidFill>
              <a:srgbClr val="00B050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4" name="Figura a mano libera: forma 583">
              <a:extLst>
                <a:ext uri="{FF2B5EF4-FFF2-40B4-BE49-F238E27FC236}">
                  <a16:creationId xmlns:a16="http://schemas.microsoft.com/office/drawing/2014/main" id="{203D1454-EF28-8FD7-5334-71C1A2C597B6}"/>
                </a:ext>
              </a:extLst>
            </p:cNvPr>
            <p:cNvSpPr/>
            <p:nvPr/>
          </p:nvSpPr>
          <p:spPr>
            <a:xfrm>
              <a:off x="3676691" y="3715113"/>
              <a:ext cx="174749" cy="174749"/>
            </a:xfrm>
            <a:custGeom>
              <a:avLst/>
              <a:gdLst>
                <a:gd name="connsiteX0" fmla="*/ 177952 w 177742"/>
                <a:gd name="connsiteY0" fmla="*/ 88740 h 177742"/>
                <a:gd name="connsiteX1" fmla="*/ 89081 w 177742"/>
                <a:gd name="connsiteY1" fmla="*/ 177611 h 177742"/>
                <a:gd name="connsiteX2" fmla="*/ 209 w 177742"/>
                <a:gd name="connsiteY2" fmla="*/ 88740 h 177742"/>
                <a:gd name="connsiteX3" fmla="*/ 89081 w 177742"/>
                <a:gd name="connsiteY3" fmla="*/ -132 h 177742"/>
                <a:gd name="connsiteX4" fmla="*/ 177952 w 177742"/>
                <a:gd name="connsiteY4" fmla="*/ 88740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52" y="88740"/>
                  </a:moveTo>
                  <a:cubicBezTo>
                    <a:pt x="177952" y="137822"/>
                    <a:pt x="138163" y="177611"/>
                    <a:pt x="89081" y="177611"/>
                  </a:cubicBezTo>
                  <a:cubicBezTo>
                    <a:pt x="39999" y="177611"/>
                    <a:pt x="209" y="137822"/>
                    <a:pt x="209" y="88740"/>
                  </a:cubicBezTo>
                  <a:cubicBezTo>
                    <a:pt x="209" y="39657"/>
                    <a:pt x="39999" y="-132"/>
                    <a:pt x="89081" y="-132"/>
                  </a:cubicBezTo>
                  <a:cubicBezTo>
                    <a:pt x="138163" y="-132"/>
                    <a:pt x="177952" y="39657"/>
                    <a:pt x="177952" y="88740"/>
                  </a:cubicBezTo>
                  <a:close/>
                </a:path>
              </a:pathLst>
            </a:custGeom>
            <a:solidFill>
              <a:srgbClr val="00B050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5" name="Figura a mano libera: forma 584">
              <a:extLst>
                <a:ext uri="{FF2B5EF4-FFF2-40B4-BE49-F238E27FC236}">
                  <a16:creationId xmlns:a16="http://schemas.microsoft.com/office/drawing/2014/main" id="{D8F72127-8CF8-8C88-5974-B9DC1D75D959}"/>
                </a:ext>
              </a:extLst>
            </p:cNvPr>
            <p:cNvSpPr/>
            <p:nvPr/>
          </p:nvSpPr>
          <p:spPr>
            <a:xfrm>
              <a:off x="5249434" y="1268623"/>
              <a:ext cx="174749" cy="174749"/>
            </a:xfrm>
            <a:custGeom>
              <a:avLst/>
              <a:gdLst>
                <a:gd name="connsiteX0" fmla="*/ 177940 w 177742"/>
                <a:gd name="connsiteY0" fmla="*/ 88758 h 177742"/>
                <a:gd name="connsiteX1" fmla="*/ 89069 w 177742"/>
                <a:gd name="connsiteY1" fmla="*/ 177630 h 177742"/>
                <a:gd name="connsiteX2" fmla="*/ 197 w 177742"/>
                <a:gd name="connsiteY2" fmla="*/ 88758 h 177742"/>
                <a:gd name="connsiteX3" fmla="*/ 89069 w 177742"/>
                <a:gd name="connsiteY3" fmla="*/ -113 h 177742"/>
                <a:gd name="connsiteX4" fmla="*/ 177940 w 177742"/>
                <a:gd name="connsiteY4" fmla="*/ 88758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58"/>
                  </a:moveTo>
                  <a:cubicBezTo>
                    <a:pt x="177940" y="137841"/>
                    <a:pt x="138151" y="177630"/>
                    <a:pt x="89069" y="177630"/>
                  </a:cubicBezTo>
                  <a:cubicBezTo>
                    <a:pt x="39987" y="177630"/>
                    <a:pt x="197" y="137841"/>
                    <a:pt x="197" y="88758"/>
                  </a:cubicBezTo>
                  <a:cubicBezTo>
                    <a:pt x="197" y="39676"/>
                    <a:pt x="39987" y="-113"/>
                    <a:pt x="89069" y="-113"/>
                  </a:cubicBezTo>
                  <a:cubicBezTo>
                    <a:pt x="138151" y="-113"/>
                    <a:pt x="177940" y="39676"/>
                    <a:pt x="177940" y="88758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6" name="Figura a mano libera: forma 585">
              <a:extLst>
                <a:ext uri="{FF2B5EF4-FFF2-40B4-BE49-F238E27FC236}">
                  <a16:creationId xmlns:a16="http://schemas.microsoft.com/office/drawing/2014/main" id="{C8DEB229-0DBF-1D70-8199-59BB61742805}"/>
                </a:ext>
              </a:extLst>
            </p:cNvPr>
            <p:cNvSpPr/>
            <p:nvPr/>
          </p:nvSpPr>
          <p:spPr>
            <a:xfrm>
              <a:off x="5249434" y="1618121"/>
              <a:ext cx="174749" cy="174749"/>
            </a:xfrm>
            <a:custGeom>
              <a:avLst/>
              <a:gdLst>
                <a:gd name="connsiteX0" fmla="*/ 177940 w 177742"/>
                <a:gd name="connsiteY0" fmla="*/ 88756 h 177742"/>
                <a:gd name="connsiteX1" fmla="*/ 89069 w 177742"/>
                <a:gd name="connsiteY1" fmla="*/ 177627 h 177742"/>
                <a:gd name="connsiteX2" fmla="*/ 197 w 177742"/>
                <a:gd name="connsiteY2" fmla="*/ 88756 h 177742"/>
                <a:gd name="connsiteX3" fmla="*/ 89069 w 177742"/>
                <a:gd name="connsiteY3" fmla="*/ -116 h 177742"/>
                <a:gd name="connsiteX4" fmla="*/ 177940 w 177742"/>
                <a:gd name="connsiteY4" fmla="*/ 88756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56"/>
                  </a:moveTo>
                  <a:cubicBezTo>
                    <a:pt x="177940" y="137838"/>
                    <a:pt x="138151" y="177627"/>
                    <a:pt x="89069" y="177627"/>
                  </a:cubicBezTo>
                  <a:cubicBezTo>
                    <a:pt x="39987" y="177627"/>
                    <a:pt x="197" y="137838"/>
                    <a:pt x="197" y="88756"/>
                  </a:cubicBezTo>
                  <a:cubicBezTo>
                    <a:pt x="197" y="39673"/>
                    <a:pt x="39987" y="-116"/>
                    <a:pt x="89069" y="-116"/>
                  </a:cubicBezTo>
                  <a:cubicBezTo>
                    <a:pt x="138151" y="-116"/>
                    <a:pt x="177940" y="39673"/>
                    <a:pt x="177940" y="8875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7" name="Figura a mano libera: forma 586">
              <a:extLst>
                <a:ext uri="{FF2B5EF4-FFF2-40B4-BE49-F238E27FC236}">
                  <a16:creationId xmlns:a16="http://schemas.microsoft.com/office/drawing/2014/main" id="{01640039-9D64-33BD-1343-EDAE9057235E}"/>
                </a:ext>
              </a:extLst>
            </p:cNvPr>
            <p:cNvSpPr/>
            <p:nvPr/>
          </p:nvSpPr>
          <p:spPr>
            <a:xfrm>
              <a:off x="5249434" y="1967620"/>
              <a:ext cx="174749" cy="174749"/>
            </a:xfrm>
            <a:custGeom>
              <a:avLst/>
              <a:gdLst>
                <a:gd name="connsiteX0" fmla="*/ 177940 w 177742"/>
                <a:gd name="connsiteY0" fmla="*/ 88753 h 177742"/>
                <a:gd name="connsiteX1" fmla="*/ 89069 w 177742"/>
                <a:gd name="connsiteY1" fmla="*/ 177624 h 177742"/>
                <a:gd name="connsiteX2" fmla="*/ 197 w 177742"/>
                <a:gd name="connsiteY2" fmla="*/ 88753 h 177742"/>
                <a:gd name="connsiteX3" fmla="*/ 89069 w 177742"/>
                <a:gd name="connsiteY3" fmla="*/ -118 h 177742"/>
                <a:gd name="connsiteX4" fmla="*/ 177940 w 177742"/>
                <a:gd name="connsiteY4" fmla="*/ 88753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53"/>
                  </a:moveTo>
                  <a:cubicBezTo>
                    <a:pt x="177940" y="137835"/>
                    <a:pt x="138151" y="177624"/>
                    <a:pt x="89069" y="177624"/>
                  </a:cubicBezTo>
                  <a:cubicBezTo>
                    <a:pt x="39987" y="177624"/>
                    <a:pt x="197" y="137835"/>
                    <a:pt x="197" y="88753"/>
                  </a:cubicBezTo>
                  <a:cubicBezTo>
                    <a:pt x="197" y="39671"/>
                    <a:pt x="39987" y="-118"/>
                    <a:pt x="89069" y="-118"/>
                  </a:cubicBezTo>
                  <a:cubicBezTo>
                    <a:pt x="138151" y="-118"/>
                    <a:pt x="177940" y="39671"/>
                    <a:pt x="177940" y="88753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8" name="Figura a mano libera: forma 587">
              <a:extLst>
                <a:ext uri="{FF2B5EF4-FFF2-40B4-BE49-F238E27FC236}">
                  <a16:creationId xmlns:a16="http://schemas.microsoft.com/office/drawing/2014/main" id="{1C007A41-A9F7-6CA1-3D6A-1F5DDA10A7FE}"/>
                </a:ext>
              </a:extLst>
            </p:cNvPr>
            <p:cNvSpPr/>
            <p:nvPr/>
          </p:nvSpPr>
          <p:spPr>
            <a:xfrm>
              <a:off x="5249434" y="2317119"/>
              <a:ext cx="174749" cy="174749"/>
            </a:xfrm>
            <a:custGeom>
              <a:avLst/>
              <a:gdLst>
                <a:gd name="connsiteX0" fmla="*/ 177940 w 177742"/>
                <a:gd name="connsiteY0" fmla="*/ 88750 h 177742"/>
                <a:gd name="connsiteX1" fmla="*/ 89069 w 177742"/>
                <a:gd name="connsiteY1" fmla="*/ 177622 h 177742"/>
                <a:gd name="connsiteX2" fmla="*/ 197 w 177742"/>
                <a:gd name="connsiteY2" fmla="*/ 88750 h 177742"/>
                <a:gd name="connsiteX3" fmla="*/ 89069 w 177742"/>
                <a:gd name="connsiteY3" fmla="*/ -121 h 177742"/>
                <a:gd name="connsiteX4" fmla="*/ 177940 w 177742"/>
                <a:gd name="connsiteY4" fmla="*/ 88750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50"/>
                  </a:moveTo>
                  <a:cubicBezTo>
                    <a:pt x="177940" y="137833"/>
                    <a:pt x="138151" y="177622"/>
                    <a:pt x="89069" y="177622"/>
                  </a:cubicBezTo>
                  <a:cubicBezTo>
                    <a:pt x="39987" y="177622"/>
                    <a:pt x="197" y="137833"/>
                    <a:pt x="197" y="88750"/>
                  </a:cubicBezTo>
                  <a:cubicBezTo>
                    <a:pt x="197" y="39668"/>
                    <a:pt x="39987" y="-121"/>
                    <a:pt x="89069" y="-121"/>
                  </a:cubicBezTo>
                  <a:cubicBezTo>
                    <a:pt x="138151" y="-121"/>
                    <a:pt x="177940" y="39668"/>
                    <a:pt x="177940" y="88750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89" name="Figura a mano libera: forma 588">
              <a:extLst>
                <a:ext uri="{FF2B5EF4-FFF2-40B4-BE49-F238E27FC236}">
                  <a16:creationId xmlns:a16="http://schemas.microsoft.com/office/drawing/2014/main" id="{A772188B-9DB5-3629-BBBD-D2BA1215DBF4}"/>
                </a:ext>
              </a:extLst>
            </p:cNvPr>
            <p:cNvSpPr/>
            <p:nvPr/>
          </p:nvSpPr>
          <p:spPr>
            <a:xfrm>
              <a:off x="5249434" y="2666617"/>
              <a:ext cx="174749" cy="174749"/>
            </a:xfrm>
            <a:custGeom>
              <a:avLst/>
              <a:gdLst>
                <a:gd name="connsiteX0" fmla="*/ 177940 w 177742"/>
                <a:gd name="connsiteY0" fmla="*/ 88748 h 177742"/>
                <a:gd name="connsiteX1" fmla="*/ 89069 w 177742"/>
                <a:gd name="connsiteY1" fmla="*/ 177619 h 177742"/>
                <a:gd name="connsiteX2" fmla="*/ 197 w 177742"/>
                <a:gd name="connsiteY2" fmla="*/ 88748 h 177742"/>
                <a:gd name="connsiteX3" fmla="*/ 89069 w 177742"/>
                <a:gd name="connsiteY3" fmla="*/ -124 h 177742"/>
                <a:gd name="connsiteX4" fmla="*/ 177940 w 177742"/>
                <a:gd name="connsiteY4" fmla="*/ 88748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48"/>
                  </a:moveTo>
                  <a:cubicBezTo>
                    <a:pt x="177940" y="137830"/>
                    <a:pt x="138151" y="177619"/>
                    <a:pt x="89069" y="177619"/>
                  </a:cubicBezTo>
                  <a:cubicBezTo>
                    <a:pt x="39987" y="177619"/>
                    <a:pt x="197" y="137830"/>
                    <a:pt x="197" y="88748"/>
                  </a:cubicBezTo>
                  <a:cubicBezTo>
                    <a:pt x="197" y="39665"/>
                    <a:pt x="39987" y="-124"/>
                    <a:pt x="89069" y="-124"/>
                  </a:cubicBezTo>
                  <a:cubicBezTo>
                    <a:pt x="138151" y="-124"/>
                    <a:pt x="177940" y="39665"/>
                    <a:pt x="177940" y="88748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90" name="Figura a mano libera: forma 589">
              <a:extLst>
                <a:ext uri="{FF2B5EF4-FFF2-40B4-BE49-F238E27FC236}">
                  <a16:creationId xmlns:a16="http://schemas.microsoft.com/office/drawing/2014/main" id="{8F4817D8-F4D6-68DE-6DCC-7C5EBF0F6B80}"/>
                </a:ext>
              </a:extLst>
            </p:cNvPr>
            <p:cNvSpPr/>
            <p:nvPr/>
          </p:nvSpPr>
          <p:spPr>
            <a:xfrm>
              <a:off x="5249434" y="3016116"/>
              <a:ext cx="174749" cy="174749"/>
            </a:xfrm>
            <a:custGeom>
              <a:avLst/>
              <a:gdLst>
                <a:gd name="connsiteX0" fmla="*/ 177940 w 177742"/>
                <a:gd name="connsiteY0" fmla="*/ 88745 h 177742"/>
                <a:gd name="connsiteX1" fmla="*/ 89069 w 177742"/>
                <a:gd name="connsiteY1" fmla="*/ 177616 h 177742"/>
                <a:gd name="connsiteX2" fmla="*/ 197 w 177742"/>
                <a:gd name="connsiteY2" fmla="*/ 88745 h 177742"/>
                <a:gd name="connsiteX3" fmla="*/ 89069 w 177742"/>
                <a:gd name="connsiteY3" fmla="*/ -127 h 177742"/>
                <a:gd name="connsiteX4" fmla="*/ 177940 w 177742"/>
                <a:gd name="connsiteY4" fmla="*/ 88745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45"/>
                  </a:moveTo>
                  <a:cubicBezTo>
                    <a:pt x="177940" y="137827"/>
                    <a:pt x="138151" y="177616"/>
                    <a:pt x="89069" y="177616"/>
                  </a:cubicBezTo>
                  <a:cubicBezTo>
                    <a:pt x="39987" y="177616"/>
                    <a:pt x="197" y="137827"/>
                    <a:pt x="197" y="88745"/>
                  </a:cubicBezTo>
                  <a:cubicBezTo>
                    <a:pt x="197" y="39662"/>
                    <a:pt x="39987" y="-127"/>
                    <a:pt x="89069" y="-127"/>
                  </a:cubicBezTo>
                  <a:cubicBezTo>
                    <a:pt x="138151" y="-127"/>
                    <a:pt x="177940" y="39662"/>
                    <a:pt x="177940" y="88745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91" name="Figura a mano libera: forma 590">
              <a:extLst>
                <a:ext uri="{FF2B5EF4-FFF2-40B4-BE49-F238E27FC236}">
                  <a16:creationId xmlns:a16="http://schemas.microsoft.com/office/drawing/2014/main" id="{B7C16F52-BA5A-952B-D206-14CF50D399C6}"/>
                </a:ext>
              </a:extLst>
            </p:cNvPr>
            <p:cNvSpPr/>
            <p:nvPr/>
          </p:nvSpPr>
          <p:spPr>
            <a:xfrm>
              <a:off x="5249434" y="3365614"/>
              <a:ext cx="174749" cy="174749"/>
            </a:xfrm>
            <a:custGeom>
              <a:avLst/>
              <a:gdLst>
                <a:gd name="connsiteX0" fmla="*/ 177940 w 177742"/>
                <a:gd name="connsiteY0" fmla="*/ 88742 h 177742"/>
                <a:gd name="connsiteX1" fmla="*/ 89069 w 177742"/>
                <a:gd name="connsiteY1" fmla="*/ 177614 h 177742"/>
                <a:gd name="connsiteX2" fmla="*/ 197 w 177742"/>
                <a:gd name="connsiteY2" fmla="*/ 88742 h 177742"/>
                <a:gd name="connsiteX3" fmla="*/ 89069 w 177742"/>
                <a:gd name="connsiteY3" fmla="*/ -129 h 177742"/>
                <a:gd name="connsiteX4" fmla="*/ 177940 w 177742"/>
                <a:gd name="connsiteY4" fmla="*/ 88742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42"/>
                  </a:moveTo>
                  <a:cubicBezTo>
                    <a:pt x="177940" y="137825"/>
                    <a:pt x="138151" y="177614"/>
                    <a:pt x="89069" y="177614"/>
                  </a:cubicBezTo>
                  <a:cubicBezTo>
                    <a:pt x="39987" y="177614"/>
                    <a:pt x="197" y="137825"/>
                    <a:pt x="197" y="88742"/>
                  </a:cubicBezTo>
                  <a:cubicBezTo>
                    <a:pt x="197" y="39660"/>
                    <a:pt x="39987" y="-129"/>
                    <a:pt x="89069" y="-129"/>
                  </a:cubicBezTo>
                  <a:cubicBezTo>
                    <a:pt x="138151" y="-129"/>
                    <a:pt x="177940" y="39660"/>
                    <a:pt x="177940" y="88742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92" name="Figura a mano libera: forma 591">
              <a:extLst>
                <a:ext uri="{FF2B5EF4-FFF2-40B4-BE49-F238E27FC236}">
                  <a16:creationId xmlns:a16="http://schemas.microsoft.com/office/drawing/2014/main" id="{6E92723F-4B14-9D39-D745-DB296D22BB78}"/>
                </a:ext>
              </a:extLst>
            </p:cNvPr>
            <p:cNvSpPr/>
            <p:nvPr/>
          </p:nvSpPr>
          <p:spPr>
            <a:xfrm>
              <a:off x="5249434" y="3715113"/>
              <a:ext cx="174749" cy="174749"/>
            </a:xfrm>
            <a:custGeom>
              <a:avLst/>
              <a:gdLst>
                <a:gd name="connsiteX0" fmla="*/ 177940 w 177742"/>
                <a:gd name="connsiteY0" fmla="*/ 88740 h 177742"/>
                <a:gd name="connsiteX1" fmla="*/ 89069 w 177742"/>
                <a:gd name="connsiteY1" fmla="*/ 177611 h 177742"/>
                <a:gd name="connsiteX2" fmla="*/ 197 w 177742"/>
                <a:gd name="connsiteY2" fmla="*/ 88740 h 177742"/>
                <a:gd name="connsiteX3" fmla="*/ 89069 w 177742"/>
                <a:gd name="connsiteY3" fmla="*/ -132 h 177742"/>
                <a:gd name="connsiteX4" fmla="*/ 177940 w 177742"/>
                <a:gd name="connsiteY4" fmla="*/ 88740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40"/>
                  </a:moveTo>
                  <a:cubicBezTo>
                    <a:pt x="177940" y="137822"/>
                    <a:pt x="138151" y="177611"/>
                    <a:pt x="89069" y="177611"/>
                  </a:cubicBezTo>
                  <a:cubicBezTo>
                    <a:pt x="39987" y="177611"/>
                    <a:pt x="197" y="137822"/>
                    <a:pt x="197" y="88740"/>
                  </a:cubicBezTo>
                  <a:cubicBezTo>
                    <a:pt x="197" y="39657"/>
                    <a:pt x="39987" y="-132"/>
                    <a:pt x="89069" y="-132"/>
                  </a:cubicBezTo>
                  <a:cubicBezTo>
                    <a:pt x="138151" y="-132"/>
                    <a:pt x="177940" y="39657"/>
                    <a:pt x="177940" y="88740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93" name="Figura a mano libera: forma 592">
              <a:extLst>
                <a:ext uri="{FF2B5EF4-FFF2-40B4-BE49-F238E27FC236}">
                  <a16:creationId xmlns:a16="http://schemas.microsoft.com/office/drawing/2014/main" id="{2F28460C-53A2-F8EB-1639-CA442F8CC514}"/>
                </a:ext>
              </a:extLst>
            </p:cNvPr>
            <p:cNvSpPr/>
            <p:nvPr/>
          </p:nvSpPr>
          <p:spPr>
            <a:xfrm>
              <a:off x="5249434" y="4064611"/>
              <a:ext cx="174749" cy="174749"/>
            </a:xfrm>
            <a:custGeom>
              <a:avLst/>
              <a:gdLst>
                <a:gd name="connsiteX0" fmla="*/ 177940 w 177742"/>
                <a:gd name="connsiteY0" fmla="*/ 88737 h 177742"/>
                <a:gd name="connsiteX1" fmla="*/ 89069 w 177742"/>
                <a:gd name="connsiteY1" fmla="*/ 177608 h 177742"/>
                <a:gd name="connsiteX2" fmla="*/ 197 w 177742"/>
                <a:gd name="connsiteY2" fmla="*/ 88737 h 177742"/>
                <a:gd name="connsiteX3" fmla="*/ 89069 w 177742"/>
                <a:gd name="connsiteY3" fmla="*/ -135 h 177742"/>
                <a:gd name="connsiteX4" fmla="*/ 177940 w 177742"/>
                <a:gd name="connsiteY4" fmla="*/ 88737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37"/>
                  </a:moveTo>
                  <a:cubicBezTo>
                    <a:pt x="177940" y="137819"/>
                    <a:pt x="138151" y="177608"/>
                    <a:pt x="89069" y="177608"/>
                  </a:cubicBezTo>
                  <a:cubicBezTo>
                    <a:pt x="39987" y="177608"/>
                    <a:pt x="197" y="137819"/>
                    <a:pt x="197" y="88737"/>
                  </a:cubicBezTo>
                  <a:cubicBezTo>
                    <a:pt x="197" y="39654"/>
                    <a:pt x="39987" y="-135"/>
                    <a:pt x="89069" y="-135"/>
                  </a:cubicBezTo>
                  <a:cubicBezTo>
                    <a:pt x="138151" y="-135"/>
                    <a:pt x="177940" y="39654"/>
                    <a:pt x="177940" y="88737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594" name="Figura a mano libera: forma 593">
              <a:extLst>
                <a:ext uri="{FF2B5EF4-FFF2-40B4-BE49-F238E27FC236}">
                  <a16:creationId xmlns:a16="http://schemas.microsoft.com/office/drawing/2014/main" id="{96201DC9-365F-0FBB-EFFE-F0C2230D7CC8}"/>
                </a:ext>
              </a:extLst>
            </p:cNvPr>
            <p:cNvSpPr/>
            <p:nvPr/>
          </p:nvSpPr>
          <p:spPr>
            <a:xfrm>
              <a:off x="5249434" y="4414110"/>
              <a:ext cx="174749" cy="174749"/>
            </a:xfrm>
            <a:custGeom>
              <a:avLst/>
              <a:gdLst>
                <a:gd name="connsiteX0" fmla="*/ 177940 w 177742"/>
                <a:gd name="connsiteY0" fmla="*/ 88734 h 177742"/>
                <a:gd name="connsiteX1" fmla="*/ 89069 w 177742"/>
                <a:gd name="connsiteY1" fmla="*/ 177606 h 177742"/>
                <a:gd name="connsiteX2" fmla="*/ 197 w 177742"/>
                <a:gd name="connsiteY2" fmla="*/ 88734 h 177742"/>
                <a:gd name="connsiteX3" fmla="*/ 89069 w 177742"/>
                <a:gd name="connsiteY3" fmla="*/ -137 h 177742"/>
                <a:gd name="connsiteX4" fmla="*/ 177940 w 177742"/>
                <a:gd name="connsiteY4" fmla="*/ 88734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42" h="177742">
                  <a:moveTo>
                    <a:pt x="177940" y="88734"/>
                  </a:moveTo>
                  <a:cubicBezTo>
                    <a:pt x="177940" y="137816"/>
                    <a:pt x="138151" y="177606"/>
                    <a:pt x="89069" y="177606"/>
                  </a:cubicBezTo>
                  <a:cubicBezTo>
                    <a:pt x="39987" y="177606"/>
                    <a:pt x="197" y="137816"/>
                    <a:pt x="197" y="88734"/>
                  </a:cubicBezTo>
                  <a:cubicBezTo>
                    <a:pt x="197" y="39652"/>
                    <a:pt x="39987" y="-137"/>
                    <a:pt x="89069" y="-137"/>
                  </a:cubicBezTo>
                  <a:cubicBezTo>
                    <a:pt x="138151" y="-137"/>
                    <a:pt x="177940" y="39652"/>
                    <a:pt x="177940" y="88734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5" name="CasellaDiTesto 594">
                  <a:extLst>
                    <a:ext uri="{FF2B5EF4-FFF2-40B4-BE49-F238E27FC236}">
                      <a16:creationId xmlns:a16="http://schemas.microsoft.com/office/drawing/2014/main" id="{E27E9120-DC59-0252-6206-BA5846DAB0F9}"/>
                    </a:ext>
                  </a:extLst>
                </p:cNvPr>
                <p:cNvSpPr txBox="1"/>
                <p:nvPr/>
              </p:nvSpPr>
              <p:spPr>
                <a:xfrm>
                  <a:off x="5082481" y="4700566"/>
                  <a:ext cx="687132" cy="2936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5" name="CasellaDiTesto 594">
                  <a:extLst>
                    <a:ext uri="{FF2B5EF4-FFF2-40B4-BE49-F238E27FC236}">
                      <a16:creationId xmlns:a16="http://schemas.microsoft.com/office/drawing/2014/main" id="{E27E9120-DC59-0252-6206-BA5846DAB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2481" y="4700566"/>
                  <a:ext cx="687132" cy="29361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6" name="CasellaDiTesto 595">
                  <a:extLst>
                    <a:ext uri="{FF2B5EF4-FFF2-40B4-BE49-F238E27FC236}">
                      <a16:creationId xmlns:a16="http://schemas.microsoft.com/office/drawing/2014/main" id="{22E3D5EE-5C88-116E-9E2C-1D1D742A1E0D}"/>
                    </a:ext>
                  </a:extLst>
                </p:cNvPr>
                <p:cNvSpPr txBox="1"/>
                <p:nvPr/>
              </p:nvSpPr>
              <p:spPr>
                <a:xfrm>
                  <a:off x="3532460" y="4061057"/>
                  <a:ext cx="463211" cy="2936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6" name="CasellaDiTesto 595">
                  <a:extLst>
                    <a:ext uri="{FF2B5EF4-FFF2-40B4-BE49-F238E27FC236}">
                      <a16:creationId xmlns:a16="http://schemas.microsoft.com/office/drawing/2014/main" id="{22E3D5EE-5C88-116E-9E2C-1D1D742A1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2460" y="4061057"/>
                  <a:ext cx="463211" cy="2936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0" name="Arco 599">
            <a:extLst>
              <a:ext uri="{FF2B5EF4-FFF2-40B4-BE49-F238E27FC236}">
                <a16:creationId xmlns:a16="http://schemas.microsoft.com/office/drawing/2014/main" id="{D1AF95C0-6FCC-DE77-1720-0B4CB6433ABB}"/>
              </a:ext>
            </a:extLst>
          </p:cNvPr>
          <p:cNvSpPr/>
          <p:nvPr/>
        </p:nvSpPr>
        <p:spPr>
          <a:xfrm rot="18666118">
            <a:off x="3751423" y="1177859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1" name="Arco 600">
            <a:extLst>
              <a:ext uri="{FF2B5EF4-FFF2-40B4-BE49-F238E27FC236}">
                <a16:creationId xmlns:a16="http://schemas.microsoft.com/office/drawing/2014/main" id="{3693B4CC-8B72-4CC7-3E11-C89E3509CA1B}"/>
              </a:ext>
            </a:extLst>
          </p:cNvPr>
          <p:cNvSpPr/>
          <p:nvPr/>
        </p:nvSpPr>
        <p:spPr>
          <a:xfrm rot="18666118">
            <a:off x="3771475" y="1617995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2" name="Arco 601">
            <a:extLst>
              <a:ext uri="{FF2B5EF4-FFF2-40B4-BE49-F238E27FC236}">
                <a16:creationId xmlns:a16="http://schemas.microsoft.com/office/drawing/2014/main" id="{DF0E1E2D-17E9-8CB4-4F0E-6BD191A2D18F}"/>
              </a:ext>
            </a:extLst>
          </p:cNvPr>
          <p:cNvSpPr/>
          <p:nvPr/>
        </p:nvSpPr>
        <p:spPr>
          <a:xfrm rot="18666118">
            <a:off x="3766546" y="2088983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3" name="Arco 602">
            <a:extLst>
              <a:ext uri="{FF2B5EF4-FFF2-40B4-BE49-F238E27FC236}">
                <a16:creationId xmlns:a16="http://schemas.microsoft.com/office/drawing/2014/main" id="{104EC796-9DDC-2846-637B-DFBCA3C39BF0}"/>
              </a:ext>
            </a:extLst>
          </p:cNvPr>
          <p:cNvSpPr/>
          <p:nvPr/>
        </p:nvSpPr>
        <p:spPr>
          <a:xfrm rot="18666118">
            <a:off x="3786598" y="2529119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4" name="Arco 603">
            <a:extLst>
              <a:ext uri="{FF2B5EF4-FFF2-40B4-BE49-F238E27FC236}">
                <a16:creationId xmlns:a16="http://schemas.microsoft.com/office/drawing/2014/main" id="{71401883-39D7-9AD8-5D51-F4236DC57CB5}"/>
              </a:ext>
            </a:extLst>
          </p:cNvPr>
          <p:cNvSpPr/>
          <p:nvPr/>
        </p:nvSpPr>
        <p:spPr>
          <a:xfrm rot="18666118">
            <a:off x="3783508" y="3014238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5" name="Arco 604">
            <a:extLst>
              <a:ext uri="{FF2B5EF4-FFF2-40B4-BE49-F238E27FC236}">
                <a16:creationId xmlns:a16="http://schemas.microsoft.com/office/drawing/2014/main" id="{0E2C622A-01CB-B478-9AF7-AB0E865DCCE0}"/>
              </a:ext>
            </a:extLst>
          </p:cNvPr>
          <p:cNvSpPr/>
          <p:nvPr/>
        </p:nvSpPr>
        <p:spPr>
          <a:xfrm rot="18666118">
            <a:off x="3803560" y="3454374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6" name="Arco 605">
            <a:extLst>
              <a:ext uri="{FF2B5EF4-FFF2-40B4-BE49-F238E27FC236}">
                <a16:creationId xmlns:a16="http://schemas.microsoft.com/office/drawing/2014/main" id="{B3B4E5AF-A49B-2539-61F0-BAF92A7BB200}"/>
              </a:ext>
            </a:extLst>
          </p:cNvPr>
          <p:cNvSpPr/>
          <p:nvPr/>
        </p:nvSpPr>
        <p:spPr>
          <a:xfrm rot="18666118">
            <a:off x="3798631" y="3925362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7" name="Arco 606">
            <a:extLst>
              <a:ext uri="{FF2B5EF4-FFF2-40B4-BE49-F238E27FC236}">
                <a16:creationId xmlns:a16="http://schemas.microsoft.com/office/drawing/2014/main" id="{300D641F-2D70-1F4B-48AA-219F8D2781F8}"/>
              </a:ext>
            </a:extLst>
          </p:cNvPr>
          <p:cNvSpPr/>
          <p:nvPr/>
        </p:nvSpPr>
        <p:spPr>
          <a:xfrm rot="18666118">
            <a:off x="3818683" y="4365498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2" name="Arco 611">
            <a:extLst>
              <a:ext uri="{FF2B5EF4-FFF2-40B4-BE49-F238E27FC236}">
                <a16:creationId xmlns:a16="http://schemas.microsoft.com/office/drawing/2014/main" id="{20EEF8CF-4B3F-23F2-5155-C8409814A508}"/>
              </a:ext>
            </a:extLst>
          </p:cNvPr>
          <p:cNvSpPr/>
          <p:nvPr/>
        </p:nvSpPr>
        <p:spPr>
          <a:xfrm rot="18666118">
            <a:off x="3806651" y="4859820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3" name="Arco 612">
            <a:extLst>
              <a:ext uri="{FF2B5EF4-FFF2-40B4-BE49-F238E27FC236}">
                <a16:creationId xmlns:a16="http://schemas.microsoft.com/office/drawing/2014/main" id="{85350C51-7EF9-C783-3423-5688157F8030}"/>
              </a:ext>
            </a:extLst>
          </p:cNvPr>
          <p:cNvSpPr/>
          <p:nvPr/>
        </p:nvSpPr>
        <p:spPr>
          <a:xfrm rot="18666118">
            <a:off x="3826703" y="5299956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" name="CasellaDiTesto 613">
                <a:extLst>
                  <a:ext uri="{FF2B5EF4-FFF2-40B4-BE49-F238E27FC236}">
                    <a16:creationId xmlns:a16="http://schemas.microsoft.com/office/drawing/2014/main" id="{F2708C50-9E04-1939-DFFC-23A99B33AA67}"/>
                  </a:ext>
                </a:extLst>
              </p:cNvPr>
              <p:cNvSpPr txBox="1"/>
              <p:nvPr/>
            </p:nvSpPr>
            <p:spPr>
              <a:xfrm>
                <a:off x="4469371" y="2900075"/>
                <a:ext cx="11255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614" name="CasellaDiTesto 613">
                <a:extLst>
                  <a:ext uri="{FF2B5EF4-FFF2-40B4-BE49-F238E27FC236}">
                    <a16:creationId xmlns:a16="http://schemas.microsoft.com/office/drawing/2014/main" id="{F2708C50-9E04-1939-DFFC-23A99B33A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371" y="2900075"/>
                <a:ext cx="112550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" name="CasellaDiTesto 614">
                <a:extLst>
                  <a:ext uri="{FF2B5EF4-FFF2-40B4-BE49-F238E27FC236}">
                    <a16:creationId xmlns:a16="http://schemas.microsoft.com/office/drawing/2014/main" id="{71DC0A76-76B6-B75F-CF83-9173EBBAEEBA}"/>
                  </a:ext>
                </a:extLst>
              </p:cNvPr>
              <p:cNvSpPr txBox="1"/>
              <p:nvPr/>
            </p:nvSpPr>
            <p:spPr>
              <a:xfrm>
                <a:off x="4469371" y="3509346"/>
                <a:ext cx="2523063" cy="574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b>
                        <m:sSub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bSup>
                        <m:sSubSup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3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615" name="CasellaDiTesto 614">
                <a:extLst>
                  <a:ext uri="{FF2B5EF4-FFF2-40B4-BE49-F238E27FC236}">
                    <a16:creationId xmlns:a16="http://schemas.microsoft.com/office/drawing/2014/main" id="{71DC0A76-76B6-B75F-CF83-9173EBBAE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371" y="3509346"/>
                <a:ext cx="2523063" cy="574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6" name="Gruppo 615">
            <a:extLst>
              <a:ext uri="{FF2B5EF4-FFF2-40B4-BE49-F238E27FC236}">
                <a16:creationId xmlns:a16="http://schemas.microsoft.com/office/drawing/2014/main" id="{8D8095F6-30D2-79FE-0443-1F1AD9153105}"/>
              </a:ext>
            </a:extLst>
          </p:cNvPr>
          <p:cNvGrpSpPr/>
          <p:nvPr/>
        </p:nvGrpSpPr>
        <p:grpSpPr>
          <a:xfrm>
            <a:off x="8255467" y="895436"/>
            <a:ext cx="3353691" cy="2831016"/>
            <a:chOff x="597336" y="1893490"/>
            <a:chExt cx="3353691" cy="2831016"/>
          </a:xfrm>
        </p:grpSpPr>
        <p:grpSp>
          <p:nvGrpSpPr>
            <p:cNvPr id="617" name="Gruppo 616">
              <a:extLst>
                <a:ext uri="{FF2B5EF4-FFF2-40B4-BE49-F238E27FC236}">
                  <a16:creationId xmlns:a16="http://schemas.microsoft.com/office/drawing/2014/main" id="{9806CC20-4F27-1DDD-6144-D36574F5768A}"/>
                </a:ext>
              </a:extLst>
            </p:cNvPr>
            <p:cNvGrpSpPr/>
            <p:nvPr/>
          </p:nvGrpSpPr>
          <p:grpSpPr>
            <a:xfrm>
              <a:off x="597336" y="1893490"/>
              <a:ext cx="2405860" cy="2831016"/>
              <a:chOff x="6283078" y="975512"/>
              <a:chExt cx="4502057" cy="4292851"/>
            </a:xfrm>
          </p:grpSpPr>
          <p:sp>
            <p:nvSpPr>
              <p:cNvPr id="619" name="Doppia parentesi quadra 618">
                <a:extLst>
                  <a:ext uri="{FF2B5EF4-FFF2-40B4-BE49-F238E27FC236}">
                    <a16:creationId xmlns:a16="http://schemas.microsoft.com/office/drawing/2014/main" id="{EB3CEFF3-4251-8CF4-150B-92F12014D6B3}"/>
                  </a:ext>
                </a:extLst>
              </p:cNvPr>
              <p:cNvSpPr/>
              <p:nvPr/>
            </p:nvSpPr>
            <p:spPr>
              <a:xfrm>
                <a:off x="6283078" y="1505717"/>
                <a:ext cx="4502057" cy="3762646"/>
              </a:xfrm>
              <a:prstGeom prst="bracketPair">
                <a:avLst>
                  <a:gd name="adj" fmla="val 7028"/>
                </a:avLst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0" name="CasellaDiTesto 619">
                    <a:extLst>
                      <a:ext uri="{FF2B5EF4-FFF2-40B4-BE49-F238E27FC236}">
                        <a16:creationId xmlns:a16="http://schemas.microsoft.com/office/drawing/2014/main" id="{7230549E-D84D-0EC8-D6BD-689ADCEE8CDE}"/>
                      </a:ext>
                    </a:extLst>
                  </p:cNvPr>
                  <p:cNvSpPr txBox="1"/>
                  <p:nvPr/>
                </p:nvSpPr>
                <p:spPr>
                  <a:xfrm>
                    <a:off x="6542315" y="1682848"/>
                    <a:ext cx="254877" cy="46670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620" name="CasellaDiTesto 619">
                    <a:extLst>
                      <a:ext uri="{FF2B5EF4-FFF2-40B4-BE49-F238E27FC236}">
                        <a16:creationId xmlns:a16="http://schemas.microsoft.com/office/drawing/2014/main" id="{7230549E-D84D-0EC8-D6BD-689ADCEE8C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2315" y="1682848"/>
                    <a:ext cx="254877" cy="4667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8182" r="-68182" b="-9804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1" name="CasellaDiTesto 620">
                    <a:extLst>
                      <a:ext uri="{FF2B5EF4-FFF2-40B4-BE49-F238E27FC236}">
                        <a16:creationId xmlns:a16="http://schemas.microsoft.com/office/drawing/2014/main" id="{B3BAFA0D-AE83-4FEC-0F61-FF35EC428D1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7500" y="4635589"/>
                    <a:ext cx="254877" cy="46670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621" name="CasellaDiTesto 620">
                    <a:extLst>
                      <a:ext uri="{FF2B5EF4-FFF2-40B4-BE49-F238E27FC236}">
                        <a16:creationId xmlns:a16="http://schemas.microsoft.com/office/drawing/2014/main" id="{B3BAFA0D-AE83-4FEC-0F61-FF35EC428D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7500" y="4635589"/>
                    <a:ext cx="254877" cy="4667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36" r="-7272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2" name="Connettore diritto 621">
                <a:extLst>
                  <a:ext uri="{FF2B5EF4-FFF2-40B4-BE49-F238E27FC236}">
                    <a16:creationId xmlns:a16="http://schemas.microsoft.com/office/drawing/2014/main" id="{B167C0F1-B38E-1A8E-1DF1-420C8AE0DD9A}"/>
                  </a:ext>
                </a:extLst>
              </p:cNvPr>
              <p:cNvCxnSpPr>
                <a:cxnSpLocks/>
                <a:endCxn id="621" idx="1"/>
              </p:cNvCxnSpPr>
              <p:nvPr/>
            </p:nvCxnSpPr>
            <p:spPr>
              <a:xfrm>
                <a:off x="7003614" y="1935720"/>
                <a:ext cx="3303886" cy="2933220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3" name="Rettangolo 622">
                    <a:extLst>
                      <a:ext uri="{FF2B5EF4-FFF2-40B4-BE49-F238E27FC236}">
                        <a16:creationId xmlns:a16="http://schemas.microsoft.com/office/drawing/2014/main" id="{108262C6-B39D-7199-A911-53383D71C375}"/>
                      </a:ext>
                    </a:extLst>
                  </p:cNvPr>
                  <p:cNvSpPr/>
                  <p:nvPr/>
                </p:nvSpPr>
                <p:spPr>
                  <a:xfrm>
                    <a:off x="6771958" y="3464026"/>
                    <a:ext cx="1835700" cy="1152043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oMath>
                      </m:oMathPara>
                    </a14:m>
                    <a:endParaRPr lang="en-GB" b="1" dirty="0"/>
                  </a:p>
                </p:txBody>
              </p:sp>
            </mc:Choice>
            <mc:Fallback xmlns="">
              <p:sp>
                <p:nvSpPr>
                  <p:cNvPr id="623" name="Rettangolo 622">
                    <a:extLst>
                      <a:ext uri="{FF2B5EF4-FFF2-40B4-BE49-F238E27FC236}">
                        <a16:creationId xmlns:a16="http://schemas.microsoft.com/office/drawing/2014/main" id="{108262C6-B39D-7199-A911-53383D71C3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1958" y="3464026"/>
                    <a:ext cx="1835700" cy="11520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57150">
                    <a:solidFill>
                      <a:schemeClr val="tx1"/>
                    </a:solidFill>
                  </a:ln>
                  <a:effectLst>
                    <a:softEdge rad="31750"/>
                  </a:effectLst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4" name="CasellaDiTesto 623">
                    <a:extLst>
                      <a:ext uri="{FF2B5EF4-FFF2-40B4-BE49-F238E27FC236}">
                        <a16:creationId xmlns:a16="http://schemas.microsoft.com/office/drawing/2014/main" id="{37F5E3D2-DC48-6004-8E05-3E255E0C39BB}"/>
                      </a:ext>
                    </a:extLst>
                  </p:cNvPr>
                  <p:cNvSpPr txBox="1"/>
                  <p:nvPr/>
                </p:nvSpPr>
                <p:spPr>
                  <a:xfrm>
                    <a:off x="8854368" y="975512"/>
                    <a:ext cx="528019" cy="46670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624" name="CasellaDiTesto 623">
                    <a:extLst>
                      <a:ext uri="{FF2B5EF4-FFF2-40B4-BE49-F238E27FC236}">
                        <a16:creationId xmlns:a16="http://schemas.microsoft.com/office/drawing/2014/main" id="{37F5E3D2-DC48-6004-8E05-3E255E0C39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4368" y="975512"/>
                    <a:ext cx="528019" cy="46670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2609" r="-123913" b="-24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5" name="CasellaDiTesto 624">
                    <a:extLst>
                      <a:ext uri="{FF2B5EF4-FFF2-40B4-BE49-F238E27FC236}">
                        <a16:creationId xmlns:a16="http://schemas.microsoft.com/office/drawing/2014/main" id="{512A5706-872F-855E-2548-61FC31980A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16600" y="997339"/>
                    <a:ext cx="468013" cy="46670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oMath>
                      </m:oMathPara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625" name="CasellaDiTesto 624">
                    <a:extLst>
                      <a:ext uri="{FF2B5EF4-FFF2-40B4-BE49-F238E27FC236}">
                        <a16:creationId xmlns:a16="http://schemas.microsoft.com/office/drawing/2014/main" id="{512A5706-872F-855E-2548-61FC31980A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6600" y="997339"/>
                    <a:ext cx="468013" cy="46670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6585" r="-53659" b="-21569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6" name="Connettore 2 625">
                <a:extLst>
                  <a:ext uri="{FF2B5EF4-FFF2-40B4-BE49-F238E27FC236}">
                    <a16:creationId xmlns:a16="http://schemas.microsoft.com/office/drawing/2014/main" id="{E988144F-5131-0BF9-BE1E-CC74B49940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1342" y="1617099"/>
                <a:ext cx="1666107" cy="125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7" name="Connettore 2 626">
                <a:extLst>
                  <a:ext uri="{FF2B5EF4-FFF2-40B4-BE49-F238E27FC236}">
                    <a16:creationId xmlns:a16="http://schemas.microsoft.com/office/drawing/2014/main" id="{53B22145-98F2-1DDF-CC2D-86275AC3AB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5557" y="1608286"/>
                <a:ext cx="1651943" cy="88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8" name="Connettore diritto 627">
                <a:extLst>
                  <a:ext uri="{FF2B5EF4-FFF2-40B4-BE49-F238E27FC236}">
                    <a16:creationId xmlns:a16="http://schemas.microsoft.com/office/drawing/2014/main" id="{AEF75560-9E54-2712-FE94-4F31794FE7C1}"/>
                  </a:ext>
                </a:extLst>
              </p:cNvPr>
              <p:cNvCxnSpPr/>
              <p:nvPr/>
            </p:nvCxnSpPr>
            <p:spPr>
              <a:xfrm>
                <a:off x="6817428" y="1653990"/>
                <a:ext cx="0" cy="224501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Connettore diritto 628">
                <a:extLst>
                  <a:ext uri="{FF2B5EF4-FFF2-40B4-BE49-F238E27FC236}">
                    <a16:creationId xmlns:a16="http://schemas.microsoft.com/office/drawing/2014/main" id="{FC78D9B4-2CB4-4F18-9519-67C503B807C1}"/>
                  </a:ext>
                </a:extLst>
              </p:cNvPr>
              <p:cNvCxnSpPr/>
              <p:nvPr/>
            </p:nvCxnSpPr>
            <p:spPr>
              <a:xfrm>
                <a:off x="8607658" y="1764743"/>
                <a:ext cx="0" cy="224501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Connettore diritto 629">
                <a:extLst>
                  <a:ext uri="{FF2B5EF4-FFF2-40B4-BE49-F238E27FC236}">
                    <a16:creationId xmlns:a16="http://schemas.microsoft.com/office/drawing/2014/main" id="{6BF40451-B826-F6D2-E0B3-63ADBC2DA5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9434" y="1810578"/>
                <a:ext cx="0" cy="28513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8" name="CasellaDiTesto 617">
                  <a:extLst>
                    <a:ext uri="{FF2B5EF4-FFF2-40B4-BE49-F238E27FC236}">
                      <a16:creationId xmlns:a16="http://schemas.microsoft.com/office/drawing/2014/main" id="{FE6F87AD-589F-B391-C8B1-19654B776BA1}"/>
                    </a:ext>
                  </a:extLst>
                </p:cNvPr>
                <p:cNvSpPr txBox="1"/>
                <p:nvPr/>
              </p:nvSpPr>
              <p:spPr>
                <a:xfrm>
                  <a:off x="3388244" y="3154228"/>
                  <a:ext cx="56278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8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it-IT" sz="2800" dirty="0"/>
                </a:p>
              </p:txBody>
            </p:sp>
          </mc:Choice>
          <mc:Fallback xmlns="">
            <p:sp>
              <p:nvSpPr>
                <p:cNvPr id="618" name="CasellaDiTesto 617">
                  <a:extLst>
                    <a:ext uri="{FF2B5EF4-FFF2-40B4-BE49-F238E27FC236}">
                      <a16:creationId xmlns:a16="http://schemas.microsoft.com/office/drawing/2014/main" id="{FE6F87AD-589F-B391-C8B1-19654B776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244" y="3154228"/>
                  <a:ext cx="562783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1" name="Gruppo 630">
            <a:extLst>
              <a:ext uri="{FF2B5EF4-FFF2-40B4-BE49-F238E27FC236}">
                <a16:creationId xmlns:a16="http://schemas.microsoft.com/office/drawing/2014/main" id="{B5F68FFE-E11D-237F-BE8F-41B83B2B0556}"/>
              </a:ext>
            </a:extLst>
          </p:cNvPr>
          <p:cNvGrpSpPr/>
          <p:nvPr/>
        </p:nvGrpSpPr>
        <p:grpSpPr>
          <a:xfrm>
            <a:off x="8255467" y="3955434"/>
            <a:ext cx="3283589" cy="2481361"/>
            <a:chOff x="4370373" y="1840787"/>
            <a:chExt cx="3283589" cy="2481361"/>
          </a:xfrm>
        </p:grpSpPr>
        <p:cxnSp>
          <p:nvCxnSpPr>
            <p:cNvPr id="633" name="Connettore diritto 632">
              <a:extLst>
                <a:ext uri="{FF2B5EF4-FFF2-40B4-BE49-F238E27FC236}">
                  <a16:creationId xmlns:a16="http://schemas.microsoft.com/office/drawing/2014/main" id="{D0824A0D-3020-22CB-1BDE-265E0EA11348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62" y="2044002"/>
              <a:ext cx="921265" cy="990285"/>
            </a:xfrm>
            <a:prstGeom prst="line">
              <a:avLst/>
            </a:prstGeom>
            <a:ln w="38100">
              <a:solidFill>
                <a:srgbClr val="00FF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ttore diritto 633">
              <a:extLst>
                <a:ext uri="{FF2B5EF4-FFF2-40B4-BE49-F238E27FC236}">
                  <a16:creationId xmlns:a16="http://schemas.microsoft.com/office/drawing/2014/main" id="{1E5D5804-C3E0-9BFB-84BD-54079E7547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8205" y="3097876"/>
              <a:ext cx="882784" cy="89721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tx1">
                  <a:alpha val="40000"/>
                </a:schemeClr>
              </a:glow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Doppia parentesi quadra 634">
              <a:extLst>
                <a:ext uri="{FF2B5EF4-FFF2-40B4-BE49-F238E27FC236}">
                  <a16:creationId xmlns:a16="http://schemas.microsoft.com/office/drawing/2014/main" id="{11A12C19-0B54-F95E-D0E1-CAD744688208}"/>
                </a:ext>
              </a:extLst>
            </p:cNvPr>
            <p:cNvSpPr/>
            <p:nvPr/>
          </p:nvSpPr>
          <p:spPr>
            <a:xfrm>
              <a:off x="4370373" y="1840787"/>
              <a:ext cx="2405860" cy="2481361"/>
            </a:xfrm>
            <a:prstGeom prst="bracketPair">
              <a:avLst>
                <a:gd name="adj" fmla="val 7028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cxnSp>
          <p:nvCxnSpPr>
            <p:cNvPr id="639" name="Connettore diritto 638">
              <a:extLst>
                <a:ext uri="{FF2B5EF4-FFF2-40B4-BE49-F238E27FC236}">
                  <a16:creationId xmlns:a16="http://schemas.microsoft.com/office/drawing/2014/main" id="{04CA7C0B-DBA2-3767-9E5D-2D60B897D97A}"/>
                </a:ext>
              </a:extLst>
            </p:cNvPr>
            <p:cNvCxnSpPr>
              <a:cxnSpLocks/>
            </p:cNvCxnSpPr>
            <p:nvPr/>
          </p:nvCxnSpPr>
          <p:spPr>
            <a:xfrm>
              <a:off x="5612608" y="1957600"/>
              <a:ext cx="0" cy="109487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ttore diritto 319">
              <a:extLst>
                <a:ext uri="{FF2B5EF4-FFF2-40B4-BE49-F238E27FC236}">
                  <a16:creationId xmlns:a16="http://schemas.microsoft.com/office/drawing/2014/main" id="{B137CEF2-FA2C-2827-D314-63AB7859CDF4}"/>
                </a:ext>
              </a:extLst>
            </p:cNvPr>
            <p:cNvCxnSpPr>
              <a:cxnSpLocks/>
            </p:cNvCxnSpPr>
            <p:nvPr/>
          </p:nvCxnSpPr>
          <p:spPr>
            <a:xfrm>
              <a:off x="6505991" y="2041835"/>
              <a:ext cx="0" cy="188037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CasellaDiTesto 320">
                  <a:extLst>
                    <a:ext uri="{FF2B5EF4-FFF2-40B4-BE49-F238E27FC236}">
                      <a16:creationId xmlns:a16="http://schemas.microsoft.com/office/drawing/2014/main" id="{6B79F9A8-2372-E224-52B2-04A88473A952}"/>
                    </a:ext>
                  </a:extLst>
                </p:cNvPr>
                <p:cNvSpPr txBox="1"/>
                <p:nvPr/>
              </p:nvSpPr>
              <p:spPr>
                <a:xfrm>
                  <a:off x="7144785" y="2786499"/>
                  <a:ext cx="50917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it-IT" sz="2800" dirty="0"/>
                </a:p>
              </p:txBody>
            </p:sp>
          </mc:Choice>
          <mc:Fallback xmlns="">
            <p:sp>
              <p:nvSpPr>
                <p:cNvPr id="321" name="CasellaDiTesto 320">
                  <a:extLst>
                    <a:ext uri="{FF2B5EF4-FFF2-40B4-BE49-F238E27FC236}">
                      <a16:creationId xmlns:a16="http://schemas.microsoft.com/office/drawing/2014/main" id="{6B79F9A8-2372-E224-52B2-04A88473A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785" y="2786499"/>
                  <a:ext cx="509177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3" name="Arco 322">
            <a:extLst>
              <a:ext uri="{FF2B5EF4-FFF2-40B4-BE49-F238E27FC236}">
                <a16:creationId xmlns:a16="http://schemas.microsoft.com/office/drawing/2014/main" id="{7BAE52CB-4C20-5F25-A6F5-92837BB0638B}"/>
              </a:ext>
            </a:extLst>
          </p:cNvPr>
          <p:cNvSpPr/>
          <p:nvPr/>
        </p:nvSpPr>
        <p:spPr>
          <a:xfrm rot="7273582">
            <a:off x="1316186" y="2124776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4" name="Arco 323">
            <a:extLst>
              <a:ext uri="{FF2B5EF4-FFF2-40B4-BE49-F238E27FC236}">
                <a16:creationId xmlns:a16="http://schemas.microsoft.com/office/drawing/2014/main" id="{BD85C5EC-3FF8-FE3D-1092-B0C4481CBF65}"/>
              </a:ext>
            </a:extLst>
          </p:cNvPr>
          <p:cNvSpPr/>
          <p:nvPr/>
        </p:nvSpPr>
        <p:spPr>
          <a:xfrm rot="7273582">
            <a:off x="1336238" y="2564912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5" name="Arco 324">
            <a:extLst>
              <a:ext uri="{FF2B5EF4-FFF2-40B4-BE49-F238E27FC236}">
                <a16:creationId xmlns:a16="http://schemas.microsoft.com/office/drawing/2014/main" id="{E3620BCE-D806-137D-3081-BF76F9337102}"/>
              </a:ext>
            </a:extLst>
          </p:cNvPr>
          <p:cNvSpPr/>
          <p:nvPr/>
        </p:nvSpPr>
        <p:spPr>
          <a:xfrm rot="7273582">
            <a:off x="1331309" y="3035900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7" name="Arco 326">
            <a:extLst>
              <a:ext uri="{FF2B5EF4-FFF2-40B4-BE49-F238E27FC236}">
                <a16:creationId xmlns:a16="http://schemas.microsoft.com/office/drawing/2014/main" id="{EF180FB2-9652-BF23-2092-C48A1457C7BD}"/>
              </a:ext>
            </a:extLst>
          </p:cNvPr>
          <p:cNvSpPr/>
          <p:nvPr/>
        </p:nvSpPr>
        <p:spPr>
          <a:xfrm rot="7273582">
            <a:off x="1351361" y="3476036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8" name="Arco 327">
            <a:extLst>
              <a:ext uri="{FF2B5EF4-FFF2-40B4-BE49-F238E27FC236}">
                <a16:creationId xmlns:a16="http://schemas.microsoft.com/office/drawing/2014/main" id="{EE52E9C4-D15E-8E06-DE2E-8F205D02C5E3}"/>
              </a:ext>
            </a:extLst>
          </p:cNvPr>
          <p:cNvSpPr/>
          <p:nvPr/>
        </p:nvSpPr>
        <p:spPr>
          <a:xfrm rot="7273582">
            <a:off x="1348271" y="3961155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0" name="Arco 329">
            <a:extLst>
              <a:ext uri="{FF2B5EF4-FFF2-40B4-BE49-F238E27FC236}">
                <a16:creationId xmlns:a16="http://schemas.microsoft.com/office/drawing/2014/main" id="{0032279A-5D9A-2C0E-9D37-DC2035E89E33}"/>
              </a:ext>
            </a:extLst>
          </p:cNvPr>
          <p:cNvSpPr/>
          <p:nvPr/>
        </p:nvSpPr>
        <p:spPr>
          <a:xfrm rot="7273582">
            <a:off x="1368323" y="4401291"/>
            <a:ext cx="374847" cy="374847"/>
          </a:xfrm>
          <a:prstGeom prst="arc">
            <a:avLst>
              <a:gd name="adj1" fmla="val 16200000"/>
              <a:gd name="adj2" fmla="val 1184191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E1D58E-4F40-6507-F6EB-C92B202C1E04}"/>
              </a:ext>
            </a:extLst>
          </p:cNvPr>
          <p:cNvSpPr txBox="1"/>
          <p:nvPr/>
        </p:nvSpPr>
        <p:spPr>
          <a:xfrm>
            <a:off x="1503609" y="6211669"/>
            <a:ext cx="727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effectLst/>
                <a:latin typeface="Abadi Extra Light" panose="020B0204020104020204" pitchFamily="34" charset="0"/>
              </a:rPr>
              <a:t>Machine Learning in the Spectral Domain, Nature Communications (2021)</a:t>
            </a:r>
          </a:p>
          <a:p>
            <a:r>
              <a:rPr lang="it-IT" b="0" i="0" dirty="0">
                <a:effectLst/>
                <a:latin typeface="Abadi Extra Light" panose="020B0204020104020204" pitchFamily="34" charset="0"/>
              </a:rPr>
              <a:t>LG, Lorenzo Buffoni, Timoteo Carletti, Walter Nocentini, Duccio Fanelli</a:t>
            </a:r>
            <a:endParaRPr lang="en-US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6CDDF51-E867-43BC-9114-BC2383251593}"/>
              </a:ext>
            </a:extLst>
          </p:cNvPr>
          <p:cNvSpPr txBox="1">
            <a:spLocks/>
          </p:cNvSpPr>
          <p:nvPr/>
        </p:nvSpPr>
        <p:spPr>
          <a:xfrm>
            <a:off x="4668780" y="76813"/>
            <a:ext cx="3983000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Spectral Pruning</a:t>
            </a:r>
            <a:endParaRPr lang="en-GB" dirty="0">
              <a:solidFill>
                <a:schemeClr val="accent3"/>
              </a:solidFill>
              <a:latin typeface="Abadi Extra Light" panose="020B0204020104020204" pitchFamily="34" charset="0"/>
              <a:ea typeface="Microsoft YaHei Light" panose="020B0502040204020203" pitchFamily="34" charset="-122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40A6D5CE-9EAD-4DAD-9FFC-53DB641ABA2D}"/>
              </a:ext>
            </a:extLst>
          </p:cNvPr>
          <p:cNvSpPr txBox="1"/>
          <p:nvPr/>
        </p:nvSpPr>
        <p:spPr>
          <a:xfrm>
            <a:off x="1421426" y="3295471"/>
            <a:ext cx="287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Abadi Extra Light" panose="020B0204020104020204" pitchFamily="34" charset="0"/>
            </a:endParaRPr>
          </a:p>
        </p:txBody>
      </p:sp>
      <p:sp>
        <p:nvSpPr>
          <p:cNvPr id="23" name="Forma 22">
            <a:extLst>
              <a:ext uri="{FF2B5EF4-FFF2-40B4-BE49-F238E27FC236}">
                <a16:creationId xmlns:a16="http://schemas.microsoft.com/office/drawing/2014/main" id="{301E4121-CB1B-43E2-8529-86E3384A3D2E}"/>
              </a:ext>
            </a:extLst>
          </p:cNvPr>
          <p:cNvSpPr/>
          <p:nvPr/>
        </p:nvSpPr>
        <p:spPr>
          <a:xfrm rot="4396374">
            <a:off x="1535179" y="2475150"/>
            <a:ext cx="3915001" cy="273022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91CCE5C-C563-4F60-B2F0-60FFBDAA491A}"/>
              </a:ext>
            </a:extLst>
          </p:cNvPr>
          <p:cNvSpPr/>
          <p:nvPr/>
        </p:nvSpPr>
        <p:spPr>
          <a:xfrm>
            <a:off x="3001751" y="2831647"/>
            <a:ext cx="98866" cy="98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8B398EC3-C24E-4E56-A627-71415ECD9DE2}"/>
              </a:ext>
            </a:extLst>
          </p:cNvPr>
          <p:cNvSpPr/>
          <p:nvPr/>
        </p:nvSpPr>
        <p:spPr>
          <a:xfrm>
            <a:off x="3678711" y="3377678"/>
            <a:ext cx="98866" cy="98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3519F76-75B5-406C-98F2-CE719909877E}"/>
              </a:ext>
            </a:extLst>
          </p:cNvPr>
          <p:cNvSpPr/>
          <p:nvPr/>
        </p:nvSpPr>
        <p:spPr>
          <a:xfrm>
            <a:off x="4186057" y="4016226"/>
            <a:ext cx="98866" cy="98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B8FF3DE7-03A1-41B4-A772-918E3B0D54C9}"/>
                  </a:ext>
                </a:extLst>
              </p:cNvPr>
              <p:cNvSpPr/>
              <p:nvPr/>
            </p:nvSpPr>
            <p:spPr>
              <a:xfrm>
                <a:off x="1272728" y="1879281"/>
                <a:ext cx="1845801" cy="419034"/>
              </a:xfrm>
              <a:custGeom>
                <a:avLst/>
                <a:gdLst>
                  <a:gd name="connsiteX0" fmla="*/ 0 w 1845801"/>
                  <a:gd name="connsiteY0" fmla="*/ 0 h 725622"/>
                  <a:gd name="connsiteX1" fmla="*/ 1845801 w 1845801"/>
                  <a:gd name="connsiteY1" fmla="*/ 0 h 725622"/>
                  <a:gd name="connsiteX2" fmla="*/ 1845801 w 1845801"/>
                  <a:gd name="connsiteY2" fmla="*/ 725622 h 725622"/>
                  <a:gd name="connsiteX3" fmla="*/ 0 w 1845801"/>
                  <a:gd name="connsiteY3" fmla="*/ 725622 h 725622"/>
                  <a:gd name="connsiteX4" fmla="*/ 0 w 1845801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801" h="725622">
                    <a:moveTo>
                      <a:pt x="0" y="0"/>
                    </a:moveTo>
                    <a:lnTo>
                      <a:pt x="1845801" y="0"/>
                    </a:lnTo>
                    <a:lnTo>
                      <a:pt x="1845801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10" tIns="29210" rIns="29210" bIns="29210" numCol="1" spcCol="1270" anchor="b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BE" sz="2300" kern="1200" dirty="0">
                    <a:latin typeface="Abadi Extra Light" panose="020B0204020104020204" pitchFamily="34" charset="0"/>
                  </a:rPr>
                  <a:t>Train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300" b="0" i="0" kern="120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300" kern="1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B8FF3DE7-03A1-41B4-A772-918E3B0D5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28" y="1879281"/>
                <a:ext cx="1845801" cy="419034"/>
              </a:xfrm>
              <a:custGeom>
                <a:avLst/>
                <a:gdLst>
                  <a:gd name="connsiteX0" fmla="*/ 0 w 1845801"/>
                  <a:gd name="connsiteY0" fmla="*/ 0 h 725622"/>
                  <a:gd name="connsiteX1" fmla="*/ 1845801 w 1845801"/>
                  <a:gd name="connsiteY1" fmla="*/ 0 h 725622"/>
                  <a:gd name="connsiteX2" fmla="*/ 1845801 w 1845801"/>
                  <a:gd name="connsiteY2" fmla="*/ 725622 h 725622"/>
                  <a:gd name="connsiteX3" fmla="*/ 0 w 1845801"/>
                  <a:gd name="connsiteY3" fmla="*/ 725622 h 725622"/>
                  <a:gd name="connsiteX4" fmla="*/ 0 w 1845801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801" h="725622">
                    <a:moveTo>
                      <a:pt x="0" y="0"/>
                    </a:moveTo>
                    <a:lnTo>
                      <a:pt x="1845801" y="0"/>
                    </a:lnTo>
                    <a:lnTo>
                      <a:pt x="1845801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3043" b="-362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833F2647-1BBB-4204-9D07-4BEC6F71AA60}"/>
                  </a:ext>
                </a:extLst>
              </p:cNvPr>
              <p:cNvSpPr/>
              <p:nvPr/>
            </p:nvSpPr>
            <p:spPr>
              <a:xfrm>
                <a:off x="3567509" y="2518269"/>
                <a:ext cx="2693873" cy="725622"/>
              </a:xfrm>
              <a:custGeom>
                <a:avLst/>
                <a:gdLst>
                  <a:gd name="connsiteX0" fmla="*/ 0 w 2693873"/>
                  <a:gd name="connsiteY0" fmla="*/ 0 h 725622"/>
                  <a:gd name="connsiteX1" fmla="*/ 2693873 w 2693873"/>
                  <a:gd name="connsiteY1" fmla="*/ 0 h 725622"/>
                  <a:gd name="connsiteX2" fmla="*/ 2693873 w 2693873"/>
                  <a:gd name="connsiteY2" fmla="*/ 725622 h 725622"/>
                  <a:gd name="connsiteX3" fmla="*/ 0 w 2693873"/>
                  <a:gd name="connsiteY3" fmla="*/ 725622 h 725622"/>
                  <a:gd name="connsiteX4" fmla="*/ 0 w 2693873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873" h="725622">
                    <a:moveTo>
                      <a:pt x="0" y="0"/>
                    </a:moveTo>
                    <a:lnTo>
                      <a:pt x="2693873" y="0"/>
                    </a:lnTo>
                    <a:lnTo>
                      <a:pt x="2693873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300" kern="1200" dirty="0">
                    <a:latin typeface="Abadi Extra Light" panose="020B0204020104020204" pitchFamily="34" charset="0"/>
                  </a:rPr>
                  <a:t>Evaluate</a:t>
                </a:r>
                <a:r>
                  <a:rPr lang="it-IT" sz="23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300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2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3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2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it-IT" sz="2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3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it-IT" sz="23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300" kern="1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833F2647-1BBB-4204-9D07-4BEC6F71A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509" y="2518269"/>
                <a:ext cx="2693873" cy="725622"/>
              </a:xfrm>
              <a:custGeom>
                <a:avLst/>
                <a:gdLst>
                  <a:gd name="connsiteX0" fmla="*/ 0 w 2693873"/>
                  <a:gd name="connsiteY0" fmla="*/ 0 h 725622"/>
                  <a:gd name="connsiteX1" fmla="*/ 2693873 w 2693873"/>
                  <a:gd name="connsiteY1" fmla="*/ 0 h 725622"/>
                  <a:gd name="connsiteX2" fmla="*/ 2693873 w 2693873"/>
                  <a:gd name="connsiteY2" fmla="*/ 725622 h 725622"/>
                  <a:gd name="connsiteX3" fmla="*/ 0 w 2693873"/>
                  <a:gd name="connsiteY3" fmla="*/ 725622 h 725622"/>
                  <a:gd name="connsiteX4" fmla="*/ 0 w 2693873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873" h="725622">
                    <a:moveTo>
                      <a:pt x="0" y="0"/>
                    </a:moveTo>
                    <a:lnTo>
                      <a:pt x="2693873" y="0"/>
                    </a:lnTo>
                    <a:lnTo>
                      <a:pt x="2693873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54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95E33BE1-95C7-48E5-9880-746CE5F5FD93}"/>
                  </a:ext>
                </a:extLst>
              </p:cNvPr>
              <p:cNvSpPr/>
              <p:nvPr/>
            </p:nvSpPr>
            <p:spPr>
              <a:xfrm>
                <a:off x="1272728" y="3064300"/>
                <a:ext cx="2145121" cy="725622"/>
              </a:xfrm>
              <a:custGeom>
                <a:avLst/>
                <a:gdLst>
                  <a:gd name="connsiteX0" fmla="*/ 0 w 2145121"/>
                  <a:gd name="connsiteY0" fmla="*/ 0 h 725622"/>
                  <a:gd name="connsiteX1" fmla="*/ 2145121 w 2145121"/>
                  <a:gd name="connsiteY1" fmla="*/ 0 h 725622"/>
                  <a:gd name="connsiteX2" fmla="*/ 2145121 w 2145121"/>
                  <a:gd name="connsiteY2" fmla="*/ 725622 h 725622"/>
                  <a:gd name="connsiteX3" fmla="*/ 0 w 2145121"/>
                  <a:gd name="connsiteY3" fmla="*/ 725622 h 725622"/>
                  <a:gd name="connsiteX4" fmla="*/ 0 w 2145121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121" h="725622">
                    <a:moveTo>
                      <a:pt x="0" y="0"/>
                    </a:moveTo>
                    <a:lnTo>
                      <a:pt x="2145121" y="0"/>
                    </a:lnTo>
                    <a:lnTo>
                      <a:pt x="2145121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lvl="0" algn="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>
                    <a:latin typeface="Abadi Extra Light" panose="020B0204020104020204" pitchFamily="34" charset="0"/>
                  </a:rPr>
                  <a:t>Prune</a:t>
                </a:r>
                <a:r>
                  <a:rPr lang="it-IT" sz="2300" kern="1200" dirty="0">
                    <a:latin typeface="Abadi Extra Light" panose="020B0204020104020204" pitchFamily="34" charset="0"/>
                  </a:rPr>
                  <a:t> </a:t>
                </a:r>
                <a:r>
                  <a:rPr lang="it-IT" sz="2300" kern="1200" dirty="0" err="1">
                    <a:latin typeface="Abadi Extra Light" panose="020B0204020104020204" pitchFamily="34" charset="0"/>
                  </a:rPr>
                  <a:t>nodes</a:t>
                </a:r>
                <a:r>
                  <a:rPr lang="it-IT" sz="2300" kern="1200" dirty="0">
                    <a:latin typeface="Abadi Extra Light" panose="020B0204020104020204" pitchFamily="34" charset="0"/>
                  </a:rPr>
                  <a:t> </a:t>
                </a:r>
                <a:r>
                  <a:rPr lang="it-IT" sz="2300" kern="1200" dirty="0" err="1">
                    <a:latin typeface="Abadi Extra Light" panose="020B0204020104020204" pitchFamily="34" charset="0"/>
                  </a:rPr>
                  <a:t>using</a:t>
                </a:r>
                <a:r>
                  <a:rPr lang="it-IT" sz="2300" dirty="0"/>
                  <a:t> </a:t>
                </a:r>
                <a14:m>
                  <m:oMath xmlns:m="http://schemas.openxmlformats.org/officeDocument/2006/math">
                    <m:r>
                      <a:rPr lang="it-IT" sz="2300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3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it-IT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3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it-IT" sz="23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300" kern="1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95E33BE1-95C7-48E5-9880-746CE5F5F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28" y="3064300"/>
                <a:ext cx="2145121" cy="725622"/>
              </a:xfrm>
              <a:custGeom>
                <a:avLst/>
                <a:gdLst>
                  <a:gd name="connsiteX0" fmla="*/ 0 w 2145121"/>
                  <a:gd name="connsiteY0" fmla="*/ 0 h 725622"/>
                  <a:gd name="connsiteX1" fmla="*/ 2145121 w 2145121"/>
                  <a:gd name="connsiteY1" fmla="*/ 0 h 725622"/>
                  <a:gd name="connsiteX2" fmla="*/ 2145121 w 2145121"/>
                  <a:gd name="connsiteY2" fmla="*/ 725622 h 725622"/>
                  <a:gd name="connsiteX3" fmla="*/ 0 w 2145121"/>
                  <a:gd name="connsiteY3" fmla="*/ 725622 h 725622"/>
                  <a:gd name="connsiteX4" fmla="*/ 0 w 2145121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121" h="725622">
                    <a:moveTo>
                      <a:pt x="0" y="0"/>
                    </a:moveTo>
                    <a:lnTo>
                      <a:pt x="2145121" y="0"/>
                    </a:lnTo>
                    <a:lnTo>
                      <a:pt x="2145121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6807" r="-6818" b="-210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14E3544A-55B8-40B3-9D5C-A7BEC36A159C}"/>
                  </a:ext>
                </a:extLst>
              </p:cNvPr>
              <p:cNvSpPr/>
              <p:nvPr/>
            </p:nvSpPr>
            <p:spPr>
              <a:xfrm>
                <a:off x="4615127" y="3702848"/>
                <a:ext cx="1646255" cy="725622"/>
              </a:xfrm>
              <a:custGeom>
                <a:avLst/>
                <a:gdLst>
                  <a:gd name="connsiteX0" fmla="*/ 0 w 1646255"/>
                  <a:gd name="connsiteY0" fmla="*/ 0 h 725622"/>
                  <a:gd name="connsiteX1" fmla="*/ 1646255 w 1646255"/>
                  <a:gd name="connsiteY1" fmla="*/ 0 h 725622"/>
                  <a:gd name="connsiteX2" fmla="*/ 1646255 w 1646255"/>
                  <a:gd name="connsiteY2" fmla="*/ 725622 h 725622"/>
                  <a:gd name="connsiteX3" fmla="*/ 0 w 1646255"/>
                  <a:gd name="connsiteY3" fmla="*/ 725622 h 725622"/>
                  <a:gd name="connsiteX4" fmla="*/ 0 w 1646255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255" h="725622">
                    <a:moveTo>
                      <a:pt x="0" y="0"/>
                    </a:moveTo>
                    <a:lnTo>
                      <a:pt x="1646255" y="0"/>
                    </a:lnTo>
                    <a:lnTo>
                      <a:pt x="1646255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BE" sz="2300" kern="1200" dirty="0">
                    <a:latin typeface="Abadi Extra Light" panose="020B0204020104020204" pitchFamily="34" charset="0"/>
                  </a:rPr>
                  <a:t>Train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300" b="0" i="0" kern="120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300" kern="1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14E3544A-55B8-40B3-9D5C-A7BEC36A1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127" y="3702848"/>
                <a:ext cx="1646255" cy="725622"/>
              </a:xfrm>
              <a:custGeom>
                <a:avLst/>
                <a:gdLst>
                  <a:gd name="connsiteX0" fmla="*/ 0 w 1646255"/>
                  <a:gd name="connsiteY0" fmla="*/ 0 h 725622"/>
                  <a:gd name="connsiteX1" fmla="*/ 1646255 w 1646255"/>
                  <a:gd name="connsiteY1" fmla="*/ 0 h 725622"/>
                  <a:gd name="connsiteX2" fmla="*/ 1646255 w 1646255"/>
                  <a:gd name="connsiteY2" fmla="*/ 725622 h 725622"/>
                  <a:gd name="connsiteX3" fmla="*/ 0 w 1646255"/>
                  <a:gd name="connsiteY3" fmla="*/ 725622 h 725622"/>
                  <a:gd name="connsiteX4" fmla="*/ 0 w 1646255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255" h="725622">
                    <a:moveTo>
                      <a:pt x="0" y="0"/>
                    </a:moveTo>
                    <a:lnTo>
                      <a:pt x="1646255" y="0"/>
                    </a:lnTo>
                    <a:lnTo>
                      <a:pt x="1646255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92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25A425BE-AA61-453F-BE71-BBADCDA1EF3A}"/>
              </a:ext>
            </a:extLst>
          </p:cNvPr>
          <p:cNvSpPr/>
          <p:nvPr/>
        </p:nvSpPr>
        <p:spPr>
          <a:xfrm>
            <a:off x="3767056" y="5382210"/>
            <a:ext cx="2494327" cy="725622"/>
          </a:xfrm>
          <a:custGeom>
            <a:avLst/>
            <a:gdLst>
              <a:gd name="connsiteX0" fmla="*/ 0 w 2494327"/>
              <a:gd name="connsiteY0" fmla="*/ 0 h 725622"/>
              <a:gd name="connsiteX1" fmla="*/ 2494327 w 2494327"/>
              <a:gd name="connsiteY1" fmla="*/ 0 h 725622"/>
              <a:gd name="connsiteX2" fmla="*/ 2494327 w 2494327"/>
              <a:gd name="connsiteY2" fmla="*/ 725622 h 725622"/>
              <a:gd name="connsiteX3" fmla="*/ 0 w 2494327"/>
              <a:gd name="connsiteY3" fmla="*/ 725622 h 725622"/>
              <a:gd name="connsiteX4" fmla="*/ 0 w 2494327"/>
              <a:gd name="connsiteY4" fmla="*/ 0 h 7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4327" h="725622">
                <a:moveTo>
                  <a:pt x="0" y="0"/>
                </a:moveTo>
                <a:lnTo>
                  <a:pt x="2494327" y="0"/>
                </a:lnTo>
                <a:lnTo>
                  <a:pt x="2494327" y="725622"/>
                </a:lnTo>
                <a:lnTo>
                  <a:pt x="0" y="7256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10" tIns="29210" rIns="29210" bIns="29210" numCol="1" spcCol="1270" anchor="t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300" b="1" kern="1200" dirty="0" err="1">
                <a:latin typeface="Abadi Extra Light" panose="020B0204020104020204" pitchFamily="34" charset="0"/>
              </a:rPr>
              <a:t>Smaller</a:t>
            </a:r>
            <a:r>
              <a:rPr lang="fr-BE" sz="2300" b="1" kern="1200" dirty="0">
                <a:latin typeface="Abadi Extra Light" panose="020B0204020104020204" pitchFamily="34" charset="0"/>
              </a:rPr>
              <a:t> Network</a:t>
            </a:r>
            <a:endParaRPr lang="en-US" sz="2300" b="1" kern="1200" dirty="0">
              <a:latin typeface="Abadi Extra Light" panose="020B0204020104020204" pitchFamily="34" charset="0"/>
            </a:endParaRPr>
          </a:p>
        </p:txBody>
      </p:sp>
      <p:sp>
        <p:nvSpPr>
          <p:cNvPr id="15" name="Forma 14">
            <a:extLst>
              <a:ext uri="{FF2B5EF4-FFF2-40B4-BE49-F238E27FC236}">
                <a16:creationId xmlns:a16="http://schemas.microsoft.com/office/drawing/2014/main" id="{0A1E969B-F634-4B95-80D8-4071DC817B6B}"/>
              </a:ext>
            </a:extLst>
          </p:cNvPr>
          <p:cNvSpPr/>
          <p:nvPr/>
        </p:nvSpPr>
        <p:spPr>
          <a:xfrm rot="4396374">
            <a:off x="6157047" y="2424809"/>
            <a:ext cx="3915001" cy="273022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3236756-9EAD-4008-AF35-2A4122A2CBD2}"/>
              </a:ext>
            </a:extLst>
          </p:cNvPr>
          <p:cNvSpPr/>
          <p:nvPr/>
        </p:nvSpPr>
        <p:spPr>
          <a:xfrm>
            <a:off x="7790739" y="2902848"/>
            <a:ext cx="98866" cy="98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4562CB3-CD12-4795-8EAF-7D86C0EB499B}"/>
              </a:ext>
            </a:extLst>
          </p:cNvPr>
          <p:cNvSpPr/>
          <p:nvPr/>
        </p:nvSpPr>
        <p:spPr>
          <a:xfrm>
            <a:off x="8651780" y="3742303"/>
            <a:ext cx="98866" cy="98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igura a mano libera: forma 17">
                <a:extLst>
                  <a:ext uri="{FF2B5EF4-FFF2-40B4-BE49-F238E27FC236}">
                    <a16:creationId xmlns:a16="http://schemas.microsoft.com/office/drawing/2014/main" id="{38137C37-4611-413D-88D2-26A734C54551}"/>
                  </a:ext>
                </a:extLst>
              </p:cNvPr>
              <p:cNvSpPr/>
              <p:nvPr/>
            </p:nvSpPr>
            <p:spPr>
              <a:xfrm>
                <a:off x="5894596" y="1522352"/>
                <a:ext cx="1845801" cy="725622"/>
              </a:xfrm>
              <a:custGeom>
                <a:avLst/>
                <a:gdLst>
                  <a:gd name="connsiteX0" fmla="*/ 0 w 1845801"/>
                  <a:gd name="connsiteY0" fmla="*/ 0 h 725622"/>
                  <a:gd name="connsiteX1" fmla="*/ 1845801 w 1845801"/>
                  <a:gd name="connsiteY1" fmla="*/ 0 h 725622"/>
                  <a:gd name="connsiteX2" fmla="*/ 1845801 w 1845801"/>
                  <a:gd name="connsiteY2" fmla="*/ 725622 h 725622"/>
                  <a:gd name="connsiteX3" fmla="*/ 0 w 1845801"/>
                  <a:gd name="connsiteY3" fmla="*/ 725622 h 725622"/>
                  <a:gd name="connsiteX4" fmla="*/ 0 w 1845801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801" h="725622">
                    <a:moveTo>
                      <a:pt x="0" y="0"/>
                    </a:moveTo>
                    <a:lnTo>
                      <a:pt x="1845801" y="0"/>
                    </a:lnTo>
                    <a:lnTo>
                      <a:pt x="1845801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10" tIns="29210" rIns="29210" bIns="29210" numCol="1" spcCol="1270" anchor="b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BE" sz="2300" kern="1200" dirty="0">
                    <a:latin typeface="Abadi Extra Light" panose="020B0204020104020204" pitchFamily="34" charset="0"/>
                  </a:rPr>
                  <a:t>Train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300" b="0" i="0" kern="120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sz="2300" b="0" i="0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sz="2300" b="0" i="0" kern="120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300" kern="1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Figura a mano libera: forma 17">
                <a:extLst>
                  <a:ext uri="{FF2B5EF4-FFF2-40B4-BE49-F238E27FC236}">
                    <a16:creationId xmlns:a16="http://schemas.microsoft.com/office/drawing/2014/main" id="{38137C37-4611-413D-88D2-26A734C54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96" y="1522352"/>
                <a:ext cx="1845801" cy="725622"/>
              </a:xfrm>
              <a:custGeom>
                <a:avLst/>
                <a:gdLst>
                  <a:gd name="connsiteX0" fmla="*/ 0 w 1845801"/>
                  <a:gd name="connsiteY0" fmla="*/ 0 h 725622"/>
                  <a:gd name="connsiteX1" fmla="*/ 1845801 w 1845801"/>
                  <a:gd name="connsiteY1" fmla="*/ 0 h 725622"/>
                  <a:gd name="connsiteX2" fmla="*/ 1845801 w 1845801"/>
                  <a:gd name="connsiteY2" fmla="*/ 725622 h 725622"/>
                  <a:gd name="connsiteX3" fmla="*/ 0 w 1845801"/>
                  <a:gd name="connsiteY3" fmla="*/ 725622 h 725622"/>
                  <a:gd name="connsiteX4" fmla="*/ 0 w 1845801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801" h="725622">
                    <a:moveTo>
                      <a:pt x="0" y="0"/>
                    </a:moveTo>
                    <a:lnTo>
                      <a:pt x="1845801" y="0"/>
                    </a:lnTo>
                    <a:lnTo>
                      <a:pt x="1845801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210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5C88A619-16F4-4BE8-AD12-CF2821E1F275}"/>
                  </a:ext>
                </a:extLst>
              </p:cNvPr>
              <p:cNvSpPr/>
              <p:nvPr/>
            </p:nvSpPr>
            <p:spPr>
              <a:xfrm>
                <a:off x="8339037" y="2589470"/>
                <a:ext cx="2544213" cy="725622"/>
              </a:xfrm>
              <a:custGeom>
                <a:avLst/>
                <a:gdLst>
                  <a:gd name="connsiteX0" fmla="*/ 0 w 2544213"/>
                  <a:gd name="connsiteY0" fmla="*/ 0 h 725622"/>
                  <a:gd name="connsiteX1" fmla="*/ 2544213 w 2544213"/>
                  <a:gd name="connsiteY1" fmla="*/ 0 h 725622"/>
                  <a:gd name="connsiteX2" fmla="*/ 2544213 w 2544213"/>
                  <a:gd name="connsiteY2" fmla="*/ 725622 h 725622"/>
                  <a:gd name="connsiteX3" fmla="*/ 0 w 2544213"/>
                  <a:gd name="connsiteY3" fmla="*/ 725622 h 725622"/>
                  <a:gd name="connsiteX4" fmla="*/ 0 w 2544213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213" h="725622">
                    <a:moveTo>
                      <a:pt x="0" y="0"/>
                    </a:moveTo>
                    <a:lnTo>
                      <a:pt x="2544213" y="0"/>
                    </a:lnTo>
                    <a:lnTo>
                      <a:pt x="2544213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2300" kern="1200" dirty="0" err="1">
                    <a:latin typeface="Abadi Extra Light" panose="020B0204020104020204" pitchFamily="34" charset="0"/>
                  </a:rPr>
                  <a:t>Evaluate</a:t>
                </a:r>
                <a:r>
                  <a:rPr lang="it-IT" sz="2300" kern="1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300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3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it-IT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3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it-IT" sz="23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300" kern="1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5C88A619-16F4-4BE8-AD12-CF2821E1F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37" y="2589470"/>
                <a:ext cx="2544213" cy="725622"/>
              </a:xfrm>
              <a:custGeom>
                <a:avLst/>
                <a:gdLst>
                  <a:gd name="connsiteX0" fmla="*/ 0 w 2544213"/>
                  <a:gd name="connsiteY0" fmla="*/ 0 h 725622"/>
                  <a:gd name="connsiteX1" fmla="*/ 2544213 w 2544213"/>
                  <a:gd name="connsiteY1" fmla="*/ 0 h 725622"/>
                  <a:gd name="connsiteX2" fmla="*/ 2544213 w 2544213"/>
                  <a:gd name="connsiteY2" fmla="*/ 725622 h 725622"/>
                  <a:gd name="connsiteX3" fmla="*/ 0 w 2544213"/>
                  <a:gd name="connsiteY3" fmla="*/ 725622 h 725622"/>
                  <a:gd name="connsiteX4" fmla="*/ 0 w 2544213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213" h="725622">
                    <a:moveTo>
                      <a:pt x="0" y="0"/>
                    </a:moveTo>
                    <a:lnTo>
                      <a:pt x="2544213" y="0"/>
                    </a:lnTo>
                    <a:lnTo>
                      <a:pt x="2544213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59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7495B2DC-BEA9-4954-BC3E-517CA2198F8F}"/>
                  </a:ext>
                </a:extLst>
              </p:cNvPr>
              <p:cNvSpPr/>
              <p:nvPr/>
            </p:nvSpPr>
            <p:spPr>
              <a:xfrm>
                <a:off x="5894596" y="3428924"/>
                <a:ext cx="2494327" cy="725622"/>
              </a:xfrm>
              <a:custGeom>
                <a:avLst/>
                <a:gdLst>
                  <a:gd name="connsiteX0" fmla="*/ 0 w 2494327"/>
                  <a:gd name="connsiteY0" fmla="*/ 0 h 725622"/>
                  <a:gd name="connsiteX1" fmla="*/ 2494327 w 2494327"/>
                  <a:gd name="connsiteY1" fmla="*/ 0 h 725622"/>
                  <a:gd name="connsiteX2" fmla="*/ 2494327 w 2494327"/>
                  <a:gd name="connsiteY2" fmla="*/ 725622 h 725622"/>
                  <a:gd name="connsiteX3" fmla="*/ 0 w 2494327"/>
                  <a:gd name="connsiteY3" fmla="*/ 725622 h 725622"/>
                  <a:gd name="connsiteX4" fmla="*/ 0 w 2494327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4327" h="725622">
                    <a:moveTo>
                      <a:pt x="0" y="0"/>
                    </a:moveTo>
                    <a:lnTo>
                      <a:pt x="2494327" y="0"/>
                    </a:lnTo>
                    <a:lnTo>
                      <a:pt x="2494327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lvl="0" algn="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2300" dirty="0">
                    <a:latin typeface="Abadi Extra Light" panose="020B0204020104020204" pitchFamily="34" charset="0"/>
                  </a:rPr>
                  <a:t>Prune </a:t>
                </a:r>
                <a:r>
                  <a:rPr lang="it-IT" sz="2300" dirty="0" err="1">
                    <a:latin typeface="Abadi Extra Light" panose="020B0204020104020204" pitchFamily="34" charset="0"/>
                  </a:rPr>
                  <a:t>nodes</a:t>
                </a:r>
                <a:r>
                  <a:rPr lang="it-IT" sz="2300" dirty="0">
                    <a:latin typeface="Abadi Extra Light" panose="020B0204020104020204" pitchFamily="34" charset="0"/>
                  </a:rPr>
                  <a:t> </a:t>
                </a:r>
                <a:r>
                  <a:rPr lang="it-IT" sz="2300" dirty="0" err="1">
                    <a:latin typeface="Abadi Extra Light" panose="020B0204020104020204" pitchFamily="34" charset="0"/>
                  </a:rPr>
                  <a:t>using</a:t>
                </a:r>
                <a:r>
                  <a:rPr lang="it-IT" sz="2300" dirty="0"/>
                  <a:t> </a:t>
                </a:r>
                <a14:m>
                  <m:oMath xmlns:m="http://schemas.openxmlformats.org/officeDocument/2006/math">
                    <m:r>
                      <a:rPr lang="it-IT" sz="2300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3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it-IT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3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it-IT" sz="23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3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7495B2DC-BEA9-4954-BC3E-517CA2198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96" y="3428924"/>
                <a:ext cx="2494327" cy="725622"/>
              </a:xfrm>
              <a:custGeom>
                <a:avLst/>
                <a:gdLst>
                  <a:gd name="connsiteX0" fmla="*/ 0 w 2494327"/>
                  <a:gd name="connsiteY0" fmla="*/ 0 h 725622"/>
                  <a:gd name="connsiteX1" fmla="*/ 2494327 w 2494327"/>
                  <a:gd name="connsiteY1" fmla="*/ 0 h 725622"/>
                  <a:gd name="connsiteX2" fmla="*/ 2494327 w 2494327"/>
                  <a:gd name="connsiteY2" fmla="*/ 725622 h 725622"/>
                  <a:gd name="connsiteX3" fmla="*/ 0 w 2494327"/>
                  <a:gd name="connsiteY3" fmla="*/ 725622 h 725622"/>
                  <a:gd name="connsiteX4" fmla="*/ 0 w 2494327"/>
                  <a:gd name="connsiteY4" fmla="*/ 0 h 7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4327" h="725622">
                    <a:moveTo>
                      <a:pt x="0" y="0"/>
                    </a:moveTo>
                    <a:lnTo>
                      <a:pt x="2494327" y="0"/>
                    </a:lnTo>
                    <a:lnTo>
                      <a:pt x="2494327" y="725622"/>
                    </a:lnTo>
                    <a:lnTo>
                      <a:pt x="0" y="7256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5833" r="-58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EA8B8842-BE47-4009-AC41-ECC0BDA649DD}"/>
              </a:ext>
            </a:extLst>
          </p:cNvPr>
          <p:cNvSpPr/>
          <p:nvPr/>
        </p:nvSpPr>
        <p:spPr>
          <a:xfrm>
            <a:off x="8388924" y="5331869"/>
            <a:ext cx="2494327" cy="725622"/>
          </a:xfrm>
          <a:custGeom>
            <a:avLst/>
            <a:gdLst>
              <a:gd name="connsiteX0" fmla="*/ 0 w 2494327"/>
              <a:gd name="connsiteY0" fmla="*/ 0 h 725622"/>
              <a:gd name="connsiteX1" fmla="*/ 2494327 w 2494327"/>
              <a:gd name="connsiteY1" fmla="*/ 0 h 725622"/>
              <a:gd name="connsiteX2" fmla="*/ 2494327 w 2494327"/>
              <a:gd name="connsiteY2" fmla="*/ 725622 h 725622"/>
              <a:gd name="connsiteX3" fmla="*/ 0 w 2494327"/>
              <a:gd name="connsiteY3" fmla="*/ 725622 h 725622"/>
              <a:gd name="connsiteX4" fmla="*/ 0 w 2494327"/>
              <a:gd name="connsiteY4" fmla="*/ 0 h 7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4327" h="725622">
                <a:moveTo>
                  <a:pt x="0" y="0"/>
                </a:moveTo>
                <a:lnTo>
                  <a:pt x="2494327" y="0"/>
                </a:lnTo>
                <a:lnTo>
                  <a:pt x="2494327" y="725622"/>
                </a:lnTo>
                <a:lnTo>
                  <a:pt x="0" y="7256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10" tIns="29210" rIns="29210" bIns="29210" numCol="1" spcCol="1270" anchor="t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300" b="1" kern="1200" dirty="0" err="1">
                <a:latin typeface="Abadi Extra Light" panose="020B0204020104020204" pitchFamily="34" charset="0"/>
              </a:rPr>
              <a:t>Smaller</a:t>
            </a:r>
            <a:r>
              <a:rPr lang="fr-BE" sz="2300" b="1" kern="1200" dirty="0">
                <a:latin typeface="Abadi Extra Light" panose="020B0204020104020204" pitchFamily="34" charset="0"/>
              </a:rPr>
              <a:t> Network</a:t>
            </a:r>
            <a:endParaRPr lang="en-US" sz="2300" b="1" kern="12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56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B9D73DD1-17A3-4620-ABD8-C450466122BA}"/>
                  </a:ext>
                </a:extLst>
              </p:cNvPr>
              <p:cNvSpPr/>
              <p:nvPr/>
            </p:nvSpPr>
            <p:spPr>
              <a:xfrm>
                <a:off x="3831031" y="853440"/>
                <a:ext cx="4753066" cy="554946"/>
              </a:xfrm>
              <a:prstGeom prst="roundRect">
                <a:avLst>
                  <a:gd name="adj" fmla="val 24499"/>
                </a:avLst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𝐹𝑎𝑠h𝑖𝑜𝑛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𝑀𝑁𝐼𝑆𝑇</m:t>
                      </m:r>
                    </m:oMath>
                  </m:oMathPara>
                </a14:m>
                <a:endParaRPr lang="it-IT" sz="3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B9D73DD1-17A3-4620-ABD8-C45046612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31" y="853440"/>
                <a:ext cx="4753066" cy="554946"/>
              </a:xfrm>
              <a:prstGeom prst="roundRect">
                <a:avLst>
                  <a:gd name="adj" fmla="val 2449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olo 1">
            <a:extLst>
              <a:ext uri="{FF2B5EF4-FFF2-40B4-BE49-F238E27FC236}">
                <a16:creationId xmlns:a16="http://schemas.microsoft.com/office/drawing/2014/main" id="{263819F0-C288-4E05-A3DC-17DE5D3000FE}"/>
              </a:ext>
            </a:extLst>
          </p:cNvPr>
          <p:cNvSpPr txBox="1">
            <a:spLocks/>
          </p:cNvSpPr>
          <p:nvPr/>
        </p:nvSpPr>
        <p:spPr>
          <a:xfrm>
            <a:off x="3488745" y="-6193"/>
            <a:ext cx="5633484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Spectral Pruning - </a:t>
            </a:r>
            <a:r>
              <a:rPr lang="en-GB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Results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2E2F52-0146-4BE9-B692-7D4BB7157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/>
          <a:stretch/>
        </p:blipFill>
        <p:spPr>
          <a:xfrm>
            <a:off x="3069771" y="1364230"/>
            <a:ext cx="6052458" cy="4759304"/>
          </a:xfrm>
          <a:prstGeom prst="roundRect">
            <a:avLst>
              <a:gd name="adj" fmla="val 22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7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64FEA9D0-61A1-4FCB-82E1-C5879D2F698E}"/>
                  </a:ext>
                </a:extLst>
              </p:cNvPr>
              <p:cNvSpPr txBox="1"/>
              <p:nvPr/>
            </p:nvSpPr>
            <p:spPr>
              <a:xfrm>
                <a:off x="9987278" y="2454246"/>
                <a:ext cx="2112203" cy="194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BE" sz="2800" dirty="0">
                    <a:latin typeface="Abadi Extra Light" panose="020B0204020104020204" pitchFamily="34" charset="0"/>
                  </a:rPr>
                  <a:t>Train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badi Extra Light" panose="020B0204020104020204" pitchFamily="34" charset="0"/>
                  </a:rPr>
                  <a:t>first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badi Extra Light" panose="020B0204020104020204" pitchFamily="34" charset="0"/>
                  </a:rPr>
                  <a:t>Train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8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badi Extra Light" panose="020B0204020104020204" pitchFamily="34" charset="0"/>
                  </a:rPr>
                  <a:t>Train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1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64FEA9D0-61A1-4FCB-82E1-C5879D2F6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278" y="2454246"/>
                <a:ext cx="2112203" cy="1949508"/>
              </a:xfrm>
              <a:prstGeom prst="rect">
                <a:avLst/>
              </a:prstGeom>
              <a:blipFill>
                <a:blip r:embed="rId5"/>
                <a:stretch>
                  <a:fillRect l="-5764" b="-87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4EE2A59A-00D6-4F7E-A0E8-A61EF64EC371}"/>
              </a:ext>
            </a:extLst>
          </p:cNvPr>
          <p:cNvSpPr/>
          <p:nvPr/>
        </p:nvSpPr>
        <p:spPr>
          <a:xfrm>
            <a:off x="9601714" y="2628949"/>
            <a:ext cx="357873" cy="3578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B166A88-4875-42DD-B838-3013A57A6109}"/>
              </a:ext>
            </a:extLst>
          </p:cNvPr>
          <p:cNvSpPr/>
          <p:nvPr/>
        </p:nvSpPr>
        <p:spPr>
          <a:xfrm>
            <a:off x="9601714" y="3308498"/>
            <a:ext cx="357873" cy="35787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E5661BD-9814-4C5D-B1CC-D8A52EC0C0CB}"/>
              </a:ext>
            </a:extLst>
          </p:cNvPr>
          <p:cNvSpPr/>
          <p:nvPr/>
        </p:nvSpPr>
        <p:spPr>
          <a:xfrm>
            <a:off x="9601714" y="3951851"/>
            <a:ext cx="357873" cy="3578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1CAA37-D2FD-9E1B-4641-186B4EBD98EB}"/>
              </a:ext>
            </a:extLst>
          </p:cNvPr>
          <p:cNvSpPr txBox="1"/>
          <p:nvPr/>
        </p:nvSpPr>
        <p:spPr>
          <a:xfrm>
            <a:off x="2917560" y="6211669"/>
            <a:ext cx="635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effectLst/>
                <a:latin typeface="Abadi Extra Light" panose="020B0204020104020204" pitchFamily="34" charset="0"/>
              </a:rPr>
              <a:t>Spectral Pruning of Fully Connected Layers, Scientific Reports (2022)</a:t>
            </a:r>
          </a:p>
          <a:p>
            <a:r>
              <a:rPr lang="it-IT" b="0" i="0" dirty="0">
                <a:effectLst/>
                <a:latin typeface="Abadi Extra Light" panose="020B0204020104020204" pitchFamily="34" charset="0"/>
              </a:rPr>
              <a:t>Lorenzo Buffoni, Enrico Civitelli, LG, Lorenzo Chicchi, Duccio Fanelli</a:t>
            </a:r>
            <a:endParaRPr lang="en-US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4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6CDDF51-E867-43BC-9114-BC2383251593}"/>
              </a:ext>
            </a:extLst>
          </p:cNvPr>
          <p:cNvSpPr txBox="1">
            <a:spLocks/>
          </p:cNvSpPr>
          <p:nvPr/>
        </p:nvSpPr>
        <p:spPr>
          <a:xfrm>
            <a:off x="4173100" y="0"/>
            <a:ext cx="3996342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Ongoing research</a:t>
            </a:r>
            <a:endParaRPr lang="en-GB" dirty="0">
              <a:solidFill>
                <a:schemeClr val="accent3"/>
              </a:solidFill>
              <a:latin typeface="Abadi Extra Light" panose="020B0204020104020204" pitchFamily="34" charset="0"/>
              <a:ea typeface="Microsoft YaHei Light" panose="020B0502040204020203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DB1E18C9-5D8E-DCED-305B-5C1E16EA0DA6}"/>
                  </a:ext>
                </a:extLst>
              </p:cNvPr>
              <p:cNvSpPr/>
              <p:nvPr/>
            </p:nvSpPr>
            <p:spPr>
              <a:xfrm>
                <a:off x="3831289" y="1593023"/>
                <a:ext cx="4529422" cy="1705348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dirty="0">
                    <a:solidFill>
                      <a:schemeClr val="tx1"/>
                    </a:solidFill>
                  </a:rPr>
                  <a:t>Regression with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2800" dirty="0">
                    <a:solidFill>
                      <a:schemeClr val="tx1"/>
                    </a:solidFill>
                  </a:rPr>
                  <a:t> (</a:t>
                </a:r>
                <a:r>
                  <a:rPr lang="it-IT" sz="2800" dirty="0" err="1">
                    <a:solidFill>
                      <a:schemeClr val="tx1"/>
                    </a:solidFill>
                  </a:rPr>
                  <a:t>Teacher</a:t>
                </a:r>
                <a:r>
                  <a:rPr lang="it-IT" sz="2800" dirty="0">
                    <a:solidFill>
                      <a:schemeClr val="tx1"/>
                    </a:solidFill>
                  </a:rPr>
                  <a:t> - </a:t>
                </a:r>
                <a:r>
                  <a:rPr lang="it-IT" sz="2800" dirty="0" err="1">
                    <a:solidFill>
                      <a:schemeClr val="tx1"/>
                    </a:solidFill>
                  </a:rPr>
                  <a:t>Student</a:t>
                </a:r>
                <a:r>
                  <a:rPr lang="it-IT" sz="2800" dirty="0">
                    <a:solidFill>
                      <a:schemeClr val="tx1"/>
                    </a:solidFill>
                  </a:rPr>
                  <a:t> </a:t>
                </a:r>
                <a:r>
                  <a:rPr lang="it-IT" sz="2800" b="1" dirty="0" err="1">
                    <a:solidFill>
                      <a:schemeClr val="tx1"/>
                    </a:solidFill>
                  </a:rPr>
                  <a:t>theoretical</a:t>
                </a:r>
                <a:r>
                  <a:rPr lang="it-IT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framework</a:t>
                </a:r>
                <a:r>
                  <a:rPr lang="it-IT" sz="28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DB1E18C9-5D8E-DCED-305B-5C1E16EA0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289" y="1593023"/>
                <a:ext cx="4529422" cy="170534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7F98105B-C0A9-E4DA-B92E-0D18E724F330}"/>
                  </a:ext>
                </a:extLst>
              </p:cNvPr>
              <p:cNvSpPr/>
              <p:nvPr/>
            </p:nvSpPr>
            <p:spPr>
              <a:xfrm>
                <a:off x="3831289" y="4344244"/>
                <a:ext cx="4529422" cy="1705348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0" dirty="0">
                    <a:solidFill>
                      <a:schemeClr val="tx1"/>
                    </a:solidFill>
                  </a:rPr>
                  <a:t>Inspect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sz="2800" dirty="0">
                    <a:solidFill>
                      <a:schemeClr val="tx1"/>
                    </a:solidFill>
                  </a:rPr>
                  <a:t> after training:</a:t>
                </a:r>
              </a:p>
              <a:p>
                <a:pPr algn="ctr"/>
                <a:r>
                  <a:rPr lang="it-IT" sz="2800" dirty="0">
                    <a:solidFill>
                      <a:schemeClr val="tx1"/>
                    </a:solidFill>
                  </a:rPr>
                  <a:t>Do </a:t>
                </a:r>
                <a:r>
                  <a:rPr lang="it-IT" sz="2800" dirty="0" err="1">
                    <a:solidFill>
                      <a:schemeClr val="tx1"/>
                    </a:solidFill>
                  </a:rPr>
                  <a:t>they</a:t>
                </a:r>
                <a:r>
                  <a:rPr lang="it-IT" sz="2800" dirty="0">
                    <a:solidFill>
                      <a:schemeClr val="tx1"/>
                    </a:solidFill>
                  </a:rPr>
                  <a:t> «</a:t>
                </a:r>
                <a:r>
                  <a:rPr lang="it-IT" sz="2800" dirty="0" err="1">
                    <a:solidFill>
                      <a:schemeClr val="tx1"/>
                    </a:solidFill>
                  </a:rPr>
                  <a:t>feel</a:t>
                </a:r>
                <a:r>
                  <a:rPr lang="it-IT" sz="2800" dirty="0">
                    <a:solidFill>
                      <a:schemeClr val="tx1"/>
                    </a:solidFill>
                  </a:rPr>
                  <a:t>»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7F98105B-C0A9-E4DA-B92E-0D18E724F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289" y="4344244"/>
                <a:ext cx="4529422" cy="170534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6EDA281-05BA-F77D-FAF5-7D5C0F3480E3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6096000" y="3298371"/>
            <a:ext cx="0" cy="10458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598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0E86CE18-BF2B-FB95-9263-5B091AE8A2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8817" y="0"/>
                <a:ext cx="7156526" cy="85344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GB" dirty="0">
                    <a:solidFill>
                      <a:schemeClr val="accent3"/>
                    </a:solidFill>
                    <a:latin typeface="Abadi Extra Light" panose="020B0204020104020204" pitchFamily="34" charset="0"/>
                    <a:ea typeface="Microsoft YaHei Light" panose="020B0502040204020203" pitchFamily="34" charset="-122"/>
                  </a:rPr>
                  <a:t>Preliminary 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3"/>
                    </a:solidFill>
                    <a:latin typeface="Abadi Extra Light" panose="020B0204020104020204" pitchFamily="34" charset="0"/>
                    <a:ea typeface="Microsoft YaHei Light" panose="020B0502040204020203" pitchFamily="34" charset="-122"/>
                  </a:rPr>
                  <a:t> Reg.</a:t>
                </a:r>
              </a:p>
            </p:txBody>
          </p:sp>
        </mc:Choice>
        <mc:Fallback xmlns="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0E86CE18-BF2B-FB95-9263-5B091AE8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817" y="0"/>
                <a:ext cx="7156526" cy="853440"/>
              </a:xfrm>
              <a:prstGeom prst="rect">
                <a:avLst/>
              </a:prstGeom>
              <a:blipFill>
                <a:blip r:embed="rId2"/>
                <a:stretch>
                  <a:fillRect l="-3322" t="-14286" b="-1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830A8EBA-24C3-A23E-736D-E174DAFE2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8" y="1632305"/>
            <a:ext cx="4762500" cy="4762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B028A94-DBEA-E105-D08F-CE8546F3B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14" y="1632305"/>
            <a:ext cx="4762500" cy="4762500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EB60B02-2A26-3749-1D01-780B8DDE6868}"/>
              </a:ext>
            </a:extLst>
          </p:cNvPr>
          <p:cNvSpPr/>
          <p:nvPr/>
        </p:nvSpPr>
        <p:spPr>
          <a:xfrm>
            <a:off x="710292" y="842423"/>
            <a:ext cx="10747249" cy="666888"/>
          </a:xfrm>
          <a:prstGeom prst="roundRect">
            <a:avLst>
              <a:gd name="adj" fmla="val 50000"/>
            </a:avLst>
          </a:prstGeom>
          <a:solidFill>
            <a:srgbClr val="2A5E5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chemeClr val="tx1"/>
                </a:solidFill>
              </a:rPr>
              <a:t>Teacher</a:t>
            </a:r>
            <a:r>
              <a:rPr lang="it-IT" sz="2800" b="0" dirty="0">
                <a:solidFill>
                  <a:schemeClr val="tx1"/>
                </a:solidFill>
              </a:rPr>
              <a:t> 20 </a:t>
            </a:r>
            <a:r>
              <a:rPr lang="it-IT" sz="2800" b="0" dirty="0" err="1">
                <a:solidFill>
                  <a:schemeClr val="tx1"/>
                </a:solidFill>
              </a:rPr>
              <a:t>hid</a:t>
            </a:r>
            <a:r>
              <a:rPr lang="it-IT" sz="2800" b="0" dirty="0">
                <a:solidFill>
                  <a:schemeClr val="tx1"/>
                </a:solidFill>
              </a:rPr>
              <a:t>. </a:t>
            </a:r>
            <a:r>
              <a:rPr lang="it-IT" sz="2800" b="0" dirty="0" err="1">
                <a:solidFill>
                  <a:schemeClr val="tx1"/>
                </a:solidFill>
              </a:rPr>
              <a:t>neurons</a:t>
            </a:r>
            <a:r>
              <a:rPr lang="it-IT" sz="2800" b="0" dirty="0">
                <a:solidFill>
                  <a:schemeClr val="tx1"/>
                </a:solidFill>
              </a:rPr>
              <a:t> - </a:t>
            </a:r>
            <a:r>
              <a:rPr lang="it-IT" sz="2800" dirty="0" err="1">
                <a:solidFill>
                  <a:schemeClr val="tx1"/>
                </a:solidFill>
              </a:rPr>
              <a:t>Student</a:t>
            </a:r>
            <a:r>
              <a:rPr lang="it-IT" sz="2800" dirty="0">
                <a:solidFill>
                  <a:schemeClr val="tx1"/>
                </a:solidFill>
              </a:rPr>
              <a:t> 200 </a:t>
            </a:r>
            <a:r>
              <a:rPr lang="it-IT" sz="2800" dirty="0" err="1">
                <a:solidFill>
                  <a:schemeClr val="tx1"/>
                </a:solidFill>
              </a:rPr>
              <a:t>hid</a:t>
            </a:r>
            <a:r>
              <a:rPr lang="it-IT" sz="2800" dirty="0">
                <a:solidFill>
                  <a:schemeClr val="tx1"/>
                </a:solidFill>
              </a:rPr>
              <a:t>. </a:t>
            </a:r>
            <a:r>
              <a:rPr lang="it-IT" sz="2800" dirty="0" err="1">
                <a:solidFill>
                  <a:schemeClr val="tx1"/>
                </a:solidFill>
              </a:rPr>
              <a:t>neurons</a:t>
            </a:r>
            <a:endParaRPr lang="it-IT" sz="2800" dirty="0">
              <a:solidFill>
                <a:schemeClr val="tx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B9DDAB4-5987-B752-0EB7-89B9F3A29274}"/>
              </a:ext>
            </a:extLst>
          </p:cNvPr>
          <p:cNvGrpSpPr/>
          <p:nvPr/>
        </p:nvGrpSpPr>
        <p:grpSpPr>
          <a:xfrm>
            <a:off x="7464562" y="4877059"/>
            <a:ext cx="4562145" cy="1421840"/>
            <a:chOff x="7442791" y="4909716"/>
            <a:chExt cx="4562145" cy="1421840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776610BE-011D-E03F-8845-4444712A32C3}"/>
                </a:ext>
              </a:extLst>
            </p:cNvPr>
            <p:cNvSpPr/>
            <p:nvPr/>
          </p:nvSpPr>
          <p:spPr>
            <a:xfrm>
              <a:off x="7442791" y="5699598"/>
              <a:ext cx="3622398" cy="63195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accent3"/>
                </a:solidFill>
              </a:endParaRP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02E34EFD-F503-43B6-98F9-BB9DFAC01880}"/>
                </a:ext>
              </a:extLst>
            </p:cNvPr>
            <p:cNvSpPr/>
            <p:nvPr/>
          </p:nvSpPr>
          <p:spPr>
            <a:xfrm>
              <a:off x="10358345" y="4909716"/>
              <a:ext cx="1646591" cy="666888"/>
            </a:xfrm>
            <a:prstGeom prst="roundRect">
              <a:avLst>
                <a:gd name="adj" fmla="val 50000"/>
              </a:avLst>
            </a:prstGeom>
            <a:solidFill>
              <a:srgbClr val="2A5E5F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dirty="0">
                  <a:solidFill>
                    <a:schemeClr val="tx1"/>
                  </a:solidFill>
                </a:rPr>
                <a:t>Here!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97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EBAC3C5C-D45C-EE09-217D-8EDB4DEE2CBB}"/>
              </a:ext>
            </a:extLst>
          </p:cNvPr>
          <p:cNvSpPr txBox="1">
            <a:spLocks/>
          </p:cNvSpPr>
          <p:nvPr/>
        </p:nvSpPr>
        <p:spPr>
          <a:xfrm>
            <a:off x="1879599" y="3002280"/>
            <a:ext cx="8466667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HelveticaNeueLT Pro 35 Th" panose="020B0403020202090204" pitchFamily="34" charset="0"/>
                <a:ea typeface="Microsoft YaHei Light" panose="020B0502040204020203" pitchFamily="34" charset="-122"/>
              </a:rPr>
              <a:t>Recurrent Spectral Network (RSN)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3307C5-BC1F-E725-655B-3844BCCEAA9B}"/>
              </a:ext>
            </a:extLst>
          </p:cNvPr>
          <p:cNvSpPr txBox="1"/>
          <p:nvPr/>
        </p:nvSpPr>
        <p:spPr>
          <a:xfrm>
            <a:off x="8678332" y="3002280"/>
            <a:ext cx="15663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chemeClr val="accent3"/>
                </a:solidFill>
                <a:latin typeface="HelveticaNeueLT Pro 35 Th" panose="020B0403020202090204" pitchFamily="34" charset="0"/>
                <a:ea typeface="Microsoft YaHei Light" panose="020B0502040204020203" pitchFamily="34" charset="-122"/>
              </a:rPr>
              <a:t>RSN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5628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2BEEA1-8C9D-AAD9-603F-9082AE50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29" y="458289"/>
            <a:ext cx="6542541" cy="2977583"/>
          </a:xfrm>
          <a:prstGeom prst="roundRect">
            <a:avLst>
              <a:gd name="adj" fmla="val 41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0C36BD-6F53-01C7-4153-9D29594AA339}"/>
              </a:ext>
            </a:extLst>
          </p:cNvPr>
          <p:cNvSpPr txBox="1"/>
          <p:nvPr/>
        </p:nvSpPr>
        <p:spPr>
          <a:xfrm>
            <a:off x="2127013" y="6161106"/>
            <a:ext cx="850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effectLst/>
                <a:latin typeface="HelveticaNeueLT Pro 27 UltLtCn" panose="020B0306020202090204" pitchFamily="34" charset="0"/>
              </a:rPr>
              <a:t>RSN: shaping the basin of attraction of a discrete map to reach automatic classification, CSF (2023)</a:t>
            </a:r>
            <a:endParaRPr lang="it-IT" b="1" i="0" dirty="0">
              <a:effectLst/>
              <a:latin typeface="HelveticaNeueLT Pro 27 UltLtCn" panose="020B0306020202090204" pitchFamily="34" charset="0"/>
            </a:endParaRPr>
          </a:p>
          <a:p>
            <a:r>
              <a:rPr lang="it-IT" b="0" dirty="0">
                <a:effectLst/>
                <a:latin typeface="HelveticaNeueLT Pro 27 UltLtCn" panose="020B0306020202090204" pitchFamily="34" charset="0"/>
              </a:rPr>
              <a:t>Lorenzo Chicchi, Lorenzo Giambagli, Lorenzo Buffoni, Timoteo Carletti, and Duccio Fanelli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C6C7DC18-6F58-BFFC-D79E-1BB95DC81454}"/>
                  </a:ext>
                </a:extLst>
              </p:cNvPr>
              <p:cNvSpPr/>
              <p:nvPr/>
            </p:nvSpPr>
            <p:spPr>
              <a:xfrm>
                <a:off x="3660777" y="4002905"/>
                <a:ext cx="4870444" cy="1591168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>
                    <a:latin typeface="HelveticaNeueLT Pro 35 Th" panose="020B040302020209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lassification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achieved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via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sculpting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basin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 smtClean="0">
                        <a:solidFill>
                          <a:schemeClr val="accent2"/>
                        </a:solidFill>
                        <a:latin typeface="HelveticaNeueLT Pro 35 Th" panose="020B0403020202090204" pitchFamily="34" charset="0"/>
                      </a:rPr>
                      <m:t>attraction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discrete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dynamical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dirty="0">
                        <a:latin typeface="HelveticaNeueLT Pro 35 Th" panose="020B0403020202090204" pitchFamily="34" charset="0"/>
                      </a:rPr>
                      <m:t>map</m:t>
                    </m:r>
                  </m:oMath>
                </a14:m>
                <a:endParaRPr lang="en-US" sz="2400" b="1" dirty="0">
                  <a:latin typeface="HelveticaNeueLT Pro 35 Th" panose="020B0403020202090204" pitchFamily="34" charset="0"/>
                </a:endParaRPr>
              </a:p>
            </p:txBody>
          </p:sp>
        </mc:Choice>
        <mc:Fallback xmlns="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C6C7DC18-6F58-BFFC-D79E-1BB95DC81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77" y="4002905"/>
                <a:ext cx="4870444" cy="159116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77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4AFF7A61-C668-D432-AB26-751EACA311E2}"/>
              </a:ext>
            </a:extLst>
          </p:cNvPr>
          <p:cNvSpPr txBox="1">
            <a:spLocks/>
          </p:cNvSpPr>
          <p:nvPr/>
        </p:nvSpPr>
        <p:spPr>
          <a:xfrm>
            <a:off x="3124202" y="0"/>
            <a:ext cx="5943598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HelveticaNeueLT Pro 35 Th" panose="020B0403020202090204" pitchFamily="34" charset="0"/>
                <a:ea typeface="Microsoft YaHei Light" panose="020B0502040204020203" pitchFamily="34" charset="-122"/>
              </a:rPr>
              <a:t>RSN – </a:t>
            </a:r>
            <a:r>
              <a:rPr lang="en-GB" dirty="0">
                <a:solidFill>
                  <a:schemeClr val="accent3"/>
                </a:solidFill>
                <a:latin typeface="HelveticaNeueLT Pro 35 Th" panose="020B0403020202090204" pitchFamily="34" charset="0"/>
                <a:ea typeface="Microsoft YaHei Light" panose="020B0502040204020203" pitchFamily="34" charset="-122"/>
              </a:rPr>
              <a:t>Results, MNIST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7A77C44-19CB-C130-9B2C-5E08C5758BD4}"/>
              </a:ext>
            </a:extLst>
          </p:cNvPr>
          <p:cNvGrpSpPr/>
          <p:nvPr/>
        </p:nvGrpSpPr>
        <p:grpSpPr>
          <a:xfrm>
            <a:off x="3759201" y="1123580"/>
            <a:ext cx="3651677" cy="5259514"/>
            <a:chOff x="3759201" y="1123580"/>
            <a:chExt cx="3651677" cy="5259514"/>
          </a:xfrm>
        </p:grpSpPr>
        <p:pic>
          <p:nvPicPr>
            <p:cNvPr id="7" name="Immagine 6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AD3B925B-C0F2-BE1F-7FF3-F8BE177D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1121" y="1123580"/>
              <a:ext cx="2629757" cy="5259514"/>
            </a:xfrm>
            <a:prstGeom prst="rect">
              <a:avLst/>
            </a:prstGeom>
          </p:spPr>
        </p:pic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D65FC831-92CF-AAB6-868C-CAA4F87DECE7}"/>
                </a:ext>
              </a:extLst>
            </p:cNvPr>
            <p:cNvCxnSpPr>
              <a:cxnSpLocks/>
            </p:cNvCxnSpPr>
            <p:nvPr/>
          </p:nvCxnSpPr>
          <p:spPr>
            <a:xfrm>
              <a:off x="4337540" y="1373552"/>
              <a:ext cx="0" cy="4759569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646B2012-235C-58DE-0558-EC48312C36C0}"/>
                    </a:ext>
                  </a:extLst>
                </p:cNvPr>
                <p:cNvSpPr txBox="1"/>
                <p:nvPr/>
              </p:nvSpPr>
              <p:spPr>
                <a:xfrm>
                  <a:off x="3759201" y="3105636"/>
                  <a:ext cx="469900" cy="647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646B2012-235C-58DE-0558-EC48312C3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201" y="3105636"/>
                  <a:ext cx="469900" cy="6477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7DC48B40-181E-3A82-7394-51B2E746EA48}"/>
              </a:ext>
            </a:extLst>
          </p:cNvPr>
          <p:cNvSpPr/>
          <p:nvPr/>
        </p:nvSpPr>
        <p:spPr>
          <a:xfrm>
            <a:off x="4533044" y="5029199"/>
            <a:ext cx="3125910" cy="1353895"/>
          </a:xfrm>
          <a:prstGeom prst="roundRect">
            <a:avLst>
              <a:gd name="adj" fmla="val 695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F7038E-427E-15F3-E215-D5F04D8AB301}"/>
              </a:ext>
            </a:extLst>
          </p:cNvPr>
          <p:cNvSpPr txBox="1"/>
          <p:nvPr/>
        </p:nvSpPr>
        <p:spPr>
          <a:xfrm>
            <a:off x="8650371" y="5027270"/>
            <a:ext cx="273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effectLst/>
                <a:latin typeface="HelveticaNeueLT Pro 35 Th" panose="020B0403020202090204" pitchFamily="34" charset="0"/>
              </a:rPr>
              <a:t>Fixed Memory Slots (Attractor)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1FF6FF6-863C-A528-2B4B-4457EF2903F9}"/>
              </a:ext>
            </a:extLst>
          </p:cNvPr>
          <p:cNvGrpSpPr/>
          <p:nvPr/>
        </p:nvGrpSpPr>
        <p:grpSpPr>
          <a:xfrm>
            <a:off x="8538411" y="1373552"/>
            <a:ext cx="2405860" cy="3475756"/>
            <a:chOff x="6919815" y="1152500"/>
            <a:chExt cx="2405860" cy="3475756"/>
          </a:xfrm>
        </p:grpSpPr>
        <p:sp>
          <p:nvSpPr>
            <p:cNvPr id="27" name="Doppia parentesi quadra 26">
              <a:extLst>
                <a:ext uri="{FF2B5EF4-FFF2-40B4-BE49-F238E27FC236}">
                  <a16:creationId xmlns:a16="http://schemas.microsoft.com/office/drawing/2014/main" id="{3070CC1C-C158-68A3-6BAE-CBCF9D2CBA71}"/>
                </a:ext>
              </a:extLst>
            </p:cNvPr>
            <p:cNvSpPr/>
            <p:nvPr/>
          </p:nvSpPr>
          <p:spPr>
            <a:xfrm>
              <a:off x="6919815" y="1538047"/>
              <a:ext cx="2405860" cy="2481360"/>
            </a:xfrm>
            <a:prstGeom prst="bracketPair">
              <a:avLst>
                <a:gd name="adj" fmla="val 7028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A65A105-D4FE-A23B-E903-920B8C28AB38}"/>
                    </a:ext>
                  </a:extLst>
                </p:cNvPr>
                <p:cNvSpPr txBox="1"/>
                <p:nvPr/>
              </p:nvSpPr>
              <p:spPr>
                <a:xfrm>
                  <a:off x="7371641" y="1152500"/>
                  <a:ext cx="25010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A65A105-D4FE-A23B-E903-920B8C28A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641" y="1152500"/>
                  <a:ext cx="25010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073" r="-14634" b="-163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BF075D54-C534-4D48-52FE-E27679AEC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3161" y="1583087"/>
              <a:ext cx="6055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8BC8E014-D6C2-BF7E-98C4-351C87456DDA}"/>
                </a:ext>
              </a:extLst>
            </p:cNvPr>
            <p:cNvCxnSpPr>
              <a:cxnSpLocks/>
            </p:cNvCxnSpPr>
            <p:nvPr/>
          </p:nvCxnSpPr>
          <p:spPr>
            <a:xfrm>
              <a:off x="7814910" y="1583087"/>
              <a:ext cx="130319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3290C2B9-892B-640C-6A09-4CC4D48EEBCE}"/>
                    </a:ext>
                  </a:extLst>
                </p:cNvPr>
                <p:cNvSpPr txBox="1"/>
                <p:nvPr/>
              </p:nvSpPr>
              <p:spPr>
                <a:xfrm>
                  <a:off x="7964047" y="4197369"/>
                  <a:ext cx="38151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it-IT" sz="2800" dirty="0"/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3290C2B9-892B-640C-6A09-4CC4D48EE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047" y="4197369"/>
                  <a:ext cx="38151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FF6AD20-16C1-E6BD-39F8-7063242E0E6E}"/>
                    </a:ext>
                  </a:extLst>
                </p:cNvPr>
                <p:cNvSpPr txBox="1"/>
                <p:nvPr/>
              </p:nvSpPr>
              <p:spPr>
                <a:xfrm>
                  <a:off x="8065743" y="1152500"/>
                  <a:ext cx="91037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FF6AD20-16C1-E6BD-39F8-7063242E0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743" y="1152500"/>
                  <a:ext cx="91037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698" r="-671" b="-983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506EE82A-844E-AE3C-D439-A9D22014D15B}"/>
                </a:ext>
              </a:extLst>
            </p:cNvPr>
            <p:cNvSpPr/>
            <p:nvPr/>
          </p:nvSpPr>
          <p:spPr>
            <a:xfrm>
              <a:off x="7173161" y="1796707"/>
              <a:ext cx="605505" cy="20090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0918129A-FAA9-5A72-5942-4924DE7DD9DC}"/>
                </a:ext>
              </a:extLst>
            </p:cNvPr>
            <p:cNvSpPr/>
            <p:nvPr/>
          </p:nvSpPr>
          <p:spPr>
            <a:xfrm>
              <a:off x="7819992" y="1796706"/>
              <a:ext cx="1298111" cy="2009083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66EC06C-06BC-5FC7-3DFA-4BCC35981FA3}"/>
              </a:ext>
            </a:extLst>
          </p:cNvPr>
          <p:cNvCxnSpPr>
            <a:cxnSpLocks/>
            <a:stCxn id="33" idx="2"/>
            <a:endCxn id="24" idx="3"/>
          </p:cNvCxnSpPr>
          <p:nvPr/>
        </p:nvCxnSpPr>
        <p:spPr>
          <a:xfrm flipH="1">
            <a:off x="7658954" y="4026841"/>
            <a:ext cx="1435556" cy="1679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5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6CDDF51-E867-43BC-9114-BC2383251593}"/>
              </a:ext>
            </a:extLst>
          </p:cNvPr>
          <p:cNvSpPr txBox="1">
            <a:spLocks/>
          </p:cNvSpPr>
          <p:nvPr/>
        </p:nvSpPr>
        <p:spPr>
          <a:xfrm>
            <a:off x="4173100" y="0"/>
            <a:ext cx="3996342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Ongoing research</a:t>
            </a:r>
            <a:endParaRPr lang="en-GB" dirty="0">
              <a:solidFill>
                <a:schemeClr val="accent3"/>
              </a:solidFill>
              <a:latin typeface="Abadi Extra Light" panose="020B0204020104020204" pitchFamily="34" charset="0"/>
              <a:ea typeface="Microsoft YaHei Light" panose="020B0502040204020203" pitchFamily="34" charset="-122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A62387E-CF37-A702-DF23-48201B3C05F3}"/>
              </a:ext>
            </a:extLst>
          </p:cNvPr>
          <p:cNvSpPr/>
          <p:nvPr/>
        </p:nvSpPr>
        <p:spPr>
          <a:xfrm>
            <a:off x="885934" y="2950030"/>
            <a:ext cx="4529422" cy="1909256"/>
          </a:xfrm>
          <a:prstGeom prst="roundRect">
            <a:avLst/>
          </a:prstGeom>
          <a:solidFill>
            <a:srgbClr val="2A5E5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Same analysis on the recurrent scenario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905F2D4-71FD-0E96-DFFA-AEB53539A28C}"/>
              </a:ext>
            </a:extLst>
          </p:cNvPr>
          <p:cNvSpPr/>
          <p:nvPr/>
        </p:nvSpPr>
        <p:spPr>
          <a:xfrm>
            <a:off x="6437648" y="1959429"/>
            <a:ext cx="4529422" cy="3890459"/>
          </a:xfrm>
          <a:prstGeom prst="roundRect">
            <a:avLst/>
          </a:prstGeom>
          <a:solidFill>
            <a:srgbClr val="2A5E5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Deep Learning </a:t>
            </a:r>
            <a:r>
              <a:rPr lang="en-US" sz="2800" b="1" dirty="0">
                <a:solidFill>
                  <a:schemeClr val="tx1"/>
                </a:solidFill>
              </a:rPr>
              <a:t>applied</a:t>
            </a:r>
            <a:r>
              <a:rPr lang="en-US" sz="2800" b="0" dirty="0">
                <a:solidFill>
                  <a:schemeClr val="tx1"/>
                </a:solidFill>
              </a:rPr>
              <a:t> to: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Medicine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Astrophysics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Volcanology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3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8882B2E1-A2D6-462F-AE16-BF10006DFAF9}"/>
              </a:ext>
            </a:extLst>
          </p:cNvPr>
          <p:cNvCxnSpPr>
            <a:cxnSpLocks/>
            <a:stCxn id="15" idx="2"/>
            <a:endCxn id="60" idx="0"/>
          </p:cNvCxnSpPr>
          <p:nvPr/>
        </p:nvCxnSpPr>
        <p:spPr>
          <a:xfrm>
            <a:off x="8710647" y="4139984"/>
            <a:ext cx="1827997" cy="8967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9712C55-9A95-422A-B235-406FABA7F546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865183" y="4139984"/>
            <a:ext cx="1845464" cy="8967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8DE2056B-C4DF-4599-A4A1-6B011AE83898}"/>
              </a:ext>
            </a:extLst>
          </p:cNvPr>
          <p:cNvSpPr txBox="1">
            <a:spLocks/>
          </p:cNvSpPr>
          <p:nvPr/>
        </p:nvSpPr>
        <p:spPr>
          <a:xfrm>
            <a:off x="3657599" y="60519"/>
            <a:ext cx="4876802" cy="83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3"/>
                </a:solidFill>
                <a:latin typeface="HelveticaNeueLT Pro 55 Roman" panose="020B0604020202020204" pitchFamily="34" charset="0"/>
              </a:rPr>
              <a:t>Automatic Learning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DD73656-43B3-4DC3-828E-B4759F6C4D13}"/>
              </a:ext>
            </a:extLst>
          </p:cNvPr>
          <p:cNvSpPr/>
          <p:nvPr/>
        </p:nvSpPr>
        <p:spPr>
          <a:xfrm>
            <a:off x="1442022" y="1360744"/>
            <a:ext cx="3405258" cy="1252131"/>
          </a:xfrm>
          <a:prstGeom prst="ellipse">
            <a:avLst/>
          </a:prstGeom>
          <a:solidFill>
            <a:srgbClr val="2A5E5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CB3D8E-6D7E-42A2-ABAB-016CF8B49155}"/>
              </a:ext>
            </a:extLst>
          </p:cNvPr>
          <p:cNvSpPr txBox="1"/>
          <p:nvPr/>
        </p:nvSpPr>
        <p:spPr>
          <a:xfrm>
            <a:off x="1776388" y="1571312"/>
            <a:ext cx="286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HelveticaNeueLT Pro 35 Th" panose="020B0403020202090204" pitchFamily="34" charset="0"/>
              </a:rPr>
              <a:t>Standard Programming</a:t>
            </a:r>
            <a:endParaRPr lang="en-GB" sz="2400" b="1" dirty="0">
              <a:latin typeface="HelveticaNeueLT Pro 35 Th" panose="020B040302020209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020441C-26D2-4D61-B132-ABA4AD71C4CF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3144651" y="2612875"/>
            <a:ext cx="0" cy="4154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2FF40811-0040-4FF6-BC7C-38BFBF1FCF6B}"/>
                  </a:ext>
                </a:extLst>
              </p:cNvPr>
              <p:cNvSpPr/>
              <p:nvPr/>
            </p:nvSpPr>
            <p:spPr>
              <a:xfrm>
                <a:off x="985234" y="3028312"/>
                <a:ext cx="4318834" cy="1134300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2FF40811-0040-4FF6-BC7C-38BFBF1FC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4" y="3028312"/>
                <a:ext cx="4318834" cy="11343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e 11">
            <a:extLst>
              <a:ext uri="{FF2B5EF4-FFF2-40B4-BE49-F238E27FC236}">
                <a16:creationId xmlns:a16="http://schemas.microsoft.com/office/drawing/2014/main" id="{87088BB4-E4A8-4B82-A060-7AC6F802DDE6}"/>
              </a:ext>
            </a:extLst>
          </p:cNvPr>
          <p:cNvSpPr/>
          <p:nvPr/>
        </p:nvSpPr>
        <p:spPr>
          <a:xfrm>
            <a:off x="7006697" y="1360774"/>
            <a:ext cx="3407900" cy="1252131"/>
          </a:xfrm>
          <a:prstGeom prst="ellipse">
            <a:avLst/>
          </a:prstGeom>
          <a:solidFill>
            <a:srgbClr val="2A5E5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0E401C-4A41-4AAA-A15C-DB15F2AF708C}"/>
              </a:ext>
            </a:extLst>
          </p:cNvPr>
          <p:cNvSpPr txBox="1"/>
          <p:nvPr/>
        </p:nvSpPr>
        <p:spPr>
          <a:xfrm>
            <a:off x="7275704" y="1613322"/>
            <a:ext cx="286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HelveticaNeueLT Pro 35 Th" panose="020B0403020202090204" pitchFamily="34" charset="0"/>
              </a:rPr>
              <a:t>Automatic Programming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11FD2F1-E751-426B-AD42-804D2BFCADDC}"/>
              </a:ext>
            </a:extLst>
          </p:cNvPr>
          <p:cNvCxnSpPr>
            <a:cxnSpLocks/>
            <a:stCxn id="12" idx="4"/>
            <a:endCxn id="15" idx="0"/>
          </p:cNvCxnSpPr>
          <p:nvPr/>
        </p:nvCxnSpPr>
        <p:spPr>
          <a:xfrm>
            <a:off x="8710647" y="2612905"/>
            <a:ext cx="0" cy="392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41404A78-C957-42A8-8894-9FCA32D65721}"/>
                  </a:ext>
                </a:extLst>
              </p:cNvPr>
              <p:cNvSpPr/>
              <p:nvPr/>
            </p:nvSpPr>
            <p:spPr>
              <a:xfrm>
                <a:off x="6779625" y="3005684"/>
                <a:ext cx="3862043" cy="1134300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41404A78-C957-42A8-8894-9FCA32D65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625" y="3005684"/>
                <a:ext cx="3862043" cy="11343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po 44">
            <a:extLst>
              <a:ext uri="{FF2B5EF4-FFF2-40B4-BE49-F238E27FC236}">
                <a16:creationId xmlns:a16="http://schemas.microsoft.com/office/drawing/2014/main" id="{EDE3248F-B69D-4737-BB91-5AE7AE32A76E}"/>
              </a:ext>
            </a:extLst>
          </p:cNvPr>
          <p:cNvGrpSpPr/>
          <p:nvPr/>
        </p:nvGrpSpPr>
        <p:grpSpPr>
          <a:xfrm>
            <a:off x="5482697" y="5036729"/>
            <a:ext cx="2764971" cy="1333780"/>
            <a:chOff x="7051817" y="4783993"/>
            <a:chExt cx="2481942" cy="1049265"/>
          </a:xfrm>
        </p:grpSpPr>
        <p:sp>
          <p:nvSpPr>
            <p:cNvPr id="43" name="Rettangolo con angoli arrotondati 42">
              <a:extLst>
                <a:ext uri="{FF2B5EF4-FFF2-40B4-BE49-F238E27FC236}">
                  <a16:creationId xmlns:a16="http://schemas.microsoft.com/office/drawing/2014/main" id="{DB565337-8956-4692-AFC4-D94D412C2010}"/>
                </a:ext>
              </a:extLst>
            </p:cNvPr>
            <p:cNvSpPr/>
            <p:nvPr/>
          </p:nvSpPr>
          <p:spPr>
            <a:xfrm>
              <a:off x="7051817" y="4783993"/>
              <a:ext cx="2481942" cy="843921"/>
            </a:xfrm>
            <a:prstGeom prst="roundRect">
              <a:avLst/>
            </a:prstGeom>
            <a:solidFill>
              <a:srgbClr val="2A5E5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77359B48-1493-4DB4-A551-0C27184C8A7F}"/>
                    </a:ext>
                  </a:extLst>
                </p:cNvPr>
                <p:cNvSpPr txBox="1"/>
                <p:nvPr/>
              </p:nvSpPr>
              <p:spPr>
                <a:xfrm>
                  <a:off x="7051817" y="4888978"/>
                  <a:ext cx="2355565" cy="944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 err="1">
                      <a:latin typeface="HelveticaNeueLT Pro 35 Th" panose="020B0403020202090204" pitchFamily="34" charset="0"/>
                    </a:rPr>
                    <a:t>Classification</a:t>
                  </a:r>
                  <a:r>
                    <a:rPr lang="it-IT" sz="2400" b="1" dirty="0">
                      <a:latin typeface="HelveticaNeueLT Pro 35 Th" panose="020B0403020202090204" pitchFamily="34" charset="0"/>
                    </a:rPr>
                    <a:t>:</a:t>
                  </a:r>
                </a:p>
                <a:p>
                  <a:pPr algn="ctr"/>
                  <a:r>
                    <a:rPr lang="it-IT" sz="2400" b="1" dirty="0">
                      <a:latin typeface="HelveticaNeueLT Pro 35 Th" panose="020B040302020209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r>
                    <a:rPr lang="it-IT" sz="2400" b="1" dirty="0">
                      <a:latin typeface="HelveticaNeueLT Pro 35 Th" panose="020B0403020202090204" pitchFamily="34" charset="0"/>
                    </a:rPr>
                    <a:t> Discrete</a:t>
                  </a:r>
                </a:p>
                <a:p>
                  <a:r>
                    <a:rPr lang="it-IT" sz="2400" b="1" dirty="0">
                      <a:latin typeface="HelveticaNeueLT Pro 35 Th" panose="020B0403020202090204" pitchFamily="34" charset="0"/>
                    </a:rPr>
                    <a:t>	</a:t>
                  </a:r>
                  <a:endParaRPr lang="it-IT" b="1" dirty="0">
                    <a:latin typeface="HelveticaNeueLT Pro 35 Th" panose="020B0403020202090204" pitchFamily="34" charset="0"/>
                  </a:endParaRPr>
                </a:p>
              </p:txBody>
            </p:sp>
          </mc:Choice>
          <mc:Fallback xmlns="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77359B48-1493-4DB4-A551-0C27184C8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1817" y="4888978"/>
                  <a:ext cx="2355565" cy="944280"/>
                </a:xfrm>
                <a:prstGeom prst="rect">
                  <a:avLst/>
                </a:prstGeom>
                <a:blipFill>
                  <a:blip r:embed="rId6"/>
                  <a:stretch>
                    <a:fillRect t="-355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8CC377DD-410D-44BA-B4D7-4E17264C4136}"/>
              </a:ext>
            </a:extLst>
          </p:cNvPr>
          <p:cNvGrpSpPr/>
          <p:nvPr/>
        </p:nvGrpSpPr>
        <p:grpSpPr>
          <a:xfrm>
            <a:off x="9156158" y="5036732"/>
            <a:ext cx="2764971" cy="1333778"/>
            <a:chOff x="7051817" y="4783993"/>
            <a:chExt cx="2481942" cy="1049263"/>
          </a:xfrm>
        </p:grpSpPr>
        <p:sp>
          <p:nvSpPr>
            <p:cNvPr id="60" name="Rettangolo con angoli arrotondati 59">
              <a:extLst>
                <a:ext uri="{FF2B5EF4-FFF2-40B4-BE49-F238E27FC236}">
                  <a16:creationId xmlns:a16="http://schemas.microsoft.com/office/drawing/2014/main" id="{B044CBE7-2110-4F38-B6D6-2292D39E330B}"/>
                </a:ext>
              </a:extLst>
            </p:cNvPr>
            <p:cNvSpPr/>
            <p:nvPr/>
          </p:nvSpPr>
          <p:spPr>
            <a:xfrm>
              <a:off x="7051817" y="4783993"/>
              <a:ext cx="2481942" cy="843921"/>
            </a:xfrm>
            <a:prstGeom prst="roundRect">
              <a:avLst/>
            </a:prstGeom>
            <a:solidFill>
              <a:srgbClr val="2A5E5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156A6DBA-2256-415D-91A8-02844066E173}"/>
                    </a:ext>
                  </a:extLst>
                </p:cNvPr>
                <p:cNvSpPr txBox="1"/>
                <p:nvPr/>
              </p:nvSpPr>
              <p:spPr>
                <a:xfrm>
                  <a:off x="7115004" y="4888976"/>
                  <a:ext cx="2355565" cy="944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latin typeface="HelveticaNeueLT Pro 35 Th" panose="020B0403020202090204" pitchFamily="34" charset="0"/>
                    </a:rPr>
                    <a:t>Regression:</a:t>
                  </a:r>
                </a:p>
                <a:p>
                  <a:pPr algn="ctr"/>
                  <a:r>
                    <a:rPr lang="it-IT" sz="2400" b="1" dirty="0">
                      <a:latin typeface="HelveticaNeueLT Pro 35 Th" panose="020B040302020209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it-IT" sz="2400" b="1" dirty="0">
                      <a:latin typeface="HelveticaNeueLT Pro 35 Th" panose="020B0403020202090204" pitchFamily="34" charset="0"/>
                    </a:rPr>
                    <a:t>Continuous</a:t>
                  </a:r>
                </a:p>
                <a:p>
                  <a:r>
                    <a:rPr lang="it-IT" sz="2400" b="1" dirty="0">
                      <a:latin typeface="HelveticaNeueLT Pro 35 Th" panose="020B0403020202090204" pitchFamily="34" charset="0"/>
                    </a:rPr>
                    <a:t>		</a:t>
                  </a:r>
                  <a:endParaRPr lang="it-IT" b="1" dirty="0">
                    <a:latin typeface="HelveticaNeueLT Pro 35 Th" panose="020B0403020202090204" pitchFamily="34" charset="0"/>
                  </a:endParaRPr>
                </a:p>
              </p:txBody>
            </p:sp>
          </mc:Choice>
          <mc:Fallback xmlns="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156A6DBA-2256-415D-91A8-02844066E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004" y="4888976"/>
                  <a:ext cx="2355565" cy="944280"/>
                </a:xfrm>
                <a:prstGeom prst="rect">
                  <a:avLst/>
                </a:prstGeom>
                <a:blipFill>
                  <a:blip r:embed="rId7"/>
                  <a:stretch>
                    <a:fillRect t="-355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24809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999">
        <p:fade/>
      </p:transition>
    </mc:Choice>
    <mc:Fallback>
      <p:transition spd="med" advTm="769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2" grpId="0" animBg="1"/>
      <p:bldP spid="1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221386B-158C-FADA-126B-801962A31408}"/>
              </a:ext>
            </a:extLst>
          </p:cNvPr>
          <p:cNvSpPr txBox="1">
            <a:spLocks/>
          </p:cNvSpPr>
          <p:nvPr/>
        </p:nvSpPr>
        <p:spPr>
          <a:xfrm>
            <a:off x="4191002" y="0"/>
            <a:ext cx="3809998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My Collaborators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9D3A7D-9894-D82C-7922-1A7293B5C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14401" r="36612" b="54350"/>
          <a:stretch/>
        </p:blipFill>
        <p:spPr>
          <a:xfrm>
            <a:off x="6510800" y="2033346"/>
            <a:ext cx="2143125" cy="21431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DBF4F2-DD86-AC7C-7E49-B3D257C41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47" y="2033346"/>
            <a:ext cx="2028825" cy="21923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38660CB-88FC-D6F9-268D-FBE6997D2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6" y="2082537"/>
            <a:ext cx="2143125" cy="21431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D48E7A3-161D-5157-C1F4-BE6057DE3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53" y="2085733"/>
            <a:ext cx="2143125" cy="21431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490CFE-C8CE-7DAA-2174-D4E672BC4334}"/>
              </a:ext>
            </a:extLst>
          </p:cNvPr>
          <p:cNvSpPr txBox="1"/>
          <p:nvPr/>
        </p:nvSpPr>
        <p:spPr>
          <a:xfrm>
            <a:off x="919706" y="4467828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Lorenzo Chicchi</a:t>
            </a:r>
          </a:p>
          <a:p>
            <a:r>
              <a:rPr lang="en-US" dirty="0">
                <a:latin typeface="Abadi Extra Light" panose="020B0204020104020204" pitchFamily="34" charset="0"/>
              </a:rPr>
              <a:t>PhD </a:t>
            </a:r>
          </a:p>
          <a:p>
            <a:r>
              <a:rPr lang="en-US" dirty="0">
                <a:latin typeface="Abadi Extra Light" panose="020B0204020104020204" pitchFamily="34" charset="0"/>
              </a:rPr>
              <a:t>Univ. of Florence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89C280-04EF-E9AE-DFD0-FFFB3FEE6888}"/>
              </a:ext>
            </a:extLst>
          </p:cNvPr>
          <p:cNvSpPr txBox="1"/>
          <p:nvPr/>
        </p:nvSpPr>
        <p:spPr>
          <a:xfrm>
            <a:off x="3715253" y="4467828"/>
            <a:ext cx="2380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Lorenzo Buffoni</a:t>
            </a:r>
          </a:p>
          <a:p>
            <a:r>
              <a:rPr lang="en-US" dirty="0">
                <a:latin typeface="Abadi Extra Light" panose="020B0204020104020204" pitchFamily="34" charset="0"/>
              </a:rPr>
              <a:t>Researcher</a:t>
            </a:r>
          </a:p>
          <a:p>
            <a:r>
              <a:rPr lang="en-US" dirty="0">
                <a:latin typeface="Abadi Extra Light" panose="020B0204020104020204" pitchFamily="34" charset="0"/>
              </a:rPr>
              <a:t>Univ. of Florence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520A400-7480-E7EC-E0BE-62CFFFC36AC6}"/>
              </a:ext>
            </a:extLst>
          </p:cNvPr>
          <p:cNvSpPr txBox="1"/>
          <p:nvPr/>
        </p:nvSpPr>
        <p:spPr>
          <a:xfrm>
            <a:off x="6510800" y="4467828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badi Extra Light" panose="020B0204020104020204" pitchFamily="34" charset="0"/>
              </a:rPr>
              <a:t>Timoteo</a:t>
            </a:r>
            <a:r>
              <a:rPr lang="en-US" b="1" dirty="0">
                <a:latin typeface="Abadi Extra Light" panose="020B0204020104020204" pitchFamily="34" charset="0"/>
              </a:rPr>
              <a:t> </a:t>
            </a:r>
            <a:r>
              <a:rPr lang="en-US" b="1" dirty="0" err="1">
                <a:latin typeface="Abadi Extra Light" panose="020B0204020104020204" pitchFamily="34" charset="0"/>
              </a:rPr>
              <a:t>Carletti</a:t>
            </a:r>
            <a:endParaRPr lang="en-US" b="1" dirty="0">
              <a:latin typeface="Abadi Extra Light" panose="020B0204020104020204" pitchFamily="34" charset="0"/>
            </a:endParaRPr>
          </a:p>
          <a:p>
            <a:r>
              <a:rPr lang="en-US" dirty="0">
                <a:latin typeface="Abadi Extra Light" panose="020B0204020104020204" pitchFamily="34" charset="0"/>
              </a:rPr>
              <a:t>Full Professor</a:t>
            </a:r>
          </a:p>
          <a:p>
            <a:r>
              <a:rPr lang="en-US" dirty="0">
                <a:latin typeface="Abadi Extra Light" panose="020B0204020104020204" pitchFamily="34" charset="0"/>
              </a:rPr>
              <a:t>Univ. of Namur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0F1EECB-B68C-7554-5995-D3E309ABC8B4}"/>
              </a:ext>
            </a:extLst>
          </p:cNvPr>
          <p:cNvSpPr txBox="1"/>
          <p:nvPr/>
        </p:nvSpPr>
        <p:spPr>
          <a:xfrm>
            <a:off x="9306347" y="4469757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Duccio Fanelli</a:t>
            </a:r>
          </a:p>
          <a:p>
            <a:r>
              <a:rPr lang="en-US" dirty="0">
                <a:latin typeface="Abadi Extra Light" panose="020B0204020104020204" pitchFamily="34" charset="0"/>
              </a:rPr>
              <a:t>Full Professor</a:t>
            </a:r>
          </a:p>
          <a:p>
            <a:r>
              <a:rPr lang="en-US" dirty="0">
                <a:latin typeface="Abadi Extra Light" panose="020B0204020104020204" pitchFamily="34" charset="0"/>
              </a:rPr>
              <a:t>Univ. of Florence</a:t>
            </a:r>
          </a:p>
        </p:txBody>
      </p:sp>
    </p:spTree>
    <p:extLst>
      <p:ext uri="{BB962C8B-B14F-4D97-AF65-F5344CB8AC3E}">
        <p14:creationId xmlns:p14="http://schemas.microsoft.com/office/powerpoint/2010/main" val="405045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E0FBF8A-73D4-4AA5-B697-AD7DBF19A9E3}"/>
              </a:ext>
            </a:extLst>
          </p:cNvPr>
          <p:cNvSpPr/>
          <p:nvPr/>
        </p:nvSpPr>
        <p:spPr>
          <a:xfrm>
            <a:off x="0" y="34014"/>
            <a:ext cx="12192000" cy="6858000"/>
          </a:xfrm>
          <a:prstGeom prst="rect">
            <a:avLst/>
          </a:prstGeom>
          <a:blipFill dpi="0" rotWithShape="1">
            <a:blip r:embed="rId3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F9EF68-0387-4C08-BBDB-B5627D9B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69" y="2611972"/>
            <a:ext cx="11037862" cy="1004318"/>
          </a:xfrm>
          <a:effectLst/>
        </p:spPr>
        <p:txBody>
          <a:bodyPr/>
          <a:lstStyle/>
          <a:p>
            <a:pPr algn="ctr"/>
            <a:r>
              <a:rPr lang="en-GB" sz="540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 you! Questions?</a:t>
            </a:r>
          </a:p>
        </p:txBody>
      </p:sp>
      <p:sp>
        <p:nvSpPr>
          <p:cNvPr id="5" name="CustomShape 15">
            <a:extLst>
              <a:ext uri="{FF2B5EF4-FFF2-40B4-BE49-F238E27FC236}">
                <a16:creationId xmlns:a16="http://schemas.microsoft.com/office/drawing/2014/main" id="{90A49224-2E26-3AE5-4E14-362AF91442CF}"/>
              </a:ext>
            </a:extLst>
          </p:cNvPr>
          <p:cNvSpPr/>
          <p:nvPr/>
        </p:nvSpPr>
        <p:spPr>
          <a:xfrm>
            <a:off x="0" y="5366498"/>
            <a:ext cx="12192000" cy="1543007"/>
          </a:xfrm>
          <a:prstGeom prst="rect">
            <a:avLst/>
          </a:prstGeom>
          <a:gradFill>
            <a:gsLst>
              <a:gs pos="0">
                <a:schemeClr val="accent3">
                  <a:lumMod val="64000"/>
                  <a:lumOff val="36000"/>
                  <a:alpha val="86000"/>
                </a:schemeClr>
              </a:gs>
              <a:gs pos="100000">
                <a:schemeClr val="accent3">
                  <a:lumMod val="100000"/>
                  <a:alpha val="86000"/>
                </a:schemeClr>
              </a:gs>
            </a:gsLst>
            <a:path path="circle">
              <a:fillToRect l="50000" t="-80000" r="50000" b="180000"/>
            </a:path>
          </a:gradFill>
          <a:ln w="3816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A24CBC-6B14-2A60-73F5-86E3C8F90C0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65867" y="5366499"/>
            <a:ext cx="1376744" cy="1525515"/>
          </a:xfrm>
          <a:prstGeom prst="rect">
            <a:avLst/>
          </a:prstGeom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23850B-132F-129B-1346-8919566163A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15176" y="5771182"/>
            <a:ext cx="1978679" cy="827578"/>
          </a:xfrm>
          <a:prstGeom prst="rect">
            <a:avLst/>
          </a:prstGeom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CF17177-E4E3-0F45-4CE5-2EBFD3C3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43" y="5683069"/>
            <a:ext cx="2012622" cy="9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AF7B345-D62B-37BB-D8E5-E9B8FD32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87" y="5636744"/>
            <a:ext cx="1719645" cy="10778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5311A98-9913-8C51-E2EA-A2AACE8EA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28" y="5543720"/>
            <a:ext cx="2300865" cy="12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26">
        <p:fade/>
      </p:transition>
    </mc:Choice>
    <mc:Fallback>
      <p:transition spd="med" advTm="91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DE2056B-C4DF-4599-A4A1-6B011AE83898}"/>
              </a:ext>
            </a:extLst>
          </p:cNvPr>
          <p:cNvSpPr txBox="1">
            <a:spLocks/>
          </p:cNvSpPr>
          <p:nvPr/>
        </p:nvSpPr>
        <p:spPr>
          <a:xfrm>
            <a:off x="4517571" y="60519"/>
            <a:ext cx="3156858" cy="83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err="1">
                <a:solidFill>
                  <a:schemeClr val="accent3"/>
                </a:solidFill>
                <a:latin typeface="HelveticaNeueLT Pro 55 Roman" panose="020B0604020202020204" pitchFamily="34" charset="0"/>
              </a:rPr>
              <a:t>Midjourney</a:t>
            </a:r>
            <a:endParaRPr lang="en-GB" dirty="0">
              <a:solidFill>
                <a:schemeClr val="accent3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3" name="Immagine 2" descr="Immagine che contiene testo, diverso, set&#10;&#10;Descrizione generata automaticamente">
            <a:extLst>
              <a:ext uri="{FF2B5EF4-FFF2-40B4-BE49-F238E27FC236}">
                <a16:creationId xmlns:a16="http://schemas.microsoft.com/office/drawing/2014/main" id="{101FF5BA-F708-1D33-E489-31220405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 b="1539"/>
          <a:stretch/>
        </p:blipFill>
        <p:spPr>
          <a:xfrm>
            <a:off x="1028409" y="867767"/>
            <a:ext cx="9966162" cy="5605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3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999">
        <p:fade/>
      </p:transition>
    </mc:Choice>
    <mc:Fallback>
      <p:transition spd="med" advTm="769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DE2056B-C4DF-4599-A4A1-6B011AE83898}"/>
              </a:ext>
            </a:extLst>
          </p:cNvPr>
          <p:cNvSpPr txBox="1">
            <a:spLocks/>
          </p:cNvSpPr>
          <p:nvPr/>
        </p:nvSpPr>
        <p:spPr>
          <a:xfrm>
            <a:off x="4876800" y="60519"/>
            <a:ext cx="2438400" cy="83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err="1">
                <a:solidFill>
                  <a:schemeClr val="accent3"/>
                </a:solidFill>
                <a:latin typeface="HelveticaNeueLT Pro 55 Roman" panose="020B0604020202020204" pitchFamily="34" charset="0"/>
              </a:rPr>
              <a:t>ChatGPT</a:t>
            </a:r>
            <a:endParaRPr lang="en-GB" dirty="0">
              <a:solidFill>
                <a:schemeClr val="accent3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BB9640-3C78-47BC-C4A1-120943382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7096" r="12233" b="17096"/>
          <a:stretch/>
        </p:blipFill>
        <p:spPr>
          <a:xfrm>
            <a:off x="1567543" y="1619070"/>
            <a:ext cx="9056914" cy="4458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04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999">
        <p:fade/>
      </p:transition>
    </mc:Choice>
    <mc:Fallback>
      <p:transition spd="med" advTm="7699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EB6A5D2-17A1-4A8D-A19D-3A979BCC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207" y="13122"/>
            <a:ext cx="6469410" cy="952012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accent3"/>
                </a:solidFill>
                <a:latin typeface="HelveticaNeueLT Pro 55 Roman" panose="020B0604020202020204" pitchFamily="34" charset="0"/>
              </a:rPr>
              <a:t>The </a:t>
            </a:r>
            <a:r>
              <a:rPr lang="it-IT" dirty="0" err="1">
                <a:solidFill>
                  <a:schemeClr val="accent3"/>
                </a:solidFill>
                <a:latin typeface="HelveticaNeueLT Pro 55 Roman" panose="020B0604020202020204" pitchFamily="34" charset="0"/>
              </a:rPr>
              <a:t>function</a:t>
            </a:r>
            <a:r>
              <a:rPr lang="it-IT" dirty="0">
                <a:solidFill>
                  <a:schemeClr val="accent3"/>
                </a:solidFill>
                <a:latin typeface="HelveticaNeueLT Pro 55 Roman" panose="020B0604020202020204" pitchFamily="34" charset="0"/>
              </a:rPr>
              <a:t> </a:t>
            </a:r>
            <a:r>
              <a:rPr lang="it-IT" dirty="0" err="1">
                <a:solidFill>
                  <a:schemeClr val="accent3"/>
                </a:solidFill>
                <a:latin typeface="HelveticaNeueLT Pro 55 Roman" panose="020B0604020202020204" pitchFamily="34" charset="0"/>
              </a:rPr>
              <a:t>as</a:t>
            </a:r>
            <a:r>
              <a:rPr lang="it-IT" dirty="0">
                <a:solidFill>
                  <a:schemeClr val="accent3"/>
                </a:solidFill>
                <a:latin typeface="HelveticaNeueLT Pro 55 Roman" panose="020B0604020202020204" pitchFamily="34" charset="0"/>
              </a:rPr>
              <a:t> a network</a:t>
            </a:r>
            <a:endParaRPr lang="en-GB" dirty="0">
              <a:solidFill>
                <a:schemeClr val="accent3"/>
              </a:solidFill>
              <a:latin typeface="HelveticaNeueLT Pro 55 Roman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BB811AF1-E33F-4310-B3C7-FB533FF15673}"/>
                  </a:ext>
                </a:extLst>
              </p:cNvPr>
              <p:cNvSpPr txBox="1"/>
              <p:nvPr/>
            </p:nvSpPr>
            <p:spPr>
              <a:xfrm>
                <a:off x="671334" y="5630230"/>
                <a:ext cx="6078156" cy="1189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it-IT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=2…ℓ−1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BB811AF1-E33F-4310-B3C7-FB533FF15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4" y="5630230"/>
                <a:ext cx="6078156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D959086A-DB27-4EA4-9D5A-EF6CFBCC7C23}"/>
                  </a:ext>
                </a:extLst>
              </p:cNvPr>
              <p:cNvSpPr txBox="1"/>
              <p:nvPr/>
            </p:nvSpPr>
            <p:spPr>
              <a:xfrm>
                <a:off x="6899508" y="5630230"/>
                <a:ext cx="4201665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D959086A-DB27-4EA4-9D5A-EF6CFBCC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08" y="5630230"/>
                <a:ext cx="4201665" cy="1038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o 27">
            <a:extLst>
              <a:ext uri="{FF2B5EF4-FFF2-40B4-BE49-F238E27FC236}">
                <a16:creationId xmlns:a16="http://schemas.microsoft.com/office/drawing/2014/main" id="{1783DB03-E7E8-441B-9DCD-C0D4776F5A43}"/>
              </a:ext>
            </a:extLst>
          </p:cNvPr>
          <p:cNvGrpSpPr/>
          <p:nvPr/>
        </p:nvGrpSpPr>
        <p:grpSpPr>
          <a:xfrm>
            <a:off x="7672841" y="2091587"/>
            <a:ext cx="3685543" cy="1738984"/>
            <a:chOff x="5975108" y="2926050"/>
            <a:chExt cx="2560669" cy="702922"/>
          </a:xfrm>
        </p:grpSpPr>
        <p:sp>
          <p:nvSpPr>
            <p:cNvPr id="72" name="Rettangolo con angoli arrotondati 71">
              <a:extLst>
                <a:ext uri="{FF2B5EF4-FFF2-40B4-BE49-F238E27FC236}">
                  <a16:creationId xmlns:a16="http://schemas.microsoft.com/office/drawing/2014/main" id="{471C8E04-F494-4124-AE0F-F54E08969106}"/>
                </a:ext>
              </a:extLst>
            </p:cNvPr>
            <p:cNvSpPr/>
            <p:nvPr/>
          </p:nvSpPr>
          <p:spPr>
            <a:xfrm>
              <a:off x="6272426" y="2926050"/>
              <a:ext cx="1833872" cy="702922"/>
            </a:xfrm>
            <a:prstGeom prst="roundRect">
              <a:avLst/>
            </a:prstGeom>
            <a:solidFill>
              <a:srgbClr val="2A5E5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51D9BE32-E660-4DAD-99F6-4B4EDE4471C8}"/>
                    </a:ext>
                  </a:extLst>
                </p:cNvPr>
                <p:cNvSpPr txBox="1"/>
                <p:nvPr/>
              </p:nvSpPr>
              <p:spPr>
                <a:xfrm>
                  <a:off x="5975108" y="2944997"/>
                  <a:ext cx="2560669" cy="5844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it-IT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it-IT" sz="2400" b="0" dirty="0"/>
                </a:p>
                <a:p>
                  <a:r>
                    <a:rPr lang="it-IT" sz="2400" dirty="0"/>
                    <a:t> 	or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d>
                              <m:dPr>
                                <m:ctrlPr>
                                  <a:rPr lang="it-IT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51D9BE32-E660-4DAD-99F6-4B4EDE447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108" y="2944997"/>
                  <a:ext cx="2560669" cy="5844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F5FFF25-598B-46E5-BC25-FB0055AEBCAD}"/>
              </a:ext>
            </a:extLst>
          </p:cNvPr>
          <p:cNvGrpSpPr/>
          <p:nvPr/>
        </p:nvGrpSpPr>
        <p:grpSpPr>
          <a:xfrm>
            <a:off x="257897" y="866858"/>
            <a:ext cx="6884274" cy="3975133"/>
            <a:chOff x="-716916" y="679572"/>
            <a:chExt cx="6884274" cy="3975133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9D0BEEE6-570E-4117-B3FA-EEFADBD1732C}"/>
                </a:ext>
              </a:extLst>
            </p:cNvPr>
            <p:cNvGrpSpPr/>
            <p:nvPr/>
          </p:nvGrpSpPr>
          <p:grpSpPr>
            <a:xfrm>
              <a:off x="-716916" y="679572"/>
              <a:ext cx="6884274" cy="3975133"/>
              <a:chOff x="163217" y="848050"/>
              <a:chExt cx="6884274" cy="3975133"/>
            </a:xfrm>
          </p:grpSpPr>
          <p:pic>
            <p:nvPicPr>
              <p:cNvPr id="17" name="Elemento grafico 16">
                <a:extLst>
                  <a:ext uri="{FF2B5EF4-FFF2-40B4-BE49-F238E27FC236}">
                    <a16:creationId xmlns:a16="http://schemas.microsoft.com/office/drawing/2014/main" id="{AFD4F620-252F-4BAE-84BF-C79E5D550F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39782" t="14520" r="18279" b="25987"/>
              <a:stretch/>
            </p:blipFill>
            <p:spPr>
              <a:xfrm>
                <a:off x="312890" y="1214600"/>
                <a:ext cx="6217342" cy="3608583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CasellaDiTesto 18">
                    <a:extLst>
                      <a:ext uri="{FF2B5EF4-FFF2-40B4-BE49-F238E27FC236}">
                        <a16:creationId xmlns:a16="http://schemas.microsoft.com/office/drawing/2014/main" id="{7D6184D2-A498-4163-9843-DC6F07267213}"/>
                      </a:ext>
                    </a:extLst>
                  </p:cNvPr>
                  <p:cNvSpPr txBox="1"/>
                  <p:nvPr/>
                </p:nvSpPr>
                <p:spPr>
                  <a:xfrm>
                    <a:off x="163217" y="2428363"/>
                    <a:ext cx="656589" cy="4924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:r>
                      <a:rPr lang="it-IT" sz="3200" dirty="0"/>
                      <a:t>  </a:t>
                    </a:r>
                    <a14:m>
                      <m:oMath xmlns:m="http://schemas.openxmlformats.org/officeDocument/2006/math">
                        <m:r>
                          <a:rPr lang="it-IT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endParaRPr lang="it-IT" sz="3200" dirty="0"/>
                  </a:p>
                </p:txBody>
              </p:sp>
            </mc:Choice>
            <mc:Fallback>
              <p:sp>
                <p:nvSpPr>
                  <p:cNvPr id="19" name="CasellaDiTesto 18">
                    <a:extLst>
                      <a:ext uri="{FF2B5EF4-FFF2-40B4-BE49-F238E27FC236}">
                        <a16:creationId xmlns:a16="http://schemas.microsoft.com/office/drawing/2014/main" id="{7D6184D2-A498-4163-9843-DC6F07267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217" y="2428363"/>
                    <a:ext cx="656589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C1AE9B09-38E9-4DFE-AD9A-ACEBFE27A78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129" y="1462043"/>
                    <a:ext cx="417232" cy="448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C1AE9B09-38E9-4DFE-AD9A-ACEBFE27A7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129" y="1462043"/>
                    <a:ext cx="417232" cy="448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4927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asellaDiTesto 75">
                    <a:extLst>
                      <a:ext uri="{FF2B5EF4-FFF2-40B4-BE49-F238E27FC236}">
                        <a16:creationId xmlns:a16="http://schemas.microsoft.com/office/drawing/2014/main" id="{5FAA3E11-571B-4731-8E9A-06D5975487D5}"/>
                      </a:ext>
                    </a:extLst>
                  </p:cNvPr>
                  <p:cNvSpPr txBox="1"/>
                  <p:nvPr/>
                </p:nvSpPr>
                <p:spPr>
                  <a:xfrm>
                    <a:off x="3212945" y="848050"/>
                    <a:ext cx="417232" cy="448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76" name="CasellaDiTesto 75">
                    <a:extLst>
                      <a:ext uri="{FF2B5EF4-FFF2-40B4-BE49-F238E27FC236}">
                        <a16:creationId xmlns:a16="http://schemas.microsoft.com/office/drawing/2014/main" id="{5FAA3E11-571B-4731-8E9A-06D5975487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2945" y="848050"/>
                    <a:ext cx="417232" cy="448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14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CasellaDiTesto 76">
                    <a:extLst>
                      <a:ext uri="{FF2B5EF4-FFF2-40B4-BE49-F238E27FC236}">
                        <a16:creationId xmlns:a16="http://schemas.microsoft.com/office/drawing/2014/main" id="{BB78F606-F201-413A-A13F-230892E2A9F6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109" y="1462043"/>
                    <a:ext cx="417232" cy="448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77" name="CasellaDiTesto 76">
                    <a:extLst>
                      <a:ext uri="{FF2B5EF4-FFF2-40B4-BE49-F238E27FC236}">
                        <a16:creationId xmlns:a16="http://schemas.microsoft.com/office/drawing/2014/main" id="{BB78F606-F201-413A-A13F-230892E2A9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4109" y="1462043"/>
                    <a:ext cx="417232" cy="448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4927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CasellaDiTesto 79">
                    <a:extLst>
                      <a:ext uri="{FF2B5EF4-FFF2-40B4-BE49-F238E27FC236}">
                        <a16:creationId xmlns:a16="http://schemas.microsoft.com/office/drawing/2014/main" id="{371BFC55-F376-4C80-ABC2-375F867A48AA}"/>
                      </a:ext>
                    </a:extLst>
                  </p:cNvPr>
                  <p:cNvSpPr txBox="1"/>
                  <p:nvPr/>
                </p:nvSpPr>
                <p:spPr>
                  <a:xfrm>
                    <a:off x="5966864" y="2246035"/>
                    <a:ext cx="1080627" cy="51296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32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it-IT" sz="32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</m:oMath>
                      </m:oMathPara>
                    </a14:m>
                    <a:endParaRPr lang="it-IT" sz="3200" dirty="0"/>
                  </a:p>
                </p:txBody>
              </p:sp>
            </mc:Choice>
            <mc:Fallback xmlns="">
              <p:sp>
                <p:nvSpPr>
                  <p:cNvPr id="80" name="CasellaDiTesto 79">
                    <a:extLst>
                      <a:ext uri="{FF2B5EF4-FFF2-40B4-BE49-F238E27FC236}">
                        <a16:creationId xmlns:a16="http://schemas.microsoft.com/office/drawing/2014/main" id="{371BFC55-F376-4C80-ABC2-375F867A48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6864" y="2246035"/>
                    <a:ext cx="1080627" cy="5129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Ovale 189">
              <a:extLst>
                <a:ext uri="{FF2B5EF4-FFF2-40B4-BE49-F238E27FC236}">
                  <a16:creationId xmlns:a16="http://schemas.microsoft.com/office/drawing/2014/main" id="{FC2788E6-9A0E-42ED-8F94-5BCCA862313F}"/>
                </a:ext>
              </a:extLst>
            </p:cNvPr>
            <p:cNvSpPr/>
            <p:nvPr/>
          </p:nvSpPr>
          <p:spPr>
            <a:xfrm>
              <a:off x="5350157" y="2773793"/>
              <a:ext cx="276888" cy="25350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33856E9-7A4C-45F3-A5C6-8E9B1EA80A51}"/>
              </a:ext>
            </a:extLst>
          </p:cNvPr>
          <p:cNvSpPr/>
          <p:nvPr/>
        </p:nvSpPr>
        <p:spPr>
          <a:xfrm>
            <a:off x="257896" y="866858"/>
            <a:ext cx="6922021" cy="420963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EAC5D29-7C9F-468C-8313-8A0B3C96F590}"/>
                  </a:ext>
                </a:extLst>
              </p:cNvPr>
              <p:cNvSpPr txBox="1"/>
              <p:nvPr/>
            </p:nvSpPr>
            <p:spPr>
              <a:xfrm>
                <a:off x="517798" y="4351959"/>
                <a:ext cx="307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EAC5D29-7C9F-468C-8313-8A0B3C96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98" y="4351959"/>
                <a:ext cx="30707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1963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911">
        <p:fade/>
      </p:transition>
    </mc:Choice>
    <mc:Fallback>
      <p:transition spd="med" advTm="939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79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3DEC83FF-5755-47AE-828A-2CCBBAFE6C5C}"/>
              </a:ext>
            </a:extLst>
          </p:cNvPr>
          <p:cNvGrpSpPr/>
          <p:nvPr/>
        </p:nvGrpSpPr>
        <p:grpSpPr>
          <a:xfrm>
            <a:off x="5529919" y="988301"/>
            <a:ext cx="5356438" cy="3461806"/>
            <a:chOff x="3599396" y="1376822"/>
            <a:chExt cx="5356438" cy="3461806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843AB39C-1A45-44DD-98E2-7393D722003A}"/>
                </a:ext>
              </a:extLst>
            </p:cNvPr>
            <p:cNvSpPr/>
            <p:nvPr/>
          </p:nvSpPr>
          <p:spPr>
            <a:xfrm>
              <a:off x="4575121" y="1376822"/>
              <a:ext cx="3405258" cy="1252131"/>
            </a:xfrm>
            <a:prstGeom prst="ellipse">
              <a:avLst/>
            </a:prstGeom>
            <a:solidFill>
              <a:srgbClr val="2A5E5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CasellaDiTesto 107">
              <a:extLst>
                <a:ext uri="{FF2B5EF4-FFF2-40B4-BE49-F238E27FC236}">
                  <a16:creationId xmlns:a16="http://schemas.microsoft.com/office/drawing/2014/main" id="{1F856CC0-DFF7-4367-BE94-BEA002510074}"/>
                </a:ext>
              </a:extLst>
            </p:cNvPr>
            <p:cNvSpPr txBox="1"/>
            <p:nvPr/>
          </p:nvSpPr>
          <p:spPr>
            <a:xfrm>
              <a:off x="4842806" y="1823262"/>
              <a:ext cx="2869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HelveticaNeueLT Pro 35 Th" panose="020B0403020202090204" pitchFamily="34" charset="0"/>
                </a:rPr>
                <a:t>Loss Function</a:t>
              </a:r>
            </a:p>
          </p:txBody>
        </p: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916BA485-FDB9-45AE-A35F-8E6200948238}"/>
                </a:ext>
              </a:extLst>
            </p:cNvPr>
            <p:cNvCxnSpPr>
              <a:cxnSpLocks/>
              <a:stCxn id="5" idx="4"/>
              <a:endCxn id="3" idx="0"/>
            </p:cNvCxnSpPr>
            <p:nvPr/>
          </p:nvCxnSpPr>
          <p:spPr>
            <a:xfrm flipH="1">
              <a:off x="6269504" y="2628953"/>
              <a:ext cx="8246" cy="50149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8912A725-23F0-4954-A302-1706A688D6FB}"/>
                </a:ext>
              </a:extLst>
            </p:cNvPr>
            <p:cNvSpPr/>
            <p:nvPr/>
          </p:nvSpPr>
          <p:spPr>
            <a:xfrm>
              <a:off x="3599396" y="3130445"/>
              <a:ext cx="5340216" cy="1708183"/>
            </a:xfrm>
            <a:prstGeom prst="roundRect">
              <a:avLst/>
            </a:prstGeom>
            <a:solidFill>
              <a:srgbClr val="2A5E5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F7E562DB-1E24-4A75-A080-9B60F4C698F4}"/>
                    </a:ext>
                  </a:extLst>
                </p:cNvPr>
                <p:cNvSpPr txBox="1"/>
                <p:nvPr/>
              </p:nvSpPr>
              <p:spPr>
                <a:xfrm>
                  <a:off x="3639956" y="3520032"/>
                  <a:ext cx="5315878" cy="9041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it-I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it-IT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it-IT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t-IT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𝑝𝑟𝑒𝑑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F7E562DB-1E24-4A75-A080-9B60F4C69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956" y="3520032"/>
                  <a:ext cx="5315878" cy="90415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9EB532AF-3897-4829-B321-C06722CB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622" y="42080"/>
            <a:ext cx="2715324" cy="889457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3"/>
                </a:solidFill>
                <a:latin typeface="HelveticaNeueLT Pro 55 Roman" panose="020B0604020202020204" pitchFamily="34" charset="0"/>
              </a:rPr>
              <a:t>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30E516D6-A161-40D4-910E-F90CE4A588CA}"/>
                  </a:ext>
                </a:extLst>
              </p:cNvPr>
              <p:cNvSpPr/>
              <p:nvPr/>
            </p:nvSpPr>
            <p:spPr>
              <a:xfrm>
                <a:off x="4089060" y="5604556"/>
                <a:ext cx="4184448" cy="817125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𝒅𝒊𝒎</m:t>
                    </m:r>
                    <m:d>
                      <m:dPr>
                        <m:ctrlPr>
                          <a:rPr lang="it-IT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it-IT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GB" sz="2800" b="1" dirty="0">
                    <a:solidFill>
                      <a:srgbClr val="FFC000"/>
                    </a:solidFill>
                  </a:rPr>
                  <a:t> or more</a:t>
                </a:r>
              </a:p>
            </p:txBody>
          </p:sp>
        </mc:Choice>
        <mc:Fallback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30E516D6-A161-40D4-910E-F90CE4A58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60" y="5604556"/>
                <a:ext cx="4184448" cy="817125"/>
              </a:xfrm>
              <a:prstGeom prst="roundRect">
                <a:avLst/>
              </a:prstGeom>
              <a:blipFill>
                <a:blip r:embed="rId5"/>
                <a:stretch>
                  <a:fillRect r="-1597" b="-219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40E1B473-1320-473C-9733-FA39CDA4E8F7}"/>
              </a:ext>
            </a:extLst>
          </p:cNvPr>
          <p:cNvGrpSpPr/>
          <p:nvPr/>
        </p:nvGrpSpPr>
        <p:grpSpPr>
          <a:xfrm>
            <a:off x="888046" y="982347"/>
            <a:ext cx="3407900" cy="1252131"/>
            <a:chOff x="338619" y="1272537"/>
            <a:chExt cx="3407900" cy="1252131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D03C9124-A7D2-4C1A-B118-58C2C96CB85D}"/>
                </a:ext>
              </a:extLst>
            </p:cNvPr>
            <p:cNvSpPr/>
            <p:nvPr/>
          </p:nvSpPr>
          <p:spPr>
            <a:xfrm>
              <a:off x="338619" y="1272537"/>
              <a:ext cx="3407900" cy="1252131"/>
            </a:xfrm>
            <a:prstGeom prst="ellipse">
              <a:avLst/>
            </a:prstGeom>
            <a:solidFill>
              <a:srgbClr val="2A5E5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0A3EC7A7-1B39-408E-BAF5-2BFE3194EDEA}"/>
                </a:ext>
              </a:extLst>
            </p:cNvPr>
            <p:cNvSpPr txBox="1"/>
            <p:nvPr/>
          </p:nvSpPr>
          <p:spPr>
            <a:xfrm>
              <a:off x="607625" y="1664395"/>
              <a:ext cx="2869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HelveticaNeueLT Pro 35 Th" panose="020B0403020202090204" pitchFamily="34" charset="0"/>
                </a:rPr>
                <a:t>Dataset</a:t>
              </a:r>
              <a:endParaRPr lang="en-GB" sz="2400" b="1" dirty="0">
                <a:latin typeface="HelveticaNeueLT Pro 35 Th" panose="020B0403020202090204" pitchFamily="34" charset="0"/>
              </a:endParaRPr>
            </a:p>
          </p:txBody>
        </p:sp>
      </p:grp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8A96086-735C-4A48-B3C8-FB5815007F12}"/>
              </a:ext>
            </a:extLst>
          </p:cNvPr>
          <p:cNvCxnSpPr>
            <a:cxnSpLocks/>
            <a:stCxn id="21" idx="4"/>
            <a:endCxn id="24" idx="0"/>
          </p:cNvCxnSpPr>
          <p:nvPr/>
        </p:nvCxnSpPr>
        <p:spPr>
          <a:xfrm flipH="1">
            <a:off x="2586865" y="2234478"/>
            <a:ext cx="5131" cy="9036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E8DAAD4B-AD84-4454-A2A8-F235861465C5}"/>
                  </a:ext>
                </a:extLst>
              </p:cNvPr>
              <p:cNvSpPr/>
              <p:nvPr/>
            </p:nvSpPr>
            <p:spPr>
              <a:xfrm>
                <a:off x="1084670" y="3138136"/>
                <a:ext cx="3004390" cy="1148279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∈1…|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E8DAAD4B-AD84-4454-A2A8-F23586146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70" y="3138136"/>
                <a:ext cx="3004390" cy="114827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ttangolo con angoli arrotondati 33">
                <a:extLst>
                  <a:ext uri="{FF2B5EF4-FFF2-40B4-BE49-F238E27FC236}">
                    <a16:creationId xmlns:a16="http://schemas.microsoft.com/office/drawing/2014/main" id="{5BF5B54F-9E4D-4E54-B1B9-5247DF7892A1}"/>
                  </a:ext>
                </a:extLst>
              </p:cNvPr>
              <p:cNvSpPr/>
              <p:nvPr/>
            </p:nvSpPr>
            <p:spPr>
              <a:xfrm>
                <a:off x="6021780" y="4286415"/>
                <a:ext cx="4329062" cy="607469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400" dirty="0"/>
                  <a:t> and minimize</a:t>
                </a:r>
              </a:p>
            </p:txBody>
          </p:sp>
        </mc:Choice>
        <mc:Fallback>
          <p:sp>
            <p:nvSpPr>
              <p:cNvPr id="34" name="Rettangolo con angoli arrotondati 33">
                <a:extLst>
                  <a:ext uri="{FF2B5EF4-FFF2-40B4-BE49-F238E27FC236}">
                    <a16:creationId xmlns:a16="http://schemas.microsoft.com/office/drawing/2014/main" id="{5BF5B54F-9E4D-4E54-B1B9-5247DF789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780" y="4286415"/>
                <a:ext cx="4329062" cy="607469"/>
              </a:xfrm>
              <a:prstGeom prst="roundRect">
                <a:avLst/>
              </a:prstGeom>
              <a:blipFill>
                <a:blip r:embed="rId7"/>
                <a:stretch>
                  <a:fillRect b="-776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2436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873">
        <p:fade/>
      </p:transition>
    </mc:Choice>
    <mc:Fallback>
      <p:transition spd="med" advTm="64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EBAC3C5C-D45C-EE09-217D-8EDB4DEE2CBB}"/>
              </a:ext>
            </a:extLst>
          </p:cNvPr>
          <p:cNvSpPr txBox="1">
            <a:spLocks/>
          </p:cNvSpPr>
          <p:nvPr/>
        </p:nvSpPr>
        <p:spPr>
          <a:xfrm>
            <a:off x="2526694" y="3002280"/>
            <a:ext cx="7172478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HelveticaNeueLT Pro 35 Th" panose="020B0403020202090204" pitchFamily="34" charset="0"/>
                <a:ea typeface="Microsoft YaHei Light" panose="020B0502040204020203" pitchFamily="34" charset="-122"/>
              </a:rPr>
              <a:t>Where is information stored?</a:t>
            </a:r>
          </a:p>
        </p:txBody>
      </p:sp>
    </p:spTree>
    <p:extLst>
      <p:ext uri="{BB962C8B-B14F-4D97-AF65-F5344CB8AC3E}">
        <p14:creationId xmlns:p14="http://schemas.microsoft.com/office/powerpoint/2010/main" val="34746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itolo 1">
            <a:extLst>
              <a:ext uri="{FF2B5EF4-FFF2-40B4-BE49-F238E27FC236}">
                <a16:creationId xmlns:a16="http://schemas.microsoft.com/office/drawing/2014/main" id="{9E2C0EC5-A905-48E0-99D7-AA7BBA48237E}"/>
              </a:ext>
            </a:extLst>
          </p:cNvPr>
          <p:cNvSpPr txBox="1">
            <a:spLocks/>
          </p:cNvSpPr>
          <p:nvPr/>
        </p:nvSpPr>
        <p:spPr>
          <a:xfrm>
            <a:off x="3864172" y="-21984"/>
            <a:ext cx="4756312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Feedforward Network</a:t>
            </a:r>
            <a:endParaRPr lang="en-GB" dirty="0">
              <a:solidFill>
                <a:schemeClr val="accent3"/>
              </a:solidFill>
              <a:latin typeface="Abadi Extra Light" panose="020B0204020104020204" pitchFamily="34" charset="0"/>
              <a:ea typeface="Microsoft YaHei Light" panose="020B0502040204020203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CasellaDiTesto 385">
                <a:extLst>
                  <a:ext uri="{FF2B5EF4-FFF2-40B4-BE49-F238E27FC236}">
                    <a16:creationId xmlns:a16="http://schemas.microsoft.com/office/drawing/2014/main" id="{86BFA6A2-6513-43D8-AE97-6B6EEA1B9846}"/>
                  </a:ext>
                </a:extLst>
              </p:cNvPr>
              <p:cNvSpPr txBox="1"/>
              <p:nvPr/>
            </p:nvSpPr>
            <p:spPr>
              <a:xfrm>
                <a:off x="3564576" y="1235162"/>
                <a:ext cx="4543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86" name="CasellaDiTesto 385">
                <a:extLst>
                  <a:ext uri="{FF2B5EF4-FFF2-40B4-BE49-F238E27FC236}">
                    <a16:creationId xmlns:a16="http://schemas.microsoft.com/office/drawing/2014/main" id="{86BFA6A2-6513-43D8-AE97-6B6EEA1B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76" y="1235162"/>
                <a:ext cx="454364" cy="369332"/>
              </a:xfrm>
              <a:prstGeom prst="rect">
                <a:avLst/>
              </a:prstGeom>
              <a:blipFill>
                <a:blip r:embed="rId4"/>
                <a:stretch>
                  <a:fillRect l="-16216" r="-6757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CasellaDiTesto 387">
                <a:extLst>
                  <a:ext uri="{FF2B5EF4-FFF2-40B4-BE49-F238E27FC236}">
                    <a16:creationId xmlns:a16="http://schemas.microsoft.com/office/drawing/2014/main" id="{BD06EE94-4397-4841-873F-024E96A5A151}"/>
                  </a:ext>
                </a:extLst>
              </p:cNvPr>
              <p:cNvSpPr txBox="1"/>
              <p:nvPr/>
            </p:nvSpPr>
            <p:spPr>
              <a:xfrm>
                <a:off x="5126274" y="717886"/>
                <a:ext cx="4680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88" name="CasellaDiTesto 387">
                <a:extLst>
                  <a:ext uri="{FF2B5EF4-FFF2-40B4-BE49-F238E27FC236}">
                    <a16:creationId xmlns:a16="http://schemas.microsoft.com/office/drawing/2014/main" id="{BD06EE94-4397-4841-873F-024E96A5A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274" y="717886"/>
                <a:ext cx="468012" cy="369332"/>
              </a:xfrm>
              <a:prstGeom prst="rect">
                <a:avLst/>
              </a:prstGeom>
              <a:blipFill>
                <a:blip r:embed="rId5"/>
                <a:stretch>
                  <a:fillRect l="-14286" r="-3896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82EF2E78-9EBE-1490-155A-AA546D004B83}"/>
              </a:ext>
            </a:extLst>
          </p:cNvPr>
          <p:cNvGrpSpPr/>
          <p:nvPr/>
        </p:nvGrpSpPr>
        <p:grpSpPr>
          <a:xfrm>
            <a:off x="5336809" y="717886"/>
            <a:ext cx="3513440" cy="4333272"/>
            <a:chOff x="5336809" y="717886"/>
            <a:chExt cx="3513440" cy="4333272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A93E9F2E-A318-8F2F-C8D0-E460964D20AE}"/>
                </a:ext>
              </a:extLst>
            </p:cNvPr>
            <p:cNvGrpSpPr/>
            <p:nvPr/>
          </p:nvGrpSpPr>
          <p:grpSpPr>
            <a:xfrm>
              <a:off x="5336809" y="717886"/>
              <a:ext cx="3436079" cy="4333272"/>
              <a:chOff x="5336809" y="717886"/>
              <a:chExt cx="3436079" cy="43332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0" name="CasellaDiTesto 389">
                    <a:extLst>
                      <a:ext uri="{FF2B5EF4-FFF2-40B4-BE49-F238E27FC236}">
                        <a16:creationId xmlns:a16="http://schemas.microsoft.com/office/drawing/2014/main" id="{9EDF2768-1657-40B8-914F-E0938906AF8E}"/>
                      </a:ext>
                    </a:extLst>
                  </p:cNvPr>
                  <p:cNvSpPr txBox="1"/>
                  <p:nvPr/>
                </p:nvSpPr>
                <p:spPr>
                  <a:xfrm>
                    <a:off x="6712632" y="717886"/>
                    <a:ext cx="46801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390" name="CasellaDiTesto 389">
                    <a:extLst>
                      <a:ext uri="{FF2B5EF4-FFF2-40B4-BE49-F238E27FC236}">
                        <a16:creationId xmlns:a16="http://schemas.microsoft.com/office/drawing/2014/main" id="{9EDF2768-1657-40B8-914F-E0938906AF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2632" y="717886"/>
                    <a:ext cx="46801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987" r="-3896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7" name="Figura a mano libera: forma 326">
                <a:extLst>
                  <a:ext uri="{FF2B5EF4-FFF2-40B4-BE49-F238E27FC236}">
                    <a16:creationId xmlns:a16="http://schemas.microsoft.com/office/drawing/2014/main" id="{674D6C95-5E39-66AF-936A-B7FFAE031A3F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9365"/>
              </a:xfrm>
              <a:custGeom>
                <a:avLst/>
                <a:gdLst>
                  <a:gd name="connsiteX0" fmla="*/ 191 w 1599711"/>
                  <a:gd name="connsiteY0" fmla="*/ -113 h 9525"/>
                  <a:gd name="connsiteX1" fmla="*/ 1599903 w 1599711"/>
                  <a:gd name="connsiteY1" fmla="*/ -11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13"/>
                    </a:moveTo>
                    <a:lnTo>
                      <a:pt x="1599903" y="-11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28" name="Figura a mano libera: forma 327">
                <a:extLst>
                  <a:ext uri="{FF2B5EF4-FFF2-40B4-BE49-F238E27FC236}">
                    <a16:creationId xmlns:a16="http://schemas.microsoft.com/office/drawing/2014/main" id="{C6ADA51B-B93E-D26E-DB28-2CC72C6E57AE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349498"/>
              </a:xfrm>
              <a:custGeom>
                <a:avLst/>
                <a:gdLst>
                  <a:gd name="connsiteX0" fmla="*/ 191 w 1599711"/>
                  <a:gd name="connsiteY0" fmla="*/ -114 h 355485"/>
                  <a:gd name="connsiteX1" fmla="*/ 1599903 w 1599711"/>
                  <a:gd name="connsiteY1" fmla="*/ 355371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14"/>
                    </a:moveTo>
                    <a:lnTo>
                      <a:pt x="1599903" y="35537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29" name="Figura a mano libera: forma 328">
                <a:extLst>
                  <a:ext uri="{FF2B5EF4-FFF2-40B4-BE49-F238E27FC236}">
                    <a16:creationId xmlns:a16="http://schemas.microsoft.com/office/drawing/2014/main" id="{93F57168-97A3-C03D-66C7-E28D336D0ECB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698997"/>
              </a:xfrm>
              <a:custGeom>
                <a:avLst/>
                <a:gdLst>
                  <a:gd name="connsiteX0" fmla="*/ 191 w 1599711"/>
                  <a:gd name="connsiteY0" fmla="*/ -116 h 710971"/>
                  <a:gd name="connsiteX1" fmla="*/ 1599903 w 1599711"/>
                  <a:gd name="connsiteY1" fmla="*/ 710855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16"/>
                    </a:moveTo>
                    <a:lnTo>
                      <a:pt x="1599903" y="71085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0" name="Figura a mano libera: forma 329">
                <a:extLst>
                  <a:ext uri="{FF2B5EF4-FFF2-40B4-BE49-F238E27FC236}">
                    <a16:creationId xmlns:a16="http://schemas.microsoft.com/office/drawing/2014/main" id="{5FEA355F-DC0A-BEFD-8397-EB94BC45AF9D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1048495"/>
              </a:xfrm>
              <a:custGeom>
                <a:avLst/>
                <a:gdLst>
                  <a:gd name="connsiteX0" fmla="*/ 191 w 1599711"/>
                  <a:gd name="connsiteY0" fmla="*/ -117 h 1066456"/>
                  <a:gd name="connsiteX1" fmla="*/ 1599903 w 1599711"/>
                  <a:gd name="connsiteY1" fmla="*/ 1066340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-117"/>
                    </a:moveTo>
                    <a:lnTo>
                      <a:pt x="1599903" y="106634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1" name="Figura a mano libera: forma 330">
                <a:extLst>
                  <a:ext uri="{FF2B5EF4-FFF2-40B4-BE49-F238E27FC236}">
                    <a16:creationId xmlns:a16="http://schemas.microsoft.com/office/drawing/2014/main" id="{C63FE00E-1257-2DE4-5E4F-2EEC0E078D6B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1397994"/>
              </a:xfrm>
              <a:custGeom>
                <a:avLst/>
                <a:gdLst>
                  <a:gd name="connsiteX0" fmla="*/ 191 w 1599711"/>
                  <a:gd name="connsiteY0" fmla="*/ -118 h 1421942"/>
                  <a:gd name="connsiteX1" fmla="*/ 1599903 w 1599711"/>
                  <a:gd name="connsiteY1" fmla="*/ 1421824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-118"/>
                    </a:moveTo>
                    <a:lnTo>
                      <a:pt x="1599903" y="142182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2" name="Figura a mano libera: forma 331">
                <a:extLst>
                  <a:ext uri="{FF2B5EF4-FFF2-40B4-BE49-F238E27FC236}">
                    <a16:creationId xmlns:a16="http://schemas.microsoft.com/office/drawing/2014/main" id="{C301D941-4904-93B8-06DA-D471B1696336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1747492"/>
              </a:xfrm>
              <a:custGeom>
                <a:avLst/>
                <a:gdLst>
                  <a:gd name="connsiteX0" fmla="*/ 191 w 1599711"/>
                  <a:gd name="connsiteY0" fmla="*/ -120 h 1777427"/>
                  <a:gd name="connsiteX1" fmla="*/ 1599903 w 1599711"/>
                  <a:gd name="connsiteY1" fmla="*/ 1777308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-120"/>
                    </a:moveTo>
                    <a:lnTo>
                      <a:pt x="1599903" y="177730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3" name="Figura a mano libera: forma 332">
                <a:extLst>
                  <a:ext uri="{FF2B5EF4-FFF2-40B4-BE49-F238E27FC236}">
                    <a16:creationId xmlns:a16="http://schemas.microsoft.com/office/drawing/2014/main" id="{D3A4AA7D-A375-8272-A05B-CE2AB04F559F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2096991"/>
              </a:xfrm>
              <a:custGeom>
                <a:avLst/>
                <a:gdLst>
                  <a:gd name="connsiteX0" fmla="*/ 191 w 1599711"/>
                  <a:gd name="connsiteY0" fmla="*/ -121 h 2132913"/>
                  <a:gd name="connsiteX1" fmla="*/ 1599903 w 1599711"/>
                  <a:gd name="connsiteY1" fmla="*/ 2132792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-121"/>
                    </a:moveTo>
                    <a:lnTo>
                      <a:pt x="1599903" y="213279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4" name="Figura a mano libera: forma 333">
                <a:extLst>
                  <a:ext uri="{FF2B5EF4-FFF2-40B4-BE49-F238E27FC236}">
                    <a16:creationId xmlns:a16="http://schemas.microsoft.com/office/drawing/2014/main" id="{BFE840FB-4F44-6AD7-E3EE-CB2E0B2ECE22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2446490"/>
              </a:xfrm>
              <a:custGeom>
                <a:avLst/>
                <a:gdLst>
                  <a:gd name="connsiteX0" fmla="*/ 191 w 1599711"/>
                  <a:gd name="connsiteY0" fmla="*/ -123 h 2488399"/>
                  <a:gd name="connsiteX1" fmla="*/ 1599903 w 1599711"/>
                  <a:gd name="connsiteY1" fmla="*/ 2488277 h 24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488399">
                    <a:moveTo>
                      <a:pt x="191" y="-123"/>
                    </a:moveTo>
                    <a:lnTo>
                      <a:pt x="1599903" y="248827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5" name="Figura a mano libera: forma 334">
                <a:extLst>
                  <a:ext uri="{FF2B5EF4-FFF2-40B4-BE49-F238E27FC236}">
                    <a16:creationId xmlns:a16="http://schemas.microsoft.com/office/drawing/2014/main" id="{208F42BF-D320-AE0E-312C-A4B7D96E0A70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2795988"/>
              </a:xfrm>
              <a:custGeom>
                <a:avLst/>
                <a:gdLst>
                  <a:gd name="connsiteX0" fmla="*/ 191 w 1599711"/>
                  <a:gd name="connsiteY0" fmla="*/ -124 h 2843884"/>
                  <a:gd name="connsiteX1" fmla="*/ 1599903 w 1599711"/>
                  <a:gd name="connsiteY1" fmla="*/ 2843761 h 28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843884">
                    <a:moveTo>
                      <a:pt x="191" y="-124"/>
                    </a:moveTo>
                    <a:lnTo>
                      <a:pt x="1599903" y="284376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6" name="Figura a mano libera: forma 335">
                <a:extLst>
                  <a:ext uri="{FF2B5EF4-FFF2-40B4-BE49-F238E27FC236}">
                    <a16:creationId xmlns:a16="http://schemas.microsoft.com/office/drawing/2014/main" id="{8686C2F2-AD76-00E5-B4E2-6B735CF41798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3145487"/>
              </a:xfrm>
              <a:custGeom>
                <a:avLst/>
                <a:gdLst>
                  <a:gd name="connsiteX0" fmla="*/ 191 w 1599711"/>
                  <a:gd name="connsiteY0" fmla="*/ -125 h 3199370"/>
                  <a:gd name="connsiteX1" fmla="*/ 1599903 w 1599711"/>
                  <a:gd name="connsiteY1" fmla="*/ 3199245 h 319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199370">
                    <a:moveTo>
                      <a:pt x="191" y="-125"/>
                    </a:moveTo>
                    <a:lnTo>
                      <a:pt x="1599903" y="319924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7" name="Figura a mano libera: forma 336">
                <a:extLst>
                  <a:ext uri="{FF2B5EF4-FFF2-40B4-BE49-F238E27FC236}">
                    <a16:creationId xmlns:a16="http://schemas.microsoft.com/office/drawing/2014/main" id="{AB1C4D6A-EACC-0AA7-82FD-A04C58835108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71 h 355485"/>
                  <a:gd name="connsiteX1" fmla="*/ 1599903 w 1599711"/>
                  <a:gd name="connsiteY1" fmla="*/ -114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71"/>
                    </a:moveTo>
                    <a:lnTo>
                      <a:pt x="1599903" y="-11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8" name="Figura a mano libera: forma 337">
                <a:extLst>
                  <a:ext uri="{FF2B5EF4-FFF2-40B4-BE49-F238E27FC236}">
                    <a16:creationId xmlns:a16="http://schemas.microsoft.com/office/drawing/2014/main" id="{DAC8F9D6-95D8-ABF3-D48A-E0D83185BF11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9365"/>
              </a:xfrm>
              <a:custGeom>
                <a:avLst/>
                <a:gdLst>
                  <a:gd name="connsiteX0" fmla="*/ 191 w 1599711"/>
                  <a:gd name="connsiteY0" fmla="*/ -116 h 9525"/>
                  <a:gd name="connsiteX1" fmla="*/ 1599903 w 1599711"/>
                  <a:gd name="connsiteY1" fmla="*/ -11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16"/>
                    </a:moveTo>
                    <a:lnTo>
                      <a:pt x="1599903" y="-11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39" name="Figura a mano libera: forma 338">
                <a:extLst>
                  <a:ext uri="{FF2B5EF4-FFF2-40B4-BE49-F238E27FC236}">
                    <a16:creationId xmlns:a16="http://schemas.microsoft.com/office/drawing/2014/main" id="{8840136E-4AED-A3CE-5BC3-4408F0E5A7BF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349498"/>
              </a:xfrm>
              <a:custGeom>
                <a:avLst/>
                <a:gdLst>
                  <a:gd name="connsiteX0" fmla="*/ 191 w 1599711"/>
                  <a:gd name="connsiteY0" fmla="*/ -117 h 355485"/>
                  <a:gd name="connsiteX1" fmla="*/ 1599903 w 1599711"/>
                  <a:gd name="connsiteY1" fmla="*/ 355368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17"/>
                    </a:moveTo>
                    <a:lnTo>
                      <a:pt x="1599903" y="35536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0" name="Figura a mano libera: forma 339">
                <a:extLst>
                  <a:ext uri="{FF2B5EF4-FFF2-40B4-BE49-F238E27FC236}">
                    <a16:creationId xmlns:a16="http://schemas.microsoft.com/office/drawing/2014/main" id="{2C282EF6-EA71-AF2F-45F8-3301DBE39A91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698997"/>
              </a:xfrm>
              <a:custGeom>
                <a:avLst/>
                <a:gdLst>
                  <a:gd name="connsiteX0" fmla="*/ 191 w 1599711"/>
                  <a:gd name="connsiteY0" fmla="*/ -118 h 710971"/>
                  <a:gd name="connsiteX1" fmla="*/ 1599903 w 1599711"/>
                  <a:gd name="connsiteY1" fmla="*/ 710853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18"/>
                    </a:moveTo>
                    <a:lnTo>
                      <a:pt x="1599903" y="71085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1" name="Figura a mano libera: forma 340">
                <a:extLst>
                  <a:ext uri="{FF2B5EF4-FFF2-40B4-BE49-F238E27FC236}">
                    <a16:creationId xmlns:a16="http://schemas.microsoft.com/office/drawing/2014/main" id="{E2E2E640-F362-4023-64E5-B6446D29858D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1048495"/>
              </a:xfrm>
              <a:custGeom>
                <a:avLst/>
                <a:gdLst>
                  <a:gd name="connsiteX0" fmla="*/ 191 w 1599711"/>
                  <a:gd name="connsiteY0" fmla="*/ -120 h 1066456"/>
                  <a:gd name="connsiteX1" fmla="*/ 1599903 w 1599711"/>
                  <a:gd name="connsiteY1" fmla="*/ 1066337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-120"/>
                    </a:moveTo>
                    <a:lnTo>
                      <a:pt x="1599903" y="106633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2" name="Figura a mano libera: forma 341">
                <a:extLst>
                  <a:ext uri="{FF2B5EF4-FFF2-40B4-BE49-F238E27FC236}">
                    <a16:creationId xmlns:a16="http://schemas.microsoft.com/office/drawing/2014/main" id="{9F01107B-A1C8-749D-B784-F269A437726C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1397994"/>
              </a:xfrm>
              <a:custGeom>
                <a:avLst/>
                <a:gdLst>
                  <a:gd name="connsiteX0" fmla="*/ 191 w 1599711"/>
                  <a:gd name="connsiteY0" fmla="*/ -121 h 1421942"/>
                  <a:gd name="connsiteX1" fmla="*/ 1599903 w 1599711"/>
                  <a:gd name="connsiteY1" fmla="*/ 1421821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-121"/>
                    </a:moveTo>
                    <a:lnTo>
                      <a:pt x="1599903" y="142182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3" name="Figura a mano libera: forma 342">
                <a:extLst>
                  <a:ext uri="{FF2B5EF4-FFF2-40B4-BE49-F238E27FC236}">
                    <a16:creationId xmlns:a16="http://schemas.microsoft.com/office/drawing/2014/main" id="{5D113FF7-0E42-E9DA-B26C-158D71CF8313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1747492"/>
              </a:xfrm>
              <a:custGeom>
                <a:avLst/>
                <a:gdLst>
                  <a:gd name="connsiteX0" fmla="*/ 191 w 1599711"/>
                  <a:gd name="connsiteY0" fmla="*/ -123 h 1777427"/>
                  <a:gd name="connsiteX1" fmla="*/ 1599903 w 1599711"/>
                  <a:gd name="connsiteY1" fmla="*/ 1777305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-123"/>
                    </a:moveTo>
                    <a:lnTo>
                      <a:pt x="1599903" y="177730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4" name="Figura a mano libera: forma 343">
                <a:extLst>
                  <a:ext uri="{FF2B5EF4-FFF2-40B4-BE49-F238E27FC236}">
                    <a16:creationId xmlns:a16="http://schemas.microsoft.com/office/drawing/2014/main" id="{9B884065-5F07-C1F2-999A-D41F2790644F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2096991"/>
              </a:xfrm>
              <a:custGeom>
                <a:avLst/>
                <a:gdLst>
                  <a:gd name="connsiteX0" fmla="*/ 191 w 1599711"/>
                  <a:gd name="connsiteY0" fmla="*/ -124 h 2132913"/>
                  <a:gd name="connsiteX1" fmla="*/ 1599903 w 1599711"/>
                  <a:gd name="connsiteY1" fmla="*/ 2132790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-124"/>
                    </a:moveTo>
                    <a:lnTo>
                      <a:pt x="1599903" y="213279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5" name="Figura a mano libera: forma 344">
                <a:extLst>
                  <a:ext uri="{FF2B5EF4-FFF2-40B4-BE49-F238E27FC236}">
                    <a16:creationId xmlns:a16="http://schemas.microsoft.com/office/drawing/2014/main" id="{C962FE61-5B9A-EBB8-396B-AD2A61351378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2446490"/>
              </a:xfrm>
              <a:custGeom>
                <a:avLst/>
                <a:gdLst>
                  <a:gd name="connsiteX0" fmla="*/ 191 w 1599711"/>
                  <a:gd name="connsiteY0" fmla="*/ -125 h 2488399"/>
                  <a:gd name="connsiteX1" fmla="*/ 1599903 w 1599711"/>
                  <a:gd name="connsiteY1" fmla="*/ 2488274 h 24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488399">
                    <a:moveTo>
                      <a:pt x="191" y="-125"/>
                    </a:moveTo>
                    <a:lnTo>
                      <a:pt x="1599903" y="248827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6" name="Figura a mano libera: forma 345">
                <a:extLst>
                  <a:ext uri="{FF2B5EF4-FFF2-40B4-BE49-F238E27FC236}">
                    <a16:creationId xmlns:a16="http://schemas.microsoft.com/office/drawing/2014/main" id="{7CEA687D-B3CE-EC2C-BEAD-1991C78F821D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2795988"/>
              </a:xfrm>
              <a:custGeom>
                <a:avLst/>
                <a:gdLst>
                  <a:gd name="connsiteX0" fmla="*/ 191 w 1599711"/>
                  <a:gd name="connsiteY0" fmla="*/ -127 h 2843884"/>
                  <a:gd name="connsiteX1" fmla="*/ 1599903 w 1599711"/>
                  <a:gd name="connsiteY1" fmla="*/ 2843758 h 28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843884">
                    <a:moveTo>
                      <a:pt x="191" y="-127"/>
                    </a:moveTo>
                    <a:lnTo>
                      <a:pt x="1599903" y="284375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7" name="Figura a mano libera: forma 346">
                <a:extLst>
                  <a:ext uri="{FF2B5EF4-FFF2-40B4-BE49-F238E27FC236}">
                    <a16:creationId xmlns:a16="http://schemas.microsoft.com/office/drawing/2014/main" id="{2618E53B-3965-062A-A432-661ACB6040FC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55 h 710971"/>
                  <a:gd name="connsiteX1" fmla="*/ 1599903 w 1599711"/>
                  <a:gd name="connsiteY1" fmla="*/ -116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55"/>
                    </a:moveTo>
                    <a:lnTo>
                      <a:pt x="1599903" y="-11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48" name="Figura a mano libera: forma 347">
                <a:extLst>
                  <a:ext uri="{FF2B5EF4-FFF2-40B4-BE49-F238E27FC236}">
                    <a16:creationId xmlns:a16="http://schemas.microsoft.com/office/drawing/2014/main" id="{263A55D9-E206-B975-D79D-F476D526AF62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68 h 355485"/>
                  <a:gd name="connsiteX1" fmla="*/ 1599903 w 1599711"/>
                  <a:gd name="connsiteY1" fmla="*/ -117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68"/>
                    </a:moveTo>
                    <a:lnTo>
                      <a:pt x="1599903" y="-11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52" name="Figura a mano libera: forma 351">
                <a:extLst>
                  <a:ext uri="{FF2B5EF4-FFF2-40B4-BE49-F238E27FC236}">
                    <a16:creationId xmlns:a16="http://schemas.microsoft.com/office/drawing/2014/main" id="{D3CF1158-FFBC-FCFD-4351-8CF4EB2033D0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9365"/>
              </a:xfrm>
              <a:custGeom>
                <a:avLst/>
                <a:gdLst>
                  <a:gd name="connsiteX0" fmla="*/ 191 w 1599711"/>
                  <a:gd name="connsiteY0" fmla="*/ -118 h 9525"/>
                  <a:gd name="connsiteX1" fmla="*/ 1599903 w 1599711"/>
                  <a:gd name="connsiteY1" fmla="*/ -1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18"/>
                    </a:moveTo>
                    <a:lnTo>
                      <a:pt x="1599903" y="-11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55" name="Figura a mano libera: forma 354">
                <a:extLst>
                  <a:ext uri="{FF2B5EF4-FFF2-40B4-BE49-F238E27FC236}">
                    <a16:creationId xmlns:a16="http://schemas.microsoft.com/office/drawing/2014/main" id="{66958089-BDDB-96D3-5104-D833CDDEEBE7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349498"/>
              </a:xfrm>
              <a:custGeom>
                <a:avLst/>
                <a:gdLst>
                  <a:gd name="connsiteX0" fmla="*/ 191 w 1599711"/>
                  <a:gd name="connsiteY0" fmla="*/ -120 h 355485"/>
                  <a:gd name="connsiteX1" fmla="*/ 1599903 w 1599711"/>
                  <a:gd name="connsiteY1" fmla="*/ 355366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20"/>
                    </a:moveTo>
                    <a:lnTo>
                      <a:pt x="1599903" y="35536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59" name="Figura a mano libera: forma 358">
                <a:extLst>
                  <a:ext uri="{FF2B5EF4-FFF2-40B4-BE49-F238E27FC236}">
                    <a16:creationId xmlns:a16="http://schemas.microsoft.com/office/drawing/2014/main" id="{A667A409-3E52-60A7-6403-8E8E1CB5D224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698997"/>
              </a:xfrm>
              <a:custGeom>
                <a:avLst/>
                <a:gdLst>
                  <a:gd name="connsiteX0" fmla="*/ 191 w 1599711"/>
                  <a:gd name="connsiteY0" fmla="*/ -121 h 710971"/>
                  <a:gd name="connsiteX1" fmla="*/ 1599903 w 1599711"/>
                  <a:gd name="connsiteY1" fmla="*/ 710850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21"/>
                    </a:moveTo>
                    <a:lnTo>
                      <a:pt x="1599903" y="71085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62" name="Figura a mano libera: forma 361">
                <a:extLst>
                  <a:ext uri="{FF2B5EF4-FFF2-40B4-BE49-F238E27FC236}">
                    <a16:creationId xmlns:a16="http://schemas.microsoft.com/office/drawing/2014/main" id="{C7836B94-4C0E-FA7C-9EC5-C9DD91A6DDC7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1048495"/>
              </a:xfrm>
              <a:custGeom>
                <a:avLst/>
                <a:gdLst>
                  <a:gd name="connsiteX0" fmla="*/ 191 w 1599711"/>
                  <a:gd name="connsiteY0" fmla="*/ -123 h 1066456"/>
                  <a:gd name="connsiteX1" fmla="*/ 1599903 w 1599711"/>
                  <a:gd name="connsiteY1" fmla="*/ 1066334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-123"/>
                    </a:moveTo>
                    <a:lnTo>
                      <a:pt x="1599903" y="106633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63" name="Figura a mano libera: forma 362">
                <a:extLst>
                  <a:ext uri="{FF2B5EF4-FFF2-40B4-BE49-F238E27FC236}">
                    <a16:creationId xmlns:a16="http://schemas.microsoft.com/office/drawing/2014/main" id="{605B1583-036C-5BD4-53B0-381749D5AF9B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1397994"/>
              </a:xfrm>
              <a:custGeom>
                <a:avLst/>
                <a:gdLst>
                  <a:gd name="connsiteX0" fmla="*/ 191 w 1599711"/>
                  <a:gd name="connsiteY0" fmla="*/ -124 h 1421942"/>
                  <a:gd name="connsiteX1" fmla="*/ 1599903 w 1599711"/>
                  <a:gd name="connsiteY1" fmla="*/ 1421819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-124"/>
                    </a:moveTo>
                    <a:lnTo>
                      <a:pt x="1599903" y="142181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64" name="Figura a mano libera: forma 363">
                <a:extLst>
                  <a:ext uri="{FF2B5EF4-FFF2-40B4-BE49-F238E27FC236}">
                    <a16:creationId xmlns:a16="http://schemas.microsoft.com/office/drawing/2014/main" id="{020B385C-AAFE-E0D7-9588-16C69FA73E52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1747492"/>
              </a:xfrm>
              <a:custGeom>
                <a:avLst/>
                <a:gdLst>
                  <a:gd name="connsiteX0" fmla="*/ 191 w 1599711"/>
                  <a:gd name="connsiteY0" fmla="*/ -125 h 1777427"/>
                  <a:gd name="connsiteX1" fmla="*/ 1599903 w 1599711"/>
                  <a:gd name="connsiteY1" fmla="*/ 1777303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-125"/>
                    </a:moveTo>
                    <a:lnTo>
                      <a:pt x="1599903" y="177730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65" name="Figura a mano libera: forma 364">
                <a:extLst>
                  <a:ext uri="{FF2B5EF4-FFF2-40B4-BE49-F238E27FC236}">
                    <a16:creationId xmlns:a16="http://schemas.microsoft.com/office/drawing/2014/main" id="{27452C52-0488-0F34-1765-503E4E0828B9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2096991"/>
              </a:xfrm>
              <a:custGeom>
                <a:avLst/>
                <a:gdLst>
                  <a:gd name="connsiteX0" fmla="*/ 191 w 1599711"/>
                  <a:gd name="connsiteY0" fmla="*/ -127 h 2132913"/>
                  <a:gd name="connsiteX1" fmla="*/ 1599903 w 1599711"/>
                  <a:gd name="connsiteY1" fmla="*/ 2132787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-127"/>
                    </a:moveTo>
                    <a:lnTo>
                      <a:pt x="1599903" y="213278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1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66" name="Figura a mano libera: forma 365">
                <a:extLst>
                  <a:ext uri="{FF2B5EF4-FFF2-40B4-BE49-F238E27FC236}">
                    <a16:creationId xmlns:a16="http://schemas.microsoft.com/office/drawing/2014/main" id="{B6438E00-DBF3-C279-A618-B2411A10F557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2446490"/>
              </a:xfrm>
              <a:custGeom>
                <a:avLst/>
                <a:gdLst>
                  <a:gd name="connsiteX0" fmla="*/ 191 w 1599711"/>
                  <a:gd name="connsiteY0" fmla="*/ -128 h 2488399"/>
                  <a:gd name="connsiteX1" fmla="*/ 1599903 w 1599711"/>
                  <a:gd name="connsiteY1" fmla="*/ 2488271 h 24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488399">
                    <a:moveTo>
                      <a:pt x="191" y="-128"/>
                    </a:moveTo>
                    <a:lnTo>
                      <a:pt x="1599903" y="248827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8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69" name="Figura a mano libera: forma 368">
                <a:extLst>
                  <a:ext uri="{FF2B5EF4-FFF2-40B4-BE49-F238E27FC236}">
                    <a16:creationId xmlns:a16="http://schemas.microsoft.com/office/drawing/2014/main" id="{E1CB534D-91B2-2165-F6CD-17EC49988DA2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1048495"/>
              </a:xfrm>
              <a:custGeom>
                <a:avLst/>
                <a:gdLst>
                  <a:gd name="connsiteX0" fmla="*/ 191 w 1599711"/>
                  <a:gd name="connsiteY0" fmla="*/ 1066340 h 1066456"/>
                  <a:gd name="connsiteX1" fmla="*/ 1599903 w 1599711"/>
                  <a:gd name="connsiteY1" fmla="*/ -117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1066340"/>
                    </a:moveTo>
                    <a:lnTo>
                      <a:pt x="1599903" y="-11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70" name="Figura a mano libera: forma 369">
                <a:extLst>
                  <a:ext uri="{FF2B5EF4-FFF2-40B4-BE49-F238E27FC236}">
                    <a16:creationId xmlns:a16="http://schemas.microsoft.com/office/drawing/2014/main" id="{BF598FB6-BAEB-999E-A872-8E9075F6C039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53 h 710971"/>
                  <a:gd name="connsiteX1" fmla="*/ 1599903 w 1599711"/>
                  <a:gd name="connsiteY1" fmla="*/ -118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53"/>
                    </a:moveTo>
                    <a:lnTo>
                      <a:pt x="1599903" y="-11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71" name="Figura a mano libera: forma 370">
                <a:extLst>
                  <a:ext uri="{FF2B5EF4-FFF2-40B4-BE49-F238E27FC236}">
                    <a16:creationId xmlns:a16="http://schemas.microsoft.com/office/drawing/2014/main" id="{076591E0-573C-776D-D849-01292C88E966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66 h 355485"/>
                  <a:gd name="connsiteX1" fmla="*/ 1599903 w 1599711"/>
                  <a:gd name="connsiteY1" fmla="*/ -120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66"/>
                    </a:moveTo>
                    <a:lnTo>
                      <a:pt x="1599903" y="-12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8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72" name="Figura a mano libera: forma 371">
                <a:extLst>
                  <a:ext uri="{FF2B5EF4-FFF2-40B4-BE49-F238E27FC236}">
                    <a16:creationId xmlns:a16="http://schemas.microsoft.com/office/drawing/2014/main" id="{0E0BF14E-2077-82D5-9853-C84381DA85B8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9365"/>
              </a:xfrm>
              <a:custGeom>
                <a:avLst/>
                <a:gdLst>
                  <a:gd name="connsiteX0" fmla="*/ 191 w 1599711"/>
                  <a:gd name="connsiteY0" fmla="*/ -121 h 9525"/>
                  <a:gd name="connsiteX1" fmla="*/ 1599903 w 1599711"/>
                  <a:gd name="connsiteY1" fmla="*/ -1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21"/>
                    </a:moveTo>
                    <a:lnTo>
                      <a:pt x="1599903" y="-12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74" name="Figura a mano libera: forma 373">
                <a:extLst>
                  <a:ext uri="{FF2B5EF4-FFF2-40B4-BE49-F238E27FC236}">
                    <a16:creationId xmlns:a16="http://schemas.microsoft.com/office/drawing/2014/main" id="{5E35409C-2463-E17E-60EB-85742BE13995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349498"/>
              </a:xfrm>
              <a:custGeom>
                <a:avLst/>
                <a:gdLst>
                  <a:gd name="connsiteX0" fmla="*/ 191 w 1599711"/>
                  <a:gd name="connsiteY0" fmla="*/ -123 h 355485"/>
                  <a:gd name="connsiteX1" fmla="*/ 1599903 w 1599711"/>
                  <a:gd name="connsiteY1" fmla="*/ 355363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23"/>
                    </a:moveTo>
                    <a:lnTo>
                      <a:pt x="1599903" y="35536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76" name="Figura a mano libera: forma 375">
                <a:extLst>
                  <a:ext uri="{FF2B5EF4-FFF2-40B4-BE49-F238E27FC236}">
                    <a16:creationId xmlns:a16="http://schemas.microsoft.com/office/drawing/2014/main" id="{984D6A88-CB6B-00DF-0CF1-597CDC3507A9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698997"/>
              </a:xfrm>
              <a:custGeom>
                <a:avLst/>
                <a:gdLst>
                  <a:gd name="connsiteX0" fmla="*/ 191 w 1599711"/>
                  <a:gd name="connsiteY0" fmla="*/ -124 h 710971"/>
                  <a:gd name="connsiteX1" fmla="*/ 1599903 w 1599711"/>
                  <a:gd name="connsiteY1" fmla="*/ 710847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24"/>
                    </a:moveTo>
                    <a:lnTo>
                      <a:pt x="1599903" y="71084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1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77" name="Figura a mano libera: forma 376">
                <a:extLst>
                  <a:ext uri="{FF2B5EF4-FFF2-40B4-BE49-F238E27FC236}">
                    <a16:creationId xmlns:a16="http://schemas.microsoft.com/office/drawing/2014/main" id="{45F4F7CD-89DC-6D22-5F70-F4EFAA2F9267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1048495"/>
              </a:xfrm>
              <a:custGeom>
                <a:avLst/>
                <a:gdLst>
                  <a:gd name="connsiteX0" fmla="*/ 191 w 1599711"/>
                  <a:gd name="connsiteY0" fmla="*/ -125 h 1066456"/>
                  <a:gd name="connsiteX1" fmla="*/ 1599903 w 1599711"/>
                  <a:gd name="connsiteY1" fmla="*/ 1066332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-125"/>
                    </a:moveTo>
                    <a:lnTo>
                      <a:pt x="1599903" y="106633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8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78" name="Figura a mano libera: forma 377">
                <a:extLst>
                  <a:ext uri="{FF2B5EF4-FFF2-40B4-BE49-F238E27FC236}">
                    <a16:creationId xmlns:a16="http://schemas.microsoft.com/office/drawing/2014/main" id="{45D15AEC-0E85-B346-2699-DE934F45678B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1397994"/>
              </a:xfrm>
              <a:custGeom>
                <a:avLst/>
                <a:gdLst>
                  <a:gd name="connsiteX0" fmla="*/ 191 w 1599711"/>
                  <a:gd name="connsiteY0" fmla="*/ -127 h 1421942"/>
                  <a:gd name="connsiteX1" fmla="*/ 1599903 w 1599711"/>
                  <a:gd name="connsiteY1" fmla="*/ 1421816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-127"/>
                    </a:moveTo>
                    <a:lnTo>
                      <a:pt x="1599903" y="142181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81" name="Figura a mano libera: forma 380">
                <a:extLst>
                  <a:ext uri="{FF2B5EF4-FFF2-40B4-BE49-F238E27FC236}">
                    <a16:creationId xmlns:a16="http://schemas.microsoft.com/office/drawing/2014/main" id="{463CFF3A-C794-7ED2-39FF-DFE0E455A567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1747492"/>
              </a:xfrm>
              <a:custGeom>
                <a:avLst/>
                <a:gdLst>
                  <a:gd name="connsiteX0" fmla="*/ 191 w 1599711"/>
                  <a:gd name="connsiteY0" fmla="*/ -128 h 1777427"/>
                  <a:gd name="connsiteX1" fmla="*/ 1599903 w 1599711"/>
                  <a:gd name="connsiteY1" fmla="*/ 1777300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-128"/>
                    </a:moveTo>
                    <a:lnTo>
                      <a:pt x="1599903" y="177730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82" name="Figura a mano libera: forma 381">
                <a:extLst>
                  <a:ext uri="{FF2B5EF4-FFF2-40B4-BE49-F238E27FC236}">
                    <a16:creationId xmlns:a16="http://schemas.microsoft.com/office/drawing/2014/main" id="{06F5A2BC-7FC5-6792-4062-5CCA3D78377B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2096991"/>
              </a:xfrm>
              <a:custGeom>
                <a:avLst/>
                <a:gdLst>
                  <a:gd name="connsiteX0" fmla="*/ 191 w 1599711"/>
                  <a:gd name="connsiteY0" fmla="*/ -129 h 2132913"/>
                  <a:gd name="connsiteX1" fmla="*/ 1599903 w 1599711"/>
                  <a:gd name="connsiteY1" fmla="*/ 2132784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-129"/>
                    </a:moveTo>
                    <a:lnTo>
                      <a:pt x="1599903" y="213278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83" name="Figura a mano libera: forma 382">
                <a:extLst>
                  <a:ext uri="{FF2B5EF4-FFF2-40B4-BE49-F238E27FC236}">
                    <a16:creationId xmlns:a16="http://schemas.microsoft.com/office/drawing/2014/main" id="{034AF4A2-7CDA-9314-0482-23F490002455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1397994"/>
              </a:xfrm>
              <a:custGeom>
                <a:avLst/>
                <a:gdLst>
                  <a:gd name="connsiteX0" fmla="*/ 191 w 1599711"/>
                  <a:gd name="connsiteY0" fmla="*/ 1421824 h 1421942"/>
                  <a:gd name="connsiteX1" fmla="*/ 1599903 w 1599711"/>
                  <a:gd name="connsiteY1" fmla="*/ -118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1421824"/>
                    </a:moveTo>
                    <a:lnTo>
                      <a:pt x="1599903" y="-11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1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85" name="Figura a mano libera: forma 384">
                <a:extLst>
                  <a:ext uri="{FF2B5EF4-FFF2-40B4-BE49-F238E27FC236}">
                    <a16:creationId xmlns:a16="http://schemas.microsoft.com/office/drawing/2014/main" id="{3D83EA89-16EF-38E8-98D1-A91807411C9C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1048495"/>
              </a:xfrm>
              <a:custGeom>
                <a:avLst/>
                <a:gdLst>
                  <a:gd name="connsiteX0" fmla="*/ 191 w 1599711"/>
                  <a:gd name="connsiteY0" fmla="*/ 1066337 h 1066456"/>
                  <a:gd name="connsiteX1" fmla="*/ 1599903 w 1599711"/>
                  <a:gd name="connsiteY1" fmla="*/ -120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1066337"/>
                    </a:moveTo>
                    <a:lnTo>
                      <a:pt x="1599903" y="-12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8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87" name="Figura a mano libera: forma 386">
                <a:extLst>
                  <a:ext uri="{FF2B5EF4-FFF2-40B4-BE49-F238E27FC236}">
                    <a16:creationId xmlns:a16="http://schemas.microsoft.com/office/drawing/2014/main" id="{0DB22288-C532-8AA7-1245-93AB9D3D7EC6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50 h 710971"/>
                  <a:gd name="connsiteX1" fmla="*/ 1599903 w 1599711"/>
                  <a:gd name="connsiteY1" fmla="*/ -121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50"/>
                    </a:moveTo>
                    <a:lnTo>
                      <a:pt x="1599903" y="-12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89" name="Figura a mano libera: forma 388">
                <a:extLst>
                  <a:ext uri="{FF2B5EF4-FFF2-40B4-BE49-F238E27FC236}">
                    <a16:creationId xmlns:a16="http://schemas.microsoft.com/office/drawing/2014/main" id="{153823FC-72C7-4D98-2535-C5E8423FC273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63 h 355485"/>
                  <a:gd name="connsiteX1" fmla="*/ 1599903 w 1599711"/>
                  <a:gd name="connsiteY1" fmla="*/ -123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63"/>
                    </a:moveTo>
                    <a:lnTo>
                      <a:pt x="1599903" y="-12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1" name="Figura a mano libera: forma 390">
                <a:extLst>
                  <a:ext uri="{FF2B5EF4-FFF2-40B4-BE49-F238E27FC236}">
                    <a16:creationId xmlns:a16="http://schemas.microsoft.com/office/drawing/2014/main" id="{FA643DC2-560C-D688-43FB-4DAF19A71D78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9365"/>
              </a:xfrm>
              <a:custGeom>
                <a:avLst/>
                <a:gdLst>
                  <a:gd name="connsiteX0" fmla="*/ 191 w 1599711"/>
                  <a:gd name="connsiteY0" fmla="*/ -124 h 9525"/>
                  <a:gd name="connsiteX1" fmla="*/ 1599903 w 1599711"/>
                  <a:gd name="connsiteY1" fmla="*/ -12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24"/>
                    </a:moveTo>
                    <a:lnTo>
                      <a:pt x="1599903" y="-12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3" name="Figura a mano libera: forma 392">
                <a:extLst>
                  <a:ext uri="{FF2B5EF4-FFF2-40B4-BE49-F238E27FC236}">
                    <a16:creationId xmlns:a16="http://schemas.microsoft.com/office/drawing/2014/main" id="{6118C02E-0D66-7F3B-73E4-180B9CA4723A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349498"/>
              </a:xfrm>
              <a:custGeom>
                <a:avLst/>
                <a:gdLst>
                  <a:gd name="connsiteX0" fmla="*/ 191 w 1599711"/>
                  <a:gd name="connsiteY0" fmla="*/ -125 h 355485"/>
                  <a:gd name="connsiteX1" fmla="*/ 1599903 w 1599711"/>
                  <a:gd name="connsiteY1" fmla="*/ 355360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25"/>
                    </a:moveTo>
                    <a:lnTo>
                      <a:pt x="1599903" y="35536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4" name="Figura a mano libera: forma 393">
                <a:extLst>
                  <a:ext uri="{FF2B5EF4-FFF2-40B4-BE49-F238E27FC236}">
                    <a16:creationId xmlns:a16="http://schemas.microsoft.com/office/drawing/2014/main" id="{0CF169E6-B39A-95E2-9426-DA364A35254D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698997"/>
              </a:xfrm>
              <a:custGeom>
                <a:avLst/>
                <a:gdLst>
                  <a:gd name="connsiteX0" fmla="*/ 191 w 1599711"/>
                  <a:gd name="connsiteY0" fmla="*/ -127 h 710971"/>
                  <a:gd name="connsiteX1" fmla="*/ 1599903 w 1599711"/>
                  <a:gd name="connsiteY1" fmla="*/ 710845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27"/>
                    </a:moveTo>
                    <a:lnTo>
                      <a:pt x="1599903" y="71084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5" name="Figura a mano libera: forma 394">
                <a:extLst>
                  <a:ext uri="{FF2B5EF4-FFF2-40B4-BE49-F238E27FC236}">
                    <a16:creationId xmlns:a16="http://schemas.microsoft.com/office/drawing/2014/main" id="{AC096D9B-47C7-B6CE-A5BB-A033778C6E50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1048495"/>
              </a:xfrm>
              <a:custGeom>
                <a:avLst/>
                <a:gdLst>
                  <a:gd name="connsiteX0" fmla="*/ 191 w 1599711"/>
                  <a:gd name="connsiteY0" fmla="*/ -128 h 1066456"/>
                  <a:gd name="connsiteX1" fmla="*/ 1599903 w 1599711"/>
                  <a:gd name="connsiteY1" fmla="*/ 1066329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-128"/>
                    </a:moveTo>
                    <a:lnTo>
                      <a:pt x="1599903" y="10663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6" name="Figura a mano libera: forma 395">
                <a:extLst>
                  <a:ext uri="{FF2B5EF4-FFF2-40B4-BE49-F238E27FC236}">
                    <a16:creationId xmlns:a16="http://schemas.microsoft.com/office/drawing/2014/main" id="{05B167A3-4F12-EAFB-9C99-46457A6B405D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1397994"/>
              </a:xfrm>
              <a:custGeom>
                <a:avLst/>
                <a:gdLst>
                  <a:gd name="connsiteX0" fmla="*/ 191 w 1599711"/>
                  <a:gd name="connsiteY0" fmla="*/ -129 h 1421942"/>
                  <a:gd name="connsiteX1" fmla="*/ 1599903 w 1599711"/>
                  <a:gd name="connsiteY1" fmla="*/ 1421813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-129"/>
                    </a:moveTo>
                    <a:lnTo>
                      <a:pt x="1599903" y="142181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7" name="Figura a mano libera: forma 396">
                <a:extLst>
                  <a:ext uri="{FF2B5EF4-FFF2-40B4-BE49-F238E27FC236}">
                    <a16:creationId xmlns:a16="http://schemas.microsoft.com/office/drawing/2014/main" id="{4782A2A6-3069-5D94-A7A2-DD6A1F62977D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1747492"/>
              </a:xfrm>
              <a:custGeom>
                <a:avLst/>
                <a:gdLst>
                  <a:gd name="connsiteX0" fmla="*/ 191 w 1599711"/>
                  <a:gd name="connsiteY0" fmla="*/ -131 h 1777427"/>
                  <a:gd name="connsiteX1" fmla="*/ 1599903 w 1599711"/>
                  <a:gd name="connsiteY1" fmla="*/ 1777297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-131"/>
                    </a:moveTo>
                    <a:lnTo>
                      <a:pt x="1599903" y="177729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8" name="Figura a mano libera: forma 397">
                <a:extLst>
                  <a:ext uri="{FF2B5EF4-FFF2-40B4-BE49-F238E27FC236}">
                    <a16:creationId xmlns:a16="http://schemas.microsoft.com/office/drawing/2014/main" id="{6F872616-C4CE-7ECE-B295-D0C9F4808E09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1747492"/>
              </a:xfrm>
              <a:custGeom>
                <a:avLst/>
                <a:gdLst>
                  <a:gd name="connsiteX0" fmla="*/ 191 w 1599711"/>
                  <a:gd name="connsiteY0" fmla="*/ 1777308 h 1777427"/>
                  <a:gd name="connsiteX1" fmla="*/ 1599903 w 1599711"/>
                  <a:gd name="connsiteY1" fmla="*/ -120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1777308"/>
                    </a:moveTo>
                    <a:lnTo>
                      <a:pt x="1599903" y="-12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3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399" name="Figura a mano libera: forma 398">
                <a:extLst>
                  <a:ext uri="{FF2B5EF4-FFF2-40B4-BE49-F238E27FC236}">
                    <a16:creationId xmlns:a16="http://schemas.microsoft.com/office/drawing/2014/main" id="{6C3AD5FE-79AD-3EBB-353A-BF0A442E1B2A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1397994"/>
              </a:xfrm>
              <a:custGeom>
                <a:avLst/>
                <a:gdLst>
                  <a:gd name="connsiteX0" fmla="*/ 191 w 1599711"/>
                  <a:gd name="connsiteY0" fmla="*/ 1421821 h 1421942"/>
                  <a:gd name="connsiteX1" fmla="*/ 1599903 w 1599711"/>
                  <a:gd name="connsiteY1" fmla="*/ -121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1421821"/>
                    </a:moveTo>
                    <a:lnTo>
                      <a:pt x="1599903" y="-12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0" name="Figura a mano libera: forma 399">
                <a:extLst>
                  <a:ext uri="{FF2B5EF4-FFF2-40B4-BE49-F238E27FC236}">
                    <a16:creationId xmlns:a16="http://schemas.microsoft.com/office/drawing/2014/main" id="{B04D0668-3FA7-31CE-62E5-CD7010668973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1048495"/>
              </a:xfrm>
              <a:custGeom>
                <a:avLst/>
                <a:gdLst>
                  <a:gd name="connsiteX0" fmla="*/ 191 w 1599711"/>
                  <a:gd name="connsiteY0" fmla="*/ 1066334 h 1066456"/>
                  <a:gd name="connsiteX1" fmla="*/ 1599903 w 1599711"/>
                  <a:gd name="connsiteY1" fmla="*/ -123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1066334"/>
                    </a:moveTo>
                    <a:lnTo>
                      <a:pt x="1599903" y="-12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1" name="Figura a mano libera: forma 400">
                <a:extLst>
                  <a:ext uri="{FF2B5EF4-FFF2-40B4-BE49-F238E27FC236}">
                    <a16:creationId xmlns:a16="http://schemas.microsoft.com/office/drawing/2014/main" id="{3EC9213C-E4D2-A753-9137-65A139B40455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47 h 710971"/>
                  <a:gd name="connsiteX1" fmla="*/ 1599903 w 1599711"/>
                  <a:gd name="connsiteY1" fmla="*/ -124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47"/>
                    </a:moveTo>
                    <a:lnTo>
                      <a:pt x="1599903" y="-12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2" name="Figura a mano libera: forma 401">
                <a:extLst>
                  <a:ext uri="{FF2B5EF4-FFF2-40B4-BE49-F238E27FC236}">
                    <a16:creationId xmlns:a16="http://schemas.microsoft.com/office/drawing/2014/main" id="{4FB0C59A-FCA4-72BB-9C89-7DB2D351E591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60 h 355485"/>
                  <a:gd name="connsiteX1" fmla="*/ 1599903 w 1599711"/>
                  <a:gd name="connsiteY1" fmla="*/ -125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60"/>
                    </a:moveTo>
                    <a:lnTo>
                      <a:pt x="1599903" y="-12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3" name="Figura a mano libera: forma 402">
                <a:extLst>
                  <a:ext uri="{FF2B5EF4-FFF2-40B4-BE49-F238E27FC236}">
                    <a16:creationId xmlns:a16="http://schemas.microsoft.com/office/drawing/2014/main" id="{13F4A0D4-4B8C-5617-7538-A4030702B551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9365"/>
              </a:xfrm>
              <a:custGeom>
                <a:avLst/>
                <a:gdLst>
                  <a:gd name="connsiteX0" fmla="*/ 191 w 1599711"/>
                  <a:gd name="connsiteY0" fmla="*/ -127 h 9525"/>
                  <a:gd name="connsiteX1" fmla="*/ 1599903 w 1599711"/>
                  <a:gd name="connsiteY1" fmla="*/ -12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27"/>
                    </a:moveTo>
                    <a:lnTo>
                      <a:pt x="1599903" y="-12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4" name="Figura a mano libera: forma 403">
                <a:extLst>
                  <a:ext uri="{FF2B5EF4-FFF2-40B4-BE49-F238E27FC236}">
                    <a16:creationId xmlns:a16="http://schemas.microsoft.com/office/drawing/2014/main" id="{9B65E844-CA59-9FBF-E24B-DF0BE59E9C48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349498"/>
              </a:xfrm>
              <a:custGeom>
                <a:avLst/>
                <a:gdLst>
                  <a:gd name="connsiteX0" fmla="*/ 191 w 1599711"/>
                  <a:gd name="connsiteY0" fmla="*/ -128 h 355485"/>
                  <a:gd name="connsiteX1" fmla="*/ 1599903 w 1599711"/>
                  <a:gd name="connsiteY1" fmla="*/ 355358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28"/>
                    </a:moveTo>
                    <a:lnTo>
                      <a:pt x="1599903" y="35535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5" name="Figura a mano libera: forma 404">
                <a:extLst>
                  <a:ext uri="{FF2B5EF4-FFF2-40B4-BE49-F238E27FC236}">
                    <a16:creationId xmlns:a16="http://schemas.microsoft.com/office/drawing/2014/main" id="{C3EE5912-1784-B069-76E7-1C55928F1C31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698997"/>
              </a:xfrm>
              <a:custGeom>
                <a:avLst/>
                <a:gdLst>
                  <a:gd name="connsiteX0" fmla="*/ 191 w 1599711"/>
                  <a:gd name="connsiteY0" fmla="*/ -129 h 710971"/>
                  <a:gd name="connsiteX1" fmla="*/ 1599903 w 1599711"/>
                  <a:gd name="connsiteY1" fmla="*/ 710842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29"/>
                    </a:moveTo>
                    <a:lnTo>
                      <a:pt x="1599903" y="71084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6" name="Figura a mano libera: forma 405">
                <a:extLst>
                  <a:ext uri="{FF2B5EF4-FFF2-40B4-BE49-F238E27FC236}">
                    <a16:creationId xmlns:a16="http://schemas.microsoft.com/office/drawing/2014/main" id="{B495127E-35A5-0C8F-D8A2-3228EC9248A1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1048495"/>
              </a:xfrm>
              <a:custGeom>
                <a:avLst/>
                <a:gdLst>
                  <a:gd name="connsiteX0" fmla="*/ 191 w 1599711"/>
                  <a:gd name="connsiteY0" fmla="*/ -131 h 1066456"/>
                  <a:gd name="connsiteX1" fmla="*/ 1599903 w 1599711"/>
                  <a:gd name="connsiteY1" fmla="*/ 1066326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-131"/>
                    </a:moveTo>
                    <a:lnTo>
                      <a:pt x="1599903" y="106632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7" name="Figura a mano libera: forma 406">
                <a:extLst>
                  <a:ext uri="{FF2B5EF4-FFF2-40B4-BE49-F238E27FC236}">
                    <a16:creationId xmlns:a16="http://schemas.microsoft.com/office/drawing/2014/main" id="{D76E2367-5F0D-B5DD-D560-156674385CBB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1397994"/>
              </a:xfrm>
              <a:custGeom>
                <a:avLst/>
                <a:gdLst>
                  <a:gd name="connsiteX0" fmla="*/ 191 w 1599711"/>
                  <a:gd name="connsiteY0" fmla="*/ -132 h 1421942"/>
                  <a:gd name="connsiteX1" fmla="*/ 1599903 w 1599711"/>
                  <a:gd name="connsiteY1" fmla="*/ 1421810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-132"/>
                    </a:moveTo>
                    <a:lnTo>
                      <a:pt x="1599903" y="142181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8" name="Figura a mano libera: forma 407">
                <a:extLst>
                  <a:ext uri="{FF2B5EF4-FFF2-40B4-BE49-F238E27FC236}">
                    <a16:creationId xmlns:a16="http://schemas.microsoft.com/office/drawing/2014/main" id="{2176FBC6-3C6B-F167-9DD7-DE325CA60FE0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2096991"/>
              </a:xfrm>
              <a:custGeom>
                <a:avLst/>
                <a:gdLst>
                  <a:gd name="connsiteX0" fmla="*/ 191 w 1599711"/>
                  <a:gd name="connsiteY0" fmla="*/ 2132792 h 2132913"/>
                  <a:gd name="connsiteX1" fmla="*/ 1599903 w 1599711"/>
                  <a:gd name="connsiteY1" fmla="*/ -121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2132792"/>
                    </a:moveTo>
                    <a:lnTo>
                      <a:pt x="1599903" y="-12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09" name="Figura a mano libera: forma 408">
                <a:extLst>
                  <a:ext uri="{FF2B5EF4-FFF2-40B4-BE49-F238E27FC236}">
                    <a16:creationId xmlns:a16="http://schemas.microsoft.com/office/drawing/2014/main" id="{37108E80-8451-A63A-F08E-353596AFCE5B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1747492"/>
              </a:xfrm>
              <a:custGeom>
                <a:avLst/>
                <a:gdLst>
                  <a:gd name="connsiteX0" fmla="*/ 191 w 1599711"/>
                  <a:gd name="connsiteY0" fmla="*/ 1777305 h 1777427"/>
                  <a:gd name="connsiteX1" fmla="*/ 1599903 w 1599711"/>
                  <a:gd name="connsiteY1" fmla="*/ -123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1777305"/>
                    </a:moveTo>
                    <a:lnTo>
                      <a:pt x="1599903" y="-12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0" name="Figura a mano libera: forma 409">
                <a:extLst>
                  <a:ext uri="{FF2B5EF4-FFF2-40B4-BE49-F238E27FC236}">
                    <a16:creationId xmlns:a16="http://schemas.microsoft.com/office/drawing/2014/main" id="{314B1001-D0D6-541D-440C-7477931BB9C6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1397994"/>
              </a:xfrm>
              <a:custGeom>
                <a:avLst/>
                <a:gdLst>
                  <a:gd name="connsiteX0" fmla="*/ 191 w 1599711"/>
                  <a:gd name="connsiteY0" fmla="*/ 1421819 h 1421942"/>
                  <a:gd name="connsiteX1" fmla="*/ 1599903 w 1599711"/>
                  <a:gd name="connsiteY1" fmla="*/ -124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1421819"/>
                    </a:moveTo>
                    <a:lnTo>
                      <a:pt x="1599903" y="-12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1" name="Figura a mano libera: forma 410">
                <a:extLst>
                  <a:ext uri="{FF2B5EF4-FFF2-40B4-BE49-F238E27FC236}">
                    <a16:creationId xmlns:a16="http://schemas.microsoft.com/office/drawing/2014/main" id="{66109880-FB3C-534C-E3F1-534E6CD17E7E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1048495"/>
              </a:xfrm>
              <a:custGeom>
                <a:avLst/>
                <a:gdLst>
                  <a:gd name="connsiteX0" fmla="*/ 191 w 1599711"/>
                  <a:gd name="connsiteY0" fmla="*/ 1066332 h 1066456"/>
                  <a:gd name="connsiteX1" fmla="*/ 1599903 w 1599711"/>
                  <a:gd name="connsiteY1" fmla="*/ -125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1066332"/>
                    </a:moveTo>
                    <a:lnTo>
                      <a:pt x="1599903" y="-12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2" name="Figura a mano libera: forma 411">
                <a:extLst>
                  <a:ext uri="{FF2B5EF4-FFF2-40B4-BE49-F238E27FC236}">
                    <a16:creationId xmlns:a16="http://schemas.microsoft.com/office/drawing/2014/main" id="{FB9ACE75-0998-0D48-06CC-66E24D97079A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45 h 710971"/>
                  <a:gd name="connsiteX1" fmla="*/ 1599903 w 1599711"/>
                  <a:gd name="connsiteY1" fmla="*/ -127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45"/>
                    </a:moveTo>
                    <a:lnTo>
                      <a:pt x="1599903" y="-12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3" name="Figura a mano libera: forma 412">
                <a:extLst>
                  <a:ext uri="{FF2B5EF4-FFF2-40B4-BE49-F238E27FC236}">
                    <a16:creationId xmlns:a16="http://schemas.microsoft.com/office/drawing/2014/main" id="{91BF3F13-DADA-2483-B74E-3BB2BF0F12EE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58 h 355485"/>
                  <a:gd name="connsiteX1" fmla="*/ 1599903 w 1599711"/>
                  <a:gd name="connsiteY1" fmla="*/ -128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58"/>
                    </a:moveTo>
                    <a:lnTo>
                      <a:pt x="1599903" y="-12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31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4" name="Figura a mano libera: forma 413">
                <a:extLst>
                  <a:ext uri="{FF2B5EF4-FFF2-40B4-BE49-F238E27FC236}">
                    <a16:creationId xmlns:a16="http://schemas.microsoft.com/office/drawing/2014/main" id="{782470A9-08F6-A189-3C17-A4859C9D080C}"/>
                  </a:ext>
                </a:extLst>
              </p:cNvPr>
              <p:cNvSpPr/>
              <p:nvPr/>
            </p:nvSpPr>
            <p:spPr>
              <a:xfrm>
                <a:off x="5336809" y="3452990"/>
                <a:ext cx="1572769" cy="9365"/>
              </a:xfrm>
              <a:custGeom>
                <a:avLst/>
                <a:gdLst>
                  <a:gd name="connsiteX0" fmla="*/ 191 w 1599711"/>
                  <a:gd name="connsiteY0" fmla="*/ -129 h 9525"/>
                  <a:gd name="connsiteX1" fmla="*/ 1599903 w 1599711"/>
                  <a:gd name="connsiteY1" fmla="*/ -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29"/>
                    </a:moveTo>
                    <a:lnTo>
                      <a:pt x="1599903" y="-1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5" name="Figura a mano libera: forma 414">
                <a:extLst>
                  <a:ext uri="{FF2B5EF4-FFF2-40B4-BE49-F238E27FC236}">
                    <a16:creationId xmlns:a16="http://schemas.microsoft.com/office/drawing/2014/main" id="{6A90C917-4EDF-FDBA-FCD0-1DB3729B2C5F}"/>
                  </a:ext>
                </a:extLst>
              </p:cNvPr>
              <p:cNvSpPr/>
              <p:nvPr/>
            </p:nvSpPr>
            <p:spPr>
              <a:xfrm>
                <a:off x="5336809" y="3452990"/>
                <a:ext cx="1572769" cy="349498"/>
              </a:xfrm>
              <a:custGeom>
                <a:avLst/>
                <a:gdLst>
                  <a:gd name="connsiteX0" fmla="*/ 191 w 1599711"/>
                  <a:gd name="connsiteY0" fmla="*/ -131 h 355485"/>
                  <a:gd name="connsiteX1" fmla="*/ 1599903 w 1599711"/>
                  <a:gd name="connsiteY1" fmla="*/ 355355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31"/>
                    </a:moveTo>
                    <a:lnTo>
                      <a:pt x="1599903" y="35535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6" name="Figura a mano libera: forma 415">
                <a:extLst>
                  <a:ext uri="{FF2B5EF4-FFF2-40B4-BE49-F238E27FC236}">
                    <a16:creationId xmlns:a16="http://schemas.microsoft.com/office/drawing/2014/main" id="{BB6EC26C-4416-F610-F885-291CA9C7AF15}"/>
                  </a:ext>
                </a:extLst>
              </p:cNvPr>
              <p:cNvSpPr/>
              <p:nvPr/>
            </p:nvSpPr>
            <p:spPr>
              <a:xfrm>
                <a:off x="5336809" y="3452990"/>
                <a:ext cx="1572769" cy="698997"/>
              </a:xfrm>
              <a:custGeom>
                <a:avLst/>
                <a:gdLst>
                  <a:gd name="connsiteX0" fmla="*/ 191 w 1599711"/>
                  <a:gd name="connsiteY0" fmla="*/ -132 h 710971"/>
                  <a:gd name="connsiteX1" fmla="*/ 1599903 w 1599711"/>
                  <a:gd name="connsiteY1" fmla="*/ 710839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32"/>
                    </a:moveTo>
                    <a:lnTo>
                      <a:pt x="1599903" y="71083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8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7" name="Figura a mano libera: forma 416">
                <a:extLst>
                  <a:ext uri="{FF2B5EF4-FFF2-40B4-BE49-F238E27FC236}">
                    <a16:creationId xmlns:a16="http://schemas.microsoft.com/office/drawing/2014/main" id="{95872EDB-3205-8DC3-516A-38C96A771E1E}"/>
                  </a:ext>
                </a:extLst>
              </p:cNvPr>
              <p:cNvSpPr/>
              <p:nvPr/>
            </p:nvSpPr>
            <p:spPr>
              <a:xfrm>
                <a:off x="5336809" y="3452990"/>
                <a:ext cx="1572769" cy="1048495"/>
              </a:xfrm>
              <a:custGeom>
                <a:avLst/>
                <a:gdLst>
                  <a:gd name="connsiteX0" fmla="*/ 191 w 1599711"/>
                  <a:gd name="connsiteY0" fmla="*/ -133 h 1066456"/>
                  <a:gd name="connsiteX1" fmla="*/ 1599903 w 1599711"/>
                  <a:gd name="connsiteY1" fmla="*/ 1066324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-133"/>
                    </a:moveTo>
                    <a:lnTo>
                      <a:pt x="1599903" y="106632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8" name="Figura a mano libera: forma 417">
                <a:extLst>
                  <a:ext uri="{FF2B5EF4-FFF2-40B4-BE49-F238E27FC236}">
                    <a16:creationId xmlns:a16="http://schemas.microsoft.com/office/drawing/2014/main" id="{4A478655-3BE8-0EA7-9252-9569442EA0FE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2446490"/>
              </a:xfrm>
              <a:custGeom>
                <a:avLst/>
                <a:gdLst>
                  <a:gd name="connsiteX0" fmla="*/ 191 w 1599711"/>
                  <a:gd name="connsiteY0" fmla="*/ 2488277 h 2488399"/>
                  <a:gd name="connsiteX1" fmla="*/ 1599903 w 1599711"/>
                  <a:gd name="connsiteY1" fmla="*/ -123 h 24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488399">
                    <a:moveTo>
                      <a:pt x="191" y="2488277"/>
                    </a:moveTo>
                    <a:lnTo>
                      <a:pt x="1599903" y="-12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19" name="Figura a mano libera: forma 418">
                <a:extLst>
                  <a:ext uri="{FF2B5EF4-FFF2-40B4-BE49-F238E27FC236}">
                    <a16:creationId xmlns:a16="http://schemas.microsoft.com/office/drawing/2014/main" id="{C21871E9-CAA7-FF60-28C5-C3134BFADF3F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2096991"/>
              </a:xfrm>
              <a:custGeom>
                <a:avLst/>
                <a:gdLst>
                  <a:gd name="connsiteX0" fmla="*/ 191 w 1599711"/>
                  <a:gd name="connsiteY0" fmla="*/ 2132790 h 2132913"/>
                  <a:gd name="connsiteX1" fmla="*/ 1599903 w 1599711"/>
                  <a:gd name="connsiteY1" fmla="*/ -124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2132790"/>
                    </a:moveTo>
                    <a:lnTo>
                      <a:pt x="1599903" y="-12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0" name="Figura a mano libera: forma 419">
                <a:extLst>
                  <a:ext uri="{FF2B5EF4-FFF2-40B4-BE49-F238E27FC236}">
                    <a16:creationId xmlns:a16="http://schemas.microsoft.com/office/drawing/2014/main" id="{EA7E57C0-8A08-74DA-D1EB-5676B55D234C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1747492"/>
              </a:xfrm>
              <a:custGeom>
                <a:avLst/>
                <a:gdLst>
                  <a:gd name="connsiteX0" fmla="*/ 191 w 1599711"/>
                  <a:gd name="connsiteY0" fmla="*/ 1777303 h 1777427"/>
                  <a:gd name="connsiteX1" fmla="*/ 1599903 w 1599711"/>
                  <a:gd name="connsiteY1" fmla="*/ -125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1777303"/>
                    </a:moveTo>
                    <a:lnTo>
                      <a:pt x="1599903" y="-12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1" name="Figura a mano libera: forma 420">
                <a:extLst>
                  <a:ext uri="{FF2B5EF4-FFF2-40B4-BE49-F238E27FC236}">
                    <a16:creationId xmlns:a16="http://schemas.microsoft.com/office/drawing/2014/main" id="{D8DFD261-4E1E-B15C-F6FA-CDB6A1FF50CC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1397994"/>
              </a:xfrm>
              <a:custGeom>
                <a:avLst/>
                <a:gdLst>
                  <a:gd name="connsiteX0" fmla="*/ 191 w 1599711"/>
                  <a:gd name="connsiteY0" fmla="*/ 1421816 h 1421942"/>
                  <a:gd name="connsiteX1" fmla="*/ 1599903 w 1599711"/>
                  <a:gd name="connsiteY1" fmla="*/ -127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1421816"/>
                    </a:moveTo>
                    <a:lnTo>
                      <a:pt x="1599903" y="-12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2" name="Figura a mano libera: forma 421">
                <a:extLst>
                  <a:ext uri="{FF2B5EF4-FFF2-40B4-BE49-F238E27FC236}">
                    <a16:creationId xmlns:a16="http://schemas.microsoft.com/office/drawing/2014/main" id="{E11FDD06-EF7E-EB3D-A1C3-8ABCE38A0357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1048495"/>
              </a:xfrm>
              <a:custGeom>
                <a:avLst/>
                <a:gdLst>
                  <a:gd name="connsiteX0" fmla="*/ 191 w 1599711"/>
                  <a:gd name="connsiteY0" fmla="*/ 1066329 h 1066456"/>
                  <a:gd name="connsiteX1" fmla="*/ 1599903 w 1599711"/>
                  <a:gd name="connsiteY1" fmla="*/ -128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1066329"/>
                    </a:moveTo>
                    <a:lnTo>
                      <a:pt x="1599903" y="-12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1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3" name="Figura a mano libera: forma 422">
                <a:extLst>
                  <a:ext uri="{FF2B5EF4-FFF2-40B4-BE49-F238E27FC236}">
                    <a16:creationId xmlns:a16="http://schemas.microsoft.com/office/drawing/2014/main" id="{EAD234F0-032E-63A2-EEE8-1FE567084160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42 h 710971"/>
                  <a:gd name="connsiteX1" fmla="*/ 1599903 w 1599711"/>
                  <a:gd name="connsiteY1" fmla="*/ -129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42"/>
                    </a:moveTo>
                    <a:lnTo>
                      <a:pt x="1599903" y="-1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4" name="Figura a mano libera: forma 423">
                <a:extLst>
                  <a:ext uri="{FF2B5EF4-FFF2-40B4-BE49-F238E27FC236}">
                    <a16:creationId xmlns:a16="http://schemas.microsoft.com/office/drawing/2014/main" id="{A2D8EB67-F320-93EF-F451-0B5500575CB9}"/>
                  </a:ext>
                </a:extLst>
              </p:cNvPr>
              <p:cNvSpPr/>
              <p:nvPr/>
            </p:nvSpPr>
            <p:spPr>
              <a:xfrm>
                <a:off x="5336809" y="3452990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55 h 355485"/>
                  <a:gd name="connsiteX1" fmla="*/ 1599903 w 1599711"/>
                  <a:gd name="connsiteY1" fmla="*/ -131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55"/>
                    </a:moveTo>
                    <a:lnTo>
                      <a:pt x="1599903" y="-13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5" name="Figura a mano libera: forma 424">
                <a:extLst>
                  <a:ext uri="{FF2B5EF4-FFF2-40B4-BE49-F238E27FC236}">
                    <a16:creationId xmlns:a16="http://schemas.microsoft.com/office/drawing/2014/main" id="{6E35AFA8-D6AD-56D0-FE41-F766AA256A4A}"/>
                  </a:ext>
                </a:extLst>
              </p:cNvPr>
              <p:cNvSpPr/>
              <p:nvPr/>
            </p:nvSpPr>
            <p:spPr>
              <a:xfrm>
                <a:off x="5336809" y="3802488"/>
                <a:ext cx="1572769" cy="9365"/>
              </a:xfrm>
              <a:custGeom>
                <a:avLst/>
                <a:gdLst>
                  <a:gd name="connsiteX0" fmla="*/ 191 w 1599711"/>
                  <a:gd name="connsiteY0" fmla="*/ -132 h 9525"/>
                  <a:gd name="connsiteX1" fmla="*/ 1599903 w 1599711"/>
                  <a:gd name="connsiteY1" fmla="*/ -13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32"/>
                    </a:moveTo>
                    <a:lnTo>
                      <a:pt x="1599903" y="-13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6" name="Figura a mano libera: forma 425">
                <a:extLst>
                  <a:ext uri="{FF2B5EF4-FFF2-40B4-BE49-F238E27FC236}">
                    <a16:creationId xmlns:a16="http://schemas.microsoft.com/office/drawing/2014/main" id="{012027DF-0FFB-9E7A-BCBB-43E7CE7C7A7D}"/>
                  </a:ext>
                </a:extLst>
              </p:cNvPr>
              <p:cNvSpPr/>
              <p:nvPr/>
            </p:nvSpPr>
            <p:spPr>
              <a:xfrm>
                <a:off x="5336809" y="3802488"/>
                <a:ext cx="1572769" cy="349498"/>
              </a:xfrm>
              <a:custGeom>
                <a:avLst/>
                <a:gdLst>
                  <a:gd name="connsiteX0" fmla="*/ 191 w 1599711"/>
                  <a:gd name="connsiteY0" fmla="*/ -133 h 355485"/>
                  <a:gd name="connsiteX1" fmla="*/ 1599903 w 1599711"/>
                  <a:gd name="connsiteY1" fmla="*/ 355352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33"/>
                    </a:moveTo>
                    <a:lnTo>
                      <a:pt x="1599903" y="35535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7" name="Figura a mano libera: forma 426">
                <a:extLst>
                  <a:ext uri="{FF2B5EF4-FFF2-40B4-BE49-F238E27FC236}">
                    <a16:creationId xmlns:a16="http://schemas.microsoft.com/office/drawing/2014/main" id="{25707053-7EA0-EB65-34BD-491C3FF86EEB}"/>
                  </a:ext>
                </a:extLst>
              </p:cNvPr>
              <p:cNvSpPr/>
              <p:nvPr/>
            </p:nvSpPr>
            <p:spPr>
              <a:xfrm>
                <a:off x="5336809" y="3802488"/>
                <a:ext cx="1572769" cy="698997"/>
              </a:xfrm>
              <a:custGeom>
                <a:avLst/>
                <a:gdLst>
                  <a:gd name="connsiteX0" fmla="*/ 191 w 1599711"/>
                  <a:gd name="connsiteY0" fmla="*/ -135 h 710971"/>
                  <a:gd name="connsiteX1" fmla="*/ 1599903 w 1599711"/>
                  <a:gd name="connsiteY1" fmla="*/ 710837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-135"/>
                    </a:moveTo>
                    <a:lnTo>
                      <a:pt x="1599903" y="71083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8" name="Figura a mano libera: forma 427">
                <a:extLst>
                  <a:ext uri="{FF2B5EF4-FFF2-40B4-BE49-F238E27FC236}">
                    <a16:creationId xmlns:a16="http://schemas.microsoft.com/office/drawing/2014/main" id="{388EE16C-1983-9EFA-E0E2-723575095AFF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2795988"/>
              </a:xfrm>
              <a:custGeom>
                <a:avLst/>
                <a:gdLst>
                  <a:gd name="connsiteX0" fmla="*/ 191 w 1599711"/>
                  <a:gd name="connsiteY0" fmla="*/ 2843761 h 2843884"/>
                  <a:gd name="connsiteX1" fmla="*/ 1599903 w 1599711"/>
                  <a:gd name="connsiteY1" fmla="*/ -124 h 28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843884">
                    <a:moveTo>
                      <a:pt x="191" y="2843761"/>
                    </a:moveTo>
                    <a:lnTo>
                      <a:pt x="1599903" y="-124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29" name="Figura a mano libera: forma 428">
                <a:extLst>
                  <a:ext uri="{FF2B5EF4-FFF2-40B4-BE49-F238E27FC236}">
                    <a16:creationId xmlns:a16="http://schemas.microsoft.com/office/drawing/2014/main" id="{2AE4D2D2-FCAA-F381-CB28-C8EDEE6B0FFC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2446490"/>
              </a:xfrm>
              <a:custGeom>
                <a:avLst/>
                <a:gdLst>
                  <a:gd name="connsiteX0" fmla="*/ 191 w 1599711"/>
                  <a:gd name="connsiteY0" fmla="*/ 2488274 h 2488399"/>
                  <a:gd name="connsiteX1" fmla="*/ 1599903 w 1599711"/>
                  <a:gd name="connsiteY1" fmla="*/ -125 h 24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488399">
                    <a:moveTo>
                      <a:pt x="191" y="2488274"/>
                    </a:moveTo>
                    <a:lnTo>
                      <a:pt x="1599903" y="-12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0" name="Figura a mano libera: forma 429">
                <a:extLst>
                  <a:ext uri="{FF2B5EF4-FFF2-40B4-BE49-F238E27FC236}">
                    <a16:creationId xmlns:a16="http://schemas.microsoft.com/office/drawing/2014/main" id="{7CC640C2-E914-424E-715E-90479928E5B6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2096991"/>
              </a:xfrm>
              <a:custGeom>
                <a:avLst/>
                <a:gdLst>
                  <a:gd name="connsiteX0" fmla="*/ 191 w 1599711"/>
                  <a:gd name="connsiteY0" fmla="*/ 2132787 h 2132913"/>
                  <a:gd name="connsiteX1" fmla="*/ 1599903 w 1599711"/>
                  <a:gd name="connsiteY1" fmla="*/ -127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2132787"/>
                    </a:moveTo>
                    <a:lnTo>
                      <a:pt x="1599903" y="-12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1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1" name="Figura a mano libera: forma 430">
                <a:extLst>
                  <a:ext uri="{FF2B5EF4-FFF2-40B4-BE49-F238E27FC236}">
                    <a16:creationId xmlns:a16="http://schemas.microsoft.com/office/drawing/2014/main" id="{C4FDC958-3C2F-FF61-90B3-1CBF4212AC62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1747492"/>
              </a:xfrm>
              <a:custGeom>
                <a:avLst/>
                <a:gdLst>
                  <a:gd name="connsiteX0" fmla="*/ 191 w 1599711"/>
                  <a:gd name="connsiteY0" fmla="*/ 1777300 h 1777427"/>
                  <a:gd name="connsiteX1" fmla="*/ 1599903 w 1599711"/>
                  <a:gd name="connsiteY1" fmla="*/ -128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1777300"/>
                    </a:moveTo>
                    <a:lnTo>
                      <a:pt x="1599903" y="-12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2" name="Figura a mano libera: forma 431">
                <a:extLst>
                  <a:ext uri="{FF2B5EF4-FFF2-40B4-BE49-F238E27FC236}">
                    <a16:creationId xmlns:a16="http://schemas.microsoft.com/office/drawing/2014/main" id="{FE4B3C10-1B10-1A20-4D92-FBECE22453B3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1397994"/>
              </a:xfrm>
              <a:custGeom>
                <a:avLst/>
                <a:gdLst>
                  <a:gd name="connsiteX0" fmla="*/ 191 w 1599711"/>
                  <a:gd name="connsiteY0" fmla="*/ 1421813 h 1421942"/>
                  <a:gd name="connsiteX1" fmla="*/ 1599903 w 1599711"/>
                  <a:gd name="connsiteY1" fmla="*/ -129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1421813"/>
                    </a:moveTo>
                    <a:lnTo>
                      <a:pt x="1599903" y="-1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3" name="Figura a mano libera: forma 432">
                <a:extLst>
                  <a:ext uri="{FF2B5EF4-FFF2-40B4-BE49-F238E27FC236}">
                    <a16:creationId xmlns:a16="http://schemas.microsoft.com/office/drawing/2014/main" id="{F29858F2-AB51-6332-674B-B781F3F09213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1048495"/>
              </a:xfrm>
              <a:custGeom>
                <a:avLst/>
                <a:gdLst>
                  <a:gd name="connsiteX0" fmla="*/ 191 w 1599711"/>
                  <a:gd name="connsiteY0" fmla="*/ 1066326 h 1066456"/>
                  <a:gd name="connsiteX1" fmla="*/ 1599903 w 1599711"/>
                  <a:gd name="connsiteY1" fmla="*/ -131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1066326"/>
                    </a:moveTo>
                    <a:lnTo>
                      <a:pt x="1599903" y="-13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4" name="Figura a mano libera: forma 433">
                <a:extLst>
                  <a:ext uri="{FF2B5EF4-FFF2-40B4-BE49-F238E27FC236}">
                    <a16:creationId xmlns:a16="http://schemas.microsoft.com/office/drawing/2014/main" id="{CF345DEB-AE25-748C-B728-B56DEE38BC79}"/>
                  </a:ext>
                </a:extLst>
              </p:cNvPr>
              <p:cNvSpPr/>
              <p:nvPr/>
            </p:nvSpPr>
            <p:spPr>
              <a:xfrm>
                <a:off x="5336809" y="3452990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39 h 710971"/>
                  <a:gd name="connsiteX1" fmla="*/ 1599903 w 1599711"/>
                  <a:gd name="connsiteY1" fmla="*/ -132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39"/>
                    </a:moveTo>
                    <a:lnTo>
                      <a:pt x="1599903" y="-13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5" name="Figura a mano libera: forma 434">
                <a:extLst>
                  <a:ext uri="{FF2B5EF4-FFF2-40B4-BE49-F238E27FC236}">
                    <a16:creationId xmlns:a16="http://schemas.microsoft.com/office/drawing/2014/main" id="{4B56DFE5-886D-8255-2BF0-D274B13261E9}"/>
                  </a:ext>
                </a:extLst>
              </p:cNvPr>
              <p:cNvSpPr/>
              <p:nvPr/>
            </p:nvSpPr>
            <p:spPr>
              <a:xfrm>
                <a:off x="5336809" y="3802488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52 h 355485"/>
                  <a:gd name="connsiteX1" fmla="*/ 1599903 w 1599711"/>
                  <a:gd name="connsiteY1" fmla="*/ -133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52"/>
                    </a:moveTo>
                    <a:lnTo>
                      <a:pt x="1599903" y="-13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3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6" name="Figura a mano libera: forma 435">
                <a:extLst>
                  <a:ext uri="{FF2B5EF4-FFF2-40B4-BE49-F238E27FC236}">
                    <a16:creationId xmlns:a16="http://schemas.microsoft.com/office/drawing/2014/main" id="{1206B7FB-288D-3ED1-ED86-DD4099D74238}"/>
                  </a:ext>
                </a:extLst>
              </p:cNvPr>
              <p:cNvSpPr/>
              <p:nvPr/>
            </p:nvSpPr>
            <p:spPr>
              <a:xfrm>
                <a:off x="5336809" y="4151987"/>
                <a:ext cx="1572769" cy="9365"/>
              </a:xfrm>
              <a:custGeom>
                <a:avLst/>
                <a:gdLst>
                  <a:gd name="connsiteX0" fmla="*/ 191 w 1599711"/>
                  <a:gd name="connsiteY0" fmla="*/ -135 h 9525"/>
                  <a:gd name="connsiteX1" fmla="*/ 1599903 w 1599711"/>
                  <a:gd name="connsiteY1" fmla="*/ -1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35"/>
                    </a:moveTo>
                    <a:lnTo>
                      <a:pt x="1599903" y="-13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3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7" name="Figura a mano libera: forma 436">
                <a:extLst>
                  <a:ext uri="{FF2B5EF4-FFF2-40B4-BE49-F238E27FC236}">
                    <a16:creationId xmlns:a16="http://schemas.microsoft.com/office/drawing/2014/main" id="{6A958ECD-92F4-91FF-4EFA-467BC4B9B75F}"/>
                  </a:ext>
                </a:extLst>
              </p:cNvPr>
              <p:cNvSpPr/>
              <p:nvPr/>
            </p:nvSpPr>
            <p:spPr>
              <a:xfrm>
                <a:off x="5336809" y="4151987"/>
                <a:ext cx="1572769" cy="349498"/>
              </a:xfrm>
              <a:custGeom>
                <a:avLst/>
                <a:gdLst>
                  <a:gd name="connsiteX0" fmla="*/ 191 w 1599711"/>
                  <a:gd name="connsiteY0" fmla="*/ -136 h 355485"/>
                  <a:gd name="connsiteX1" fmla="*/ 1599903 w 1599711"/>
                  <a:gd name="connsiteY1" fmla="*/ 355350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-136"/>
                    </a:moveTo>
                    <a:lnTo>
                      <a:pt x="1599903" y="35535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8" name="Figura a mano libera: forma 437">
                <a:extLst>
                  <a:ext uri="{FF2B5EF4-FFF2-40B4-BE49-F238E27FC236}">
                    <a16:creationId xmlns:a16="http://schemas.microsoft.com/office/drawing/2014/main" id="{43B263B8-7702-81CB-1818-D667D4A9F1B8}"/>
                  </a:ext>
                </a:extLst>
              </p:cNvPr>
              <p:cNvSpPr/>
              <p:nvPr/>
            </p:nvSpPr>
            <p:spPr>
              <a:xfrm>
                <a:off x="5336809" y="1355997"/>
                <a:ext cx="1572769" cy="3145487"/>
              </a:xfrm>
              <a:custGeom>
                <a:avLst/>
                <a:gdLst>
                  <a:gd name="connsiteX0" fmla="*/ 191 w 1599711"/>
                  <a:gd name="connsiteY0" fmla="*/ 3199245 h 3199370"/>
                  <a:gd name="connsiteX1" fmla="*/ 1599903 w 1599711"/>
                  <a:gd name="connsiteY1" fmla="*/ -125 h 319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199370">
                    <a:moveTo>
                      <a:pt x="191" y="3199245"/>
                    </a:moveTo>
                    <a:lnTo>
                      <a:pt x="1599903" y="-12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39" name="Figura a mano libera: forma 438">
                <a:extLst>
                  <a:ext uri="{FF2B5EF4-FFF2-40B4-BE49-F238E27FC236}">
                    <a16:creationId xmlns:a16="http://schemas.microsoft.com/office/drawing/2014/main" id="{AE0EF7D9-71C8-E12E-32D2-B757537C68BE}"/>
                  </a:ext>
                </a:extLst>
              </p:cNvPr>
              <p:cNvSpPr/>
              <p:nvPr/>
            </p:nvSpPr>
            <p:spPr>
              <a:xfrm>
                <a:off x="5336809" y="1705496"/>
                <a:ext cx="1572769" cy="2795988"/>
              </a:xfrm>
              <a:custGeom>
                <a:avLst/>
                <a:gdLst>
                  <a:gd name="connsiteX0" fmla="*/ 191 w 1599711"/>
                  <a:gd name="connsiteY0" fmla="*/ 2843758 h 2843884"/>
                  <a:gd name="connsiteX1" fmla="*/ 1599903 w 1599711"/>
                  <a:gd name="connsiteY1" fmla="*/ -127 h 28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843884">
                    <a:moveTo>
                      <a:pt x="191" y="2843758"/>
                    </a:moveTo>
                    <a:lnTo>
                      <a:pt x="1599903" y="-12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0" name="Figura a mano libera: forma 439">
                <a:extLst>
                  <a:ext uri="{FF2B5EF4-FFF2-40B4-BE49-F238E27FC236}">
                    <a16:creationId xmlns:a16="http://schemas.microsoft.com/office/drawing/2014/main" id="{1288F3A3-30E2-2020-B8B9-A0585C93869D}"/>
                  </a:ext>
                </a:extLst>
              </p:cNvPr>
              <p:cNvSpPr/>
              <p:nvPr/>
            </p:nvSpPr>
            <p:spPr>
              <a:xfrm>
                <a:off x="5336809" y="2054994"/>
                <a:ext cx="1572769" cy="2446490"/>
              </a:xfrm>
              <a:custGeom>
                <a:avLst/>
                <a:gdLst>
                  <a:gd name="connsiteX0" fmla="*/ 191 w 1599711"/>
                  <a:gd name="connsiteY0" fmla="*/ 2488271 h 2488399"/>
                  <a:gd name="connsiteX1" fmla="*/ 1599903 w 1599711"/>
                  <a:gd name="connsiteY1" fmla="*/ -128 h 24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488399">
                    <a:moveTo>
                      <a:pt x="191" y="2488271"/>
                    </a:moveTo>
                    <a:lnTo>
                      <a:pt x="1599903" y="-12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1" name="Figura a mano libera: forma 440">
                <a:extLst>
                  <a:ext uri="{FF2B5EF4-FFF2-40B4-BE49-F238E27FC236}">
                    <a16:creationId xmlns:a16="http://schemas.microsoft.com/office/drawing/2014/main" id="{D86E0ACB-6D68-1DCE-BAE4-43470C813396}"/>
                  </a:ext>
                </a:extLst>
              </p:cNvPr>
              <p:cNvSpPr/>
              <p:nvPr/>
            </p:nvSpPr>
            <p:spPr>
              <a:xfrm>
                <a:off x="5336809" y="2404493"/>
                <a:ext cx="1572769" cy="2096991"/>
              </a:xfrm>
              <a:custGeom>
                <a:avLst/>
                <a:gdLst>
                  <a:gd name="connsiteX0" fmla="*/ 191 w 1599711"/>
                  <a:gd name="connsiteY0" fmla="*/ 2132784 h 2132913"/>
                  <a:gd name="connsiteX1" fmla="*/ 1599903 w 1599711"/>
                  <a:gd name="connsiteY1" fmla="*/ -129 h 21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2132913">
                    <a:moveTo>
                      <a:pt x="191" y="2132784"/>
                    </a:moveTo>
                    <a:lnTo>
                      <a:pt x="1599903" y="-1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2" name="Figura a mano libera: forma 441">
                <a:extLst>
                  <a:ext uri="{FF2B5EF4-FFF2-40B4-BE49-F238E27FC236}">
                    <a16:creationId xmlns:a16="http://schemas.microsoft.com/office/drawing/2014/main" id="{0F4E9D14-7F01-F4D7-2015-0C6AC5D52E5B}"/>
                  </a:ext>
                </a:extLst>
              </p:cNvPr>
              <p:cNvSpPr/>
              <p:nvPr/>
            </p:nvSpPr>
            <p:spPr>
              <a:xfrm>
                <a:off x="5336809" y="2753993"/>
                <a:ext cx="1572769" cy="1747492"/>
              </a:xfrm>
              <a:custGeom>
                <a:avLst/>
                <a:gdLst>
                  <a:gd name="connsiteX0" fmla="*/ 191 w 1599711"/>
                  <a:gd name="connsiteY0" fmla="*/ 1777297 h 1777427"/>
                  <a:gd name="connsiteX1" fmla="*/ 1599903 w 1599711"/>
                  <a:gd name="connsiteY1" fmla="*/ -131 h 17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777427">
                    <a:moveTo>
                      <a:pt x="191" y="1777297"/>
                    </a:moveTo>
                    <a:lnTo>
                      <a:pt x="1599903" y="-13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3" name="Figura a mano libera: forma 442">
                <a:extLst>
                  <a:ext uri="{FF2B5EF4-FFF2-40B4-BE49-F238E27FC236}">
                    <a16:creationId xmlns:a16="http://schemas.microsoft.com/office/drawing/2014/main" id="{2840C10D-4720-24F2-3264-C5D89E85C226}"/>
                  </a:ext>
                </a:extLst>
              </p:cNvPr>
              <p:cNvSpPr/>
              <p:nvPr/>
            </p:nvSpPr>
            <p:spPr>
              <a:xfrm>
                <a:off x="5336809" y="3103491"/>
                <a:ext cx="1572769" cy="1397994"/>
              </a:xfrm>
              <a:custGeom>
                <a:avLst/>
                <a:gdLst>
                  <a:gd name="connsiteX0" fmla="*/ 191 w 1599711"/>
                  <a:gd name="connsiteY0" fmla="*/ 1421810 h 1421942"/>
                  <a:gd name="connsiteX1" fmla="*/ 1599903 w 1599711"/>
                  <a:gd name="connsiteY1" fmla="*/ -132 h 142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421942">
                    <a:moveTo>
                      <a:pt x="191" y="1421810"/>
                    </a:moveTo>
                    <a:lnTo>
                      <a:pt x="1599903" y="-13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4" name="Figura a mano libera: forma 443">
                <a:extLst>
                  <a:ext uri="{FF2B5EF4-FFF2-40B4-BE49-F238E27FC236}">
                    <a16:creationId xmlns:a16="http://schemas.microsoft.com/office/drawing/2014/main" id="{7E12DBF5-05E4-7699-5078-4A55E8CF3DBD}"/>
                  </a:ext>
                </a:extLst>
              </p:cNvPr>
              <p:cNvSpPr/>
              <p:nvPr/>
            </p:nvSpPr>
            <p:spPr>
              <a:xfrm>
                <a:off x="5336809" y="3452990"/>
                <a:ext cx="1572769" cy="1048495"/>
              </a:xfrm>
              <a:custGeom>
                <a:avLst/>
                <a:gdLst>
                  <a:gd name="connsiteX0" fmla="*/ 191 w 1599711"/>
                  <a:gd name="connsiteY0" fmla="*/ 1066324 h 1066456"/>
                  <a:gd name="connsiteX1" fmla="*/ 1599903 w 1599711"/>
                  <a:gd name="connsiteY1" fmla="*/ -133 h 10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1066456">
                    <a:moveTo>
                      <a:pt x="191" y="1066324"/>
                    </a:moveTo>
                    <a:lnTo>
                      <a:pt x="1599903" y="-13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5" name="Figura a mano libera: forma 444">
                <a:extLst>
                  <a:ext uri="{FF2B5EF4-FFF2-40B4-BE49-F238E27FC236}">
                    <a16:creationId xmlns:a16="http://schemas.microsoft.com/office/drawing/2014/main" id="{71B12D6A-76E0-4F64-1868-DE595F4F6B32}"/>
                  </a:ext>
                </a:extLst>
              </p:cNvPr>
              <p:cNvSpPr/>
              <p:nvPr/>
            </p:nvSpPr>
            <p:spPr>
              <a:xfrm>
                <a:off x="5336809" y="3802488"/>
                <a:ext cx="1572769" cy="698997"/>
              </a:xfrm>
              <a:custGeom>
                <a:avLst/>
                <a:gdLst>
                  <a:gd name="connsiteX0" fmla="*/ 191 w 1599711"/>
                  <a:gd name="connsiteY0" fmla="*/ 710837 h 710971"/>
                  <a:gd name="connsiteX1" fmla="*/ 1599903 w 1599711"/>
                  <a:gd name="connsiteY1" fmla="*/ -135 h 7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710971">
                    <a:moveTo>
                      <a:pt x="191" y="710837"/>
                    </a:moveTo>
                    <a:lnTo>
                      <a:pt x="1599903" y="-13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6" name="Figura a mano libera: forma 445">
                <a:extLst>
                  <a:ext uri="{FF2B5EF4-FFF2-40B4-BE49-F238E27FC236}">
                    <a16:creationId xmlns:a16="http://schemas.microsoft.com/office/drawing/2014/main" id="{7453F41C-9282-FC55-2D52-809472A90E4B}"/>
                  </a:ext>
                </a:extLst>
              </p:cNvPr>
              <p:cNvSpPr/>
              <p:nvPr/>
            </p:nvSpPr>
            <p:spPr>
              <a:xfrm>
                <a:off x="5336809" y="4151987"/>
                <a:ext cx="1572769" cy="349498"/>
              </a:xfrm>
              <a:custGeom>
                <a:avLst/>
                <a:gdLst>
                  <a:gd name="connsiteX0" fmla="*/ 191 w 1599711"/>
                  <a:gd name="connsiteY0" fmla="*/ 355350 h 355485"/>
                  <a:gd name="connsiteX1" fmla="*/ 1599903 w 1599711"/>
                  <a:gd name="connsiteY1" fmla="*/ -136 h 35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355485">
                    <a:moveTo>
                      <a:pt x="191" y="355350"/>
                    </a:moveTo>
                    <a:lnTo>
                      <a:pt x="1599903" y="-13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7" name="Figura a mano libera: forma 446">
                <a:extLst>
                  <a:ext uri="{FF2B5EF4-FFF2-40B4-BE49-F238E27FC236}">
                    <a16:creationId xmlns:a16="http://schemas.microsoft.com/office/drawing/2014/main" id="{099385EC-8A11-8637-3D8E-0B04BED1DEF4}"/>
                  </a:ext>
                </a:extLst>
              </p:cNvPr>
              <p:cNvSpPr/>
              <p:nvPr/>
            </p:nvSpPr>
            <p:spPr>
              <a:xfrm>
                <a:off x="5336809" y="4501485"/>
                <a:ext cx="1572769" cy="9365"/>
              </a:xfrm>
              <a:custGeom>
                <a:avLst/>
                <a:gdLst>
                  <a:gd name="connsiteX0" fmla="*/ 191 w 1599711"/>
                  <a:gd name="connsiteY0" fmla="*/ -137 h 9525"/>
                  <a:gd name="connsiteX1" fmla="*/ 1599903 w 1599711"/>
                  <a:gd name="connsiteY1" fmla="*/ -13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711" h="9525">
                    <a:moveTo>
                      <a:pt x="191" y="-137"/>
                    </a:moveTo>
                    <a:lnTo>
                      <a:pt x="1599903" y="-13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8" name="Figura a mano libera: forma 447">
                <a:extLst>
                  <a:ext uri="{FF2B5EF4-FFF2-40B4-BE49-F238E27FC236}">
                    <a16:creationId xmlns:a16="http://schemas.microsoft.com/office/drawing/2014/main" id="{50F8C617-1ED1-DC2B-7436-534DDB92F276}"/>
                  </a:ext>
                </a:extLst>
              </p:cNvPr>
              <p:cNvSpPr/>
              <p:nvPr/>
            </p:nvSpPr>
            <p:spPr>
              <a:xfrm>
                <a:off x="6909579" y="1355997"/>
                <a:ext cx="1572744" cy="1223245"/>
              </a:xfrm>
              <a:custGeom>
                <a:avLst/>
                <a:gdLst>
                  <a:gd name="connsiteX0" fmla="*/ 179 w 1599685"/>
                  <a:gd name="connsiteY0" fmla="*/ -118 h 1244199"/>
                  <a:gd name="connsiteX1" fmla="*/ 1599865 w 1599685"/>
                  <a:gd name="connsiteY1" fmla="*/ 1244082 h 1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244199">
                    <a:moveTo>
                      <a:pt x="179" y="-118"/>
                    </a:moveTo>
                    <a:lnTo>
                      <a:pt x="1599865" y="124408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49" name="Figura a mano libera: forma 448">
                <a:extLst>
                  <a:ext uri="{FF2B5EF4-FFF2-40B4-BE49-F238E27FC236}">
                    <a16:creationId xmlns:a16="http://schemas.microsoft.com/office/drawing/2014/main" id="{71A723F2-8AB3-C9E3-70DD-ACABC399E496}"/>
                  </a:ext>
                </a:extLst>
              </p:cNvPr>
              <p:cNvSpPr/>
              <p:nvPr/>
            </p:nvSpPr>
            <p:spPr>
              <a:xfrm>
                <a:off x="6909579" y="1705496"/>
                <a:ext cx="1572744" cy="873746"/>
              </a:xfrm>
              <a:custGeom>
                <a:avLst/>
                <a:gdLst>
                  <a:gd name="connsiteX0" fmla="*/ 179 w 1599685"/>
                  <a:gd name="connsiteY0" fmla="*/ -119 h 888713"/>
                  <a:gd name="connsiteX1" fmla="*/ 1599865 w 1599685"/>
                  <a:gd name="connsiteY1" fmla="*/ 888595 h 88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888713">
                    <a:moveTo>
                      <a:pt x="179" y="-119"/>
                    </a:moveTo>
                    <a:lnTo>
                      <a:pt x="1599865" y="88859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0" name="Figura a mano libera: forma 449">
                <a:extLst>
                  <a:ext uri="{FF2B5EF4-FFF2-40B4-BE49-F238E27FC236}">
                    <a16:creationId xmlns:a16="http://schemas.microsoft.com/office/drawing/2014/main" id="{69F20AA6-DD3C-AFCA-A62B-C1CAC42B96ED}"/>
                  </a:ext>
                </a:extLst>
              </p:cNvPr>
              <p:cNvSpPr/>
              <p:nvPr/>
            </p:nvSpPr>
            <p:spPr>
              <a:xfrm>
                <a:off x="6909579" y="2054994"/>
                <a:ext cx="1572744" cy="524248"/>
              </a:xfrm>
              <a:custGeom>
                <a:avLst/>
                <a:gdLst>
                  <a:gd name="connsiteX0" fmla="*/ 179 w 1599685"/>
                  <a:gd name="connsiteY0" fmla="*/ -120 h 533228"/>
                  <a:gd name="connsiteX1" fmla="*/ 1599865 w 1599685"/>
                  <a:gd name="connsiteY1" fmla="*/ 533108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533228">
                    <a:moveTo>
                      <a:pt x="179" y="-120"/>
                    </a:moveTo>
                    <a:lnTo>
                      <a:pt x="1599865" y="53310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1" name="Figura a mano libera: forma 450">
                <a:extLst>
                  <a:ext uri="{FF2B5EF4-FFF2-40B4-BE49-F238E27FC236}">
                    <a16:creationId xmlns:a16="http://schemas.microsoft.com/office/drawing/2014/main" id="{D76F1444-809A-11CA-85CB-90D0A6F43524}"/>
                  </a:ext>
                </a:extLst>
              </p:cNvPr>
              <p:cNvSpPr/>
              <p:nvPr/>
            </p:nvSpPr>
            <p:spPr>
              <a:xfrm>
                <a:off x="6909579" y="2404493"/>
                <a:ext cx="1572744" cy="174749"/>
              </a:xfrm>
              <a:custGeom>
                <a:avLst/>
                <a:gdLst>
                  <a:gd name="connsiteX0" fmla="*/ 179 w 1599685"/>
                  <a:gd name="connsiteY0" fmla="*/ -122 h 177742"/>
                  <a:gd name="connsiteX1" fmla="*/ 1599865 w 1599685"/>
                  <a:gd name="connsiteY1" fmla="*/ 177621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77742">
                    <a:moveTo>
                      <a:pt x="179" y="-122"/>
                    </a:moveTo>
                    <a:lnTo>
                      <a:pt x="1599865" y="17762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2" name="Figura a mano libera: forma 451">
                <a:extLst>
                  <a:ext uri="{FF2B5EF4-FFF2-40B4-BE49-F238E27FC236}">
                    <a16:creationId xmlns:a16="http://schemas.microsoft.com/office/drawing/2014/main" id="{F353E937-C8A7-E4AF-5681-33C729734488}"/>
                  </a:ext>
                </a:extLst>
              </p:cNvPr>
              <p:cNvSpPr/>
              <p:nvPr/>
            </p:nvSpPr>
            <p:spPr>
              <a:xfrm>
                <a:off x="6909579" y="2579243"/>
                <a:ext cx="1572744" cy="174749"/>
              </a:xfrm>
              <a:custGeom>
                <a:avLst/>
                <a:gdLst>
                  <a:gd name="connsiteX0" fmla="*/ 179 w 1599685"/>
                  <a:gd name="connsiteY0" fmla="*/ 177620 h 177742"/>
                  <a:gd name="connsiteX1" fmla="*/ 1599865 w 1599685"/>
                  <a:gd name="connsiteY1" fmla="*/ -123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77742">
                    <a:moveTo>
                      <a:pt x="179" y="177620"/>
                    </a:moveTo>
                    <a:lnTo>
                      <a:pt x="1599865" y="-12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3" name="Figura a mano libera: forma 452">
                <a:extLst>
                  <a:ext uri="{FF2B5EF4-FFF2-40B4-BE49-F238E27FC236}">
                    <a16:creationId xmlns:a16="http://schemas.microsoft.com/office/drawing/2014/main" id="{0BA9AAAA-36E4-1C12-2F29-B6F309C1D3D1}"/>
                  </a:ext>
                </a:extLst>
              </p:cNvPr>
              <p:cNvSpPr/>
              <p:nvPr/>
            </p:nvSpPr>
            <p:spPr>
              <a:xfrm>
                <a:off x="6909579" y="2579243"/>
                <a:ext cx="1572744" cy="524248"/>
              </a:xfrm>
              <a:custGeom>
                <a:avLst/>
                <a:gdLst>
                  <a:gd name="connsiteX0" fmla="*/ 179 w 1599685"/>
                  <a:gd name="connsiteY0" fmla="*/ 533104 h 533228"/>
                  <a:gd name="connsiteX1" fmla="*/ 1599865 w 1599685"/>
                  <a:gd name="connsiteY1" fmla="*/ -125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533228">
                    <a:moveTo>
                      <a:pt x="179" y="533104"/>
                    </a:moveTo>
                    <a:lnTo>
                      <a:pt x="1599865" y="-12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4" name="Figura a mano libera: forma 453">
                <a:extLst>
                  <a:ext uri="{FF2B5EF4-FFF2-40B4-BE49-F238E27FC236}">
                    <a16:creationId xmlns:a16="http://schemas.microsoft.com/office/drawing/2014/main" id="{880586F9-4353-A45D-483B-999609734E04}"/>
                  </a:ext>
                </a:extLst>
              </p:cNvPr>
              <p:cNvSpPr/>
              <p:nvPr/>
            </p:nvSpPr>
            <p:spPr>
              <a:xfrm>
                <a:off x="6909579" y="2579243"/>
                <a:ext cx="1572744" cy="873746"/>
              </a:xfrm>
              <a:custGeom>
                <a:avLst/>
                <a:gdLst>
                  <a:gd name="connsiteX0" fmla="*/ 179 w 1599685"/>
                  <a:gd name="connsiteY0" fmla="*/ 888588 h 888713"/>
                  <a:gd name="connsiteX1" fmla="*/ 1599865 w 1599685"/>
                  <a:gd name="connsiteY1" fmla="*/ -126 h 88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888713">
                    <a:moveTo>
                      <a:pt x="179" y="888588"/>
                    </a:moveTo>
                    <a:lnTo>
                      <a:pt x="1599865" y="-12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5" name="Figura a mano libera: forma 454">
                <a:extLst>
                  <a:ext uri="{FF2B5EF4-FFF2-40B4-BE49-F238E27FC236}">
                    <a16:creationId xmlns:a16="http://schemas.microsoft.com/office/drawing/2014/main" id="{B8E3C8B0-6C3E-422D-B9C4-64B4D1955A96}"/>
                  </a:ext>
                </a:extLst>
              </p:cNvPr>
              <p:cNvSpPr/>
              <p:nvPr/>
            </p:nvSpPr>
            <p:spPr>
              <a:xfrm>
                <a:off x="6909579" y="2579243"/>
                <a:ext cx="1572744" cy="1223245"/>
              </a:xfrm>
              <a:custGeom>
                <a:avLst/>
                <a:gdLst>
                  <a:gd name="connsiteX0" fmla="*/ 179 w 1599685"/>
                  <a:gd name="connsiteY0" fmla="*/ 1244072 h 1244199"/>
                  <a:gd name="connsiteX1" fmla="*/ 1599865 w 1599685"/>
                  <a:gd name="connsiteY1" fmla="*/ -127 h 1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244199">
                    <a:moveTo>
                      <a:pt x="179" y="1244072"/>
                    </a:moveTo>
                    <a:lnTo>
                      <a:pt x="1599865" y="-12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6" name="Figura a mano libera: forma 455">
                <a:extLst>
                  <a:ext uri="{FF2B5EF4-FFF2-40B4-BE49-F238E27FC236}">
                    <a16:creationId xmlns:a16="http://schemas.microsoft.com/office/drawing/2014/main" id="{6605CD16-6BE4-1B85-AEB5-034B42C681DC}"/>
                  </a:ext>
                </a:extLst>
              </p:cNvPr>
              <p:cNvSpPr/>
              <p:nvPr/>
            </p:nvSpPr>
            <p:spPr>
              <a:xfrm>
                <a:off x="6909579" y="2579243"/>
                <a:ext cx="1572744" cy="1572744"/>
              </a:xfrm>
              <a:custGeom>
                <a:avLst/>
                <a:gdLst>
                  <a:gd name="connsiteX0" fmla="*/ 179 w 1599685"/>
                  <a:gd name="connsiteY0" fmla="*/ 1599557 h 1599685"/>
                  <a:gd name="connsiteX1" fmla="*/ 1599865 w 1599685"/>
                  <a:gd name="connsiteY1" fmla="*/ -129 h 159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599685">
                    <a:moveTo>
                      <a:pt x="179" y="1599557"/>
                    </a:moveTo>
                    <a:lnTo>
                      <a:pt x="1599865" y="-1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7" name="Figura a mano libera: forma 456">
                <a:extLst>
                  <a:ext uri="{FF2B5EF4-FFF2-40B4-BE49-F238E27FC236}">
                    <a16:creationId xmlns:a16="http://schemas.microsoft.com/office/drawing/2014/main" id="{65318517-6E10-30AE-85D3-0F34F4DD5BEA}"/>
                  </a:ext>
                </a:extLst>
              </p:cNvPr>
              <p:cNvSpPr/>
              <p:nvPr/>
            </p:nvSpPr>
            <p:spPr>
              <a:xfrm>
                <a:off x="6909579" y="2579243"/>
                <a:ext cx="1572744" cy="1922242"/>
              </a:xfrm>
              <a:custGeom>
                <a:avLst/>
                <a:gdLst>
                  <a:gd name="connsiteX0" fmla="*/ 179 w 1599685"/>
                  <a:gd name="connsiteY0" fmla="*/ 1955041 h 1955170"/>
                  <a:gd name="connsiteX1" fmla="*/ 1599865 w 1599685"/>
                  <a:gd name="connsiteY1" fmla="*/ -130 h 195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955170">
                    <a:moveTo>
                      <a:pt x="179" y="1955041"/>
                    </a:moveTo>
                    <a:lnTo>
                      <a:pt x="1599865" y="-13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8" name="Figura a mano libera: forma 457">
                <a:extLst>
                  <a:ext uri="{FF2B5EF4-FFF2-40B4-BE49-F238E27FC236}">
                    <a16:creationId xmlns:a16="http://schemas.microsoft.com/office/drawing/2014/main" id="{3990691C-3C03-F5EE-CEE9-9432D082E977}"/>
                  </a:ext>
                </a:extLst>
              </p:cNvPr>
              <p:cNvSpPr/>
              <p:nvPr/>
            </p:nvSpPr>
            <p:spPr>
              <a:xfrm>
                <a:off x="6909579" y="1355997"/>
                <a:ext cx="1572744" cy="1572744"/>
              </a:xfrm>
              <a:custGeom>
                <a:avLst/>
                <a:gdLst>
                  <a:gd name="connsiteX0" fmla="*/ 179 w 1599685"/>
                  <a:gd name="connsiteY0" fmla="*/ -119 h 1599685"/>
                  <a:gd name="connsiteX1" fmla="*/ 1599865 w 1599685"/>
                  <a:gd name="connsiteY1" fmla="*/ 1599566 h 159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599685">
                    <a:moveTo>
                      <a:pt x="179" y="-119"/>
                    </a:moveTo>
                    <a:lnTo>
                      <a:pt x="1599865" y="159956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59" name="Figura a mano libera: forma 458">
                <a:extLst>
                  <a:ext uri="{FF2B5EF4-FFF2-40B4-BE49-F238E27FC236}">
                    <a16:creationId xmlns:a16="http://schemas.microsoft.com/office/drawing/2014/main" id="{76B617FB-7AB6-23A0-3D39-FE7A270DE66A}"/>
                  </a:ext>
                </a:extLst>
              </p:cNvPr>
              <p:cNvSpPr/>
              <p:nvPr/>
            </p:nvSpPr>
            <p:spPr>
              <a:xfrm>
                <a:off x="6909579" y="1705496"/>
                <a:ext cx="1572744" cy="1223245"/>
              </a:xfrm>
              <a:custGeom>
                <a:avLst/>
                <a:gdLst>
                  <a:gd name="connsiteX0" fmla="*/ 179 w 1599685"/>
                  <a:gd name="connsiteY0" fmla="*/ -120 h 1244199"/>
                  <a:gd name="connsiteX1" fmla="*/ 1599865 w 1599685"/>
                  <a:gd name="connsiteY1" fmla="*/ 1244079 h 1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244199">
                    <a:moveTo>
                      <a:pt x="179" y="-120"/>
                    </a:moveTo>
                    <a:lnTo>
                      <a:pt x="1599865" y="124407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0" name="Figura a mano libera: forma 459">
                <a:extLst>
                  <a:ext uri="{FF2B5EF4-FFF2-40B4-BE49-F238E27FC236}">
                    <a16:creationId xmlns:a16="http://schemas.microsoft.com/office/drawing/2014/main" id="{E977AF17-8F7C-8F50-2890-939276D97BD7}"/>
                  </a:ext>
                </a:extLst>
              </p:cNvPr>
              <p:cNvSpPr/>
              <p:nvPr/>
            </p:nvSpPr>
            <p:spPr>
              <a:xfrm>
                <a:off x="6909579" y="2054994"/>
                <a:ext cx="1572744" cy="873746"/>
              </a:xfrm>
              <a:custGeom>
                <a:avLst/>
                <a:gdLst>
                  <a:gd name="connsiteX0" fmla="*/ 179 w 1599685"/>
                  <a:gd name="connsiteY0" fmla="*/ -122 h 888713"/>
                  <a:gd name="connsiteX1" fmla="*/ 1599865 w 1599685"/>
                  <a:gd name="connsiteY1" fmla="*/ 888592 h 88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888713">
                    <a:moveTo>
                      <a:pt x="179" y="-122"/>
                    </a:moveTo>
                    <a:lnTo>
                      <a:pt x="1599865" y="888592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1" name="Figura a mano libera: forma 460">
                <a:extLst>
                  <a:ext uri="{FF2B5EF4-FFF2-40B4-BE49-F238E27FC236}">
                    <a16:creationId xmlns:a16="http://schemas.microsoft.com/office/drawing/2014/main" id="{B19B2B7D-2F53-126D-DF34-FE14C7F2FA68}"/>
                  </a:ext>
                </a:extLst>
              </p:cNvPr>
              <p:cNvSpPr/>
              <p:nvPr/>
            </p:nvSpPr>
            <p:spPr>
              <a:xfrm>
                <a:off x="6909579" y="2404493"/>
                <a:ext cx="1572744" cy="524248"/>
              </a:xfrm>
              <a:custGeom>
                <a:avLst/>
                <a:gdLst>
                  <a:gd name="connsiteX0" fmla="*/ 179 w 1599685"/>
                  <a:gd name="connsiteY0" fmla="*/ -123 h 533228"/>
                  <a:gd name="connsiteX1" fmla="*/ 1599865 w 1599685"/>
                  <a:gd name="connsiteY1" fmla="*/ 533105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533228">
                    <a:moveTo>
                      <a:pt x="179" y="-123"/>
                    </a:moveTo>
                    <a:lnTo>
                      <a:pt x="1599865" y="533105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2" name="Figura a mano libera: forma 461">
                <a:extLst>
                  <a:ext uri="{FF2B5EF4-FFF2-40B4-BE49-F238E27FC236}">
                    <a16:creationId xmlns:a16="http://schemas.microsoft.com/office/drawing/2014/main" id="{CD035C9A-0267-ED52-BEE0-5C1E73411407}"/>
                  </a:ext>
                </a:extLst>
              </p:cNvPr>
              <p:cNvSpPr/>
              <p:nvPr/>
            </p:nvSpPr>
            <p:spPr>
              <a:xfrm>
                <a:off x="6909579" y="2753993"/>
                <a:ext cx="1572744" cy="174749"/>
              </a:xfrm>
              <a:custGeom>
                <a:avLst/>
                <a:gdLst>
                  <a:gd name="connsiteX0" fmla="*/ 179 w 1599685"/>
                  <a:gd name="connsiteY0" fmla="*/ -125 h 177742"/>
                  <a:gd name="connsiteX1" fmla="*/ 1599865 w 1599685"/>
                  <a:gd name="connsiteY1" fmla="*/ 177618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77742">
                    <a:moveTo>
                      <a:pt x="179" y="-125"/>
                    </a:moveTo>
                    <a:lnTo>
                      <a:pt x="1599865" y="177618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3" name="Figura a mano libera: forma 462">
                <a:extLst>
                  <a:ext uri="{FF2B5EF4-FFF2-40B4-BE49-F238E27FC236}">
                    <a16:creationId xmlns:a16="http://schemas.microsoft.com/office/drawing/2014/main" id="{9F93E7EC-1DFB-EF85-373B-E07D7322DFC9}"/>
                  </a:ext>
                </a:extLst>
              </p:cNvPr>
              <p:cNvSpPr/>
              <p:nvPr/>
            </p:nvSpPr>
            <p:spPr>
              <a:xfrm>
                <a:off x="6909579" y="2928741"/>
                <a:ext cx="1572744" cy="174749"/>
              </a:xfrm>
              <a:custGeom>
                <a:avLst/>
                <a:gdLst>
                  <a:gd name="connsiteX0" fmla="*/ 179 w 1599685"/>
                  <a:gd name="connsiteY0" fmla="*/ 177617 h 177742"/>
                  <a:gd name="connsiteX1" fmla="*/ 1599865 w 1599685"/>
                  <a:gd name="connsiteY1" fmla="*/ -126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77742">
                    <a:moveTo>
                      <a:pt x="179" y="177617"/>
                    </a:moveTo>
                    <a:lnTo>
                      <a:pt x="1599865" y="-12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4" name="Figura a mano libera: forma 463">
                <a:extLst>
                  <a:ext uri="{FF2B5EF4-FFF2-40B4-BE49-F238E27FC236}">
                    <a16:creationId xmlns:a16="http://schemas.microsoft.com/office/drawing/2014/main" id="{DBD9AFB5-8D2F-80C8-229A-F6F1B868E2F7}"/>
                  </a:ext>
                </a:extLst>
              </p:cNvPr>
              <p:cNvSpPr/>
              <p:nvPr/>
            </p:nvSpPr>
            <p:spPr>
              <a:xfrm>
                <a:off x="6909579" y="2928741"/>
                <a:ext cx="1572744" cy="524248"/>
              </a:xfrm>
              <a:custGeom>
                <a:avLst/>
                <a:gdLst>
                  <a:gd name="connsiteX0" fmla="*/ 179 w 1599685"/>
                  <a:gd name="connsiteY0" fmla="*/ 533101 h 533228"/>
                  <a:gd name="connsiteX1" fmla="*/ 1599865 w 1599685"/>
                  <a:gd name="connsiteY1" fmla="*/ -127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533228">
                    <a:moveTo>
                      <a:pt x="179" y="533101"/>
                    </a:moveTo>
                    <a:lnTo>
                      <a:pt x="1599865" y="-127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1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5" name="Figura a mano libera: forma 464">
                <a:extLst>
                  <a:ext uri="{FF2B5EF4-FFF2-40B4-BE49-F238E27FC236}">
                    <a16:creationId xmlns:a16="http://schemas.microsoft.com/office/drawing/2014/main" id="{E5ABAF29-194A-3C0C-5308-94ED7B3BE636}"/>
                  </a:ext>
                </a:extLst>
              </p:cNvPr>
              <p:cNvSpPr/>
              <p:nvPr/>
            </p:nvSpPr>
            <p:spPr>
              <a:xfrm>
                <a:off x="6909579" y="2928741"/>
                <a:ext cx="1572744" cy="873746"/>
              </a:xfrm>
              <a:custGeom>
                <a:avLst/>
                <a:gdLst>
                  <a:gd name="connsiteX0" fmla="*/ 179 w 1599685"/>
                  <a:gd name="connsiteY0" fmla="*/ 888585 h 888713"/>
                  <a:gd name="connsiteX1" fmla="*/ 1599865 w 1599685"/>
                  <a:gd name="connsiteY1" fmla="*/ -129 h 88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888713">
                    <a:moveTo>
                      <a:pt x="179" y="888585"/>
                    </a:moveTo>
                    <a:lnTo>
                      <a:pt x="1599865" y="-1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6" name="Figura a mano libera: forma 465">
                <a:extLst>
                  <a:ext uri="{FF2B5EF4-FFF2-40B4-BE49-F238E27FC236}">
                    <a16:creationId xmlns:a16="http://schemas.microsoft.com/office/drawing/2014/main" id="{4F4AD6F1-E9E2-1F82-F490-DF70D47C4CD2}"/>
                  </a:ext>
                </a:extLst>
              </p:cNvPr>
              <p:cNvSpPr/>
              <p:nvPr/>
            </p:nvSpPr>
            <p:spPr>
              <a:xfrm>
                <a:off x="6909579" y="2928741"/>
                <a:ext cx="1572744" cy="1223245"/>
              </a:xfrm>
              <a:custGeom>
                <a:avLst/>
                <a:gdLst>
                  <a:gd name="connsiteX0" fmla="*/ 179 w 1599685"/>
                  <a:gd name="connsiteY0" fmla="*/ 1244070 h 1244199"/>
                  <a:gd name="connsiteX1" fmla="*/ 1599865 w 1599685"/>
                  <a:gd name="connsiteY1" fmla="*/ -130 h 1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244199">
                    <a:moveTo>
                      <a:pt x="179" y="1244070"/>
                    </a:moveTo>
                    <a:lnTo>
                      <a:pt x="1599865" y="-13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1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7" name="Figura a mano libera: forma 466">
                <a:extLst>
                  <a:ext uri="{FF2B5EF4-FFF2-40B4-BE49-F238E27FC236}">
                    <a16:creationId xmlns:a16="http://schemas.microsoft.com/office/drawing/2014/main" id="{D5FBB51B-EAE9-858B-59EC-213C6235E238}"/>
                  </a:ext>
                </a:extLst>
              </p:cNvPr>
              <p:cNvSpPr/>
              <p:nvPr/>
            </p:nvSpPr>
            <p:spPr>
              <a:xfrm>
                <a:off x="6909579" y="2928741"/>
                <a:ext cx="1572744" cy="1572744"/>
              </a:xfrm>
              <a:custGeom>
                <a:avLst/>
                <a:gdLst>
                  <a:gd name="connsiteX0" fmla="*/ 179 w 1599685"/>
                  <a:gd name="connsiteY0" fmla="*/ 1599554 h 1599685"/>
                  <a:gd name="connsiteX1" fmla="*/ 1599865 w 1599685"/>
                  <a:gd name="connsiteY1" fmla="*/ -131 h 159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599685">
                    <a:moveTo>
                      <a:pt x="179" y="1599554"/>
                    </a:moveTo>
                    <a:lnTo>
                      <a:pt x="1599865" y="-13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4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8" name="Figura a mano libera: forma 467">
                <a:extLst>
                  <a:ext uri="{FF2B5EF4-FFF2-40B4-BE49-F238E27FC236}">
                    <a16:creationId xmlns:a16="http://schemas.microsoft.com/office/drawing/2014/main" id="{DDD3AFB9-4825-E8EA-57EB-E7EFBEBAA367}"/>
                  </a:ext>
                </a:extLst>
              </p:cNvPr>
              <p:cNvSpPr/>
              <p:nvPr/>
            </p:nvSpPr>
            <p:spPr>
              <a:xfrm>
                <a:off x="6909579" y="1355997"/>
                <a:ext cx="1572744" cy="1922242"/>
              </a:xfrm>
              <a:custGeom>
                <a:avLst/>
                <a:gdLst>
                  <a:gd name="connsiteX0" fmla="*/ 179 w 1599685"/>
                  <a:gd name="connsiteY0" fmla="*/ -120 h 1955170"/>
                  <a:gd name="connsiteX1" fmla="*/ 1599865 w 1599685"/>
                  <a:gd name="connsiteY1" fmla="*/ 1955050 h 195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955170">
                    <a:moveTo>
                      <a:pt x="179" y="-120"/>
                    </a:moveTo>
                    <a:lnTo>
                      <a:pt x="1599865" y="195505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4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69" name="Figura a mano libera: forma 468">
                <a:extLst>
                  <a:ext uri="{FF2B5EF4-FFF2-40B4-BE49-F238E27FC236}">
                    <a16:creationId xmlns:a16="http://schemas.microsoft.com/office/drawing/2014/main" id="{EFBF44A7-B015-6C1B-42EC-CDDC461D287D}"/>
                  </a:ext>
                </a:extLst>
              </p:cNvPr>
              <p:cNvSpPr/>
              <p:nvPr/>
            </p:nvSpPr>
            <p:spPr>
              <a:xfrm>
                <a:off x="6909579" y="1705496"/>
                <a:ext cx="1572744" cy="1572744"/>
              </a:xfrm>
              <a:custGeom>
                <a:avLst/>
                <a:gdLst>
                  <a:gd name="connsiteX0" fmla="*/ 179 w 1599685"/>
                  <a:gd name="connsiteY0" fmla="*/ -122 h 1599685"/>
                  <a:gd name="connsiteX1" fmla="*/ 1599865 w 1599685"/>
                  <a:gd name="connsiteY1" fmla="*/ 1599563 h 159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599685">
                    <a:moveTo>
                      <a:pt x="179" y="-122"/>
                    </a:moveTo>
                    <a:lnTo>
                      <a:pt x="1599865" y="159956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58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0" name="Figura a mano libera: forma 469">
                <a:extLst>
                  <a:ext uri="{FF2B5EF4-FFF2-40B4-BE49-F238E27FC236}">
                    <a16:creationId xmlns:a16="http://schemas.microsoft.com/office/drawing/2014/main" id="{E58BFEA4-2A5E-6663-9F16-3E1108D06CB1}"/>
                  </a:ext>
                </a:extLst>
              </p:cNvPr>
              <p:cNvSpPr/>
              <p:nvPr/>
            </p:nvSpPr>
            <p:spPr>
              <a:xfrm>
                <a:off x="6909579" y="2054994"/>
                <a:ext cx="1572744" cy="1223245"/>
              </a:xfrm>
              <a:custGeom>
                <a:avLst/>
                <a:gdLst>
                  <a:gd name="connsiteX0" fmla="*/ 179 w 1599685"/>
                  <a:gd name="connsiteY0" fmla="*/ -123 h 1244199"/>
                  <a:gd name="connsiteX1" fmla="*/ 1599865 w 1599685"/>
                  <a:gd name="connsiteY1" fmla="*/ 1244076 h 1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244199">
                    <a:moveTo>
                      <a:pt x="179" y="-123"/>
                    </a:moveTo>
                    <a:lnTo>
                      <a:pt x="1599865" y="124407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3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1" name="Figura a mano libera: forma 470">
                <a:extLst>
                  <a:ext uri="{FF2B5EF4-FFF2-40B4-BE49-F238E27FC236}">
                    <a16:creationId xmlns:a16="http://schemas.microsoft.com/office/drawing/2014/main" id="{07B0D329-4728-493C-6F6C-60321EBCC2A4}"/>
                  </a:ext>
                </a:extLst>
              </p:cNvPr>
              <p:cNvSpPr/>
              <p:nvPr/>
            </p:nvSpPr>
            <p:spPr>
              <a:xfrm>
                <a:off x="6909579" y="2404493"/>
                <a:ext cx="1572744" cy="873746"/>
              </a:xfrm>
              <a:custGeom>
                <a:avLst/>
                <a:gdLst>
                  <a:gd name="connsiteX0" fmla="*/ 179 w 1599685"/>
                  <a:gd name="connsiteY0" fmla="*/ -125 h 888713"/>
                  <a:gd name="connsiteX1" fmla="*/ 1599865 w 1599685"/>
                  <a:gd name="connsiteY1" fmla="*/ 888589 h 88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888713">
                    <a:moveTo>
                      <a:pt x="179" y="-125"/>
                    </a:moveTo>
                    <a:lnTo>
                      <a:pt x="1599865" y="88858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3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2" name="Figura a mano libera: forma 471">
                <a:extLst>
                  <a:ext uri="{FF2B5EF4-FFF2-40B4-BE49-F238E27FC236}">
                    <a16:creationId xmlns:a16="http://schemas.microsoft.com/office/drawing/2014/main" id="{0410976D-D81B-C66F-5967-53FC7319D4E2}"/>
                  </a:ext>
                </a:extLst>
              </p:cNvPr>
              <p:cNvSpPr/>
              <p:nvPr/>
            </p:nvSpPr>
            <p:spPr>
              <a:xfrm>
                <a:off x="6909579" y="2753993"/>
                <a:ext cx="1572744" cy="524248"/>
              </a:xfrm>
              <a:custGeom>
                <a:avLst/>
                <a:gdLst>
                  <a:gd name="connsiteX0" fmla="*/ 179 w 1599685"/>
                  <a:gd name="connsiteY0" fmla="*/ -126 h 533228"/>
                  <a:gd name="connsiteX1" fmla="*/ 1599865 w 1599685"/>
                  <a:gd name="connsiteY1" fmla="*/ 533103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533228">
                    <a:moveTo>
                      <a:pt x="179" y="-126"/>
                    </a:moveTo>
                    <a:lnTo>
                      <a:pt x="1599865" y="53310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2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3" name="Figura a mano libera: forma 472">
                <a:extLst>
                  <a:ext uri="{FF2B5EF4-FFF2-40B4-BE49-F238E27FC236}">
                    <a16:creationId xmlns:a16="http://schemas.microsoft.com/office/drawing/2014/main" id="{F9669168-EFA9-3D2E-6974-20C5F33FB03F}"/>
                  </a:ext>
                </a:extLst>
              </p:cNvPr>
              <p:cNvSpPr/>
              <p:nvPr/>
            </p:nvSpPr>
            <p:spPr>
              <a:xfrm>
                <a:off x="6909579" y="3103491"/>
                <a:ext cx="1572744" cy="174749"/>
              </a:xfrm>
              <a:custGeom>
                <a:avLst/>
                <a:gdLst>
                  <a:gd name="connsiteX0" fmla="*/ 179 w 1599685"/>
                  <a:gd name="connsiteY0" fmla="*/ -127 h 177742"/>
                  <a:gd name="connsiteX1" fmla="*/ 1599865 w 1599685"/>
                  <a:gd name="connsiteY1" fmla="*/ 177616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77742">
                    <a:moveTo>
                      <a:pt x="179" y="-127"/>
                    </a:moveTo>
                    <a:lnTo>
                      <a:pt x="1599865" y="177616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76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4" name="Figura a mano libera: forma 473">
                <a:extLst>
                  <a:ext uri="{FF2B5EF4-FFF2-40B4-BE49-F238E27FC236}">
                    <a16:creationId xmlns:a16="http://schemas.microsoft.com/office/drawing/2014/main" id="{F30E9BD3-34D9-5A3C-E9D2-BBDDCC87CB0D}"/>
                  </a:ext>
                </a:extLst>
              </p:cNvPr>
              <p:cNvSpPr/>
              <p:nvPr/>
            </p:nvSpPr>
            <p:spPr>
              <a:xfrm>
                <a:off x="6909579" y="3278240"/>
                <a:ext cx="1572744" cy="174749"/>
              </a:xfrm>
              <a:custGeom>
                <a:avLst/>
                <a:gdLst>
                  <a:gd name="connsiteX0" fmla="*/ 179 w 1599685"/>
                  <a:gd name="connsiteY0" fmla="*/ 177614 h 177742"/>
                  <a:gd name="connsiteX1" fmla="*/ 1599865 w 1599685"/>
                  <a:gd name="connsiteY1" fmla="*/ -129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77742">
                    <a:moveTo>
                      <a:pt x="179" y="177614"/>
                    </a:moveTo>
                    <a:lnTo>
                      <a:pt x="1599865" y="-129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87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5" name="Figura a mano libera: forma 474">
                <a:extLst>
                  <a:ext uri="{FF2B5EF4-FFF2-40B4-BE49-F238E27FC236}">
                    <a16:creationId xmlns:a16="http://schemas.microsoft.com/office/drawing/2014/main" id="{FA8CAC1D-29DF-CD58-F706-E4DC3D2A1594}"/>
                  </a:ext>
                </a:extLst>
              </p:cNvPr>
              <p:cNvSpPr/>
              <p:nvPr/>
            </p:nvSpPr>
            <p:spPr>
              <a:xfrm>
                <a:off x="6909579" y="3278240"/>
                <a:ext cx="1572744" cy="524248"/>
              </a:xfrm>
              <a:custGeom>
                <a:avLst/>
                <a:gdLst>
                  <a:gd name="connsiteX0" fmla="*/ 179 w 1599685"/>
                  <a:gd name="connsiteY0" fmla="*/ 533099 h 533228"/>
                  <a:gd name="connsiteX1" fmla="*/ 1599865 w 1599685"/>
                  <a:gd name="connsiteY1" fmla="*/ -130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533228">
                    <a:moveTo>
                      <a:pt x="179" y="533099"/>
                    </a:moveTo>
                    <a:lnTo>
                      <a:pt x="1599865" y="-130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6" name="Figura a mano libera: forma 475">
                <a:extLst>
                  <a:ext uri="{FF2B5EF4-FFF2-40B4-BE49-F238E27FC236}">
                    <a16:creationId xmlns:a16="http://schemas.microsoft.com/office/drawing/2014/main" id="{663B5E16-6214-DDD0-921D-CB60CF9F272A}"/>
                  </a:ext>
                </a:extLst>
              </p:cNvPr>
              <p:cNvSpPr/>
              <p:nvPr/>
            </p:nvSpPr>
            <p:spPr>
              <a:xfrm>
                <a:off x="6909579" y="3278240"/>
                <a:ext cx="1572744" cy="873746"/>
              </a:xfrm>
              <a:custGeom>
                <a:avLst/>
                <a:gdLst>
                  <a:gd name="connsiteX0" fmla="*/ 179 w 1599685"/>
                  <a:gd name="connsiteY0" fmla="*/ 888583 h 888713"/>
                  <a:gd name="connsiteX1" fmla="*/ 1599865 w 1599685"/>
                  <a:gd name="connsiteY1" fmla="*/ -131 h 88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888713">
                    <a:moveTo>
                      <a:pt x="179" y="888583"/>
                    </a:moveTo>
                    <a:lnTo>
                      <a:pt x="1599865" y="-131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62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77" name="Figura a mano libera: forma 476">
                <a:extLst>
                  <a:ext uri="{FF2B5EF4-FFF2-40B4-BE49-F238E27FC236}">
                    <a16:creationId xmlns:a16="http://schemas.microsoft.com/office/drawing/2014/main" id="{ED067918-788E-BD5A-6CBA-E7ABD2734840}"/>
                  </a:ext>
                </a:extLst>
              </p:cNvPr>
              <p:cNvSpPr/>
              <p:nvPr/>
            </p:nvSpPr>
            <p:spPr>
              <a:xfrm>
                <a:off x="6909579" y="3278240"/>
                <a:ext cx="1572744" cy="1223245"/>
              </a:xfrm>
              <a:custGeom>
                <a:avLst/>
                <a:gdLst>
                  <a:gd name="connsiteX0" fmla="*/ 179 w 1599685"/>
                  <a:gd name="connsiteY0" fmla="*/ 1244067 h 1244199"/>
                  <a:gd name="connsiteX1" fmla="*/ 1599865 w 1599685"/>
                  <a:gd name="connsiteY1" fmla="*/ -133 h 1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9685" h="1244199">
                    <a:moveTo>
                      <a:pt x="179" y="1244067"/>
                    </a:moveTo>
                    <a:lnTo>
                      <a:pt x="1599865" y="-133"/>
                    </a:lnTo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94" name="Figura a mano libera: forma 493">
                <a:extLst>
                  <a:ext uri="{FF2B5EF4-FFF2-40B4-BE49-F238E27FC236}">
                    <a16:creationId xmlns:a16="http://schemas.microsoft.com/office/drawing/2014/main" id="{435F8B9B-F126-EBAB-184F-ED2F10CB0FF5}"/>
                  </a:ext>
                </a:extLst>
              </p:cNvPr>
              <p:cNvSpPr/>
              <p:nvPr/>
            </p:nvSpPr>
            <p:spPr>
              <a:xfrm>
                <a:off x="6822204" y="1268623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58 h 177742"/>
                  <a:gd name="connsiteX1" fmla="*/ 89057 w 177742"/>
                  <a:gd name="connsiteY1" fmla="*/ 177630 h 177742"/>
                  <a:gd name="connsiteX2" fmla="*/ 185 w 177742"/>
                  <a:gd name="connsiteY2" fmla="*/ 88758 h 177742"/>
                  <a:gd name="connsiteX3" fmla="*/ 89057 w 177742"/>
                  <a:gd name="connsiteY3" fmla="*/ -113 h 177742"/>
                  <a:gd name="connsiteX4" fmla="*/ 177928 w 177742"/>
                  <a:gd name="connsiteY4" fmla="*/ 88758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58"/>
                    </a:moveTo>
                    <a:cubicBezTo>
                      <a:pt x="177928" y="137841"/>
                      <a:pt x="138139" y="177630"/>
                      <a:pt x="89057" y="177630"/>
                    </a:cubicBezTo>
                    <a:cubicBezTo>
                      <a:pt x="39975" y="177630"/>
                      <a:pt x="185" y="137841"/>
                      <a:pt x="185" y="88758"/>
                    </a:cubicBezTo>
                    <a:cubicBezTo>
                      <a:pt x="185" y="39676"/>
                      <a:pt x="39975" y="-113"/>
                      <a:pt x="89057" y="-113"/>
                    </a:cubicBezTo>
                    <a:cubicBezTo>
                      <a:pt x="138139" y="-113"/>
                      <a:pt x="177928" y="39676"/>
                      <a:pt x="177928" y="88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95" name="Figura a mano libera: forma 494">
                <a:extLst>
                  <a:ext uri="{FF2B5EF4-FFF2-40B4-BE49-F238E27FC236}">
                    <a16:creationId xmlns:a16="http://schemas.microsoft.com/office/drawing/2014/main" id="{AE8E7329-0126-FC8A-7B87-04EFD9E7F1C9}"/>
                  </a:ext>
                </a:extLst>
              </p:cNvPr>
              <p:cNvSpPr/>
              <p:nvPr/>
            </p:nvSpPr>
            <p:spPr>
              <a:xfrm>
                <a:off x="6822204" y="1618121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56 h 177742"/>
                  <a:gd name="connsiteX1" fmla="*/ 89057 w 177742"/>
                  <a:gd name="connsiteY1" fmla="*/ 177627 h 177742"/>
                  <a:gd name="connsiteX2" fmla="*/ 185 w 177742"/>
                  <a:gd name="connsiteY2" fmla="*/ 88756 h 177742"/>
                  <a:gd name="connsiteX3" fmla="*/ 89057 w 177742"/>
                  <a:gd name="connsiteY3" fmla="*/ -116 h 177742"/>
                  <a:gd name="connsiteX4" fmla="*/ 177928 w 177742"/>
                  <a:gd name="connsiteY4" fmla="*/ 88756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56"/>
                    </a:moveTo>
                    <a:cubicBezTo>
                      <a:pt x="177928" y="137838"/>
                      <a:pt x="138139" y="177627"/>
                      <a:pt x="89057" y="177627"/>
                    </a:cubicBezTo>
                    <a:cubicBezTo>
                      <a:pt x="39975" y="177627"/>
                      <a:pt x="185" y="137838"/>
                      <a:pt x="185" y="88756"/>
                    </a:cubicBezTo>
                    <a:cubicBezTo>
                      <a:pt x="185" y="39673"/>
                      <a:pt x="39975" y="-116"/>
                      <a:pt x="89057" y="-116"/>
                    </a:cubicBezTo>
                    <a:cubicBezTo>
                      <a:pt x="138139" y="-116"/>
                      <a:pt x="177928" y="39673"/>
                      <a:pt x="177928" y="88756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96" name="Figura a mano libera: forma 495">
                <a:extLst>
                  <a:ext uri="{FF2B5EF4-FFF2-40B4-BE49-F238E27FC236}">
                    <a16:creationId xmlns:a16="http://schemas.microsoft.com/office/drawing/2014/main" id="{F7481FAA-589A-22A4-3A3D-0432362D8480}"/>
                  </a:ext>
                </a:extLst>
              </p:cNvPr>
              <p:cNvSpPr/>
              <p:nvPr/>
            </p:nvSpPr>
            <p:spPr>
              <a:xfrm>
                <a:off x="6822204" y="1967620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53 h 177742"/>
                  <a:gd name="connsiteX1" fmla="*/ 89057 w 177742"/>
                  <a:gd name="connsiteY1" fmla="*/ 177624 h 177742"/>
                  <a:gd name="connsiteX2" fmla="*/ 185 w 177742"/>
                  <a:gd name="connsiteY2" fmla="*/ 88753 h 177742"/>
                  <a:gd name="connsiteX3" fmla="*/ 89057 w 177742"/>
                  <a:gd name="connsiteY3" fmla="*/ -118 h 177742"/>
                  <a:gd name="connsiteX4" fmla="*/ 177928 w 177742"/>
                  <a:gd name="connsiteY4" fmla="*/ 88753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53"/>
                    </a:moveTo>
                    <a:cubicBezTo>
                      <a:pt x="177928" y="137835"/>
                      <a:pt x="138139" y="177624"/>
                      <a:pt x="89057" y="177624"/>
                    </a:cubicBezTo>
                    <a:cubicBezTo>
                      <a:pt x="39975" y="177624"/>
                      <a:pt x="185" y="137835"/>
                      <a:pt x="185" y="88753"/>
                    </a:cubicBezTo>
                    <a:cubicBezTo>
                      <a:pt x="185" y="39671"/>
                      <a:pt x="39975" y="-118"/>
                      <a:pt x="89057" y="-118"/>
                    </a:cubicBezTo>
                    <a:cubicBezTo>
                      <a:pt x="138139" y="-118"/>
                      <a:pt x="177928" y="39671"/>
                      <a:pt x="177928" y="88753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97" name="Figura a mano libera: forma 496">
                <a:extLst>
                  <a:ext uri="{FF2B5EF4-FFF2-40B4-BE49-F238E27FC236}">
                    <a16:creationId xmlns:a16="http://schemas.microsoft.com/office/drawing/2014/main" id="{AD9B75E9-2836-31DA-573A-95B470389698}"/>
                  </a:ext>
                </a:extLst>
              </p:cNvPr>
              <p:cNvSpPr/>
              <p:nvPr/>
            </p:nvSpPr>
            <p:spPr>
              <a:xfrm>
                <a:off x="6822204" y="2317119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50 h 177742"/>
                  <a:gd name="connsiteX1" fmla="*/ 89057 w 177742"/>
                  <a:gd name="connsiteY1" fmla="*/ 177622 h 177742"/>
                  <a:gd name="connsiteX2" fmla="*/ 185 w 177742"/>
                  <a:gd name="connsiteY2" fmla="*/ 88750 h 177742"/>
                  <a:gd name="connsiteX3" fmla="*/ 89057 w 177742"/>
                  <a:gd name="connsiteY3" fmla="*/ -121 h 177742"/>
                  <a:gd name="connsiteX4" fmla="*/ 177928 w 177742"/>
                  <a:gd name="connsiteY4" fmla="*/ 88750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50"/>
                    </a:moveTo>
                    <a:cubicBezTo>
                      <a:pt x="177928" y="137833"/>
                      <a:pt x="138139" y="177622"/>
                      <a:pt x="89057" y="177622"/>
                    </a:cubicBezTo>
                    <a:cubicBezTo>
                      <a:pt x="39975" y="177622"/>
                      <a:pt x="185" y="137833"/>
                      <a:pt x="185" y="88750"/>
                    </a:cubicBezTo>
                    <a:cubicBezTo>
                      <a:pt x="185" y="39668"/>
                      <a:pt x="39975" y="-121"/>
                      <a:pt x="89057" y="-121"/>
                    </a:cubicBezTo>
                    <a:cubicBezTo>
                      <a:pt x="138139" y="-121"/>
                      <a:pt x="177928" y="39668"/>
                      <a:pt x="177928" y="8875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98" name="Figura a mano libera: forma 497">
                <a:extLst>
                  <a:ext uri="{FF2B5EF4-FFF2-40B4-BE49-F238E27FC236}">
                    <a16:creationId xmlns:a16="http://schemas.microsoft.com/office/drawing/2014/main" id="{FF15A4A1-2B0D-E05E-8FC9-A0517B4047E8}"/>
                  </a:ext>
                </a:extLst>
              </p:cNvPr>
              <p:cNvSpPr/>
              <p:nvPr/>
            </p:nvSpPr>
            <p:spPr>
              <a:xfrm>
                <a:off x="6822204" y="2666617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48 h 177742"/>
                  <a:gd name="connsiteX1" fmla="*/ 89057 w 177742"/>
                  <a:gd name="connsiteY1" fmla="*/ 177619 h 177742"/>
                  <a:gd name="connsiteX2" fmla="*/ 185 w 177742"/>
                  <a:gd name="connsiteY2" fmla="*/ 88748 h 177742"/>
                  <a:gd name="connsiteX3" fmla="*/ 89057 w 177742"/>
                  <a:gd name="connsiteY3" fmla="*/ -124 h 177742"/>
                  <a:gd name="connsiteX4" fmla="*/ 177928 w 177742"/>
                  <a:gd name="connsiteY4" fmla="*/ 88748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48"/>
                    </a:moveTo>
                    <a:cubicBezTo>
                      <a:pt x="177928" y="137830"/>
                      <a:pt x="138139" y="177619"/>
                      <a:pt x="89057" y="177619"/>
                    </a:cubicBezTo>
                    <a:cubicBezTo>
                      <a:pt x="39975" y="177619"/>
                      <a:pt x="185" y="137830"/>
                      <a:pt x="185" y="88748"/>
                    </a:cubicBezTo>
                    <a:cubicBezTo>
                      <a:pt x="185" y="39665"/>
                      <a:pt x="39975" y="-124"/>
                      <a:pt x="89057" y="-124"/>
                    </a:cubicBezTo>
                    <a:cubicBezTo>
                      <a:pt x="138139" y="-124"/>
                      <a:pt x="177928" y="39665"/>
                      <a:pt x="177928" y="88748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499" name="Figura a mano libera: forma 498">
                <a:extLst>
                  <a:ext uri="{FF2B5EF4-FFF2-40B4-BE49-F238E27FC236}">
                    <a16:creationId xmlns:a16="http://schemas.microsoft.com/office/drawing/2014/main" id="{C31B0DA7-D89E-AAD1-A20E-ADA8B00D6B0F}"/>
                  </a:ext>
                </a:extLst>
              </p:cNvPr>
              <p:cNvSpPr/>
              <p:nvPr/>
            </p:nvSpPr>
            <p:spPr>
              <a:xfrm>
                <a:off x="6822204" y="3016116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45 h 177742"/>
                  <a:gd name="connsiteX1" fmla="*/ 89057 w 177742"/>
                  <a:gd name="connsiteY1" fmla="*/ 177616 h 177742"/>
                  <a:gd name="connsiteX2" fmla="*/ 185 w 177742"/>
                  <a:gd name="connsiteY2" fmla="*/ 88745 h 177742"/>
                  <a:gd name="connsiteX3" fmla="*/ 89057 w 177742"/>
                  <a:gd name="connsiteY3" fmla="*/ -127 h 177742"/>
                  <a:gd name="connsiteX4" fmla="*/ 177928 w 177742"/>
                  <a:gd name="connsiteY4" fmla="*/ 88745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45"/>
                    </a:moveTo>
                    <a:cubicBezTo>
                      <a:pt x="177928" y="137827"/>
                      <a:pt x="138139" y="177616"/>
                      <a:pt x="89057" y="177616"/>
                    </a:cubicBezTo>
                    <a:cubicBezTo>
                      <a:pt x="39975" y="177616"/>
                      <a:pt x="185" y="137827"/>
                      <a:pt x="185" y="88745"/>
                    </a:cubicBezTo>
                    <a:cubicBezTo>
                      <a:pt x="185" y="39662"/>
                      <a:pt x="39975" y="-127"/>
                      <a:pt x="89057" y="-127"/>
                    </a:cubicBezTo>
                    <a:cubicBezTo>
                      <a:pt x="138139" y="-127"/>
                      <a:pt x="177928" y="39662"/>
                      <a:pt x="177928" y="8874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500" name="Figura a mano libera: forma 499">
                <a:extLst>
                  <a:ext uri="{FF2B5EF4-FFF2-40B4-BE49-F238E27FC236}">
                    <a16:creationId xmlns:a16="http://schemas.microsoft.com/office/drawing/2014/main" id="{32C1ABD2-E0EE-C2B2-C662-9BB8BB5DC7B1}"/>
                  </a:ext>
                </a:extLst>
              </p:cNvPr>
              <p:cNvSpPr/>
              <p:nvPr/>
            </p:nvSpPr>
            <p:spPr>
              <a:xfrm>
                <a:off x="6822204" y="3365614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42 h 177742"/>
                  <a:gd name="connsiteX1" fmla="*/ 89057 w 177742"/>
                  <a:gd name="connsiteY1" fmla="*/ 177614 h 177742"/>
                  <a:gd name="connsiteX2" fmla="*/ 185 w 177742"/>
                  <a:gd name="connsiteY2" fmla="*/ 88742 h 177742"/>
                  <a:gd name="connsiteX3" fmla="*/ 89057 w 177742"/>
                  <a:gd name="connsiteY3" fmla="*/ -129 h 177742"/>
                  <a:gd name="connsiteX4" fmla="*/ 177928 w 177742"/>
                  <a:gd name="connsiteY4" fmla="*/ 88742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42"/>
                    </a:moveTo>
                    <a:cubicBezTo>
                      <a:pt x="177928" y="137825"/>
                      <a:pt x="138139" y="177614"/>
                      <a:pt x="89057" y="177614"/>
                    </a:cubicBezTo>
                    <a:cubicBezTo>
                      <a:pt x="39975" y="177614"/>
                      <a:pt x="185" y="137825"/>
                      <a:pt x="185" y="88742"/>
                    </a:cubicBezTo>
                    <a:cubicBezTo>
                      <a:pt x="185" y="39660"/>
                      <a:pt x="39975" y="-129"/>
                      <a:pt x="89057" y="-129"/>
                    </a:cubicBezTo>
                    <a:cubicBezTo>
                      <a:pt x="138139" y="-129"/>
                      <a:pt x="177928" y="39660"/>
                      <a:pt x="177928" y="8874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501" name="Figura a mano libera: forma 500">
                <a:extLst>
                  <a:ext uri="{FF2B5EF4-FFF2-40B4-BE49-F238E27FC236}">
                    <a16:creationId xmlns:a16="http://schemas.microsoft.com/office/drawing/2014/main" id="{C2FE4002-0752-9499-6F1E-2BB3E265DE8B}"/>
                  </a:ext>
                </a:extLst>
              </p:cNvPr>
              <p:cNvSpPr/>
              <p:nvPr/>
            </p:nvSpPr>
            <p:spPr>
              <a:xfrm>
                <a:off x="6822204" y="3715113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40 h 177742"/>
                  <a:gd name="connsiteX1" fmla="*/ 89057 w 177742"/>
                  <a:gd name="connsiteY1" fmla="*/ 177611 h 177742"/>
                  <a:gd name="connsiteX2" fmla="*/ 185 w 177742"/>
                  <a:gd name="connsiteY2" fmla="*/ 88740 h 177742"/>
                  <a:gd name="connsiteX3" fmla="*/ 89057 w 177742"/>
                  <a:gd name="connsiteY3" fmla="*/ -132 h 177742"/>
                  <a:gd name="connsiteX4" fmla="*/ 177928 w 177742"/>
                  <a:gd name="connsiteY4" fmla="*/ 88740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40"/>
                    </a:moveTo>
                    <a:cubicBezTo>
                      <a:pt x="177928" y="137822"/>
                      <a:pt x="138139" y="177611"/>
                      <a:pt x="89057" y="177611"/>
                    </a:cubicBezTo>
                    <a:cubicBezTo>
                      <a:pt x="39975" y="177611"/>
                      <a:pt x="185" y="137822"/>
                      <a:pt x="185" y="88740"/>
                    </a:cubicBezTo>
                    <a:cubicBezTo>
                      <a:pt x="185" y="39657"/>
                      <a:pt x="39975" y="-132"/>
                      <a:pt x="89057" y="-132"/>
                    </a:cubicBezTo>
                    <a:cubicBezTo>
                      <a:pt x="138139" y="-132"/>
                      <a:pt x="177928" y="39657"/>
                      <a:pt x="177928" y="8874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502" name="Figura a mano libera: forma 501">
                <a:extLst>
                  <a:ext uri="{FF2B5EF4-FFF2-40B4-BE49-F238E27FC236}">
                    <a16:creationId xmlns:a16="http://schemas.microsoft.com/office/drawing/2014/main" id="{CC778589-6B1D-BD1F-1552-164A06DB1112}"/>
                  </a:ext>
                </a:extLst>
              </p:cNvPr>
              <p:cNvSpPr/>
              <p:nvPr/>
            </p:nvSpPr>
            <p:spPr>
              <a:xfrm>
                <a:off x="6822204" y="4064611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37 h 177742"/>
                  <a:gd name="connsiteX1" fmla="*/ 89057 w 177742"/>
                  <a:gd name="connsiteY1" fmla="*/ 177608 h 177742"/>
                  <a:gd name="connsiteX2" fmla="*/ 185 w 177742"/>
                  <a:gd name="connsiteY2" fmla="*/ 88737 h 177742"/>
                  <a:gd name="connsiteX3" fmla="*/ 89057 w 177742"/>
                  <a:gd name="connsiteY3" fmla="*/ -135 h 177742"/>
                  <a:gd name="connsiteX4" fmla="*/ 177928 w 177742"/>
                  <a:gd name="connsiteY4" fmla="*/ 88737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37"/>
                    </a:moveTo>
                    <a:cubicBezTo>
                      <a:pt x="177928" y="137819"/>
                      <a:pt x="138139" y="177608"/>
                      <a:pt x="89057" y="177608"/>
                    </a:cubicBezTo>
                    <a:cubicBezTo>
                      <a:pt x="39975" y="177608"/>
                      <a:pt x="185" y="137819"/>
                      <a:pt x="185" y="88737"/>
                    </a:cubicBezTo>
                    <a:cubicBezTo>
                      <a:pt x="185" y="39654"/>
                      <a:pt x="39975" y="-135"/>
                      <a:pt x="89057" y="-135"/>
                    </a:cubicBezTo>
                    <a:cubicBezTo>
                      <a:pt x="138139" y="-135"/>
                      <a:pt x="177928" y="39654"/>
                      <a:pt x="177928" y="88737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503" name="Figura a mano libera: forma 502">
                <a:extLst>
                  <a:ext uri="{FF2B5EF4-FFF2-40B4-BE49-F238E27FC236}">
                    <a16:creationId xmlns:a16="http://schemas.microsoft.com/office/drawing/2014/main" id="{7DE50962-4B04-89BF-6E00-6D8F1856F5B7}"/>
                  </a:ext>
                </a:extLst>
              </p:cNvPr>
              <p:cNvSpPr/>
              <p:nvPr/>
            </p:nvSpPr>
            <p:spPr>
              <a:xfrm>
                <a:off x="6822204" y="4414110"/>
                <a:ext cx="174749" cy="174749"/>
              </a:xfrm>
              <a:custGeom>
                <a:avLst/>
                <a:gdLst>
                  <a:gd name="connsiteX0" fmla="*/ 177928 w 177742"/>
                  <a:gd name="connsiteY0" fmla="*/ 88734 h 177742"/>
                  <a:gd name="connsiteX1" fmla="*/ 89057 w 177742"/>
                  <a:gd name="connsiteY1" fmla="*/ 177606 h 177742"/>
                  <a:gd name="connsiteX2" fmla="*/ 185 w 177742"/>
                  <a:gd name="connsiteY2" fmla="*/ 88734 h 177742"/>
                  <a:gd name="connsiteX3" fmla="*/ 89057 w 177742"/>
                  <a:gd name="connsiteY3" fmla="*/ -137 h 177742"/>
                  <a:gd name="connsiteX4" fmla="*/ 177928 w 177742"/>
                  <a:gd name="connsiteY4" fmla="*/ 88734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28" y="88734"/>
                    </a:moveTo>
                    <a:cubicBezTo>
                      <a:pt x="177928" y="137816"/>
                      <a:pt x="138139" y="177606"/>
                      <a:pt x="89057" y="177606"/>
                    </a:cubicBezTo>
                    <a:cubicBezTo>
                      <a:pt x="39975" y="177606"/>
                      <a:pt x="185" y="137816"/>
                      <a:pt x="185" y="88734"/>
                    </a:cubicBezTo>
                    <a:cubicBezTo>
                      <a:pt x="185" y="39652"/>
                      <a:pt x="39975" y="-137"/>
                      <a:pt x="89057" y="-137"/>
                    </a:cubicBezTo>
                    <a:cubicBezTo>
                      <a:pt x="138139" y="-137"/>
                      <a:pt x="177928" y="39652"/>
                      <a:pt x="177928" y="88734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504" name="Figura a mano libera: forma 503">
                <a:extLst>
                  <a:ext uri="{FF2B5EF4-FFF2-40B4-BE49-F238E27FC236}">
                    <a16:creationId xmlns:a16="http://schemas.microsoft.com/office/drawing/2014/main" id="{39F2400C-911F-7766-44E9-E31EA96EDB1C}"/>
                  </a:ext>
                </a:extLst>
              </p:cNvPr>
              <p:cNvSpPr/>
              <p:nvPr/>
            </p:nvSpPr>
            <p:spPr>
              <a:xfrm>
                <a:off x="8394947" y="2491868"/>
                <a:ext cx="174749" cy="174749"/>
              </a:xfrm>
              <a:custGeom>
                <a:avLst/>
                <a:gdLst>
                  <a:gd name="connsiteX0" fmla="*/ 177917 w 177742"/>
                  <a:gd name="connsiteY0" fmla="*/ 88749 h 177742"/>
                  <a:gd name="connsiteX1" fmla="*/ 89045 w 177742"/>
                  <a:gd name="connsiteY1" fmla="*/ 177620 h 177742"/>
                  <a:gd name="connsiteX2" fmla="*/ 174 w 177742"/>
                  <a:gd name="connsiteY2" fmla="*/ 88749 h 177742"/>
                  <a:gd name="connsiteX3" fmla="*/ 89045 w 177742"/>
                  <a:gd name="connsiteY3" fmla="*/ -123 h 177742"/>
                  <a:gd name="connsiteX4" fmla="*/ 177917 w 177742"/>
                  <a:gd name="connsiteY4" fmla="*/ 88749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17" y="88749"/>
                    </a:moveTo>
                    <a:cubicBezTo>
                      <a:pt x="177917" y="137831"/>
                      <a:pt x="138127" y="177620"/>
                      <a:pt x="89045" y="177620"/>
                    </a:cubicBezTo>
                    <a:cubicBezTo>
                      <a:pt x="39963" y="177620"/>
                      <a:pt x="174" y="137831"/>
                      <a:pt x="174" y="88749"/>
                    </a:cubicBezTo>
                    <a:cubicBezTo>
                      <a:pt x="174" y="39666"/>
                      <a:pt x="39963" y="-123"/>
                      <a:pt x="89045" y="-123"/>
                    </a:cubicBezTo>
                    <a:cubicBezTo>
                      <a:pt x="138127" y="-123"/>
                      <a:pt x="177917" y="39666"/>
                      <a:pt x="177917" y="88749"/>
                    </a:cubicBezTo>
                    <a:close/>
                  </a:path>
                </a:pathLst>
              </a:custGeom>
              <a:solidFill>
                <a:srgbClr val="E3891D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505" name="Figura a mano libera: forma 504">
                <a:extLst>
                  <a:ext uri="{FF2B5EF4-FFF2-40B4-BE49-F238E27FC236}">
                    <a16:creationId xmlns:a16="http://schemas.microsoft.com/office/drawing/2014/main" id="{BFC7A061-8361-37CF-4164-E98ED642253F}"/>
                  </a:ext>
                </a:extLst>
              </p:cNvPr>
              <p:cNvSpPr/>
              <p:nvPr/>
            </p:nvSpPr>
            <p:spPr>
              <a:xfrm>
                <a:off x="8394947" y="2841367"/>
                <a:ext cx="174749" cy="174749"/>
              </a:xfrm>
              <a:custGeom>
                <a:avLst/>
                <a:gdLst>
                  <a:gd name="connsiteX0" fmla="*/ 177917 w 177742"/>
                  <a:gd name="connsiteY0" fmla="*/ 88746 h 177742"/>
                  <a:gd name="connsiteX1" fmla="*/ 89045 w 177742"/>
                  <a:gd name="connsiteY1" fmla="*/ 177618 h 177742"/>
                  <a:gd name="connsiteX2" fmla="*/ 174 w 177742"/>
                  <a:gd name="connsiteY2" fmla="*/ 88746 h 177742"/>
                  <a:gd name="connsiteX3" fmla="*/ 89045 w 177742"/>
                  <a:gd name="connsiteY3" fmla="*/ -125 h 177742"/>
                  <a:gd name="connsiteX4" fmla="*/ 177917 w 177742"/>
                  <a:gd name="connsiteY4" fmla="*/ 88746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17" y="88746"/>
                    </a:moveTo>
                    <a:cubicBezTo>
                      <a:pt x="177917" y="137829"/>
                      <a:pt x="138127" y="177618"/>
                      <a:pt x="89045" y="177618"/>
                    </a:cubicBezTo>
                    <a:cubicBezTo>
                      <a:pt x="39963" y="177618"/>
                      <a:pt x="174" y="137829"/>
                      <a:pt x="174" y="88746"/>
                    </a:cubicBezTo>
                    <a:cubicBezTo>
                      <a:pt x="174" y="39664"/>
                      <a:pt x="39963" y="-125"/>
                      <a:pt x="89045" y="-125"/>
                    </a:cubicBezTo>
                    <a:cubicBezTo>
                      <a:pt x="138127" y="-125"/>
                      <a:pt x="177917" y="39664"/>
                      <a:pt x="177917" y="88746"/>
                    </a:cubicBezTo>
                    <a:close/>
                  </a:path>
                </a:pathLst>
              </a:custGeom>
              <a:solidFill>
                <a:srgbClr val="E3891D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p:sp>
            <p:nvSpPr>
              <p:cNvPr id="506" name="Figura a mano libera: forma 505">
                <a:extLst>
                  <a:ext uri="{FF2B5EF4-FFF2-40B4-BE49-F238E27FC236}">
                    <a16:creationId xmlns:a16="http://schemas.microsoft.com/office/drawing/2014/main" id="{D5F468B1-6C95-1155-C10D-A00CCDCE2C8F}"/>
                  </a:ext>
                </a:extLst>
              </p:cNvPr>
              <p:cNvSpPr/>
              <p:nvPr/>
            </p:nvSpPr>
            <p:spPr>
              <a:xfrm>
                <a:off x="8394947" y="3190866"/>
                <a:ext cx="174749" cy="174749"/>
              </a:xfrm>
              <a:custGeom>
                <a:avLst/>
                <a:gdLst>
                  <a:gd name="connsiteX0" fmla="*/ 177917 w 177742"/>
                  <a:gd name="connsiteY0" fmla="*/ 88744 h 177742"/>
                  <a:gd name="connsiteX1" fmla="*/ 89045 w 177742"/>
                  <a:gd name="connsiteY1" fmla="*/ 177615 h 177742"/>
                  <a:gd name="connsiteX2" fmla="*/ 174 w 177742"/>
                  <a:gd name="connsiteY2" fmla="*/ 88744 h 177742"/>
                  <a:gd name="connsiteX3" fmla="*/ 89045 w 177742"/>
                  <a:gd name="connsiteY3" fmla="*/ -128 h 177742"/>
                  <a:gd name="connsiteX4" fmla="*/ 177917 w 177742"/>
                  <a:gd name="connsiteY4" fmla="*/ 88744 h 17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42" h="177742">
                    <a:moveTo>
                      <a:pt x="177917" y="88744"/>
                    </a:moveTo>
                    <a:cubicBezTo>
                      <a:pt x="177917" y="137826"/>
                      <a:pt x="138127" y="177615"/>
                      <a:pt x="89045" y="177615"/>
                    </a:cubicBezTo>
                    <a:cubicBezTo>
                      <a:pt x="39963" y="177615"/>
                      <a:pt x="174" y="137826"/>
                      <a:pt x="174" y="88744"/>
                    </a:cubicBezTo>
                    <a:cubicBezTo>
                      <a:pt x="174" y="39661"/>
                      <a:pt x="39963" y="-128"/>
                      <a:pt x="89045" y="-128"/>
                    </a:cubicBezTo>
                    <a:cubicBezTo>
                      <a:pt x="138127" y="-128"/>
                      <a:pt x="177917" y="39661"/>
                      <a:pt x="177917" y="88744"/>
                    </a:cubicBezTo>
                    <a:close/>
                  </a:path>
                </a:pathLst>
              </a:custGeom>
              <a:solidFill>
                <a:srgbClr val="E3891D"/>
              </a:solidFill>
              <a:ln w="190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75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asellaDiTesto 9">
                    <a:extLst>
                      <a:ext uri="{FF2B5EF4-FFF2-40B4-BE49-F238E27FC236}">
                        <a16:creationId xmlns:a16="http://schemas.microsoft.com/office/drawing/2014/main" id="{B986D7DA-6B18-6C04-19A2-E2E59904751D}"/>
                      </a:ext>
                    </a:extLst>
                  </p:cNvPr>
                  <p:cNvSpPr txBox="1"/>
                  <p:nvPr/>
                </p:nvSpPr>
                <p:spPr>
                  <a:xfrm>
                    <a:off x="8179071" y="3575272"/>
                    <a:ext cx="593817" cy="3846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(4)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CasellaDiTesto 9">
                    <a:extLst>
                      <a:ext uri="{FF2B5EF4-FFF2-40B4-BE49-F238E27FC236}">
                        <a16:creationId xmlns:a16="http://schemas.microsoft.com/office/drawing/2014/main" id="{B986D7DA-6B18-6C04-19A2-E2E5990475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9071" y="3575272"/>
                    <a:ext cx="593817" cy="38465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8C58E628-3EDF-E05C-A74C-D9C2BDC3914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9729" y="4666501"/>
                    <a:ext cx="593817" cy="3846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8C58E628-3EDF-E05C-A74C-D9C2BDC39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729" y="4666501"/>
                    <a:ext cx="593817" cy="38465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CasellaDiTesto 391">
                  <a:extLst>
                    <a:ext uri="{FF2B5EF4-FFF2-40B4-BE49-F238E27FC236}">
                      <a16:creationId xmlns:a16="http://schemas.microsoft.com/office/drawing/2014/main" id="{73FA28A9-09F9-4637-B11D-92E0E16CD2F5}"/>
                    </a:ext>
                  </a:extLst>
                </p:cNvPr>
                <p:cNvSpPr txBox="1"/>
                <p:nvPr/>
              </p:nvSpPr>
              <p:spPr>
                <a:xfrm>
                  <a:off x="8101711" y="1672621"/>
                  <a:ext cx="74853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392" name="CasellaDiTesto 391">
                  <a:extLst>
                    <a:ext uri="{FF2B5EF4-FFF2-40B4-BE49-F238E27FC236}">
                      <a16:creationId xmlns:a16="http://schemas.microsoft.com/office/drawing/2014/main" id="{73FA28A9-09F9-4637-B11D-92E0E16CD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1711" y="1672621"/>
                  <a:ext cx="74853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7317" r="-3252" b="-1967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5" name="Figura a mano libera: forma 224">
            <a:extLst>
              <a:ext uri="{FF2B5EF4-FFF2-40B4-BE49-F238E27FC236}">
                <a16:creationId xmlns:a16="http://schemas.microsoft.com/office/drawing/2014/main" id="{B98241D0-A804-7295-5C46-2946B40CBC15}"/>
              </a:ext>
            </a:extLst>
          </p:cNvPr>
          <p:cNvSpPr/>
          <p:nvPr/>
        </p:nvSpPr>
        <p:spPr>
          <a:xfrm>
            <a:off x="3764065" y="1355997"/>
            <a:ext cx="1572744" cy="698997"/>
          </a:xfrm>
          <a:custGeom>
            <a:avLst/>
            <a:gdLst>
              <a:gd name="connsiteX0" fmla="*/ 204 w 1599685"/>
              <a:gd name="connsiteY0" fmla="*/ 710855 h 710971"/>
              <a:gd name="connsiteX1" fmla="*/ 1599889 w 1599685"/>
              <a:gd name="connsiteY1" fmla="*/ -116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710855"/>
                </a:moveTo>
                <a:lnTo>
                  <a:pt x="1599889" y="-116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3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27" name="Figura a mano libera: forma 226">
            <a:extLst>
              <a:ext uri="{FF2B5EF4-FFF2-40B4-BE49-F238E27FC236}">
                <a16:creationId xmlns:a16="http://schemas.microsoft.com/office/drawing/2014/main" id="{C0FCF853-AD9F-944A-3554-C5DA74E3423D}"/>
              </a:ext>
            </a:extLst>
          </p:cNvPr>
          <p:cNvSpPr/>
          <p:nvPr/>
        </p:nvSpPr>
        <p:spPr>
          <a:xfrm>
            <a:off x="3764065" y="1705496"/>
            <a:ext cx="1572744" cy="349498"/>
          </a:xfrm>
          <a:custGeom>
            <a:avLst/>
            <a:gdLst>
              <a:gd name="connsiteX0" fmla="*/ 204 w 1599685"/>
              <a:gd name="connsiteY0" fmla="*/ 355368 h 355485"/>
              <a:gd name="connsiteX1" fmla="*/ 1599889 w 1599685"/>
              <a:gd name="connsiteY1" fmla="*/ -117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355368"/>
                </a:moveTo>
                <a:lnTo>
                  <a:pt x="1599889" y="-11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6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28" name="Figura a mano libera: forma 227">
            <a:extLst>
              <a:ext uri="{FF2B5EF4-FFF2-40B4-BE49-F238E27FC236}">
                <a16:creationId xmlns:a16="http://schemas.microsoft.com/office/drawing/2014/main" id="{43110804-1081-FEFE-4CAE-7A1BBB179F30}"/>
              </a:ext>
            </a:extLst>
          </p:cNvPr>
          <p:cNvSpPr/>
          <p:nvPr/>
        </p:nvSpPr>
        <p:spPr>
          <a:xfrm>
            <a:off x="3764065" y="2054994"/>
            <a:ext cx="1572744" cy="9365"/>
          </a:xfrm>
          <a:custGeom>
            <a:avLst/>
            <a:gdLst>
              <a:gd name="connsiteX0" fmla="*/ 204 w 1599685"/>
              <a:gd name="connsiteY0" fmla="*/ -118 h 9525"/>
              <a:gd name="connsiteX1" fmla="*/ 1599889 w 1599685"/>
              <a:gd name="connsiteY1" fmla="*/ -118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9525">
                <a:moveTo>
                  <a:pt x="204" y="-118"/>
                </a:moveTo>
                <a:lnTo>
                  <a:pt x="1599889" y="-118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29" name="Figura a mano libera: forma 228">
            <a:extLst>
              <a:ext uri="{FF2B5EF4-FFF2-40B4-BE49-F238E27FC236}">
                <a16:creationId xmlns:a16="http://schemas.microsoft.com/office/drawing/2014/main" id="{3F0E43EE-A3E9-2B35-BEE8-E991BA7740F5}"/>
              </a:ext>
            </a:extLst>
          </p:cNvPr>
          <p:cNvSpPr/>
          <p:nvPr/>
        </p:nvSpPr>
        <p:spPr>
          <a:xfrm>
            <a:off x="3764065" y="2054994"/>
            <a:ext cx="1572744" cy="349498"/>
          </a:xfrm>
          <a:custGeom>
            <a:avLst/>
            <a:gdLst>
              <a:gd name="connsiteX0" fmla="*/ 204 w 1599685"/>
              <a:gd name="connsiteY0" fmla="*/ -120 h 355485"/>
              <a:gd name="connsiteX1" fmla="*/ 1599889 w 1599685"/>
              <a:gd name="connsiteY1" fmla="*/ 355366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-120"/>
                </a:moveTo>
                <a:lnTo>
                  <a:pt x="1599889" y="355366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7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0" name="Figura a mano libera: forma 229">
            <a:extLst>
              <a:ext uri="{FF2B5EF4-FFF2-40B4-BE49-F238E27FC236}">
                <a16:creationId xmlns:a16="http://schemas.microsoft.com/office/drawing/2014/main" id="{CD5B101B-F50B-FE1F-CFC0-71F4EBA8CCDD}"/>
              </a:ext>
            </a:extLst>
          </p:cNvPr>
          <p:cNvSpPr/>
          <p:nvPr/>
        </p:nvSpPr>
        <p:spPr>
          <a:xfrm>
            <a:off x="3764065" y="2054994"/>
            <a:ext cx="1572744" cy="698997"/>
          </a:xfrm>
          <a:custGeom>
            <a:avLst/>
            <a:gdLst>
              <a:gd name="connsiteX0" fmla="*/ 204 w 1599685"/>
              <a:gd name="connsiteY0" fmla="*/ -121 h 710971"/>
              <a:gd name="connsiteX1" fmla="*/ 1599889 w 1599685"/>
              <a:gd name="connsiteY1" fmla="*/ 710850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-121"/>
                </a:moveTo>
                <a:lnTo>
                  <a:pt x="1599889" y="710850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9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1" name="Figura a mano libera: forma 230">
            <a:extLst>
              <a:ext uri="{FF2B5EF4-FFF2-40B4-BE49-F238E27FC236}">
                <a16:creationId xmlns:a16="http://schemas.microsoft.com/office/drawing/2014/main" id="{D237AD94-C94B-B5C8-940B-B1C25B2B3AB7}"/>
              </a:ext>
            </a:extLst>
          </p:cNvPr>
          <p:cNvSpPr/>
          <p:nvPr/>
        </p:nvSpPr>
        <p:spPr>
          <a:xfrm>
            <a:off x="3764065" y="2054994"/>
            <a:ext cx="1572744" cy="1048495"/>
          </a:xfrm>
          <a:custGeom>
            <a:avLst/>
            <a:gdLst>
              <a:gd name="connsiteX0" fmla="*/ 204 w 1599685"/>
              <a:gd name="connsiteY0" fmla="*/ -123 h 1066456"/>
              <a:gd name="connsiteX1" fmla="*/ 1599889 w 1599685"/>
              <a:gd name="connsiteY1" fmla="*/ 1066334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-123"/>
                </a:moveTo>
                <a:lnTo>
                  <a:pt x="1599889" y="1066334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8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2" name="Figura a mano libera: forma 231">
            <a:extLst>
              <a:ext uri="{FF2B5EF4-FFF2-40B4-BE49-F238E27FC236}">
                <a16:creationId xmlns:a16="http://schemas.microsoft.com/office/drawing/2014/main" id="{2FFF6119-72E1-7D46-051A-213333777011}"/>
              </a:ext>
            </a:extLst>
          </p:cNvPr>
          <p:cNvSpPr/>
          <p:nvPr/>
        </p:nvSpPr>
        <p:spPr>
          <a:xfrm>
            <a:off x="3764065" y="2054994"/>
            <a:ext cx="1572744" cy="1397994"/>
          </a:xfrm>
          <a:custGeom>
            <a:avLst/>
            <a:gdLst>
              <a:gd name="connsiteX0" fmla="*/ 204 w 1599685"/>
              <a:gd name="connsiteY0" fmla="*/ -124 h 1421942"/>
              <a:gd name="connsiteX1" fmla="*/ 1599889 w 1599685"/>
              <a:gd name="connsiteY1" fmla="*/ 1421819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-124"/>
                </a:moveTo>
                <a:lnTo>
                  <a:pt x="1599889" y="1421819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8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3" name="Figura a mano libera: forma 232">
            <a:extLst>
              <a:ext uri="{FF2B5EF4-FFF2-40B4-BE49-F238E27FC236}">
                <a16:creationId xmlns:a16="http://schemas.microsoft.com/office/drawing/2014/main" id="{10A02558-B5FC-16E7-3D52-4797F737DF60}"/>
              </a:ext>
            </a:extLst>
          </p:cNvPr>
          <p:cNvSpPr/>
          <p:nvPr/>
        </p:nvSpPr>
        <p:spPr>
          <a:xfrm>
            <a:off x="3764065" y="2054994"/>
            <a:ext cx="1572744" cy="1747492"/>
          </a:xfrm>
          <a:custGeom>
            <a:avLst/>
            <a:gdLst>
              <a:gd name="connsiteX0" fmla="*/ 204 w 1599685"/>
              <a:gd name="connsiteY0" fmla="*/ -125 h 1777427"/>
              <a:gd name="connsiteX1" fmla="*/ 1599889 w 1599685"/>
              <a:gd name="connsiteY1" fmla="*/ 1777303 h 17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777427">
                <a:moveTo>
                  <a:pt x="204" y="-125"/>
                </a:moveTo>
                <a:lnTo>
                  <a:pt x="1599889" y="1777303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4" name="Figura a mano libera: forma 233">
            <a:extLst>
              <a:ext uri="{FF2B5EF4-FFF2-40B4-BE49-F238E27FC236}">
                <a16:creationId xmlns:a16="http://schemas.microsoft.com/office/drawing/2014/main" id="{16A753AE-ADC6-0B29-370F-965A7389AB3F}"/>
              </a:ext>
            </a:extLst>
          </p:cNvPr>
          <p:cNvSpPr/>
          <p:nvPr/>
        </p:nvSpPr>
        <p:spPr>
          <a:xfrm>
            <a:off x="3764065" y="2054994"/>
            <a:ext cx="1572744" cy="2096991"/>
          </a:xfrm>
          <a:custGeom>
            <a:avLst/>
            <a:gdLst>
              <a:gd name="connsiteX0" fmla="*/ 204 w 1599685"/>
              <a:gd name="connsiteY0" fmla="*/ -127 h 2132913"/>
              <a:gd name="connsiteX1" fmla="*/ 1599889 w 1599685"/>
              <a:gd name="connsiteY1" fmla="*/ 2132787 h 21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2132913">
                <a:moveTo>
                  <a:pt x="204" y="-127"/>
                </a:moveTo>
                <a:lnTo>
                  <a:pt x="1599889" y="213278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63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5" name="Figura a mano libera: forma 234">
            <a:extLst>
              <a:ext uri="{FF2B5EF4-FFF2-40B4-BE49-F238E27FC236}">
                <a16:creationId xmlns:a16="http://schemas.microsoft.com/office/drawing/2014/main" id="{8FF920C6-252F-4EC7-C214-20FDC4849E29}"/>
              </a:ext>
            </a:extLst>
          </p:cNvPr>
          <p:cNvSpPr/>
          <p:nvPr/>
        </p:nvSpPr>
        <p:spPr>
          <a:xfrm>
            <a:off x="3764065" y="2054994"/>
            <a:ext cx="1572744" cy="2446490"/>
          </a:xfrm>
          <a:custGeom>
            <a:avLst/>
            <a:gdLst>
              <a:gd name="connsiteX0" fmla="*/ 204 w 1599685"/>
              <a:gd name="connsiteY0" fmla="*/ -128 h 2488399"/>
              <a:gd name="connsiteX1" fmla="*/ 1599889 w 1599685"/>
              <a:gd name="connsiteY1" fmla="*/ 2488271 h 248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2488399">
                <a:moveTo>
                  <a:pt x="204" y="-128"/>
                </a:moveTo>
                <a:lnTo>
                  <a:pt x="1599889" y="2488271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7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6" name="Figura a mano libera: forma 235">
            <a:extLst>
              <a:ext uri="{FF2B5EF4-FFF2-40B4-BE49-F238E27FC236}">
                <a16:creationId xmlns:a16="http://schemas.microsoft.com/office/drawing/2014/main" id="{5E52C23E-EA14-3F13-4CFF-A3DD5C916950}"/>
              </a:ext>
            </a:extLst>
          </p:cNvPr>
          <p:cNvSpPr/>
          <p:nvPr/>
        </p:nvSpPr>
        <p:spPr>
          <a:xfrm>
            <a:off x="3764065" y="1355997"/>
            <a:ext cx="1572744" cy="1048495"/>
          </a:xfrm>
          <a:custGeom>
            <a:avLst/>
            <a:gdLst>
              <a:gd name="connsiteX0" fmla="*/ 204 w 1599685"/>
              <a:gd name="connsiteY0" fmla="*/ 1066340 h 1066456"/>
              <a:gd name="connsiteX1" fmla="*/ 1599889 w 1599685"/>
              <a:gd name="connsiteY1" fmla="*/ -117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1066340"/>
                </a:moveTo>
                <a:lnTo>
                  <a:pt x="1599889" y="-11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35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7" name="Figura a mano libera: forma 236">
            <a:extLst>
              <a:ext uri="{FF2B5EF4-FFF2-40B4-BE49-F238E27FC236}">
                <a16:creationId xmlns:a16="http://schemas.microsoft.com/office/drawing/2014/main" id="{DB3831FC-0FB4-70DE-4777-24935F55A51E}"/>
              </a:ext>
            </a:extLst>
          </p:cNvPr>
          <p:cNvSpPr/>
          <p:nvPr/>
        </p:nvSpPr>
        <p:spPr>
          <a:xfrm>
            <a:off x="3764065" y="1705496"/>
            <a:ext cx="1572744" cy="698997"/>
          </a:xfrm>
          <a:custGeom>
            <a:avLst/>
            <a:gdLst>
              <a:gd name="connsiteX0" fmla="*/ 204 w 1599685"/>
              <a:gd name="connsiteY0" fmla="*/ 710853 h 710971"/>
              <a:gd name="connsiteX1" fmla="*/ 1599889 w 1599685"/>
              <a:gd name="connsiteY1" fmla="*/ -118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710853"/>
                </a:moveTo>
                <a:lnTo>
                  <a:pt x="1599889" y="-118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87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8" name="Figura a mano libera: forma 237">
            <a:extLst>
              <a:ext uri="{FF2B5EF4-FFF2-40B4-BE49-F238E27FC236}">
                <a16:creationId xmlns:a16="http://schemas.microsoft.com/office/drawing/2014/main" id="{53009573-85B0-010D-96DC-4A1A13C04785}"/>
              </a:ext>
            </a:extLst>
          </p:cNvPr>
          <p:cNvSpPr/>
          <p:nvPr/>
        </p:nvSpPr>
        <p:spPr>
          <a:xfrm>
            <a:off x="3764065" y="2054994"/>
            <a:ext cx="1572744" cy="349498"/>
          </a:xfrm>
          <a:custGeom>
            <a:avLst/>
            <a:gdLst>
              <a:gd name="connsiteX0" fmla="*/ 204 w 1599685"/>
              <a:gd name="connsiteY0" fmla="*/ 355366 h 355485"/>
              <a:gd name="connsiteX1" fmla="*/ 1599889 w 1599685"/>
              <a:gd name="connsiteY1" fmla="*/ -120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355366"/>
                </a:moveTo>
                <a:lnTo>
                  <a:pt x="1599889" y="-120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3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39" name="Figura a mano libera: forma 238">
            <a:extLst>
              <a:ext uri="{FF2B5EF4-FFF2-40B4-BE49-F238E27FC236}">
                <a16:creationId xmlns:a16="http://schemas.microsoft.com/office/drawing/2014/main" id="{9A9940F5-222A-1DAF-C2A0-999446257813}"/>
              </a:ext>
            </a:extLst>
          </p:cNvPr>
          <p:cNvSpPr/>
          <p:nvPr/>
        </p:nvSpPr>
        <p:spPr>
          <a:xfrm>
            <a:off x="3764065" y="2404493"/>
            <a:ext cx="1572744" cy="9365"/>
          </a:xfrm>
          <a:custGeom>
            <a:avLst/>
            <a:gdLst>
              <a:gd name="connsiteX0" fmla="*/ 204 w 1599685"/>
              <a:gd name="connsiteY0" fmla="*/ -121 h 9525"/>
              <a:gd name="connsiteX1" fmla="*/ 1599889 w 1599685"/>
              <a:gd name="connsiteY1" fmla="*/ -12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9525">
                <a:moveTo>
                  <a:pt x="204" y="-121"/>
                </a:moveTo>
                <a:lnTo>
                  <a:pt x="1599889" y="-121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0" name="Figura a mano libera: forma 239">
            <a:extLst>
              <a:ext uri="{FF2B5EF4-FFF2-40B4-BE49-F238E27FC236}">
                <a16:creationId xmlns:a16="http://schemas.microsoft.com/office/drawing/2014/main" id="{F87ADD53-A4B5-8608-5C72-D28DC87FBE67}"/>
              </a:ext>
            </a:extLst>
          </p:cNvPr>
          <p:cNvSpPr/>
          <p:nvPr/>
        </p:nvSpPr>
        <p:spPr>
          <a:xfrm>
            <a:off x="3764065" y="2404493"/>
            <a:ext cx="1572744" cy="349498"/>
          </a:xfrm>
          <a:custGeom>
            <a:avLst/>
            <a:gdLst>
              <a:gd name="connsiteX0" fmla="*/ 204 w 1599685"/>
              <a:gd name="connsiteY0" fmla="*/ -123 h 355485"/>
              <a:gd name="connsiteX1" fmla="*/ 1599889 w 1599685"/>
              <a:gd name="connsiteY1" fmla="*/ 355363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-123"/>
                </a:moveTo>
                <a:lnTo>
                  <a:pt x="1599889" y="355363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92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1" name="Figura a mano libera: forma 240">
            <a:extLst>
              <a:ext uri="{FF2B5EF4-FFF2-40B4-BE49-F238E27FC236}">
                <a16:creationId xmlns:a16="http://schemas.microsoft.com/office/drawing/2014/main" id="{DB070FD3-135A-D9E5-1A7D-F01188D64D8C}"/>
              </a:ext>
            </a:extLst>
          </p:cNvPr>
          <p:cNvSpPr/>
          <p:nvPr/>
        </p:nvSpPr>
        <p:spPr>
          <a:xfrm>
            <a:off x="3764065" y="2404493"/>
            <a:ext cx="1572744" cy="698997"/>
          </a:xfrm>
          <a:custGeom>
            <a:avLst/>
            <a:gdLst>
              <a:gd name="connsiteX0" fmla="*/ 204 w 1599685"/>
              <a:gd name="connsiteY0" fmla="*/ -124 h 710971"/>
              <a:gd name="connsiteX1" fmla="*/ 1599889 w 1599685"/>
              <a:gd name="connsiteY1" fmla="*/ 710847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-124"/>
                </a:moveTo>
                <a:lnTo>
                  <a:pt x="1599889" y="71084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36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2" name="Figura a mano libera: forma 241">
            <a:extLst>
              <a:ext uri="{FF2B5EF4-FFF2-40B4-BE49-F238E27FC236}">
                <a16:creationId xmlns:a16="http://schemas.microsoft.com/office/drawing/2014/main" id="{91E82C64-5088-1E6A-3019-FE972BF38CBB}"/>
              </a:ext>
            </a:extLst>
          </p:cNvPr>
          <p:cNvSpPr/>
          <p:nvPr/>
        </p:nvSpPr>
        <p:spPr>
          <a:xfrm>
            <a:off x="3764065" y="2404493"/>
            <a:ext cx="1572744" cy="1048495"/>
          </a:xfrm>
          <a:custGeom>
            <a:avLst/>
            <a:gdLst>
              <a:gd name="connsiteX0" fmla="*/ 204 w 1599685"/>
              <a:gd name="connsiteY0" fmla="*/ -125 h 1066456"/>
              <a:gd name="connsiteX1" fmla="*/ 1599889 w 1599685"/>
              <a:gd name="connsiteY1" fmla="*/ 1066332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-125"/>
                </a:moveTo>
                <a:lnTo>
                  <a:pt x="1599889" y="1066332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3" name="Figura a mano libera: forma 242">
            <a:extLst>
              <a:ext uri="{FF2B5EF4-FFF2-40B4-BE49-F238E27FC236}">
                <a16:creationId xmlns:a16="http://schemas.microsoft.com/office/drawing/2014/main" id="{C476546D-477F-537E-D6B1-EC8D08F011FD}"/>
              </a:ext>
            </a:extLst>
          </p:cNvPr>
          <p:cNvSpPr/>
          <p:nvPr/>
        </p:nvSpPr>
        <p:spPr>
          <a:xfrm>
            <a:off x="3764065" y="2404493"/>
            <a:ext cx="1572744" cy="1397994"/>
          </a:xfrm>
          <a:custGeom>
            <a:avLst/>
            <a:gdLst>
              <a:gd name="connsiteX0" fmla="*/ 204 w 1599685"/>
              <a:gd name="connsiteY0" fmla="*/ -127 h 1421942"/>
              <a:gd name="connsiteX1" fmla="*/ 1599889 w 1599685"/>
              <a:gd name="connsiteY1" fmla="*/ 1421816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-127"/>
                </a:moveTo>
                <a:lnTo>
                  <a:pt x="1599889" y="1421816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2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4" name="Figura a mano libera: forma 243">
            <a:extLst>
              <a:ext uri="{FF2B5EF4-FFF2-40B4-BE49-F238E27FC236}">
                <a16:creationId xmlns:a16="http://schemas.microsoft.com/office/drawing/2014/main" id="{7CB05664-C683-19A1-B268-9D7C922052C0}"/>
              </a:ext>
            </a:extLst>
          </p:cNvPr>
          <p:cNvSpPr/>
          <p:nvPr/>
        </p:nvSpPr>
        <p:spPr>
          <a:xfrm>
            <a:off x="3764065" y="2404493"/>
            <a:ext cx="1572744" cy="1747492"/>
          </a:xfrm>
          <a:custGeom>
            <a:avLst/>
            <a:gdLst>
              <a:gd name="connsiteX0" fmla="*/ 204 w 1599685"/>
              <a:gd name="connsiteY0" fmla="*/ -128 h 1777427"/>
              <a:gd name="connsiteX1" fmla="*/ 1599889 w 1599685"/>
              <a:gd name="connsiteY1" fmla="*/ 1777300 h 17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777427">
                <a:moveTo>
                  <a:pt x="204" y="-128"/>
                </a:moveTo>
                <a:lnTo>
                  <a:pt x="1599889" y="1777300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97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5" name="Figura a mano libera: forma 244">
            <a:extLst>
              <a:ext uri="{FF2B5EF4-FFF2-40B4-BE49-F238E27FC236}">
                <a16:creationId xmlns:a16="http://schemas.microsoft.com/office/drawing/2014/main" id="{A68253EC-E256-68ED-A641-BE0C49156401}"/>
              </a:ext>
            </a:extLst>
          </p:cNvPr>
          <p:cNvSpPr/>
          <p:nvPr/>
        </p:nvSpPr>
        <p:spPr>
          <a:xfrm>
            <a:off x="3764065" y="2404493"/>
            <a:ext cx="1572744" cy="2096991"/>
          </a:xfrm>
          <a:custGeom>
            <a:avLst/>
            <a:gdLst>
              <a:gd name="connsiteX0" fmla="*/ 204 w 1599685"/>
              <a:gd name="connsiteY0" fmla="*/ -129 h 2132913"/>
              <a:gd name="connsiteX1" fmla="*/ 1599889 w 1599685"/>
              <a:gd name="connsiteY1" fmla="*/ 2132784 h 21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2132913">
                <a:moveTo>
                  <a:pt x="204" y="-129"/>
                </a:moveTo>
                <a:lnTo>
                  <a:pt x="1599889" y="2132784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6" name="Figura a mano libera: forma 245">
            <a:extLst>
              <a:ext uri="{FF2B5EF4-FFF2-40B4-BE49-F238E27FC236}">
                <a16:creationId xmlns:a16="http://schemas.microsoft.com/office/drawing/2014/main" id="{D6A69EFA-053B-0FC7-05A7-B20EA4F7E2F8}"/>
              </a:ext>
            </a:extLst>
          </p:cNvPr>
          <p:cNvSpPr/>
          <p:nvPr/>
        </p:nvSpPr>
        <p:spPr>
          <a:xfrm>
            <a:off x="3764065" y="1355997"/>
            <a:ext cx="1572744" cy="1397994"/>
          </a:xfrm>
          <a:custGeom>
            <a:avLst/>
            <a:gdLst>
              <a:gd name="connsiteX0" fmla="*/ 204 w 1599685"/>
              <a:gd name="connsiteY0" fmla="*/ 1421824 h 1421942"/>
              <a:gd name="connsiteX1" fmla="*/ 1599889 w 1599685"/>
              <a:gd name="connsiteY1" fmla="*/ -118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1421824"/>
                </a:moveTo>
                <a:lnTo>
                  <a:pt x="1599889" y="-118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7" name="Figura a mano libera: forma 246">
            <a:extLst>
              <a:ext uri="{FF2B5EF4-FFF2-40B4-BE49-F238E27FC236}">
                <a16:creationId xmlns:a16="http://schemas.microsoft.com/office/drawing/2014/main" id="{760A583A-1D3C-B292-1A44-605601D4D6FF}"/>
              </a:ext>
            </a:extLst>
          </p:cNvPr>
          <p:cNvSpPr/>
          <p:nvPr/>
        </p:nvSpPr>
        <p:spPr>
          <a:xfrm>
            <a:off x="3764065" y="1705496"/>
            <a:ext cx="1572744" cy="1048495"/>
          </a:xfrm>
          <a:custGeom>
            <a:avLst/>
            <a:gdLst>
              <a:gd name="connsiteX0" fmla="*/ 204 w 1599685"/>
              <a:gd name="connsiteY0" fmla="*/ 1066337 h 1066456"/>
              <a:gd name="connsiteX1" fmla="*/ 1599889 w 1599685"/>
              <a:gd name="connsiteY1" fmla="*/ -120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1066337"/>
                </a:moveTo>
                <a:lnTo>
                  <a:pt x="1599889" y="-120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2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48" name="Figura a mano libera: forma 247">
            <a:extLst>
              <a:ext uri="{FF2B5EF4-FFF2-40B4-BE49-F238E27FC236}">
                <a16:creationId xmlns:a16="http://schemas.microsoft.com/office/drawing/2014/main" id="{5A4A0D30-A88F-8E94-6B1E-C4C62AF360A9}"/>
              </a:ext>
            </a:extLst>
          </p:cNvPr>
          <p:cNvSpPr/>
          <p:nvPr/>
        </p:nvSpPr>
        <p:spPr>
          <a:xfrm>
            <a:off x="3764065" y="2054994"/>
            <a:ext cx="1572744" cy="698997"/>
          </a:xfrm>
          <a:custGeom>
            <a:avLst/>
            <a:gdLst>
              <a:gd name="connsiteX0" fmla="*/ 204 w 1599685"/>
              <a:gd name="connsiteY0" fmla="*/ 710850 h 710971"/>
              <a:gd name="connsiteX1" fmla="*/ 1599889 w 1599685"/>
              <a:gd name="connsiteY1" fmla="*/ -121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710850"/>
                </a:moveTo>
                <a:lnTo>
                  <a:pt x="1599889" y="-121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6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50" name="Figura a mano libera: forma 249">
            <a:extLst>
              <a:ext uri="{FF2B5EF4-FFF2-40B4-BE49-F238E27FC236}">
                <a16:creationId xmlns:a16="http://schemas.microsoft.com/office/drawing/2014/main" id="{7E1DDA02-CB61-1A68-1516-47AFDEA5294A}"/>
              </a:ext>
            </a:extLst>
          </p:cNvPr>
          <p:cNvSpPr/>
          <p:nvPr/>
        </p:nvSpPr>
        <p:spPr>
          <a:xfrm>
            <a:off x="3764065" y="2404493"/>
            <a:ext cx="1572744" cy="349498"/>
          </a:xfrm>
          <a:custGeom>
            <a:avLst/>
            <a:gdLst>
              <a:gd name="connsiteX0" fmla="*/ 204 w 1599685"/>
              <a:gd name="connsiteY0" fmla="*/ 355363 h 355485"/>
              <a:gd name="connsiteX1" fmla="*/ 1599889 w 1599685"/>
              <a:gd name="connsiteY1" fmla="*/ -123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355363"/>
                </a:moveTo>
                <a:lnTo>
                  <a:pt x="1599889" y="-123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5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52" name="Figura a mano libera: forma 251">
            <a:extLst>
              <a:ext uri="{FF2B5EF4-FFF2-40B4-BE49-F238E27FC236}">
                <a16:creationId xmlns:a16="http://schemas.microsoft.com/office/drawing/2014/main" id="{FE1722F7-9BC5-50C0-0CD5-C2FE5E2A91E7}"/>
              </a:ext>
            </a:extLst>
          </p:cNvPr>
          <p:cNvSpPr/>
          <p:nvPr/>
        </p:nvSpPr>
        <p:spPr>
          <a:xfrm>
            <a:off x="3764065" y="2753993"/>
            <a:ext cx="1572744" cy="9365"/>
          </a:xfrm>
          <a:custGeom>
            <a:avLst/>
            <a:gdLst>
              <a:gd name="connsiteX0" fmla="*/ 204 w 1599685"/>
              <a:gd name="connsiteY0" fmla="*/ -124 h 9525"/>
              <a:gd name="connsiteX1" fmla="*/ 1599889 w 1599685"/>
              <a:gd name="connsiteY1" fmla="*/ -12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9525">
                <a:moveTo>
                  <a:pt x="204" y="-124"/>
                </a:moveTo>
                <a:lnTo>
                  <a:pt x="1599889" y="-124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54" name="Figura a mano libera: forma 253">
            <a:extLst>
              <a:ext uri="{FF2B5EF4-FFF2-40B4-BE49-F238E27FC236}">
                <a16:creationId xmlns:a16="http://schemas.microsoft.com/office/drawing/2014/main" id="{8E0D321B-E8C7-E33B-37BF-329ED2E66CF2}"/>
              </a:ext>
            </a:extLst>
          </p:cNvPr>
          <p:cNvSpPr/>
          <p:nvPr/>
        </p:nvSpPr>
        <p:spPr>
          <a:xfrm>
            <a:off x="3764065" y="2753993"/>
            <a:ext cx="1572744" cy="349498"/>
          </a:xfrm>
          <a:custGeom>
            <a:avLst/>
            <a:gdLst>
              <a:gd name="connsiteX0" fmla="*/ 204 w 1599685"/>
              <a:gd name="connsiteY0" fmla="*/ -125 h 355485"/>
              <a:gd name="connsiteX1" fmla="*/ 1599889 w 1599685"/>
              <a:gd name="connsiteY1" fmla="*/ 355360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-125"/>
                </a:moveTo>
                <a:lnTo>
                  <a:pt x="1599889" y="355360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56" name="Figura a mano libera: forma 255">
            <a:extLst>
              <a:ext uri="{FF2B5EF4-FFF2-40B4-BE49-F238E27FC236}">
                <a16:creationId xmlns:a16="http://schemas.microsoft.com/office/drawing/2014/main" id="{A3AC6D75-75CE-E3A3-E292-61E2FC43B198}"/>
              </a:ext>
            </a:extLst>
          </p:cNvPr>
          <p:cNvSpPr/>
          <p:nvPr/>
        </p:nvSpPr>
        <p:spPr>
          <a:xfrm>
            <a:off x="3764065" y="2753993"/>
            <a:ext cx="1572744" cy="698997"/>
          </a:xfrm>
          <a:custGeom>
            <a:avLst/>
            <a:gdLst>
              <a:gd name="connsiteX0" fmla="*/ 204 w 1599685"/>
              <a:gd name="connsiteY0" fmla="*/ -127 h 710971"/>
              <a:gd name="connsiteX1" fmla="*/ 1599889 w 1599685"/>
              <a:gd name="connsiteY1" fmla="*/ 710845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-127"/>
                </a:moveTo>
                <a:lnTo>
                  <a:pt x="1599889" y="710845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83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58" name="Figura a mano libera: forma 257">
            <a:extLst>
              <a:ext uri="{FF2B5EF4-FFF2-40B4-BE49-F238E27FC236}">
                <a16:creationId xmlns:a16="http://schemas.microsoft.com/office/drawing/2014/main" id="{8C31B97E-C29B-F224-9F3D-938E1CB0A9C8}"/>
              </a:ext>
            </a:extLst>
          </p:cNvPr>
          <p:cNvSpPr/>
          <p:nvPr/>
        </p:nvSpPr>
        <p:spPr>
          <a:xfrm>
            <a:off x="3764065" y="2753993"/>
            <a:ext cx="1572744" cy="1048495"/>
          </a:xfrm>
          <a:custGeom>
            <a:avLst/>
            <a:gdLst>
              <a:gd name="connsiteX0" fmla="*/ 204 w 1599685"/>
              <a:gd name="connsiteY0" fmla="*/ -128 h 1066456"/>
              <a:gd name="connsiteX1" fmla="*/ 1599889 w 1599685"/>
              <a:gd name="connsiteY1" fmla="*/ 1066329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-128"/>
                </a:moveTo>
                <a:lnTo>
                  <a:pt x="1599889" y="1066329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61" name="Figura a mano libera: forma 260">
            <a:extLst>
              <a:ext uri="{FF2B5EF4-FFF2-40B4-BE49-F238E27FC236}">
                <a16:creationId xmlns:a16="http://schemas.microsoft.com/office/drawing/2014/main" id="{AE1D55B2-D772-339F-75FA-122D2297F988}"/>
              </a:ext>
            </a:extLst>
          </p:cNvPr>
          <p:cNvSpPr/>
          <p:nvPr/>
        </p:nvSpPr>
        <p:spPr>
          <a:xfrm>
            <a:off x="3764065" y="2753993"/>
            <a:ext cx="1572744" cy="1397994"/>
          </a:xfrm>
          <a:custGeom>
            <a:avLst/>
            <a:gdLst>
              <a:gd name="connsiteX0" fmla="*/ 204 w 1599685"/>
              <a:gd name="connsiteY0" fmla="*/ -129 h 1421942"/>
              <a:gd name="connsiteX1" fmla="*/ 1599889 w 1599685"/>
              <a:gd name="connsiteY1" fmla="*/ 1421813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-129"/>
                </a:moveTo>
                <a:lnTo>
                  <a:pt x="1599889" y="1421813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63" name="Figura a mano libera: forma 262">
            <a:extLst>
              <a:ext uri="{FF2B5EF4-FFF2-40B4-BE49-F238E27FC236}">
                <a16:creationId xmlns:a16="http://schemas.microsoft.com/office/drawing/2014/main" id="{EE209615-5DD8-3CCA-58FC-6EB3F631AB1F}"/>
              </a:ext>
            </a:extLst>
          </p:cNvPr>
          <p:cNvSpPr/>
          <p:nvPr/>
        </p:nvSpPr>
        <p:spPr>
          <a:xfrm>
            <a:off x="3764065" y="2753993"/>
            <a:ext cx="1572744" cy="1747492"/>
          </a:xfrm>
          <a:custGeom>
            <a:avLst/>
            <a:gdLst>
              <a:gd name="connsiteX0" fmla="*/ 204 w 1599685"/>
              <a:gd name="connsiteY0" fmla="*/ -131 h 1777427"/>
              <a:gd name="connsiteX1" fmla="*/ 1599889 w 1599685"/>
              <a:gd name="connsiteY1" fmla="*/ 1777297 h 17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777427">
                <a:moveTo>
                  <a:pt x="204" y="-131"/>
                </a:moveTo>
                <a:lnTo>
                  <a:pt x="1599889" y="177729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5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65" name="Figura a mano libera: forma 264">
            <a:extLst>
              <a:ext uri="{FF2B5EF4-FFF2-40B4-BE49-F238E27FC236}">
                <a16:creationId xmlns:a16="http://schemas.microsoft.com/office/drawing/2014/main" id="{DC3557DB-1C55-FB64-6B97-4B804B0F61E4}"/>
              </a:ext>
            </a:extLst>
          </p:cNvPr>
          <p:cNvSpPr/>
          <p:nvPr/>
        </p:nvSpPr>
        <p:spPr>
          <a:xfrm>
            <a:off x="3764065" y="1355997"/>
            <a:ext cx="1572744" cy="1747492"/>
          </a:xfrm>
          <a:custGeom>
            <a:avLst/>
            <a:gdLst>
              <a:gd name="connsiteX0" fmla="*/ 204 w 1599685"/>
              <a:gd name="connsiteY0" fmla="*/ 1777308 h 1777427"/>
              <a:gd name="connsiteX1" fmla="*/ 1599889 w 1599685"/>
              <a:gd name="connsiteY1" fmla="*/ -120 h 17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777427">
                <a:moveTo>
                  <a:pt x="204" y="1777308"/>
                </a:moveTo>
                <a:lnTo>
                  <a:pt x="1599889" y="-120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67" name="Figura a mano libera: forma 266">
            <a:extLst>
              <a:ext uri="{FF2B5EF4-FFF2-40B4-BE49-F238E27FC236}">
                <a16:creationId xmlns:a16="http://schemas.microsoft.com/office/drawing/2014/main" id="{6FAE46B9-6EB0-5A63-808C-A706BABB0C8C}"/>
              </a:ext>
            </a:extLst>
          </p:cNvPr>
          <p:cNvSpPr/>
          <p:nvPr/>
        </p:nvSpPr>
        <p:spPr>
          <a:xfrm>
            <a:off x="3764065" y="1705496"/>
            <a:ext cx="1572744" cy="1397994"/>
          </a:xfrm>
          <a:custGeom>
            <a:avLst/>
            <a:gdLst>
              <a:gd name="connsiteX0" fmla="*/ 204 w 1599685"/>
              <a:gd name="connsiteY0" fmla="*/ 1421821 h 1421942"/>
              <a:gd name="connsiteX1" fmla="*/ 1599889 w 1599685"/>
              <a:gd name="connsiteY1" fmla="*/ -121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1421821"/>
                </a:moveTo>
                <a:lnTo>
                  <a:pt x="1599889" y="-121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75" name="Figura a mano libera: forma 274">
            <a:extLst>
              <a:ext uri="{FF2B5EF4-FFF2-40B4-BE49-F238E27FC236}">
                <a16:creationId xmlns:a16="http://schemas.microsoft.com/office/drawing/2014/main" id="{22C1AEE5-38C4-C4BF-1021-66725DF6C3D2}"/>
              </a:ext>
            </a:extLst>
          </p:cNvPr>
          <p:cNvSpPr/>
          <p:nvPr/>
        </p:nvSpPr>
        <p:spPr>
          <a:xfrm>
            <a:off x="3764065" y="2054994"/>
            <a:ext cx="1572744" cy="1048495"/>
          </a:xfrm>
          <a:custGeom>
            <a:avLst/>
            <a:gdLst>
              <a:gd name="connsiteX0" fmla="*/ 204 w 1599685"/>
              <a:gd name="connsiteY0" fmla="*/ 1066334 h 1066456"/>
              <a:gd name="connsiteX1" fmla="*/ 1599889 w 1599685"/>
              <a:gd name="connsiteY1" fmla="*/ -123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1066334"/>
                </a:moveTo>
                <a:lnTo>
                  <a:pt x="1599889" y="-123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76" name="Figura a mano libera: forma 275">
            <a:extLst>
              <a:ext uri="{FF2B5EF4-FFF2-40B4-BE49-F238E27FC236}">
                <a16:creationId xmlns:a16="http://schemas.microsoft.com/office/drawing/2014/main" id="{71CD9CA5-FF84-FE57-76AE-6B281EB2A54D}"/>
              </a:ext>
            </a:extLst>
          </p:cNvPr>
          <p:cNvSpPr/>
          <p:nvPr/>
        </p:nvSpPr>
        <p:spPr>
          <a:xfrm>
            <a:off x="3764065" y="2404493"/>
            <a:ext cx="1572744" cy="698997"/>
          </a:xfrm>
          <a:custGeom>
            <a:avLst/>
            <a:gdLst>
              <a:gd name="connsiteX0" fmla="*/ 204 w 1599685"/>
              <a:gd name="connsiteY0" fmla="*/ 710847 h 710971"/>
              <a:gd name="connsiteX1" fmla="*/ 1599889 w 1599685"/>
              <a:gd name="connsiteY1" fmla="*/ -124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710847"/>
                </a:moveTo>
                <a:lnTo>
                  <a:pt x="1599889" y="-124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6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77" name="Figura a mano libera: forma 276">
            <a:extLst>
              <a:ext uri="{FF2B5EF4-FFF2-40B4-BE49-F238E27FC236}">
                <a16:creationId xmlns:a16="http://schemas.microsoft.com/office/drawing/2014/main" id="{6A35BA81-87DC-4170-2E20-E1086E9D5D1C}"/>
              </a:ext>
            </a:extLst>
          </p:cNvPr>
          <p:cNvSpPr/>
          <p:nvPr/>
        </p:nvSpPr>
        <p:spPr>
          <a:xfrm>
            <a:off x="3764065" y="2753993"/>
            <a:ext cx="1572744" cy="349498"/>
          </a:xfrm>
          <a:custGeom>
            <a:avLst/>
            <a:gdLst>
              <a:gd name="connsiteX0" fmla="*/ 204 w 1599685"/>
              <a:gd name="connsiteY0" fmla="*/ 355360 h 355485"/>
              <a:gd name="connsiteX1" fmla="*/ 1599889 w 1599685"/>
              <a:gd name="connsiteY1" fmla="*/ -125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355360"/>
                </a:moveTo>
                <a:lnTo>
                  <a:pt x="1599889" y="-125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2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78" name="Figura a mano libera: forma 277">
            <a:extLst>
              <a:ext uri="{FF2B5EF4-FFF2-40B4-BE49-F238E27FC236}">
                <a16:creationId xmlns:a16="http://schemas.microsoft.com/office/drawing/2014/main" id="{256276C7-37A9-1C9C-C875-C562C9E039AC}"/>
              </a:ext>
            </a:extLst>
          </p:cNvPr>
          <p:cNvSpPr/>
          <p:nvPr/>
        </p:nvSpPr>
        <p:spPr>
          <a:xfrm>
            <a:off x="3764065" y="3103491"/>
            <a:ext cx="1572744" cy="9365"/>
          </a:xfrm>
          <a:custGeom>
            <a:avLst/>
            <a:gdLst>
              <a:gd name="connsiteX0" fmla="*/ 204 w 1599685"/>
              <a:gd name="connsiteY0" fmla="*/ -127 h 9525"/>
              <a:gd name="connsiteX1" fmla="*/ 1599889 w 1599685"/>
              <a:gd name="connsiteY1" fmla="*/ -127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9525">
                <a:moveTo>
                  <a:pt x="204" y="-127"/>
                </a:moveTo>
                <a:lnTo>
                  <a:pt x="1599889" y="-12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7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79" name="Figura a mano libera: forma 278">
            <a:extLst>
              <a:ext uri="{FF2B5EF4-FFF2-40B4-BE49-F238E27FC236}">
                <a16:creationId xmlns:a16="http://schemas.microsoft.com/office/drawing/2014/main" id="{7AEBFEBE-F051-2684-6DBB-7E3A5DD66793}"/>
              </a:ext>
            </a:extLst>
          </p:cNvPr>
          <p:cNvSpPr/>
          <p:nvPr/>
        </p:nvSpPr>
        <p:spPr>
          <a:xfrm>
            <a:off x="3764065" y="3103491"/>
            <a:ext cx="1572744" cy="349498"/>
          </a:xfrm>
          <a:custGeom>
            <a:avLst/>
            <a:gdLst>
              <a:gd name="connsiteX0" fmla="*/ 204 w 1599685"/>
              <a:gd name="connsiteY0" fmla="*/ -128 h 355485"/>
              <a:gd name="connsiteX1" fmla="*/ 1599889 w 1599685"/>
              <a:gd name="connsiteY1" fmla="*/ 355358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-128"/>
                </a:moveTo>
                <a:lnTo>
                  <a:pt x="1599889" y="355358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80" name="Figura a mano libera: forma 279">
            <a:extLst>
              <a:ext uri="{FF2B5EF4-FFF2-40B4-BE49-F238E27FC236}">
                <a16:creationId xmlns:a16="http://schemas.microsoft.com/office/drawing/2014/main" id="{038EF7D5-A52C-2FCF-D214-D791C5AAE771}"/>
              </a:ext>
            </a:extLst>
          </p:cNvPr>
          <p:cNvSpPr/>
          <p:nvPr/>
        </p:nvSpPr>
        <p:spPr>
          <a:xfrm>
            <a:off x="3764065" y="3103491"/>
            <a:ext cx="1572744" cy="698997"/>
          </a:xfrm>
          <a:custGeom>
            <a:avLst/>
            <a:gdLst>
              <a:gd name="connsiteX0" fmla="*/ 204 w 1599685"/>
              <a:gd name="connsiteY0" fmla="*/ -129 h 710971"/>
              <a:gd name="connsiteX1" fmla="*/ 1599889 w 1599685"/>
              <a:gd name="connsiteY1" fmla="*/ 710842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-129"/>
                </a:moveTo>
                <a:lnTo>
                  <a:pt x="1599889" y="710842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2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81" name="Figura a mano libera: forma 280">
            <a:extLst>
              <a:ext uri="{FF2B5EF4-FFF2-40B4-BE49-F238E27FC236}">
                <a16:creationId xmlns:a16="http://schemas.microsoft.com/office/drawing/2014/main" id="{5ABA2054-5E7E-CD6E-22ED-C9F7CB4279AB}"/>
              </a:ext>
            </a:extLst>
          </p:cNvPr>
          <p:cNvSpPr/>
          <p:nvPr/>
        </p:nvSpPr>
        <p:spPr>
          <a:xfrm>
            <a:off x="3764065" y="3103491"/>
            <a:ext cx="1572744" cy="1048495"/>
          </a:xfrm>
          <a:custGeom>
            <a:avLst/>
            <a:gdLst>
              <a:gd name="connsiteX0" fmla="*/ 204 w 1599685"/>
              <a:gd name="connsiteY0" fmla="*/ -131 h 1066456"/>
              <a:gd name="connsiteX1" fmla="*/ 1599889 w 1599685"/>
              <a:gd name="connsiteY1" fmla="*/ 1066326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-131"/>
                </a:moveTo>
                <a:lnTo>
                  <a:pt x="1599889" y="1066326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2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82" name="Figura a mano libera: forma 281">
            <a:extLst>
              <a:ext uri="{FF2B5EF4-FFF2-40B4-BE49-F238E27FC236}">
                <a16:creationId xmlns:a16="http://schemas.microsoft.com/office/drawing/2014/main" id="{1926AA28-B2B0-BF3A-E98C-949DA1B02E0C}"/>
              </a:ext>
            </a:extLst>
          </p:cNvPr>
          <p:cNvSpPr/>
          <p:nvPr/>
        </p:nvSpPr>
        <p:spPr>
          <a:xfrm>
            <a:off x="3764065" y="3103491"/>
            <a:ext cx="1572744" cy="1397994"/>
          </a:xfrm>
          <a:custGeom>
            <a:avLst/>
            <a:gdLst>
              <a:gd name="connsiteX0" fmla="*/ 204 w 1599685"/>
              <a:gd name="connsiteY0" fmla="*/ -132 h 1421942"/>
              <a:gd name="connsiteX1" fmla="*/ 1599889 w 1599685"/>
              <a:gd name="connsiteY1" fmla="*/ 1421810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-132"/>
                </a:moveTo>
                <a:lnTo>
                  <a:pt x="1599889" y="1421810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3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293" name="Figura a mano libera: forma 292">
            <a:extLst>
              <a:ext uri="{FF2B5EF4-FFF2-40B4-BE49-F238E27FC236}">
                <a16:creationId xmlns:a16="http://schemas.microsoft.com/office/drawing/2014/main" id="{20748284-D4D7-AE5E-4507-C6405B80E960}"/>
              </a:ext>
            </a:extLst>
          </p:cNvPr>
          <p:cNvSpPr/>
          <p:nvPr/>
        </p:nvSpPr>
        <p:spPr>
          <a:xfrm>
            <a:off x="3764065" y="1355997"/>
            <a:ext cx="1572744" cy="2096991"/>
          </a:xfrm>
          <a:custGeom>
            <a:avLst/>
            <a:gdLst>
              <a:gd name="connsiteX0" fmla="*/ 204 w 1599685"/>
              <a:gd name="connsiteY0" fmla="*/ 2132792 h 2132913"/>
              <a:gd name="connsiteX1" fmla="*/ 1599889 w 1599685"/>
              <a:gd name="connsiteY1" fmla="*/ -121 h 21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2132913">
                <a:moveTo>
                  <a:pt x="204" y="2132792"/>
                </a:moveTo>
                <a:lnTo>
                  <a:pt x="1599889" y="-121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26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01" name="Figura a mano libera: forma 300">
            <a:extLst>
              <a:ext uri="{FF2B5EF4-FFF2-40B4-BE49-F238E27FC236}">
                <a16:creationId xmlns:a16="http://schemas.microsoft.com/office/drawing/2014/main" id="{E084745F-1E0F-7203-EFC6-31EE15E7E305}"/>
              </a:ext>
            </a:extLst>
          </p:cNvPr>
          <p:cNvSpPr/>
          <p:nvPr/>
        </p:nvSpPr>
        <p:spPr>
          <a:xfrm>
            <a:off x="3764065" y="1705496"/>
            <a:ext cx="1572744" cy="1747492"/>
          </a:xfrm>
          <a:custGeom>
            <a:avLst/>
            <a:gdLst>
              <a:gd name="connsiteX0" fmla="*/ 204 w 1599685"/>
              <a:gd name="connsiteY0" fmla="*/ 1777305 h 1777427"/>
              <a:gd name="connsiteX1" fmla="*/ 1599889 w 1599685"/>
              <a:gd name="connsiteY1" fmla="*/ -123 h 17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777427">
                <a:moveTo>
                  <a:pt x="204" y="1777305"/>
                </a:moveTo>
                <a:lnTo>
                  <a:pt x="1599889" y="-123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97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02" name="Figura a mano libera: forma 301">
            <a:extLst>
              <a:ext uri="{FF2B5EF4-FFF2-40B4-BE49-F238E27FC236}">
                <a16:creationId xmlns:a16="http://schemas.microsoft.com/office/drawing/2014/main" id="{60B2C6DE-A666-1B85-8E16-1EA43A27D039}"/>
              </a:ext>
            </a:extLst>
          </p:cNvPr>
          <p:cNvSpPr/>
          <p:nvPr/>
        </p:nvSpPr>
        <p:spPr>
          <a:xfrm>
            <a:off x="3764065" y="2054994"/>
            <a:ext cx="1572744" cy="1397994"/>
          </a:xfrm>
          <a:custGeom>
            <a:avLst/>
            <a:gdLst>
              <a:gd name="connsiteX0" fmla="*/ 204 w 1599685"/>
              <a:gd name="connsiteY0" fmla="*/ 1421819 h 1421942"/>
              <a:gd name="connsiteX1" fmla="*/ 1599889 w 1599685"/>
              <a:gd name="connsiteY1" fmla="*/ -124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1421819"/>
                </a:moveTo>
                <a:lnTo>
                  <a:pt x="1599889" y="-124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2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03" name="Figura a mano libera: forma 302">
            <a:extLst>
              <a:ext uri="{FF2B5EF4-FFF2-40B4-BE49-F238E27FC236}">
                <a16:creationId xmlns:a16="http://schemas.microsoft.com/office/drawing/2014/main" id="{6B6E2CB2-A718-86FC-7639-F3C29238ACD6}"/>
              </a:ext>
            </a:extLst>
          </p:cNvPr>
          <p:cNvSpPr/>
          <p:nvPr/>
        </p:nvSpPr>
        <p:spPr>
          <a:xfrm>
            <a:off x="3764065" y="2404493"/>
            <a:ext cx="1572744" cy="1048495"/>
          </a:xfrm>
          <a:custGeom>
            <a:avLst/>
            <a:gdLst>
              <a:gd name="connsiteX0" fmla="*/ 204 w 1599685"/>
              <a:gd name="connsiteY0" fmla="*/ 1066332 h 1066456"/>
              <a:gd name="connsiteX1" fmla="*/ 1599889 w 1599685"/>
              <a:gd name="connsiteY1" fmla="*/ -125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1066332"/>
                </a:moveTo>
                <a:lnTo>
                  <a:pt x="1599889" y="-125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04" name="Figura a mano libera: forma 303">
            <a:extLst>
              <a:ext uri="{FF2B5EF4-FFF2-40B4-BE49-F238E27FC236}">
                <a16:creationId xmlns:a16="http://schemas.microsoft.com/office/drawing/2014/main" id="{7AE16303-27EF-0645-20EC-D16CC7083302}"/>
              </a:ext>
            </a:extLst>
          </p:cNvPr>
          <p:cNvSpPr/>
          <p:nvPr/>
        </p:nvSpPr>
        <p:spPr>
          <a:xfrm>
            <a:off x="3764065" y="2753993"/>
            <a:ext cx="1572744" cy="698997"/>
          </a:xfrm>
          <a:custGeom>
            <a:avLst/>
            <a:gdLst>
              <a:gd name="connsiteX0" fmla="*/ 204 w 1599685"/>
              <a:gd name="connsiteY0" fmla="*/ 710845 h 710971"/>
              <a:gd name="connsiteX1" fmla="*/ 1599889 w 1599685"/>
              <a:gd name="connsiteY1" fmla="*/ -127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710845"/>
                </a:moveTo>
                <a:lnTo>
                  <a:pt x="1599889" y="-12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32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 dirty="0"/>
          </a:p>
        </p:txBody>
      </p:sp>
      <p:sp>
        <p:nvSpPr>
          <p:cNvPr id="305" name="Figura a mano libera: forma 304">
            <a:extLst>
              <a:ext uri="{FF2B5EF4-FFF2-40B4-BE49-F238E27FC236}">
                <a16:creationId xmlns:a16="http://schemas.microsoft.com/office/drawing/2014/main" id="{80416C23-617F-6961-13B9-1C83A9943C2B}"/>
              </a:ext>
            </a:extLst>
          </p:cNvPr>
          <p:cNvSpPr/>
          <p:nvPr/>
        </p:nvSpPr>
        <p:spPr>
          <a:xfrm>
            <a:off x="3764065" y="3103491"/>
            <a:ext cx="1572744" cy="349498"/>
          </a:xfrm>
          <a:custGeom>
            <a:avLst/>
            <a:gdLst>
              <a:gd name="connsiteX0" fmla="*/ 204 w 1599685"/>
              <a:gd name="connsiteY0" fmla="*/ 355358 h 355485"/>
              <a:gd name="connsiteX1" fmla="*/ 1599889 w 1599685"/>
              <a:gd name="connsiteY1" fmla="*/ -128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355358"/>
                </a:moveTo>
                <a:lnTo>
                  <a:pt x="1599889" y="-128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9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06" name="Figura a mano libera: forma 305">
            <a:extLst>
              <a:ext uri="{FF2B5EF4-FFF2-40B4-BE49-F238E27FC236}">
                <a16:creationId xmlns:a16="http://schemas.microsoft.com/office/drawing/2014/main" id="{B6D78FB2-0621-61E8-59A9-70BD22E18C8C}"/>
              </a:ext>
            </a:extLst>
          </p:cNvPr>
          <p:cNvSpPr/>
          <p:nvPr/>
        </p:nvSpPr>
        <p:spPr>
          <a:xfrm>
            <a:off x="3764065" y="3452990"/>
            <a:ext cx="1572744" cy="9365"/>
          </a:xfrm>
          <a:custGeom>
            <a:avLst/>
            <a:gdLst>
              <a:gd name="connsiteX0" fmla="*/ 204 w 1599685"/>
              <a:gd name="connsiteY0" fmla="*/ -129 h 9525"/>
              <a:gd name="connsiteX1" fmla="*/ 1599889 w 1599685"/>
              <a:gd name="connsiteY1" fmla="*/ -129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9525">
                <a:moveTo>
                  <a:pt x="204" y="-129"/>
                </a:moveTo>
                <a:lnTo>
                  <a:pt x="1599889" y="-129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08" name="Figura a mano libera: forma 307">
            <a:extLst>
              <a:ext uri="{FF2B5EF4-FFF2-40B4-BE49-F238E27FC236}">
                <a16:creationId xmlns:a16="http://schemas.microsoft.com/office/drawing/2014/main" id="{F822D20F-127B-6CE4-2AF1-F5D9EC577061}"/>
              </a:ext>
            </a:extLst>
          </p:cNvPr>
          <p:cNvSpPr/>
          <p:nvPr/>
        </p:nvSpPr>
        <p:spPr>
          <a:xfrm>
            <a:off x="3764065" y="3452990"/>
            <a:ext cx="1572744" cy="349498"/>
          </a:xfrm>
          <a:custGeom>
            <a:avLst/>
            <a:gdLst>
              <a:gd name="connsiteX0" fmla="*/ 204 w 1599685"/>
              <a:gd name="connsiteY0" fmla="*/ -131 h 355485"/>
              <a:gd name="connsiteX1" fmla="*/ 1599889 w 1599685"/>
              <a:gd name="connsiteY1" fmla="*/ 355355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-131"/>
                </a:moveTo>
                <a:lnTo>
                  <a:pt x="1599889" y="355355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09" name="Figura a mano libera: forma 308">
            <a:extLst>
              <a:ext uri="{FF2B5EF4-FFF2-40B4-BE49-F238E27FC236}">
                <a16:creationId xmlns:a16="http://schemas.microsoft.com/office/drawing/2014/main" id="{245D8CFB-976C-9ADA-2CBD-D86D212040A5}"/>
              </a:ext>
            </a:extLst>
          </p:cNvPr>
          <p:cNvSpPr/>
          <p:nvPr/>
        </p:nvSpPr>
        <p:spPr>
          <a:xfrm>
            <a:off x="3764065" y="3452990"/>
            <a:ext cx="1572744" cy="698997"/>
          </a:xfrm>
          <a:custGeom>
            <a:avLst/>
            <a:gdLst>
              <a:gd name="connsiteX0" fmla="*/ 204 w 1599685"/>
              <a:gd name="connsiteY0" fmla="*/ -132 h 710971"/>
              <a:gd name="connsiteX1" fmla="*/ 1599889 w 1599685"/>
              <a:gd name="connsiteY1" fmla="*/ 710839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-132"/>
                </a:moveTo>
                <a:lnTo>
                  <a:pt x="1599889" y="710839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16" name="Figura a mano libera: forma 315">
            <a:extLst>
              <a:ext uri="{FF2B5EF4-FFF2-40B4-BE49-F238E27FC236}">
                <a16:creationId xmlns:a16="http://schemas.microsoft.com/office/drawing/2014/main" id="{26B7C3B3-3452-0EE8-4631-85F3F7F370AE}"/>
              </a:ext>
            </a:extLst>
          </p:cNvPr>
          <p:cNvSpPr/>
          <p:nvPr/>
        </p:nvSpPr>
        <p:spPr>
          <a:xfrm>
            <a:off x="3764065" y="3452990"/>
            <a:ext cx="1572744" cy="1048495"/>
          </a:xfrm>
          <a:custGeom>
            <a:avLst/>
            <a:gdLst>
              <a:gd name="connsiteX0" fmla="*/ 204 w 1599685"/>
              <a:gd name="connsiteY0" fmla="*/ -133 h 1066456"/>
              <a:gd name="connsiteX1" fmla="*/ 1599889 w 1599685"/>
              <a:gd name="connsiteY1" fmla="*/ 1066324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-133"/>
                </a:moveTo>
                <a:lnTo>
                  <a:pt x="1599889" y="1066324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17" name="Figura a mano libera: forma 316">
            <a:extLst>
              <a:ext uri="{FF2B5EF4-FFF2-40B4-BE49-F238E27FC236}">
                <a16:creationId xmlns:a16="http://schemas.microsoft.com/office/drawing/2014/main" id="{41867CC8-49F2-ADF9-42E3-1F5D7FC692E6}"/>
              </a:ext>
            </a:extLst>
          </p:cNvPr>
          <p:cNvSpPr/>
          <p:nvPr/>
        </p:nvSpPr>
        <p:spPr>
          <a:xfrm>
            <a:off x="3764065" y="1355997"/>
            <a:ext cx="1572744" cy="2446490"/>
          </a:xfrm>
          <a:custGeom>
            <a:avLst/>
            <a:gdLst>
              <a:gd name="connsiteX0" fmla="*/ 204 w 1599685"/>
              <a:gd name="connsiteY0" fmla="*/ 2488277 h 2488399"/>
              <a:gd name="connsiteX1" fmla="*/ 1599889 w 1599685"/>
              <a:gd name="connsiteY1" fmla="*/ -123 h 248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2488399">
                <a:moveTo>
                  <a:pt x="204" y="2488277"/>
                </a:moveTo>
                <a:lnTo>
                  <a:pt x="1599889" y="-123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7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18" name="Figura a mano libera: forma 317">
            <a:extLst>
              <a:ext uri="{FF2B5EF4-FFF2-40B4-BE49-F238E27FC236}">
                <a16:creationId xmlns:a16="http://schemas.microsoft.com/office/drawing/2014/main" id="{8FB3EA07-93BD-BE7A-F471-052FAFA97C90}"/>
              </a:ext>
            </a:extLst>
          </p:cNvPr>
          <p:cNvSpPr/>
          <p:nvPr/>
        </p:nvSpPr>
        <p:spPr>
          <a:xfrm>
            <a:off x="3764065" y="1705496"/>
            <a:ext cx="1572744" cy="2096991"/>
          </a:xfrm>
          <a:custGeom>
            <a:avLst/>
            <a:gdLst>
              <a:gd name="connsiteX0" fmla="*/ 204 w 1599685"/>
              <a:gd name="connsiteY0" fmla="*/ 2132790 h 2132913"/>
              <a:gd name="connsiteX1" fmla="*/ 1599889 w 1599685"/>
              <a:gd name="connsiteY1" fmla="*/ -124 h 21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2132913">
                <a:moveTo>
                  <a:pt x="204" y="2132790"/>
                </a:moveTo>
                <a:lnTo>
                  <a:pt x="1599889" y="-124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46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19" name="Figura a mano libera: forma 318">
            <a:extLst>
              <a:ext uri="{FF2B5EF4-FFF2-40B4-BE49-F238E27FC236}">
                <a16:creationId xmlns:a16="http://schemas.microsoft.com/office/drawing/2014/main" id="{60856187-E178-1B9F-870F-259F824DBE82}"/>
              </a:ext>
            </a:extLst>
          </p:cNvPr>
          <p:cNvSpPr/>
          <p:nvPr/>
        </p:nvSpPr>
        <p:spPr>
          <a:xfrm>
            <a:off x="3764065" y="2054994"/>
            <a:ext cx="1572744" cy="1747492"/>
          </a:xfrm>
          <a:custGeom>
            <a:avLst/>
            <a:gdLst>
              <a:gd name="connsiteX0" fmla="*/ 204 w 1599685"/>
              <a:gd name="connsiteY0" fmla="*/ 1777303 h 1777427"/>
              <a:gd name="connsiteX1" fmla="*/ 1599889 w 1599685"/>
              <a:gd name="connsiteY1" fmla="*/ -125 h 17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777427">
                <a:moveTo>
                  <a:pt x="204" y="1777303"/>
                </a:moveTo>
                <a:lnTo>
                  <a:pt x="1599889" y="-125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63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20" name="Figura a mano libera: forma 319">
            <a:extLst>
              <a:ext uri="{FF2B5EF4-FFF2-40B4-BE49-F238E27FC236}">
                <a16:creationId xmlns:a16="http://schemas.microsoft.com/office/drawing/2014/main" id="{F8B5FADA-983E-5AB1-8405-6AE0B91C8F73}"/>
              </a:ext>
            </a:extLst>
          </p:cNvPr>
          <p:cNvSpPr/>
          <p:nvPr/>
        </p:nvSpPr>
        <p:spPr>
          <a:xfrm>
            <a:off x="3764065" y="2404493"/>
            <a:ext cx="1572744" cy="1397994"/>
          </a:xfrm>
          <a:custGeom>
            <a:avLst/>
            <a:gdLst>
              <a:gd name="connsiteX0" fmla="*/ 204 w 1599685"/>
              <a:gd name="connsiteY0" fmla="*/ 1421816 h 1421942"/>
              <a:gd name="connsiteX1" fmla="*/ 1599889 w 1599685"/>
              <a:gd name="connsiteY1" fmla="*/ -127 h 1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421942">
                <a:moveTo>
                  <a:pt x="204" y="1421816"/>
                </a:moveTo>
                <a:lnTo>
                  <a:pt x="1599889" y="-12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21" name="Figura a mano libera: forma 320">
            <a:extLst>
              <a:ext uri="{FF2B5EF4-FFF2-40B4-BE49-F238E27FC236}">
                <a16:creationId xmlns:a16="http://schemas.microsoft.com/office/drawing/2014/main" id="{4F4E1F50-1225-F0D0-CF63-F8CFD7A73AA3}"/>
              </a:ext>
            </a:extLst>
          </p:cNvPr>
          <p:cNvSpPr/>
          <p:nvPr/>
        </p:nvSpPr>
        <p:spPr>
          <a:xfrm>
            <a:off x="3764065" y="2753993"/>
            <a:ext cx="1572744" cy="1048495"/>
          </a:xfrm>
          <a:custGeom>
            <a:avLst/>
            <a:gdLst>
              <a:gd name="connsiteX0" fmla="*/ 204 w 1599685"/>
              <a:gd name="connsiteY0" fmla="*/ 1066329 h 1066456"/>
              <a:gd name="connsiteX1" fmla="*/ 1599889 w 1599685"/>
              <a:gd name="connsiteY1" fmla="*/ -128 h 10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1066456">
                <a:moveTo>
                  <a:pt x="204" y="1066329"/>
                </a:moveTo>
                <a:lnTo>
                  <a:pt x="1599889" y="-128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9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22" name="Figura a mano libera: forma 321">
            <a:extLst>
              <a:ext uri="{FF2B5EF4-FFF2-40B4-BE49-F238E27FC236}">
                <a16:creationId xmlns:a16="http://schemas.microsoft.com/office/drawing/2014/main" id="{57B189EB-100D-7790-0758-F17F65EEF271}"/>
              </a:ext>
            </a:extLst>
          </p:cNvPr>
          <p:cNvSpPr/>
          <p:nvPr/>
        </p:nvSpPr>
        <p:spPr>
          <a:xfrm>
            <a:off x="3764065" y="3103491"/>
            <a:ext cx="1572744" cy="698997"/>
          </a:xfrm>
          <a:custGeom>
            <a:avLst/>
            <a:gdLst>
              <a:gd name="connsiteX0" fmla="*/ 204 w 1599685"/>
              <a:gd name="connsiteY0" fmla="*/ 710842 h 710971"/>
              <a:gd name="connsiteX1" fmla="*/ 1599889 w 1599685"/>
              <a:gd name="connsiteY1" fmla="*/ -129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710842"/>
                </a:moveTo>
                <a:lnTo>
                  <a:pt x="1599889" y="-129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23" name="Figura a mano libera: forma 322">
            <a:extLst>
              <a:ext uri="{FF2B5EF4-FFF2-40B4-BE49-F238E27FC236}">
                <a16:creationId xmlns:a16="http://schemas.microsoft.com/office/drawing/2014/main" id="{3C3136CC-DA23-6F47-0172-9E2F6D45E9FC}"/>
              </a:ext>
            </a:extLst>
          </p:cNvPr>
          <p:cNvSpPr/>
          <p:nvPr/>
        </p:nvSpPr>
        <p:spPr>
          <a:xfrm>
            <a:off x="3764065" y="3452990"/>
            <a:ext cx="1572744" cy="349498"/>
          </a:xfrm>
          <a:custGeom>
            <a:avLst/>
            <a:gdLst>
              <a:gd name="connsiteX0" fmla="*/ 204 w 1599685"/>
              <a:gd name="connsiteY0" fmla="*/ 355355 h 355485"/>
              <a:gd name="connsiteX1" fmla="*/ 1599889 w 1599685"/>
              <a:gd name="connsiteY1" fmla="*/ -131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355355"/>
                </a:moveTo>
                <a:lnTo>
                  <a:pt x="1599889" y="-131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24" name="Figura a mano libera: forma 323">
            <a:extLst>
              <a:ext uri="{FF2B5EF4-FFF2-40B4-BE49-F238E27FC236}">
                <a16:creationId xmlns:a16="http://schemas.microsoft.com/office/drawing/2014/main" id="{B6D1E472-F56B-BB16-46A6-C35FD6BCA62D}"/>
              </a:ext>
            </a:extLst>
          </p:cNvPr>
          <p:cNvSpPr/>
          <p:nvPr/>
        </p:nvSpPr>
        <p:spPr>
          <a:xfrm>
            <a:off x="3764065" y="3802488"/>
            <a:ext cx="1572744" cy="9365"/>
          </a:xfrm>
          <a:custGeom>
            <a:avLst/>
            <a:gdLst>
              <a:gd name="connsiteX0" fmla="*/ 204 w 1599685"/>
              <a:gd name="connsiteY0" fmla="*/ -132 h 9525"/>
              <a:gd name="connsiteX1" fmla="*/ 1599889 w 1599685"/>
              <a:gd name="connsiteY1" fmla="*/ -13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9525">
                <a:moveTo>
                  <a:pt x="204" y="-132"/>
                </a:moveTo>
                <a:lnTo>
                  <a:pt x="1599889" y="-132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7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25" name="Figura a mano libera: forma 324">
            <a:extLst>
              <a:ext uri="{FF2B5EF4-FFF2-40B4-BE49-F238E27FC236}">
                <a16:creationId xmlns:a16="http://schemas.microsoft.com/office/drawing/2014/main" id="{4C3B90BB-FBBF-2411-E608-185931F88EAD}"/>
              </a:ext>
            </a:extLst>
          </p:cNvPr>
          <p:cNvSpPr/>
          <p:nvPr/>
        </p:nvSpPr>
        <p:spPr>
          <a:xfrm>
            <a:off x="3764065" y="3802488"/>
            <a:ext cx="1572744" cy="349498"/>
          </a:xfrm>
          <a:custGeom>
            <a:avLst/>
            <a:gdLst>
              <a:gd name="connsiteX0" fmla="*/ 204 w 1599685"/>
              <a:gd name="connsiteY0" fmla="*/ -133 h 355485"/>
              <a:gd name="connsiteX1" fmla="*/ 1599889 w 1599685"/>
              <a:gd name="connsiteY1" fmla="*/ 355352 h 3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355485">
                <a:moveTo>
                  <a:pt x="204" y="-133"/>
                </a:moveTo>
                <a:lnTo>
                  <a:pt x="1599889" y="355352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1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326" name="Figura a mano libera: forma 325">
            <a:extLst>
              <a:ext uri="{FF2B5EF4-FFF2-40B4-BE49-F238E27FC236}">
                <a16:creationId xmlns:a16="http://schemas.microsoft.com/office/drawing/2014/main" id="{28593EED-8EFE-38C7-0A4E-7E0CBE8E968C}"/>
              </a:ext>
            </a:extLst>
          </p:cNvPr>
          <p:cNvSpPr/>
          <p:nvPr/>
        </p:nvSpPr>
        <p:spPr>
          <a:xfrm>
            <a:off x="3764065" y="3802488"/>
            <a:ext cx="1572744" cy="698997"/>
          </a:xfrm>
          <a:custGeom>
            <a:avLst/>
            <a:gdLst>
              <a:gd name="connsiteX0" fmla="*/ 204 w 1599685"/>
              <a:gd name="connsiteY0" fmla="*/ -135 h 710971"/>
              <a:gd name="connsiteX1" fmla="*/ 1599889 w 1599685"/>
              <a:gd name="connsiteY1" fmla="*/ 710837 h 7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9685" h="710971">
                <a:moveTo>
                  <a:pt x="204" y="-135"/>
                </a:moveTo>
                <a:lnTo>
                  <a:pt x="1599889" y="710837"/>
                </a:lnTo>
              </a:path>
            </a:pathLst>
          </a:custGeom>
          <a:solidFill>
            <a:srgbClr val="000000"/>
          </a:solidFill>
          <a:ln w="19050" cap="flat">
            <a:solidFill>
              <a:srgbClr val="000000">
                <a:alpha val="55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78" name="Figura a mano libera: forma 477">
            <a:extLst>
              <a:ext uri="{FF2B5EF4-FFF2-40B4-BE49-F238E27FC236}">
                <a16:creationId xmlns:a16="http://schemas.microsoft.com/office/drawing/2014/main" id="{7618DA72-8E09-25C8-3DB3-EAD4CAF0B77F}"/>
              </a:ext>
            </a:extLst>
          </p:cNvPr>
          <p:cNvSpPr/>
          <p:nvPr/>
        </p:nvSpPr>
        <p:spPr>
          <a:xfrm>
            <a:off x="3676691" y="1967620"/>
            <a:ext cx="174749" cy="174749"/>
          </a:xfrm>
          <a:custGeom>
            <a:avLst/>
            <a:gdLst>
              <a:gd name="connsiteX0" fmla="*/ 177952 w 177742"/>
              <a:gd name="connsiteY0" fmla="*/ 88753 h 177742"/>
              <a:gd name="connsiteX1" fmla="*/ 89081 w 177742"/>
              <a:gd name="connsiteY1" fmla="*/ 177624 h 177742"/>
              <a:gd name="connsiteX2" fmla="*/ 209 w 177742"/>
              <a:gd name="connsiteY2" fmla="*/ 88753 h 177742"/>
              <a:gd name="connsiteX3" fmla="*/ 89081 w 177742"/>
              <a:gd name="connsiteY3" fmla="*/ -118 h 177742"/>
              <a:gd name="connsiteX4" fmla="*/ 177952 w 177742"/>
              <a:gd name="connsiteY4" fmla="*/ 88753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52" y="88753"/>
                </a:moveTo>
                <a:cubicBezTo>
                  <a:pt x="177952" y="137835"/>
                  <a:pt x="138163" y="177624"/>
                  <a:pt x="89081" y="177624"/>
                </a:cubicBezTo>
                <a:cubicBezTo>
                  <a:pt x="39999" y="177624"/>
                  <a:pt x="209" y="137835"/>
                  <a:pt x="209" y="88753"/>
                </a:cubicBezTo>
                <a:cubicBezTo>
                  <a:pt x="209" y="39671"/>
                  <a:pt x="39999" y="-118"/>
                  <a:pt x="89081" y="-118"/>
                </a:cubicBezTo>
                <a:cubicBezTo>
                  <a:pt x="138163" y="-118"/>
                  <a:pt x="177952" y="39671"/>
                  <a:pt x="177952" y="88753"/>
                </a:cubicBezTo>
                <a:close/>
              </a:path>
            </a:pathLst>
          </a:custGeom>
          <a:solidFill>
            <a:srgbClr val="00B050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79" name="Figura a mano libera: forma 478">
            <a:extLst>
              <a:ext uri="{FF2B5EF4-FFF2-40B4-BE49-F238E27FC236}">
                <a16:creationId xmlns:a16="http://schemas.microsoft.com/office/drawing/2014/main" id="{F12D0B8A-13B7-A0BB-F816-C97A04E05EA5}"/>
              </a:ext>
            </a:extLst>
          </p:cNvPr>
          <p:cNvSpPr/>
          <p:nvPr/>
        </p:nvSpPr>
        <p:spPr>
          <a:xfrm>
            <a:off x="3676691" y="2317119"/>
            <a:ext cx="174749" cy="174749"/>
          </a:xfrm>
          <a:custGeom>
            <a:avLst/>
            <a:gdLst>
              <a:gd name="connsiteX0" fmla="*/ 177952 w 177742"/>
              <a:gd name="connsiteY0" fmla="*/ 88750 h 177742"/>
              <a:gd name="connsiteX1" fmla="*/ 89081 w 177742"/>
              <a:gd name="connsiteY1" fmla="*/ 177622 h 177742"/>
              <a:gd name="connsiteX2" fmla="*/ 209 w 177742"/>
              <a:gd name="connsiteY2" fmla="*/ 88750 h 177742"/>
              <a:gd name="connsiteX3" fmla="*/ 89081 w 177742"/>
              <a:gd name="connsiteY3" fmla="*/ -121 h 177742"/>
              <a:gd name="connsiteX4" fmla="*/ 177952 w 177742"/>
              <a:gd name="connsiteY4" fmla="*/ 88750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52" y="88750"/>
                </a:moveTo>
                <a:cubicBezTo>
                  <a:pt x="177952" y="137833"/>
                  <a:pt x="138163" y="177622"/>
                  <a:pt x="89081" y="177622"/>
                </a:cubicBezTo>
                <a:cubicBezTo>
                  <a:pt x="39999" y="177622"/>
                  <a:pt x="209" y="137833"/>
                  <a:pt x="209" y="88750"/>
                </a:cubicBezTo>
                <a:cubicBezTo>
                  <a:pt x="209" y="39668"/>
                  <a:pt x="39999" y="-121"/>
                  <a:pt x="89081" y="-121"/>
                </a:cubicBezTo>
                <a:cubicBezTo>
                  <a:pt x="138163" y="-121"/>
                  <a:pt x="177952" y="39668"/>
                  <a:pt x="177952" y="88750"/>
                </a:cubicBezTo>
                <a:close/>
              </a:path>
            </a:pathLst>
          </a:custGeom>
          <a:solidFill>
            <a:srgbClr val="00B050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0" name="Figura a mano libera: forma 479">
            <a:extLst>
              <a:ext uri="{FF2B5EF4-FFF2-40B4-BE49-F238E27FC236}">
                <a16:creationId xmlns:a16="http://schemas.microsoft.com/office/drawing/2014/main" id="{58A416EB-84F0-8629-EB8E-5C327932BFF6}"/>
              </a:ext>
            </a:extLst>
          </p:cNvPr>
          <p:cNvSpPr/>
          <p:nvPr/>
        </p:nvSpPr>
        <p:spPr>
          <a:xfrm>
            <a:off x="3676691" y="2666617"/>
            <a:ext cx="174749" cy="174749"/>
          </a:xfrm>
          <a:custGeom>
            <a:avLst/>
            <a:gdLst>
              <a:gd name="connsiteX0" fmla="*/ 177952 w 177742"/>
              <a:gd name="connsiteY0" fmla="*/ 88748 h 177742"/>
              <a:gd name="connsiteX1" fmla="*/ 89081 w 177742"/>
              <a:gd name="connsiteY1" fmla="*/ 177619 h 177742"/>
              <a:gd name="connsiteX2" fmla="*/ 209 w 177742"/>
              <a:gd name="connsiteY2" fmla="*/ 88748 h 177742"/>
              <a:gd name="connsiteX3" fmla="*/ 89081 w 177742"/>
              <a:gd name="connsiteY3" fmla="*/ -124 h 177742"/>
              <a:gd name="connsiteX4" fmla="*/ 177952 w 177742"/>
              <a:gd name="connsiteY4" fmla="*/ 88748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52" y="88748"/>
                </a:moveTo>
                <a:cubicBezTo>
                  <a:pt x="177952" y="137830"/>
                  <a:pt x="138163" y="177619"/>
                  <a:pt x="89081" y="177619"/>
                </a:cubicBezTo>
                <a:cubicBezTo>
                  <a:pt x="39999" y="177619"/>
                  <a:pt x="209" y="137830"/>
                  <a:pt x="209" y="88748"/>
                </a:cubicBezTo>
                <a:cubicBezTo>
                  <a:pt x="209" y="39665"/>
                  <a:pt x="39999" y="-124"/>
                  <a:pt x="89081" y="-124"/>
                </a:cubicBezTo>
                <a:cubicBezTo>
                  <a:pt x="138163" y="-124"/>
                  <a:pt x="177952" y="39665"/>
                  <a:pt x="177952" y="88748"/>
                </a:cubicBezTo>
                <a:close/>
              </a:path>
            </a:pathLst>
          </a:custGeom>
          <a:solidFill>
            <a:srgbClr val="00B050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1" name="Figura a mano libera: forma 480">
            <a:extLst>
              <a:ext uri="{FF2B5EF4-FFF2-40B4-BE49-F238E27FC236}">
                <a16:creationId xmlns:a16="http://schemas.microsoft.com/office/drawing/2014/main" id="{584779C3-6906-1202-ED7C-0F8F6233C4D9}"/>
              </a:ext>
            </a:extLst>
          </p:cNvPr>
          <p:cNvSpPr/>
          <p:nvPr/>
        </p:nvSpPr>
        <p:spPr>
          <a:xfrm>
            <a:off x="3676691" y="3016116"/>
            <a:ext cx="174749" cy="174749"/>
          </a:xfrm>
          <a:custGeom>
            <a:avLst/>
            <a:gdLst>
              <a:gd name="connsiteX0" fmla="*/ 177952 w 177742"/>
              <a:gd name="connsiteY0" fmla="*/ 88745 h 177742"/>
              <a:gd name="connsiteX1" fmla="*/ 89081 w 177742"/>
              <a:gd name="connsiteY1" fmla="*/ 177616 h 177742"/>
              <a:gd name="connsiteX2" fmla="*/ 209 w 177742"/>
              <a:gd name="connsiteY2" fmla="*/ 88745 h 177742"/>
              <a:gd name="connsiteX3" fmla="*/ 89081 w 177742"/>
              <a:gd name="connsiteY3" fmla="*/ -127 h 177742"/>
              <a:gd name="connsiteX4" fmla="*/ 177952 w 177742"/>
              <a:gd name="connsiteY4" fmla="*/ 88745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52" y="88745"/>
                </a:moveTo>
                <a:cubicBezTo>
                  <a:pt x="177952" y="137827"/>
                  <a:pt x="138163" y="177616"/>
                  <a:pt x="89081" y="177616"/>
                </a:cubicBezTo>
                <a:cubicBezTo>
                  <a:pt x="39999" y="177616"/>
                  <a:pt x="209" y="137827"/>
                  <a:pt x="209" y="88745"/>
                </a:cubicBezTo>
                <a:cubicBezTo>
                  <a:pt x="209" y="39662"/>
                  <a:pt x="39999" y="-127"/>
                  <a:pt x="89081" y="-127"/>
                </a:cubicBezTo>
                <a:cubicBezTo>
                  <a:pt x="138163" y="-127"/>
                  <a:pt x="177952" y="39662"/>
                  <a:pt x="177952" y="88745"/>
                </a:cubicBezTo>
                <a:close/>
              </a:path>
            </a:pathLst>
          </a:custGeom>
          <a:solidFill>
            <a:srgbClr val="00B050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2" name="Figura a mano libera: forma 481">
            <a:extLst>
              <a:ext uri="{FF2B5EF4-FFF2-40B4-BE49-F238E27FC236}">
                <a16:creationId xmlns:a16="http://schemas.microsoft.com/office/drawing/2014/main" id="{D3CAFE99-4426-D20B-07AF-785E11756336}"/>
              </a:ext>
            </a:extLst>
          </p:cNvPr>
          <p:cNvSpPr/>
          <p:nvPr/>
        </p:nvSpPr>
        <p:spPr>
          <a:xfrm>
            <a:off x="3676691" y="3365614"/>
            <a:ext cx="174749" cy="174749"/>
          </a:xfrm>
          <a:custGeom>
            <a:avLst/>
            <a:gdLst>
              <a:gd name="connsiteX0" fmla="*/ 177952 w 177742"/>
              <a:gd name="connsiteY0" fmla="*/ 88742 h 177742"/>
              <a:gd name="connsiteX1" fmla="*/ 89081 w 177742"/>
              <a:gd name="connsiteY1" fmla="*/ 177614 h 177742"/>
              <a:gd name="connsiteX2" fmla="*/ 209 w 177742"/>
              <a:gd name="connsiteY2" fmla="*/ 88742 h 177742"/>
              <a:gd name="connsiteX3" fmla="*/ 89081 w 177742"/>
              <a:gd name="connsiteY3" fmla="*/ -129 h 177742"/>
              <a:gd name="connsiteX4" fmla="*/ 177952 w 177742"/>
              <a:gd name="connsiteY4" fmla="*/ 88742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52" y="88742"/>
                </a:moveTo>
                <a:cubicBezTo>
                  <a:pt x="177952" y="137825"/>
                  <a:pt x="138163" y="177614"/>
                  <a:pt x="89081" y="177614"/>
                </a:cubicBezTo>
                <a:cubicBezTo>
                  <a:pt x="39999" y="177614"/>
                  <a:pt x="209" y="137825"/>
                  <a:pt x="209" y="88742"/>
                </a:cubicBezTo>
                <a:cubicBezTo>
                  <a:pt x="209" y="39660"/>
                  <a:pt x="39999" y="-129"/>
                  <a:pt x="89081" y="-129"/>
                </a:cubicBezTo>
                <a:cubicBezTo>
                  <a:pt x="138163" y="-129"/>
                  <a:pt x="177952" y="39660"/>
                  <a:pt x="177952" y="88742"/>
                </a:cubicBezTo>
                <a:close/>
              </a:path>
            </a:pathLst>
          </a:custGeom>
          <a:solidFill>
            <a:srgbClr val="00B050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3" name="Figura a mano libera: forma 482">
            <a:extLst>
              <a:ext uri="{FF2B5EF4-FFF2-40B4-BE49-F238E27FC236}">
                <a16:creationId xmlns:a16="http://schemas.microsoft.com/office/drawing/2014/main" id="{7806FE35-9C49-67C0-DC08-D556EEEED499}"/>
              </a:ext>
            </a:extLst>
          </p:cNvPr>
          <p:cNvSpPr/>
          <p:nvPr/>
        </p:nvSpPr>
        <p:spPr>
          <a:xfrm>
            <a:off x="3676691" y="3715113"/>
            <a:ext cx="174749" cy="174749"/>
          </a:xfrm>
          <a:custGeom>
            <a:avLst/>
            <a:gdLst>
              <a:gd name="connsiteX0" fmla="*/ 177952 w 177742"/>
              <a:gd name="connsiteY0" fmla="*/ 88740 h 177742"/>
              <a:gd name="connsiteX1" fmla="*/ 89081 w 177742"/>
              <a:gd name="connsiteY1" fmla="*/ 177611 h 177742"/>
              <a:gd name="connsiteX2" fmla="*/ 209 w 177742"/>
              <a:gd name="connsiteY2" fmla="*/ 88740 h 177742"/>
              <a:gd name="connsiteX3" fmla="*/ 89081 w 177742"/>
              <a:gd name="connsiteY3" fmla="*/ -132 h 177742"/>
              <a:gd name="connsiteX4" fmla="*/ 177952 w 177742"/>
              <a:gd name="connsiteY4" fmla="*/ 88740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52" y="88740"/>
                </a:moveTo>
                <a:cubicBezTo>
                  <a:pt x="177952" y="137822"/>
                  <a:pt x="138163" y="177611"/>
                  <a:pt x="89081" y="177611"/>
                </a:cubicBezTo>
                <a:cubicBezTo>
                  <a:pt x="39999" y="177611"/>
                  <a:pt x="209" y="137822"/>
                  <a:pt x="209" y="88740"/>
                </a:cubicBezTo>
                <a:cubicBezTo>
                  <a:pt x="209" y="39657"/>
                  <a:pt x="39999" y="-132"/>
                  <a:pt x="89081" y="-132"/>
                </a:cubicBezTo>
                <a:cubicBezTo>
                  <a:pt x="138163" y="-132"/>
                  <a:pt x="177952" y="39657"/>
                  <a:pt x="177952" y="88740"/>
                </a:cubicBezTo>
                <a:close/>
              </a:path>
            </a:pathLst>
          </a:custGeom>
          <a:solidFill>
            <a:srgbClr val="00B050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4" name="Figura a mano libera: forma 483">
            <a:extLst>
              <a:ext uri="{FF2B5EF4-FFF2-40B4-BE49-F238E27FC236}">
                <a16:creationId xmlns:a16="http://schemas.microsoft.com/office/drawing/2014/main" id="{0E430E05-A249-ABCC-60BC-CBBECC2DCF3A}"/>
              </a:ext>
            </a:extLst>
          </p:cNvPr>
          <p:cNvSpPr/>
          <p:nvPr/>
        </p:nvSpPr>
        <p:spPr>
          <a:xfrm>
            <a:off x="5249434" y="1268623"/>
            <a:ext cx="174749" cy="174749"/>
          </a:xfrm>
          <a:custGeom>
            <a:avLst/>
            <a:gdLst>
              <a:gd name="connsiteX0" fmla="*/ 177940 w 177742"/>
              <a:gd name="connsiteY0" fmla="*/ 88758 h 177742"/>
              <a:gd name="connsiteX1" fmla="*/ 89069 w 177742"/>
              <a:gd name="connsiteY1" fmla="*/ 177630 h 177742"/>
              <a:gd name="connsiteX2" fmla="*/ 197 w 177742"/>
              <a:gd name="connsiteY2" fmla="*/ 88758 h 177742"/>
              <a:gd name="connsiteX3" fmla="*/ 89069 w 177742"/>
              <a:gd name="connsiteY3" fmla="*/ -113 h 177742"/>
              <a:gd name="connsiteX4" fmla="*/ 177940 w 177742"/>
              <a:gd name="connsiteY4" fmla="*/ 88758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58"/>
                </a:moveTo>
                <a:cubicBezTo>
                  <a:pt x="177940" y="137841"/>
                  <a:pt x="138151" y="177630"/>
                  <a:pt x="89069" y="177630"/>
                </a:cubicBezTo>
                <a:cubicBezTo>
                  <a:pt x="39987" y="177630"/>
                  <a:pt x="197" y="137841"/>
                  <a:pt x="197" y="88758"/>
                </a:cubicBezTo>
                <a:cubicBezTo>
                  <a:pt x="197" y="39676"/>
                  <a:pt x="39987" y="-113"/>
                  <a:pt x="89069" y="-113"/>
                </a:cubicBezTo>
                <a:cubicBezTo>
                  <a:pt x="138151" y="-113"/>
                  <a:pt x="177940" y="39676"/>
                  <a:pt x="177940" y="88758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5" name="Figura a mano libera: forma 484">
            <a:extLst>
              <a:ext uri="{FF2B5EF4-FFF2-40B4-BE49-F238E27FC236}">
                <a16:creationId xmlns:a16="http://schemas.microsoft.com/office/drawing/2014/main" id="{CA39E280-7ABF-BBB2-38EC-13F55EB0DDC9}"/>
              </a:ext>
            </a:extLst>
          </p:cNvPr>
          <p:cNvSpPr/>
          <p:nvPr/>
        </p:nvSpPr>
        <p:spPr>
          <a:xfrm>
            <a:off x="5249434" y="1618121"/>
            <a:ext cx="174749" cy="174749"/>
          </a:xfrm>
          <a:custGeom>
            <a:avLst/>
            <a:gdLst>
              <a:gd name="connsiteX0" fmla="*/ 177940 w 177742"/>
              <a:gd name="connsiteY0" fmla="*/ 88756 h 177742"/>
              <a:gd name="connsiteX1" fmla="*/ 89069 w 177742"/>
              <a:gd name="connsiteY1" fmla="*/ 177627 h 177742"/>
              <a:gd name="connsiteX2" fmla="*/ 197 w 177742"/>
              <a:gd name="connsiteY2" fmla="*/ 88756 h 177742"/>
              <a:gd name="connsiteX3" fmla="*/ 89069 w 177742"/>
              <a:gd name="connsiteY3" fmla="*/ -116 h 177742"/>
              <a:gd name="connsiteX4" fmla="*/ 177940 w 177742"/>
              <a:gd name="connsiteY4" fmla="*/ 88756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56"/>
                </a:moveTo>
                <a:cubicBezTo>
                  <a:pt x="177940" y="137838"/>
                  <a:pt x="138151" y="177627"/>
                  <a:pt x="89069" y="177627"/>
                </a:cubicBezTo>
                <a:cubicBezTo>
                  <a:pt x="39987" y="177627"/>
                  <a:pt x="197" y="137838"/>
                  <a:pt x="197" y="88756"/>
                </a:cubicBezTo>
                <a:cubicBezTo>
                  <a:pt x="197" y="39673"/>
                  <a:pt x="39987" y="-116"/>
                  <a:pt x="89069" y="-116"/>
                </a:cubicBezTo>
                <a:cubicBezTo>
                  <a:pt x="138151" y="-116"/>
                  <a:pt x="177940" y="39673"/>
                  <a:pt x="177940" y="88756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6" name="Figura a mano libera: forma 485">
            <a:extLst>
              <a:ext uri="{FF2B5EF4-FFF2-40B4-BE49-F238E27FC236}">
                <a16:creationId xmlns:a16="http://schemas.microsoft.com/office/drawing/2014/main" id="{E810FA6B-08E7-A4CC-8A0E-27B0ED5A95FA}"/>
              </a:ext>
            </a:extLst>
          </p:cNvPr>
          <p:cNvSpPr/>
          <p:nvPr/>
        </p:nvSpPr>
        <p:spPr>
          <a:xfrm>
            <a:off x="5249434" y="1967620"/>
            <a:ext cx="174749" cy="174749"/>
          </a:xfrm>
          <a:custGeom>
            <a:avLst/>
            <a:gdLst>
              <a:gd name="connsiteX0" fmla="*/ 177940 w 177742"/>
              <a:gd name="connsiteY0" fmla="*/ 88753 h 177742"/>
              <a:gd name="connsiteX1" fmla="*/ 89069 w 177742"/>
              <a:gd name="connsiteY1" fmla="*/ 177624 h 177742"/>
              <a:gd name="connsiteX2" fmla="*/ 197 w 177742"/>
              <a:gd name="connsiteY2" fmla="*/ 88753 h 177742"/>
              <a:gd name="connsiteX3" fmla="*/ 89069 w 177742"/>
              <a:gd name="connsiteY3" fmla="*/ -118 h 177742"/>
              <a:gd name="connsiteX4" fmla="*/ 177940 w 177742"/>
              <a:gd name="connsiteY4" fmla="*/ 88753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53"/>
                </a:moveTo>
                <a:cubicBezTo>
                  <a:pt x="177940" y="137835"/>
                  <a:pt x="138151" y="177624"/>
                  <a:pt x="89069" y="177624"/>
                </a:cubicBezTo>
                <a:cubicBezTo>
                  <a:pt x="39987" y="177624"/>
                  <a:pt x="197" y="137835"/>
                  <a:pt x="197" y="88753"/>
                </a:cubicBezTo>
                <a:cubicBezTo>
                  <a:pt x="197" y="39671"/>
                  <a:pt x="39987" y="-118"/>
                  <a:pt x="89069" y="-118"/>
                </a:cubicBezTo>
                <a:cubicBezTo>
                  <a:pt x="138151" y="-118"/>
                  <a:pt x="177940" y="39671"/>
                  <a:pt x="177940" y="88753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7" name="Figura a mano libera: forma 486">
            <a:extLst>
              <a:ext uri="{FF2B5EF4-FFF2-40B4-BE49-F238E27FC236}">
                <a16:creationId xmlns:a16="http://schemas.microsoft.com/office/drawing/2014/main" id="{194F0817-F912-969F-7C66-D3A316B231A7}"/>
              </a:ext>
            </a:extLst>
          </p:cNvPr>
          <p:cNvSpPr/>
          <p:nvPr/>
        </p:nvSpPr>
        <p:spPr>
          <a:xfrm>
            <a:off x="5249434" y="2317119"/>
            <a:ext cx="174749" cy="174749"/>
          </a:xfrm>
          <a:custGeom>
            <a:avLst/>
            <a:gdLst>
              <a:gd name="connsiteX0" fmla="*/ 177940 w 177742"/>
              <a:gd name="connsiteY0" fmla="*/ 88750 h 177742"/>
              <a:gd name="connsiteX1" fmla="*/ 89069 w 177742"/>
              <a:gd name="connsiteY1" fmla="*/ 177622 h 177742"/>
              <a:gd name="connsiteX2" fmla="*/ 197 w 177742"/>
              <a:gd name="connsiteY2" fmla="*/ 88750 h 177742"/>
              <a:gd name="connsiteX3" fmla="*/ 89069 w 177742"/>
              <a:gd name="connsiteY3" fmla="*/ -121 h 177742"/>
              <a:gd name="connsiteX4" fmla="*/ 177940 w 177742"/>
              <a:gd name="connsiteY4" fmla="*/ 88750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50"/>
                </a:moveTo>
                <a:cubicBezTo>
                  <a:pt x="177940" y="137833"/>
                  <a:pt x="138151" y="177622"/>
                  <a:pt x="89069" y="177622"/>
                </a:cubicBezTo>
                <a:cubicBezTo>
                  <a:pt x="39987" y="177622"/>
                  <a:pt x="197" y="137833"/>
                  <a:pt x="197" y="88750"/>
                </a:cubicBezTo>
                <a:cubicBezTo>
                  <a:pt x="197" y="39668"/>
                  <a:pt x="39987" y="-121"/>
                  <a:pt x="89069" y="-121"/>
                </a:cubicBezTo>
                <a:cubicBezTo>
                  <a:pt x="138151" y="-121"/>
                  <a:pt x="177940" y="39668"/>
                  <a:pt x="177940" y="88750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8" name="Figura a mano libera: forma 487">
            <a:extLst>
              <a:ext uri="{FF2B5EF4-FFF2-40B4-BE49-F238E27FC236}">
                <a16:creationId xmlns:a16="http://schemas.microsoft.com/office/drawing/2014/main" id="{A2008CC4-47C5-CB55-368E-B89C1C8CEA41}"/>
              </a:ext>
            </a:extLst>
          </p:cNvPr>
          <p:cNvSpPr/>
          <p:nvPr/>
        </p:nvSpPr>
        <p:spPr>
          <a:xfrm>
            <a:off x="5249434" y="2666617"/>
            <a:ext cx="174749" cy="174749"/>
          </a:xfrm>
          <a:custGeom>
            <a:avLst/>
            <a:gdLst>
              <a:gd name="connsiteX0" fmla="*/ 177940 w 177742"/>
              <a:gd name="connsiteY0" fmla="*/ 88748 h 177742"/>
              <a:gd name="connsiteX1" fmla="*/ 89069 w 177742"/>
              <a:gd name="connsiteY1" fmla="*/ 177619 h 177742"/>
              <a:gd name="connsiteX2" fmla="*/ 197 w 177742"/>
              <a:gd name="connsiteY2" fmla="*/ 88748 h 177742"/>
              <a:gd name="connsiteX3" fmla="*/ 89069 w 177742"/>
              <a:gd name="connsiteY3" fmla="*/ -124 h 177742"/>
              <a:gd name="connsiteX4" fmla="*/ 177940 w 177742"/>
              <a:gd name="connsiteY4" fmla="*/ 88748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48"/>
                </a:moveTo>
                <a:cubicBezTo>
                  <a:pt x="177940" y="137830"/>
                  <a:pt x="138151" y="177619"/>
                  <a:pt x="89069" y="177619"/>
                </a:cubicBezTo>
                <a:cubicBezTo>
                  <a:pt x="39987" y="177619"/>
                  <a:pt x="197" y="137830"/>
                  <a:pt x="197" y="88748"/>
                </a:cubicBezTo>
                <a:cubicBezTo>
                  <a:pt x="197" y="39665"/>
                  <a:pt x="39987" y="-124"/>
                  <a:pt x="89069" y="-124"/>
                </a:cubicBezTo>
                <a:cubicBezTo>
                  <a:pt x="138151" y="-124"/>
                  <a:pt x="177940" y="39665"/>
                  <a:pt x="177940" y="88748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89" name="Figura a mano libera: forma 488">
            <a:extLst>
              <a:ext uri="{FF2B5EF4-FFF2-40B4-BE49-F238E27FC236}">
                <a16:creationId xmlns:a16="http://schemas.microsoft.com/office/drawing/2014/main" id="{9FDA3B09-69EC-1422-2C80-649D4EB78370}"/>
              </a:ext>
            </a:extLst>
          </p:cNvPr>
          <p:cNvSpPr/>
          <p:nvPr/>
        </p:nvSpPr>
        <p:spPr>
          <a:xfrm>
            <a:off x="5249434" y="3016116"/>
            <a:ext cx="174749" cy="174749"/>
          </a:xfrm>
          <a:custGeom>
            <a:avLst/>
            <a:gdLst>
              <a:gd name="connsiteX0" fmla="*/ 177940 w 177742"/>
              <a:gd name="connsiteY0" fmla="*/ 88745 h 177742"/>
              <a:gd name="connsiteX1" fmla="*/ 89069 w 177742"/>
              <a:gd name="connsiteY1" fmla="*/ 177616 h 177742"/>
              <a:gd name="connsiteX2" fmla="*/ 197 w 177742"/>
              <a:gd name="connsiteY2" fmla="*/ 88745 h 177742"/>
              <a:gd name="connsiteX3" fmla="*/ 89069 w 177742"/>
              <a:gd name="connsiteY3" fmla="*/ -127 h 177742"/>
              <a:gd name="connsiteX4" fmla="*/ 177940 w 177742"/>
              <a:gd name="connsiteY4" fmla="*/ 88745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45"/>
                </a:moveTo>
                <a:cubicBezTo>
                  <a:pt x="177940" y="137827"/>
                  <a:pt x="138151" y="177616"/>
                  <a:pt x="89069" y="177616"/>
                </a:cubicBezTo>
                <a:cubicBezTo>
                  <a:pt x="39987" y="177616"/>
                  <a:pt x="197" y="137827"/>
                  <a:pt x="197" y="88745"/>
                </a:cubicBezTo>
                <a:cubicBezTo>
                  <a:pt x="197" y="39662"/>
                  <a:pt x="39987" y="-127"/>
                  <a:pt x="89069" y="-127"/>
                </a:cubicBezTo>
                <a:cubicBezTo>
                  <a:pt x="138151" y="-127"/>
                  <a:pt x="177940" y="39662"/>
                  <a:pt x="177940" y="8874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90" name="Figura a mano libera: forma 489">
            <a:extLst>
              <a:ext uri="{FF2B5EF4-FFF2-40B4-BE49-F238E27FC236}">
                <a16:creationId xmlns:a16="http://schemas.microsoft.com/office/drawing/2014/main" id="{FA3CEC5F-2A0E-C39B-6746-0ECE76AF75F0}"/>
              </a:ext>
            </a:extLst>
          </p:cNvPr>
          <p:cNvSpPr/>
          <p:nvPr/>
        </p:nvSpPr>
        <p:spPr>
          <a:xfrm>
            <a:off x="5249434" y="3365614"/>
            <a:ext cx="174749" cy="174749"/>
          </a:xfrm>
          <a:custGeom>
            <a:avLst/>
            <a:gdLst>
              <a:gd name="connsiteX0" fmla="*/ 177940 w 177742"/>
              <a:gd name="connsiteY0" fmla="*/ 88742 h 177742"/>
              <a:gd name="connsiteX1" fmla="*/ 89069 w 177742"/>
              <a:gd name="connsiteY1" fmla="*/ 177614 h 177742"/>
              <a:gd name="connsiteX2" fmla="*/ 197 w 177742"/>
              <a:gd name="connsiteY2" fmla="*/ 88742 h 177742"/>
              <a:gd name="connsiteX3" fmla="*/ 89069 w 177742"/>
              <a:gd name="connsiteY3" fmla="*/ -129 h 177742"/>
              <a:gd name="connsiteX4" fmla="*/ 177940 w 177742"/>
              <a:gd name="connsiteY4" fmla="*/ 88742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42"/>
                </a:moveTo>
                <a:cubicBezTo>
                  <a:pt x="177940" y="137825"/>
                  <a:pt x="138151" y="177614"/>
                  <a:pt x="89069" y="177614"/>
                </a:cubicBezTo>
                <a:cubicBezTo>
                  <a:pt x="39987" y="177614"/>
                  <a:pt x="197" y="137825"/>
                  <a:pt x="197" y="88742"/>
                </a:cubicBezTo>
                <a:cubicBezTo>
                  <a:pt x="197" y="39660"/>
                  <a:pt x="39987" y="-129"/>
                  <a:pt x="89069" y="-129"/>
                </a:cubicBezTo>
                <a:cubicBezTo>
                  <a:pt x="138151" y="-129"/>
                  <a:pt x="177940" y="39660"/>
                  <a:pt x="177940" y="88742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91" name="Figura a mano libera: forma 490">
            <a:extLst>
              <a:ext uri="{FF2B5EF4-FFF2-40B4-BE49-F238E27FC236}">
                <a16:creationId xmlns:a16="http://schemas.microsoft.com/office/drawing/2014/main" id="{19013834-1F22-D870-4438-9B9E45792A70}"/>
              </a:ext>
            </a:extLst>
          </p:cNvPr>
          <p:cNvSpPr/>
          <p:nvPr/>
        </p:nvSpPr>
        <p:spPr>
          <a:xfrm>
            <a:off x="5249434" y="3715113"/>
            <a:ext cx="174749" cy="174749"/>
          </a:xfrm>
          <a:custGeom>
            <a:avLst/>
            <a:gdLst>
              <a:gd name="connsiteX0" fmla="*/ 177940 w 177742"/>
              <a:gd name="connsiteY0" fmla="*/ 88740 h 177742"/>
              <a:gd name="connsiteX1" fmla="*/ 89069 w 177742"/>
              <a:gd name="connsiteY1" fmla="*/ 177611 h 177742"/>
              <a:gd name="connsiteX2" fmla="*/ 197 w 177742"/>
              <a:gd name="connsiteY2" fmla="*/ 88740 h 177742"/>
              <a:gd name="connsiteX3" fmla="*/ 89069 w 177742"/>
              <a:gd name="connsiteY3" fmla="*/ -132 h 177742"/>
              <a:gd name="connsiteX4" fmla="*/ 177940 w 177742"/>
              <a:gd name="connsiteY4" fmla="*/ 88740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40"/>
                </a:moveTo>
                <a:cubicBezTo>
                  <a:pt x="177940" y="137822"/>
                  <a:pt x="138151" y="177611"/>
                  <a:pt x="89069" y="177611"/>
                </a:cubicBezTo>
                <a:cubicBezTo>
                  <a:pt x="39987" y="177611"/>
                  <a:pt x="197" y="137822"/>
                  <a:pt x="197" y="88740"/>
                </a:cubicBezTo>
                <a:cubicBezTo>
                  <a:pt x="197" y="39657"/>
                  <a:pt x="39987" y="-132"/>
                  <a:pt x="89069" y="-132"/>
                </a:cubicBezTo>
                <a:cubicBezTo>
                  <a:pt x="138151" y="-132"/>
                  <a:pt x="177940" y="39657"/>
                  <a:pt x="177940" y="88740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92" name="Figura a mano libera: forma 491">
            <a:extLst>
              <a:ext uri="{FF2B5EF4-FFF2-40B4-BE49-F238E27FC236}">
                <a16:creationId xmlns:a16="http://schemas.microsoft.com/office/drawing/2014/main" id="{CE2CBC02-2BC7-3AF1-8423-02F6ED4A2152}"/>
              </a:ext>
            </a:extLst>
          </p:cNvPr>
          <p:cNvSpPr/>
          <p:nvPr/>
        </p:nvSpPr>
        <p:spPr>
          <a:xfrm>
            <a:off x="5249434" y="4064611"/>
            <a:ext cx="174749" cy="174749"/>
          </a:xfrm>
          <a:custGeom>
            <a:avLst/>
            <a:gdLst>
              <a:gd name="connsiteX0" fmla="*/ 177940 w 177742"/>
              <a:gd name="connsiteY0" fmla="*/ 88737 h 177742"/>
              <a:gd name="connsiteX1" fmla="*/ 89069 w 177742"/>
              <a:gd name="connsiteY1" fmla="*/ 177608 h 177742"/>
              <a:gd name="connsiteX2" fmla="*/ 197 w 177742"/>
              <a:gd name="connsiteY2" fmla="*/ 88737 h 177742"/>
              <a:gd name="connsiteX3" fmla="*/ 89069 w 177742"/>
              <a:gd name="connsiteY3" fmla="*/ -135 h 177742"/>
              <a:gd name="connsiteX4" fmla="*/ 177940 w 177742"/>
              <a:gd name="connsiteY4" fmla="*/ 88737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37"/>
                </a:moveTo>
                <a:cubicBezTo>
                  <a:pt x="177940" y="137819"/>
                  <a:pt x="138151" y="177608"/>
                  <a:pt x="89069" y="177608"/>
                </a:cubicBezTo>
                <a:cubicBezTo>
                  <a:pt x="39987" y="177608"/>
                  <a:pt x="197" y="137819"/>
                  <a:pt x="197" y="88737"/>
                </a:cubicBezTo>
                <a:cubicBezTo>
                  <a:pt x="197" y="39654"/>
                  <a:pt x="39987" y="-135"/>
                  <a:pt x="89069" y="-135"/>
                </a:cubicBezTo>
                <a:cubicBezTo>
                  <a:pt x="138151" y="-135"/>
                  <a:pt x="177940" y="39654"/>
                  <a:pt x="177940" y="88737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p:sp>
        <p:nvSpPr>
          <p:cNvPr id="493" name="Figura a mano libera: forma 492">
            <a:extLst>
              <a:ext uri="{FF2B5EF4-FFF2-40B4-BE49-F238E27FC236}">
                <a16:creationId xmlns:a16="http://schemas.microsoft.com/office/drawing/2014/main" id="{CC10B713-D3F5-13E4-A344-69D931BB6ADC}"/>
              </a:ext>
            </a:extLst>
          </p:cNvPr>
          <p:cNvSpPr/>
          <p:nvPr/>
        </p:nvSpPr>
        <p:spPr>
          <a:xfrm>
            <a:off x="5249434" y="4414110"/>
            <a:ext cx="174749" cy="174749"/>
          </a:xfrm>
          <a:custGeom>
            <a:avLst/>
            <a:gdLst>
              <a:gd name="connsiteX0" fmla="*/ 177940 w 177742"/>
              <a:gd name="connsiteY0" fmla="*/ 88734 h 177742"/>
              <a:gd name="connsiteX1" fmla="*/ 89069 w 177742"/>
              <a:gd name="connsiteY1" fmla="*/ 177606 h 177742"/>
              <a:gd name="connsiteX2" fmla="*/ 197 w 177742"/>
              <a:gd name="connsiteY2" fmla="*/ 88734 h 177742"/>
              <a:gd name="connsiteX3" fmla="*/ 89069 w 177742"/>
              <a:gd name="connsiteY3" fmla="*/ -137 h 177742"/>
              <a:gd name="connsiteX4" fmla="*/ 177940 w 177742"/>
              <a:gd name="connsiteY4" fmla="*/ 88734 h 17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2" h="177742">
                <a:moveTo>
                  <a:pt x="177940" y="88734"/>
                </a:moveTo>
                <a:cubicBezTo>
                  <a:pt x="177940" y="137816"/>
                  <a:pt x="138151" y="177606"/>
                  <a:pt x="89069" y="177606"/>
                </a:cubicBezTo>
                <a:cubicBezTo>
                  <a:pt x="39987" y="177606"/>
                  <a:pt x="197" y="137816"/>
                  <a:pt x="197" y="88734"/>
                </a:cubicBezTo>
                <a:cubicBezTo>
                  <a:pt x="197" y="39652"/>
                  <a:pt x="39987" y="-137"/>
                  <a:pt x="89069" y="-137"/>
                </a:cubicBezTo>
                <a:cubicBezTo>
                  <a:pt x="138151" y="-137"/>
                  <a:pt x="177940" y="39652"/>
                  <a:pt x="177940" y="88734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US" sz="157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F70559C8-4A93-358F-9103-0AD9F37BB50C}"/>
                  </a:ext>
                </a:extLst>
              </p:cNvPr>
              <p:cNvSpPr/>
              <p:nvPr/>
            </p:nvSpPr>
            <p:spPr>
              <a:xfrm>
                <a:off x="4073918" y="5400657"/>
                <a:ext cx="826010" cy="12742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F70559C8-4A93-358F-9103-0AD9F37BB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918" y="5400657"/>
                <a:ext cx="826010" cy="12742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softEdge rad="31750"/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1D72A88E-6EAE-92D5-27EC-4186CAC299AA}"/>
                  </a:ext>
                </a:extLst>
              </p:cNvPr>
              <p:cNvSpPr/>
              <p:nvPr/>
            </p:nvSpPr>
            <p:spPr>
              <a:xfrm>
                <a:off x="5424183" y="5400657"/>
                <a:ext cx="1352352" cy="126492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1D72A88E-6EAE-92D5-27EC-4186CAC29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83" y="5400657"/>
                <a:ext cx="1352352" cy="12649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softEdge rad="31750"/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2F351D8D-74DC-BE94-9575-99EC710F92D6}"/>
                  </a:ext>
                </a:extLst>
              </p:cNvPr>
              <p:cNvSpPr/>
              <p:nvPr/>
            </p:nvSpPr>
            <p:spPr>
              <a:xfrm>
                <a:off x="7300790" y="5829706"/>
                <a:ext cx="1087816" cy="36933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2F351D8D-74DC-BE94-9575-99EC710F9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790" y="5829706"/>
                <a:ext cx="108781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softEdge rad="31750"/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4D33237-336B-2D2A-BA12-4F01F5B4B932}"/>
                  </a:ext>
                </a:extLst>
              </p:cNvPr>
              <p:cNvSpPr txBox="1"/>
              <p:nvPr/>
            </p:nvSpPr>
            <p:spPr>
              <a:xfrm>
                <a:off x="5082481" y="4700566"/>
                <a:ext cx="593817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4D33237-336B-2D2A-BA12-4F01F5B4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81" y="4700566"/>
                <a:ext cx="593817" cy="3846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59DF9DB-6A86-D0B1-4463-2515B663F30E}"/>
                  </a:ext>
                </a:extLst>
              </p:cNvPr>
              <p:cNvSpPr txBox="1"/>
              <p:nvPr/>
            </p:nvSpPr>
            <p:spPr>
              <a:xfrm>
                <a:off x="3494849" y="4069811"/>
                <a:ext cx="593817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59DF9DB-6A86-D0B1-4463-2515B663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49" y="4069811"/>
                <a:ext cx="593817" cy="3846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148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9" grpId="0" animBg="1"/>
      <p:bldP spid="49" grpId="1" animBg="1"/>
      <p:bldP spid="56" grpId="0" animBg="1"/>
      <p:bldP spid="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32DF4434-7FE3-3E25-2F8A-A1D58247D519}"/>
                  </a:ext>
                </a:extLst>
              </p:cNvPr>
              <p:cNvSpPr/>
              <p:nvPr/>
            </p:nvSpPr>
            <p:spPr>
              <a:xfrm>
                <a:off x="4057490" y="3048946"/>
                <a:ext cx="4037126" cy="1317646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it-IT" sz="2800" b="1" i="1" smtClean="0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b="1" i="1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it-IT" sz="2800" b="1" i="1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800" b="1" i="1">
                                      <a:ln w="6350"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1" i="1">
                                      <a:ln w="6350"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it-I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32DF4434-7FE3-3E25-2F8A-A1D58247D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490" y="3048946"/>
                <a:ext cx="4037126" cy="13176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olo 1">
            <a:extLst>
              <a:ext uri="{FF2B5EF4-FFF2-40B4-BE49-F238E27FC236}">
                <a16:creationId xmlns:a16="http://schemas.microsoft.com/office/drawing/2014/main" id="{2DF56B28-000F-5B21-BC07-614FB9E8D1AD}"/>
              </a:ext>
            </a:extLst>
          </p:cNvPr>
          <p:cNvSpPr txBox="1">
            <a:spLocks/>
          </p:cNvSpPr>
          <p:nvPr/>
        </p:nvSpPr>
        <p:spPr>
          <a:xfrm>
            <a:off x="3783777" y="0"/>
            <a:ext cx="4690372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Adding</a:t>
            </a:r>
            <a:r>
              <a:rPr lang="it-IT" dirty="0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 a </a:t>
            </a:r>
            <a:r>
              <a:rPr lang="it-IT" dirty="0" err="1">
                <a:solidFill>
                  <a:schemeClr val="accent3"/>
                </a:solidFill>
                <a:latin typeface="Abadi Extra Light" panose="020B0204020104020204" pitchFamily="34" charset="0"/>
                <a:ea typeface="Microsoft YaHei Light" panose="020B0502040204020203" pitchFamily="34" charset="-122"/>
              </a:rPr>
              <a:t>parameter</a:t>
            </a:r>
            <a:endParaRPr lang="en-US" dirty="0">
              <a:solidFill>
                <a:schemeClr val="accent3"/>
              </a:solidFill>
              <a:latin typeface="Abadi Extra Light" panose="020B0204020104020204" pitchFamily="34" charset="0"/>
              <a:ea typeface="Microsoft YaHei Light" panose="020B0502040204020203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C3F89C97-1AA0-FFB6-E167-9506820EA80C}"/>
                  </a:ext>
                </a:extLst>
              </p:cNvPr>
              <p:cNvSpPr/>
              <p:nvPr/>
            </p:nvSpPr>
            <p:spPr>
              <a:xfrm>
                <a:off x="5092404" y="3048946"/>
                <a:ext cx="6618750" cy="1317646"/>
              </a:xfrm>
              <a:prstGeom prst="roundRect">
                <a:avLst/>
              </a:prstGeom>
              <a:solidFill>
                <a:srgbClr val="2A5E5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it-IT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it-IT" sz="2800" b="1" i="1" smtClean="0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b="1" i="1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it-IT" sz="2800" b="1" i="1">
                                  <a:ln w="6350"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800" b="1" i="1">
                                      <a:ln w="6350"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1" i="1">
                                      <a:ln w="6350"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it-I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C3F89C97-1AA0-FFB6-E167-9506820EA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04" y="3048946"/>
                <a:ext cx="6618750" cy="13176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7" name="Gruppo 326">
            <a:extLst>
              <a:ext uri="{FF2B5EF4-FFF2-40B4-BE49-F238E27FC236}">
                <a16:creationId xmlns:a16="http://schemas.microsoft.com/office/drawing/2014/main" id="{0F0675D4-85A6-59B5-3EF7-C0770EE53D51}"/>
              </a:ext>
            </a:extLst>
          </p:cNvPr>
          <p:cNvGrpSpPr/>
          <p:nvPr/>
        </p:nvGrpSpPr>
        <p:grpSpPr>
          <a:xfrm>
            <a:off x="7228265" y="2610853"/>
            <a:ext cx="2674620" cy="3806563"/>
            <a:chOff x="4937760" y="2951398"/>
            <a:chExt cx="2399433" cy="3414912"/>
          </a:xfrm>
        </p:grpSpPr>
        <p:sp>
          <p:nvSpPr>
            <p:cNvPr id="328" name="Figura a mano libera: forma 327">
              <a:extLst>
                <a:ext uri="{FF2B5EF4-FFF2-40B4-BE49-F238E27FC236}">
                  <a16:creationId xmlns:a16="http://schemas.microsoft.com/office/drawing/2014/main" id="{CCAACD80-8FC9-197E-FBC8-21FF09B89A01}"/>
                </a:ext>
              </a:extLst>
            </p:cNvPr>
            <p:cNvSpPr/>
            <p:nvPr/>
          </p:nvSpPr>
          <p:spPr>
            <a:xfrm>
              <a:off x="5322450" y="3036778"/>
              <a:ext cx="1480976" cy="307370"/>
            </a:xfrm>
            <a:custGeom>
              <a:avLst/>
              <a:gdLst>
                <a:gd name="connsiteX0" fmla="*/ 41 w 1382514"/>
                <a:gd name="connsiteY0" fmla="*/ 53 h 282787"/>
                <a:gd name="connsiteX1" fmla="*/ 1382556 w 1382514"/>
                <a:gd name="connsiteY1" fmla="*/ 282840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53"/>
                  </a:moveTo>
                  <a:lnTo>
                    <a:pt x="1382556" y="282840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29" name="Figura a mano libera: forma 328">
              <a:extLst>
                <a:ext uri="{FF2B5EF4-FFF2-40B4-BE49-F238E27FC236}">
                  <a16:creationId xmlns:a16="http://schemas.microsoft.com/office/drawing/2014/main" id="{DFECB140-AB78-C026-75B1-4BEB05B7E9EB}"/>
                </a:ext>
              </a:extLst>
            </p:cNvPr>
            <p:cNvSpPr/>
            <p:nvPr/>
          </p:nvSpPr>
          <p:spPr>
            <a:xfrm>
              <a:off x="5322450" y="3036778"/>
              <a:ext cx="1480976" cy="614740"/>
            </a:xfrm>
            <a:custGeom>
              <a:avLst/>
              <a:gdLst>
                <a:gd name="connsiteX0" fmla="*/ 41 w 1382514"/>
                <a:gd name="connsiteY0" fmla="*/ 45 h 565574"/>
                <a:gd name="connsiteX1" fmla="*/ 1382556 w 1382514"/>
                <a:gd name="connsiteY1" fmla="*/ 565619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45"/>
                  </a:moveTo>
                  <a:lnTo>
                    <a:pt x="1382556" y="56561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0" name="Figura a mano libera: forma 329">
              <a:extLst>
                <a:ext uri="{FF2B5EF4-FFF2-40B4-BE49-F238E27FC236}">
                  <a16:creationId xmlns:a16="http://schemas.microsoft.com/office/drawing/2014/main" id="{7A5D7C84-9B82-1D5E-3D21-0B6E6CDA97C1}"/>
                </a:ext>
              </a:extLst>
            </p:cNvPr>
            <p:cNvSpPr/>
            <p:nvPr/>
          </p:nvSpPr>
          <p:spPr>
            <a:xfrm>
              <a:off x="5322450" y="3036778"/>
              <a:ext cx="1480976" cy="922110"/>
            </a:xfrm>
            <a:custGeom>
              <a:avLst/>
              <a:gdLst>
                <a:gd name="connsiteX0" fmla="*/ 41 w 1382514"/>
                <a:gd name="connsiteY0" fmla="*/ 38 h 848361"/>
                <a:gd name="connsiteX1" fmla="*/ 1382556 w 1382514"/>
                <a:gd name="connsiteY1" fmla="*/ 848399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38"/>
                  </a:moveTo>
                  <a:lnTo>
                    <a:pt x="1382556" y="84839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1" name="Figura a mano libera: forma 330">
              <a:extLst>
                <a:ext uri="{FF2B5EF4-FFF2-40B4-BE49-F238E27FC236}">
                  <a16:creationId xmlns:a16="http://schemas.microsoft.com/office/drawing/2014/main" id="{4C462E29-9F3E-2169-E662-DC59B2C174D2}"/>
                </a:ext>
              </a:extLst>
            </p:cNvPr>
            <p:cNvSpPr/>
            <p:nvPr/>
          </p:nvSpPr>
          <p:spPr>
            <a:xfrm>
              <a:off x="5322450" y="3036778"/>
              <a:ext cx="1480976" cy="1229480"/>
            </a:xfrm>
            <a:custGeom>
              <a:avLst/>
              <a:gdLst>
                <a:gd name="connsiteX0" fmla="*/ 41 w 1382514"/>
                <a:gd name="connsiteY0" fmla="*/ 30 h 1131148"/>
                <a:gd name="connsiteX1" fmla="*/ 1382556 w 1382514"/>
                <a:gd name="connsiteY1" fmla="*/ 1131178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30"/>
                  </a:moveTo>
                  <a:lnTo>
                    <a:pt x="1382556" y="113117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2" name="Figura a mano libera: forma 331">
              <a:extLst>
                <a:ext uri="{FF2B5EF4-FFF2-40B4-BE49-F238E27FC236}">
                  <a16:creationId xmlns:a16="http://schemas.microsoft.com/office/drawing/2014/main" id="{B2DEFAB0-91DA-F409-0673-A3BF10706FAC}"/>
                </a:ext>
              </a:extLst>
            </p:cNvPr>
            <p:cNvSpPr/>
            <p:nvPr/>
          </p:nvSpPr>
          <p:spPr>
            <a:xfrm>
              <a:off x="5322450" y="3344148"/>
              <a:ext cx="1480976" cy="10353"/>
            </a:xfrm>
            <a:custGeom>
              <a:avLst/>
              <a:gdLst>
                <a:gd name="connsiteX0" fmla="*/ 41 w 1382514"/>
                <a:gd name="connsiteY0" fmla="*/ 45 h 9525"/>
                <a:gd name="connsiteX1" fmla="*/ 1382556 w 1382514"/>
                <a:gd name="connsiteY1" fmla="*/ 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45"/>
                  </a:moveTo>
                  <a:lnTo>
                    <a:pt x="1382556" y="45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3" name="Figura a mano libera: forma 332">
              <a:extLst>
                <a:ext uri="{FF2B5EF4-FFF2-40B4-BE49-F238E27FC236}">
                  <a16:creationId xmlns:a16="http://schemas.microsoft.com/office/drawing/2014/main" id="{AE6B8C83-DC67-FCEC-613F-93A901854D06}"/>
                </a:ext>
              </a:extLst>
            </p:cNvPr>
            <p:cNvSpPr/>
            <p:nvPr/>
          </p:nvSpPr>
          <p:spPr>
            <a:xfrm>
              <a:off x="5322450" y="3344148"/>
              <a:ext cx="1480976" cy="307370"/>
            </a:xfrm>
            <a:custGeom>
              <a:avLst/>
              <a:gdLst>
                <a:gd name="connsiteX0" fmla="*/ 41 w 1382514"/>
                <a:gd name="connsiteY0" fmla="*/ 38 h 282787"/>
                <a:gd name="connsiteX1" fmla="*/ 1382556 w 1382514"/>
                <a:gd name="connsiteY1" fmla="*/ 282825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38"/>
                  </a:moveTo>
                  <a:lnTo>
                    <a:pt x="1382556" y="282825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4" name="Figura a mano libera: forma 333">
              <a:extLst>
                <a:ext uri="{FF2B5EF4-FFF2-40B4-BE49-F238E27FC236}">
                  <a16:creationId xmlns:a16="http://schemas.microsoft.com/office/drawing/2014/main" id="{E7FE798C-E1D2-2D4E-780F-4638B2529FBC}"/>
                </a:ext>
              </a:extLst>
            </p:cNvPr>
            <p:cNvSpPr/>
            <p:nvPr/>
          </p:nvSpPr>
          <p:spPr>
            <a:xfrm>
              <a:off x="5322450" y="3344148"/>
              <a:ext cx="1480976" cy="614740"/>
            </a:xfrm>
            <a:custGeom>
              <a:avLst/>
              <a:gdLst>
                <a:gd name="connsiteX0" fmla="*/ 41 w 1382514"/>
                <a:gd name="connsiteY0" fmla="*/ 30 h 565574"/>
                <a:gd name="connsiteX1" fmla="*/ 1382556 w 1382514"/>
                <a:gd name="connsiteY1" fmla="*/ 565604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30"/>
                  </a:moveTo>
                  <a:lnTo>
                    <a:pt x="1382556" y="56560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5" name="Figura a mano libera: forma 334">
              <a:extLst>
                <a:ext uri="{FF2B5EF4-FFF2-40B4-BE49-F238E27FC236}">
                  <a16:creationId xmlns:a16="http://schemas.microsoft.com/office/drawing/2014/main" id="{C4E77FE0-838D-F80E-F150-3C15AC4B980A}"/>
                </a:ext>
              </a:extLst>
            </p:cNvPr>
            <p:cNvSpPr/>
            <p:nvPr/>
          </p:nvSpPr>
          <p:spPr>
            <a:xfrm>
              <a:off x="5322450" y="3344148"/>
              <a:ext cx="1480976" cy="922110"/>
            </a:xfrm>
            <a:custGeom>
              <a:avLst/>
              <a:gdLst>
                <a:gd name="connsiteX0" fmla="*/ 41 w 1382514"/>
                <a:gd name="connsiteY0" fmla="*/ 22 h 848361"/>
                <a:gd name="connsiteX1" fmla="*/ 1382556 w 1382514"/>
                <a:gd name="connsiteY1" fmla="*/ 848383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22"/>
                  </a:moveTo>
                  <a:lnTo>
                    <a:pt x="1382556" y="84838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6" name="Figura a mano libera: forma 335">
              <a:extLst>
                <a:ext uri="{FF2B5EF4-FFF2-40B4-BE49-F238E27FC236}">
                  <a16:creationId xmlns:a16="http://schemas.microsoft.com/office/drawing/2014/main" id="{1A547A49-12D5-D5CB-6F9E-AA466ABC69C0}"/>
                </a:ext>
              </a:extLst>
            </p:cNvPr>
            <p:cNvSpPr/>
            <p:nvPr/>
          </p:nvSpPr>
          <p:spPr>
            <a:xfrm>
              <a:off x="5322450" y="3344148"/>
              <a:ext cx="1480976" cy="307370"/>
            </a:xfrm>
            <a:custGeom>
              <a:avLst/>
              <a:gdLst>
                <a:gd name="connsiteX0" fmla="*/ 41 w 1382514"/>
                <a:gd name="connsiteY0" fmla="*/ 282825 h 282787"/>
                <a:gd name="connsiteX1" fmla="*/ 1382556 w 1382514"/>
                <a:gd name="connsiteY1" fmla="*/ 38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825"/>
                  </a:moveTo>
                  <a:lnTo>
                    <a:pt x="1382556" y="38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7" name="Figura a mano libera: forma 336">
              <a:extLst>
                <a:ext uri="{FF2B5EF4-FFF2-40B4-BE49-F238E27FC236}">
                  <a16:creationId xmlns:a16="http://schemas.microsoft.com/office/drawing/2014/main" id="{92A40618-EE36-CA5F-94EA-957358430817}"/>
                </a:ext>
              </a:extLst>
            </p:cNvPr>
            <p:cNvSpPr/>
            <p:nvPr/>
          </p:nvSpPr>
          <p:spPr>
            <a:xfrm>
              <a:off x="5322450" y="3651518"/>
              <a:ext cx="1480976" cy="10353"/>
            </a:xfrm>
            <a:custGeom>
              <a:avLst/>
              <a:gdLst>
                <a:gd name="connsiteX0" fmla="*/ 41 w 1382514"/>
                <a:gd name="connsiteY0" fmla="*/ 30 h 9525"/>
                <a:gd name="connsiteX1" fmla="*/ 1382556 w 1382514"/>
                <a:gd name="connsiteY1" fmla="*/ 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30"/>
                  </a:moveTo>
                  <a:lnTo>
                    <a:pt x="1382556" y="30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8" name="Figura a mano libera: forma 337">
              <a:extLst>
                <a:ext uri="{FF2B5EF4-FFF2-40B4-BE49-F238E27FC236}">
                  <a16:creationId xmlns:a16="http://schemas.microsoft.com/office/drawing/2014/main" id="{405C6A03-84B0-B5FC-24AA-513B270F39D4}"/>
                </a:ext>
              </a:extLst>
            </p:cNvPr>
            <p:cNvSpPr/>
            <p:nvPr/>
          </p:nvSpPr>
          <p:spPr>
            <a:xfrm>
              <a:off x="5322450" y="3651518"/>
              <a:ext cx="1480976" cy="307370"/>
            </a:xfrm>
            <a:custGeom>
              <a:avLst/>
              <a:gdLst>
                <a:gd name="connsiteX0" fmla="*/ 41 w 1382514"/>
                <a:gd name="connsiteY0" fmla="*/ 22 h 282787"/>
                <a:gd name="connsiteX1" fmla="*/ 1382556 w 1382514"/>
                <a:gd name="connsiteY1" fmla="*/ 282809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2"/>
                  </a:moveTo>
                  <a:lnTo>
                    <a:pt x="1382556" y="28280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39" name="Figura a mano libera: forma 338">
              <a:extLst>
                <a:ext uri="{FF2B5EF4-FFF2-40B4-BE49-F238E27FC236}">
                  <a16:creationId xmlns:a16="http://schemas.microsoft.com/office/drawing/2014/main" id="{8BF7EBD9-BEA3-C71D-D9C8-9FAA7E0EBFA5}"/>
                </a:ext>
              </a:extLst>
            </p:cNvPr>
            <p:cNvSpPr/>
            <p:nvPr/>
          </p:nvSpPr>
          <p:spPr>
            <a:xfrm>
              <a:off x="5322450" y="3651518"/>
              <a:ext cx="1480976" cy="614740"/>
            </a:xfrm>
            <a:custGeom>
              <a:avLst/>
              <a:gdLst>
                <a:gd name="connsiteX0" fmla="*/ 41 w 1382514"/>
                <a:gd name="connsiteY0" fmla="*/ 15 h 565574"/>
                <a:gd name="connsiteX1" fmla="*/ 1382556 w 1382514"/>
                <a:gd name="connsiteY1" fmla="*/ 565589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15"/>
                  </a:moveTo>
                  <a:lnTo>
                    <a:pt x="1382556" y="56558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0" name="Figura a mano libera: forma 339">
              <a:extLst>
                <a:ext uri="{FF2B5EF4-FFF2-40B4-BE49-F238E27FC236}">
                  <a16:creationId xmlns:a16="http://schemas.microsoft.com/office/drawing/2014/main" id="{9E7BABE4-B1DD-0ED5-44B3-242E3319A80F}"/>
                </a:ext>
              </a:extLst>
            </p:cNvPr>
            <p:cNvSpPr/>
            <p:nvPr/>
          </p:nvSpPr>
          <p:spPr>
            <a:xfrm>
              <a:off x="5322450" y="3344148"/>
              <a:ext cx="1480976" cy="614740"/>
            </a:xfrm>
            <a:custGeom>
              <a:avLst/>
              <a:gdLst>
                <a:gd name="connsiteX0" fmla="*/ 41 w 1382514"/>
                <a:gd name="connsiteY0" fmla="*/ 565604 h 565574"/>
                <a:gd name="connsiteX1" fmla="*/ 1382556 w 1382514"/>
                <a:gd name="connsiteY1" fmla="*/ 30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604"/>
                  </a:moveTo>
                  <a:lnTo>
                    <a:pt x="1382556" y="30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1" name="Figura a mano libera: forma 340">
              <a:extLst>
                <a:ext uri="{FF2B5EF4-FFF2-40B4-BE49-F238E27FC236}">
                  <a16:creationId xmlns:a16="http://schemas.microsoft.com/office/drawing/2014/main" id="{7A00D4A6-0B95-1686-9F69-AF9B5472FDDC}"/>
                </a:ext>
              </a:extLst>
            </p:cNvPr>
            <p:cNvSpPr/>
            <p:nvPr/>
          </p:nvSpPr>
          <p:spPr>
            <a:xfrm>
              <a:off x="5322450" y="3651518"/>
              <a:ext cx="1480976" cy="307370"/>
            </a:xfrm>
            <a:custGeom>
              <a:avLst/>
              <a:gdLst>
                <a:gd name="connsiteX0" fmla="*/ 41 w 1382514"/>
                <a:gd name="connsiteY0" fmla="*/ 282809 h 282787"/>
                <a:gd name="connsiteX1" fmla="*/ 1382556 w 1382514"/>
                <a:gd name="connsiteY1" fmla="*/ 22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809"/>
                  </a:moveTo>
                  <a:lnTo>
                    <a:pt x="1382556" y="2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2" name="Figura a mano libera: forma 341">
              <a:extLst>
                <a:ext uri="{FF2B5EF4-FFF2-40B4-BE49-F238E27FC236}">
                  <a16:creationId xmlns:a16="http://schemas.microsoft.com/office/drawing/2014/main" id="{5BE6B2A0-5C12-6FF7-13A6-60C8179AA409}"/>
                </a:ext>
              </a:extLst>
            </p:cNvPr>
            <p:cNvSpPr/>
            <p:nvPr/>
          </p:nvSpPr>
          <p:spPr>
            <a:xfrm>
              <a:off x="5322450" y="3958888"/>
              <a:ext cx="1480976" cy="10353"/>
            </a:xfrm>
            <a:custGeom>
              <a:avLst/>
              <a:gdLst>
                <a:gd name="connsiteX0" fmla="*/ 41 w 1382514"/>
                <a:gd name="connsiteY0" fmla="*/ 15 h 9525"/>
                <a:gd name="connsiteX1" fmla="*/ 1382556 w 1382514"/>
                <a:gd name="connsiteY1" fmla="*/ 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15"/>
                  </a:moveTo>
                  <a:lnTo>
                    <a:pt x="1382556" y="15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3" name="Figura a mano libera: forma 342">
              <a:extLst>
                <a:ext uri="{FF2B5EF4-FFF2-40B4-BE49-F238E27FC236}">
                  <a16:creationId xmlns:a16="http://schemas.microsoft.com/office/drawing/2014/main" id="{06AA5C57-0D6F-0145-6D76-2978B7285BD6}"/>
                </a:ext>
              </a:extLst>
            </p:cNvPr>
            <p:cNvSpPr/>
            <p:nvPr/>
          </p:nvSpPr>
          <p:spPr>
            <a:xfrm>
              <a:off x="5322450" y="3958888"/>
              <a:ext cx="1480976" cy="307370"/>
            </a:xfrm>
            <a:custGeom>
              <a:avLst/>
              <a:gdLst>
                <a:gd name="connsiteX0" fmla="*/ 41 w 1382514"/>
                <a:gd name="connsiteY0" fmla="*/ 7 h 282787"/>
                <a:gd name="connsiteX1" fmla="*/ 1382556 w 1382514"/>
                <a:gd name="connsiteY1" fmla="*/ 282794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7"/>
                  </a:moveTo>
                  <a:lnTo>
                    <a:pt x="1382556" y="28279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4" name="Figura a mano libera: forma 343">
              <a:extLst>
                <a:ext uri="{FF2B5EF4-FFF2-40B4-BE49-F238E27FC236}">
                  <a16:creationId xmlns:a16="http://schemas.microsoft.com/office/drawing/2014/main" id="{036B13CE-C72D-751C-31DA-547A0388D903}"/>
                </a:ext>
              </a:extLst>
            </p:cNvPr>
            <p:cNvSpPr/>
            <p:nvPr/>
          </p:nvSpPr>
          <p:spPr>
            <a:xfrm>
              <a:off x="5322450" y="3344148"/>
              <a:ext cx="1480976" cy="922110"/>
            </a:xfrm>
            <a:custGeom>
              <a:avLst/>
              <a:gdLst>
                <a:gd name="connsiteX0" fmla="*/ 41 w 1382514"/>
                <a:gd name="connsiteY0" fmla="*/ 848383 h 848361"/>
                <a:gd name="connsiteX1" fmla="*/ 1382556 w 1382514"/>
                <a:gd name="connsiteY1" fmla="*/ 22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848383"/>
                  </a:moveTo>
                  <a:lnTo>
                    <a:pt x="1382556" y="22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5" name="Figura a mano libera: forma 344">
              <a:extLst>
                <a:ext uri="{FF2B5EF4-FFF2-40B4-BE49-F238E27FC236}">
                  <a16:creationId xmlns:a16="http://schemas.microsoft.com/office/drawing/2014/main" id="{F1D7350E-F93B-356E-16A1-B6A684733442}"/>
                </a:ext>
              </a:extLst>
            </p:cNvPr>
            <p:cNvSpPr/>
            <p:nvPr/>
          </p:nvSpPr>
          <p:spPr>
            <a:xfrm>
              <a:off x="5322450" y="3651518"/>
              <a:ext cx="1480976" cy="614740"/>
            </a:xfrm>
            <a:custGeom>
              <a:avLst/>
              <a:gdLst>
                <a:gd name="connsiteX0" fmla="*/ 41 w 1382514"/>
                <a:gd name="connsiteY0" fmla="*/ 565589 h 565574"/>
                <a:gd name="connsiteX1" fmla="*/ 1382556 w 1382514"/>
                <a:gd name="connsiteY1" fmla="*/ 15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589"/>
                  </a:moveTo>
                  <a:lnTo>
                    <a:pt x="1382556" y="15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6" name="Figura a mano libera: forma 345">
              <a:extLst>
                <a:ext uri="{FF2B5EF4-FFF2-40B4-BE49-F238E27FC236}">
                  <a16:creationId xmlns:a16="http://schemas.microsoft.com/office/drawing/2014/main" id="{45156984-9D30-4A0F-3F95-2F488BFF58B0}"/>
                </a:ext>
              </a:extLst>
            </p:cNvPr>
            <p:cNvSpPr/>
            <p:nvPr/>
          </p:nvSpPr>
          <p:spPr>
            <a:xfrm>
              <a:off x="5322450" y="3958888"/>
              <a:ext cx="1480976" cy="307370"/>
            </a:xfrm>
            <a:custGeom>
              <a:avLst/>
              <a:gdLst>
                <a:gd name="connsiteX0" fmla="*/ 41 w 1382514"/>
                <a:gd name="connsiteY0" fmla="*/ 282794 h 282787"/>
                <a:gd name="connsiteX1" fmla="*/ 1382556 w 1382514"/>
                <a:gd name="connsiteY1" fmla="*/ 7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794"/>
                  </a:moveTo>
                  <a:lnTo>
                    <a:pt x="1382556" y="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7" name="Figura a mano libera: forma 346">
              <a:extLst>
                <a:ext uri="{FF2B5EF4-FFF2-40B4-BE49-F238E27FC236}">
                  <a16:creationId xmlns:a16="http://schemas.microsoft.com/office/drawing/2014/main" id="{8496FFDD-8603-671F-84D2-9F0E1ED05325}"/>
                </a:ext>
              </a:extLst>
            </p:cNvPr>
            <p:cNvSpPr/>
            <p:nvPr/>
          </p:nvSpPr>
          <p:spPr>
            <a:xfrm>
              <a:off x="5322450" y="4266258"/>
              <a:ext cx="1480976" cy="10353"/>
            </a:xfrm>
            <a:custGeom>
              <a:avLst/>
              <a:gdLst>
                <a:gd name="connsiteX0" fmla="*/ 41 w 1382514"/>
                <a:gd name="connsiteY0" fmla="*/ -1 h 9525"/>
                <a:gd name="connsiteX1" fmla="*/ 1382556 w 1382514"/>
                <a:gd name="connsiteY1" fmla="*/ -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-1"/>
                  </a:moveTo>
                  <a:lnTo>
                    <a:pt x="1382556" y="-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8" name="Figura a mano libera: forma 347">
              <a:extLst>
                <a:ext uri="{FF2B5EF4-FFF2-40B4-BE49-F238E27FC236}">
                  <a16:creationId xmlns:a16="http://schemas.microsoft.com/office/drawing/2014/main" id="{968F586A-4CDD-915D-6343-B7EF473CB32C}"/>
                </a:ext>
              </a:extLst>
            </p:cNvPr>
            <p:cNvSpPr/>
            <p:nvPr/>
          </p:nvSpPr>
          <p:spPr>
            <a:xfrm>
              <a:off x="5322450" y="3344148"/>
              <a:ext cx="1480976" cy="1229480"/>
            </a:xfrm>
            <a:custGeom>
              <a:avLst/>
              <a:gdLst>
                <a:gd name="connsiteX0" fmla="*/ 41 w 1382514"/>
                <a:gd name="connsiteY0" fmla="*/ 1131163 h 1131148"/>
                <a:gd name="connsiteX1" fmla="*/ 1382556 w 1382514"/>
                <a:gd name="connsiteY1" fmla="*/ 15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1131163"/>
                  </a:moveTo>
                  <a:lnTo>
                    <a:pt x="1382556" y="15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49" name="Figura a mano libera: forma 348">
              <a:extLst>
                <a:ext uri="{FF2B5EF4-FFF2-40B4-BE49-F238E27FC236}">
                  <a16:creationId xmlns:a16="http://schemas.microsoft.com/office/drawing/2014/main" id="{56E32015-CED4-166B-0CF7-1BD58BCA3C39}"/>
                </a:ext>
              </a:extLst>
            </p:cNvPr>
            <p:cNvSpPr/>
            <p:nvPr/>
          </p:nvSpPr>
          <p:spPr>
            <a:xfrm>
              <a:off x="5322450" y="3651518"/>
              <a:ext cx="1480976" cy="922110"/>
            </a:xfrm>
            <a:custGeom>
              <a:avLst/>
              <a:gdLst>
                <a:gd name="connsiteX0" fmla="*/ 41 w 1382514"/>
                <a:gd name="connsiteY0" fmla="*/ 848368 h 848361"/>
                <a:gd name="connsiteX1" fmla="*/ 1382556 w 1382514"/>
                <a:gd name="connsiteY1" fmla="*/ 7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848368"/>
                  </a:moveTo>
                  <a:lnTo>
                    <a:pt x="1382556" y="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0" name="Figura a mano libera: forma 349">
              <a:extLst>
                <a:ext uri="{FF2B5EF4-FFF2-40B4-BE49-F238E27FC236}">
                  <a16:creationId xmlns:a16="http://schemas.microsoft.com/office/drawing/2014/main" id="{75A5A2C1-C5CE-2FA3-2879-6E4130CEC198}"/>
                </a:ext>
              </a:extLst>
            </p:cNvPr>
            <p:cNvSpPr/>
            <p:nvPr/>
          </p:nvSpPr>
          <p:spPr>
            <a:xfrm>
              <a:off x="5322450" y="3958888"/>
              <a:ext cx="1480976" cy="614740"/>
            </a:xfrm>
            <a:custGeom>
              <a:avLst/>
              <a:gdLst>
                <a:gd name="connsiteX0" fmla="*/ 41 w 1382514"/>
                <a:gd name="connsiteY0" fmla="*/ 565573 h 565574"/>
                <a:gd name="connsiteX1" fmla="*/ 1382556 w 1382514"/>
                <a:gd name="connsiteY1" fmla="*/ -1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573"/>
                  </a:moveTo>
                  <a:lnTo>
                    <a:pt x="1382556" y="-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1" name="Figura a mano libera: forma 350">
              <a:extLst>
                <a:ext uri="{FF2B5EF4-FFF2-40B4-BE49-F238E27FC236}">
                  <a16:creationId xmlns:a16="http://schemas.microsoft.com/office/drawing/2014/main" id="{F3171F6C-63B3-A86D-5FB6-DB03B48A6C1E}"/>
                </a:ext>
              </a:extLst>
            </p:cNvPr>
            <p:cNvSpPr/>
            <p:nvPr/>
          </p:nvSpPr>
          <p:spPr>
            <a:xfrm>
              <a:off x="5322450" y="4266258"/>
              <a:ext cx="1480976" cy="307370"/>
            </a:xfrm>
            <a:custGeom>
              <a:avLst/>
              <a:gdLst>
                <a:gd name="connsiteX0" fmla="*/ 41 w 1382514"/>
                <a:gd name="connsiteY0" fmla="*/ 282779 h 282787"/>
                <a:gd name="connsiteX1" fmla="*/ 1382556 w 1382514"/>
                <a:gd name="connsiteY1" fmla="*/ -8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779"/>
                  </a:moveTo>
                  <a:lnTo>
                    <a:pt x="1382556" y="-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2" name="Figura a mano libera: forma 351">
              <a:extLst>
                <a:ext uri="{FF2B5EF4-FFF2-40B4-BE49-F238E27FC236}">
                  <a16:creationId xmlns:a16="http://schemas.microsoft.com/office/drawing/2014/main" id="{1479D2DC-B4B7-58B6-E2DF-B51D3B72F0CA}"/>
                </a:ext>
              </a:extLst>
            </p:cNvPr>
            <p:cNvSpPr/>
            <p:nvPr/>
          </p:nvSpPr>
          <p:spPr>
            <a:xfrm>
              <a:off x="5322450" y="3344148"/>
              <a:ext cx="1480976" cy="1536850"/>
            </a:xfrm>
            <a:custGeom>
              <a:avLst/>
              <a:gdLst>
                <a:gd name="connsiteX0" fmla="*/ 41 w 1382514"/>
                <a:gd name="connsiteY0" fmla="*/ 1413942 h 1413935"/>
                <a:gd name="connsiteX1" fmla="*/ 1382556 w 1382514"/>
                <a:gd name="connsiteY1" fmla="*/ 7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1413942"/>
                  </a:moveTo>
                  <a:lnTo>
                    <a:pt x="1382556" y="7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3" name="Figura a mano libera: forma 352">
              <a:extLst>
                <a:ext uri="{FF2B5EF4-FFF2-40B4-BE49-F238E27FC236}">
                  <a16:creationId xmlns:a16="http://schemas.microsoft.com/office/drawing/2014/main" id="{822751D0-3BD1-27A0-46E1-0AA543F27257}"/>
                </a:ext>
              </a:extLst>
            </p:cNvPr>
            <p:cNvSpPr/>
            <p:nvPr/>
          </p:nvSpPr>
          <p:spPr>
            <a:xfrm>
              <a:off x="5322450" y="3651518"/>
              <a:ext cx="1480976" cy="1229480"/>
            </a:xfrm>
            <a:custGeom>
              <a:avLst/>
              <a:gdLst>
                <a:gd name="connsiteX0" fmla="*/ 41 w 1382514"/>
                <a:gd name="connsiteY0" fmla="*/ 1131148 h 1131148"/>
                <a:gd name="connsiteX1" fmla="*/ 1382556 w 1382514"/>
                <a:gd name="connsiteY1" fmla="*/ -1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1131148"/>
                  </a:moveTo>
                  <a:lnTo>
                    <a:pt x="1382556" y="-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4" name="Figura a mano libera: forma 353">
              <a:extLst>
                <a:ext uri="{FF2B5EF4-FFF2-40B4-BE49-F238E27FC236}">
                  <a16:creationId xmlns:a16="http://schemas.microsoft.com/office/drawing/2014/main" id="{C2FC0F14-9E88-AAE2-5F36-34574D67A709}"/>
                </a:ext>
              </a:extLst>
            </p:cNvPr>
            <p:cNvSpPr/>
            <p:nvPr/>
          </p:nvSpPr>
          <p:spPr>
            <a:xfrm>
              <a:off x="5322450" y="3958888"/>
              <a:ext cx="1480976" cy="922110"/>
            </a:xfrm>
            <a:custGeom>
              <a:avLst/>
              <a:gdLst>
                <a:gd name="connsiteX0" fmla="*/ 41 w 1382514"/>
                <a:gd name="connsiteY0" fmla="*/ 848353 h 848361"/>
                <a:gd name="connsiteX1" fmla="*/ 1382556 w 1382514"/>
                <a:gd name="connsiteY1" fmla="*/ -8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848353"/>
                  </a:moveTo>
                  <a:lnTo>
                    <a:pt x="1382556" y="-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5" name="Figura a mano libera: forma 354">
              <a:extLst>
                <a:ext uri="{FF2B5EF4-FFF2-40B4-BE49-F238E27FC236}">
                  <a16:creationId xmlns:a16="http://schemas.microsoft.com/office/drawing/2014/main" id="{96D3F460-B8B2-5D63-DE9E-DE25FA9A7F53}"/>
                </a:ext>
              </a:extLst>
            </p:cNvPr>
            <p:cNvSpPr/>
            <p:nvPr/>
          </p:nvSpPr>
          <p:spPr>
            <a:xfrm>
              <a:off x="5322450" y="4266258"/>
              <a:ext cx="1480976" cy="614740"/>
            </a:xfrm>
            <a:custGeom>
              <a:avLst/>
              <a:gdLst>
                <a:gd name="connsiteX0" fmla="*/ 41 w 1382514"/>
                <a:gd name="connsiteY0" fmla="*/ 565558 h 565574"/>
                <a:gd name="connsiteX1" fmla="*/ 1382556 w 1382514"/>
                <a:gd name="connsiteY1" fmla="*/ -16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558"/>
                  </a:moveTo>
                  <a:lnTo>
                    <a:pt x="1382556" y="-1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6" name="Figura a mano libera: forma 355">
              <a:extLst>
                <a:ext uri="{FF2B5EF4-FFF2-40B4-BE49-F238E27FC236}">
                  <a16:creationId xmlns:a16="http://schemas.microsoft.com/office/drawing/2014/main" id="{09AE905A-511C-15B0-59A5-07C72DD15FFE}"/>
                </a:ext>
              </a:extLst>
            </p:cNvPr>
            <p:cNvSpPr/>
            <p:nvPr/>
          </p:nvSpPr>
          <p:spPr>
            <a:xfrm>
              <a:off x="5322450" y="3344148"/>
              <a:ext cx="1480976" cy="1844220"/>
            </a:xfrm>
            <a:custGeom>
              <a:avLst/>
              <a:gdLst>
                <a:gd name="connsiteX0" fmla="*/ 41 w 1382514"/>
                <a:gd name="connsiteY0" fmla="*/ 1696722 h 1696722"/>
                <a:gd name="connsiteX1" fmla="*/ 1382556 w 1382514"/>
                <a:gd name="connsiteY1" fmla="*/ -1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1696722"/>
                  </a:moveTo>
                  <a:lnTo>
                    <a:pt x="1382556" y="-1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7" name="Figura a mano libera: forma 356">
              <a:extLst>
                <a:ext uri="{FF2B5EF4-FFF2-40B4-BE49-F238E27FC236}">
                  <a16:creationId xmlns:a16="http://schemas.microsoft.com/office/drawing/2014/main" id="{5186E326-5224-0F55-0198-33E83E0C469F}"/>
                </a:ext>
              </a:extLst>
            </p:cNvPr>
            <p:cNvSpPr/>
            <p:nvPr/>
          </p:nvSpPr>
          <p:spPr>
            <a:xfrm>
              <a:off x="5322450" y="3651518"/>
              <a:ext cx="1480976" cy="1536850"/>
            </a:xfrm>
            <a:custGeom>
              <a:avLst/>
              <a:gdLst>
                <a:gd name="connsiteX0" fmla="*/ 41 w 1382514"/>
                <a:gd name="connsiteY0" fmla="*/ 1413927 h 1413935"/>
                <a:gd name="connsiteX1" fmla="*/ 1382556 w 1382514"/>
                <a:gd name="connsiteY1" fmla="*/ -8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1413927"/>
                  </a:moveTo>
                  <a:lnTo>
                    <a:pt x="1382556" y="-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8" name="Figura a mano libera: forma 357">
              <a:extLst>
                <a:ext uri="{FF2B5EF4-FFF2-40B4-BE49-F238E27FC236}">
                  <a16:creationId xmlns:a16="http://schemas.microsoft.com/office/drawing/2014/main" id="{E1F5A863-05F7-63D9-A410-8BC9313C3036}"/>
                </a:ext>
              </a:extLst>
            </p:cNvPr>
            <p:cNvSpPr/>
            <p:nvPr/>
          </p:nvSpPr>
          <p:spPr>
            <a:xfrm>
              <a:off x="5322450" y="3958888"/>
              <a:ext cx="1480976" cy="1229480"/>
            </a:xfrm>
            <a:custGeom>
              <a:avLst/>
              <a:gdLst>
                <a:gd name="connsiteX0" fmla="*/ 41 w 1382514"/>
                <a:gd name="connsiteY0" fmla="*/ 1131132 h 1131148"/>
                <a:gd name="connsiteX1" fmla="*/ 1382556 w 1382514"/>
                <a:gd name="connsiteY1" fmla="*/ -16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1131132"/>
                  </a:moveTo>
                  <a:lnTo>
                    <a:pt x="1382556" y="-1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59" name="Figura a mano libera: forma 358">
              <a:extLst>
                <a:ext uri="{FF2B5EF4-FFF2-40B4-BE49-F238E27FC236}">
                  <a16:creationId xmlns:a16="http://schemas.microsoft.com/office/drawing/2014/main" id="{1F339511-0468-780D-5FA0-907EAAFAA6DF}"/>
                </a:ext>
              </a:extLst>
            </p:cNvPr>
            <p:cNvSpPr/>
            <p:nvPr/>
          </p:nvSpPr>
          <p:spPr>
            <a:xfrm>
              <a:off x="5322450" y="4266258"/>
              <a:ext cx="1480976" cy="922110"/>
            </a:xfrm>
            <a:custGeom>
              <a:avLst/>
              <a:gdLst>
                <a:gd name="connsiteX0" fmla="*/ 41 w 1382514"/>
                <a:gd name="connsiteY0" fmla="*/ 848338 h 848361"/>
                <a:gd name="connsiteX1" fmla="*/ 1382556 w 1382514"/>
                <a:gd name="connsiteY1" fmla="*/ -24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848338"/>
                  </a:moveTo>
                  <a:lnTo>
                    <a:pt x="1382556" y="-2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0" name="Figura a mano libera: forma 359">
              <a:extLst>
                <a:ext uri="{FF2B5EF4-FFF2-40B4-BE49-F238E27FC236}">
                  <a16:creationId xmlns:a16="http://schemas.microsoft.com/office/drawing/2014/main" id="{9A722B3B-2EB6-17BA-4CAB-5ED4A97ABDEF}"/>
                </a:ext>
              </a:extLst>
            </p:cNvPr>
            <p:cNvSpPr/>
            <p:nvPr/>
          </p:nvSpPr>
          <p:spPr>
            <a:xfrm>
              <a:off x="5322450" y="3036778"/>
              <a:ext cx="1480976" cy="10353"/>
            </a:xfrm>
            <a:custGeom>
              <a:avLst/>
              <a:gdLst>
                <a:gd name="connsiteX0" fmla="*/ 41 w 1382514"/>
                <a:gd name="connsiteY0" fmla="*/ 61 h 9525"/>
                <a:gd name="connsiteX1" fmla="*/ 1382556 w 1382514"/>
                <a:gd name="connsiteY1" fmla="*/ 6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61"/>
                  </a:moveTo>
                  <a:lnTo>
                    <a:pt x="1382556" y="6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1" name="Figura a mano libera: forma 360">
              <a:extLst>
                <a:ext uri="{FF2B5EF4-FFF2-40B4-BE49-F238E27FC236}">
                  <a16:creationId xmlns:a16="http://schemas.microsoft.com/office/drawing/2014/main" id="{74013774-0954-0E84-33AC-F8BF7EF22295}"/>
                </a:ext>
              </a:extLst>
            </p:cNvPr>
            <p:cNvSpPr/>
            <p:nvPr/>
          </p:nvSpPr>
          <p:spPr>
            <a:xfrm>
              <a:off x="5322450" y="3036778"/>
              <a:ext cx="1480976" cy="307370"/>
            </a:xfrm>
            <a:custGeom>
              <a:avLst/>
              <a:gdLst>
                <a:gd name="connsiteX0" fmla="*/ 41 w 1382514"/>
                <a:gd name="connsiteY0" fmla="*/ 282840 h 282787"/>
                <a:gd name="connsiteX1" fmla="*/ 1382556 w 1382514"/>
                <a:gd name="connsiteY1" fmla="*/ 53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840"/>
                  </a:moveTo>
                  <a:lnTo>
                    <a:pt x="1382556" y="5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2" name="Figura a mano libera: forma 361">
              <a:extLst>
                <a:ext uri="{FF2B5EF4-FFF2-40B4-BE49-F238E27FC236}">
                  <a16:creationId xmlns:a16="http://schemas.microsoft.com/office/drawing/2014/main" id="{A15BDFAF-EA6E-CF11-2BC9-D44D579965E1}"/>
                </a:ext>
              </a:extLst>
            </p:cNvPr>
            <p:cNvSpPr/>
            <p:nvPr/>
          </p:nvSpPr>
          <p:spPr>
            <a:xfrm>
              <a:off x="5322450" y="3036778"/>
              <a:ext cx="1480976" cy="614740"/>
            </a:xfrm>
            <a:custGeom>
              <a:avLst/>
              <a:gdLst>
                <a:gd name="connsiteX0" fmla="*/ 41 w 1382514"/>
                <a:gd name="connsiteY0" fmla="*/ 565619 h 565574"/>
                <a:gd name="connsiteX1" fmla="*/ 1382556 w 1382514"/>
                <a:gd name="connsiteY1" fmla="*/ 45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619"/>
                  </a:moveTo>
                  <a:lnTo>
                    <a:pt x="1382556" y="45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3" name="Figura a mano libera: forma 362">
              <a:extLst>
                <a:ext uri="{FF2B5EF4-FFF2-40B4-BE49-F238E27FC236}">
                  <a16:creationId xmlns:a16="http://schemas.microsoft.com/office/drawing/2014/main" id="{8102B217-9666-AD31-CBBA-AB8799B45E2A}"/>
                </a:ext>
              </a:extLst>
            </p:cNvPr>
            <p:cNvSpPr/>
            <p:nvPr/>
          </p:nvSpPr>
          <p:spPr>
            <a:xfrm>
              <a:off x="5322450" y="3036778"/>
              <a:ext cx="1480976" cy="922110"/>
            </a:xfrm>
            <a:custGeom>
              <a:avLst/>
              <a:gdLst>
                <a:gd name="connsiteX0" fmla="*/ 41 w 1382514"/>
                <a:gd name="connsiteY0" fmla="*/ 848399 h 848361"/>
                <a:gd name="connsiteX1" fmla="*/ 1382556 w 1382514"/>
                <a:gd name="connsiteY1" fmla="*/ 38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848399"/>
                  </a:moveTo>
                  <a:lnTo>
                    <a:pt x="1382556" y="3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 dirty="0"/>
            </a:p>
          </p:txBody>
        </p:sp>
        <p:sp>
          <p:nvSpPr>
            <p:cNvPr id="364" name="Figura a mano libera: forma 363">
              <a:extLst>
                <a:ext uri="{FF2B5EF4-FFF2-40B4-BE49-F238E27FC236}">
                  <a16:creationId xmlns:a16="http://schemas.microsoft.com/office/drawing/2014/main" id="{23A92EAA-0DE2-A3E7-E844-70EB23830EF1}"/>
                </a:ext>
              </a:extLst>
            </p:cNvPr>
            <p:cNvSpPr/>
            <p:nvPr/>
          </p:nvSpPr>
          <p:spPr>
            <a:xfrm>
              <a:off x="5322450" y="3036778"/>
              <a:ext cx="1480976" cy="1229480"/>
            </a:xfrm>
            <a:custGeom>
              <a:avLst/>
              <a:gdLst>
                <a:gd name="connsiteX0" fmla="*/ 41 w 1382514"/>
                <a:gd name="connsiteY0" fmla="*/ 1131178 h 1131148"/>
                <a:gd name="connsiteX1" fmla="*/ 1382556 w 1382514"/>
                <a:gd name="connsiteY1" fmla="*/ 30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1131178"/>
                  </a:moveTo>
                  <a:lnTo>
                    <a:pt x="1382556" y="30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5" name="Figura a mano libera: forma 364">
              <a:extLst>
                <a:ext uri="{FF2B5EF4-FFF2-40B4-BE49-F238E27FC236}">
                  <a16:creationId xmlns:a16="http://schemas.microsoft.com/office/drawing/2014/main" id="{96875EA7-1858-D504-E511-0ED5C5B040D6}"/>
                </a:ext>
              </a:extLst>
            </p:cNvPr>
            <p:cNvSpPr/>
            <p:nvPr/>
          </p:nvSpPr>
          <p:spPr>
            <a:xfrm>
              <a:off x="5322450" y="3036778"/>
              <a:ext cx="1480976" cy="1536850"/>
            </a:xfrm>
            <a:custGeom>
              <a:avLst/>
              <a:gdLst>
                <a:gd name="connsiteX0" fmla="*/ 41 w 1382514"/>
                <a:gd name="connsiteY0" fmla="*/ 1413958 h 1413935"/>
                <a:gd name="connsiteX1" fmla="*/ 1382556 w 1382514"/>
                <a:gd name="connsiteY1" fmla="*/ 22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1413958"/>
                  </a:moveTo>
                  <a:lnTo>
                    <a:pt x="1382556" y="2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6" name="Figura a mano libera: forma 365">
              <a:extLst>
                <a:ext uri="{FF2B5EF4-FFF2-40B4-BE49-F238E27FC236}">
                  <a16:creationId xmlns:a16="http://schemas.microsoft.com/office/drawing/2014/main" id="{D2ADFE35-FD6C-3B2D-98CB-63836746718D}"/>
                </a:ext>
              </a:extLst>
            </p:cNvPr>
            <p:cNvSpPr/>
            <p:nvPr/>
          </p:nvSpPr>
          <p:spPr>
            <a:xfrm>
              <a:off x="5322450" y="3036778"/>
              <a:ext cx="1480976" cy="1844220"/>
            </a:xfrm>
            <a:custGeom>
              <a:avLst/>
              <a:gdLst>
                <a:gd name="connsiteX0" fmla="*/ 41 w 1382514"/>
                <a:gd name="connsiteY0" fmla="*/ 1696737 h 1696722"/>
                <a:gd name="connsiteX1" fmla="*/ 1382556 w 1382514"/>
                <a:gd name="connsiteY1" fmla="*/ 15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1696737"/>
                  </a:moveTo>
                  <a:lnTo>
                    <a:pt x="1382556" y="15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7" name="Figura a mano libera: forma 366">
              <a:extLst>
                <a:ext uri="{FF2B5EF4-FFF2-40B4-BE49-F238E27FC236}">
                  <a16:creationId xmlns:a16="http://schemas.microsoft.com/office/drawing/2014/main" id="{E964A721-74E8-CC75-9A71-09063A8624B2}"/>
                </a:ext>
              </a:extLst>
            </p:cNvPr>
            <p:cNvSpPr/>
            <p:nvPr/>
          </p:nvSpPr>
          <p:spPr>
            <a:xfrm>
              <a:off x="5322450" y="3036778"/>
              <a:ext cx="1480976" cy="2151589"/>
            </a:xfrm>
            <a:custGeom>
              <a:avLst/>
              <a:gdLst>
                <a:gd name="connsiteX0" fmla="*/ 41 w 1382514"/>
                <a:gd name="connsiteY0" fmla="*/ 1979516 h 1979509"/>
                <a:gd name="connsiteX1" fmla="*/ 1382556 w 1382514"/>
                <a:gd name="connsiteY1" fmla="*/ 7 h 19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979509">
                  <a:moveTo>
                    <a:pt x="41" y="1979516"/>
                  </a:moveTo>
                  <a:lnTo>
                    <a:pt x="1382556" y="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8" name="Figura a mano libera: forma 367">
              <a:extLst>
                <a:ext uri="{FF2B5EF4-FFF2-40B4-BE49-F238E27FC236}">
                  <a16:creationId xmlns:a16="http://schemas.microsoft.com/office/drawing/2014/main" id="{24328974-BC91-507F-4E85-66730EEAA3A7}"/>
                </a:ext>
              </a:extLst>
            </p:cNvPr>
            <p:cNvSpPr/>
            <p:nvPr/>
          </p:nvSpPr>
          <p:spPr>
            <a:xfrm>
              <a:off x="5322450" y="3036778"/>
              <a:ext cx="1480976" cy="1536850"/>
            </a:xfrm>
            <a:custGeom>
              <a:avLst/>
              <a:gdLst>
                <a:gd name="connsiteX0" fmla="*/ 41 w 1382514"/>
                <a:gd name="connsiteY0" fmla="*/ 22 h 1413935"/>
                <a:gd name="connsiteX1" fmla="*/ 1382556 w 1382514"/>
                <a:gd name="connsiteY1" fmla="*/ 1413958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22"/>
                  </a:moveTo>
                  <a:lnTo>
                    <a:pt x="1382556" y="141395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69" name="Figura a mano libera: forma 368">
              <a:extLst>
                <a:ext uri="{FF2B5EF4-FFF2-40B4-BE49-F238E27FC236}">
                  <a16:creationId xmlns:a16="http://schemas.microsoft.com/office/drawing/2014/main" id="{C0735218-D6FC-1092-ED24-B949FC1F75AF}"/>
                </a:ext>
              </a:extLst>
            </p:cNvPr>
            <p:cNvSpPr/>
            <p:nvPr/>
          </p:nvSpPr>
          <p:spPr>
            <a:xfrm>
              <a:off x="5322450" y="3036778"/>
              <a:ext cx="1480976" cy="1844220"/>
            </a:xfrm>
            <a:custGeom>
              <a:avLst/>
              <a:gdLst>
                <a:gd name="connsiteX0" fmla="*/ 41 w 1382514"/>
                <a:gd name="connsiteY0" fmla="*/ 15 h 1696722"/>
                <a:gd name="connsiteX1" fmla="*/ 1382556 w 1382514"/>
                <a:gd name="connsiteY1" fmla="*/ 1696737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15"/>
                  </a:moveTo>
                  <a:lnTo>
                    <a:pt x="1382556" y="169673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70" name="Figura a mano libera: forma 369">
              <a:extLst>
                <a:ext uri="{FF2B5EF4-FFF2-40B4-BE49-F238E27FC236}">
                  <a16:creationId xmlns:a16="http://schemas.microsoft.com/office/drawing/2014/main" id="{145BB29E-6165-3F10-F45F-E53C338C0770}"/>
                </a:ext>
              </a:extLst>
            </p:cNvPr>
            <p:cNvSpPr/>
            <p:nvPr/>
          </p:nvSpPr>
          <p:spPr>
            <a:xfrm>
              <a:off x="5322450" y="3036778"/>
              <a:ext cx="1480976" cy="2151589"/>
            </a:xfrm>
            <a:custGeom>
              <a:avLst/>
              <a:gdLst>
                <a:gd name="connsiteX0" fmla="*/ 41 w 1382514"/>
                <a:gd name="connsiteY0" fmla="*/ 7 h 1979509"/>
                <a:gd name="connsiteX1" fmla="*/ 1382556 w 1382514"/>
                <a:gd name="connsiteY1" fmla="*/ 1979516 h 19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979509">
                  <a:moveTo>
                    <a:pt x="41" y="7"/>
                  </a:moveTo>
                  <a:lnTo>
                    <a:pt x="1382556" y="197951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71" name="Figura a mano libera: forma 370">
              <a:extLst>
                <a:ext uri="{FF2B5EF4-FFF2-40B4-BE49-F238E27FC236}">
                  <a16:creationId xmlns:a16="http://schemas.microsoft.com/office/drawing/2014/main" id="{F39642BA-83D3-C990-5EE6-226E1DB4B30E}"/>
                </a:ext>
              </a:extLst>
            </p:cNvPr>
            <p:cNvSpPr/>
            <p:nvPr/>
          </p:nvSpPr>
          <p:spPr>
            <a:xfrm>
              <a:off x="5322450" y="3344148"/>
              <a:ext cx="1480976" cy="1229480"/>
            </a:xfrm>
            <a:custGeom>
              <a:avLst/>
              <a:gdLst>
                <a:gd name="connsiteX0" fmla="*/ 41 w 1382514"/>
                <a:gd name="connsiteY0" fmla="*/ 15 h 1131148"/>
                <a:gd name="connsiteX1" fmla="*/ 1382556 w 1382514"/>
                <a:gd name="connsiteY1" fmla="*/ 1131163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15"/>
                  </a:moveTo>
                  <a:lnTo>
                    <a:pt x="1382556" y="113116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72" name="Figura a mano libera: forma 371">
              <a:extLst>
                <a:ext uri="{FF2B5EF4-FFF2-40B4-BE49-F238E27FC236}">
                  <a16:creationId xmlns:a16="http://schemas.microsoft.com/office/drawing/2014/main" id="{7508C02B-4D87-5FCD-C212-184521FF6790}"/>
                </a:ext>
              </a:extLst>
            </p:cNvPr>
            <p:cNvSpPr/>
            <p:nvPr/>
          </p:nvSpPr>
          <p:spPr>
            <a:xfrm>
              <a:off x="5322450" y="3344148"/>
              <a:ext cx="1480976" cy="1536850"/>
            </a:xfrm>
            <a:custGeom>
              <a:avLst/>
              <a:gdLst>
                <a:gd name="connsiteX0" fmla="*/ 41 w 1382514"/>
                <a:gd name="connsiteY0" fmla="*/ 7 h 1413935"/>
                <a:gd name="connsiteX1" fmla="*/ 1382556 w 1382514"/>
                <a:gd name="connsiteY1" fmla="*/ 1413942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7"/>
                  </a:moveTo>
                  <a:lnTo>
                    <a:pt x="1382556" y="141394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373" name="Figura a mano libera: forma 372">
              <a:extLst>
                <a:ext uri="{FF2B5EF4-FFF2-40B4-BE49-F238E27FC236}">
                  <a16:creationId xmlns:a16="http://schemas.microsoft.com/office/drawing/2014/main" id="{2D29D2C6-720B-4CAD-F5BA-E2E525258415}"/>
                </a:ext>
              </a:extLst>
            </p:cNvPr>
            <p:cNvSpPr/>
            <p:nvPr/>
          </p:nvSpPr>
          <p:spPr>
            <a:xfrm>
              <a:off x="5322450" y="3344148"/>
              <a:ext cx="1480976" cy="1844220"/>
            </a:xfrm>
            <a:custGeom>
              <a:avLst/>
              <a:gdLst>
                <a:gd name="connsiteX0" fmla="*/ 41 w 1382514"/>
                <a:gd name="connsiteY0" fmla="*/ -1 h 1696722"/>
                <a:gd name="connsiteX1" fmla="*/ 1382556 w 1382514"/>
                <a:gd name="connsiteY1" fmla="*/ 1696722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-1"/>
                  </a:moveTo>
                  <a:lnTo>
                    <a:pt x="1382556" y="169672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26" name="Figura a mano libera: forma 425">
              <a:extLst>
                <a:ext uri="{FF2B5EF4-FFF2-40B4-BE49-F238E27FC236}">
                  <a16:creationId xmlns:a16="http://schemas.microsoft.com/office/drawing/2014/main" id="{7D8A0286-C009-8127-75D1-60B7DF8F0C40}"/>
                </a:ext>
              </a:extLst>
            </p:cNvPr>
            <p:cNvSpPr/>
            <p:nvPr/>
          </p:nvSpPr>
          <p:spPr>
            <a:xfrm>
              <a:off x="5322450" y="3651518"/>
              <a:ext cx="1480976" cy="922110"/>
            </a:xfrm>
            <a:custGeom>
              <a:avLst/>
              <a:gdLst>
                <a:gd name="connsiteX0" fmla="*/ 41 w 1382514"/>
                <a:gd name="connsiteY0" fmla="*/ 7 h 848361"/>
                <a:gd name="connsiteX1" fmla="*/ 1382556 w 1382514"/>
                <a:gd name="connsiteY1" fmla="*/ 848368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7"/>
                  </a:moveTo>
                  <a:lnTo>
                    <a:pt x="1382556" y="84836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27" name="Figura a mano libera: forma 426">
              <a:extLst>
                <a:ext uri="{FF2B5EF4-FFF2-40B4-BE49-F238E27FC236}">
                  <a16:creationId xmlns:a16="http://schemas.microsoft.com/office/drawing/2014/main" id="{6B203F01-0983-DF42-7CA2-B3B5D10D330F}"/>
                </a:ext>
              </a:extLst>
            </p:cNvPr>
            <p:cNvSpPr/>
            <p:nvPr/>
          </p:nvSpPr>
          <p:spPr>
            <a:xfrm>
              <a:off x="5322450" y="3651518"/>
              <a:ext cx="1480976" cy="1229480"/>
            </a:xfrm>
            <a:custGeom>
              <a:avLst/>
              <a:gdLst>
                <a:gd name="connsiteX0" fmla="*/ 41 w 1382514"/>
                <a:gd name="connsiteY0" fmla="*/ -1 h 1131148"/>
                <a:gd name="connsiteX1" fmla="*/ 1382556 w 1382514"/>
                <a:gd name="connsiteY1" fmla="*/ 1131148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-1"/>
                  </a:moveTo>
                  <a:lnTo>
                    <a:pt x="1382556" y="113114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28" name="Figura a mano libera: forma 427">
              <a:extLst>
                <a:ext uri="{FF2B5EF4-FFF2-40B4-BE49-F238E27FC236}">
                  <a16:creationId xmlns:a16="http://schemas.microsoft.com/office/drawing/2014/main" id="{4FDB7DFE-B17F-34D8-B072-71732443D7CE}"/>
                </a:ext>
              </a:extLst>
            </p:cNvPr>
            <p:cNvSpPr/>
            <p:nvPr/>
          </p:nvSpPr>
          <p:spPr>
            <a:xfrm>
              <a:off x="5322450" y="3651518"/>
              <a:ext cx="1480976" cy="1536850"/>
            </a:xfrm>
            <a:custGeom>
              <a:avLst/>
              <a:gdLst>
                <a:gd name="connsiteX0" fmla="*/ 41 w 1382514"/>
                <a:gd name="connsiteY0" fmla="*/ -8 h 1413935"/>
                <a:gd name="connsiteX1" fmla="*/ 1382556 w 1382514"/>
                <a:gd name="connsiteY1" fmla="*/ 1413927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-8"/>
                  </a:moveTo>
                  <a:lnTo>
                    <a:pt x="1382556" y="141392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29" name="Figura a mano libera: forma 428">
              <a:extLst>
                <a:ext uri="{FF2B5EF4-FFF2-40B4-BE49-F238E27FC236}">
                  <a16:creationId xmlns:a16="http://schemas.microsoft.com/office/drawing/2014/main" id="{E96A5475-996B-EB88-619D-D803AAA42B6F}"/>
                </a:ext>
              </a:extLst>
            </p:cNvPr>
            <p:cNvSpPr/>
            <p:nvPr/>
          </p:nvSpPr>
          <p:spPr>
            <a:xfrm>
              <a:off x="5322450" y="3958888"/>
              <a:ext cx="1480976" cy="614740"/>
            </a:xfrm>
            <a:custGeom>
              <a:avLst/>
              <a:gdLst>
                <a:gd name="connsiteX0" fmla="*/ 41 w 1382514"/>
                <a:gd name="connsiteY0" fmla="*/ -1 h 565574"/>
                <a:gd name="connsiteX1" fmla="*/ 1382556 w 1382514"/>
                <a:gd name="connsiteY1" fmla="*/ 565573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-1"/>
                  </a:moveTo>
                  <a:lnTo>
                    <a:pt x="1382556" y="56557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0" name="Figura a mano libera: forma 429">
              <a:extLst>
                <a:ext uri="{FF2B5EF4-FFF2-40B4-BE49-F238E27FC236}">
                  <a16:creationId xmlns:a16="http://schemas.microsoft.com/office/drawing/2014/main" id="{F41B4089-06B9-2301-077A-B49C6D816B7D}"/>
                </a:ext>
              </a:extLst>
            </p:cNvPr>
            <p:cNvSpPr/>
            <p:nvPr/>
          </p:nvSpPr>
          <p:spPr>
            <a:xfrm>
              <a:off x="5322450" y="3958888"/>
              <a:ext cx="1480976" cy="922110"/>
            </a:xfrm>
            <a:custGeom>
              <a:avLst/>
              <a:gdLst>
                <a:gd name="connsiteX0" fmla="*/ 41 w 1382514"/>
                <a:gd name="connsiteY0" fmla="*/ -8 h 848361"/>
                <a:gd name="connsiteX1" fmla="*/ 1382556 w 1382514"/>
                <a:gd name="connsiteY1" fmla="*/ 848353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-8"/>
                  </a:moveTo>
                  <a:lnTo>
                    <a:pt x="1382556" y="84835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1" name="Figura a mano libera: forma 430">
              <a:extLst>
                <a:ext uri="{FF2B5EF4-FFF2-40B4-BE49-F238E27FC236}">
                  <a16:creationId xmlns:a16="http://schemas.microsoft.com/office/drawing/2014/main" id="{1F0816BA-A253-8D29-41F2-F02505F3D862}"/>
                </a:ext>
              </a:extLst>
            </p:cNvPr>
            <p:cNvSpPr/>
            <p:nvPr/>
          </p:nvSpPr>
          <p:spPr>
            <a:xfrm>
              <a:off x="5322450" y="3958888"/>
              <a:ext cx="1480976" cy="1229480"/>
            </a:xfrm>
            <a:custGeom>
              <a:avLst/>
              <a:gdLst>
                <a:gd name="connsiteX0" fmla="*/ 41 w 1382514"/>
                <a:gd name="connsiteY0" fmla="*/ -16 h 1131148"/>
                <a:gd name="connsiteX1" fmla="*/ 1382556 w 1382514"/>
                <a:gd name="connsiteY1" fmla="*/ 1131132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-16"/>
                  </a:moveTo>
                  <a:lnTo>
                    <a:pt x="1382556" y="113113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2" name="Figura a mano libera: forma 431">
              <a:extLst>
                <a:ext uri="{FF2B5EF4-FFF2-40B4-BE49-F238E27FC236}">
                  <a16:creationId xmlns:a16="http://schemas.microsoft.com/office/drawing/2014/main" id="{7A660367-276D-E502-AE99-E18AEE58C346}"/>
                </a:ext>
              </a:extLst>
            </p:cNvPr>
            <p:cNvSpPr/>
            <p:nvPr/>
          </p:nvSpPr>
          <p:spPr>
            <a:xfrm>
              <a:off x="5322450" y="4266258"/>
              <a:ext cx="1480976" cy="307370"/>
            </a:xfrm>
            <a:custGeom>
              <a:avLst/>
              <a:gdLst>
                <a:gd name="connsiteX0" fmla="*/ 41 w 1382514"/>
                <a:gd name="connsiteY0" fmla="*/ -8 h 282787"/>
                <a:gd name="connsiteX1" fmla="*/ 1382556 w 1382514"/>
                <a:gd name="connsiteY1" fmla="*/ 282779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-8"/>
                  </a:moveTo>
                  <a:lnTo>
                    <a:pt x="1382556" y="28277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3" name="Figura a mano libera: forma 432">
              <a:extLst>
                <a:ext uri="{FF2B5EF4-FFF2-40B4-BE49-F238E27FC236}">
                  <a16:creationId xmlns:a16="http://schemas.microsoft.com/office/drawing/2014/main" id="{49EF7122-CA0F-316D-72C9-0FD531992797}"/>
                </a:ext>
              </a:extLst>
            </p:cNvPr>
            <p:cNvSpPr/>
            <p:nvPr/>
          </p:nvSpPr>
          <p:spPr>
            <a:xfrm>
              <a:off x="5322450" y="4266258"/>
              <a:ext cx="1480976" cy="614740"/>
            </a:xfrm>
            <a:custGeom>
              <a:avLst/>
              <a:gdLst>
                <a:gd name="connsiteX0" fmla="*/ 41 w 1382514"/>
                <a:gd name="connsiteY0" fmla="*/ -16 h 565574"/>
                <a:gd name="connsiteX1" fmla="*/ 1382556 w 1382514"/>
                <a:gd name="connsiteY1" fmla="*/ 565558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-16"/>
                  </a:moveTo>
                  <a:lnTo>
                    <a:pt x="1382556" y="56555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4" name="Figura a mano libera: forma 433">
              <a:extLst>
                <a:ext uri="{FF2B5EF4-FFF2-40B4-BE49-F238E27FC236}">
                  <a16:creationId xmlns:a16="http://schemas.microsoft.com/office/drawing/2014/main" id="{49E1246D-49B8-067C-2468-A87767C78472}"/>
                </a:ext>
              </a:extLst>
            </p:cNvPr>
            <p:cNvSpPr/>
            <p:nvPr/>
          </p:nvSpPr>
          <p:spPr>
            <a:xfrm>
              <a:off x="5322450" y="4266258"/>
              <a:ext cx="1480976" cy="922110"/>
            </a:xfrm>
            <a:custGeom>
              <a:avLst/>
              <a:gdLst>
                <a:gd name="connsiteX0" fmla="*/ 41 w 1382514"/>
                <a:gd name="connsiteY0" fmla="*/ -24 h 848361"/>
                <a:gd name="connsiteX1" fmla="*/ 1382556 w 1382514"/>
                <a:gd name="connsiteY1" fmla="*/ 848338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-24"/>
                  </a:moveTo>
                  <a:lnTo>
                    <a:pt x="1382556" y="84833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5" name="Figura a mano libera: forma 434">
              <a:extLst>
                <a:ext uri="{FF2B5EF4-FFF2-40B4-BE49-F238E27FC236}">
                  <a16:creationId xmlns:a16="http://schemas.microsoft.com/office/drawing/2014/main" id="{046F6767-16B4-36E1-E9AA-107238C75D9D}"/>
                </a:ext>
              </a:extLst>
            </p:cNvPr>
            <p:cNvSpPr/>
            <p:nvPr/>
          </p:nvSpPr>
          <p:spPr>
            <a:xfrm>
              <a:off x="5322450" y="4573628"/>
              <a:ext cx="1480976" cy="10353"/>
            </a:xfrm>
            <a:custGeom>
              <a:avLst/>
              <a:gdLst>
                <a:gd name="connsiteX0" fmla="*/ 41 w 1382514"/>
                <a:gd name="connsiteY0" fmla="*/ -16 h 9525"/>
                <a:gd name="connsiteX1" fmla="*/ 1382556 w 1382514"/>
                <a:gd name="connsiteY1" fmla="*/ -1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-16"/>
                  </a:moveTo>
                  <a:lnTo>
                    <a:pt x="1382556" y="-1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6" name="Figura a mano libera: forma 435">
              <a:extLst>
                <a:ext uri="{FF2B5EF4-FFF2-40B4-BE49-F238E27FC236}">
                  <a16:creationId xmlns:a16="http://schemas.microsoft.com/office/drawing/2014/main" id="{030F764F-D18B-A829-8577-FF6E6293E825}"/>
                </a:ext>
              </a:extLst>
            </p:cNvPr>
            <p:cNvSpPr/>
            <p:nvPr/>
          </p:nvSpPr>
          <p:spPr>
            <a:xfrm>
              <a:off x="5322450" y="4573628"/>
              <a:ext cx="1480976" cy="307370"/>
            </a:xfrm>
            <a:custGeom>
              <a:avLst/>
              <a:gdLst>
                <a:gd name="connsiteX0" fmla="*/ 41 w 1382514"/>
                <a:gd name="connsiteY0" fmla="*/ -24 h 282787"/>
                <a:gd name="connsiteX1" fmla="*/ 1382556 w 1382514"/>
                <a:gd name="connsiteY1" fmla="*/ 282763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-24"/>
                  </a:moveTo>
                  <a:lnTo>
                    <a:pt x="1382556" y="28276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7" name="Figura a mano libera: forma 436">
              <a:extLst>
                <a:ext uri="{FF2B5EF4-FFF2-40B4-BE49-F238E27FC236}">
                  <a16:creationId xmlns:a16="http://schemas.microsoft.com/office/drawing/2014/main" id="{55A4AC37-4606-190E-8203-A0402A5CE32E}"/>
                </a:ext>
              </a:extLst>
            </p:cNvPr>
            <p:cNvSpPr/>
            <p:nvPr/>
          </p:nvSpPr>
          <p:spPr>
            <a:xfrm>
              <a:off x="5322450" y="4573628"/>
              <a:ext cx="1480976" cy="614740"/>
            </a:xfrm>
            <a:custGeom>
              <a:avLst/>
              <a:gdLst>
                <a:gd name="connsiteX0" fmla="*/ 41 w 1382514"/>
                <a:gd name="connsiteY0" fmla="*/ -31 h 565574"/>
                <a:gd name="connsiteX1" fmla="*/ 1382556 w 1382514"/>
                <a:gd name="connsiteY1" fmla="*/ 565543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-31"/>
                  </a:moveTo>
                  <a:lnTo>
                    <a:pt x="1382556" y="56554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8" name="Figura a mano libera: forma 437">
              <a:extLst>
                <a:ext uri="{FF2B5EF4-FFF2-40B4-BE49-F238E27FC236}">
                  <a16:creationId xmlns:a16="http://schemas.microsoft.com/office/drawing/2014/main" id="{D983F718-9340-B031-7B59-49874E64E21B}"/>
                </a:ext>
              </a:extLst>
            </p:cNvPr>
            <p:cNvSpPr/>
            <p:nvPr/>
          </p:nvSpPr>
          <p:spPr>
            <a:xfrm>
              <a:off x="5322450" y="4573628"/>
              <a:ext cx="1480976" cy="307370"/>
            </a:xfrm>
            <a:custGeom>
              <a:avLst/>
              <a:gdLst>
                <a:gd name="connsiteX0" fmla="*/ 41 w 1382514"/>
                <a:gd name="connsiteY0" fmla="*/ 282763 h 282787"/>
                <a:gd name="connsiteX1" fmla="*/ 1382556 w 1382514"/>
                <a:gd name="connsiteY1" fmla="*/ -24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763"/>
                  </a:moveTo>
                  <a:lnTo>
                    <a:pt x="1382556" y="-2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39" name="Figura a mano libera: forma 438">
              <a:extLst>
                <a:ext uri="{FF2B5EF4-FFF2-40B4-BE49-F238E27FC236}">
                  <a16:creationId xmlns:a16="http://schemas.microsoft.com/office/drawing/2014/main" id="{10C21C39-A3EC-23D4-CE0A-7A44026DAC11}"/>
                </a:ext>
              </a:extLst>
            </p:cNvPr>
            <p:cNvSpPr/>
            <p:nvPr/>
          </p:nvSpPr>
          <p:spPr>
            <a:xfrm>
              <a:off x="5322450" y="4880998"/>
              <a:ext cx="1480976" cy="10353"/>
            </a:xfrm>
            <a:custGeom>
              <a:avLst/>
              <a:gdLst>
                <a:gd name="connsiteX0" fmla="*/ 41 w 1382514"/>
                <a:gd name="connsiteY0" fmla="*/ -31 h 9525"/>
                <a:gd name="connsiteX1" fmla="*/ 1382556 w 1382514"/>
                <a:gd name="connsiteY1" fmla="*/ -3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-31"/>
                  </a:moveTo>
                  <a:lnTo>
                    <a:pt x="1382556" y="-3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40" name="Figura a mano libera: forma 439">
              <a:extLst>
                <a:ext uri="{FF2B5EF4-FFF2-40B4-BE49-F238E27FC236}">
                  <a16:creationId xmlns:a16="http://schemas.microsoft.com/office/drawing/2014/main" id="{E45F68F6-C530-0A6D-3541-40B6E297E7DB}"/>
                </a:ext>
              </a:extLst>
            </p:cNvPr>
            <p:cNvSpPr/>
            <p:nvPr/>
          </p:nvSpPr>
          <p:spPr>
            <a:xfrm>
              <a:off x="5322450" y="4880998"/>
              <a:ext cx="1480976" cy="307370"/>
            </a:xfrm>
            <a:custGeom>
              <a:avLst/>
              <a:gdLst>
                <a:gd name="connsiteX0" fmla="*/ 41 w 1382514"/>
                <a:gd name="connsiteY0" fmla="*/ -39 h 282787"/>
                <a:gd name="connsiteX1" fmla="*/ 1382556 w 1382514"/>
                <a:gd name="connsiteY1" fmla="*/ 282748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-39"/>
                  </a:moveTo>
                  <a:lnTo>
                    <a:pt x="1382556" y="28274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41" name="Figura a mano libera: forma 440">
              <a:extLst>
                <a:ext uri="{FF2B5EF4-FFF2-40B4-BE49-F238E27FC236}">
                  <a16:creationId xmlns:a16="http://schemas.microsoft.com/office/drawing/2014/main" id="{06CBAAC0-27FE-9289-FD83-39BF3553504D}"/>
                </a:ext>
              </a:extLst>
            </p:cNvPr>
            <p:cNvSpPr/>
            <p:nvPr/>
          </p:nvSpPr>
          <p:spPr>
            <a:xfrm>
              <a:off x="5322450" y="4573628"/>
              <a:ext cx="1480976" cy="614740"/>
            </a:xfrm>
            <a:custGeom>
              <a:avLst/>
              <a:gdLst>
                <a:gd name="connsiteX0" fmla="*/ 41 w 1382514"/>
                <a:gd name="connsiteY0" fmla="*/ 565543 h 565574"/>
                <a:gd name="connsiteX1" fmla="*/ 1382556 w 1382514"/>
                <a:gd name="connsiteY1" fmla="*/ -31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543"/>
                  </a:moveTo>
                  <a:lnTo>
                    <a:pt x="1382556" y="-3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42" name="Figura a mano libera: forma 441">
              <a:extLst>
                <a:ext uri="{FF2B5EF4-FFF2-40B4-BE49-F238E27FC236}">
                  <a16:creationId xmlns:a16="http://schemas.microsoft.com/office/drawing/2014/main" id="{6614E696-1989-3E4C-759D-2E8426141102}"/>
                </a:ext>
              </a:extLst>
            </p:cNvPr>
            <p:cNvSpPr/>
            <p:nvPr/>
          </p:nvSpPr>
          <p:spPr>
            <a:xfrm>
              <a:off x="5322450" y="4880998"/>
              <a:ext cx="1480976" cy="307370"/>
            </a:xfrm>
            <a:custGeom>
              <a:avLst/>
              <a:gdLst>
                <a:gd name="connsiteX0" fmla="*/ 41 w 1382514"/>
                <a:gd name="connsiteY0" fmla="*/ 282748 h 282787"/>
                <a:gd name="connsiteX1" fmla="*/ 1382556 w 1382514"/>
                <a:gd name="connsiteY1" fmla="*/ -39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748"/>
                  </a:moveTo>
                  <a:lnTo>
                    <a:pt x="1382556" y="-3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43" name="Figura a mano libera: forma 442">
              <a:extLst>
                <a:ext uri="{FF2B5EF4-FFF2-40B4-BE49-F238E27FC236}">
                  <a16:creationId xmlns:a16="http://schemas.microsoft.com/office/drawing/2014/main" id="{1491DE26-E2AA-E729-71CB-BE265E498250}"/>
                </a:ext>
              </a:extLst>
            </p:cNvPr>
            <p:cNvSpPr/>
            <p:nvPr/>
          </p:nvSpPr>
          <p:spPr>
            <a:xfrm>
              <a:off x="5322450" y="5188368"/>
              <a:ext cx="1480976" cy="10353"/>
            </a:xfrm>
            <a:custGeom>
              <a:avLst/>
              <a:gdLst>
                <a:gd name="connsiteX0" fmla="*/ 41 w 1382514"/>
                <a:gd name="connsiteY0" fmla="*/ -47 h 9525"/>
                <a:gd name="connsiteX1" fmla="*/ 1382556 w 1382514"/>
                <a:gd name="connsiteY1" fmla="*/ -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-47"/>
                  </a:moveTo>
                  <a:lnTo>
                    <a:pt x="1382556" y="-4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44" name="Figura a mano libera: forma 443">
              <a:extLst>
                <a:ext uri="{FF2B5EF4-FFF2-40B4-BE49-F238E27FC236}">
                  <a16:creationId xmlns:a16="http://schemas.microsoft.com/office/drawing/2014/main" id="{D388A678-527F-F456-8EBF-F1807AAC97B5}"/>
                </a:ext>
              </a:extLst>
            </p:cNvPr>
            <p:cNvSpPr/>
            <p:nvPr/>
          </p:nvSpPr>
          <p:spPr>
            <a:xfrm>
              <a:off x="5322450" y="3036778"/>
              <a:ext cx="1480976" cy="2458959"/>
            </a:xfrm>
            <a:custGeom>
              <a:avLst/>
              <a:gdLst>
                <a:gd name="connsiteX0" fmla="*/ 41 w 1382514"/>
                <a:gd name="connsiteY0" fmla="*/ -1 h 2262296"/>
                <a:gd name="connsiteX1" fmla="*/ 1382556 w 1382514"/>
                <a:gd name="connsiteY1" fmla="*/ 2262296 h 226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262296">
                  <a:moveTo>
                    <a:pt x="41" y="-1"/>
                  </a:moveTo>
                  <a:lnTo>
                    <a:pt x="1382556" y="226229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445" name="Figura a mano libera: forma 444">
              <a:extLst>
                <a:ext uri="{FF2B5EF4-FFF2-40B4-BE49-F238E27FC236}">
                  <a16:creationId xmlns:a16="http://schemas.microsoft.com/office/drawing/2014/main" id="{70D3BC07-708A-F124-2439-3A945E796E3E}"/>
                </a:ext>
              </a:extLst>
            </p:cNvPr>
            <p:cNvSpPr/>
            <p:nvPr/>
          </p:nvSpPr>
          <p:spPr>
            <a:xfrm>
              <a:off x="5322450" y="3036778"/>
              <a:ext cx="1480976" cy="2766329"/>
            </a:xfrm>
            <a:custGeom>
              <a:avLst/>
              <a:gdLst>
                <a:gd name="connsiteX0" fmla="*/ 41 w 1382514"/>
                <a:gd name="connsiteY0" fmla="*/ -8 h 2545083"/>
                <a:gd name="connsiteX1" fmla="*/ 1382556 w 1382514"/>
                <a:gd name="connsiteY1" fmla="*/ 2545075 h 254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545083">
                  <a:moveTo>
                    <a:pt x="41" y="-8"/>
                  </a:moveTo>
                  <a:lnTo>
                    <a:pt x="1382556" y="2545075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0" name="Figura a mano libera: forma 639">
              <a:extLst>
                <a:ext uri="{FF2B5EF4-FFF2-40B4-BE49-F238E27FC236}">
                  <a16:creationId xmlns:a16="http://schemas.microsoft.com/office/drawing/2014/main" id="{62BCFE53-EB33-E919-95C2-8B7D6930516F}"/>
                </a:ext>
              </a:extLst>
            </p:cNvPr>
            <p:cNvSpPr/>
            <p:nvPr/>
          </p:nvSpPr>
          <p:spPr>
            <a:xfrm>
              <a:off x="5322450" y="3344148"/>
              <a:ext cx="1480976" cy="2151589"/>
            </a:xfrm>
            <a:custGeom>
              <a:avLst/>
              <a:gdLst>
                <a:gd name="connsiteX0" fmla="*/ 41 w 1382514"/>
                <a:gd name="connsiteY0" fmla="*/ -8 h 1979509"/>
                <a:gd name="connsiteX1" fmla="*/ 1382556 w 1382514"/>
                <a:gd name="connsiteY1" fmla="*/ 1979501 h 19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979509">
                  <a:moveTo>
                    <a:pt x="41" y="-8"/>
                  </a:moveTo>
                  <a:lnTo>
                    <a:pt x="1382556" y="197950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1" name="Figura a mano libera: forma 640">
              <a:extLst>
                <a:ext uri="{FF2B5EF4-FFF2-40B4-BE49-F238E27FC236}">
                  <a16:creationId xmlns:a16="http://schemas.microsoft.com/office/drawing/2014/main" id="{AF8122A4-950D-8B5E-0FC4-C39204151C58}"/>
                </a:ext>
              </a:extLst>
            </p:cNvPr>
            <p:cNvSpPr/>
            <p:nvPr/>
          </p:nvSpPr>
          <p:spPr>
            <a:xfrm>
              <a:off x="5322450" y="3344148"/>
              <a:ext cx="1480976" cy="2458959"/>
            </a:xfrm>
            <a:custGeom>
              <a:avLst/>
              <a:gdLst>
                <a:gd name="connsiteX0" fmla="*/ 41 w 1382514"/>
                <a:gd name="connsiteY0" fmla="*/ -16 h 2262296"/>
                <a:gd name="connsiteX1" fmla="*/ 1382556 w 1382514"/>
                <a:gd name="connsiteY1" fmla="*/ 2262281 h 226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262296">
                  <a:moveTo>
                    <a:pt x="41" y="-16"/>
                  </a:moveTo>
                  <a:lnTo>
                    <a:pt x="1382556" y="226228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2" name="Figura a mano libera: forma 641">
              <a:extLst>
                <a:ext uri="{FF2B5EF4-FFF2-40B4-BE49-F238E27FC236}">
                  <a16:creationId xmlns:a16="http://schemas.microsoft.com/office/drawing/2014/main" id="{8A20CB52-23C4-57B8-DE66-4DDEFBFEE3EF}"/>
                </a:ext>
              </a:extLst>
            </p:cNvPr>
            <p:cNvSpPr/>
            <p:nvPr/>
          </p:nvSpPr>
          <p:spPr>
            <a:xfrm>
              <a:off x="5322450" y="3651518"/>
              <a:ext cx="1480976" cy="1844220"/>
            </a:xfrm>
            <a:custGeom>
              <a:avLst/>
              <a:gdLst>
                <a:gd name="connsiteX0" fmla="*/ 41 w 1382514"/>
                <a:gd name="connsiteY0" fmla="*/ -16 h 1696722"/>
                <a:gd name="connsiteX1" fmla="*/ 1382556 w 1382514"/>
                <a:gd name="connsiteY1" fmla="*/ 1696706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-16"/>
                  </a:moveTo>
                  <a:lnTo>
                    <a:pt x="1382556" y="169670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3" name="Figura a mano libera: forma 642">
              <a:extLst>
                <a:ext uri="{FF2B5EF4-FFF2-40B4-BE49-F238E27FC236}">
                  <a16:creationId xmlns:a16="http://schemas.microsoft.com/office/drawing/2014/main" id="{AB563096-77B1-63BD-6E6E-0268A6ECFC50}"/>
                </a:ext>
              </a:extLst>
            </p:cNvPr>
            <p:cNvSpPr/>
            <p:nvPr/>
          </p:nvSpPr>
          <p:spPr>
            <a:xfrm>
              <a:off x="5322450" y="3651518"/>
              <a:ext cx="1480976" cy="2151589"/>
            </a:xfrm>
            <a:custGeom>
              <a:avLst/>
              <a:gdLst>
                <a:gd name="connsiteX0" fmla="*/ 41 w 1382514"/>
                <a:gd name="connsiteY0" fmla="*/ -24 h 1979509"/>
                <a:gd name="connsiteX1" fmla="*/ 1382556 w 1382514"/>
                <a:gd name="connsiteY1" fmla="*/ 1979486 h 19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979509">
                  <a:moveTo>
                    <a:pt x="41" y="-24"/>
                  </a:moveTo>
                  <a:lnTo>
                    <a:pt x="1382556" y="197948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4" name="Figura a mano libera: forma 643">
              <a:extLst>
                <a:ext uri="{FF2B5EF4-FFF2-40B4-BE49-F238E27FC236}">
                  <a16:creationId xmlns:a16="http://schemas.microsoft.com/office/drawing/2014/main" id="{226D52AF-FDDA-F0A5-857D-4BDDDA8823AE}"/>
                </a:ext>
              </a:extLst>
            </p:cNvPr>
            <p:cNvSpPr/>
            <p:nvPr/>
          </p:nvSpPr>
          <p:spPr>
            <a:xfrm>
              <a:off x="5322450" y="3958888"/>
              <a:ext cx="1480976" cy="1536850"/>
            </a:xfrm>
            <a:custGeom>
              <a:avLst/>
              <a:gdLst>
                <a:gd name="connsiteX0" fmla="*/ 41 w 1382514"/>
                <a:gd name="connsiteY0" fmla="*/ -24 h 1413935"/>
                <a:gd name="connsiteX1" fmla="*/ 1382556 w 1382514"/>
                <a:gd name="connsiteY1" fmla="*/ 1413912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-24"/>
                  </a:moveTo>
                  <a:lnTo>
                    <a:pt x="1382556" y="141391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5" name="Figura a mano libera: forma 644">
              <a:extLst>
                <a:ext uri="{FF2B5EF4-FFF2-40B4-BE49-F238E27FC236}">
                  <a16:creationId xmlns:a16="http://schemas.microsoft.com/office/drawing/2014/main" id="{13569B39-0FD6-D0DB-061E-AB36C1E1B90E}"/>
                </a:ext>
              </a:extLst>
            </p:cNvPr>
            <p:cNvSpPr/>
            <p:nvPr/>
          </p:nvSpPr>
          <p:spPr>
            <a:xfrm>
              <a:off x="5322450" y="3958888"/>
              <a:ext cx="1480976" cy="1844220"/>
            </a:xfrm>
            <a:custGeom>
              <a:avLst/>
              <a:gdLst>
                <a:gd name="connsiteX0" fmla="*/ 41 w 1382514"/>
                <a:gd name="connsiteY0" fmla="*/ -31 h 1696722"/>
                <a:gd name="connsiteX1" fmla="*/ 1382556 w 1382514"/>
                <a:gd name="connsiteY1" fmla="*/ 1696691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-31"/>
                  </a:moveTo>
                  <a:lnTo>
                    <a:pt x="1382556" y="169669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6" name="Figura a mano libera: forma 645">
              <a:extLst>
                <a:ext uri="{FF2B5EF4-FFF2-40B4-BE49-F238E27FC236}">
                  <a16:creationId xmlns:a16="http://schemas.microsoft.com/office/drawing/2014/main" id="{0465210A-8963-7068-1254-A662655CF485}"/>
                </a:ext>
              </a:extLst>
            </p:cNvPr>
            <p:cNvSpPr/>
            <p:nvPr/>
          </p:nvSpPr>
          <p:spPr>
            <a:xfrm>
              <a:off x="5322450" y="4266258"/>
              <a:ext cx="1480976" cy="1229480"/>
            </a:xfrm>
            <a:custGeom>
              <a:avLst/>
              <a:gdLst>
                <a:gd name="connsiteX0" fmla="*/ 41 w 1382514"/>
                <a:gd name="connsiteY0" fmla="*/ -31 h 1131148"/>
                <a:gd name="connsiteX1" fmla="*/ 1382556 w 1382514"/>
                <a:gd name="connsiteY1" fmla="*/ 1131117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-31"/>
                  </a:moveTo>
                  <a:lnTo>
                    <a:pt x="1382556" y="113111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7" name="Figura a mano libera: forma 646">
              <a:extLst>
                <a:ext uri="{FF2B5EF4-FFF2-40B4-BE49-F238E27FC236}">
                  <a16:creationId xmlns:a16="http://schemas.microsoft.com/office/drawing/2014/main" id="{64F42545-71EF-1A7D-ADC4-D154EF11EBFC}"/>
                </a:ext>
              </a:extLst>
            </p:cNvPr>
            <p:cNvSpPr/>
            <p:nvPr/>
          </p:nvSpPr>
          <p:spPr>
            <a:xfrm>
              <a:off x="5322450" y="4266258"/>
              <a:ext cx="1480976" cy="1536850"/>
            </a:xfrm>
            <a:custGeom>
              <a:avLst/>
              <a:gdLst>
                <a:gd name="connsiteX0" fmla="*/ 41 w 1382514"/>
                <a:gd name="connsiteY0" fmla="*/ -39 h 1413935"/>
                <a:gd name="connsiteX1" fmla="*/ 1382556 w 1382514"/>
                <a:gd name="connsiteY1" fmla="*/ 1413896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-39"/>
                  </a:moveTo>
                  <a:lnTo>
                    <a:pt x="1382556" y="141389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8" name="Figura a mano libera: forma 647">
              <a:extLst>
                <a:ext uri="{FF2B5EF4-FFF2-40B4-BE49-F238E27FC236}">
                  <a16:creationId xmlns:a16="http://schemas.microsoft.com/office/drawing/2014/main" id="{C123683D-FC35-BA98-AE48-94C3E73C0B64}"/>
                </a:ext>
              </a:extLst>
            </p:cNvPr>
            <p:cNvSpPr/>
            <p:nvPr/>
          </p:nvSpPr>
          <p:spPr>
            <a:xfrm>
              <a:off x="5322450" y="4573628"/>
              <a:ext cx="1480976" cy="922110"/>
            </a:xfrm>
            <a:custGeom>
              <a:avLst/>
              <a:gdLst>
                <a:gd name="connsiteX0" fmla="*/ 41 w 1382514"/>
                <a:gd name="connsiteY0" fmla="*/ -39 h 848361"/>
                <a:gd name="connsiteX1" fmla="*/ 1382556 w 1382514"/>
                <a:gd name="connsiteY1" fmla="*/ 848322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-39"/>
                  </a:moveTo>
                  <a:lnTo>
                    <a:pt x="1382556" y="84832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49" name="Figura a mano libera: forma 648">
              <a:extLst>
                <a:ext uri="{FF2B5EF4-FFF2-40B4-BE49-F238E27FC236}">
                  <a16:creationId xmlns:a16="http://schemas.microsoft.com/office/drawing/2014/main" id="{9DCC97E7-5567-E15E-6CA1-D25C10911FE1}"/>
                </a:ext>
              </a:extLst>
            </p:cNvPr>
            <p:cNvSpPr/>
            <p:nvPr/>
          </p:nvSpPr>
          <p:spPr>
            <a:xfrm>
              <a:off x="5322450" y="4573628"/>
              <a:ext cx="1480976" cy="1229480"/>
            </a:xfrm>
            <a:custGeom>
              <a:avLst/>
              <a:gdLst>
                <a:gd name="connsiteX0" fmla="*/ 41 w 1382514"/>
                <a:gd name="connsiteY0" fmla="*/ -47 h 1131148"/>
                <a:gd name="connsiteX1" fmla="*/ 1382556 w 1382514"/>
                <a:gd name="connsiteY1" fmla="*/ 1131102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-47"/>
                  </a:moveTo>
                  <a:lnTo>
                    <a:pt x="1382556" y="113110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0" name="Figura a mano libera: forma 649">
              <a:extLst>
                <a:ext uri="{FF2B5EF4-FFF2-40B4-BE49-F238E27FC236}">
                  <a16:creationId xmlns:a16="http://schemas.microsoft.com/office/drawing/2014/main" id="{A8C0C42E-037A-CD14-6A0A-CEF88AA45CC0}"/>
                </a:ext>
              </a:extLst>
            </p:cNvPr>
            <p:cNvSpPr/>
            <p:nvPr/>
          </p:nvSpPr>
          <p:spPr>
            <a:xfrm>
              <a:off x="5322450" y="4880998"/>
              <a:ext cx="1480976" cy="614740"/>
            </a:xfrm>
            <a:custGeom>
              <a:avLst/>
              <a:gdLst>
                <a:gd name="connsiteX0" fmla="*/ 41 w 1382514"/>
                <a:gd name="connsiteY0" fmla="*/ -47 h 565574"/>
                <a:gd name="connsiteX1" fmla="*/ 1382556 w 1382514"/>
                <a:gd name="connsiteY1" fmla="*/ 565527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-47"/>
                  </a:moveTo>
                  <a:lnTo>
                    <a:pt x="1382556" y="56552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1" name="Figura a mano libera: forma 650">
              <a:extLst>
                <a:ext uri="{FF2B5EF4-FFF2-40B4-BE49-F238E27FC236}">
                  <a16:creationId xmlns:a16="http://schemas.microsoft.com/office/drawing/2014/main" id="{53061BE7-BC3C-ED9A-D63B-703605392EB1}"/>
                </a:ext>
              </a:extLst>
            </p:cNvPr>
            <p:cNvSpPr/>
            <p:nvPr/>
          </p:nvSpPr>
          <p:spPr>
            <a:xfrm>
              <a:off x="5322450" y="4880998"/>
              <a:ext cx="1480976" cy="922110"/>
            </a:xfrm>
            <a:custGeom>
              <a:avLst/>
              <a:gdLst>
                <a:gd name="connsiteX0" fmla="*/ 41 w 1382514"/>
                <a:gd name="connsiteY0" fmla="*/ -54 h 848361"/>
                <a:gd name="connsiteX1" fmla="*/ 1382556 w 1382514"/>
                <a:gd name="connsiteY1" fmla="*/ 848307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-54"/>
                  </a:moveTo>
                  <a:lnTo>
                    <a:pt x="1382556" y="84830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2" name="Figura a mano libera: forma 651">
              <a:extLst>
                <a:ext uri="{FF2B5EF4-FFF2-40B4-BE49-F238E27FC236}">
                  <a16:creationId xmlns:a16="http://schemas.microsoft.com/office/drawing/2014/main" id="{D5CC37EE-08C9-3071-2CE4-99831990D997}"/>
                </a:ext>
              </a:extLst>
            </p:cNvPr>
            <p:cNvSpPr/>
            <p:nvPr/>
          </p:nvSpPr>
          <p:spPr>
            <a:xfrm>
              <a:off x="5322450" y="5188368"/>
              <a:ext cx="1480976" cy="307370"/>
            </a:xfrm>
            <a:custGeom>
              <a:avLst/>
              <a:gdLst>
                <a:gd name="connsiteX0" fmla="*/ 41 w 1382514"/>
                <a:gd name="connsiteY0" fmla="*/ -54 h 282787"/>
                <a:gd name="connsiteX1" fmla="*/ 1382556 w 1382514"/>
                <a:gd name="connsiteY1" fmla="*/ 282733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-54"/>
                  </a:moveTo>
                  <a:lnTo>
                    <a:pt x="1382556" y="282733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3" name="Figura a mano libera: forma 652">
              <a:extLst>
                <a:ext uri="{FF2B5EF4-FFF2-40B4-BE49-F238E27FC236}">
                  <a16:creationId xmlns:a16="http://schemas.microsoft.com/office/drawing/2014/main" id="{D70BCFBC-E7EB-62BD-5080-3532A64ADEE1}"/>
                </a:ext>
              </a:extLst>
            </p:cNvPr>
            <p:cNvSpPr/>
            <p:nvPr/>
          </p:nvSpPr>
          <p:spPr>
            <a:xfrm>
              <a:off x="5322450" y="5188368"/>
              <a:ext cx="1480976" cy="614740"/>
            </a:xfrm>
            <a:custGeom>
              <a:avLst/>
              <a:gdLst>
                <a:gd name="connsiteX0" fmla="*/ 41 w 1382514"/>
                <a:gd name="connsiteY0" fmla="*/ -62 h 565574"/>
                <a:gd name="connsiteX1" fmla="*/ 1382556 w 1382514"/>
                <a:gd name="connsiteY1" fmla="*/ 565512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-62"/>
                  </a:moveTo>
                  <a:lnTo>
                    <a:pt x="1382556" y="56551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4" name="Figura a mano libera: forma 653">
              <a:extLst>
                <a:ext uri="{FF2B5EF4-FFF2-40B4-BE49-F238E27FC236}">
                  <a16:creationId xmlns:a16="http://schemas.microsoft.com/office/drawing/2014/main" id="{48DC2030-9D32-F6D8-BBC2-F86756637990}"/>
                </a:ext>
              </a:extLst>
            </p:cNvPr>
            <p:cNvSpPr/>
            <p:nvPr/>
          </p:nvSpPr>
          <p:spPr>
            <a:xfrm>
              <a:off x="5322450" y="3036778"/>
              <a:ext cx="1480976" cy="2458959"/>
            </a:xfrm>
            <a:custGeom>
              <a:avLst/>
              <a:gdLst>
                <a:gd name="connsiteX0" fmla="*/ 41 w 1382514"/>
                <a:gd name="connsiteY0" fmla="*/ 2262296 h 2262296"/>
                <a:gd name="connsiteX1" fmla="*/ 1382556 w 1382514"/>
                <a:gd name="connsiteY1" fmla="*/ -1 h 226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262296">
                  <a:moveTo>
                    <a:pt x="41" y="2262296"/>
                  </a:moveTo>
                  <a:lnTo>
                    <a:pt x="1382556" y="-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5" name="Figura a mano libera: forma 654">
              <a:extLst>
                <a:ext uri="{FF2B5EF4-FFF2-40B4-BE49-F238E27FC236}">
                  <a16:creationId xmlns:a16="http://schemas.microsoft.com/office/drawing/2014/main" id="{76C42791-689B-86AD-F013-C401F6AC86FB}"/>
                </a:ext>
              </a:extLst>
            </p:cNvPr>
            <p:cNvSpPr/>
            <p:nvPr/>
          </p:nvSpPr>
          <p:spPr>
            <a:xfrm>
              <a:off x="5322450" y="3344148"/>
              <a:ext cx="1480976" cy="2151589"/>
            </a:xfrm>
            <a:custGeom>
              <a:avLst/>
              <a:gdLst>
                <a:gd name="connsiteX0" fmla="*/ 41 w 1382514"/>
                <a:gd name="connsiteY0" fmla="*/ 1979501 h 1979509"/>
                <a:gd name="connsiteX1" fmla="*/ 1382556 w 1382514"/>
                <a:gd name="connsiteY1" fmla="*/ -8 h 19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979509">
                  <a:moveTo>
                    <a:pt x="41" y="1979501"/>
                  </a:moveTo>
                  <a:lnTo>
                    <a:pt x="1382556" y="-8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6" name="Figura a mano libera: forma 655">
              <a:extLst>
                <a:ext uri="{FF2B5EF4-FFF2-40B4-BE49-F238E27FC236}">
                  <a16:creationId xmlns:a16="http://schemas.microsoft.com/office/drawing/2014/main" id="{55F40473-9455-D0B7-356E-6B49843FB4FB}"/>
                </a:ext>
              </a:extLst>
            </p:cNvPr>
            <p:cNvSpPr/>
            <p:nvPr/>
          </p:nvSpPr>
          <p:spPr>
            <a:xfrm>
              <a:off x="5322450" y="3651518"/>
              <a:ext cx="1480976" cy="1844220"/>
            </a:xfrm>
            <a:custGeom>
              <a:avLst/>
              <a:gdLst>
                <a:gd name="connsiteX0" fmla="*/ 41 w 1382514"/>
                <a:gd name="connsiteY0" fmla="*/ 1696706 h 1696722"/>
                <a:gd name="connsiteX1" fmla="*/ 1382556 w 1382514"/>
                <a:gd name="connsiteY1" fmla="*/ -16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1696706"/>
                  </a:moveTo>
                  <a:lnTo>
                    <a:pt x="1382556" y="-16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7" name="Figura a mano libera: forma 656">
              <a:extLst>
                <a:ext uri="{FF2B5EF4-FFF2-40B4-BE49-F238E27FC236}">
                  <a16:creationId xmlns:a16="http://schemas.microsoft.com/office/drawing/2014/main" id="{277A85FD-B2BB-948F-D7D7-1B5A580134DF}"/>
                </a:ext>
              </a:extLst>
            </p:cNvPr>
            <p:cNvSpPr/>
            <p:nvPr/>
          </p:nvSpPr>
          <p:spPr>
            <a:xfrm>
              <a:off x="5322450" y="3958888"/>
              <a:ext cx="1480976" cy="1536850"/>
            </a:xfrm>
            <a:custGeom>
              <a:avLst/>
              <a:gdLst>
                <a:gd name="connsiteX0" fmla="*/ 41 w 1382514"/>
                <a:gd name="connsiteY0" fmla="*/ 1413912 h 1413935"/>
                <a:gd name="connsiteX1" fmla="*/ 1382556 w 1382514"/>
                <a:gd name="connsiteY1" fmla="*/ -24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1413912"/>
                  </a:moveTo>
                  <a:lnTo>
                    <a:pt x="1382556" y="-2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8" name="Figura a mano libera: forma 657">
              <a:extLst>
                <a:ext uri="{FF2B5EF4-FFF2-40B4-BE49-F238E27FC236}">
                  <a16:creationId xmlns:a16="http://schemas.microsoft.com/office/drawing/2014/main" id="{B77A7B37-717D-5662-ABEC-D4CC7CAE1E8E}"/>
                </a:ext>
              </a:extLst>
            </p:cNvPr>
            <p:cNvSpPr/>
            <p:nvPr/>
          </p:nvSpPr>
          <p:spPr>
            <a:xfrm>
              <a:off x="5322450" y="4266258"/>
              <a:ext cx="1480976" cy="1229480"/>
            </a:xfrm>
            <a:custGeom>
              <a:avLst/>
              <a:gdLst>
                <a:gd name="connsiteX0" fmla="*/ 41 w 1382514"/>
                <a:gd name="connsiteY0" fmla="*/ 1131117 h 1131148"/>
                <a:gd name="connsiteX1" fmla="*/ 1382556 w 1382514"/>
                <a:gd name="connsiteY1" fmla="*/ -31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1131117"/>
                  </a:moveTo>
                  <a:lnTo>
                    <a:pt x="1382556" y="-3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59" name="Figura a mano libera: forma 658">
              <a:extLst>
                <a:ext uri="{FF2B5EF4-FFF2-40B4-BE49-F238E27FC236}">
                  <a16:creationId xmlns:a16="http://schemas.microsoft.com/office/drawing/2014/main" id="{1F6A58C0-0524-54ED-91A5-98B6E6D35D72}"/>
                </a:ext>
              </a:extLst>
            </p:cNvPr>
            <p:cNvSpPr/>
            <p:nvPr/>
          </p:nvSpPr>
          <p:spPr>
            <a:xfrm>
              <a:off x="5322450" y="4573628"/>
              <a:ext cx="1480976" cy="922110"/>
            </a:xfrm>
            <a:custGeom>
              <a:avLst/>
              <a:gdLst>
                <a:gd name="connsiteX0" fmla="*/ 41 w 1382514"/>
                <a:gd name="connsiteY0" fmla="*/ 848322 h 848361"/>
                <a:gd name="connsiteX1" fmla="*/ 1382556 w 1382514"/>
                <a:gd name="connsiteY1" fmla="*/ -39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848322"/>
                  </a:moveTo>
                  <a:lnTo>
                    <a:pt x="1382556" y="-3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0" name="Figura a mano libera: forma 659">
              <a:extLst>
                <a:ext uri="{FF2B5EF4-FFF2-40B4-BE49-F238E27FC236}">
                  <a16:creationId xmlns:a16="http://schemas.microsoft.com/office/drawing/2014/main" id="{2A5C9F92-585E-83F0-BA32-839FBCA4540D}"/>
                </a:ext>
              </a:extLst>
            </p:cNvPr>
            <p:cNvSpPr/>
            <p:nvPr/>
          </p:nvSpPr>
          <p:spPr>
            <a:xfrm>
              <a:off x="5322450" y="4880998"/>
              <a:ext cx="1480976" cy="614740"/>
            </a:xfrm>
            <a:custGeom>
              <a:avLst/>
              <a:gdLst>
                <a:gd name="connsiteX0" fmla="*/ 41 w 1382514"/>
                <a:gd name="connsiteY0" fmla="*/ 565527 h 565574"/>
                <a:gd name="connsiteX1" fmla="*/ 1382556 w 1382514"/>
                <a:gd name="connsiteY1" fmla="*/ -47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527"/>
                  </a:moveTo>
                  <a:lnTo>
                    <a:pt x="1382556" y="-4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1" name="Figura a mano libera: forma 660">
              <a:extLst>
                <a:ext uri="{FF2B5EF4-FFF2-40B4-BE49-F238E27FC236}">
                  <a16:creationId xmlns:a16="http://schemas.microsoft.com/office/drawing/2014/main" id="{21B324D5-554D-EE91-1CBD-2EA7ECF51C63}"/>
                </a:ext>
              </a:extLst>
            </p:cNvPr>
            <p:cNvSpPr/>
            <p:nvPr/>
          </p:nvSpPr>
          <p:spPr>
            <a:xfrm>
              <a:off x="5322450" y="5188368"/>
              <a:ext cx="1480976" cy="307370"/>
            </a:xfrm>
            <a:custGeom>
              <a:avLst/>
              <a:gdLst>
                <a:gd name="connsiteX0" fmla="*/ 41 w 1382514"/>
                <a:gd name="connsiteY0" fmla="*/ 282733 h 282787"/>
                <a:gd name="connsiteX1" fmla="*/ 1382556 w 1382514"/>
                <a:gd name="connsiteY1" fmla="*/ -54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733"/>
                  </a:moveTo>
                  <a:lnTo>
                    <a:pt x="1382556" y="-5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2" name="Figura a mano libera: forma 661">
              <a:extLst>
                <a:ext uri="{FF2B5EF4-FFF2-40B4-BE49-F238E27FC236}">
                  <a16:creationId xmlns:a16="http://schemas.microsoft.com/office/drawing/2014/main" id="{11BDE358-0286-97B7-9C9E-282251C9370E}"/>
                </a:ext>
              </a:extLst>
            </p:cNvPr>
            <p:cNvSpPr/>
            <p:nvPr/>
          </p:nvSpPr>
          <p:spPr>
            <a:xfrm>
              <a:off x="5322450" y="5495737"/>
              <a:ext cx="1480976" cy="10353"/>
            </a:xfrm>
            <a:custGeom>
              <a:avLst/>
              <a:gdLst>
                <a:gd name="connsiteX0" fmla="*/ 41 w 1382514"/>
                <a:gd name="connsiteY0" fmla="*/ -62 h 9525"/>
                <a:gd name="connsiteX1" fmla="*/ 1382556 w 1382514"/>
                <a:gd name="connsiteY1" fmla="*/ -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-62"/>
                  </a:moveTo>
                  <a:lnTo>
                    <a:pt x="1382556" y="-6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3" name="Figura a mano libera: forma 662">
              <a:extLst>
                <a:ext uri="{FF2B5EF4-FFF2-40B4-BE49-F238E27FC236}">
                  <a16:creationId xmlns:a16="http://schemas.microsoft.com/office/drawing/2014/main" id="{F64CBB35-7660-4178-EC12-F65BB00876CC}"/>
                </a:ext>
              </a:extLst>
            </p:cNvPr>
            <p:cNvSpPr/>
            <p:nvPr/>
          </p:nvSpPr>
          <p:spPr>
            <a:xfrm>
              <a:off x="5322450" y="5495737"/>
              <a:ext cx="1480976" cy="307370"/>
            </a:xfrm>
            <a:custGeom>
              <a:avLst/>
              <a:gdLst>
                <a:gd name="connsiteX0" fmla="*/ 41 w 1382514"/>
                <a:gd name="connsiteY0" fmla="*/ -70 h 282787"/>
                <a:gd name="connsiteX1" fmla="*/ 1382556 w 1382514"/>
                <a:gd name="connsiteY1" fmla="*/ 282717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-70"/>
                  </a:moveTo>
                  <a:lnTo>
                    <a:pt x="1382556" y="28271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4" name="Figura a mano libera: forma 663">
              <a:extLst>
                <a:ext uri="{FF2B5EF4-FFF2-40B4-BE49-F238E27FC236}">
                  <a16:creationId xmlns:a16="http://schemas.microsoft.com/office/drawing/2014/main" id="{FB7DC249-324F-74AA-F860-F4E9642338A6}"/>
                </a:ext>
              </a:extLst>
            </p:cNvPr>
            <p:cNvSpPr/>
            <p:nvPr/>
          </p:nvSpPr>
          <p:spPr>
            <a:xfrm>
              <a:off x="5322450" y="3036778"/>
              <a:ext cx="1480976" cy="2766329"/>
            </a:xfrm>
            <a:custGeom>
              <a:avLst/>
              <a:gdLst>
                <a:gd name="connsiteX0" fmla="*/ 41 w 1382514"/>
                <a:gd name="connsiteY0" fmla="*/ 2545075 h 2545083"/>
                <a:gd name="connsiteX1" fmla="*/ 1382556 w 1382514"/>
                <a:gd name="connsiteY1" fmla="*/ -8 h 254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545083">
                  <a:moveTo>
                    <a:pt x="41" y="2545075"/>
                  </a:moveTo>
                  <a:lnTo>
                    <a:pt x="1382556" y="-8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5" name="Figura a mano libera: forma 664">
              <a:extLst>
                <a:ext uri="{FF2B5EF4-FFF2-40B4-BE49-F238E27FC236}">
                  <a16:creationId xmlns:a16="http://schemas.microsoft.com/office/drawing/2014/main" id="{11FD06ED-FE84-30D7-75B0-BB4D28152C10}"/>
                </a:ext>
              </a:extLst>
            </p:cNvPr>
            <p:cNvSpPr/>
            <p:nvPr/>
          </p:nvSpPr>
          <p:spPr>
            <a:xfrm>
              <a:off x="5322450" y="3344148"/>
              <a:ext cx="1480976" cy="2458959"/>
            </a:xfrm>
            <a:custGeom>
              <a:avLst/>
              <a:gdLst>
                <a:gd name="connsiteX0" fmla="*/ 41 w 1382514"/>
                <a:gd name="connsiteY0" fmla="*/ 2262281 h 2262296"/>
                <a:gd name="connsiteX1" fmla="*/ 1382556 w 1382514"/>
                <a:gd name="connsiteY1" fmla="*/ -16 h 226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262296">
                  <a:moveTo>
                    <a:pt x="41" y="2262281"/>
                  </a:moveTo>
                  <a:lnTo>
                    <a:pt x="1382556" y="-16"/>
                  </a:lnTo>
                </a:path>
              </a:pathLst>
            </a:custGeom>
            <a:solidFill>
              <a:srgbClr val="000000"/>
            </a:solidFill>
            <a:ln w="11249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6" name="Figura a mano libera: forma 665">
              <a:extLst>
                <a:ext uri="{FF2B5EF4-FFF2-40B4-BE49-F238E27FC236}">
                  <a16:creationId xmlns:a16="http://schemas.microsoft.com/office/drawing/2014/main" id="{42CA4FCC-7A7E-CDF0-912F-EA21BFC65106}"/>
                </a:ext>
              </a:extLst>
            </p:cNvPr>
            <p:cNvSpPr/>
            <p:nvPr/>
          </p:nvSpPr>
          <p:spPr>
            <a:xfrm>
              <a:off x="5322450" y="3651518"/>
              <a:ext cx="1480976" cy="2151589"/>
            </a:xfrm>
            <a:custGeom>
              <a:avLst/>
              <a:gdLst>
                <a:gd name="connsiteX0" fmla="*/ 41 w 1382514"/>
                <a:gd name="connsiteY0" fmla="*/ 1979486 h 1979509"/>
                <a:gd name="connsiteX1" fmla="*/ 1382556 w 1382514"/>
                <a:gd name="connsiteY1" fmla="*/ -24 h 19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979509">
                  <a:moveTo>
                    <a:pt x="41" y="1979486"/>
                  </a:moveTo>
                  <a:lnTo>
                    <a:pt x="1382556" y="-2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7" name="Figura a mano libera: forma 666">
              <a:extLst>
                <a:ext uri="{FF2B5EF4-FFF2-40B4-BE49-F238E27FC236}">
                  <a16:creationId xmlns:a16="http://schemas.microsoft.com/office/drawing/2014/main" id="{AAADC9FF-F58A-F3FB-7F13-98F38B390417}"/>
                </a:ext>
              </a:extLst>
            </p:cNvPr>
            <p:cNvSpPr/>
            <p:nvPr/>
          </p:nvSpPr>
          <p:spPr>
            <a:xfrm>
              <a:off x="5322450" y="3958888"/>
              <a:ext cx="1480976" cy="1844220"/>
            </a:xfrm>
            <a:custGeom>
              <a:avLst/>
              <a:gdLst>
                <a:gd name="connsiteX0" fmla="*/ 41 w 1382514"/>
                <a:gd name="connsiteY0" fmla="*/ 1696691 h 1696722"/>
                <a:gd name="connsiteX1" fmla="*/ 1382556 w 1382514"/>
                <a:gd name="connsiteY1" fmla="*/ -31 h 16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696722">
                  <a:moveTo>
                    <a:pt x="41" y="1696691"/>
                  </a:moveTo>
                  <a:lnTo>
                    <a:pt x="1382556" y="-31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8" name="Figura a mano libera: forma 667">
              <a:extLst>
                <a:ext uri="{FF2B5EF4-FFF2-40B4-BE49-F238E27FC236}">
                  <a16:creationId xmlns:a16="http://schemas.microsoft.com/office/drawing/2014/main" id="{985AFB10-9DEA-FD16-4FB9-A95D6ED64A68}"/>
                </a:ext>
              </a:extLst>
            </p:cNvPr>
            <p:cNvSpPr/>
            <p:nvPr/>
          </p:nvSpPr>
          <p:spPr>
            <a:xfrm>
              <a:off x="5322450" y="4266258"/>
              <a:ext cx="1480976" cy="1536850"/>
            </a:xfrm>
            <a:custGeom>
              <a:avLst/>
              <a:gdLst>
                <a:gd name="connsiteX0" fmla="*/ 41 w 1382514"/>
                <a:gd name="connsiteY0" fmla="*/ 1413896 h 1413935"/>
                <a:gd name="connsiteX1" fmla="*/ 1382556 w 1382514"/>
                <a:gd name="connsiteY1" fmla="*/ -39 h 14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413935">
                  <a:moveTo>
                    <a:pt x="41" y="1413896"/>
                  </a:moveTo>
                  <a:lnTo>
                    <a:pt x="1382556" y="-39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69" name="Figura a mano libera: forma 668">
              <a:extLst>
                <a:ext uri="{FF2B5EF4-FFF2-40B4-BE49-F238E27FC236}">
                  <a16:creationId xmlns:a16="http://schemas.microsoft.com/office/drawing/2014/main" id="{95BFB5D4-8FD2-128B-3991-8FD48EA468BD}"/>
                </a:ext>
              </a:extLst>
            </p:cNvPr>
            <p:cNvSpPr/>
            <p:nvPr/>
          </p:nvSpPr>
          <p:spPr>
            <a:xfrm>
              <a:off x="5322450" y="4573628"/>
              <a:ext cx="1480976" cy="1229480"/>
            </a:xfrm>
            <a:custGeom>
              <a:avLst/>
              <a:gdLst>
                <a:gd name="connsiteX0" fmla="*/ 41 w 1382514"/>
                <a:gd name="connsiteY0" fmla="*/ 1131102 h 1131148"/>
                <a:gd name="connsiteX1" fmla="*/ 1382556 w 1382514"/>
                <a:gd name="connsiteY1" fmla="*/ -47 h 11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1131148">
                  <a:moveTo>
                    <a:pt x="41" y="1131102"/>
                  </a:moveTo>
                  <a:lnTo>
                    <a:pt x="1382556" y="-4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0" name="Figura a mano libera: forma 669">
              <a:extLst>
                <a:ext uri="{FF2B5EF4-FFF2-40B4-BE49-F238E27FC236}">
                  <a16:creationId xmlns:a16="http://schemas.microsoft.com/office/drawing/2014/main" id="{7D90C7B8-D2B4-02EF-B3D0-FAA3AD179229}"/>
                </a:ext>
              </a:extLst>
            </p:cNvPr>
            <p:cNvSpPr/>
            <p:nvPr/>
          </p:nvSpPr>
          <p:spPr>
            <a:xfrm>
              <a:off x="5322450" y="4880998"/>
              <a:ext cx="1480976" cy="922110"/>
            </a:xfrm>
            <a:custGeom>
              <a:avLst/>
              <a:gdLst>
                <a:gd name="connsiteX0" fmla="*/ 41 w 1382514"/>
                <a:gd name="connsiteY0" fmla="*/ 848307 h 848361"/>
                <a:gd name="connsiteX1" fmla="*/ 1382556 w 1382514"/>
                <a:gd name="connsiteY1" fmla="*/ -54 h 84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848361">
                  <a:moveTo>
                    <a:pt x="41" y="848307"/>
                  </a:moveTo>
                  <a:lnTo>
                    <a:pt x="1382556" y="-54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1" name="Figura a mano libera: forma 670">
              <a:extLst>
                <a:ext uri="{FF2B5EF4-FFF2-40B4-BE49-F238E27FC236}">
                  <a16:creationId xmlns:a16="http://schemas.microsoft.com/office/drawing/2014/main" id="{B2A57ABA-A90A-4BF4-8019-614E172E2067}"/>
                </a:ext>
              </a:extLst>
            </p:cNvPr>
            <p:cNvSpPr/>
            <p:nvPr/>
          </p:nvSpPr>
          <p:spPr>
            <a:xfrm>
              <a:off x="5322450" y="5188368"/>
              <a:ext cx="1480976" cy="614740"/>
            </a:xfrm>
            <a:custGeom>
              <a:avLst/>
              <a:gdLst>
                <a:gd name="connsiteX0" fmla="*/ 41 w 1382514"/>
                <a:gd name="connsiteY0" fmla="*/ 565512 h 565574"/>
                <a:gd name="connsiteX1" fmla="*/ 1382556 w 1382514"/>
                <a:gd name="connsiteY1" fmla="*/ -62 h 5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565574">
                  <a:moveTo>
                    <a:pt x="41" y="565512"/>
                  </a:moveTo>
                  <a:lnTo>
                    <a:pt x="1382556" y="-62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2" name="Figura a mano libera: forma 671">
              <a:extLst>
                <a:ext uri="{FF2B5EF4-FFF2-40B4-BE49-F238E27FC236}">
                  <a16:creationId xmlns:a16="http://schemas.microsoft.com/office/drawing/2014/main" id="{BA7D5FE3-74BC-56C5-C9D4-71E4F1690E84}"/>
                </a:ext>
              </a:extLst>
            </p:cNvPr>
            <p:cNvSpPr/>
            <p:nvPr/>
          </p:nvSpPr>
          <p:spPr>
            <a:xfrm>
              <a:off x="5322450" y="5495737"/>
              <a:ext cx="1480976" cy="307370"/>
            </a:xfrm>
            <a:custGeom>
              <a:avLst/>
              <a:gdLst>
                <a:gd name="connsiteX0" fmla="*/ 41 w 1382514"/>
                <a:gd name="connsiteY0" fmla="*/ 282717 h 282787"/>
                <a:gd name="connsiteX1" fmla="*/ 1382556 w 1382514"/>
                <a:gd name="connsiteY1" fmla="*/ -70 h 2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282787">
                  <a:moveTo>
                    <a:pt x="41" y="282717"/>
                  </a:moveTo>
                  <a:lnTo>
                    <a:pt x="1382556" y="-70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3" name="Figura a mano libera: forma 672">
              <a:extLst>
                <a:ext uri="{FF2B5EF4-FFF2-40B4-BE49-F238E27FC236}">
                  <a16:creationId xmlns:a16="http://schemas.microsoft.com/office/drawing/2014/main" id="{6D4DBD8E-2593-D0CF-9435-C04482A1FED2}"/>
                </a:ext>
              </a:extLst>
            </p:cNvPr>
            <p:cNvSpPr/>
            <p:nvPr/>
          </p:nvSpPr>
          <p:spPr>
            <a:xfrm>
              <a:off x="5322450" y="5803107"/>
              <a:ext cx="1480976" cy="10353"/>
            </a:xfrm>
            <a:custGeom>
              <a:avLst/>
              <a:gdLst>
                <a:gd name="connsiteX0" fmla="*/ 41 w 1382514"/>
                <a:gd name="connsiteY0" fmla="*/ -77 h 9525"/>
                <a:gd name="connsiteX1" fmla="*/ 1382556 w 1382514"/>
                <a:gd name="connsiteY1" fmla="*/ -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514" h="9525">
                  <a:moveTo>
                    <a:pt x="41" y="-77"/>
                  </a:moveTo>
                  <a:lnTo>
                    <a:pt x="1382556" y="-77"/>
                  </a:lnTo>
                </a:path>
              </a:pathLst>
            </a:custGeom>
            <a:solidFill>
              <a:srgbClr val="000000">
                <a:alpha val="2000"/>
              </a:srgbClr>
            </a:solidFill>
            <a:ln w="11249" cap="flat">
              <a:solidFill>
                <a:srgbClr val="FF0000">
                  <a:alpha val="2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4" name="Figura a mano libera: forma 673">
              <a:extLst>
                <a:ext uri="{FF2B5EF4-FFF2-40B4-BE49-F238E27FC236}">
                  <a16:creationId xmlns:a16="http://schemas.microsoft.com/office/drawing/2014/main" id="{4B0CCE6B-33A5-E0CB-D5B6-AA4DED558694}"/>
                </a:ext>
              </a:extLst>
            </p:cNvPr>
            <p:cNvSpPr/>
            <p:nvPr/>
          </p:nvSpPr>
          <p:spPr>
            <a:xfrm>
              <a:off x="5238303" y="2951398"/>
              <a:ext cx="168292" cy="170760"/>
            </a:xfrm>
            <a:custGeom>
              <a:avLst/>
              <a:gdLst>
                <a:gd name="connsiteX0" fmla="*/ 157183 w 157103"/>
                <a:gd name="connsiteY0" fmla="*/ 78612 h 157103"/>
                <a:gd name="connsiteX1" fmla="*/ 78631 w 157103"/>
                <a:gd name="connsiteY1" fmla="*/ 157164 h 157103"/>
                <a:gd name="connsiteX2" fmla="*/ 79 w 157103"/>
                <a:gd name="connsiteY2" fmla="*/ 78612 h 157103"/>
                <a:gd name="connsiteX3" fmla="*/ 78631 w 157103"/>
                <a:gd name="connsiteY3" fmla="*/ 61 h 157103"/>
                <a:gd name="connsiteX4" fmla="*/ 157183 w 157103"/>
                <a:gd name="connsiteY4" fmla="*/ 78612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612"/>
                  </a:moveTo>
                  <a:cubicBezTo>
                    <a:pt x="157183" y="121996"/>
                    <a:pt x="122014" y="157164"/>
                    <a:pt x="78631" y="157164"/>
                  </a:cubicBezTo>
                  <a:cubicBezTo>
                    <a:pt x="35248" y="157164"/>
                    <a:pt x="79" y="121996"/>
                    <a:pt x="79" y="78612"/>
                  </a:cubicBezTo>
                  <a:cubicBezTo>
                    <a:pt x="79" y="35229"/>
                    <a:pt x="35248" y="61"/>
                    <a:pt x="78631" y="61"/>
                  </a:cubicBezTo>
                  <a:cubicBezTo>
                    <a:pt x="122014" y="61"/>
                    <a:pt x="157183" y="35229"/>
                    <a:pt x="157183" y="78612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5" name="Figura a mano libera: forma 674">
              <a:extLst>
                <a:ext uri="{FF2B5EF4-FFF2-40B4-BE49-F238E27FC236}">
                  <a16:creationId xmlns:a16="http://schemas.microsoft.com/office/drawing/2014/main" id="{AA57EF67-444C-BE86-2070-EDB71BF08A6C}"/>
                </a:ext>
              </a:extLst>
            </p:cNvPr>
            <p:cNvSpPr/>
            <p:nvPr/>
          </p:nvSpPr>
          <p:spPr>
            <a:xfrm>
              <a:off x="5238303" y="3258767"/>
              <a:ext cx="168292" cy="170760"/>
            </a:xfrm>
            <a:custGeom>
              <a:avLst/>
              <a:gdLst>
                <a:gd name="connsiteX0" fmla="*/ 157183 w 157103"/>
                <a:gd name="connsiteY0" fmla="*/ 78597 h 157103"/>
                <a:gd name="connsiteX1" fmla="*/ 78631 w 157103"/>
                <a:gd name="connsiteY1" fmla="*/ 157149 h 157103"/>
                <a:gd name="connsiteX2" fmla="*/ 79 w 157103"/>
                <a:gd name="connsiteY2" fmla="*/ 78597 h 157103"/>
                <a:gd name="connsiteX3" fmla="*/ 78631 w 157103"/>
                <a:gd name="connsiteY3" fmla="*/ 45 h 157103"/>
                <a:gd name="connsiteX4" fmla="*/ 157183 w 157103"/>
                <a:gd name="connsiteY4" fmla="*/ 78597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597"/>
                  </a:moveTo>
                  <a:cubicBezTo>
                    <a:pt x="157183" y="121980"/>
                    <a:pt x="122014" y="157149"/>
                    <a:pt x="78631" y="157149"/>
                  </a:cubicBezTo>
                  <a:cubicBezTo>
                    <a:pt x="35248" y="157149"/>
                    <a:pt x="79" y="121980"/>
                    <a:pt x="79" y="78597"/>
                  </a:cubicBezTo>
                  <a:cubicBezTo>
                    <a:pt x="79" y="35214"/>
                    <a:pt x="35248" y="45"/>
                    <a:pt x="78631" y="45"/>
                  </a:cubicBezTo>
                  <a:cubicBezTo>
                    <a:pt x="122014" y="45"/>
                    <a:pt x="157183" y="35214"/>
                    <a:pt x="157183" y="78597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6" name="Figura a mano libera: forma 675">
              <a:extLst>
                <a:ext uri="{FF2B5EF4-FFF2-40B4-BE49-F238E27FC236}">
                  <a16:creationId xmlns:a16="http://schemas.microsoft.com/office/drawing/2014/main" id="{284BE3B8-4454-8D91-A94C-0F06F8F2986A}"/>
                </a:ext>
              </a:extLst>
            </p:cNvPr>
            <p:cNvSpPr/>
            <p:nvPr/>
          </p:nvSpPr>
          <p:spPr>
            <a:xfrm>
              <a:off x="5238303" y="3566137"/>
              <a:ext cx="168292" cy="170760"/>
            </a:xfrm>
            <a:custGeom>
              <a:avLst/>
              <a:gdLst>
                <a:gd name="connsiteX0" fmla="*/ 157183 w 157103"/>
                <a:gd name="connsiteY0" fmla="*/ 78582 h 157103"/>
                <a:gd name="connsiteX1" fmla="*/ 78631 w 157103"/>
                <a:gd name="connsiteY1" fmla="*/ 157134 h 157103"/>
                <a:gd name="connsiteX2" fmla="*/ 79 w 157103"/>
                <a:gd name="connsiteY2" fmla="*/ 78582 h 157103"/>
                <a:gd name="connsiteX3" fmla="*/ 78631 w 157103"/>
                <a:gd name="connsiteY3" fmla="*/ 30 h 157103"/>
                <a:gd name="connsiteX4" fmla="*/ 157183 w 157103"/>
                <a:gd name="connsiteY4" fmla="*/ 78582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582"/>
                  </a:moveTo>
                  <a:cubicBezTo>
                    <a:pt x="157183" y="121965"/>
                    <a:pt x="122014" y="157134"/>
                    <a:pt x="78631" y="157134"/>
                  </a:cubicBezTo>
                  <a:cubicBezTo>
                    <a:pt x="35248" y="157134"/>
                    <a:pt x="79" y="121965"/>
                    <a:pt x="79" y="78582"/>
                  </a:cubicBezTo>
                  <a:cubicBezTo>
                    <a:pt x="79" y="35199"/>
                    <a:pt x="35248" y="30"/>
                    <a:pt x="78631" y="30"/>
                  </a:cubicBezTo>
                  <a:cubicBezTo>
                    <a:pt x="122014" y="30"/>
                    <a:pt x="157183" y="35199"/>
                    <a:pt x="157183" y="78582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7" name="Figura a mano libera: forma 676">
              <a:extLst>
                <a:ext uri="{FF2B5EF4-FFF2-40B4-BE49-F238E27FC236}">
                  <a16:creationId xmlns:a16="http://schemas.microsoft.com/office/drawing/2014/main" id="{20025D2A-85A5-0985-5B1C-E7EE6A1EE3FB}"/>
                </a:ext>
              </a:extLst>
            </p:cNvPr>
            <p:cNvSpPr/>
            <p:nvPr/>
          </p:nvSpPr>
          <p:spPr>
            <a:xfrm>
              <a:off x="5238303" y="3873507"/>
              <a:ext cx="168292" cy="170760"/>
            </a:xfrm>
            <a:custGeom>
              <a:avLst/>
              <a:gdLst>
                <a:gd name="connsiteX0" fmla="*/ 157183 w 157103"/>
                <a:gd name="connsiteY0" fmla="*/ 78567 h 157103"/>
                <a:gd name="connsiteX1" fmla="*/ 78631 w 157103"/>
                <a:gd name="connsiteY1" fmla="*/ 157119 h 157103"/>
                <a:gd name="connsiteX2" fmla="*/ 79 w 157103"/>
                <a:gd name="connsiteY2" fmla="*/ 78567 h 157103"/>
                <a:gd name="connsiteX3" fmla="*/ 78631 w 157103"/>
                <a:gd name="connsiteY3" fmla="*/ 15 h 157103"/>
                <a:gd name="connsiteX4" fmla="*/ 157183 w 157103"/>
                <a:gd name="connsiteY4" fmla="*/ 78567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567"/>
                  </a:moveTo>
                  <a:cubicBezTo>
                    <a:pt x="157183" y="121950"/>
                    <a:pt x="122014" y="157119"/>
                    <a:pt x="78631" y="157119"/>
                  </a:cubicBezTo>
                  <a:cubicBezTo>
                    <a:pt x="35248" y="157119"/>
                    <a:pt x="79" y="121950"/>
                    <a:pt x="79" y="78567"/>
                  </a:cubicBezTo>
                  <a:cubicBezTo>
                    <a:pt x="79" y="35183"/>
                    <a:pt x="35248" y="15"/>
                    <a:pt x="78631" y="15"/>
                  </a:cubicBezTo>
                  <a:cubicBezTo>
                    <a:pt x="122014" y="15"/>
                    <a:pt x="157183" y="35183"/>
                    <a:pt x="157183" y="78567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8" name="Figura a mano libera: forma 677">
              <a:extLst>
                <a:ext uri="{FF2B5EF4-FFF2-40B4-BE49-F238E27FC236}">
                  <a16:creationId xmlns:a16="http://schemas.microsoft.com/office/drawing/2014/main" id="{FACD37BC-2A15-96BD-F34E-E84380D67F9B}"/>
                </a:ext>
              </a:extLst>
            </p:cNvPr>
            <p:cNvSpPr/>
            <p:nvPr/>
          </p:nvSpPr>
          <p:spPr>
            <a:xfrm>
              <a:off x="5238303" y="4180877"/>
              <a:ext cx="168292" cy="170760"/>
            </a:xfrm>
            <a:custGeom>
              <a:avLst/>
              <a:gdLst>
                <a:gd name="connsiteX0" fmla="*/ 157183 w 157103"/>
                <a:gd name="connsiteY0" fmla="*/ 78551 h 157103"/>
                <a:gd name="connsiteX1" fmla="*/ 78631 w 157103"/>
                <a:gd name="connsiteY1" fmla="*/ 157103 h 157103"/>
                <a:gd name="connsiteX2" fmla="*/ 79 w 157103"/>
                <a:gd name="connsiteY2" fmla="*/ 78551 h 157103"/>
                <a:gd name="connsiteX3" fmla="*/ 78631 w 157103"/>
                <a:gd name="connsiteY3" fmla="*/ -1 h 157103"/>
                <a:gd name="connsiteX4" fmla="*/ 157183 w 157103"/>
                <a:gd name="connsiteY4" fmla="*/ 78551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551"/>
                  </a:moveTo>
                  <a:cubicBezTo>
                    <a:pt x="157183" y="121934"/>
                    <a:pt x="122014" y="157103"/>
                    <a:pt x="78631" y="157103"/>
                  </a:cubicBezTo>
                  <a:cubicBezTo>
                    <a:pt x="35248" y="157103"/>
                    <a:pt x="79" y="121934"/>
                    <a:pt x="79" y="78551"/>
                  </a:cubicBezTo>
                  <a:cubicBezTo>
                    <a:pt x="79" y="35168"/>
                    <a:pt x="35248" y="-1"/>
                    <a:pt x="78631" y="-1"/>
                  </a:cubicBezTo>
                  <a:cubicBezTo>
                    <a:pt x="122014" y="-1"/>
                    <a:pt x="157183" y="35168"/>
                    <a:pt x="157183" y="78551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79" name="Figura a mano libera: forma 678">
              <a:extLst>
                <a:ext uri="{FF2B5EF4-FFF2-40B4-BE49-F238E27FC236}">
                  <a16:creationId xmlns:a16="http://schemas.microsoft.com/office/drawing/2014/main" id="{C71CE116-F599-6F7F-C647-2E4DA6FA596B}"/>
                </a:ext>
              </a:extLst>
            </p:cNvPr>
            <p:cNvSpPr/>
            <p:nvPr/>
          </p:nvSpPr>
          <p:spPr>
            <a:xfrm>
              <a:off x="5238303" y="4488247"/>
              <a:ext cx="168292" cy="170760"/>
            </a:xfrm>
            <a:custGeom>
              <a:avLst/>
              <a:gdLst>
                <a:gd name="connsiteX0" fmla="*/ 157183 w 157103"/>
                <a:gd name="connsiteY0" fmla="*/ 78536 h 157103"/>
                <a:gd name="connsiteX1" fmla="*/ 78631 w 157103"/>
                <a:gd name="connsiteY1" fmla="*/ 157088 h 157103"/>
                <a:gd name="connsiteX2" fmla="*/ 79 w 157103"/>
                <a:gd name="connsiteY2" fmla="*/ 78536 h 157103"/>
                <a:gd name="connsiteX3" fmla="*/ 78631 w 157103"/>
                <a:gd name="connsiteY3" fmla="*/ -16 h 157103"/>
                <a:gd name="connsiteX4" fmla="*/ 157183 w 157103"/>
                <a:gd name="connsiteY4" fmla="*/ 78536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536"/>
                  </a:moveTo>
                  <a:cubicBezTo>
                    <a:pt x="157183" y="121919"/>
                    <a:pt x="122014" y="157088"/>
                    <a:pt x="78631" y="157088"/>
                  </a:cubicBezTo>
                  <a:cubicBezTo>
                    <a:pt x="35248" y="157088"/>
                    <a:pt x="79" y="121919"/>
                    <a:pt x="79" y="78536"/>
                  </a:cubicBezTo>
                  <a:cubicBezTo>
                    <a:pt x="79" y="35153"/>
                    <a:pt x="35248" y="-16"/>
                    <a:pt x="78631" y="-16"/>
                  </a:cubicBezTo>
                  <a:cubicBezTo>
                    <a:pt x="122014" y="-16"/>
                    <a:pt x="157183" y="35153"/>
                    <a:pt x="157183" y="78536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0" name="Figura a mano libera: forma 679">
              <a:extLst>
                <a:ext uri="{FF2B5EF4-FFF2-40B4-BE49-F238E27FC236}">
                  <a16:creationId xmlns:a16="http://schemas.microsoft.com/office/drawing/2014/main" id="{6F828A20-F78A-EF85-0C09-C648447AE033}"/>
                </a:ext>
              </a:extLst>
            </p:cNvPr>
            <p:cNvSpPr/>
            <p:nvPr/>
          </p:nvSpPr>
          <p:spPr>
            <a:xfrm>
              <a:off x="5238303" y="4795617"/>
              <a:ext cx="168292" cy="170760"/>
            </a:xfrm>
            <a:custGeom>
              <a:avLst/>
              <a:gdLst>
                <a:gd name="connsiteX0" fmla="*/ 157183 w 157103"/>
                <a:gd name="connsiteY0" fmla="*/ 78521 h 157103"/>
                <a:gd name="connsiteX1" fmla="*/ 78631 w 157103"/>
                <a:gd name="connsiteY1" fmla="*/ 157073 h 157103"/>
                <a:gd name="connsiteX2" fmla="*/ 79 w 157103"/>
                <a:gd name="connsiteY2" fmla="*/ 78521 h 157103"/>
                <a:gd name="connsiteX3" fmla="*/ 78631 w 157103"/>
                <a:gd name="connsiteY3" fmla="*/ -31 h 157103"/>
                <a:gd name="connsiteX4" fmla="*/ 157183 w 157103"/>
                <a:gd name="connsiteY4" fmla="*/ 78521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521"/>
                  </a:moveTo>
                  <a:cubicBezTo>
                    <a:pt x="157183" y="121904"/>
                    <a:pt x="122014" y="157073"/>
                    <a:pt x="78631" y="157073"/>
                  </a:cubicBezTo>
                  <a:cubicBezTo>
                    <a:pt x="35248" y="157073"/>
                    <a:pt x="79" y="121904"/>
                    <a:pt x="79" y="78521"/>
                  </a:cubicBezTo>
                  <a:cubicBezTo>
                    <a:pt x="79" y="35138"/>
                    <a:pt x="35248" y="-31"/>
                    <a:pt x="78631" y="-31"/>
                  </a:cubicBezTo>
                  <a:cubicBezTo>
                    <a:pt x="122014" y="-31"/>
                    <a:pt x="157183" y="35138"/>
                    <a:pt x="157183" y="78521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1" name="Figura a mano libera: forma 680">
              <a:extLst>
                <a:ext uri="{FF2B5EF4-FFF2-40B4-BE49-F238E27FC236}">
                  <a16:creationId xmlns:a16="http://schemas.microsoft.com/office/drawing/2014/main" id="{098379E2-B33E-1509-1B1E-90826D449FB7}"/>
                </a:ext>
              </a:extLst>
            </p:cNvPr>
            <p:cNvSpPr/>
            <p:nvPr/>
          </p:nvSpPr>
          <p:spPr>
            <a:xfrm>
              <a:off x="5238303" y="5102987"/>
              <a:ext cx="168292" cy="170760"/>
            </a:xfrm>
            <a:custGeom>
              <a:avLst/>
              <a:gdLst>
                <a:gd name="connsiteX0" fmla="*/ 157183 w 157103"/>
                <a:gd name="connsiteY0" fmla="*/ 78505 h 157103"/>
                <a:gd name="connsiteX1" fmla="*/ 78631 w 157103"/>
                <a:gd name="connsiteY1" fmla="*/ 157057 h 157103"/>
                <a:gd name="connsiteX2" fmla="*/ 79 w 157103"/>
                <a:gd name="connsiteY2" fmla="*/ 78505 h 157103"/>
                <a:gd name="connsiteX3" fmla="*/ 78631 w 157103"/>
                <a:gd name="connsiteY3" fmla="*/ -47 h 157103"/>
                <a:gd name="connsiteX4" fmla="*/ 157183 w 157103"/>
                <a:gd name="connsiteY4" fmla="*/ 78505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505"/>
                  </a:moveTo>
                  <a:cubicBezTo>
                    <a:pt x="157183" y="121888"/>
                    <a:pt x="122014" y="157057"/>
                    <a:pt x="78631" y="157057"/>
                  </a:cubicBezTo>
                  <a:cubicBezTo>
                    <a:pt x="35248" y="157057"/>
                    <a:pt x="79" y="121888"/>
                    <a:pt x="79" y="78505"/>
                  </a:cubicBezTo>
                  <a:cubicBezTo>
                    <a:pt x="79" y="35122"/>
                    <a:pt x="35248" y="-47"/>
                    <a:pt x="78631" y="-47"/>
                  </a:cubicBezTo>
                  <a:cubicBezTo>
                    <a:pt x="122014" y="-47"/>
                    <a:pt x="157183" y="35122"/>
                    <a:pt x="157183" y="78505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2" name="Figura a mano libera: forma 681">
              <a:extLst>
                <a:ext uri="{FF2B5EF4-FFF2-40B4-BE49-F238E27FC236}">
                  <a16:creationId xmlns:a16="http://schemas.microsoft.com/office/drawing/2014/main" id="{9D4BC4B7-FA1B-B3BC-F5D9-AC72EE94AE96}"/>
                </a:ext>
              </a:extLst>
            </p:cNvPr>
            <p:cNvSpPr/>
            <p:nvPr/>
          </p:nvSpPr>
          <p:spPr>
            <a:xfrm>
              <a:off x="5238303" y="5410357"/>
              <a:ext cx="168292" cy="170760"/>
            </a:xfrm>
            <a:custGeom>
              <a:avLst/>
              <a:gdLst>
                <a:gd name="connsiteX0" fmla="*/ 157183 w 157103"/>
                <a:gd name="connsiteY0" fmla="*/ 78490 h 157103"/>
                <a:gd name="connsiteX1" fmla="*/ 78631 w 157103"/>
                <a:gd name="connsiteY1" fmla="*/ 157042 h 157103"/>
                <a:gd name="connsiteX2" fmla="*/ 79 w 157103"/>
                <a:gd name="connsiteY2" fmla="*/ 78490 h 157103"/>
                <a:gd name="connsiteX3" fmla="*/ 78631 w 157103"/>
                <a:gd name="connsiteY3" fmla="*/ -62 h 157103"/>
                <a:gd name="connsiteX4" fmla="*/ 157183 w 157103"/>
                <a:gd name="connsiteY4" fmla="*/ 78490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490"/>
                  </a:moveTo>
                  <a:cubicBezTo>
                    <a:pt x="157183" y="121873"/>
                    <a:pt x="122014" y="157042"/>
                    <a:pt x="78631" y="157042"/>
                  </a:cubicBezTo>
                  <a:cubicBezTo>
                    <a:pt x="35248" y="157042"/>
                    <a:pt x="79" y="121873"/>
                    <a:pt x="79" y="78490"/>
                  </a:cubicBezTo>
                  <a:cubicBezTo>
                    <a:pt x="79" y="35107"/>
                    <a:pt x="35248" y="-62"/>
                    <a:pt x="78631" y="-62"/>
                  </a:cubicBezTo>
                  <a:cubicBezTo>
                    <a:pt x="122014" y="-62"/>
                    <a:pt x="157183" y="35107"/>
                    <a:pt x="157183" y="78490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3" name="Figura a mano libera: forma 682">
              <a:extLst>
                <a:ext uri="{FF2B5EF4-FFF2-40B4-BE49-F238E27FC236}">
                  <a16:creationId xmlns:a16="http://schemas.microsoft.com/office/drawing/2014/main" id="{A14EC3BD-273E-94DB-66B0-0B37B87CAE6A}"/>
                </a:ext>
              </a:extLst>
            </p:cNvPr>
            <p:cNvSpPr/>
            <p:nvPr/>
          </p:nvSpPr>
          <p:spPr>
            <a:xfrm>
              <a:off x="5238303" y="5717727"/>
              <a:ext cx="168292" cy="170760"/>
            </a:xfrm>
            <a:custGeom>
              <a:avLst/>
              <a:gdLst>
                <a:gd name="connsiteX0" fmla="*/ 157183 w 157103"/>
                <a:gd name="connsiteY0" fmla="*/ 78475 h 157103"/>
                <a:gd name="connsiteX1" fmla="*/ 78631 w 157103"/>
                <a:gd name="connsiteY1" fmla="*/ 157027 h 157103"/>
                <a:gd name="connsiteX2" fmla="*/ 79 w 157103"/>
                <a:gd name="connsiteY2" fmla="*/ 78475 h 157103"/>
                <a:gd name="connsiteX3" fmla="*/ 78631 w 157103"/>
                <a:gd name="connsiteY3" fmla="*/ -77 h 157103"/>
                <a:gd name="connsiteX4" fmla="*/ 157183 w 157103"/>
                <a:gd name="connsiteY4" fmla="*/ 78475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83" y="78475"/>
                  </a:moveTo>
                  <a:cubicBezTo>
                    <a:pt x="157183" y="121858"/>
                    <a:pt x="122014" y="157027"/>
                    <a:pt x="78631" y="157027"/>
                  </a:cubicBezTo>
                  <a:cubicBezTo>
                    <a:pt x="35248" y="157027"/>
                    <a:pt x="79" y="121858"/>
                    <a:pt x="79" y="78475"/>
                  </a:cubicBezTo>
                  <a:cubicBezTo>
                    <a:pt x="79" y="35092"/>
                    <a:pt x="35248" y="-77"/>
                    <a:pt x="78631" y="-77"/>
                  </a:cubicBezTo>
                  <a:cubicBezTo>
                    <a:pt x="122014" y="-77"/>
                    <a:pt x="157183" y="35092"/>
                    <a:pt x="157183" y="78475"/>
                  </a:cubicBezTo>
                  <a:close/>
                </a:path>
              </a:pathLst>
            </a:custGeom>
            <a:solidFill>
              <a:srgbClr val="FF0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4" name="Figura a mano libera: forma 683">
              <a:extLst>
                <a:ext uri="{FF2B5EF4-FFF2-40B4-BE49-F238E27FC236}">
                  <a16:creationId xmlns:a16="http://schemas.microsoft.com/office/drawing/2014/main" id="{F6384A8D-C349-D7F3-3D72-7DA4B2F6B736}"/>
                </a:ext>
              </a:extLst>
            </p:cNvPr>
            <p:cNvSpPr/>
            <p:nvPr/>
          </p:nvSpPr>
          <p:spPr>
            <a:xfrm>
              <a:off x="6719279" y="2951398"/>
              <a:ext cx="168292" cy="170760"/>
            </a:xfrm>
            <a:custGeom>
              <a:avLst/>
              <a:gdLst>
                <a:gd name="connsiteX0" fmla="*/ 157108 w 157103"/>
                <a:gd name="connsiteY0" fmla="*/ 78612 h 157103"/>
                <a:gd name="connsiteX1" fmla="*/ 78556 w 157103"/>
                <a:gd name="connsiteY1" fmla="*/ 157164 h 157103"/>
                <a:gd name="connsiteX2" fmla="*/ 4 w 157103"/>
                <a:gd name="connsiteY2" fmla="*/ 78612 h 157103"/>
                <a:gd name="connsiteX3" fmla="*/ 78556 w 157103"/>
                <a:gd name="connsiteY3" fmla="*/ 61 h 157103"/>
                <a:gd name="connsiteX4" fmla="*/ 157108 w 157103"/>
                <a:gd name="connsiteY4" fmla="*/ 78612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612"/>
                  </a:moveTo>
                  <a:cubicBezTo>
                    <a:pt x="157108" y="121996"/>
                    <a:pt x="121939" y="157164"/>
                    <a:pt x="78556" y="157164"/>
                  </a:cubicBezTo>
                  <a:cubicBezTo>
                    <a:pt x="35173" y="157164"/>
                    <a:pt x="4" y="121996"/>
                    <a:pt x="4" y="78612"/>
                  </a:cubicBezTo>
                  <a:cubicBezTo>
                    <a:pt x="4" y="35229"/>
                    <a:pt x="35173" y="61"/>
                    <a:pt x="78556" y="61"/>
                  </a:cubicBezTo>
                  <a:cubicBezTo>
                    <a:pt x="121939" y="61"/>
                    <a:pt x="157108" y="35229"/>
                    <a:pt x="157108" y="78612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5" name="Figura a mano libera: forma 684">
              <a:extLst>
                <a:ext uri="{FF2B5EF4-FFF2-40B4-BE49-F238E27FC236}">
                  <a16:creationId xmlns:a16="http://schemas.microsoft.com/office/drawing/2014/main" id="{F576FC2E-5F77-01D0-4BAC-7837CF713766}"/>
                </a:ext>
              </a:extLst>
            </p:cNvPr>
            <p:cNvSpPr/>
            <p:nvPr/>
          </p:nvSpPr>
          <p:spPr>
            <a:xfrm>
              <a:off x="6719279" y="3258767"/>
              <a:ext cx="168292" cy="170760"/>
            </a:xfrm>
            <a:custGeom>
              <a:avLst/>
              <a:gdLst>
                <a:gd name="connsiteX0" fmla="*/ 157108 w 157103"/>
                <a:gd name="connsiteY0" fmla="*/ 78597 h 157103"/>
                <a:gd name="connsiteX1" fmla="*/ 78556 w 157103"/>
                <a:gd name="connsiteY1" fmla="*/ 157149 h 157103"/>
                <a:gd name="connsiteX2" fmla="*/ 4 w 157103"/>
                <a:gd name="connsiteY2" fmla="*/ 78597 h 157103"/>
                <a:gd name="connsiteX3" fmla="*/ 78556 w 157103"/>
                <a:gd name="connsiteY3" fmla="*/ 45 h 157103"/>
                <a:gd name="connsiteX4" fmla="*/ 157108 w 157103"/>
                <a:gd name="connsiteY4" fmla="*/ 78597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597"/>
                  </a:moveTo>
                  <a:cubicBezTo>
                    <a:pt x="157108" y="121980"/>
                    <a:pt x="121939" y="157149"/>
                    <a:pt x="78556" y="157149"/>
                  </a:cubicBezTo>
                  <a:cubicBezTo>
                    <a:pt x="35173" y="157149"/>
                    <a:pt x="4" y="121980"/>
                    <a:pt x="4" y="78597"/>
                  </a:cubicBezTo>
                  <a:cubicBezTo>
                    <a:pt x="4" y="35214"/>
                    <a:pt x="35173" y="45"/>
                    <a:pt x="78556" y="45"/>
                  </a:cubicBezTo>
                  <a:cubicBezTo>
                    <a:pt x="121939" y="45"/>
                    <a:pt x="157108" y="35214"/>
                    <a:pt x="157108" y="78597"/>
                  </a:cubicBezTo>
                  <a:close/>
                </a:path>
              </a:pathLst>
            </a:custGeom>
            <a:solidFill>
              <a:srgbClr val="FFC000"/>
            </a:solidFill>
            <a:ln w="6284" cap="flat">
              <a:solidFill>
                <a:srgbClr val="3636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>
                <a:solidFill>
                  <a:srgbClr val="FFC000"/>
                </a:solidFill>
              </a:endParaRPr>
            </a:p>
          </p:txBody>
        </p:sp>
        <p:sp>
          <p:nvSpPr>
            <p:cNvPr id="686" name="Figura a mano libera: forma 685">
              <a:extLst>
                <a:ext uri="{FF2B5EF4-FFF2-40B4-BE49-F238E27FC236}">
                  <a16:creationId xmlns:a16="http://schemas.microsoft.com/office/drawing/2014/main" id="{DEF3DFAE-C161-4E51-E8E4-79CFEDA3CDB9}"/>
                </a:ext>
              </a:extLst>
            </p:cNvPr>
            <p:cNvSpPr/>
            <p:nvPr/>
          </p:nvSpPr>
          <p:spPr>
            <a:xfrm>
              <a:off x="6719279" y="3566137"/>
              <a:ext cx="168292" cy="170760"/>
            </a:xfrm>
            <a:custGeom>
              <a:avLst/>
              <a:gdLst>
                <a:gd name="connsiteX0" fmla="*/ 157108 w 157103"/>
                <a:gd name="connsiteY0" fmla="*/ 78582 h 157103"/>
                <a:gd name="connsiteX1" fmla="*/ 78556 w 157103"/>
                <a:gd name="connsiteY1" fmla="*/ 157134 h 157103"/>
                <a:gd name="connsiteX2" fmla="*/ 4 w 157103"/>
                <a:gd name="connsiteY2" fmla="*/ 78582 h 157103"/>
                <a:gd name="connsiteX3" fmla="*/ 78556 w 157103"/>
                <a:gd name="connsiteY3" fmla="*/ 30 h 157103"/>
                <a:gd name="connsiteX4" fmla="*/ 157108 w 157103"/>
                <a:gd name="connsiteY4" fmla="*/ 78582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582"/>
                  </a:moveTo>
                  <a:cubicBezTo>
                    <a:pt x="157108" y="121965"/>
                    <a:pt x="121939" y="157134"/>
                    <a:pt x="78556" y="157134"/>
                  </a:cubicBezTo>
                  <a:cubicBezTo>
                    <a:pt x="35173" y="157134"/>
                    <a:pt x="4" y="121965"/>
                    <a:pt x="4" y="78582"/>
                  </a:cubicBezTo>
                  <a:cubicBezTo>
                    <a:pt x="4" y="35199"/>
                    <a:pt x="35173" y="30"/>
                    <a:pt x="78556" y="30"/>
                  </a:cubicBezTo>
                  <a:cubicBezTo>
                    <a:pt x="121939" y="30"/>
                    <a:pt x="157108" y="35199"/>
                    <a:pt x="157108" y="78582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7" name="Figura a mano libera: forma 686">
              <a:extLst>
                <a:ext uri="{FF2B5EF4-FFF2-40B4-BE49-F238E27FC236}">
                  <a16:creationId xmlns:a16="http://schemas.microsoft.com/office/drawing/2014/main" id="{8360DF97-9CC8-1363-FC5C-8609E3EAEF72}"/>
                </a:ext>
              </a:extLst>
            </p:cNvPr>
            <p:cNvSpPr/>
            <p:nvPr/>
          </p:nvSpPr>
          <p:spPr>
            <a:xfrm>
              <a:off x="6719279" y="3873507"/>
              <a:ext cx="168292" cy="170760"/>
            </a:xfrm>
            <a:custGeom>
              <a:avLst/>
              <a:gdLst>
                <a:gd name="connsiteX0" fmla="*/ 157108 w 157103"/>
                <a:gd name="connsiteY0" fmla="*/ 78567 h 157103"/>
                <a:gd name="connsiteX1" fmla="*/ 78556 w 157103"/>
                <a:gd name="connsiteY1" fmla="*/ 157119 h 157103"/>
                <a:gd name="connsiteX2" fmla="*/ 4 w 157103"/>
                <a:gd name="connsiteY2" fmla="*/ 78567 h 157103"/>
                <a:gd name="connsiteX3" fmla="*/ 78556 w 157103"/>
                <a:gd name="connsiteY3" fmla="*/ 15 h 157103"/>
                <a:gd name="connsiteX4" fmla="*/ 157108 w 157103"/>
                <a:gd name="connsiteY4" fmla="*/ 78567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567"/>
                  </a:moveTo>
                  <a:cubicBezTo>
                    <a:pt x="157108" y="121950"/>
                    <a:pt x="121939" y="157119"/>
                    <a:pt x="78556" y="157119"/>
                  </a:cubicBezTo>
                  <a:cubicBezTo>
                    <a:pt x="35173" y="157119"/>
                    <a:pt x="4" y="121950"/>
                    <a:pt x="4" y="78567"/>
                  </a:cubicBezTo>
                  <a:cubicBezTo>
                    <a:pt x="4" y="35183"/>
                    <a:pt x="35173" y="15"/>
                    <a:pt x="78556" y="15"/>
                  </a:cubicBezTo>
                  <a:cubicBezTo>
                    <a:pt x="121939" y="15"/>
                    <a:pt x="157108" y="35183"/>
                    <a:pt x="157108" y="78567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8" name="Figura a mano libera: forma 687">
              <a:extLst>
                <a:ext uri="{FF2B5EF4-FFF2-40B4-BE49-F238E27FC236}">
                  <a16:creationId xmlns:a16="http://schemas.microsoft.com/office/drawing/2014/main" id="{DD9F25EE-C714-9660-26CD-0C7E8CCD474E}"/>
                </a:ext>
              </a:extLst>
            </p:cNvPr>
            <p:cNvSpPr/>
            <p:nvPr/>
          </p:nvSpPr>
          <p:spPr>
            <a:xfrm>
              <a:off x="6719279" y="4180877"/>
              <a:ext cx="168292" cy="170760"/>
            </a:xfrm>
            <a:custGeom>
              <a:avLst/>
              <a:gdLst>
                <a:gd name="connsiteX0" fmla="*/ 157108 w 157103"/>
                <a:gd name="connsiteY0" fmla="*/ 78551 h 157103"/>
                <a:gd name="connsiteX1" fmla="*/ 78556 w 157103"/>
                <a:gd name="connsiteY1" fmla="*/ 157103 h 157103"/>
                <a:gd name="connsiteX2" fmla="*/ 4 w 157103"/>
                <a:gd name="connsiteY2" fmla="*/ 78551 h 157103"/>
                <a:gd name="connsiteX3" fmla="*/ 78556 w 157103"/>
                <a:gd name="connsiteY3" fmla="*/ -1 h 157103"/>
                <a:gd name="connsiteX4" fmla="*/ 157108 w 157103"/>
                <a:gd name="connsiteY4" fmla="*/ 78551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551"/>
                  </a:moveTo>
                  <a:cubicBezTo>
                    <a:pt x="157108" y="121934"/>
                    <a:pt x="121939" y="157103"/>
                    <a:pt x="78556" y="157103"/>
                  </a:cubicBezTo>
                  <a:cubicBezTo>
                    <a:pt x="35173" y="157103"/>
                    <a:pt x="4" y="121934"/>
                    <a:pt x="4" y="78551"/>
                  </a:cubicBezTo>
                  <a:cubicBezTo>
                    <a:pt x="4" y="35168"/>
                    <a:pt x="35173" y="-1"/>
                    <a:pt x="78556" y="-1"/>
                  </a:cubicBezTo>
                  <a:cubicBezTo>
                    <a:pt x="121939" y="-1"/>
                    <a:pt x="157108" y="35168"/>
                    <a:pt x="157108" y="78551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89" name="Figura a mano libera: forma 688">
              <a:extLst>
                <a:ext uri="{FF2B5EF4-FFF2-40B4-BE49-F238E27FC236}">
                  <a16:creationId xmlns:a16="http://schemas.microsoft.com/office/drawing/2014/main" id="{B9233246-F35E-C7FA-22B4-5AAF1BA759B3}"/>
                </a:ext>
              </a:extLst>
            </p:cNvPr>
            <p:cNvSpPr/>
            <p:nvPr/>
          </p:nvSpPr>
          <p:spPr>
            <a:xfrm>
              <a:off x="6719279" y="4488247"/>
              <a:ext cx="168292" cy="170760"/>
            </a:xfrm>
            <a:custGeom>
              <a:avLst/>
              <a:gdLst>
                <a:gd name="connsiteX0" fmla="*/ 157108 w 157103"/>
                <a:gd name="connsiteY0" fmla="*/ 78536 h 157103"/>
                <a:gd name="connsiteX1" fmla="*/ 78556 w 157103"/>
                <a:gd name="connsiteY1" fmla="*/ 157088 h 157103"/>
                <a:gd name="connsiteX2" fmla="*/ 4 w 157103"/>
                <a:gd name="connsiteY2" fmla="*/ 78536 h 157103"/>
                <a:gd name="connsiteX3" fmla="*/ 78556 w 157103"/>
                <a:gd name="connsiteY3" fmla="*/ -16 h 157103"/>
                <a:gd name="connsiteX4" fmla="*/ 157108 w 157103"/>
                <a:gd name="connsiteY4" fmla="*/ 78536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536"/>
                  </a:moveTo>
                  <a:cubicBezTo>
                    <a:pt x="157108" y="121919"/>
                    <a:pt x="121939" y="157088"/>
                    <a:pt x="78556" y="157088"/>
                  </a:cubicBezTo>
                  <a:cubicBezTo>
                    <a:pt x="35173" y="157088"/>
                    <a:pt x="4" y="121919"/>
                    <a:pt x="4" y="78536"/>
                  </a:cubicBezTo>
                  <a:cubicBezTo>
                    <a:pt x="4" y="35153"/>
                    <a:pt x="35173" y="-16"/>
                    <a:pt x="78556" y="-16"/>
                  </a:cubicBezTo>
                  <a:cubicBezTo>
                    <a:pt x="121939" y="-16"/>
                    <a:pt x="157108" y="35153"/>
                    <a:pt x="157108" y="78536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90" name="Figura a mano libera: forma 689">
              <a:extLst>
                <a:ext uri="{FF2B5EF4-FFF2-40B4-BE49-F238E27FC236}">
                  <a16:creationId xmlns:a16="http://schemas.microsoft.com/office/drawing/2014/main" id="{6BD25907-7577-56F6-4735-E3556E7B89AE}"/>
                </a:ext>
              </a:extLst>
            </p:cNvPr>
            <p:cNvSpPr/>
            <p:nvPr/>
          </p:nvSpPr>
          <p:spPr>
            <a:xfrm>
              <a:off x="6719279" y="4795617"/>
              <a:ext cx="168292" cy="170760"/>
            </a:xfrm>
            <a:custGeom>
              <a:avLst/>
              <a:gdLst>
                <a:gd name="connsiteX0" fmla="*/ 157108 w 157103"/>
                <a:gd name="connsiteY0" fmla="*/ 78521 h 157103"/>
                <a:gd name="connsiteX1" fmla="*/ 78556 w 157103"/>
                <a:gd name="connsiteY1" fmla="*/ 157073 h 157103"/>
                <a:gd name="connsiteX2" fmla="*/ 4 w 157103"/>
                <a:gd name="connsiteY2" fmla="*/ 78521 h 157103"/>
                <a:gd name="connsiteX3" fmla="*/ 78556 w 157103"/>
                <a:gd name="connsiteY3" fmla="*/ -31 h 157103"/>
                <a:gd name="connsiteX4" fmla="*/ 157108 w 157103"/>
                <a:gd name="connsiteY4" fmla="*/ 78521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521"/>
                  </a:moveTo>
                  <a:cubicBezTo>
                    <a:pt x="157108" y="121904"/>
                    <a:pt x="121939" y="157073"/>
                    <a:pt x="78556" y="157073"/>
                  </a:cubicBezTo>
                  <a:cubicBezTo>
                    <a:pt x="35173" y="157073"/>
                    <a:pt x="4" y="121904"/>
                    <a:pt x="4" y="78521"/>
                  </a:cubicBezTo>
                  <a:cubicBezTo>
                    <a:pt x="4" y="35138"/>
                    <a:pt x="35173" y="-31"/>
                    <a:pt x="78556" y="-31"/>
                  </a:cubicBezTo>
                  <a:cubicBezTo>
                    <a:pt x="121939" y="-31"/>
                    <a:pt x="157108" y="35138"/>
                    <a:pt x="157108" y="78521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91" name="Figura a mano libera: forma 690">
              <a:extLst>
                <a:ext uri="{FF2B5EF4-FFF2-40B4-BE49-F238E27FC236}">
                  <a16:creationId xmlns:a16="http://schemas.microsoft.com/office/drawing/2014/main" id="{C298B193-BC74-03A6-D7CA-617CEF939DC8}"/>
                </a:ext>
              </a:extLst>
            </p:cNvPr>
            <p:cNvSpPr/>
            <p:nvPr/>
          </p:nvSpPr>
          <p:spPr>
            <a:xfrm>
              <a:off x="6719279" y="5102987"/>
              <a:ext cx="168292" cy="170760"/>
            </a:xfrm>
            <a:custGeom>
              <a:avLst/>
              <a:gdLst>
                <a:gd name="connsiteX0" fmla="*/ 157108 w 157103"/>
                <a:gd name="connsiteY0" fmla="*/ 78505 h 157103"/>
                <a:gd name="connsiteX1" fmla="*/ 78556 w 157103"/>
                <a:gd name="connsiteY1" fmla="*/ 157057 h 157103"/>
                <a:gd name="connsiteX2" fmla="*/ 4 w 157103"/>
                <a:gd name="connsiteY2" fmla="*/ 78505 h 157103"/>
                <a:gd name="connsiteX3" fmla="*/ 78556 w 157103"/>
                <a:gd name="connsiteY3" fmla="*/ -47 h 157103"/>
                <a:gd name="connsiteX4" fmla="*/ 157108 w 157103"/>
                <a:gd name="connsiteY4" fmla="*/ 78505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505"/>
                  </a:moveTo>
                  <a:cubicBezTo>
                    <a:pt x="157108" y="121888"/>
                    <a:pt x="121939" y="157057"/>
                    <a:pt x="78556" y="157057"/>
                  </a:cubicBezTo>
                  <a:cubicBezTo>
                    <a:pt x="35173" y="157057"/>
                    <a:pt x="4" y="121888"/>
                    <a:pt x="4" y="78505"/>
                  </a:cubicBezTo>
                  <a:cubicBezTo>
                    <a:pt x="4" y="35122"/>
                    <a:pt x="35173" y="-47"/>
                    <a:pt x="78556" y="-47"/>
                  </a:cubicBezTo>
                  <a:cubicBezTo>
                    <a:pt x="121939" y="-47"/>
                    <a:pt x="157108" y="35122"/>
                    <a:pt x="157108" y="7850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92" name="Figura a mano libera: forma 691">
              <a:extLst>
                <a:ext uri="{FF2B5EF4-FFF2-40B4-BE49-F238E27FC236}">
                  <a16:creationId xmlns:a16="http://schemas.microsoft.com/office/drawing/2014/main" id="{0EA75B2F-750C-5D62-E5AE-FD83FBDA6571}"/>
                </a:ext>
              </a:extLst>
            </p:cNvPr>
            <p:cNvSpPr/>
            <p:nvPr/>
          </p:nvSpPr>
          <p:spPr>
            <a:xfrm>
              <a:off x="6719279" y="5410357"/>
              <a:ext cx="168292" cy="170760"/>
            </a:xfrm>
            <a:custGeom>
              <a:avLst/>
              <a:gdLst>
                <a:gd name="connsiteX0" fmla="*/ 157108 w 157103"/>
                <a:gd name="connsiteY0" fmla="*/ 78490 h 157103"/>
                <a:gd name="connsiteX1" fmla="*/ 78556 w 157103"/>
                <a:gd name="connsiteY1" fmla="*/ 157042 h 157103"/>
                <a:gd name="connsiteX2" fmla="*/ 4 w 157103"/>
                <a:gd name="connsiteY2" fmla="*/ 78490 h 157103"/>
                <a:gd name="connsiteX3" fmla="*/ 78556 w 157103"/>
                <a:gd name="connsiteY3" fmla="*/ -62 h 157103"/>
                <a:gd name="connsiteX4" fmla="*/ 157108 w 157103"/>
                <a:gd name="connsiteY4" fmla="*/ 78490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490"/>
                  </a:moveTo>
                  <a:cubicBezTo>
                    <a:pt x="157108" y="121873"/>
                    <a:pt x="121939" y="157042"/>
                    <a:pt x="78556" y="157042"/>
                  </a:cubicBezTo>
                  <a:cubicBezTo>
                    <a:pt x="35173" y="157042"/>
                    <a:pt x="4" y="121873"/>
                    <a:pt x="4" y="78490"/>
                  </a:cubicBezTo>
                  <a:cubicBezTo>
                    <a:pt x="4" y="35107"/>
                    <a:pt x="35173" y="-62"/>
                    <a:pt x="78556" y="-62"/>
                  </a:cubicBezTo>
                  <a:cubicBezTo>
                    <a:pt x="121939" y="-62"/>
                    <a:pt x="157108" y="35107"/>
                    <a:pt x="157108" y="7849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p:sp>
          <p:nvSpPr>
            <p:cNvPr id="693" name="Figura a mano libera: forma 692">
              <a:extLst>
                <a:ext uri="{FF2B5EF4-FFF2-40B4-BE49-F238E27FC236}">
                  <a16:creationId xmlns:a16="http://schemas.microsoft.com/office/drawing/2014/main" id="{DC6E5EA6-D214-BBDD-CFEF-8E4E7AEFA8EA}"/>
                </a:ext>
              </a:extLst>
            </p:cNvPr>
            <p:cNvSpPr/>
            <p:nvPr/>
          </p:nvSpPr>
          <p:spPr>
            <a:xfrm>
              <a:off x="6719279" y="5717727"/>
              <a:ext cx="168292" cy="170760"/>
            </a:xfrm>
            <a:custGeom>
              <a:avLst/>
              <a:gdLst>
                <a:gd name="connsiteX0" fmla="*/ 157108 w 157103"/>
                <a:gd name="connsiteY0" fmla="*/ 78475 h 157103"/>
                <a:gd name="connsiteX1" fmla="*/ 78556 w 157103"/>
                <a:gd name="connsiteY1" fmla="*/ 157027 h 157103"/>
                <a:gd name="connsiteX2" fmla="*/ 4 w 157103"/>
                <a:gd name="connsiteY2" fmla="*/ 78475 h 157103"/>
                <a:gd name="connsiteX3" fmla="*/ 78556 w 157103"/>
                <a:gd name="connsiteY3" fmla="*/ -77 h 157103"/>
                <a:gd name="connsiteX4" fmla="*/ 157108 w 157103"/>
                <a:gd name="connsiteY4" fmla="*/ 78475 h 15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03" h="157103">
                  <a:moveTo>
                    <a:pt x="157108" y="78475"/>
                  </a:moveTo>
                  <a:cubicBezTo>
                    <a:pt x="157108" y="121858"/>
                    <a:pt x="121939" y="157027"/>
                    <a:pt x="78556" y="157027"/>
                  </a:cubicBezTo>
                  <a:cubicBezTo>
                    <a:pt x="35173" y="157027"/>
                    <a:pt x="4" y="121858"/>
                    <a:pt x="4" y="78475"/>
                  </a:cubicBezTo>
                  <a:cubicBezTo>
                    <a:pt x="4" y="35092"/>
                    <a:pt x="35173" y="-77"/>
                    <a:pt x="78556" y="-77"/>
                  </a:cubicBezTo>
                  <a:cubicBezTo>
                    <a:pt x="121939" y="-77"/>
                    <a:pt x="157108" y="35092"/>
                    <a:pt x="157108" y="7847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284" cap="flat">
              <a:solidFill>
                <a:srgbClr val="363636">
                  <a:alpha val="1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7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4" name="CasellaDiTesto 693">
                  <a:extLst>
                    <a:ext uri="{FF2B5EF4-FFF2-40B4-BE49-F238E27FC236}">
                      <a16:creationId xmlns:a16="http://schemas.microsoft.com/office/drawing/2014/main" id="{525D4ED3-C02A-0549-3608-4E0025D4682E}"/>
                    </a:ext>
                  </a:extLst>
                </p:cNvPr>
                <p:cNvSpPr txBox="1"/>
                <p:nvPr/>
              </p:nvSpPr>
              <p:spPr>
                <a:xfrm>
                  <a:off x="4937760" y="5965732"/>
                  <a:ext cx="4712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694" name="CasellaDiTesto 693">
                  <a:extLst>
                    <a:ext uri="{FF2B5EF4-FFF2-40B4-BE49-F238E27FC236}">
                      <a16:creationId xmlns:a16="http://schemas.microsoft.com/office/drawing/2014/main" id="{525D4ED3-C02A-0549-3608-4E0025D46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760" y="5965732"/>
                  <a:ext cx="47121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977" r="-1163" b="-735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5" name="CasellaDiTesto 694">
                  <a:extLst>
                    <a:ext uri="{FF2B5EF4-FFF2-40B4-BE49-F238E27FC236}">
                      <a16:creationId xmlns:a16="http://schemas.microsoft.com/office/drawing/2014/main" id="{49E6DEB1-B8AC-A2A7-93F8-06869A2F30B6}"/>
                    </a:ext>
                  </a:extLst>
                </p:cNvPr>
                <p:cNvSpPr txBox="1"/>
                <p:nvPr/>
              </p:nvSpPr>
              <p:spPr>
                <a:xfrm>
                  <a:off x="6567815" y="5996978"/>
                  <a:ext cx="7693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695" name="CasellaDiTesto 694">
                  <a:extLst>
                    <a:ext uri="{FF2B5EF4-FFF2-40B4-BE49-F238E27FC236}">
                      <a16:creationId xmlns:a16="http://schemas.microsoft.com/office/drawing/2014/main" id="{49E6DEB1-B8AC-A2A7-93F8-06869A2F3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7815" y="5996978"/>
                  <a:ext cx="76937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143" b="-735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457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26081 -0.0025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026 -0.3136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|2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9.9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6|5.5|10.8|2.2|2.6|2.9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6|5.5|10.8|2.2|2.6|2.9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6|5.5|10.8|2.2|2.6|2.9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652</Words>
  <Application>Microsoft Office PowerPoint</Application>
  <PresentationFormat>Widescreen</PresentationFormat>
  <Paragraphs>155</Paragraphs>
  <Slides>21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Abadi Extra Light</vt:lpstr>
      <vt:lpstr>Arial</vt:lpstr>
      <vt:lpstr>Calibri</vt:lpstr>
      <vt:lpstr>Cambria Math</vt:lpstr>
      <vt:lpstr>Century Gothic</vt:lpstr>
      <vt:lpstr>HelveticaNeueLT Pro 27 UltLtCn</vt:lpstr>
      <vt:lpstr>HelveticaNeueLT Pro 35 Th</vt:lpstr>
      <vt:lpstr>HelveticaNeueLT Pro 55 Roman</vt:lpstr>
      <vt:lpstr>Wingdings 3</vt:lpstr>
      <vt:lpstr>Ione</vt:lpstr>
      <vt:lpstr>Ione</vt:lpstr>
      <vt:lpstr>Learning with the spectrum</vt:lpstr>
      <vt:lpstr>Presentazione standard di PowerPoint</vt:lpstr>
      <vt:lpstr>Presentazione standard di PowerPoint</vt:lpstr>
      <vt:lpstr>Presentazione standard di PowerPoint</vt:lpstr>
      <vt:lpstr>The function as a network</vt:lpstr>
      <vt:lpstr>Learning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Giambagli</dc:creator>
  <cp:lastModifiedBy>Lorenzo Giambagli</cp:lastModifiedBy>
  <cp:revision>15</cp:revision>
  <dcterms:created xsi:type="dcterms:W3CDTF">2023-01-18T14:38:36Z</dcterms:created>
  <dcterms:modified xsi:type="dcterms:W3CDTF">2023-02-22T14:19:51Z</dcterms:modified>
</cp:coreProperties>
</file>