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57" r:id="rId3"/>
    <p:sldId id="269" r:id="rId4"/>
    <p:sldId id="270" r:id="rId5"/>
    <p:sldId id="268" r:id="rId6"/>
    <p:sldId id="271" r:id="rId7"/>
    <p:sldId id="272" r:id="rId8"/>
    <p:sldId id="273" r:id="rId9"/>
    <p:sldId id="258" r:id="rId10"/>
    <p:sldId id="275" r:id="rId11"/>
    <p:sldId id="274" r:id="rId12"/>
    <p:sldId id="259" r:id="rId13"/>
    <p:sldId id="260" r:id="rId14"/>
    <p:sldId id="264" r:id="rId15"/>
    <p:sldId id="276" r:id="rId16"/>
    <p:sldId id="316" r:id="rId17"/>
    <p:sldId id="262" r:id="rId18"/>
    <p:sldId id="279" r:id="rId19"/>
    <p:sldId id="280" r:id="rId20"/>
    <p:sldId id="261" r:id="rId21"/>
    <p:sldId id="277" r:id="rId22"/>
    <p:sldId id="278" r:id="rId23"/>
    <p:sldId id="281" r:id="rId24"/>
    <p:sldId id="282" r:id="rId25"/>
    <p:sldId id="263" r:id="rId26"/>
    <p:sldId id="283" r:id="rId27"/>
    <p:sldId id="284" r:id="rId28"/>
    <p:sldId id="286" r:id="rId29"/>
    <p:sldId id="287" r:id="rId30"/>
    <p:sldId id="285" r:id="rId31"/>
    <p:sldId id="26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67" r:id="rId42"/>
    <p:sldId id="298" r:id="rId43"/>
    <p:sldId id="299" r:id="rId44"/>
    <p:sldId id="300" r:id="rId45"/>
    <p:sldId id="297" r:id="rId46"/>
    <p:sldId id="301" r:id="rId47"/>
    <p:sldId id="302" r:id="rId48"/>
    <p:sldId id="305" r:id="rId49"/>
    <p:sldId id="266" r:id="rId50"/>
    <p:sldId id="309" r:id="rId51"/>
    <p:sldId id="315" r:id="rId52"/>
    <p:sldId id="303" r:id="rId53"/>
    <p:sldId id="304" r:id="rId54"/>
    <p:sldId id="306" r:id="rId55"/>
    <p:sldId id="307" r:id="rId56"/>
    <p:sldId id="308" r:id="rId57"/>
    <p:sldId id="310" r:id="rId58"/>
    <p:sldId id="312" r:id="rId59"/>
    <p:sldId id="311" r:id="rId60"/>
    <p:sldId id="314" r:id="rId6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2A1"/>
    <a:srgbClr val="4A68B1"/>
    <a:srgbClr val="D4544F"/>
    <a:srgbClr val="B37E38"/>
    <a:srgbClr val="FC0619"/>
    <a:srgbClr val="D45954"/>
    <a:srgbClr val="0831F9"/>
    <a:srgbClr val="FFFFFF"/>
    <a:srgbClr val="06C706"/>
    <a:srgbClr val="098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567AD-4E69-485D-B4B3-24966E034F76}" v="293" dt="2023-01-24T17:44:02.884"/>
    <p1510:client id="{ED1A378C-502A-0FB9-82CF-1FFA2AE47853}" v="156" dt="2023-01-25T09:05:02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o Formato" userId="S::formato@infn.it::66248394-ba60-4023-b3dc-21e1cb9893e7" providerId="AD" clId="Web-{ED1A378C-502A-0FB9-82CF-1FFA2AE47853}"/>
    <pc:docChg chg="addSld modSld">
      <pc:chgData name="Valerio Formato" userId="S::formato@infn.it::66248394-ba60-4023-b3dc-21e1cb9893e7" providerId="AD" clId="Web-{ED1A378C-502A-0FB9-82CF-1FFA2AE47853}" dt="2023-01-25T09:05:02.261" v="81" actId="20577"/>
      <pc:docMkLst>
        <pc:docMk/>
      </pc:docMkLst>
      <pc:sldChg chg="addSp modSp new">
        <pc:chgData name="Valerio Formato" userId="S::formato@infn.it::66248394-ba60-4023-b3dc-21e1cb9893e7" providerId="AD" clId="Web-{ED1A378C-502A-0FB9-82CF-1FFA2AE47853}" dt="2023-01-25T09:05:02.261" v="81" actId="20577"/>
        <pc:sldMkLst>
          <pc:docMk/>
          <pc:sldMk cId="1942294609" sldId="316"/>
        </pc:sldMkLst>
        <pc:spChg chg="mod">
          <ac:chgData name="Valerio Formato" userId="S::formato@infn.it::66248394-ba60-4023-b3dc-21e1cb9893e7" providerId="AD" clId="Web-{ED1A378C-502A-0FB9-82CF-1FFA2AE47853}" dt="2023-01-25T09:03:18.680" v="1" actId="20577"/>
          <ac:spMkLst>
            <pc:docMk/>
            <pc:sldMk cId="1942294609" sldId="316"/>
            <ac:spMk id="2" creationId="{1BF4C4FC-AF5D-3015-EC62-6BAA8B2F47AC}"/>
          </ac:spMkLst>
        </pc:spChg>
        <pc:spChg chg="add mod">
          <ac:chgData name="Valerio Formato" userId="S::formato@infn.it::66248394-ba60-4023-b3dc-21e1cb9893e7" providerId="AD" clId="Web-{ED1A378C-502A-0FB9-82CF-1FFA2AE47853}" dt="2023-01-25T09:05:02.261" v="81" actId="20577"/>
          <ac:spMkLst>
            <pc:docMk/>
            <pc:sldMk cId="1942294609" sldId="316"/>
            <ac:spMk id="3" creationId="{CF2CFF9A-B60C-C060-080D-CEC7BF327A41}"/>
          </ac:spMkLst>
        </pc:spChg>
      </pc:sldChg>
    </pc:docChg>
  </pc:docChgLst>
  <pc:docChgLst>
    <pc:chgData name="Valerio Formato" userId="66248394-ba60-4023-b3dc-21e1cb9893e7" providerId="ADAL" clId="{398567AD-4E69-485D-B4B3-24966E034F76}"/>
    <pc:docChg chg="undo redo custSel addSld delSld modSld sldOrd">
      <pc:chgData name="Valerio Formato" userId="66248394-ba60-4023-b3dc-21e1cb9893e7" providerId="ADAL" clId="{398567AD-4E69-485D-B4B3-24966E034F76}" dt="2023-01-24T20:06:16.540" v="6157" actId="114"/>
      <pc:docMkLst>
        <pc:docMk/>
      </pc:docMkLst>
      <pc:sldChg chg="addSp delSp modSp mod">
        <pc:chgData name="Valerio Formato" userId="66248394-ba60-4023-b3dc-21e1cb9893e7" providerId="ADAL" clId="{398567AD-4E69-485D-B4B3-24966E034F76}" dt="2023-01-24T09:20:12.117" v="421" actId="20577"/>
        <pc:sldMkLst>
          <pc:docMk/>
          <pc:sldMk cId="3683893642" sldId="257"/>
        </pc:sldMkLst>
        <pc:spChg chg="add mod">
          <ac:chgData name="Valerio Formato" userId="66248394-ba60-4023-b3dc-21e1cb9893e7" providerId="ADAL" clId="{398567AD-4E69-485D-B4B3-24966E034F76}" dt="2023-01-24T09:20:12.117" v="421" actId="20577"/>
          <ac:spMkLst>
            <pc:docMk/>
            <pc:sldMk cId="3683893642" sldId="257"/>
            <ac:spMk id="3" creationId="{AEDD7DC2-C8CB-A9E3-9CF7-EB28577902A0}"/>
          </ac:spMkLst>
        </pc:spChg>
        <pc:picChg chg="add del mod">
          <ac:chgData name="Valerio Formato" userId="66248394-ba60-4023-b3dc-21e1cb9893e7" providerId="ADAL" clId="{398567AD-4E69-485D-B4B3-24966E034F76}" dt="2023-01-24T09:13:20.045" v="190" actId="478"/>
          <ac:picMkLst>
            <pc:docMk/>
            <pc:sldMk cId="3683893642" sldId="257"/>
            <ac:picMk id="4" creationId="{964F6351-629A-E1CD-92C3-315F8D004E5B}"/>
          </ac:picMkLst>
        </pc:picChg>
        <pc:picChg chg="add mod">
          <ac:chgData name="Valerio Formato" userId="66248394-ba60-4023-b3dc-21e1cb9893e7" providerId="ADAL" clId="{398567AD-4E69-485D-B4B3-24966E034F76}" dt="2023-01-24T09:13:26.358" v="193" actId="1076"/>
          <ac:picMkLst>
            <pc:docMk/>
            <pc:sldMk cId="3683893642" sldId="257"/>
            <ac:picMk id="5" creationId="{C83945D4-FB9D-5B46-418B-A50AE6975101}"/>
          </ac:picMkLst>
        </pc:picChg>
      </pc:sldChg>
      <pc:sldChg chg="addSp delSp modSp mod">
        <pc:chgData name="Valerio Formato" userId="66248394-ba60-4023-b3dc-21e1cb9893e7" providerId="ADAL" clId="{398567AD-4E69-485D-B4B3-24966E034F76}" dt="2023-01-24T10:24:59.346" v="1238" actId="20577"/>
        <pc:sldMkLst>
          <pc:docMk/>
          <pc:sldMk cId="3299747511" sldId="258"/>
        </pc:sldMkLst>
        <pc:spChg chg="add mod">
          <ac:chgData name="Valerio Formato" userId="66248394-ba60-4023-b3dc-21e1cb9893e7" providerId="ADAL" clId="{398567AD-4E69-485D-B4B3-24966E034F76}" dt="2023-01-24T10:24:59.346" v="1238" actId="20577"/>
          <ac:spMkLst>
            <pc:docMk/>
            <pc:sldMk cId="3299747511" sldId="258"/>
            <ac:spMk id="5" creationId="{E74A05C9-D94E-15B1-C260-1EDFE33C8532}"/>
          </ac:spMkLst>
        </pc:spChg>
        <pc:picChg chg="add del mod">
          <ac:chgData name="Valerio Formato" userId="66248394-ba60-4023-b3dc-21e1cb9893e7" providerId="ADAL" clId="{398567AD-4E69-485D-B4B3-24966E034F76}" dt="2023-01-24T10:16:30.324" v="996" actId="478"/>
          <ac:picMkLst>
            <pc:docMk/>
            <pc:sldMk cId="3299747511" sldId="258"/>
            <ac:picMk id="4" creationId="{D87F677E-7221-14AC-0E4D-1560513340E5}"/>
          </ac:picMkLst>
        </pc:picChg>
        <pc:picChg chg="add mod">
          <ac:chgData name="Valerio Formato" userId="66248394-ba60-4023-b3dc-21e1cb9893e7" providerId="ADAL" clId="{398567AD-4E69-485D-B4B3-24966E034F76}" dt="2023-01-24T10:17:00.064" v="1007" actId="1076"/>
          <ac:picMkLst>
            <pc:docMk/>
            <pc:sldMk cId="3299747511" sldId="258"/>
            <ac:picMk id="6" creationId="{138B4C4F-770D-A301-12D0-B0925568F5EB}"/>
          </ac:picMkLst>
        </pc:picChg>
      </pc:sldChg>
      <pc:sldChg chg="addSp delSp modSp mod">
        <pc:chgData name="Valerio Formato" userId="66248394-ba60-4023-b3dc-21e1cb9893e7" providerId="ADAL" clId="{398567AD-4E69-485D-B4B3-24966E034F76}" dt="2023-01-24T11:01:36.827" v="1786" actId="20577"/>
        <pc:sldMkLst>
          <pc:docMk/>
          <pc:sldMk cId="902671788" sldId="259"/>
        </pc:sldMkLst>
        <pc:spChg chg="add del mod topLvl">
          <ac:chgData name="Valerio Formato" userId="66248394-ba60-4023-b3dc-21e1cb9893e7" providerId="ADAL" clId="{398567AD-4E69-485D-B4B3-24966E034F76}" dt="2023-01-24T10:46:02.737" v="1497" actId="478"/>
          <ac:spMkLst>
            <pc:docMk/>
            <pc:sldMk cId="902671788" sldId="259"/>
            <ac:spMk id="4" creationId="{3023E84A-E03D-AC4D-C82C-8D2EB7677DAF}"/>
          </ac:spMkLst>
        </pc:spChg>
        <pc:spChg chg="add del mod topLvl">
          <ac:chgData name="Valerio Formato" userId="66248394-ba60-4023-b3dc-21e1cb9893e7" providerId="ADAL" clId="{398567AD-4E69-485D-B4B3-24966E034F76}" dt="2023-01-24T10:46:15.707" v="1511" actId="478"/>
          <ac:spMkLst>
            <pc:docMk/>
            <pc:sldMk cId="902671788" sldId="259"/>
            <ac:spMk id="5" creationId="{F666D2D9-A257-078A-443E-C5FCD7BA8BC2}"/>
          </ac:spMkLst>
        </pc:spChg>
        <pc:spChg chg="add del mod topLvl">
          <ac:chgData name="Valerio Formato" userId="66248394-ba60-4023-b3dc-21e1cb9893e7" providerId="ADAL" clId="{398567AD-4E69-485D-B4B3-24966E034F76}" dt="2023-01-24T10:46:16.507" v="1512" actId="478"/>
          <ac:spMkLst>
            <pc:docMk/>
            <pc:sldMk cId="902671788" sldId="259"/>
            <ac:spMk id="6" creationId="{F0AC2100-D51D-916C-8B6B-A1027A574F48}"/>
          </ac:spMkLst>
        </pc:spChg>
        <pc:spChg chg="add del mod topLvl">
          <ac:chgData name="Valerio Formato" userId="66248394-ba60-4023-b3dc-21e1cb9893e7" providerId="ADAL" clId="{398567AD-4E69-485D-B4B3-24966E034F76}" dt="2023-01-24T10:46:14.647" v="1510" actId="478"/>
          <ac:spMkLst>
            <pc:docMk/>
            <pc:sldMk cId="902671788" sldId="259"/>
            <ac:spMk id="7" creationId="{36660A2B-BC19-F6FD-7547-51AD79EFE351}"/>
          </ac:spMkLst>
        </pc:spChg>
        <pc:spChg chg="add del mod topLvl">
          <ac:chgData name="Valerio Formato" userId="66248394-ba60-4023-b3dc-21e1cb9893e7" providerId="ADAL" clId="{398567AD-4E69-485D-B4B3-24966E034F76}" dt="2023-01-24T10:46:08.907" v="1504" actId="478"/>
          <ac:spMkLst>
            <pc:docMk/>
            <pc:sldMk cId="902671788" sldId="259"/>
            <ac:spMk id="8" creationId="{6F149283-928B-D431-C18D-F2BCD13BF361}"/>
          </ac:spMkLst>
        </pc:spChg>
        <pc:spChg chg="add del mod topLvl">
          <ac:chgData name="Valerio Formato" userId="66248394-ba60-4023-b3dc-21e1cb9893e7" providerId="ADAL" clId="{398567AD-4E69-485D-B4B3-24966E034F76}" dt="2023-01-24T10:46:17.547" v="1513" actId="478"/>
          <ac:spMkLst>
            <pc:docMk/>
            <pc:sldMk cId="902671788" sldId="259"/>
            <ac:spMk id="9" creationId="{E3E26E52-DA4C-842C-1053-8FCA9780327E}"/>
          </ac:spMkLst>
        </pc:spChg>
        <pc:spChg chg="add del mod topLvl">
          <ac:chgData name="Valerio Formato" userId="66248394-ba60-4023-b3dc-21e1cb9893e7" providerId="ADAL" clId="{398567AD-4E69-485D-B4B3-24966E034F76}" dt="2023-01-24T10:46:20.367" v="1516" actId="478"/>
          <ac:spMkLst>
            <pc:docMk/>
            <pc:sldMk cId="902671788" sldId="259"/>
            <ac:spMk id="10" creationId="{CD92063A-FD45-2CE4-26DA-11F1CCCCF891}"/>
          </ac:spMkLst>
        </pc:spChg>
        <pc:spChg chg="add del mod topLvl">
          <ac:chgData name="Valerio Formato" userId="66248394-ba60-4023-b3dc-21e1cb9893e7" providerId="ADAL" clId="{398567AD-4E69-485D-B4B3-24966E034F76}" dt="2023-01-24T10:46:18.782" v="1514" actId="478"/>
          <ac:spMkLst>
            <pc:docMk/>
            <pc:sldMk cId="902671788" sldId="259"/>
            <ac:spMk id="11" creationId="{DA9B7E08-B941-3F98-BAC7-B7A5A785ECF0}"/>
          </ac:spMkLst>
        </pc:spChg>
        <pc:spChg chg="add del mod topLvl">
          <ac:chgData name="Valerio Formato" userId="66248394-ba60-4023-b3dc-21e1cb9893e7" providerId="ADAL" clId="{398567AD-4E69-485D-B4B3-24966E034F76}" dt="2023-01-24T10:46:15.707" v="1511" actId="478"/>
          <ac:spMkLst>
            <pc:docMk/>
            <pc:sldMk cId="902671788" sldId="259"/>
            <ac:spMk id="12" creationId="{D7ADC822-1772-ABDB-D90A-F1D47B1CBBE0}"/>
          </ac:spMkLst>
        </pc:spChg>
        <pc:spChg chg="add del mod topLvl">
          <ac:chgData name="Valerio Formato" userId="66248394-ba60-4023-b3dc-21e1cb9893e7" providerId="ADAL" clId="{398567AD-4E69-485D-B4B3-24966E034F76}" dt="2023-01-24T10:46:13.787" v="1508" actId="478"/>
          <ac:spMkLst>
            <pc:docMk/>
            <pc:sldMk cId="902671788" sldId="259"/>
            <ac:spMk id="13" creationId="{9F791B2C-D658-88B0-45EC-7EB85E71CF93}"/>
          </ac:spMkLst>
        </pc:spChg>
        <pc:spChg chg="add del mod topLvl">
          <ac:chgData name="Valerio Formato" userId="66248394-ba60-4023-b3dc-21e1cb9893e7" providerId="ADAL" clId="{398567AD-4E69-485D-B4B3-24966E034F76}" dt="2023-01-24T10:46:11.097" v="1507" actId="478"/>
          <ac:spMkLst>
            <pc:docMk/>
            <pc:sldMk cId="902671788" sldId="259"/>
            <ac:spMk id="14" creationId="{AB9DAB41-E2CF-E4CC-F147-74F511A1A422}"/>
          </ac:spMkLst>
        </pc:spChg>
        <pc:spChg chg="add del mod topLvl">
          <ac:chgData name="Valerio Formato" userId="66248394-ba60-4023-b3dc-21e1cb9893e7" providerId="ADAL" clId="{398567AD-4E69-485D-B4B3-24966E034F76}" dt="2023-01-24T10:46:20.899" v="1517" actId="478"/>
          <ac:spMkLst>
            <pc:docMk/>
            <pc:sldMk cId="902671788" sldId="259"/>
            <ac:spMk id="15" creationId="{93F4961A-A250-16F8-8813-13341763AB3F}"/>
          </ac:spMkLst>
        </pc:spChg>
        <pc:spChg chg="add del mod topLvl">
          <ac:chgData name="Valerio Formato" userId="66248394-ba60-4023-b3dc-21e1cb9893e7" providerId="ADAL" clId="{398567AD-4E69-485D-B4B3-24966E034F76}" dt="2023-01-24T10:46:07.797" v="1503" actId="478"/>
          <ac:spMkLst>
            <pc:docMk/>
            <pc:sldMk cId="902671788" sldId="259"/>
            <ac:spMk id="16" creationId="{75F06E5F-21DF-A0CF-74A8-D50D00FDA8B7}"/>
          </ac:spMkLst>
        </pc:spChg>
        <pc:spChg chg="add del mod topLvl">
          <ac:chgData name="Valerio Formato" userId="66248394-ba60-4023-b3dc-21e1cb9893e7" providerId="ADAL" clId="{398567AD-4E69-485D-B4B3-24966E034F76}" dt="2023-01-24T10:46:57.466" v="1521" actId="478"/>
          <ac:spMkLst>
            <pc:docMk/>
            <pc:sldMk cId="902671788" sldId="259"/>
            <ac:spMk id="17" creationId="{11CAFA88-39D2-7F75-65FC-15AB841EF439}"/>
          </ac:spMkLst>
        </pc:spChg>
        <pc:spChg chg="add del mod topLvl">
          <ac:chgData name="Valerio Formato" userId="66248394-ba60-4023-b3dc-21e1cb9893e7" providerId="ADAL" clId="{398567AD-4E69-485D-B4B3-24966E034F76}" dt="2023-01-24T10:46:57.466" v="1521" actId="478"/>
          <ac:spMkLst>
            <pc:docMk/>
            <pc:sldMk cId="902671788" sldId="259"/>
            <ac:spMk id="18" creationId="{938F2ADA-6434-F07C-F5AE-B2FEEA72457D}"/>
          </ac:spMkLst>
        </pc:spChg>
        <pc:spChg chg="add del mod topLvl">
          <ac:chgData name="Valerio Formato" userId="66248394-ba60-4023-b3dc-21e1cb9893e7" providerId="ADAL" clId="{398567AD-4E69-485D-B4B3-24966E034F76}" dt="2023-01-24T10:46:57.466" v="1521" actId="478"/>
          <ac:spMkLst>
            <pc:docMk/>
            <pc:sldMk cId="902671788" sldId="259"/>
            <ac:spMk id="19" creationId="{D43EE0CF-96E8-2A0D-FD83-F5561E7613A1}"/>
          </ac:spMkLst>
        </pc:spChg>
        <pc:spChg chg="add mod">
          <ac:chgData name="Valerio Formato" userId="66248394-ba60-4023-b3dc-21e1cb9893e7" providerId="ADAL" clId="{398567AD-4E69-485D-B4B3-24966E034F76}" dt="2023-01-24T11:01:36.827" v="1786" actId="20577"/>
          <ac:spMkLst>
            <pc:docMk/>
            <pc:sldMk cId="902671788" sldId="259"/>
            <ac:spMk id="27" creationId="{B5B93908-3EAC-ABB5-9A8B-D61B5298DC90}"/>
          </ac:spMkLst>
        </pc:spChg>
        <pc:spChg chg="add del mod">
          <ac:chgData name="Valerio Formato" userId="66248394-ba60-4023-b3dc-21e1cb9893e7" providerId="ADAL" clId="{398567AD-4E69-485D-B4B3-24966E034F76}" dt="2023-01-24T10:47:00.167" v="1523"/>
          <ac:spMkLst>
            <pc:docMk/>
            <pc:sldMk cId="902671788" sldId="259"/>
            <ac:spMk id="28" creationId="{234D7BB0-9ECB-9E4F-8BA3-AD92A3F733DD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0" creationId="{6AFB8655-317E-1776-11FA-73EA66115CC0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1" creationId="{A978D08D-8EE4-C9AC-158A-E6DC478A79B1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2" creationId="{BA91AA8A-DEF2-43B8-9CD8-687FA14A6196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3" creationId="{8D9A7486-CA81-F465-B67B-B7F7ED753B00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4" creationId="{669AE20E-7605-B445-6029-F26B6CCF6B2D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5" creationId="{80C6BB3D-35FB-7F96-F433-D19675DC8444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6" creationId="{A05EEFB8-585B-0777-C97C-A760BA78D994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7" creationId="{DE9D2629-F92D-4BB4-F890-48EF15E69E8F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8" creationId="{288317EA-BF85-43D7-34F4-A8B4CF02AFF2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39" creationId="{337C281B-315B-16E2-2B58-491038144E39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40" creationId="{19D24369-C59C-825C-05F8-373A97178C7B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41" creationId="{29C1502E-95B0-0C18-CE4F-C4868517B1D4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42" creationId="{81D2DCA3-6264-A9B2-46FE-9A4E2578F8CB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43" creationId="{6421901A-54CA-0A2B-F0F0-976D883F506A}"/>
          </ac:spMkLst>
        </pc:spChg>
        <pc:spChg chg="mod">
          <ac:chgData name="Valerio Formato" userId="66248394-ba60-4023-b3dc-21e1cb9893e7" providerId="ADAL" clId="{398567AD-4E69-485D-B4B3-24966E034F76}" dt="2023-01-24T10:47:17.006" v="1526" actId="20577"/>
          <ac:spMkLst>
            <pc:docMk/>
            <pc:sldMk cId="902671788" sldId="259"/>
            <ac:spMk id="44" creationId="{A5C46EA3-B052-CBD5-F8B2-A15E1753BFA2}"/>
          </ac:spMkLst>
        </pc:spChg>
        <pc:spChg chg="mod">
          <ac:chgData name="Valerio Formato" userId="66248394-ba60-4023-b3dc-21e1cb9893e7" providerId="ADAL" clId="{398567AD-4E69-485D-B4B3-24966E034F76}" dt="2023-01-24T10:47:03.992" v="1524"/>
          <ac:spMkLst>
            <pc:docMk/>
            <pc:sldMk cId="902671788" sldId="259"/>
            <ac:spMk id="45" creationId="{6EA30F5E-C521-33FD-6648-2B70585AF410}"/>
          </ac:spMkLst>
        </pc:spChg>
        <pc:spChg chg="add mod">
          <ac:chgData name="Valerio Formato" userId="66248394-ba60-4023-b3dc-21e1cb9893e7" providerId="ADAL" clId="{398567AD-4E69-485D-B4B3-24966E034F76}" dt="2023-01-24T10:48:57.846" v="1549" actId="255"/>
          <ac:spMkLst>
            <pc:docMk/>
            <pc:sldMk cId="902671788" sldId="259"/>
            <ac:spMk id="53" creationId="{7A265E98-EB69-6A83-B44F-2621A20B3C1A}"/>
          </ac:spMkLst>
        </pc:spChg>
        <pc:grpChg chg="add del mod">
          <ac:chgData name="Valerio Formato" userId="66248394-ba60-4023-b3dc-21e1cb9893e7" providerId="ADAL" clId="{398567AD-4E69-485D-B4B3-24966E034F76}" dt="2023-01-24T10:43:47.859" v="1460" actId="165"/>
          <ac:grpSpMkLst>
            <pc:docMk/>
            <pc:sldMk cId="902671788" sldId="259"/>
            <ac:grpSpMk id="3" creationId="{02C6349B-1D97-E44F-3560-3486A9A4208D}"/>
          </ac:grpSpMkLst>
        </pc:grpChg>
        <pc:grpChg chg="add mod">
          <ac:chgData name="Valerio Formato" userId="66248394-ba60-4023-b3dc-21e1cb9893e7" providerId="ADAL" clId="{398567AD-4E69-485D-B4B3-24966E034F76}" dt="2023-01-24T10:47:06.887" v="1525" actId="1076"/>
          <ac:grpSpMkLst>
            <pc:docMk/>
            <pc:sldMk cId="902671788" sldId="259"/>
            <ac:grpSpMk id="29" creationId="{12230C42-9EE4-FAD5-2107-855C7F177AC2}"/>
          </ac:grpSpMkLst>
        </pc:grpChg>
        <pc:picChg chg="add del mod topLvl">
          <ac:chgData name="Valerio Formato" userId="66248394-ba60-4023-b3dc-21e1cb9893e7" providerId="ADAL" clId="{398567AD-4E69-485D-B4B3-24966E034F76}" dt="2023-01-24T10:46:19.487" v="1515" actId="478"/>
          <ac:picMkLst>
            <pc:docMk/>
            <pc:sldMk cId="902671788" sldId="259"/>
            <ac:picMk id="20" creationId="{1FFF9FD2-F893-BFF8-E929-F5CAE405293B}"/>
          </ac:picMkLst>
        </pc:picChg>
        <pc:picChg chg="add del mod topLvl">
          <ac:chgData name="Valerio Formato" userId="66248394-ba60-4023-b3dc-21e1cb9893e7" providerId="ADAL" clId="{398567AD-4E69-485D-B4B3-24966E034F76}" dt="2023-01-24T10:46:09.447" v="1505" actId="478"/>
          <ac:picMkLst>
            <pc:docMk/>
            <pc:sldMk cId="902671788" sldId="259"/>
            <ac:picMk id="21" creationId="{9F9AD1E4-DD1D-A901-DD43-5146E945486F}"/>
          </ac:picMkLst>
        </pc:picChg>
        <pc:picChg chg="add del mod topLvl">
          <ac:chgData name="Valerio Formato" userId="66248394-ba60-4023-b3dc-21e1cb9893e7" providerId="ADAL" clId="{398567AD-4E69-485D-B4B3-24966E034F76}" dt="2023-01-24T10:46:03.969" v="1499" actId="478"/>
          <ac:picMkLst>
            <pc:docMk/>
            <pc:sldMk cId="902671788" sldId="259"/>
            <ac:picMk id="22" creationId="{4E44E180-2364-48B0-6F23-15F9A5F513E4}"/>
          </ac:picMkLst>
        </pc:picChg>
        <pc:picChg chg="add del mod topLvl">
          <ac:chgData name="Valerio Formato" userId="66248394-ba60-4023-b3dc-21e1cb9893e7" providerId="ADAL" clId="{398567AD-4E69-485D-B4B3-24966E034F76}" dt="2023-01-24T10:46:03.397" v="1498" actId="478"/>
          <ac:picMkLst>
            <pc:docMk/>
            <pc:sldMk cId="902671788" sldId="259"/>
            <ac:picMk id="23" creationId="{28D59D27-6618-CC9E-3CE8-FF893BEE8AB2}"/>
          </ac:picMkLst>
        </pc:picChg>
        <pc:picChg chg="add del mod topLvl">
          <ac:chgData name="Valerio Formato" userId="66248394-ba60-4023-b3dc-21e1cb9893e7" providerId="ADAL" clId="{398567AD-4E69-485D-B4B3-24966E034F76}" dt="2023-01-24T10:46:04.817" v="1500" actId="478"/>
          <ac:picMkLst>
            <pc:docMk/>
            <pc:sldMk cId="902671788" sldId="259"/>
            <ac:picMk id="24" creationId="{54566E79-862E-F9B7-51C0-9A8DEC4FF9E5}"/>
          </ac:picMkLst>
        </pc:picChg>
        <pc:picChg chg="add del mod topLvl">
          <ac:chgData name="Valerio Formato" userId="66248394-ba60-4023-b3dc-21e1cb9893e7" providerId="ADAL" clId="{398567AD-4E69-485D-B4B3-24966E034F76}" dt="2023-01-24T10:46:05.737" v="1501" actId="478"/>
          <ac:picMkLst>
            <pc:docMk/>
            <pc:sldMk cId="902671788" sldId="259"/>
            <ac:picMk id="25" creationId="{8761723B-5D78-91E6-3486-D0B0CCA0EA7C}"/>
          </ac:picMkLst>
        </pc:picChg>
        <pc:picChg chg="add del mod topLvl">
          <ac:chgData name="Valerio Formato" userId="66248394-ba60-4023-b3dc-21e1cb9893e7" providerId="ADAL" clId="{398567AD-4E69-485D-B4B3-24966E034F76}" dt="2023-01-24T10:46:07.099" v="1502" actId="478"/>
          <ac:picMkLst>
            <pc:docMk/>
            <pc:sldMk cId="902671788" sldId="259"/>
            <ac:picMk id="26" creationId="{C326F9E7-866F-6505-09C1-EF1C213DAEB7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46" creationId="{75203D55-1412-FC3A-A067-0C02D4705E05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47" creationId="{33B5E011-0DC5-47AE-87E9-C822A6518BFD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48" creationId="{55C4BEF7-5BE9-C294-845A-80C22B64363C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49" creationId="{1C23127E-7473-8434-262F-B799A3341A2E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50" creationId="{AAA8AF60-76FE-995F-5D5E-17173644DEA0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51" creationId="{10DC0638-B00F-0D4D-197F-101094CDACDD}"/>
          </ac:picMkLst>
        </pc:picChg>
        <pc:picChg chg="mod">
          <ac:chgData name="Valerio Formato" userId="66248394-ba60-4023-b3dc-21e1cb9893e7" providerId="ADAL" clId="{398567AD-4E69-485D-B4B3-24966E034F76}" dt="2023-01-24T10:47:03.992" v="1524"/>
          <ac:picMkLst>
            <pc:docMk/>
            <pc:sldMk cId="902671788" sldId="259"/>
            <ac:picMk id="52" creationId="{5B01D0E5-C569-A464-32FA-16041CBB0E3A}"/>
          </ac:picMkLst>
        </pc:picChg>
      </pc:sldChg>
      <pc:sldChg chg="addSp modSp mod">
        <pc:chgData name="Valerio Formato" userId="66248394-ba60-4023-b3dc-21e1cb9893e7" providerId="ADAL" clId="{398567AD-4E69-485D-B4B3-24966E034F76}" dt="2023-01-24T11:10:27.326" v="2262" actId="20577"/>
        <pc:sldMkLst>
          <pc:docMk/>
          <pc:sldMk cId="116460236" sldId="260"/>
        </pc:sldMkLst>
        <pc:spChg chg="add mod">
          <ac:chgData name="Valerio Formato" userId="66248394-ba60-4023-b3dc-21e1cb9893e7" providerId="ADAL" clId="{398567AD-4E69-485D-B4B3-24966E034F76}" dt="2023-01-24T11:10:27.326" v="2262" actId="20577"/>
          <ac:spMkLst>
            <pc:docMk/>
            <pc:sldMk cId="116460236" sldId="260"/>
            <ac:spMk id="4" creationId="{C08291FF-0E39-2DE8-E2F6-494455ED7620}"/>
          </ac:spMkLst>
        </pc:spChg>
        <pc:picChg chg="add mod">
          <ac:chgData name="Valerio Formato" userId="66248394-ba60-4023-b3dc-21e1cb9893e7" providerId="ADAL" clId="{398567AD-4E69-485D-B4B3-24966E034F76}" dt="2023-01-24T11:03:27.665" v="1792" actId="1076"/>
          <ac:picMkLst>
            <pc:docMk/>
            <pc:sldMk cId="116460236" sldId="260"/>
            <ac:picMk id="3" creationId="{893FB262-81A3-16E5-473C-7F56DDED8843}"/>
          </ac:picMkLst>
        </pc:picChg>
      </pc:sldChg>
      <pc:sldChg chg="addSp modSp mod">
        <pc:chgData name="Valerio Formato" userId="66248394-ba60-4023-b3dc-21e1cb9893e7" providerId="ADAL" clId="{398567AD-4E69-485D-B4B3-24966E034F76}" dt="2023-01-24T14:53:00.816" v="3130"/>
        <pc:sldMkLst>
          <pc:docMk/>
          <pc:sldMk cId="1626387755" sldId="261"/>
        </pc:sldMkLst>
        <pc:spChg chg="add mod">
          <ac:chgData name="Valerio Formato" userId="66248394-ba60-4023-b3dc-21e1cb9893e7" providerId="ADAL" clId="{398567AD-4E69-485D-B4B3-24966E034F76}" dt="2023-01-24T14:53:00.816" v="3130"/>
          <ac:spMkLst>
            <pc:docMk/>
            <pc:sldMk cId="1626387755" sldId="261"/>
            <ac:spMk id="4" creationId="{81882BBE-8CB4-97FA-F7E7-0D4C4EC0AB84}"/>
          </ac:spMkLst>
        </pc:spChg>
        <pc:picChg chg="add mod">
          <ac:chgData name="Valerio Formato" userId="66248394-ba60-4023-b3dc-21e1cb9893e7" providerId="ADAL" clId="{398567AD-4E69-485D-B4B3-24966E034F76}" dt="2023-01-24T14:32:06.313" v="2675" actId="1076"/>
          <ac:picMkLst>
            <pc:docMk/>
            <pc:sldMk cId="1626387755" sldId="261"/>
            <ac:picMk id="3" creationId="{817C9EC9-6947-F199-A237-C8571EE8E190}"/>
          </ac:picMkLst>
        </pc:picChg>
        <pc:picChg chg="add mod">
          <ac:chgData name="Valerio Formato" userId="66248394-ba60-4023-b3dc-21e1cb9893e7" providerId="ADAL" clId="{398567AD-4E69-485D-B4B3-24966E034F76}" dt="2023-01-23T20:43:22.036" v="8" actId="1038"/>
          <ac:picMkLst>
            <pc:docMk/>
            <pc:sldMk cId="1626387755" sldId="261"/>
            <ac:picMk id="1026" creationId="{F6F885A6-4F11-2724-29F1-7A5FF1A8AA6A}"/>
          </ac:picMkLst>
        </pc:picChg>
        <pc:picChg chg="add mod">
          <ac:chgData name="Valerio Formato" userId="66248394-ba60-4023-b3dc-21e1cb9893e7" providerId="ADAL" clId="{398567AD-4E69-485D-B4B3-24966E034F76}" dt="2023-01-24T14:32:06.313" v="2675" actId="1076"/>
          <ac:picMkLst>
            <pc:docMk/>
            <pc:sldMk cId="1626387755" sldId="261"/>
            <ac:picMk id="1028" creationId="{DF864C58-2421-8590-5827-338366796F51}"/>
          </ac:picMkLst>
        </pc:picChg>
      </pc:sldChg>
      <pc:sldChg chg="addSp modSp mod ord">
        <pc:chgData name="Valerio Formato" userId="66248394-ba60-4023-b3dc-21e1cb9893e7" providerId="ADAL" clId="{398567AD-4E69-485D-B4B3-24966E034F76}" dt="2023-01-24T15:00:38.326" v="3230" actId="20577"/>
        <pc:sldMkLst>
          <pc:docMk/>
          <pc:sldMk cId="212244349" sldId="262"/>
        </pc:sldMkLst>
        <pc:spChg chg="add mod">
          <ac:chgData name="Valerio Formato" userId="66248394-ba60-4023-b3dc-21e1cb9893e7" providerId="ADAL" clId="{398567AD-4E69-485D-B4B3-24966E034F76}" dt="2023-01-24T15:00:38.326" v="3230" actId="20577"/>
          <ac:spMkLst>
            <pc:docMk/>
            <pc:sldMk cId="212244349" sldId="262"/>
            <ac:spMk id="3" creationId="{2E7E0878-E427-B18B-A198-27B20600B841}"/>
          </ac:spMkLst>
        </pc:spChg>
        <pc:picChg chg="add mod">
          <ac:chgData name="Valerio Formato" userId="66248394-ba60-4023-b3dc-21e1cb9893e7" providerId="ADAL" clId="{398567AD-4E69-485D-B4B3-24966E034F76}" dt="2023-01-24T14:51:42.730" v="3102" actId="1076"/>
          <ac:picMkLst>
            <pc:docMk/>
            <pc:sldMk cId="212244349" sldId="262"/>
            <ac:picMk id="4098" creationId="{ACC917FD-2BDE-7EB3-B6D8-6ABD96A66066}"/>
          </ac:picMkLst>
        </pc:picChg>
      </pc:sldChg>
      <pc:sldChg chg="addSp modSp mod">
        <pc:chgData name="Valerio Formato" userId="66248394-ba60-4023-b3dc-21e1cb9893e7" providerId="ADAL" clId="{398567AD-4E69-485D-B4B3-24966E034F76}" dt="2023-01-24T15:31:16.131" v="3938" actId="1076"/>
        <pc:sldMkLst>
          <pc:docMk/>
          <pc:sldMk cId="523928578" sldId="263"/>
        </pc:sldMkLst>
        <pc:spChg chg="add mod">
          <ac:chgData name="Valerio Formato" userId="66248394-ba60-4023-b3dc-21e1cb9893e7" providerId="ADAL" clId="{398567AD-4E69-485D-B4B3-24966E034F76}" dt="2023-01-24T15:30:52.185" v="3932" actId="20577"/>
          <ac:spMkLst>
            <pc:docMk/>
            <pc:sldMk cId="523928578" sldId="263"/>
            <ac:spMk id="4" creationId="{EA18B67F-CB28-FD5E-9A06-60555E635AD9}"/>
          </ac:spMkLst>
        </pc:spChg>
        <pc:picChg chg="add mod">
          <ac:chgData name="Valerio Formato" userId="66248394-ba60-4023-b3dc-21e1cb9893e7" providerId="ADAL" clId="{398567AD-4E69-485D-B4B3-24966E034F76}" dt="2023-01-24T15:17:18.623" v="3449"/>
          <ac:picMkLst>
            <pc:docMk/>
            <pc:sldMk cId="523928578" sldId="263"/>
            <ac:picMk id="3" creationId="{951BCE77-9492-0241-7AF6-DD66E2A4542B}"/>
          </ac:picMkLst>
        </pc:picChg>
        <pc:picChg chg="add mod">
          <ac:chgData name="Valerio Formato" userId="66248394-ba60-4023-b3dc-21e1cb9893e7" providerId="ADAL" clId="{398567AD-4E69-485D-B4B3-24966E034F76}" dt="2023-01-24T15:31:16.131" v="3938" actId="1076"/>
          <ac:picMkLst>
            <pc:docMk/>
            <pc:sldMk cId="523928578" sldId="263"/>
            <ac:picMk id="6146" creationId="{8D198537-309D-4F8B-9CA2-CECC08DC761A}"/>
          </ac:picMkLst>
        </pc:picChg>
      </pc:sldChg>
      <pc:sldChg chg="addSp modSp mod">
        <pc:chgData name="Valerio Formato" userId="66248394-ba60-4023-b3dc-21e1cb9893e7" providerId="ADAL" clId="{398567AD-4E69-485D-B4B3-24966E034F76}" dt="2023-01-24T11:16:59.926" v="2628" actId="20577"/>
        <pc:sldMkLst>
          <pc:docMk/>
          <pc:sldMk cId="3517810238" sldId="264"/>
        </pc:sldMkLst>
        <pc:spChg chg="add mod">
          <ac:chgData name="Valerio Formato" userId="66248394-ba60-4023-b3dc-21e1cb9893e7" providerId="ADAL" clId="{398567AD-4E69-485D-B4B3-24966E034F76}" dt="2023-01-24T11:16:59.926" v="2628" actId="20577"/>
          <ac:spMkLst>
            <pc:docMk/>
            <pc:sldMk cId="3517810238" sldId="264"/>
            <ac:spMk id="4" creationId="{E83E9BCA-2012-B49C-EC80-EB82A68EA909}"/>
          </ac:spMkLst>
        </pc:spChg>
        <pc:picChg chg="add mod modCrop">
          <ac:chgData name="Valerio Formato" userId="66248394-ba60-4023-b3dc-21e1cb9893e7" providerId="ADAL" clId="{398567AD-4E69-485D-B4B3-24966E034F76}" dt="2023-01-24T11:12:23.848" v="2272" actId="1076"/>
          <ac:picMkLst>
            <pc:docMk/>
            <pc:sldMk cId="3517810238" sldId="264"/>
            <ac:picMk id="3" creationId="{9C4A4FAC-2CDE-6C39-9652-A7D26EAF25EB}"/>
          </ac:picMkLst>
        </pc:picChg>
      </pc:sldChg>
      <pc:sldChg chg="addSp delSp modSp mod">
        <pc:chgData name="Valerio Formato" userId="66248394-ba60-4023-b3dc-21e1cb9893e7" providerId="ADAL" clId="{398567AD-4E69-485D-B4B3-24966E034F76}" dt="2023-01-24T16:07:46.639" v="4815" actId="478"/>
        <pc:sldMkLst>
          <pc:docMk/>
          <pc:sldMk cId="2294462673" sldId="265"/>
        </pc:sldMkLst>
        <pc:spChg chg="mod">
          <ac:chgData name="Valerio Formato" userId="66248394-ba60-4023-b3dc-21e1cb9893e7" providerId="ADAL" clId="{398567AD-4E69-485D-B4B3-24966E034F76}" dt="2023-01-24T16:06:14.180" v="4769" actId="14100"/>
          <ac:spMkLst>
            <pc:docMk/>
            <pc:sldMk cId="2294462673" sldId="265"/>
            <ac:spMk id="2" creationId="{07F1E2D9-CC82-F7E8-35A3-F66C5A2804F6}"/>
          </ac:spMkLst>
        </pc:spChg>
        <pc:spChg chg="add mod">
          <ac:chgData name="Valerio Formato" userId="66248394-ba60-4023-b3dc-21e1cb9893e7" providerId="ADAL" clId="{398567AD-4E69-485D-B4B3-24966E034F76}" dt="2023-01-24T16:05:22.582" v="4755" actId="1076"/>
          <ac:spMkLst>
            <pc:docMk/>
            <pc:sldMk cId="2294462673" sldId="265"/>
            <ac:spMk id="4" creationId="{6BDA947C-EBE4-64AD-BCFA-5067A70B2BB8}"/>
          </ac:spMkLst>
        </pc:spChg>
        <pc:spChg chg="add mod">
          <ac:chgData name="Valerio Formato" userId="66248394-ba60-4023-b3dc-21e1cb9893e7" providerId="ADAL" clId="{398567AD-4E69-485D-B4B3-24966E034F76}" dt="2023-01-24T16:06:40.806" v="4809" actId="20577"/>
          <ac:spMkLst>
            <pc:docMk/>
            <pc:sldMk cId="2294462673" sldId="265"/>
            <ac:spMk id="6" creationId="{0A80248A-4474-7CC3-AB28-12EAC5CFBB11}"/>
          </ac:spMkLst>
        </pc:spChg>
        <pc:picChg chg="add mod">
          <ac:chgData name="Valerio Formato" userId="66248394-ba60-4023-b3dc-21e1cb9893e7" providerId="ADAL" clId="{398567AD-4E69-485D-B4B3-24966E034F76}" dt="2023-01-24T16:05:18.512" v="4754" actId="1076"/>
          <ac:picMkLst>
            <pc:docMk/>
            <pc:sldMk cId="2294462673" sldId="265"/>
            <ac:picMk id="3" creationId="{E9F0FF20-EB07-C97B-3836-AD13977323C2}"/>
          </ac:picMkLst>
        </pc:picChg>
        <pc:picChg chg="add del mod">
          <ac:chgData name="Valerio Formato" userId="66248394-ba60-4023-b3dc-21e1cb9893e7" providerId="ADAL" clId="{398567AD-4E69-485D-B4B3-24966E034F76}" dt="2023-01-24T16:07:46.639" v="4815" actId="478"/>
          <ac:picMkLst>
            <pc:docMk/>
            <pc:sldMk cId="2294462673" sldId="265"/>
            <ac:picMk id="5" creationId="{16EED20C-4BF1-52F2-5E54-CD6DD7D6C7CA}"/>
          </ac:picMkLst>
        </pc:picChg>
        <pc:picChg chg="add mod">
          <ac:chgData name="Valerio Formato" userId="66248394-ba60-4023-b3dc-21e1cb9893e7" providerId="ADAL" clId="{398567AD-4E69-485D-B4B3-24966E034F76}" dt="2023-01-23T20:44:29.581" v="16" actId="1076"/>
          <ac:picMkLst>
            <pc:docMk/>
            <pc:sldMk cId="2294462673" sldId="265"/>
            <ac:picMk id="2050" creationId="{D2D7BAEF-A456-3BF8-1444-DA5C38201D69}"/>
          </ac:picMkLst>
        </pc:picChg>
        <pc:picChg chg="add mod">
          <ac:chgData name="Valerio Formato" userId="66248394-ba60-4023-b3dc-21e1cb9893e7" providerId="ADAL" clId="{398567AD-4E69-485D-B4B3-24966E034F76}" dt="2023-01-24T16:06:20.072" v="4771" actId="1076"/>
          <ac:picMkLst>
            <pc:docMk/>
            <pc:sldMk cId="2294462673" sldId="265"/>
            <ac:picMk id="13314" creationId="{53648507-A465-B8ED-572E-1395D7E08EBF}"/>
          </ac:picMkLst>
        </pc:picChg>
      </pc:sldChg>
      <pc:sldChg chg="addSp modSp mod">
        <pc:chgData name="Valerio Formato" userId="66248394-ba60-4023-b3dc-21e1cb9893e7" providerId="ADAL" clId="{398567AD-4E69-485D-B4B3-24966E034F76}" dt="2023-01-24T17:24:03.937" v="5830" actId="1076"/>
        <pc:sldMkLst>
          <pc:docMk/>
          <pc:sldMk cId="2074394048" sldId="266"/>
        </pc:sldMkLst>
        <pc:spChg chg="mod">
          <ac:chgData name="Valerio Formato" userId="66248394-ba60-4023-b3dc-21e1cb9893e7" providerId="ADAL" clId="{398567AD-4E69-485D-B4B3-24966E034F76}" dt="2023-01-24T17:22:40.722" v="5803" actId="20577"/>
          <ac:spMkLst>
            <pc:docMk/>
            <pc:sldMk cId="2074394048" sldId="266"/>
            <ac:spMk id="2" creationId="{81B33FEF-6AB5-59FA-324F-949F4515C44D}"/>
          </ac:spMkLst>
        </pc:spChg>
        <pc:spChg chg="add mod">
          <ac:chgData name="Valerio Formato" userId="66248394-ba60-4023-b3dc-21e1cb9893e7" providerId="ADAL" clId="{398567AD-4E69-485D-B4B3-24966E034F76}" dt="2023-01-24T17:23:32.439" v="5813" actId="207"/>
          <ac:spMkLst>
            <pc:docMk/>
            <pc:sldMk cId="2074394048" sldId="266"/>
            <ac:spMk id="6" creationId="{ABD4C965-2807-E1AF-5548-87D15831B08A}"/>
          </ac:spMkLst>
        </pc:spChg>
        <pc:spChg chg="add mod">
          <ac:chgData name="Valerio Formato" userId="66248394-ba60-4023-b3dc-21e1cb9893e7" providerId="ADAL" clId="{398567AD-4E69-485D-B4B3-24966E034F76}" dt="2023-01-24T17:23:32.439" v="5813" actId="207"/>
          <ac:spMkLst>
            <pc:docMk/>
            <pc:sldMk cId="2074394048" sldId="266"/>
            <ac:spMk id="7" creationId="{F6668F8E-C739-B858-1270-F313419253B9}"/>
          </ac:spMkLst>
        </pc:spChg>
        <pc:spChg chg="add mod">
          <ac:chgData name="Valerio Formato" userId="66248394-ba60-4023-b3dc-21e1cb9893e7" providerId="ADAL" clId="{398567AD-4E69-485D-B4B3-24966E034F76}" dt="2023-01-24T17:23:57.031" v="5829" actId="1035"/>
          <ac:spMkLst>
            <pc:docMk/>
            <pc:sldMk cId="2074394048" sldId="266"/>
            <ac:spMk id="9" creationId="{4963A8B7-ADFD-B039-29C0-16D4D00BAC62}"/>
          </ac:spMkLst>
        </pc:spChg>
        <pc:spChg chg="add mod">
          <ac:chgData name="Valerio Formato" userId="66248394-ba60-4023-b3dc-21e1cb9893e7" providerId="ADAL" clId="{398567AD-4E69-485D-B4B3-24966E034F76}" dt="2023-01-24T17:23:57.031" v="5829" actId="1035"/>
          <ac:spMkLst>
            <pc:docMk/>
            <pc:sldMk cId="2074394048" sldId="266"/>
            <ac:spMk id="10" creationId="{BDADBEA6-DC75-85FB-0EEE-C5350B19B308}"/>
          </ac:spMkLst>
        </pc:spChg>
        <pc:spChg chg="add mod">
          <ac:chgData name="Valerio Formato" userId="66248394-ba60-4023-b3dc-21e1cb9893e7" providerId="ADAL" clId="{398567AD-4E69-485D-B4B3-24966E034F76}" dt="2023-01-24T17:23:57.031" v="5829" actId="1035"/>
          <ac:spMkLst>
            <pc:docMk/>
            <pc:sldMk cId="2074394048" sldId="266"/>
            <ac:spMk id="11" creationId="{290E4A6C-C418-CDFE-C8D5-DB35CDFE2538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15" creationId="{BFC529A2-25A7-1DE0-DE93-2B312E60A831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16" creationId="{CA2862B9-360D-23C8-88DE-B2FC24362574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17" creationId="{F75861FC-E77E-1779-8642-74DEB563AEC4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19" creationId="{ED9802C0-D5C9-BB5A-69E5-FCB703AF0998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21" creationId="{6751C68E-E382-57F0-19C9-A509EB052448}"/>
          </ac:spMkLst>
        </pc:spChg>
        <pc:spChg chg="add mod">
          <ac:chgData name="Valerio Formato" userId="66248394-ba60-4023-b3dc-21e1cb9893e7" providerId="ADAL" clId="{398567AD-4E69-485D-B4B3-24966E034F76}" dt="2023-01-24T17:22:47.507" v="5805" actId="1076"/>
          <ac:spMkLst>
            <pc:docMk/>
            <pc:sldMk cId="2074394048" sldId="266"/>
            <ac:spMk id="22" creationId="{663BAF2C-853E-4ADF-931A-1702B4CA2802}"/>
          </ac:spMkLst>
        </pc:spChg>
        <pc:spChg chg="add mod">
          <ac:chgData name="Valerio Formato" userId="66248394-ba60-4023-b3dc-21e1cb9893e7" providerId="ADAL" clId="{398567AD-4E69-485D-B4B3-24966E034F76}" dt="2023-01-24T17:24:03.937" v="5830" actId="1076"/>
          <ac:spMkLst>
            <pc:docMk/>
            <pc:sldMk cId="2074394048" sldId="266"/>
            <ac:spMk id="25" creationId="{1ED5B9D2-1E15-6D2A-17DE-8EEB8367A954}"/>
          </ac:spMkLst>
        </pc:spChg>
        <pc:spChg chg="add mod">
          <ac:chgData name="Valerio Formato" userId="66248394-ba60-4023-b3dc-21e1cb9893e7" providerId="ADAL" clId="{398567AD-4E69-485D-B4B3-24966E034F76}" dt="2023-01-24T17:23:32.439" v="5813" actId="207"/>
          <ac:spMkLst>
            <pc:docMk/>
            <pc:sldMk cId="2074394048" sldId="266"/>
            <ac:spMk id="29" creationId="{B08BA863-3167-89E6-7100-ABEA2E19B1B9}"/>
          </ac:spMkLst>
        </pc:sp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3" creationId="{1A3273AB-F432-4C6D-3CA4-1717EA379300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12" creationId="{9199460F-F721-AD28-1DD4-DB9336231D8C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13" creationId="{B7B05D6F-5717-7AD4-9DA1-C6DE5891342D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14" creationId="{A8EC70E8-473E-E571-66EA-77A7019635DB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18" creationId="{C81A21DF-4B59-EE97-20D8-D7483C005B79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20" creationId="{A1C40F8F-1447-9B17-D35A-E12E517130E7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23" creationId="{69E38588-5965-1696-D50E-0250EA542F3D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24" creationId="{BFFD49B0-2047-3CC9-5D55-C1FC5DD98D1C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26" creationId="{CBEE5BC3-758C-9E00-AD03-7366317C3E16}"/>
          </ac:picMkLst>
        </pc:picChg>
        <pc:picChg chg="add mod">
          <ac:chgData name="Valerio Formato" userId="66248394-ba60-4023-b3dc-21e1cb9893e7" providerId="ADAL" clId="{398567AD-4E69-485D-B4B3-24966E034F76}" dt="2023-01-24T17:22:47.507" v="5805" actId="1076"/>
          <ac:picMkLst>
            <pc:docMk/>
            <pc:sldMk cId="2074394048" sldId="266"/>
            <ac:picMk id="27" creationId="{FFE148C6-2A44-3535-7F60-8474797C9F5C}"/>
          </ac:picMkLst>
        </pc:picChg>
        <pc:picChg chg="add mod">
          <ac:chgData name="Valerio Formato" userId="66248394-ba60-4023-b3dc-21e1cb9893e7" providerId="ADAL" clId="{398567AD-4E69-485D-B4B3-24966E034F76}" dt="2023-01-23T20:45:20.657" v="25" actId="14100"/>
          <ac:picMkLst>
            <pc:docMk/>
            <pc:sldMk cId="2074394048" sldId="266"/>
            <ac:picMk id="3074" creationId="{0EAC69EB-5461-695F-A939-48CAE23BBDF8}"/>
          </ac:picMkLst>
        </pc:pic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4" creationId="{446A9C21-E44B-8016-31DE-BF9D8EE7F327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5" creationId="{50E07CD7-C658-A520-0705-EFDE6F603313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8" creationId="{C02EC7A7-48B3-F3E7-9268-8D2A944BA38D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28" creationId="{27B92D7D-1CFA-28F2-6E34-A9E9E5A7AEC7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0" creationId="{FFAC548C-3824-56FE-B6B6-B1CB8016969D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1" creationId="{0CDC9651-5392-C072-F2C8-4CFE5968C1A3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2" creationId="{0BB38E90-3283-4240-1993-30AEED6CB24E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3" creationId="{F65E47B0-E465-3576-A28E-4F992FB65751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4" creationId="{28DBEFD0-EA64-0748-905D-1C1F8C5A9D54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5" creationId="{52DD50DE-CFF6-1A35-6681-82BF5AEB574C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6" creationId="{C05C6430-356D-4314-495B-051DB0A4ABA0}"/>
          </ac:cxnSpMkLst>
        </pc:cxnChg>
        <pc:cxnChg chg="add mod">
          <ac:chgData name="Valerio Formato" userId="66248394-ba60-4023-b3dc-21e1cb9893e7" providerId="ADAL" clId="{398567AD-4E69-485D-B4B3-24966E034F76}" dt="2023-01-24T17:22:47.507" v="5805" actId="1076"/>
          <ac:cxnSpMkLst>
            <pc:docMk/>
            <pc:sldMk cId="2074394048" sldId="266"/>
            <ac:cxnSpMk id="37" creationId="{459C8F7C-44AA-5227-72F6-8B49B6C526F1}"/>
          </ac:cxnSpMkLst>
        </pc:cxnChg>
      </pc:sldChg>
      <pc:sldChg chg="addSp delSp modSp new mod ord">
        <pc:chgData name="Valerio Formato" userId="66248394-ba60-4023-b3dc-21e1cb9893e7" providerId="ADAL" clId="{398567AD-4E69-485D-B4B3-24966E034F76}" dt="2023-01-24T16:49:39.811" v="5457" actId="20577"/>
        <pc:sldMkLst>
          <pc:docMk/>
          <pc:sldMk cId="3068783587" sldId="267"/>
        </pc:sldMkLst>
        <pc:spChg chg="mod">
          <ac:chgData name="Valerio Formato" userId="66248394-ba60-4023-b3dc-21e1cb9893e7" providerId="ADAL" clId="{398567AD-4E69-485D-B4B3-24966E034F76}" dt="2023-01-24T16:47:29.845" v="5421" actId="20577"/>
          <ac:spMkLst>
            <pc:docMk/>
            <pc:sldMk cId="3068783587" sldId="267"/>
            <ac:spMk id="2" creationId="{00014A4A-9C33-FA80-EDA9-CEE7EBAB720C}"/>
          </ac:spMkLst>
        </pc:spChg>
        <pc:spChg chg="add del">
          <ac:chgData name="Valerio Formato" userId="66248394-ba60-4023-b3dc-21e1cb9893e7" providerId="ADAL" clId="{398567AD-4E69-485D-B4B3-24966E034F76}" dt="2023-01-24T16:49:26.453" v="5450" actId="22"/>
          <ac:spMkLst>
            <pc:docMk/>
            <pc:sldMk cId="3068783587" sldId="267"/>
            <ac:spMk id="11" creationId="{1FD033F0-F76F-271C-7EAE-99E89DBDCB36}"/>
          </ac:spMkLst>
        </pc:spChg>
        <pc:spChg chg="add mod">
          <ac:chgData name="Valerio Formato" userId="66248394-ba60-4023-b3dc-21e1cb9893e7" providerId="ADAL" clId="{398567AD-4E69-485D-B4B3-24966E034F76}" dt="2023-01-24T16:49:39.811" v="5457" actId="20577"/>
          <ac:spMkLst>
            <pc:docMk/>
            <pc:sldMk cId="3068783587" sldId="267"/>
            <ac:spMk id="12" creationId="{A7CE4F90-2F36-A5C5-132E-93C0B3BACDEF}"/>
          </ac:spMkLst>
        </pc:spChg>
        <pc:picChg chg="add del mod">
          <ac:chgData name="Valerio Formato" userId="66248394-ba60-4023-b3dc-21e1cb9893e7" providerId="ADAL" clId="{398567AD-4E69-485D-B4B3-24966E034F76}" dt="2023-01-24T16:49:01.624" v="5446" actId="478"/>
          <ac:picMkLst>
            <pc:docMk/>
            <pc:sldMk cId="3068783587" sldId="267"/>
            <ac:picMk id="3" creationId="{6C0BE6C4-70D4-A0BA-9B72-3A405FBB7990}"/>
          </ac:picMkLst>
        </pc:picChg>
        <pc:picChg chg="add mod">
          <ac:chgData name="Valerio Formato" userId="66248394-ba60-4023-b3dc-21e1cb9893e7" providerId="ADAL" clId="{398567AD-4E69-485D-B4B3-24966E034F76}" dt="2023-01-24T16:48:46.218" v="5441" actId="1076"/>
          <ac:picMkLst>
            <pc:docMk/>
            <pc:sldMk cId="3068783587" sldId="267"/>
            <ac:picMk id="4" creationId="{497E123B-D49C-BBD2-1CF3-6BD2ADD769F4}"/>
          </ac:picMkLst>
        </pc:picChg>
        <pc:picChg chg="add mod">
          <ac:chgData name="Valerio Formato" userId="66248394-ba60-4023-b3dc-21e1cb9893e7" providerId="ADAL" clId="{398567AD-4E69-485D-B4B3-24966E034F76}" dt="2023-01-24T16:49:13.148" v="5447" actId="1076"/>
          <ac:picMkLst>
            <pc:docMk/>
            <pc:sldMk cId="3068783587" sldId="267"/>
            <ac:picMk id="5" creationId="{B40F2C3A-4B66-8278-E1A3-24E6B3468219}"/>
          </ac:picMkLst>
        </pc:picChg>
        <pc:picChg chg="add del mod">
          <ac:chgData name="Valerio Formato" userId="66248394-ba60-4023-b3dc-21e1cb9893e7" providerId="ADAL" clId="{398567AD-4E69-485D-B4B3-24966E034F76}" dt="2023-01-24T16:49:14.927" v="5448" actId="478"/>
          <ac:picMkLst>
            <pc:docMk/>
            <pc:sldMk cId="3068783587" sldId="267"/>
            <ac:picMk id="6" creationId="{B50C3BA6-53D3-4880-279D-FAA763C44AE6}"/>
          </ac:picMkLst>
        </pc:picChg>
        <pc:picChg chg="add mod">
          <ac:chgData name="Valerio Formato" userId="66248394-ba60-4023-b3dc-21e1cb9893e7" providerId="ADAL" clId="{398567AD-4E69-485D-B4B3-24966E034F76}" dt="2023-01-24T16:49:13.148" v="5447" actId="1076"/>
          <ac:picMkLst>
            <pc:docMk/>
            <pc:sldMk cId="3068783587" sldId="267"/>
            <ac:picMk id="7" creationId="{B4C8F220-4BD3-DB79-CB72-8E94645D5C16}"/>
          </ac:picMkLst>
        </pc:picChg>
        <pc:picChg chg="add mod">
          <ac:chgData name="Valerio Formato" userId="66248394-ba60-4023-b3dc-21e1cb9893e7" providerId="ADAL" clId="{398567AD-4E69-485D-B4B3-24966E034F76}" dt="2023-01-24T16:49:13.148" v="5447" actId="1076"/>
          <ac:picMkLst>
            <pc:docMk/>
            <pc:sldMk cId="3068783587" sldId="267"/>
            <ac:picMk id="8" creationId="{1642BA82-6A96-8BA2-5707-AD96AA63A7CC}"/>
          </ac:picMkLst>
        </pc:picChg>
        <pc:picChg chg="add mod">
          <ac:chgData name="Valerio Formato" userId="66248394-ba60-4023-b3dc-21e1cb9893e7" providerId="ADAL" clId="{398567AD-4E69-485D-B4B3-24966E034F76}" dt="2023-01-24T16:49:13.148" v="5447" actId="1076"/>
          <ac:picMkLst>
            <pc:docMk/>
            <pc:sldMk cId="3068783587" sldId="267"/>
            <ac:picMk id="9" creationId="{948BE4ED-D1D9-5240-B063-16BB623B8B6A}"/>
          </ac:picMkLst>
        </pc:picChg>
      </pc:sldChg>
      <pc:sldChg chg="addSp modSp add mod">
        <pc:chgData name="Valerio Formato" userId="66248394-ba60-4023-b3dc-21e1cb9893e7" providerId="ADAL" clId="{398567AD-4E69-485D-B4B3-24966E034F76}" dt="2023-01-24T09:30:55.445" v="690" actId="1076"/>
        <pc:sldMkLst>
          <pc:docMk/>
          <pc:sldMk cId="1475430456" sldId="268"/>
        </pc:sldMkLst>
        <pc:spChg chg="mod">
          <ac:chgData name="Valerio Formato" userId="66248394-ba60-4023-b3dc-21e1cb9893e7" providerId="ADAL" clId="{398567AD-4E69-485D-B4B3-24966E034F76}" dt="2023-01-24T09:09:58.747" v="150" actId="20577"/>
          <ac:spMkLst>
            <pc:docMk/>
            <pc:sldMk cId="1475430456" sldId="268"/>
            <ac:spMk id="2" creationId="{B680B817-23EB-3501-60B1-C5F585C7EF01}"/>
          </ac:spMkLst>
        </pc:spChg>
        <pc:spChg chg="mod">
          <ac:chgData name="Valerio Formato" userId="66248394-ba60-4023-b3dc-21e1cb9893e7" providerId="ADAL" clId="{398567AD-4E69-485D-B4B3-24966E034F76}" dt="2023-01-24T09:29:50.227" v="684" actId="20577"/>
          <ac:spMkLst>
            <pc:docMk/>
            <pc:sldMk cId="1475430456" sldId="268"/>
            <ac:spMk id="3" creationId="{AEDD7DC2-C8CB-A9E3-9CF7-EB28577902A0}"/>
          </ac:spMkLst>
        </pc:spChg>
        <pc:picChg chg="add mod modCrop">
          <ac:chgData name="Valerio Formato" userId="66248394-ba60-4023-b3dc-21e1cb9893e7" providerId="ADAL" clId="{398567AD-4E69-485D-B4B3-24966E034F76}" dt="2023-01-24T09:30:55.445" v="690" actId="1076"/>
          <ac:picMkLst>
            <pc:docMk/>
            <pc:sldMk cId="1475430456" sldId="268"/>
            <ac:picMk id="4" creationId="{1CD29F55-BE3E-7B53-7A1F-D9664DDE4E69}"/>
          </ac:picMkLst>
        </pc:picChg>
        <pc:picChg chg="add mod">
          <ac:chgData name="Valerio Formato" userId="66248394-ba60-4023-b3dc-21e1cb9893e7" providerId="ADAL" clId="{398567AD-4E69-485D-B4B3-24966E034F76}" dt="2023-01-24T09:30:55.445" v="690" actId="1076"/>
          <ac:picMkLst>
            <pc:docMk/>
            <pc:sldMk cId="1475430456" sldId="268"/>
            <ac:picMk id="5" creationId="{44CFB95D-6ADC-CB93-E61C-BC6551415713}"/>
          </ac:picMkLst>
        </pc:picChg>
      </pc:sldChg>
      <pc:sldChg chg="modSp add mod">
        <pc:chgData name="Valerio Formato" userId="66248394-ba60-4023-b3dc-21e1cb9893e7" providerId="ADAL" clId="{398567AD-4E69-485D-B4B3-24966E034F76}" dt="2023-01-24T09:20:21.033" v="424" actId="20577"/>
        <pc:sldMkLst>
          <pc:docMk/>
          <pc:sldMk cId="15036896" sldId="269"/>
        </pc:sldMkLst>
        <pc:spChg chg="mod">
          <ac:chgData name="Valerio Formato" userId="66248394-ba60-4023-b3dc-21e1cb9893e7" providerId="ADAL" clId="{398567AD-4E69-485D-B4B3-24966E034F76}" dt="2023-01-24T09:20:21.033" v="424" actId="20577"/>
          <ac:spMkLst>
            <pc:docMk/>
            <pc:sldMk cId="15036896" sldId="269"/>
            <ac:spMk id="3" creationId="{AEDD7DC2-C8CB-A9E3-9CF7-EB28577902A0}"/>
          </ac:spMkLst>
        </pc:spChg>
      </pc:sldChg>
      <pc:sldChg chg="addSp delSp modSp add mod">
        <pc:chgData name="Valerio Formato" userId="66248394-ba60-4023-b3dc-21e1cb9893e7" providerId="ADAL" clId="{398567AD-4E69-485D-B4B3-24966E034F76}" dt="2023-01-24T09:25:57.430" v="518" actId="20577"/>
        <pc:sldMkLst>
          <pc:docMk/>
          <pc:sldMk cId="988439202" sldId="270"/>
        </pc:sldMkLst>
        <pc:spChg chg="mod">
          <ac:chgData name="Valerio Formato" userId="66248394-ba60-4023-b3dc-21e1cb9893e7" providerId="ADAL" clId="{398567AD-4E69-485D-B4B3-24966E034F76}" dt="2023-01-24T09:25:57.430" v="518" actId="20577"/>
          <ac:spMkLst>
            <pc:docMk/>
            <pc:sldMk cId="988439202" sldId="270"/>
            <ac:spMk id="3" creationId="{AEDD7DC2-C8CB-A9E3-9CF7-EB28577902A0}"/>
          </ac:spMkLst>
        </pc:spChg>
        <pc:picChg chg="del">
          <ac:chgData name="Valerio Formato" userId="66248394-ba60-4023-b3dc-21e1cb9893e7" providerId="ADAL" clId="{398567AD-4E69-485D-B4B3-24966E034F76}" dt="2023-01-24T09:20:36.756" v="426" actId="478"/>
          <ac:picMkLst>
            <pc:docMk/>
            <pc:sldMk cId="988439202" sldId="270"/>
            <ac:picMk id="4" creationId="{964F6351-629A-E1CD-92C3-315F8D004E5B}"/>
          </ac:picMkLst>
        </pc:picChg>
        <pc:picChg chg="add mod">
          <ac:chgData name="Valerio Formato" userId="66248394-ba60-4023-b3dc-21e1cb9893e7" providerId="ADAL" clId="{398567AD-4E69-485D-B4B3-24966E034F76}" dt="2023-01-24T09:24:00.337" v="429" actId="1076"/>
          <ac:picMkLst>
            <pc:docMk/>
            <pc:sldMk cId="988439202" sldId="270"/>
            <ac:picMk id="5" creationId="{7C53FC49-0F20-ECFF-AC40-B892A68FE5C6}"/>
          </ac:picMkLst>
        </pc:picChg>
      </pc:sldChg>
      <pc:sldChg chg="addSp modSp add mod">
        <pc:chgData name="Valerio Formato" userId="66248394-ba60-4023-b3dc-21e1cb9893e7" providerId="ADAL" clId="{398567AD-4E69-485D-B4B3-24966E034F76}" dt="2023-01-24T09:31:47.417" v="698" actId="1076"/>
        <pc:sldMkLst>
          <pc:docMk/>
          <pc:sldMk cId="2261676387" sldId="271"/>
        </pc:sldMkLst>
        <pc:picChg chg="add mod">
          <ac:chgData name="Valerio Formato" userId="66248394-ba60-4023-b3dc-21e1cb9893e7" providerId="ADAL" clId="{398567AD-4E69-485D-B4B3-24966E034F76}" dt="2023-01-24T09:31:47.417" v="698" actId="1076"/>
          <ac:picMkLst>
            <pc:docMk/>
            <pc:sldMk cId="2261676387" sldId="271"/>
            <ac:picMk id="6" creationId="{15683CC2-7750-D282-ADB8-A181EBBA3556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09:33:57.864" v="854" actId="1076"/>
        <pc:sldMkLst>
          <pc:docMk/>
          <pc:sldMk cId="3264609330" sldId="272"/>
        </pc:sldMkLst>
        <pc:spChg chg="mod">
          <ac:chgData name="Valerio Formato" userId="66248394-ba60-4023-b3dc-21e1cb9893e7" providerId="ADAL" clId="{398567AD-4E69-485D-B4B3-24966E034F76}" dt="2023-01-24T09:33:52.437" v="853" actId="20577"/>
          <ac:spMkLst>
            <pc:docMk/>
            <pc:sldMk cId="3264609330" sldId="272"/>
            <ac:spMk id="3" creationId="{AEDD7DC2-C8CB-A9E3-9CF7-EB28577902A0}"/>
          </ac:spMkLst>
        </pc:spChg>
        <pc:picChg chg="del">
          <ac:chgData name="Valerio Formato" userId="66248394-ba60-4023-b3dc-21e1cb9893e7" providerId="ADAL" clId="{398567AD-4E69-485D-B4B3-24966E034F76}" dt="2023-01-24T09:32:42.709" v="701" actId="478"/>
          <ac:picMkLst>
            <pc:docMk/>
            <pc:sldMk cId="3264609330" sldId="272"/>
            <ac:picMk id="4" creationId="{1CD29F55-BE3E-7B53-7A1F-D9664DDE4E69}"/>
          </ac:picMkLst>
        </pc:picChg>
        <pc:picChg chg="del">
          <ac:chgData name="Valerio Formato" userId="66248394-ba60-4023-b3dc-21e1cb9893e7" providerId="ADAL" clId="{398567AD-4E69-485D-B4B3-24966E034F76}" dt="2023-01-24T09:32:42.709" v="701" actId="478"/>
          <ac:picMkLst>
            <pc:docMk/>
            <pc:sldMk cId="3264609330" sldId="272"/>
            <ac:picMk id="5" creationId="{44CFB95D-6ADC-CB93-E61C-BC6551415713}"/>
          </ac:picMkLst>
        </pc:picChg>
        <pc:picChg chg="del">
          <ac:chgData name="Valerio Formato" userId="66248394-ba60-4023-b3dc-21e1cb9893e7" providerId="ADAL" clId="{398567AD-4E69-485D-B4B3-24966E034F76}" dt="2023-01-24T09:32:40.736" v="700" actId="478"/>
          <ac:picMkLst>
            <pc:docMk/>
            <pc:sldMk cId="3264609330" sldId="272"/>
            <ac:picMk id="6" creationId="{15683CC2-7750-D282-ADB8-A181EBBA3556}"/>
          </ac:picMkLst>
        </pc:picChg>
        <pc:picChg chg="add mod">
          <ac:chgData name="Valerio Formato" userId="66248394-ba60-4023-b3dc-21e1cb9893e7" providerId="ADAL" clId="{398567AD-4E69-485D-B4B3-24966E034F76}" dt="2023-01-24T09:33:57.864" v="854" actId="1076"/>
          <ac:picMkLst>
            <pc:docMk/>
            <pc:sldMk cId="3264609330" sldId="272"/>
            <ac:picMk id="7" creationId="{998FA733-FFB3-630C-C4B7-B0B02A1F4343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09:35:34.894" v="926" actId="20577"/>
        <pc:sldMkLst>
          <pc:docMk/>
          <pc:sldMk cId="2993923079" sldId="273"/>
        </pc:sldMkLst>
        <pc:spChg chg="mod">
          <ac:chgData name="Valerio Formato" userId="66248394-ba60-4023-b3dc-21e1cb9893e7" providerId="ADAL" clId="{398567AD-4E69-485D-B4B3-24966E034F76}" dt="2023-01-24T09:35:34.894" v="926" actId="20577"/>
          <ac:spMkLst>
            <pc:docMk/>
            <pc:sldMk cId="2993923079" sldId="273"/>
            <ac:spMk id="3" creationId="{AEDD7DC2-C8CB-A9E3-9CF7-EB28577902A0}"/>
          </ac:spMkLst>
        </pc:spChg>
        <pc:picChg chg="add mod">
          <ac:chgData name="Valerio Formato" userId="66248394-ba60-4023-b3dc-21e1cb9893e7" providerId="ADAL" clId="{398567AD-4E69-485D-B4B3-24966E034F76}" dt="2023-01-24T09:35:23.054" v="864" actId="1076"/>
          <ac:picMkLst>
            <pc:docMk/>
            <pc:sldMk cId="2993923079" sldId="273"/>
            <ac:picMk id="4" creationId="{E2E6AE42-06FD-34CE-49BD-442FCB172B37}"/>
          </ac:picMkLst>
        </pc:picChg>
        <pc:picChg chg="del">
          <ac:chgData name="Valerio Formato" userId="66248394-ba60-4023-b3dc-21e1cb9893e7" providerId="ADAL" clId="{398567AD-4E69-485D-B4B3-24966E034F76}" dt="2023-01-24T09:35:04.434" v="856" actId="478"/>
          <ac:picMkLst>
            <pc:docMk/>
            <pc:sldMk cId="2993923079" sldId="273"/>
            <ac:picMk id="7" creationId="{998FA733-FFB3-630C-C4B7-B0B02A1F4343}"/>
          </ac:picMkLst>
        </pc:picChg>
      </pc:sldChg>
      <pc:sldChg chg="addSp delSp modSp add mod ord modShow">
        <pc:chgData name="Valerio Formato" userId="66248394-ba60-4023-b3dc-21e1cb9893e7" providerId="ADAL" clId="{398567AD-4E69-485D-B4B3-24966E034F76}" dt="2023-01-24T15:44:23.250" v="4105" actId="20577"/>
        <pc:sldMkLst>
          <pc:docMk/>
          <pc:sldMk cId="2171244467" sldId="274"/>
        </pc:sldMkLst>
        <pc:spChg chg="add del mod">
          <ac:chgData name="Valerio Formato" userId="66248394-ba60-4023-b3dc-21e1cb9893e7" providerId="ADAL" clId="{398567AD-4E69-485D-B4B3-24966E034F76}" dt="2023-01-24T10:36:45.832" v="1421" actId="478"/>
          <ac:spMkLst>
            <pc:docMk/>
            <pc:sldMk cId="2171244467" sldId="274"/>
            <ac:spMk id="3" creationId="{FCF82DD9-2E07-58BE-9CC5-1A60540E18D0}"/>
          </ac:spMkLst>
        </pc:spChg>
        <pc:spChg chg="del">
          <ac:chgData name="Valerio Formato" userId="66248394-ba60-4023-b3dc-21e1cb9893e7" providerId="ADAL" clId="{398567AD-4E69-485D-B4B3-24966E034F76}" dt="2023-01-24T10:20:31.247" v="1124" actId="478"/>
          <ac:spMkLst>
            <pc:docMk/>
            <pc:sldMk cId="2171244467" sldId="274"/>
            <ac:spMk id="5" creationId="{E74A05C9-D94E-15B1-C260-1EDFE33C8532}"/>
          </ac:spMkLst>
        </pc:spChg>
        <pc:spChg chg="add mod">
          <ac:chgData name="Valerio Formato" userId="66248394-ba60-4023-b3dc-21e1cb9893e7" providerId="ADAL" clId="{398567AD-4E69-485D-B4B3-24966E034F76}" dt="2023-01-24T15:44:23.250" v="4105" actId="20577"/>
          <ac:spMkLst>
            <pc:docMk/>
            <pc:sldMk cId="2171244467" sldId="274"/>
            <ac:spMk id="6" creationId="{DA680F47-CF40-D945-B7AF-84101AEC0D4C}"/>
          </ac:spMkLst>
        </pc:spChg>
        <pc:cxnChg chg="add mod">
          <ac:chgData name="Valerio Formato" userId="66248394-ba60-4023-b3dc-21e1cb9893e7" providerId="ADAL" clId="{398567AD-4E69-485D-B4B3-24966E034F76}" dt="2023-01-24T10:39:14.518" v="1434" actId="208"/>
          <ac:cxnSpMkLst>
            <pc:docMk/>
            <pc:sldMk cId="2171244467" sldId="274"/>
            <ac:cxnSpMk id="8" creationId="{ABAE109D-D559-84BC-B34D-5B5EFEE591C1}"/>
          </ac:cxnSpMkLst>
        </pc:cxnChg>
        <pc:cxnChg chg="add mod">
          <ac:chgData name="Valerio Formato" userId="66248394-ba60-4023-b3dc-21e1cb9893e7" providerId="ADAL" clId="{398567AD-4E69-485D-B4B3-24966E034F76}" dt="2023-01-24T10:39:14.518" v="1434" actId="208"/>
          <ac:cxnSpMkLst>
            <pc:docMk/>
            <pc:sldMk cId="2171244467" sldId="274"/>
            <ac:cxnSpMk id="10" creationId="{E7C66344-0011-5B5C-7CB8-54009C42A9ED}"/>
          </ac:cxnSpMkLst>
        </pc:cxnChg>
      </pc:sldChg>
      <pc:sldChg chg="addSp delSp modSp add mod modShow">
        <pc:chgData name="Valerio Formato" userId="66248394-ba60-4023-b3dc-21e1cb9893e7" providerId="ADAL" clId="{398567AD-4E69-485D-B4B3-24966E034F76}" dt="2023-01-24T15:44:16.707" v="4101" actId="20577"/>
        <pc:sldMkLst>
          <pc:docMk/>
          <pc:sldMk cId="1521991775" sldId="275"/>
        </pc:sldMkLst>
        <pc:spChg chg="mod">
          <ac:chgData name="Valerio Formato" userId="66248394-ba60-4023-b3dc-21e1cb9893e7" providerId="ADAL" clId="{398567AD-4E69-485D-B4B3-24966E034F76}" dt="2023-01-24T15:44:16.707" v="4101" actId="20577"/>
          <ac:spMkLst>
            <pc:docMk/>
            <pc:sldMk cId="1521991775" sldId="275"/>
            <ac:spMk id="3" creationId="{FCF82DD9-2E07-58BE-9CC5-1A60540E18D0}"/>
          </ac:spMkLst>
        </pc:spChg>
        <pc:picChg chg="del">
          <ac:chgData name="Valerio Formato" userId="66248394-ba60-4023-b3dc-21e1cb9893e7" providerId="ADAL" clId="{398567AD-4E69-485D-B4B3-24966E034F76}" dt="2023-01-24T10:29:55.386" v="1245" actId="478"/>
          <ac:picMkLst>
            <pc:docMk/>
            <pc:sldMk cId="1521991775" sldId="275"/>
            <ac:picMk id="4" creationId="{D87F677E-7221-14AC-0E4D-1560513340E5}"/>
          </ac:picMkLst>
        </pc:picChg>
        <pc:picChg chg="add mod">
          <ac:chgData name="Valerio Formato" userId="66248394-ba60-4023-b3dc-21e1cb9893e7" providerId="ADAL" clId="{398567AD-4E69-485D-B4B3-24966E034F76}" dt="2023-01-24T10:32:25.165" v="1281" actId="1076"/>
          <ac:picMkLst>
            <pc:docMk/>
            <pc:sldMk cId="1521991775" sldId="275"/>
            <ac:picMk id="6" creationId="{1BB39E09-34C8-9CCD-F367-4D3E7524845C}"/>
          </ac:picMkLst>
        </pc:picChg>
      </pc:sldChg>
      <pc:sldChg chg="modSp add mod">
        <pc:chgData name="Valerio Formato" userId="66248394-ba60-4023-b3dc-21e1cb9893e7" providerId="ADAL" clId="{398567AD-4E69-485D-B4B3-24966E034F76}" dt="2023-01-24T11:16:56.594" v="2625" actId="20577"/>
        <pc:sldMkLst>
          <pc:docMk/>
          <pc:sldMk cId="1601718382" sldId="276"/>
        </pc:sldMkLst>
        <pc:spChg chg="mod">
          <ac:chgData name="Valerio Formato" userId="66248394-ba60-4023-b3dc-21e1cb9893e7" providerId="ADAL" clId="{398567AD-4E69-485D-B4B3-24966E034F76}" dt="2023-01-24T11:16:56.594" v="2625" actId="20577"/>
          <ac:spMkLst>
            <pc:docMk/>
            <pc:sldMk cId="1601718382" sldId="276"/>
            <ac:spMk id="4" creationId="{E83E9BCA-2012-B49C-EC80-EB82A68EA909}"/>
          </ac:spMkLst>
        </pc:spChg>
      </pc:sldChg>
      <pc:sldChg chg="addSp delSp modSp add mod">
        <pc:chgData name="Valerio Formato" userId="66248394-ba60-4023-b3dc-21e1cb9893e7" providerId="ADAL" clId="{398567AD-4E69-485D-B4B3-24966E034F76}" dt="2023-01-24T20:06:02.053" v="6155" actId="114"/>
        <pc:sldMkLst>
          <pc:docMk/>
          <pc:sldMk cId="3830815126" sldId="277"/>
        </pc:sldMkLst>
        <pc:spChg chg="mod">
          <ac:chgData name="Valerio Formato" userId="66248394-ba60-4023-b3dc-21e1cb9893e7" providerId="ADAL" clId="{398567AD-4E69-485D-B4B3-24966E034F76}" dt="2023-01-24T20:06:02.053" v="6155" actId="114"/>
          <ac:spMkLst>
            <pc:docMk/>
            <pc:sldMk cId="3830815126" sldId="277"/>
            <ac:spMk id="4" creationId="{81882BBE-8CB4-97FA-F7E7-0D4C4EC0AB84}"/>
          </ac:spMkLst>
        </pc:spChg>
        <pc:picChg chg="del">
          <ac:chgData name="Valerio Formato" userId="66248394-ba60-4023-b3dc-21e1cb9893e7" providerId="ADAL" clId="{398567AD-4E69-485D-B4B3-24966E034F76}" dt="2023-01-24T14:38:48.283" v="2699" actId="478"/>
          <ac:picMkLst>
            <pc:docMk/>
            <pc:sldMk cId="3830815126" sldId="277"/>
            <ac:picMk id="3" creationId="{817C9EC9-6947-F199-A237-C8571EE8E190}"/>
          </ac:picMkLst>
        </pc:picChg>
        <pc:picChg chg="del">
          <ac:chgData name="Valerio Formato" userId="66248394-ba60-4023-b3dc-21e1cb9893e7" providerId="ADAL" clId="{398567AD-4E69-485D-B4B3-24966E034F76}" dt="2023-01-24T14:38:45.378" v="2698" actId="478"/>
          <ac:picMkLst>
            <pc:docMk/>
            <pc:sldMk cId="3830815126" sldId="277"/>
            <ac:picMk id="1028" creationId="{DF864C58-2421-8590-5827-338366796F51}"/>
          </ac:picMkLst>
        </pc:picChg>
        <pc:picChg chg="add mod">
          <ac:chgData name="Valerio Formato" userId="66248394-ba60-4023-b3dc-21e1cb9893e7" providerId="ADAL" clId="{398567AD-4E69-485D-B4B3-24966E034F76}" dt="2023-01-24T14:38:41.412" v="2697" actId="1076"/>
          <ac:picMkLst>
            <pc:docMk/>
            <pc:sldMk cId="3830815126" sldId="277"/>
            <ac:picMk id="2050" creationId="{90760EC8-16A5-1D73-E319-495151B5D95C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20:06:16.540" v="6157" actId="114"/>
        <pc:sldMkLst>
          <pc:docMk/>
          <pc:sldMk cId="2087300292" sldId="278"/>
        </pc:sldMkLst>
        <pc:spChg chg="mod">
          <ac:chgData name="Valerio Formato" userId="66248394-ba60-4023-b3dc-21e1cb9893e7" providerId="ADAL" clId="{398567AD-4E69-485D-B4B3-24966E034F76}" dt="2023-01-24T20:06:16.540" v="6157" actId="114"/>
          <ac:spMkLst>
            <pc:docMk/>
            <pc:sldMk cId="2087300292" sldId="278"/>
            <ac:spMk id="4" creationId="{81882BBE-8CB4-97FA-F7E7-0D4C4EC0AB84}"/>
          </ac:spMkLst>
        </pc:spChg>
        <pc:picChg chg="del">
          <ac:chgData name="Valerio Formato" userId="66248394-ba60-4023-b3dc-21e1cb9893e7" providerId="ADAL" clId="{398567AD-4E69-485D-B4B3-24966E034F76}" dt="2023-01-24T14:47:42.657" v="3073" actId="478"/>
          <ac:picMkLst>
            <pc:docMk/>
            <pc:sldMk cId="2087300292" sldId="278"/>
            <ac:picMk id="2050" creationId="{90760EC8-16A5-1D73-E319-495151B5D95C}"/>
          </ac:picMkLst>
        </pc:picChg>
        <pc:picChg chg="add mod">
          <ac:chgData name="Valerio Formato" userId="66248394-ba60-4023-b3dc-21e1cb9893e7" providerId="ADAL" clId="{398567AD-4E69-485D-B4B3-24966E034F76}" dt="2023-01-24T14:47:50.425" v="3075" actId="1076"/>
          <ac:picMkLst>
            <pc:docMk/>
            <pc:sldMk cId="2087300292" sldId="278"/>
            <ac:picMk id="3074" creationId="{B48BAB21-A0FB-7D14-039F-E3C781FF168A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5:10:14.520" v="3441" actId="1076"/>
        <pc:sldMkLst>
          <pc:docMk/>
          <pc:sldMk cId="1057893931" sldId="279"/>
        </pc:sldMkLst>
        <pc:spChg chg="mod">
          <ac:chgData name="Valerio Formato" userId="66248394-ba60-4023-b3dc-21e1cb9893e7" providerId="ADAL" clId="{398567AD-4E69-485D-B4B3-24966E034F76}" dt="2023-01-24T15:07:57.027" v="3433" actId="20577"/>
          <ac:spMkLst>
            <pc:docMk/>
            <pc:sldMk cId="1057893931" sldId="279"/>
            <ac:spMk id="3" creationId="{2E7E0878-E427-B18B-A198-27B20600B841}"/>
          </ac:spMkLst>
        </pc:spChg>
        <pc:picChg chg="add del mod">
          <ac:chgData name="Valerio Formato" userId="66248394-ba60-4023-b3dc-21e1cb9893e7" providerId="ADAL" clId="{398567AD-4E69-485D-B4B3-24966E034F76}" dt="2023-01-24T15:09:56.653" v="3437" actId="478"/>
          <ac:picMkLst>
            <pc:docMk/>
            <pc:sldMk cId="1057893931" sldId="279"/>
            <ac:picMk id="5" creationId="{8F1E887C-6B28-A183-DC6D-B722FC60A1BE}"/>
          </ac:picMkLst>
        </pc:picChg>
        <pc:picChg chg="add del">
          <ac:chgData name="Valerio Formato" userId="66248394-ba60-4023-b3dc-21e1cb9893e7" providerId="ADAL" clId="{398567AD-4E69-485D-B4B3-24966E034F76}" dt="2023-01-24T15:09:51.935" v="3435" actId="22"/>
          <ac:picMkLst>
            <pc:docMk/>
            <pc:sldMk cId="1057893931" sldId="279"/>
            <ac:picMk id="7" creationId="{7230EEC6-AAEA-76B5-E411-B9281A7A8519}"/>
          </ac:picMkLst>
        </pc:picChg>
        <pc:picChg chg="add mod">
          <ac:chgData name="Valerio Formato" userId="66248394-ba60-4023-b3dc-21e1cb9893e7" providerId="ADAL" clId="{398567AD-4E69-485D-B4B3-24966E034F76}" dt="2023-01-24T15:10:14.520" v="3441" actId="1076"/>
          <ac:picMkLst>
            <pc:docMk/>
            <pc:sldMk cId="1057893931" sldId="279"/>
            <ac:picMk id="9" creationId="{2B4A85B9-1DDB-D147-0E32-5987670819A9}"/>
          </ac:picMkLst>
        </pc:picChg>
        <pc:picChg chg="del">
          <ac:chgData name="Valerio Formato" userId="66248394-ba60-4023-b3dc-21e1cb9893e7" providerId="ADAL" clId="{398567AD-4E69-485D-B4B3-24966E034F76}" dt="2023-01-24T15:02:01.084" v="3232" actId="478"/>
          <ac:picMkLst>
            <pc:docMk/>
            <pc:sldMk cId="1057893931" sldId="279"/>
            <ac:picMk id="4098" creationId="{ACC917FD-2BDE-7EB3-B6D8-6ABD96A66066}"/>
          </ac:picMkLst>
        </pc:picChg>
      </pc:sldChg>
      <pc:sldChg chg="add">
        <pc:chgData name="Valerio Formato" userId="66248394-ba60-4023-b3dc-21e1cb9893e7" providerId="ADAL" clId="{398567AD-4E69-485D-B4B3-24966E034F76}" dt="2023-01-24T15:09:54.035" v="3436" actId="2890"/>
        <pc:sldMkLst>
          <pc:docMk/>
          <pc:sldMk cId="3174624697" sldId="280"/>
        </pc:sldMkLst>
      </pc:sldChg>
      <pc:sldChg chg="addSp modSp add mod ord">
        <pc:chgData name="Valerio Formato" userId="66248394-ba60-4023-b3dc-21e1cb9893e7" providerId="ADAL" clId="{398567AD-4E69-485D-B4B3-24966E034F76}" dt="2023-01-24T15:22:55.383" v="3694" actId="20577"/>
        <pc:sldMkLst>
          <pc:docMk/>
          <pc:sldMk cId="873104818" sldId="281"/>
        </pc:sldMkLst>
        <pc:spChg chg="mod">
          <ac:chgData name="Valerio Formato" userId="66248394-ba60-4023-b3dc-21e1cb9893e7" providerId="ADAL" clId="{398567AD-4E69-485D-B4B3-24966E034F76}" dt="2023-01-24T15:17:11.262" v="3448" actId="20577"/>
          <ac:spMkLst>
            <pc:docMk/>
            <pc:sldMk cId="873104818" sldId="281"/>
            <ac:spMk id="2" creationId="{C381C9EA-922A-6024-FF41-27284E5C0047}"/>
          </ac:spMkLst>
        </pc:spChg>
        <pc:spChg chg="add mod">
          <ac:chgData name="Valerio Formato" userId="66248394-ba60-4023-b3dc-21e1cb9893e7" providerId="ADAL" clId="{398567AD-4E69-485D-B4B3-24966E034F76}" dt="2023-01-24T15:22:55.383" v="3694" actId="20577"/>
          <ac:spMkLst>
            <pc:docMk/>
            <pc:sldMk cId="873104818" sldId="281"/>
            <ac:spMk id="4" creationId="{772EC70D-D4CB-E82B-EAFD-6CBDE351890A}"/>
          </ac:spMkLst>
        </pc:spChg>
        <pc:picChg chg="add mod">
          <ac:chgData name="Valerio Formato" userId="66248394-ba60-4023-b3dc-21e1cb9893e7" providerId="ADAL" clId="{398567AD-4E69-485D-B4B3-24966E034F76}" dt="2023-01-24T15:17:20.573" v="3450"/>
          <ac:picMkLst>
            <pc:docMk/>
            <pc:sldMk cId="873104818" sldId="281"/>
            <ac:picMk id="3" creationId="{9734C9A3-7E81-98FE-8ABD-A15B01113D47}"/>
          </ac:picMkLst>
        </pc:picChg>
        <pc:picChg chg="add mod">
          <ac:chgData name="Valerio Formato" userId="66248394-ba60-4023-b3dc-21e1cb9893e7" providerId="ADAL" clId="{398567AD-4E69-485D-B4B3-24966E034F76}" dt="2023-01-24T15:20:40.032" v="3458" actId="1076"/>
          <ac:picMkLst>
            <pc:docMk/>
            <pc:sldMk cId="873104818" sldId="281"/>
            <ac:picMk id="5122" creationId="{C2FC551E-14AB-1160-772E-A96724EDA35C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5:29:16.757" v="3839" actId="20577"/>
        <pc:sldMkLst>
          <pc:docMk/>
          <pc:sldMk cId="1128038610" sldId="282"/>
        </pc:sldMkLst>
        <pc:spChg chg="mod">
          <ac:chgData name="Valerio Formato" userId="66248394-ba60-4023-b3dc-21e1cb9893e7" providerId="ADAL" clId="{398567AD-4E69-485D-B4B3-24966E034F76}" dt="2023-01-24T15:29:16.757" v="3839" actId="20577"/>
          <ac:spMkLst>
            <pc:docMk/>
            <pc:sldMk cId="1128038610" sldId="282"/>
            <ac:spMk id="4" creationId="{772EC70D-D4CB-E82B-EAFD-6CBDE351890A}"/>
          </ac:spMkLst>
        </pc:spChg>
        <pc:spChg chg="add del mod">
          <ac:chgData name="Valerio Formato" userId="66248394-ba60-4023-b3dc-21e1cb9893e7" providerId="ADAL" clId="{398567AD-4E69-485D-B4B3-24966E034F76}" dt="2023-01-24T15:22:59.691" v="3697"/>
          <ac:spMkLst>
            <pc:docMk/>
            <pc:sldMk cId="1128038610" sldId="282"/>
            <ac:spMk id="5" creationId="{0FBDFA55-9846-12E5-5148-C941C207CCF8}"/>
          </ac:spMkLst>
        </pc:spChg>
        <pc:picChg chg="add mod">
          <ac:chgData name="Valerio Formato" userId="66248394-ba60-4023-b3dc-21e1cb9893e7" providerId="ADAL" clId="{398567AD-4E69-485D-B4B3-24966E034F76}" dt="2023-01-24T15:25:38.239" v="3706" actId="1076"/>
          <ac:picMkLst>
            <pc:docMk/>
            <pc:sldMk cId="1128038610" sldId="282"/>
            <ac:picMk id="7" creationId="{2419BEF5-7E01-4787-1068-A5747E432E37}"/>
          </ac:picMkLst>
        </pc:picChg>
        <pc:picChg chg="del">
          <ac:chgData name="Valerio Formato" userId="66248394-ba60-4023-b3dc-21e1cb9893e7" providerId="ADAL" clId="{398567AD-4E69-485D-B4B3-24966E034F76}" dt="2023-01-24T15:22:58.336" v="3695" actId="478"/>
          <ac:picMkLst>
            <pc:docMk/>
            <pc:sldMk cId="1128038610" sldId="282"/>
            <ac:picMk id="5122" creationId="{C2FC551E-14AB-1160-772E-A96724EDA35C}"/>
          </ac:picMkLst>
        </pc:picChg>
        <pc:picChg chg="add del mod">
          <ac:chgData name="Valerio Formato" userId="66248394-ba60-4023-b3dc-21e1cb9893e7" providerId="ADAL" clId="{398567AD-4E69-485D-B4B3-24966E034F76}" dt="2023-01-24T15:25:23.974" v="3703" actId="478"/>
          <ac:picMkLst>
            <pc:docMk/>
            <pc:sldMk cId="1128038610" sldId="282"/>
            <ac:picMk id="7170" creationId="{E1CD0131-E355-30B4-D319-2C2300804BB7}"/>
          </ac:picMkLst>
        </pc:picChg>
      </pc:sldChg>
      <pc:sldChg chg="add del">
        <pc:chgData name="Valerio Formato" userId="66248394-ba60-4023-b3dc-21e1cb9893e7" providerId="ADAL" clId="{398567AD-4E69-485D-B4B3-24966E034F76}" dt="2023-01-24T15:28:28.418" v="3708" actId="47"/>
        <pc:sldMkLst>
          <pc:docMk/>
          <pc:sldMk cId="3648481952" sldId="283"/>
        </pc:sldMkLst>
      </pc:sldChg>
      <pc:sldChg chg="addSp delSp modSp add mod">
        <pc:chgData name="Valerio Formato" userId="66248394-ba60-4023-b3dc-21e1cb9893e7" providerId="ADAL" clId="{398567AD-4E69-485D-B4B3-24966E034F76}" dt="2023-01-24T15:36:22.391" v="4092" actId="20577"/>
        <pc:sldMkLst>
          <pc:docMk/>
          <pc:sldMk cId="3913840314" sldId="283"/>
        </pc:sldMkLst>
        <pc:spChg chg="mod">
          <ac:chgData name="Valerio Formato" userId="66248394-ba60-4023-b3dc-21e1cb9893e7" providerId="ADAL" clId="{398567AD-4E69-485D-B4B3-24966E034F76}" dt="2023-01-24T15:36:22.391" v="4092" actId="20577"/>
          <ac:spMkLst>
            <pc:docMk/>
            <pc:sldMk cId="3913840314" sldId="283"/>
            <ac:spMk id="4" creationId="{EA18B67F-CB28-FD5E-9A06-60555E635AD9}"/>
          </ac:spMkLst>
        </pc:spChg>
        <pc:picChg chg="add del mod">
          <ac:chgData name="Valerio Formato" userId="66248394-ba60-4023-b3dc-21e1cb9893e7" providerId="ADAL" clId="{398567AD-4E69-485D-B4B3-24966E034F76}" dt="2023-01-24T15:32:56.831" v="3950" actId="478"/>
          <ac:picMkLst>
            <pc:docMk/>
            <pc:sldMk cId="3913840314" sldId="283"/>
            <ac:picMk id="6" creationId="{13B6DF0E-FBB4-F99E-DDC3-62179FEB76BE}"/>
          </ac:picMkLst>
        </pc:picChg>
        <pc:picChg chg="del">
          <ac:chgData name="Valerio Formato" userId="66248394-ba60-4023-b3dc-21e1cb9893e7" providerId="ADAL" clId="{398567AD-4E69-485D-B4B3-24966E034F76}" dt="2023-01-24T15:31:18.760" v="3939" actId="478"/>
          <ac:picMkLst>
            <pc:docMk/>
            <pc:sldMk cId="3913840314" sldId="283"/>
            <ac:picMk id="6146" creationId="{8D198537-309D-4F8B-9CA2-CECC08DC761A}"/>
          </ac:picMkLst>
        </pc:picChg>
        <pc:picChg chg="add del mod">
          <ac:chgData name="Valerio Formato" userId="66248394-ba60-4023-b3dc-21e1cb9893e7" providerId="ADAL" clId="{398567AD-4E69-485D-B4B3-24966E034F76}" dt="2023-01-24T15:32:55.423" v="3949" actId="478"/>
          <ac:picMkLst>
            <pc:docMk/>
            <pc:sldMk cId="3913840314" sldId="283"/>
            <ac:picMk id="9218" creationId="{5032AF91-0D8C-19FC-0265-F797B76D0C6D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5:48:22.622" v="4268" actId="20577"/>
        <pc:sldMkLst>
          <pc:docMk/>
          <pc:sldMk cId="21790049" sldId="284"/>
        </pc:sldMkLst>
        <pc:spChg chg="mod">
          <ac:chgData name="Valerio Formato" userId="66248394-ba60-4023-b3dc-21e1cb9893e7" providerId="ADAL" clId="{398567AD-4E69-485D-B4B3-24966E034F76}" dt="2023-01-24T15:48:22.622" v="4268" actId="20577"/>
          <ac:spMkLst>
            <pc:docMk/>
            <pc:sldMk cId="21790049" sldId="284"/>
            <ac:spMk id="4" creationId="{EA18B67F-CB28-FD5E-9A06-60555E635AD9}"/>
          </ac:spMkLst>
        </pc:spChg>
        <pc:picChg chg="del">
          <ac:chgData name="Valerio Formato" userId="66248394-ba60-4023-b3dc-21e1cb9893e7" providerId="ADAL" clId="{398567AD-4E69-485D-B4B3-24966E034F76}" dt="2023-01-24T15:47:36.047" v="4164" actId="478"/>
          <ac:picMkLst>
            <pc:docMk/>
            <pc:sldMk cId="21790049" sldId="284"/>
            <ac:picMk id="9218" creationId="{5032AF91-0D8C-19FC-0265-F797B76D0C6D}"/>
          </ac:picMkLst>
        </pc:picChg>
        <pc:picChg chg="add mod">
          <ac:chgData name="Valerio Formato" userId="66248394-ba60-4023-b3dc-21e1cb9893e7" providerId="ADAL" clId="{398567AD-4E69-485D-B4B3-24966E034F76}" dt="2023-01-24T15:47:58.694" v="4169" actId="1076"/>
          <ac:picMkLst>
            <pc:docMk/>
            <pc:sldMk cId="21790049" sldId="284"/>
            <ac:picMk id="10242" creationId="{D5BF1F45-997E-6FAE-8E48-639E6623479D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5:47:08.002" v="4149" actId="1076"/>
        <pc:sldMkLst>
          <pc:docMk/>
          <pc:sldMk cId="3153033471" sldId="285"/>
        </pc:sldMkLst>
        <pc:spChg chg="mod">
          <ac:chgData name="Valerio Formato" userId="66248394-ba60-4023-b3dc-21e1cb9893e7" providerId="ADAL" clId="{398567AD-4E69-485D-B4B3-24966E034F76}" dt="2023-01-24T15:45:50.549" v="4135" actId="20577"/>
          <ac:spMkLst>
            <pc:docMk/>
            <pc:sldMk cId="3153033471" sldId="285"/>
            <ac:spMk id="2" creationId="{C381C9EA-922A-6024-FF41-27284E5C0047}"/>
          </ac:spMkLst>
        </pc:spChg>
        <pc:spChg chg="del">
          <ac:chgData name="Valerio Formato" userId="66248394-ba60-4023-b3dc-21e1cb9893e7" providerId="ADAL" clId="{398567AD-4E69-485D-B4B3-24966E034F76}" dt="2023-01-24T15:45:38.783" v="4107" actId="478"/>
          <ac:spMkLst>
            <pc:docMk/>
            <pc:sldMk cId="3153033471" sldId="285"/>
            <ac:spMk id="4" creationId="{EA18B67F-CB28-FD5E-9A06-60555E635AD9}"/>
          </ac:spMkLst>
        </pc:spChg>
        <pc:spChg chg="add del mod">
          <ac:chgData name="Valerio Formato" userId="66248394-ba60-4023-b3dc-21e1cb9893e7" providerId="ADAL" clId="{398567AD-4E69-485D-B4B3-24966E034F76}" dt="2023-01-24T15:46:17.252" v="4139"/>
          <ac:spMkLst>
            <pc:docMk/>
            <pc:sldMk cId="3153033471" sldId="285"/>
            <ac:spMk id="8" creationId="{75E5B332-5FF7-CCE3-8A94-6B8E1FA68242}"/>
          </ac:spMkLst>
        </pc:spChg>
        <pc:spChg chg="mod">
          <ac:chgData name="Valerio Formato" userId="66248394-ba60-4023-b3dc-21e1cb9893e7" providerId="ADAL" clId="{398567AD-4E69-485D-B4B3-24966E034F76}" dt="2023-01-24T15:46:17.871" v="4140"/>
          <ac:spMkLst>
            <pc:docMk/>
            <pc:sldMk cId="3153033471" sldId="285"/>
            <ac:spMk id="13" creationId="{F8A8F843-CDD2-F4EB-49C8-F2242C8F93CA}"/>
          </ac:spMkLst>
        </pc:spChg>
        <pc:spChg chg="mod">
          <ac:chgData name="Valerio Formato" userId="66248394-ba60-4023-b3dc-21e1cb9893e7" providerId="ADAL" clId="{398567AD-4E69-485D-B4B3-24966E034F76}" dt="2023-01-24T15:46:32.228" v="4142"/>
          <ac:spMkLst>
            <pc:docMk/>
            <pc:sldMk cId="3153033471" sldId="285"/>
            <ac:spMk id="19" creationId="{5984DEA0-B65E-24DE-2EFA-BE2AD4B44891}"/>
          </ac:spMkLst>
        </pc:spChg>
        <pc:grpChg chg="add del mod">
          <ac:chgData name="Valerio Formato" userId="66248394-ba60-4023-b3dc-21e1cb9893e7" providerId="ADAL" clId="{398567AD-4E69-485D-B4B3-24966E034F76}" dt="2023-01-24T15:46:20.465" v="4141"/>
          <ac:grpSpMkLst>
            <pc:docMk/>
            <pc:sldMk cId="3153033471" sldId="285"/>
            <ac:grpSpMk id="9" creationId="{6FF07BE8-48A2-985F-B3BF-357D73E583B8}"/>
          </ac:grpSpMkLst>
        </pc:grpChg>
        <pc:grpChg chg="add mod">
          <ac:chgData name="Valerio Formato" userId="66248394-ba60-4023-b3dc-21e1cb9893e7" providerId="ADAL" clId="{398567AD-4E69-485D-B4B3-24966E034F76}" dt="2023-01-24T15:47:08.002" v="4149" actId="1076"/>
          <ac:grpSpMkLst>
            <pc:docMk/>
            <pc:sldMk cId="3153033471" sldId="285"/>
            <ac:grpSpMk id="14" creationId="{88C33FF7-2840-FE02-82C1-7121BF38899A}"/>
          </ac:grpSpMkLst>
        </pc:grpChg>
        <pc:picChg chg="add del mod">
          <ac:chgData name="Valerio Formato" userId="66248394-ba60-4023-b3dc-21e1cb9893e7" providerId="ADAL" clId="{398567AD-4E69-485D-B4B3-24966E034F76}" dt="2023-01-24T15:46:17.252" v="4139"/>
          <ac:picMkLst>
            <pc:docMk/>
            <pc:sldMk cId="3153033471" sldId="285"/>
            <ac:picMk id="5" creationId="{2DA00B09-5777-48C5-C2AC-5F0A29F1F7EC}"/>
          </ac:picMkLst>
        </pc:picChg>
        <pc:picChg chg="add del mod">
          <ac:chgData name="Valerio Formato" userId="66248394-ba60-4023-b3dc-21e1cb9893e7" providerId="ADAL" clId="{398567AD-4E69-485D-B4B3-24966E034F76}" dt="2023-01-24T15:46:17.252" v="4139"/>
          <ac:picMkLst>
            <pc:docMk/>
            <pc:sldMk cId="3153033471" sldId="285"/>
            <ac:picMk id="6" creationId="{658868EC-C64E-6D8B-372B-A68E84F13453}"/>
          </ac:picMkLst>
        </pc:picChg>
        <pc:picChg chg="add del mod">
          <ac:chgData name="Valerio Formato" userId="66248394-ba60-4023-b3dc-21e1cb9893e7" providerId="ADAL" clId="{398567AD-4E69-485D-B4B3-24966E034F76}" dt="2023-01-24T15:46:17.252" v="4139"/>
          <ac:picMkLst>
            <pc:docMk/>
            <pc:sldMk cId="3153033471" sldId="285"/>
            <ac:picMk id="7" creationId="{65D760E1-B9EC-FA0F-129E-23E2FED64A23}"/>
          </ac:picMkLst>
        </pc:picChg>
        <pc:picChg chg="mod">
          <ac:chgData name="Valerio Formato" userId="66248394-ba60-4023-b3dc-21e1cb9893e7" providerId="ADAL" clId="{398567AD-4E69-485D-B4B3-24966E034F76}" dt="2023-01-24T15:46:17.871" v="4140"/>
          <ac:picMkLst>
            <pc:docMk/>
            <pc:sldMk cId="3153033471" sldId="285"/>
            <ac:picMk id="10" creationId="{23E67882-A689-AA07-3002-FA64A3ED96BD}"/>
          </ac:picMkLst>
        </pc:picChg>
        <pc:picChg chg="mod">
          <ac:chgData name="Valerio Formato" userId="66248394-ba60-4023-b3dc-21e1cb9893e7" providerId="ADAL" clId="{398567AD-4E69-485D-B4B3-24966E034F76}" dt="2023-01-24T15:46:17.871" v="4140"/>
          <ac:picMkLst>
            <pc:docMk/>
            <pc:sldMk cId="3153033471" sldId="285"/>
            <ac:picMk id="11" creationId="{5A5C4FA8-D5A4-3486-583A-849FC3375D5E}"/>
          </ac:picMkLst>
        </pc:picChg>
        <pc:picChg chg="mod">
          <ac:chgData name="Valerio Formato" userId="66248394-ba60-4023-b3dc-21e1cb9893e7" providerId="ADAL" clId="{398567AD-4E69-485D-B4B3-24966E034F76}" dt="2023-01-24T15:46:17.871" v="4140"/>
          <ac:picMkLst>
            <pc:docMk/>
            <pc:sldMk cId="3153033471" sldId="285"/>
            <ac:picMk id="12" creationId="{B162D088-2C04-D518-91CF-3D5E2B3F06BE}"/>
          </ac:picMkLst>
        </pc:picChg>
        <pc:picChg chg="mod">
          <ac:chgData name="Valerio Formato" userId="66248394-ba60-4023-b3dc-21e1cb9893e7" providerId="ADAL" clId="{398567AD-4E69-485D-B4B3-24966E034F76}" dt="2023-01-24T15:46:32.228" v="4142"/>
          <ac:picMkLst>
            <pc:docMk/>
            <pc:sldMk cId="3153033471" sldId="285"/>
            <ac:picMk id="15" creationId="{4E2A21E4-7C2A-6EED-09CC-742D45D4FEAA}"/>
          </ac:picMkLst>
        </pc:picChg>
        <pc:picChg chg="mod">
          <ac:chgData name="Valerio Formato" userId="66248394-ba60-4023-b3dc-21e1cb9893e7" providerId="ADAL" clId="{398567AD-4E69-485D-B4B3-24966E034F76}" dt="2023-01-24T15:46:32.228" v="4142"/>
          <ac:picMkLst>
            <pc:docMk/>
            <pc:sldMk cId="3153033471" sldId="285"/>
            <ac:picMk id="16" creationId="{6965E2E9-EF8E-0470-4FDE-1B9FCF2AF2A6}"/>
          </ac:picMkLst>
        </pc:picChg>
        <pc:picChg chg="mod">
          <ac:chgData name="Valerio Formato" userId="66248394-ba60-4023-b3dc-21e1cb9893e7" providerId="ADAL" clId="{398567AD-4E69-485D-B4B3-24966E034F76}" dt="2023-01-24T15:46:32.228" v="4142"/>
          <ac:picMkLst>
            <pc:docMk/>
            <pc:sldMk cId="3153033471" sldId="285"/>
            <ac:picMk id="17" creationId="{CC8F24F6-8301-FE65-A428-5A40925663D6}"/>
          </ac:picMkLst>
        </pc:picChg>
        <pc:picChg chg="mod">
          <ac:chgData name="Valerio Formato" userId="66248394-ba60-4023-b3dc-21e1cb9893e7" providerId="ADAL" clId="{398567AD-4E69-485D-B4B3-24966E034F76}" dt="2023-01-24T15:46:32.228" v="4142"/>
          <ac:picMkLst>
            <pc:docMk/>
            <pc:sldMk cId="3153033471" sldId="285"/>
            <ac:picMk id="18" creationId="{6FB8F0B9-4829-C981-0891-305F48E0B9FD}"/>
          </ac:picMkLst>
        </pc:picChg>
        <pc:picChg chg="del">
          <ac:chgData name="Valerio Formato" userId="66248394-ba60-4023-b3dc-21e1cb9893e7" providerId="ADAL" clId="{398567AD-4E69-485D-B4B3-24966E034F76}" dt="2023-01-24T15:45:38.783" v="4107" actId="478"/>
          <ac:picMkLst>
            <pc:docMk/>
            <pc:sldMk cId="3153033471" sldId="285"/>
            <ac:picMk id="9218" creationId="{5032AF91-0D8C-19FC-0265-F797B76D0C6D}"/>
          </ac:picMkLst>
        </pc:picChg>
      </pc:sldChg>
      <pc:sldChg chg="addSp delSp modSp add del mod modShow">
        <pc:chgData name="Valerio Formato" userId="66248394-ba60-4023-b3dc-21e1cb9893e7" providerId="ADAL" clId="{398567AD-4E69-485D-B4B3-24966E034F76}" dt="2023-01-24T15:49:38.579" v="4356" actId="20577"/>
        <pc:sldMkLst>
          <pc:docMk/>
          <pc:sldMk cId="4120901723" sldId="286"/>
        </pc:sldMkLst>
        <pc:spChg chg="mod">
          <ac:chgData name="Valerio Formato" userId="66248394-ba60-4023-b3dc-21e1cb9893e7" providerId="ADAL" clId="{398567AD-4E69-485D-B4B3-24966E034F76}" dt="2023-01-24T15:49:38.579" v="4356" actId="20577"/>
          <ac:spMkLst>
            <pc:docMk/>
            <pc:sldMk cId="4120901723" sldId="286"/>
            <ac:spMk id="4" creationId="{EA18B67F-CB28-FD5E-9A06-60555E635AD9}"/>
          </ac:spMkLst>
        </pc:spChg>
        <pc:spChg chg="mod">
          <ac:chgData name="Valerio Formato" userId="66248394-ba60-4023-b3dc-21e1cb9893e7" providerId="ADAL" clId="{398567AD-4E69-485D-B4B3-24966E034F76}" dt="2023-01-24T15:43:30.899" v="4096" actId="27636"/>
          <ac:spMkLst>
            <pc:docMk/>
            <pc:sldMk cId="4120901723" sldId="286"/>
            <ac:spMk id="248" creationId="{00000000-0000-0000-0000-000000000000}"/>
          </ac:spMkLst>
        </pc:spChg>
        <pc:picChg chg="del">
          <ac:chgData name="Valerio Formato" userId="66248394-ba60-4023-b3dc-21e1cb9893e7" providerId="ADAL" clId="{398567AD-4E69-485D-B4B3-24966E034F76}" dt="2023-01-24T15:48:46.634" v="4270" actId="478"/>
          <ac:picMkLst>
            <pc:docMk/>
            <pc:sldMk cId="4120901723" sldId="286"/>
            <ac:picMk id="10242" creationId="{D5BF1F45-997E-6FAE-8E48-639E6623479D}"/>
          </ac:picMkLst>
        </pc:picChg>
        <pc:picChg chg="add mod">
          <ac:chgData name="Valerio Formato" userId="66248394-ba60-4023-b3dc-21e1cb9893e7" providerId="ADAL" clId="{398567AD-4E69-485D-B4B3-24966E034F76}" dt="2023-01-24T15:48:51.737" v="4272" actId="1076"/>
          <ac:picMkLst>
            <pc:docMk/>
            <pc:sldMk cId="4120901723" sldId="286"/>
            <ac:picMk id="11266" creationId="{0E6F7E5B-6313-30B8-0710-3E4268C23855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5:50:47.453" v="4478" actId="20577"/>
        <pc:sldMkLst>
          <pc:docMk/>
          <pc:sldMk cId="71845848" sldId="287"/>
        </pc:sldMkLst>
        <pc:spChg chg="mod">
          <ac:chgData name="Valerio Formato" userId="66248394-ba60-4023-b3dc-21e1cb9893e7" providerId="ADAL" clId="{398567AD-4E69-485D-B4B3-24966E034F76}" dt="2023-01-24T15:50:47.453" v="4478" actId="20577"/>
          <ac:spMkLst>
            <pc:docMk/>
            <pc:sldMk cId="71845848" sldId="287"/>
            <ac:spMk id="4" creationId="{EA18B67F-CB28-FD5E-9A06-60555E635AD9}"/>
          </ac:spMkLst>
        </pc:spChg>
        <pc:picChg chg="del">
          <ac:chgData name="Valerio Formato" userId="66248394-ba60-4023-b3dc-21e1cb9893e7" providerId="ADAL" clId="{398567AD-4E69-485D-B4B3-24966E034F76}" dt="2023-01-24T15:50:03.090" v="4358" actId="478"/>
          <ac:picMkLst>
            <pc:docMk/>
            <pc:sldMk cId="71845848" sldId="287"/>
            <ac:picMk id="11266" creationId="{0E6F7E5B-6313-30B8-0710-3E4268C23855}"/>
          </ac:picMkLst>
        </pc:picChg>
        <pc:picChg chg="add mod">
          <ac:chgData name="Valerio Formato" userId="66248394-ba60-4023-b3dc-21e1cb9893e7" providerId="ADAL" clId="{398567AD-4E69-485D-B4B3-24966E034F76}" dt="2023-01-24T15:50:13.637" v="4361" actId="1076"/>
          <ac:picMkLst>
            <pc:docMk/>
            <pc:sldMk cId="71845848" sldId="287"/>
            <ac:picMk id="12290" creationId="{B9248651-66C9-D62B-A085-B5AF78A9CEA9}"/>
          </ac:picMkLst>
        </pc:picChg>
      </pc:sldChg>
      <pc:sldChg chg="delSp modSp add del mod">
        <pc:chgData name="Valerio Formato" userId="66248394-ba60-4023-b3dc-21e1cb9893e7" providerId="ADAL" clId="{398567AD-4E69-485D-B4B3-24966E034F76}" dt="2023-01-24T16:05:14.143" v="4753" actId="47"/>
        <pc:sldMkLst>
          <pc:docMk/>
          <pc:sldMk cId="22189492" sldId="288"/>
        </pc:sldMkLst>
        <pc:spChg chg="mod">
          <ac:chgData name="Valerio Formato" userId="66248394-ba60-4023-b3dc-21e1cb9893e7" providerId="ADAL" clId="{398567AD-4E69-485D-B4B3-24966E034F76}" dt="2023-01-24T16:05:04.463" v="4750" actId="20577"/>
          <ac:spMkLst>
            <pc:docMk/>
            <pc:sldMk cId="22189492" sldId="288"/>
            <ac:spMk id="4" creationId="{6BDA947C-EBE4-64AD-BCFA-5067A70B2BB8}"/>
          </ac:spMkLst>
        </pc:spChg>
        <pc:picChg chg="del">
          <ac:chgData name="Valerio Formato" userId="66248394-ba60-4023-b3dc-21e1cb9893e7" providerId="ADAL" clId="{398567AD-4E69-485D-B4B3-24966E034F76}" dt="2023-01-24T16:00:05.795" v="4572" actId="478"/>
          <ac:picMkLst>
            <pc:docMk/>
            <pc:sldMk cId="22189492" sldId="288"/>
            <ac:picMk id="3" creationId="{E9F0FF20-EB07-C97B-3836-AD13977323C2}"/>
          </ac:picMkLst>
        </pc:picChg>
        <pc:picChg chg="mod">
          <ac:chgData name="Valerio Formato" userId="66248394-ba60-4023-b3dc-21e1cb9893e7" providerId="ADAL" clId="{398567AD-4E69-485D-B4B3-24966E034F76}" dt="2023-01-24T16:00:13.036" v="4575" actId="1076"/>
          <ac:picMkLst>
            <pc:docMk/>
            <pc:sldMk cId="22189492" sldId="288"/>
            <ac:picMk id="5" creationId="{16EED20C-4BF1-52F2-5E54-CD6DD7D6C7CA}"/>
          </ac:picMkLst>
        </pc:picChg>
      </pc:sldChg>
      <pc:sldChg chg="delSp modSp add mod">
        <pc:chgData name="Valerio Formato" userId="66248394-ba60-4023-b3dc-21e1cb9893e7" providerId="ADAL" clId="{398567AD-4E69-485D-B4B3-24966E034F76}" dt="2023-01-24T16:07:30.840" v="4814" actId="14826"/>
        <pc:sldMkLst>
          <pc:docMk/>
          <pc:sldMk cId="700332498" sldId="288"/>
        </pc:sldMkLst>
        <pc:picChg chg="del">
          <ac:chgData name="Valerio Formato" userId="66248394-ba60-4023-b3dc-21e1cb9893e7" providerId="ADAL" clId="{398567AD-4E69-485D-B4B3-24966E034F76}" dt="2023-01-24T16:07:02.117" v="4811" actId="478"/>
          <ac:picMkLst>
            <pc:docMk/>
            <pc:sldMk cId="700332498" sldId="288"/>
            <ac:picMk id="3" creationId="{E9F0FF20-EB07-C97B-3836-AD13977323C2}"/>
          </ac:picMkLst>
        </pc:picChg>
        <pc:picChg chg="mod">
          <ac:chgData name="Valerio Formato" userId="66248394-ba60-4023-b3dc-21e1cb9893e7" providerId="ADAL" clId="{398567AD-4E69-485D-B4B3-24966E034F76}" dt="2023-01-24T16:07:05.975" v="4813" actId="14100"/>
          <ac:picMkLst>
            <pc:docMk/>
            <pc:sldMk cId="700332498" sldId="288"/>
            <ac:picMk id="5" creationId="{16EED20C-4BF1-52F2-5E54-CD6DD7D6C7CA}"/>
          </ac:picMkLst>
        </pc:picChg>
        <pc:picChg chg="mod">
          <ac:chgData name="Valerio Formato" userId="66248394-ba60-4023-b3dc-21e1cb9893e7" providerId="ADAL" clId="{398567AD-4E69-485D-B4B3-24966E034F76}" dt="2023-01-24T16:07:30.840" v="4814" actId="14826"/>
          <ac:picMkLst>
            <pc:docMk/>
            <pc:sldMk cId="700332498" sldId="288"/>
            <ac:picMk id="13314" creationId="{53648507-A465-B8ED-572E-1395D7E08EBF}"/>
          </ac:picMkLst>
        </pc:picChg>
      </pc:sldChg>
      <pc:sldChg chg="add del">
        <pc:chgData name="Valerio Formato" userId="66248394-ba60-4023-b3dc-21e1cb9893e7" providerId="ADAL" clId="{398567AD-4E69-485D-B4B3-24966E034F76}" dt="2023-01-24T15:58:21.160" v="4494" actId="2890"/>
        <pc:sldMkLst>
          <pc:docMk/>
          <pc:sldMk cId="1132119573" sldId="288"/>
        </pc:sldMkLst>
      </pc:sldChg>
      <pc:sldChg chg="addSp delSp modSp add mod">
        <pc:chgData name="Valerio Formato" userId="66248394-ba60-4023-b3dc-21e1cb9893e7" providerId="ADAL" clId="{398567AD-4E69-485D-B4B3-24966E034F76}" dt="2023-01-24T16:12:31.843" v="4991" actId="20577"/>
        <pc:sldMkLst>
          <pc:docMk/>
          <pc:sldMk cId="3428755845" sldId="289"/>
        </pc:sldMkLst>
        <pc:spChg chg="mod">
          <ac:chgData name="Valerio Formato" userId="66248394-ba60-4023-b3dc-21e1cb9893e7" providerId="ADAL" clId="{398567AD-4E69-485D-B4B3-24966E034F76}" dt="2023-01-24T16:07:57.469" v="4824" actId="20577"/>
          <ac:spMkLst>
            <pc:docMk/>
            <pc:sldMk cId="3428755845" sldId="289"/>
            <ac:spMk id="2" creationId="{07F1E2D9-CC82-F7E8-35A3-F66C5A2804F6}"/>
          </ac:spMkLst>
        </pc:spChg>
        <pc:spChg chg="del">
          <ac:chgData name="Valerio Formato" userId="66248394-ba60-4023-b3dc-21e1cb9893e7" providerId="ADAL" clId="{398567AD-4E69-485D-B4B3-24966E034F76}" dt="2023-01-24T16:08:02.422" v="4825" actId="478"/>
          <ac:spMkLst>
            <pc:docMk/>
            <pc:sldMk cId="3428755845" sldId="289"/>
            <ac:spMk id="4" creationId="{6BDA947C-EBE4-64AD-BCFA-5067A70B2BB8}"/>
          </ac:spMkLst>
        </pc:spChg>
        <pc:spChg chg="del">
          <ac:chgData name="Valerio Formato" userId="66248394-ba60-4023-b3dc-21e1cb9893e7" providerId="ADAL" clId="{398567AD-4E69-485D-B4B3-24966E034F76}" dt="2023-01-24T16:08:02.422" v="4825" actId="478"/>
          <ac:spMkLst>
            <pc:docMk/>
            <pc:sldMk cId="3428755845" sldId="289"/>
            <ac:spMk id="6" creationId="{0A80248A-4474-7CC3-AB28-12EAC5CFBB11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8" creationId="{3AE90062-5F2C-69E2-E189-6C0B3A5212AB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9" creationId="{88357B59-0D23-0F1A-6D8A-95E08B5CD01C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0" creationId="{905BEAB9-EE5D-3230-3AEB-A8FB4E3F349D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5" creationId="{1241A4B1-C399-B6E3-EA80-A4903563D0BE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6" creationId="{36BB5F22-8B28-AE3C-EFA8-EAA3E8744533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7" creationId="{E46B5760-8F71-4329-647D-8F03CD1732CE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8" creationId="{E5C1CD2F-52F2-BEFF-55E0-33634D901952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19" creationId="{41E0CB4A-97BA-B064-842F-CAD262E8CE6D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0" creationId="{B8137617-138C-870F-D2F6-94CC6C7B4B47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1" creationId="{5CAA3C94-91AF-0A47-A2BD-0E153E1D7ECC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2" creationId="{7A05592A-D66C-670E-66CD-7CBFB8613D64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5" creationId="{3FB4FF46-3761-887D-7CC7-A1ABF3383FD4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6" creationId="{17079F03-8470-2380-90CE-6E2268992759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28" creationId="{5D449C03-5E52-9351-C72D-509C9C6BB8C8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0" creationId="{2F269895-7603-D4EF-7F25-F10E830E49EF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2" creationId="{A7B56121-33BE-99F8-4B52-BE01EADD94CD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4" creationId="{301D5FF4-1107-70B5-3F4B-69F1F44F5F3A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6" creationId="{D5AB0B3C-A980-B9C6-31B0-A3941533B636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7" creationId="{C6F5175E-248F-A5F2-4DCF-BB2D86D84AB3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8" creationId="{A31D2BEA-FE7E-FFE9-2FC8-80E71B73F9C0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39" creationId="{0C3E6F4D-1B6C-F8D1-1D95-AE66F1099B00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0" creationId="{DFD4B9B0-424B-39C8-2286-8B3B805A22A1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1" creationId="{34AB1162-0425-4B63-171A-35EFA0805184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2" creationId="{4B9456F5-D194-7A15-F6D5-CB8320B082C4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3" creationId="{9423C2A8-7062-2E58-6FCD-24FA4B609D35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4" creationId="{B3DB5E55-1A84-80E9-D944-76F298F54737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5" creationId="{1D1D3E38-EC8E-3521-E1B4-652F0030A294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6" creationId="{8FA4F451-B502-EEA7-CADD-5689D5C4A73A}"/>
          </ac:spMkLst>
        </pc:spChg>
        <pc:spChg chg="mod">
          <ac:chgData name="Valerio Formato" userId="66248394-ba60-4023-b3dc-21e1cb9893e7" providerId="ADAL" clId="{398567AD-4E69-485D-B4B3-24966E034F76}" dt="2023-01-24T16:09:03.122" v="4826"/>
          <ac:spMkLst>
            <pc:docMk/>
            <pc:sldMk cId="3428755845" sldId="289"/>
            <ac:spMk id="47" creationId="{5F737B58-2BEC-AE90-151B-299CE05824F6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0" creationId="{5495E235-BF41-746C-81D9-A6C9106FECFA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1" creationId="{15929EDA-61C7-6ED7-3443-5FCD85F43C16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2" creationId="{B841E755-428A-94AA-51D6-A9896483BADE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7" creationId="{BAE71F6C-178B-B9FE-ED71-1111FFC8B4A2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8" creationId="{E0785524-D160-FA59-AD92-82D8998170D3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59" creationId="{C3491A97-6BB2-53F8-D3D3-B73BE6FBE685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60" creationId="{4188CAFD-5272-3673-ECD9-A12FBD779103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61" creationId="{CDC9D9BE-A1C1-E608-CCAF-B0B8215D71CA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62" creationId="{9FD18277-E623-D807-C9ED-860820CDE876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63" creationId="{5176D58C-A943-75D7-4FDA-CADB06003425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48" creationId="{E5382D7D-1DCA-DAF6-A682-92F4464A357F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52" creationId="{18E5996D-ECFD-9E49-2C4D-89085B4BBE46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53" creationId="{F3E2E1CD-4C15-7A5C-221B-C000A7AF05A7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55" creationId="{761DDDAC-F382-69DC-B44B-1B2AF2DF5AA4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57" creationId="{1FADD408-E33C-79EB-55D4-381D86A7F942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59" creationId="{1E069A92-2946-D1F4-832A-CC1147A572CD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1" creationId="{8906A4D8-136F-E25A-6ED7-F038451C9357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3" creationId="{368A4055-22AD-B2B1-5CCB-7A46FE9F4955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4" creationId="{FF7874FE-FF14-B69B-2E33-410DB153E2C3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5" creationId="{B8851B7B-3CEE-F2BC-F52C-F9B5CD6FDE99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6" creationId="{4BD96704-967E-5812-F20A-3CEB2C56577E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7" creationId="{3EFF3287-E8FE-BBBF-16D8-C39FECB97441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8" creationId="{07893251-72F0-1E4A-839F-CD26D4B73D8C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69" creationId="{2F66B6A6-8A64-832E-F422-5A2013F3A7F1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70" creationId="{1B5B539B-F8CA-7BD5-D22B-231515D0BE4C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71" creationId="{B3BAE306-0A6D-DA05-EE20-233F3B6AEABF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72" creationId="{EE32B064-C4D8-4D15-5401-E4AA114B1D67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73" creationId="{7DB54054-CD4B-3065-63CC-C853AACA7176}"/>
          </ac:spMkLst>
        </pc:spChg>
        <pc:spChg chg="mod">
          <ac:chgData name="Valerio Formato" userId="66248394-ba60-4023-b3dc-21e1cb9893e7" providerId="ADAL" clId="{398567AD-4E69-485D-B4B3-24966E034F76}" dt="2023-01-24T16:09:22.878" v="4831"/>
          <ac:spMkLst>
            <pc:docMk/>
            <pc:sldMk cId="3428755845" sldId="289"/>
            <ac:spMk id="2074" creationId="{5B1650D0-A53A-4B52-BABD-18CF69C1FF9E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77" creationId="{F3356456-931C-3CB8-C88B-ECDB0BF85DDC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78" creationId="{101E9F9A-EF29-7A0F-8E90-EDCEEB37FDD9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79" creationId="{5642E0F6-0EAD-2B93-2ADF-2251A77C69DD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4" creationId="{13D1BF69-F0B6-AAAB-7303-450E4D5C2385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5" creationId="{19A8E441-122C-BDFC-4DE0-1BDB7EA0F2CF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6" creationId="{9275EFB4-A9B4-A781-27DF-66DEF6FE7F29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7" creationId="{458342F5-7565-86A2-5C7F-7B7CB0DC3D28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8" creationId="{371E1226-2039-DB7D-09F0-CAC069BB2FD4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89" creationId="{22BC4595-7FFA-4430-03A7-A08E60B40B84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0" creationId="{BA01ECA6-377D-1F75-4117-C4AA04EB4738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1" creationId="{13597185-7A5E-2DFA-56B2-1B28C425F902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4" creationId="{7910A7C0-B9B7-C6CD-DAF3-D05BD8F96A20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5" creationId="{751163B6-637F-FB3A-0E1B-497B6C310DB7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7" creationId="{293CFD63-9C73-460A-AC1E-9748A8F9824D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099" creationId="{83DC6E55-42D0-BE00-F664-D704EB67550A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1" creationId="{4449B6D8-64C4-25DA-C532-CBC3F40E5A92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3" creationId="{981B0311-24DF-D10F-25A2-8DF3F4F3444F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5" creationId="{24AFB205-F2BA-3047-D35F-A58C52201AC8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6" creationId="{E5D64F8B-D413-2F50-5D10-26CC916A31F2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7" creationId="{E3C9F6BB-824C-DD9B-C00A-A81823DCA024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8" creationId="{C4D6DB26-CD35-46A3-02E0-059E4ED4E96B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09" creationId="{3F14BB21-FAE3-BA94-4A24-BA6155EF6AAF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10" creationId="{A304E27B-48F4-5508-8DA8-0628E515745D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2111" creationId="{6F0C367B-1449-51DB-F653-86FCF06C8FB1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13312" creationId="{585842BF-2B52-3823-0DE4-6E3157597BA1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13313" creationId="{B9A169C1-A853-C66F-5416-0226D8D0166D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13315" creationId="{F0B3528A-BF9B-CD60-D5B3-A9C0BF2FF203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13316" creationId="{473059B0-93B4-A52A-9046-899F5E4D6F4F}"/>
          </ac:spMkLst>
        </pc:spChg>
        <pc:spChg chg="mod">
          <ac:chgData name="Valerio Formato" userId="66248394-ba60-4023-b3dc-21e1cb9893e7" providerId="ADAL" clId="{398567AD-4E69-485D-B4B3-24966E034F76}" dt="2023-01-24T16:09:25.970" v="4833"/>
          <ac:spMkLst>
            <pc:docMk/>
            <pc:sldMk cId="3428755845" sldId="289"/>
            <ac:spMk id="13317" creationId="{BC6A7A00-3242-AF51-23B8-04636BD6D8AE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0" creationId="{E8B2C326-46AA-7475-052F-3802238D9255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1" creationId="{86C929B4-EF25-A29D-3ED7-FE96C98B0A92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2" creationId="{9A906678-8BC7-7D58-2E47-7B0E96B58210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3" creationId="{32D234BF-0821-9055-A3B5-CB8E521B92D2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4" creationId="{AD7B0672-0BCF-8175-2532-848F65C5CF31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5" creationId="{75E225BB-3D5E-4C0C-BAD6-67F9F4DBC89D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6" creationId="{63C7974E-9F76-8A09-A009-1CEEDF463E67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7" creationId="{2DE65D74-536D-C318-9D15-28B78DAEF104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8" creationId="{57C0EC81-99AF-866D-1BA4-7E577474A045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29" creationId="{FEF04B78-58CD-5573-C403-69DDAB319A60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30" creationId="{E7583678-4CEE-3B68-C594-B67F48158105}"/>
          </ac:spMkLst>
        </pc:spChg>
        <pc:spChg chg="mod">
          <ac:chgData name="Valerio Formato" userId="66248394-ba60-4023-b3dc-21e1cb9893e7" providerId="ADAL" clId="{398567AD-4E69-485D-B4B3-24966E034F76}" dt="2023-01-24T16:09:33.524" v="4835"/>
          <ac:spMkLst>
            <pc:docMk/>
            <pc:sldMk cId="3428755845" sldId="289"/>
            <ac:spMk id="13331" creationId="{AE827F26-D654-12A3-FDA1-B9367E44C939}"/>
          </ac:spMkLst>
        </pc:spChg>
        <pc:spChg chg="add mod">
          <ac:chgData name="Valerio Formato" userId="66248394-ba60-4023-b3dc-21e1cb9893e7" providerId="ADAL" clId="{398567AD-4E69-485D-B4B3-24966E034F76}" dt="2023-01-24T16:12:31.843" v="4991" actId="20577"/>
          <ac:spMkLst>
            <pc:docMk/>
            <pc:sldMk cId="3428755845" sldId="289"/>
            <ac:spMk id="13333" creationId="{E6B09A16-8B77-2525-62E2-3A5296D5975C}"/>
          </ac:spMkLst>
        </pc:spChg>
        <pc:grpChg chg="add del mod">
          <ac:chgData name="Valerio Formato" userId="66248394-ba60-4023-b3dc-21e1cb9893e7" providerId="ADAL" clId="{398567AD-4E69-485D-B4B3-24966E034F76}" dt="2023-01-24T16:09:10.826" v="4830" actId="478"/>
          <ac:grpSpMkLst>
            <pc:docMk/>
            <pc:sldMk cId="3428755845" sldId="289"/>
            <ac:grpSpMk id="3" creationId="{8F3DD322-11FF-FC11-FB99-96015FA3844B}"/>
          </ac:grpSpMkLst>
        </pc:grpChg>
        <pc:grpChg chg="mod">
          <ac:chgData name="Valerio Formato" userId="66248394-ba60-4023-b3dc-21e1cb9893e7" providerId="ADAL" clId="{398567AD-4E69-485D-B4B3-24966E034F76}" dt="2023-01-24T16:09:03.122" v="4826"/>
          <ac:grpSpMkLst>
            <pc:docMk/>
            <pc:sldMk cId="3428755845" sldId="289"/>
            <ac:grpSpMk id="7" creationId="{CD46231E-91F9-74D4-07A4-334A5EE31EA6}"/>
          </ac:grpSpMkLst>
        </pc:grpChg>
        <pc:grpChg chg="mod">
          <ac:chgData name="Valerio Formato" userId="66248394-ba60-4023-b3dc-21e1cb9893e7" providerId="ADAL" clId="{398567AD-4E69-485D-B4B3-24966E034F76}" dt="2023-01-24T16:09:03.122" v="4826"/>
          <ac:grpSpMkLst>
            <pc:docMk/>
            <pc:sldMk cId="3428755845" sldId="289"/>
            <ac:grpSpMk id="11" creationId="{3B237109-00BA-02CD-F8D0-4C9DCEFA0E27}"/>
          </ac:grpSpMkLst>
        </pc:grpChg>
        <pc:grpChg chg="mod">
          <ac:chgData name="Valerio Formato" userId="66248394-ba60-4023-b3dc-21e1cb9893e7" providerId="ADAL" clId="{398567AD-4E69-485D-B4B3-24966E034F76}" dt="2023-01-24T16:09:03.122" v="4826"/>
          <ac:grpSpMkLst>
            <pc:docMk/>
            <pc:sldMk cId="3428755845" sldId="289"/>
            <ac:grpSpMk id="12" creationId="{A87FF6A7-18B9-DE54-9A09-D304797183EE}"/>
          </ac:grpSpMkLst>
        </pc:grpChg>
        <pc:grpChg chg="mod">
          <ac:chgData name="Valerio Formato" userId="66248394-ba60-4023-b3dc-21e1cb9893e7" providerId="ADAL" clId="{398567AD-4E69-485D-B4B3-24966E034F76}" dt="2023-01-24T16:09:03.122" v="4826"/>
          <ac:grpSpMkLst>
            <pc:docMk/>
            <pc:sldMk cId="3428755845" sldId="289"/>
            <ac:grpSpMk id="23" creationId="{DD2D0ADA-A9C1-5CA9-0070-D1732D77ADC6}"/>
          </ac:grpSpMkLst>
        </pc:grpChg>
        <pc:grpChg chg="mod">
          <ac:chgData name="Valerio Formato" userId="66248394-ba60-4023-b3dc-21e1cb9893e7" providerId="ADAL" clId="{398567AD-4E69-485D-B4B3-24966E034F76}" dt="2023-01-24T16:09:03.122" v="4826"/>
          <ac:grpSpMkLst>
            <pc:docMk/>
            <pc:sldMk cId="3428755845" sldId="289"/>
            <ac:grpSpMk id="24" creationId="{A3CB331E-C6D9-DAE1-CB3C-AE75AF0D380B}"/>
          </ac:grpSpMkLst>
        </pc:grpChg>
        <pc:grpChg chg="add del mod">
          <ac:chgData name="Valerio Formato" userId="66248394-ba60-4023-b3dc-21e1cb9893e7" providerId="ADAL" clId="{398567AD-4E69-485D-B4B3-24966E034F76}" dt="2023-01-24T16:09:24.125" v="4832"/>
          <ac:grpSpMkLst>
            <pc:docMk/>
            <pc:sldMk cId="3428755845" sldId="289"/>
            <ac:grpSpMk id="48" creationId="{D7AD0560-F663-A8E8-4F80-AEF5832F948D}"/>
          </ac:grpSpMkLst>
        </pc:grpChg>
        <pc:grpChg chg="mod">
          <ac:chgData name="Valerio Formato" userId="66248394-ba60-4023-b3dc-21e1cb9893e7" providerId="ADAL" clId="{398567AD-4E69-485D-B4B3-24966E034F76}" dt="2023-01-24T16:09:22.878" v="4831"/>
          <ac:grpSpMkLst>
            <pc:docMk/>
            <pc:sldMk cId="3428755845" sldId="289"/>
            <ac:grpSpMk id="49" creationId="{38C5CD21-E932-0739-45AB-7CA022688B11}"/>
          </ac:grpSpMkLst>
        </pc:grpChg>
        <pc:grpChg chg="mod">
          <ac:chgData name="Valerio Formato" userId="66248394-ba60-4023-b3dc-21e1cb9893e7" providerId="ADAL" clId="{398567AD-4E69-485D-B4B3-24966E034F76}" dt="2023-01-24T16:09:22.878" v="4831"/>
          <ac:grpSpMkLst>
            <pc:docMk/>
            <pc:sldMk cId="3428755845" sldId="289"/>
            <ac:grpSpMk id="53" creationId="{4023BCDA-0FA7-18A9-102E-2A38607A2D94}"/>
          </ac:grpSpMkLst>
        </pc:grpChg>
        <pc:grpChg chg="mod">
          <ac:chgData name="Valerio Formato" userId="66248394-ba60-4023-b3dc-21e1cb9893e7" providerId="ADAL" clId="{398567AD-4E69-485D-B4B3-24966E034F76}" dt="2023-01-24T16:09:22.878" v="4831"/>
          <ac:grpSpMkLst>
            <pc:docMk/>
            <pc:sldMk cId="3428755845" sldId="289"/>
            <ac:grpSpMk id="54" creationId="{409FC349-13E3-A587-9491-DC1570072706}"/>
          </ac:grpSpMkLst>
        </pc:grpChg>
        <pc:grpChg chg="mod">
          <ac:chgData name="Valerio Formato" userId="66248394-ba60-4023-b3dc-21e1cb9893e7" providerId="ADAL" clId="{398567AD-4E69-485D-B4B3-24966E034F76}" dt="2023-01-24T16:09:22.878" v="4831"/>
          <ac:grpSpMkLst>
            <pc:docMk/>
            <pc:sldMk cId="3428755845" sldId="289"/>
            <ac:grpSpMk id="2049" creationId="{60E759EA-2D15-C18C-1B3B-AF527D68D56E}"/>
          </ac:grpSpMkLst>
        </pc:grpChg>
        <pc:grpChg chg="mod">
          <ac:chgData name="Valerio Formato" userId="66248394-ba60-4023-b3dc-21e1cb9893e7" providerId="ADAL" clId="{398567AD-4E69-485D-B4B3-24966E034F76}" dt="2023-01-24T16:09:22.878" v="4831"/>
          <ac:grpSpMkLst>
            <pc:docMk/>
            <pc:sldMk cId="3428755845" sldId="289"/>
            <ac:grpSpMk id="2051" creationId="{B9B04C22-3DFF-D957-647E-B77A5E502399}"/>
          </ac:grpSpMkLst>
        </pc:grpChg>
        <pc:grpChg chg="add del mod">
          <ac:chgData name="Valerio Formato" userId="66248394-ba60-4023-b3dc-21e1cb9893e7" providerId="ADAL" clId="{398567AD-4E69-485D-B4B3-24966E034F76}" dt="2023-01-24T16:09:26.659" v="4834"/>
          <ac:grpSpMkLst>
            <pc:docMk/>
            <pc:sldMk cId="3428755845" sldId="289"/>
            <ac:grpSpMk id="2075" creationId="{C86CE8B3-1430-5F8B-C64E-931F242D49DB}"/>
          </ac:grpSpMkLst>
        </pc:grpChg>
        <pc:grpChg chg="mod">
          <ac:chgData name="Valerio Formato" userId="66248394-ba60-4023-b3dc-21e1cb9893e7" providerId="ADAL" clId="{398567AD-4E69-485D-B4B3-24966E034F76}" dt="2023-01-24T16:09:25.970" v="4833"/>
          <ac:grpSpMkLst>
            <pc:docMk/>
            <pc:sldMk cId="3428755845" sldId="289"/>
            <ac:grpSpMk id="2076" creationId="{BE40E2CB-FCD2-7C64-4757-9BA4BED65052}"/>
          </ac:grpSpMkLst>
        </pc:grpChg>
        <pc:grpChg chg="mod">
          <ac:chgData name="Valerio Formato" userId="66248394-ba60-4023-b3dc-21e1cb9893e7" providerId="ADAL" clId="{398567AD-4E69-485D-B4B3-24966E034F76}" dt="2023-01-24T16:09:25.970" v="4833"/>
          <ac:grpSpMkLst>
            <pc:docMk/>
            <pc:sldMk cId="3428755845" sldId="289"/>
            <ac:grpSpMk id="2080" creationId="{47414604-0F12-ED83-C999-898735048612}"/>
          </ac:grpSpMkLst>
        </pc:grpChg>
        <pc:grpChg chg="mod">
          <ac:chgData name="Valerio Formato" userId="66248394-ba60-4023-b3dc-21e1cb9893e7" providerId="ADAL" clId="{398567AD-4E69-485D-B4B3-24966E034F76}" dt="2023-01-24T16:09:25.970" v="4833"/>
          <ac:grpSpMkLst>
            <pc:docMk/>
            <pc:sldMk cId="3428755845" sldId="289"/>
            <ac:grpSpMk id="2081" creationId="{BAB97D82-54F3-EA51-2188-30EAFC7A79B3}"/>
          </ac:grpSpMkLst>
        </pc:grpChg>
        <pc:grpChg chg="mod">
          <ac:chgData name="Valerio Formato" userId="66248394-ba60-4023-b3dc-21e1cb9893e7" providerId="ADAL" clId="{398567AD-4E69-485D-B4B3-24966E034F76}" dt="2023-01-24T16:09:25.970" v="4833"/>
          <ac:grpSpMkLst>
            <pc:docMk/>
            <pc:sldMk cId="3428755845" sldId="289"/>
            <ac:grpSpMk id="2092" creationId="{19A4ACDD-AD74-D2F4-2D23-1E6AFAED4341}"/>
          </ac:grpSpMkLst>
        </pc:grpChg>
        <pc:grpChg chg="mod">
          <ac:chgData name="Valerio Formato" userId="66248394-ba60-4023-b3dc-21e1cb9893e7" providerId="ADAL" clId="{398567AD-4E69-485D-B4B3-24966E034F76}" dt="2023-01-24T16:09:25.970" v="4833"/>
          <ac:grpSpMkLst>
            <pc:docMk/>
            <pc:sldMk cId="3428755845" sldId="289"/>
            <ac:grpSpMk id="2093" creationId="{D7F045CD-4CD6-8AFA-FB51-3E50D217EC37}"/>
          </ac:grpSpMkLst>
        </pc:grpChg>
        <pc:grpChg chg="add del mod">
          <ac:chgData name="Valerio Formato" userId="66248394-ba60-4023-b3dc-21e1cb9893e7" providerId="ADAL" clId="{398567AD-4E69-485D-B4B3-24966E034F76}" dt="2023-01-24T16:09:41.165" v="4839" actId="478"/>
          <ac:grpSpMkLst>
            <pc:docMk/>
            <pc:sldMk cId="3428755845" sldId="289"/>
            <ac:grpSpMk id="13318" creationId="{79BDFC8D-0027-5AC8-1F15-900F16485D86}"/>
          </ac:grpSpMkLst>
        </pc:grpChg>
        <pc:picChg chg="del">
          <ac:chgData name="Valerio Formato" userId="66248394-ba60-4023-b3dc-21e1cb9893e7" providerId="ADAL" clId="{398567AD-4E69-485D-B4B3-24966E034F76}" dt="2023-01-24T16:08:02.422" v="4825" actId="478"/>
          <ac:picMkLst>
            <pc:docMk/>
            <pc:sldMk cId="3428755845" sldId="289"/>
            <ac:picMk id="5" creationId="{16EED20C-4BF1-52F2-5E54-CD6DD7D6C7CA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13" creationId="{231C8466-D5B9-28B1-240B-4124730A14A8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14" creationId="{6C3C13A5-7C23-7323-0FB6-B8DBA56CF23F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27" creationId="{BD0CAC8B-9EFD-92C0-2229-BF7143E0C02E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29" creationId="{87564EC7-4103-333D-256D-E21B690BBF95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31" creationId="{7F5F73C9-6FE6-F035-54A1-0B7AFDE89964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33" creationId="{7DE2C52B-BADF-DB36-EC97-F147CCE0E4FE}"/>
          </ac:picMkLst>
        </pc:picChg>
        <pc:picChg chg="mod">
          <ac:chgData name="Valerio Formato" userId="66248394-ba60-4023-b3dc-21e1cb9893e7" providerId="ADAL" clId="{398567AD-4E69-485D-B4B3-24966E034F76}" dt="2023-01-24T16:09:03.122" v="4826"/>
          <ac:picMkLst>
            <pc:docMk/>
            <pc:sldMk cId="3428755845" sldId="289"/>
            <ac:picMk id="35" creationId="{4452965B-52F9-4C66-6AFF-54F13BB142DE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55" creationId="{01AD25D7-B796-407F-E34F-0007B3A31451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56" creationId="{A1A5F0DD-EC0F-6E4C-1C1D-87DDD6CC8C64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2054" creationId="{65FDD696-2329-8D54-9A72-68AC3D795F23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2056" creationId="{BF6ECB32-2EDA-3DA1-E4D5-A33C8C81478B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2058" creationId="{70E550BB-DDD5-E69C-9A1E-136ADAFECE14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2060" creationId="{36585D85-EB13-0F8F-7FE6-22D05AFC5409}"/>
          </ac:picMkLst>
        </pc:picChg>
        <pc:picChg chg="mod">
          <ac:chgData name="Valerio Formato" userId="66248394-ba60-4023-b3dc-21e1cb9893e7" providerId="ADAL" clId="{398567AD-4E69-485D-B4B3-24966E034F76}" dt="2023-01-24T16:09:22.878" v="4831"/>
          <ac:picMkLst>
            <pc:docMk/>
            <pc:sldMk cId="3428755845" sldId="289"/>
            <ac:picMk id="2062" creationId="{B71E9824-6955-4DE5-D8C0-4CF5A3F92982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082" creationId="{A7A1C27D-D037-C91A-3A35-D789011E9B78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083" creationId="{9F7B5ECD-FFCB-13FE-02CC-39BCF5985B00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096" creationId="{F76E28C3-BE9F-9D8B-2D95-3D8EFD9DEA64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098" creationId="{876D1DB0-60A1-9546-ADE0-F8D8AC6CEE1F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100" creationId="{DB80E15F-CA27-B351-D6C7-23F3DB2BD693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102" creationId="{A582EBE6-4B6E-1DAD-79B1-5517147C22E2}"/>
          </ac:picMkLst>
        </pc:picChg>
        <pc:picChg chg="mod">
          <ac:chgData name="Valerio Formato" userId="66248394-ba60-4023-b3dc-21e1cb9893e7" providerId="ADAL" clId="{398567AD-4E69-485D-B4B3-24966E034F76}" dt="2023-01-24T16:09:25.970" v="4833"/>
          <ac:picMkLst>
            <pc:docMk/>
            <pc:sldMk cId="3428755845" sldId="289"/>
            <ac:picMk id="2104" creationId="{248E1CA5-FF83-4FA9-3403-65AD272F065C}"/>
          </ac:picMkLst>
        </pc:picChg>
        <pc:picChg chg="del">
          <ac:chgData name="Valerio Formato" userId="66248394-ba60-4023-b3dc-21e1cb9893e7" providerId="ADAL" clId="{398567AD-4E69-485D-B4B3-24966E034F76}" dt="2023-01-24T16:08:02.422" v="4825" actId="478"/>
          <ac:picMkLst>
            <pc:docMk/>
            <pc:sldMk cId="3428755845" sldId="289"/>
            <ac:picMk id="13314" creationId="{53648507-A465-B8ED-572E-1395D7E08EBF}"/>
          </ac:picMkLst>
        </pc:picChg>
        <pc:picChg chg="mod">
          <ac:chgData name="Valerio Formato" userId="66248394-ba60-4023-b3dc-21e1cb9893e7" providerId="ADAL" clId="{398567AD-4E69-485D-B4B3-24966E034F76}" dt="2023-01-24T16:09:33.524" v="4835"/>
          <ac:picMkLst>
            <pc:docMk/>
            <pc:sldMk cId="3428755845" sldId="289"/>
            <ac:picMk id="13319" creationId="{943358F7-E33B-7EBE-8C5F-43AA859E5F23}"/>
          </ac:picMkLst>
        </pc:picChg>
        <pc:picChg chg="add mod">
          <ac:chgData name="Valerio Formato" userId="66248394-ba60-4023-b3dc-21e1cb9893e7" providerId="ADAL" clId="{398567AD-4E69-485D-B4B3-24966E034F76}" dt="2023-01-24T16:11:02.921" v="4844" actId="1076"/>
          <ac:picMkLst>
            <pc:docMk/>
            <pc:sldMk cId="3428755845" sldId="289"/>
            <ac:picMk id="13332" creationId="{BED4D916-0211-FD6A-4544-7E52FB0E3BBE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6:17:47.703" v="5191" actId="1076"/>
        <pc:sldMkLst>
          <pc:docMk/>
          <pc:sldMk cId="2804707061" sldId="290"/>
        </pc:sldMkLst>
        <pc:spChg chg="add mod">
          <ac:chgData name="Valerio Formato" userId="66248394-ba60-4023-b3dc-21e1cb9893e7" providerId="ADAL" clId="{398567AD-4E69-485D-B4B3-24966E034F76}" dt="2023-01-24T16:17:47.703" v="5191" actId="1076"/>
          <ac:spMkLst>
            <pc:docMk/>
            <pc:sldMk cId="2804707061" sldId="290"/>
            <ac:spMk id="3" creationId="{991772FF-7873-3993-1939-CB4E79BB50AA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6" creationId="{D9AF8766-D35A-ABB4-ACA7-CDE9A7D4DABA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7" creationId="{E91C9457-E093-2853-93FE-C67C1B5837CB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8" creationId="{17256103-2409-D389-CD51-D8E29D2E52BF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3" creationId="{1F0CA9F3-1AC5-35AA-7046-054596516376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4" creationId="{0183D89F-C043-622A-4D7E-A2E56466476B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5" creationId="{4B086223-476A-E0D4-37AE-AEDDC356F679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6" creationId="{9229D15E-E933-E58D-ADDE-2954CE02CC68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7" creationId="{7F37D794-6832-D2B0-0339-1BCB0C94E853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8" creationId="{B02DA567-5D0E-F8D5-8894-D46536AD9F17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19" creationId="{DB054A98-FE1F-0A85-34DB-D94ECFF786BA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20" creationId="{1B2C0C94-844D-DB57-FE16-44F2313E8307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23" creationId="{842A48B9-DC87-D142-796F-6BF48B8E925C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24" creationId="{9B198CFD-0B41-8B24-84B5-8C89F7659295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26" creationId="{F9D6F852-5DFA-3D92-0A6B-3D28D1779942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28" creationId="{C39D1DC5-66A7-88AC-1C99-1197DE98275E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30" creationId="{2D1D86C9-F87F-9BEA-1C01-546A56C54493}"/>
          </ac:spMkLst>
        </pc:spChg>
        <pc:spChg chg="mod">
          <ac:chgData name="Valerio Formato" userId="66248394-ba60-4023-b3dc-21e1cb9893e7" providerId="ADAL" clId="{398567AD-4E69-485D-B4B3-24966E034F76}" dt="2023-01-24T16:17:23.419" v="5187" actId="255"/>
          <ac:spMkLst>
            <pc:docMk/>
            <pc:sldMk cId="2804707061" sldId="290"/>
            <ac:spMk id="32" creationId="{A3C53BCF-E9FD-445D-FC12-A6C9C2E89940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4" creationId="{8BE724AE-07C3-8E75-E300-225673617994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5" creationId="{962DB91C-2849-A82E-276A-AD56C547483F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6" creationId="{64FCE4D7-80B2-4B3F-CECD-941DDBBC255A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7" creationId="{6456D4F7-BF92-0F3B-A0F1-05F52D2BCF22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8" creationId="{A20367E4-2840-5E83-95F6-1B0146A6329E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39" creationId="{1D5C9B17-8C74-F5DB-2937-B2BB75EF98F4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0" creationId="{EA491C68-E270-4811-9F7F-8D26866965FD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1" creationId="{C93BE244-4382-F724-C8DD-7DEDE966C21B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2" creationId="{B5CCC673-3532-68FF-067F-05A441C6E64E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3" creationId="{070EC812-50DC-CCC8-4DDE-1509AE06FD07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4" creationId="{2925FB92-32E6-EBC8-02DE-BC1934AB31DA}"/>
          </ac:spMkLst>
        </pc:spChg>
        <pc:spChg chg="mod">
          <ac:chgData name="Valerio Formato" userId="66248394-ba60-4023-b3dc-21e1cb9893e7" providerId="ADAL" clId="{398567AD-4E69-485D-B4B3-24966E034F76}" dt="2023-01-24T16:17:00.873" v="5166" actId="404"/>
          <ac:spMkLst>
            <pc:docMk/>
            <pc:sldMk cId="2804707061" sldId="290"/>
            <ac:spMk id="45" creationId="{85270D6A-739E-DEA1-D84A-9D2F260AD04E}"/>
          </ac:spMkLst>
        </pc:spChg>
        <pc:grpChg chg="add mod">
          <ac:chgData name="Valerio Formato" userId="66248394-ba60-4023-b3dc-21e1cb9893e7" providerId="ADAL" clId="{398567AD-4E69-485D-B4B3-24966E034F76}" dt="2023-01-24T16:17:34.192" v="5188" actId="14100"/>
          <ac:grpSpMkLst>
            <pc:docMk/>
            <pc:sldMk cId="2804707061" sldId="290"/>
            <ac:grpSpMk id="4" creationId="{7C42EA89-40A9-C780-3298-8E53EDC4EB08}"/>
          </ac:grpSpMkLst>
        </pc:grpChg>
        <pc:grpChg chg="mod">
          <ac:chgData name="Valerio Formato" userId="66248394-ba60-4023-b3dc-21e1cb9893e7" providerId="ADAL" clId="{398567AD-4E69-485D-B4B3-24966E034F76}" dt="2023-01-24T16:15:55.635" v="5110"/>
          <ac:grpSpMkLst>
            <pc:docMk/>
            <pc:sldMk cId="2804707061" sldId="290"/>
            <ac:grpSpMk id="5" creationId="{0062BB61-80ED-1918-8450-64D6E669D336}"/>
          </ac:grpSpMkLst>
        </pc:grpChg>
        <pc:grpChg chg="mod">
          <ac:chgData name="Valerio Formato" userId="66248394-ba60-4023-b3dc-21e1cb9893e7" providerId="ADAL" clId="{398567AD-4E69-485D-B4B3-24966E034F76}" dt="2023-01-24T16:15:55.635" v="5110"/>
          <ac:grpSpMkLst>
            <pc:docMk/>
            <pc:sldMk cId="2804707061" sldId="290"/>
            <ac:grpSpMk id="9" creationId="{3C7BD6B2-2403-1193-5F58-2514ACDEBB8F}"/>
          </ac:grpSpMkLst>
        </pc:grpChg>
        <pc:grpChg chg="mod">
          <ac:chgData name="Valerio Formato" userId="66248394-ba60-4023-b3dc-21e1cb9893e7" providerId="ADAL" clId="{398567AD-4E69-485D-B4B3-24966E034F76}" dt="2023-01-24T16:15:55.635" v="5110"/>
          <ac:grpSpMkLst>
            <pc:docMk/>
            <pc:sldMk cId="2804707061" sldId="290"/>
            <ac:grpSpMk id="10" creationId="{AB3F2275-6A6B-E34E-58EB-795B7976958C}"/>
          </ac:grpSpMkLst>
        </pc:grpChg>
        <pc:grpChg chg="mod">
          <ac:chgData name="Valerio Formato" userId="66248394-ba60-4023-b3dc-21e1cb9893e7" providerId="ADAL" clId="{398567AD-4E69-485D-B4B3-24966E034F76}" dt="2023-01-24T16:15:55.635" v="5110"/>
          <ac:grpSpMkLst>
            <pc:docMk/>
            <pc:sldMk cId="2804707061" sldId="290"/>
            <ac:grpSpMk id="21" creationId="{E9728C21-30F5-5855-EBEF-6AA57F4DD8E9}"/>
          </ac:grpSpMkLst>
        </pc:grpChg>
        <pc:grpChg chg="mod">
          <ac:chgData name="Valerio Formato" userId="66248394-ba60-4023-b3dc-21e1cb9893e7" providerId="ADAL" clId="{398567AD-4E69-485D-B4B3-24966E034F76}" dt="2023-01-24T16:15:55.635" v="5110"/>
          <ac:grpSpMkLst>
            <pc:docMk/>
            <pc:sldMk cId="2804707061" sldId="290"/>
            <ac:grpSpMk id="22" creationId="{A42D5B57-250A-D2D0-F19F-F719DA58F3DD}"/>
          </ac:grpSpMkLst>
        </pc:grpChg>
        <pc:grpChg chg="del mod">
          <ac:chgData name="Valerio Formato" userId="66248394-ba60-4023-b3dc-21e1cb9893e7" providerId="ADAL" clId="{398567AD-4E69-485D-B4B3-24966E034F76}" dt="2023-01-24T16:16:00.054" v="5111" actId="478"/>
          <ac:grpSpMkLst>
            <pc:docMk/>
            <pc:sldMk cId="2804707061" sldId="290"/>
            <ac:grpSpMk id="13318" creationId="{79BDFC8D-0027-5AC8-1F15-900F16485D86}"/>
          </ac:grpSpMkLst>
        </pc:grp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11" creationId="{396F88C0-2530-4309-5213-EEBB85047192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12" creationId="{DDCE26A1-248E-C6BA-0EEE-D085292761A1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25" creationId="{E083B13B-1B31-10DC-3699-4AD2B7BF694C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27" creationId="{86FCEFAB-AA90-9E81-5538-FAE037E669B8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29" creationId="{9E68A08F-32E3-9367-5896-65A3D655D1D2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31" creationId="{02C74A1F-DD5F-A684-A134-F37E3D681EBE}"/>
          </ac:picMkLst>
        </pc:picChg>
        <pc:picChg chg="mod">
          <ac:chgData name="Valerio Formato" userId="66248394-ba60-4023-b3dc-21e1cb9893e7" providerId="ADAL" clId="{398567AD-4E69-485D-B4B3-24966E034F76}" dt="2023-01-24T16:15:55.635" v="5110"/>
          <ac:picMkLst>
            <pc:docMk/>
            <pc:sldMk cId="2804707061" sldId="290"/>
            <ac:picMk id="33" creationId="{41B52149-276C-845E-36C4-C8BC1CFC6964}"/>
          </ac:picMkLst>
        </pc:picChg>
      </pc:sldChg>
      <pc:sldChg chg="addSp delSp modSp add mod ord">
        <pc:chgData name="Valerio Formato" userId="66248394-ba60-4023-b3dc-21e1cb9893e7" providerId="ADAL" clId="{398567AD-4E69-485D-B4B3-24966E034F76}" dt="2023-01-24T16:23:09.347" v="5260" actId="207"/>
        <pc:sldMkLst>
          <pc:docMk/>
          <pc:sldMk cId="2983038952" sldId="291"/>
        </pc:sldMkLst>
        <pc:spChg chg="mod">
          <ac:chgData name="Valerio Formato" userId="66248394-ba60-4023-b3dc-21e1cb9893e7" providerId="ADAL" clId="{398567AD-4E69-485D-B4B3-24966E034F76}" dt="2023-01-24T16:18:38.727" v="5217" actId="20577"/>
          <ac:spMkLst>
            <pc:docMk/>
            <pc:sldMk cId="2983038952" sldId="291"/>
            <ac:spMk id="2" creationId="{07F1E2D9-CC82-F7E8-35A3-F66C5A2804F6}"/>
          </ac:spMkLst>
        </pc:spChg>
        <pc:spChg chg="add del mod">
          <ac:chgData name="Valerio Formato" userId="66248394-ba60-4023-b3dc-21e1cb9893e7" providerId="ADAL" clId="{398567AD-4E69-485D-B4B3-24966E034F76}" dt="2023-01-24T16:22:05.372" v="5249"/>
          <ac:spMkLst>
            <pc:docMk/>
            <pc:sldMk cId="2983038952" sldId="291"/>
            <ac:spMk id="6" creationId="{A1E013BA-F6AE-E3CE-1F37-C35E3A69D004}"/>
          </ac:spMkLst>
        </pc:spChg>
        <pc:spChg chg="add mod">
          <ac:chgData name="Valerio Formato" userId="66248394-ba60-4023-b3dc-21e1cb9893e7" providerId="ADAL" clId="{398567AD-4E69-485D-B4B3-24966E034F76}" dt="2023-01-24T16:23:09.347" v="5260" actId="207"/>
          <ac:spMkLst>
            <pc:docMk/>
            <pc:sldMk cId="2983038952" sldId="291"/>
            <ac:spMk id="8" creationId="{EDEF4C76-82D2-F8CA-9A7D-820A64A64C46}"/>
          </ac:spMkLst>
        </pc:spChg>
        <pc:spChg chg="mod">
          <ac:chgData name="Valerio Formato" userId="66248394-ba60-4023-b3dc-21e1cb9893e7" providerId="ADAL" clId="{398567AD-4E69-485D-B4B3-24966E034F76}" dt="2023-01-24T16:20:42.948" v="5237" actId="1076"/>
          <ac:spMkLst>
            <pc:docMk/>
            <pc:sldMk cId="2983038952" sldId="291"/>
            <ac:spMk id="13333" creationId="{E6B09A16-8B77-2525-62E2-3A5296D5975C}"/>
          </ac:spMkLst>
        </pc:spChg>
        <pc:picChg chg="add mod">
          <ac:chgData name="Valerio Formato" userId="66248394-ba60-4023-b3dc-21e1cb9893e7" providerId="ADAL" clId="{398567AD-4E69-485D-B4B3-24966E034F76}" dt="2023-01-24T16:19:13.040" v="5225" actId="1076"/>
          <ac:picMkLst>
            <pc:docMk/>
            <pc:sldMk cId="2983038952" sldId="291"/>
            <ac:picMk id="3" creationId="{F3002FE0-31E0-8863-2F0C-BC1D221A256D}"/>
          </ac:picMkLst>
        </pc:picChg>
        <pc:picChg chg="add mod">
          <ac:chgData name="Valerio Formato" userId="66248394-ba60-4023-b3dc-21e1cb9893e7" providerId="ADAL" clId="{398567AD-4E69-485D-B4B3-24966E034F76}" dt="2023-01-24T16:19:44.694" v="5231" actId="1036"/>
          <ac:picMkLst>
            <pc:docMk/>
            <pc:sldMk cId="2983038952" sldId="291"/>
            <ac:picMk id="4" creationId="{295A6482-5DE0-EB1A-5A88-03735695002A}"/>
          </ac:picMkLst>
        </pc:picChg>
        <pc:picChg chg="add mod">
          <ac:chgData name="Valerio Formato" userId="66248394-ba60-4023-b3dc-21e1cb9893e7" providerId="ADAL" clId="{398567AD-4E69-485D-B4B3-24966E034F76}" dt="2023-01-24T16:19:48.345" v="5232" actId="1036"/>
          <ac:picMkLst>
            <pc:docMk/>
            <pc:sldMk cId="2983038952" sldId="291"/>
            <ac:picMk id="5" creationId="{E4A57A18-8508-E53C-6D49-C84BC6D8A727}"/>
          </ac:picMkLst>
        </pc:picChg>
        <pc:picChg chg="add del">
          <ac:chgData name="Valerio Formato" userId="66248394-ba60-4023-b3dc-21e1cb9893e7" providerId="ADAL" clId="{398567AD-4E69-485D-B4B3-24966E034F76}" dt="2023-01-24T16:22:06.127" v="5251"/>
          <ac:picMkLst>
            <pc:docMk/>
            <pc:sldMk cId="2983038952" sldId="291"/>
            <ac:picMk id="7" creationId="{334B1CE5-ED35-B9E7-9C48-D7B57B8C478C}"/>
          </ac:picMkLst>
        </pc:picChg>
        <pc:picChg chg="del">
          <ac:chgData name="Valerio Formato" userId="66248394-ba60-4023-b3dc-21e1cb9893e7" providerId="ADAL" clId="{398567AD-4E69-485D-B4B3-24966E034F76}" dt="2023-01-24T16:18:08.304" v="5195" actId="478"/>
          <ac:picMkLst>
            <pc:docMk/>
            <pc:sldMk cId="2983038952" sldId="291"/>
            <ac:picMk id="2050" creationId="{D2D7BAEF-A456-3BF8-1444-DA5C38201D69}"/>
          </ac:picMkLst>
        </pc:picChg>
        <pc:picChg chg="del">
          <ac:chgData name="Valerio Formato" userId="66248394-ba60-4023-b3dc-21e1cb9893e7" providerId="ADAL" clId="{398567AD-4E69-485D-B4B3-24966E034F76}" dt="2023-01-24T16:18:42.513" v="5218" actId="478"/>
          <ac:picMkLst>
            <pc:docMk/>
            <pc:sldMk cId="2983038952" sldId="291"/>
            <ac:picMk id="13332" creationId="{BED4D916-0211-FD6A-4544-7E52FB0E3BBE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6:23:29.635" v="5265" actId="1076"/>
        <pc:sldMkLst>
          <pc:docMk/>
          <pc:sldMk cId="143334250" sldId="292"/>
        </pc:sldMkLst>
        <pc:spChg chg="add mod">
          <ac:chgData name="Valerio Formato" userId="66248394-ba60-4023-b3dc-21e1cb9893e7" providerId="ADAL" clId="{398567AD-4E69-485D-B4B3-24966E034F76}" dt="2023-01-24T16:21:43.108" v="5247"/>
          <ac:spMkLst>
            <pc:docMk/>
            <pc:sldMk cId="143334250" sldId="292"/>
            <ac:spMk id="7" creationId="{1285E402-1DBD-96AF-046F-353E2AE970D7}"/>
          </ac:spMkLst>
        </pc:spChg>
        <pc:spChg chg="add mod">
          <ac:chgData name="Valerio Formato" userId="66248394-ba60-4023-b3dc-21e1cb9893e7" providerId="ADAL" clId="{398567AD-4E69-485D-B4B3-24966E034F76}" dt="2023-01-24T16:23:29.635" v="5265" actId="1076"/>
          <ac:spMkLst>
            <pc:docMk/>
            <pc:sldMk cId="143334250" sldId="292"/>
            <ac:spMk id="8" creationId="{BAFA1326-B429-3A81-B006-5BCD88D0B8C0}"/>
          </ac:spMkLst>
        </pc:spChg>
        <pc:spChg chg="del mod">
          <ac:chgData name="Valerio Formato" userId="66248394-ba60-4023-b3dc-21e1cb9893e7" providerId="ADAL" clId="{398567AD-4E69-485D-B4B3-24966E034F76}" dt="2023-01-24T16:21:19.950" v="5244" actId="478"/>
          <ac:spMkLst>
            <pc:docMk/>
            <pc:sldMk cId="143334250" sldId="292"/>
            <ac:spMk id="13333" creationId="{E6B09A16-8B77-2525-62E2-3A5296D5975C}"/>
          </ac:spMkLst>
        </pc:spChg>
        <pc:picChg chg="del">
          <ac:chgData name="Valerio Formato" userId="66248394-ba60-4023-b3dc-21e1cb9893e7" providerId="ADAL" clId="{398567AD-4E69-485D-B4B3-24966E034F76}" dt="2023-01-24T16:21:05.518" v="5239" actId="478"/>
          <ac:picMkLst>
            <pc:docMk/>
            <pc:sldMk cId="143334250" sldId="292"/>
            <ac:picMk id="3" creationId="{F3002FE0-31E0-8863-2F0C-BC1D221A256D}"/>
          </ac:picMkLst>
        </pc:picChg>
        <pc:picChg chg="del">
          <ac:chgData name="Valerio Formato" userId="66248394-ba60-4023-b3dc-21e1cb9893e7" providerId="ADAL" clId="{398567AD-4E69-485D-B4B3-24966E034F76}" dt="2023-01-24T16:21:05.518" v="5239" actId="478"/>
          <ac:picMkLst>
            <pc:docMk/>
            <pc:sldMk cId="143334250" sldId="292"/>
            <ac:picMk id="4" creationId="{295A6482-5DE0-EB1A-5A88-03735695002A}"/>
          </ac:picMkLst>
        </pc:picChg>
        <pc:picChg chg="del">
          <ac:chgData name="Valerio Formato" userId="66248394-ba60-4023-b3dc-21e1cb9893e7" providerId="ADAL" clId="{398567AD-4E69-485D-B4B3-24966E034F76}" dt="2023-01-24T16:21:05.518" v="5239" actId="478"/>
          <ac:picMkLst>
            <pc:docMk/>
            <pc:sldMk cId="143334250" sldId="292"/>
            <ac:picMk id="5" creationId="{E4A57A18-8508-E53C-6D49-C84BC6D8A727}"/>
          </ac:picMkLst>
        </pc:picChg>
        <pc:picChg chg="add mod">
          <ac:chgData name="Valerio Formato" userId="66248394-ba60-4023-b3dc-21e1cb9893e7" providerId="ADAL" clId="{398567AD-4E69-485D-B4B3-24966E034F76}" dt="2023-01-24T16:23:20.710" v="5261" actId="1076"/>
          <ac:picMkLst>
            <pc:docMk/>
            <pc:sldMk cId="143334250" sldId="292"/>
            <ac:picMk id="6" creationId="{35D6360A-F93E-7B69-4350-59600742A94D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6:26:49.724" v="5289" actId="20577"/>
        <pc:sldMkLst>
          <pc:docMk/>
          <pc:sldMk cId="3120818888" sldId="293"/>
        </pc:sldMkLst>
        <pc:spChg chg="mod">
          <ac:chgData name="Valerio Formato" userId="66248394-ba60-4023-b3dc-21e1cb9893e7" providerId="ADAL" clId="{398567AD-4E69-485D-B4B3-24966E034F76}" dt="2023-01-24T16:24:18.049" v="5277" actId="20577"/>
          <ac:spMkLst>
            <pc:docMk/>
            <pc:sldMk cId="3120818888" sldId="293"/>
            <ac:spMk id="2" creationId="{07F1E2D9-CC82-F7E8-35A3-F66C5A2804F6}"/>
          </ac:spMkLst>
        </pc:spChg>
        <pc:spChg chg="mod">
          <ac:chgData name="Valerio Formato" userId="66248394-ba60-4023-b3dc-21e1cb9893e7" providerId="ADAL" clId="{398567AD-4E69-485D-B4B3-24966E034F76}" dt="2023-01-24T16:26:49.724" v="5289" actId="20577"/>
          <ac:spMkLst>
            <pc:docMk/>
            <pc:sldMk cId="3120818888" sldId="293"/>
            <ac:spMk id="7" creationId="{1285E402-1DBD-96AF-046F-353E2AE970D7}"/>
          </ac:spMkLst>
        </pc:spChg>
        <pc:spChg chg="del">
          <ac:chgData name="Valerio Formato" userId="66248394-ba60-4023-b3dc-21e1cb9893e7" providerId="ADAL" clId="{398567AD-4E69-485D-B4B3-24966E034F76}" dt="2023-01-24T16:24:25.504" v="5278" actId="478"/>
          <ac:spMkLst>
            <pc:docMk/>
            <pc:sldMk cId="3120818888" sldId="293"/>
            <ac:spMk id="8" creationId="{BAFA1326-B429-3A81-B006-5BCD88D0B8C0}"/>
          </ac:spMkLst>
        </pc:spChg>
        <pc:picChg chg="add mod">
          <ac:chgData name="Valerio Formato" userId="66248394-ba60-4023-b3dc-21e1cb9893e7" providerId="ADAL" clId="{398567AD-4E69-485D-B4B3-24966E034F76}" dt="2023-01-24T16:26:44.309" v="5288" actId="14100"/>
          <ac:picMkLst>
            <pc:docMk/>
            <pc:sldMk cId="3120818888" sldId="293"/>
            <ac:picMk id="3" creationId="{BCE85C44-BFA0-F663-4AD6-4167E02F0532}"/>
          </ac:picMkLst>
        </pc:picChg>
        <pc:picChg chg="del">
          <ac:chgData name="Valerio Formato" userId="66248394-ba60-4023-b3dc-21e1cb9893e7" providerId="ADAL" clId="{398567AD-4E69-485D-B4B3-24966E034F76}" dt="2023-01-24T16:24:25.893" v="5279" actId="478"/>
          <ac:picMkLst>
            <pc:docMk/>
            <pc:sldMk cId="3120818888" sldId="293"/>
            <ac:picMk id="6" creationId="{35D6360A-F93E-7B69-4350-59600742A94D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6:29:46.539" v="5306" actId="20577"/>
        <pc:sldMkLst>
          <pc:docMk/>
          <pc:sldMk cId="1643227205" sldId="294"/>
        </pc:sldMkLst>
        <pc:spChg chg="mod">
          <ac:chgData name="Valerio Formato" userId="66248394-ba60-4023-b3dc-21e1cb9893e7" providerId="ADAL" clId="{398567AD-4E69-485D-B4B3-24966E034F76}" dt="2023-01-24T16:29:46.539" v="5306" actId="20577"/>
          <ac:spMkLst>
            <pc:docMk/>
            <pc:sldMk cId="1643227205" sldId="294"/>
            <ac:spMk id="7" creationId="{1285E402-1DBD-96AF-046F-353E2AE970D7}"/>
          </ac:spMkLst>
        </pc:spChg>
        <pc:picChg chg="del">
          <ac:chgData name="Valerio Formato" userId="66248394-ba60-4023-b3dc-21e1cb9893e7" providerId="ADAL" clId="{398567AD-4E69-485D-B4B3-24966E034F76}" dt="2023-01-24T16:28:58.768" v="5291" actId="478"/>
          <ac:picMkLst>
            <pc:docMk/>
            <pc:sldMk cId="1643227205" sldId="294"/>
            <ac:picMk id="3" creationId="{BCE85C44-BFA0-F663-4AD6-4167E02F0532}"/>
          </ac:picMkLst>
        </pc:picChg>
        <pc:picChg chg="add mod">
          <ac:chgData name="Valerio Formato" userId="66248394-ba60-4023-b3dc-21e1cb9893e7" providerId="ADAL" clId="{398567AD-4E69-485D-B4B3-24966E034F76}" dt="2023-01-24T16:29:42.187" v="5305" actId="1076"/>
          <ac:picMkLst>
            <pc:docMk/>
            <pc:sldMk cId="1643227205" sldId="294"/>
            <ac:picMk id="4" creationId="{38B8C9F2-74FC-8154-D608-032745150FD4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6:34:33.697" v="5347" actId="1076"/>
        <pc:sldMkLst>
          <pc:docMk/>
          <pc:sldMk cId="507538900" sldId="295"/>
        </pc:sldMkLst>
        <pc:spChg chg="mod">
          <ac:chgData name="Valerio Formato" userId="66248394-ba60-4023-b3dc-21e1cb9893e7" providerId="ADAL" clId="{398567AD-4E69-485D-B4B3-24966E034F76}" dt="2023-01-24T16:31:54.608" v="5324" actId="20577"/>
          <ac:spMkLst>
            <pc:docMk/>
            <pc:sldMk cId="507538900" sldId="295"/>
            <ac:spMk id="2" creationId="{07F1E2D9-CC82-F7E8-35A3-F66C5A2804F6}"/>
          </ac:spMkLst>
        </pc:spChg>
        <pc:spChg chg="add del mod">
          <ac:chgData name="Valerio Formato" userId="66248394-ba60-4023-b3dc-21e1cb9893e7" providerId="ADAL" clId="{398567AD-4E69-485D-B4B3-24966E034F76}" dt="2023-01-24T16:32:51.243" v="5336"/>
          <ac:spMkLst>
            <pc:docMk/>
            <pc:sldMk cId="507538900" sldId="295"/>
            <ac:spMk id="5" creationId="{C602760B-F0DD-57AF-66E7-F1AE3842876A}"/>
          </ac:spMkLst>
        </pc:spChg>
        <pc:spChg chg="add del mod">
          <ac:chgData name="Valerio Formato" userId="66248394-ba60-4023-b3dc-21e1cb9893e7" providerId="ADAL" clId="{398567AD-4E69-485D-B4B3-24966E034F76}" dt="2023-01-24T16:33:22.240" v="5343" actId="478"/>
          <ac:spMkLst>
            <pc:docMk/>
            <pc:sldMk cId="507538900" sldId="295"/>
            <ac:spMk id="6" creationId="{16C13D9E-629D-BA68-0FFD-5E2AFE216F4C}"/>
          </ac:spMkLst>
        </pc:spChg>
        <pc:spChg chg="del mod">
          <ac:chgData name="Valerio Formato" userId="66248394-ba60-4023-b3dc-21e1cb9893e7" providerId="ADAL" clId="{398567AD-4E69-485D-B4B3-24966E034F76}" dt="2023-01-24T16:31:58.719" v="5327" actId="478"/>
          <ac:spMkLst>
            <pc:docMk/>
            <pc:sldMk cId="507538900" sldId="295"/>
            <ac:spMk id="7" creationId="{1285E402-1DBD-96AF-046F-353E2AE970D7}"/>
          </ac:spMkLst>
        </pc:spChg>
        <pc:spChg chg="add del mod">
          <ac:chgData name="Valerio Formato" userId="66248394-ba60-4023-b3dc-21e1cb9893e7" providerId="ADAL" clId="{398567AD-4E69-485D-B4B3-24966E034F76}" dt="2023-01-24T16:33:00.390" v="5339"/>
          <ac:spMkLst>
            <pc:docMk/>
            <pc:sldMk cId="507538900" sldId="295"/>
            <ac:spMk id="8" creationId="{552AD2CA-B08F-0AF8-A521-0AB0771BE64C}"/>
          </ac:spMkLst>
        </pc:spChg>
        <pc:spChg chg="add del mod">
          <ac:chgData name="Valerio Formato" userId="66248394-ba60-4023-b3dc-21e1cb9893e7" providerId="ADAL" clId="{398567AD-4E69-485D-B4B3-24966E034F76}" dt="2023-01-24T16:33:11.165" v="5341"/>
          <ac:spMkLst>
            <pc:docMk/>
            <pc:sldMk cId="507538900" sldId="295"/>
            <ac:spMk id="9" creationId="{A68EC503-8CB4-5F24-1380-656ECCD9D363}"/>
          </ac:spMkLst>
        </pc:spChg>
        <pc:spChg chg="add mod">
          <ac:chgData name="Valerio Formato" userId="66248394-ba60-4023-b3dc-21e1cb9893e7" providerId="ADAL" clId="{398567AD-4E69-485D-B4B3-24966E034F76}" dt="2023-01-24T16:34:33.697" v="5347" actId="1076"/>
          <ac:spMkLst>
            <pc:docMk/>
            <pc:sldMk cId="507538900" sldId="295"/>
            <ac:spMk id="11" creationId="{30726816-12EE-CDC2-D6EF-2C7AF0F9695B}"/>
          </ac:spMkLst>
        </pc:spChg>
        <pc:picChg chg="add mod">
          <ac:chgData name="Valerio Formato" userId="66248394-ba60-4023-b3dc-21e1cb9893e7" providerId="ADAL" clId="{398567AD-4E69-485D-B4B3-24966E034F76}" dt="2023-01-24T16:32:18.877" v="5332" actId="1076"/>
          <ac:picMkLst>
            <pc:docMk/>
            <pc:sldMk cId="507538900" sldId="295"/>
            <ac:picMk id="3" creationId="{6998A122-CF8C-8DD6-EABB-D6B095811B94}"/>
          </ac:picMkLst>
        </pc:picChg>
        <pc:picChg chg="del">
          <ac:chgData name="Valerio Formato" userId="66248394-ba60-4023-b3dc-21e1cb9893e7" providerId="ADAL" clId="{398567AD-4E69-485D-B4B3-24966E034F76}" dt="2023-01-24T16:31:57.362" v="5325" actId="478"/>
          <ac:picMkLst>
            <pc:docMk/>
            <pc:sldMk cId="507538900" sldId="295"/>
            <ac:picMk id="4" creationId="{38B8C9F2-74FC-8154-D608-032745150FD4}"/>
          </ac:picMkLst>
        </pc:picChg>
      </pc:sldChg>
      <pc:sldChg chg="addSp delSp modSp add del mod">
        <pc:chgData name="Valerio Formato" userId="66248394-ba60-4023-b3dc-21e1cb9893e7" providerId="ADAL" clId="{398567AD-4E69-485D-B4B3-24966E034F76}" dt="2023-01-24T16:40:11.366" v="5403" actId="207"/>
        <pc:sldMkLst>
          <pc:docMk/>
          <pc:sldMk cId="1996677571" sldId="296"/>
        </pc:sldMkLst>
        <pc:spChg chg="mod">
          <ac:chgData name="Valerio Formato" userId="66248394-ba60-4023-b3dc-21e1cb9893e7" providerId="ADAL" clId="{398567AD-4E69-485D-B4B3-24966E034F76}" dt="2023-01-24T16:37:27.350" v="5369" actId="20577"/>
          <ac:spMkLst>
            <pc:docMk/>
            <pc:sldMk cId="1996677571" sldId="296"/>
            <ac:spMk id="2" creationId="{07F1E2D9-CC82-F7E8-35A3-F66C5A2804F6}"/>
          </ac:spMkLst>
        </pc:spChg>
        <pc:spChg chg="add mod">
          <ac:chgData name="Valerio Formato" userId="66248394-ba60-4023-b3dc-21e1cb9893e7" providerId="ADAL" clId="{398567AD-4E69-485D-B4B3-24966E034F76}" dt="2023-01-24T16:38:22.809" v="5385" actId="1076"/>
          <ac:spMkLst>
            <pc:docMk/>
            <pc:sldMk cId="1996677571" sldId="296"/>
            <ac:spMk id="5" creationId="{E72B4480-DF1E-407A-3162-01747F069284}"/>
          </ac:spMkLst>
        </pc:spChg>
        <pc:spChg chg="add mod">
          <ac:chgData name="Valerio Formato" userId="66248394-ba60-4023-b3dc-21e1cb9893e7" providerId="ADAL" clId="{398567AD-4E69-485D-B4B3-24966E034F76}" dt="2023-01-24T16:40:11.366" v="5403" actId="207"/>
          <ac:spMkLst>
            <pc:docMk/>
            <pc:sldMk cId="1996677571" sldId="296"/>
            <ac:spMk id="6" creationId="{F75A2A5D-633D-06FD-C1D8-EC096074986D}"/>
          </ac:spMkLst>
        </pc:spChg>
        <pc:spChg chg="del">
          <ac:chgData name="Valerio Formato" userId="66248394-ba60-4023-b3dc-21e1cb9893e7" providerId="ADAL" clId="{398567AD-4E69-485D-B4B3-24966E034F76}" dt="2023-01-24T16:37:31.969" v="5370" actId="478"/>
          <ac:spMkLst>
            <pc:docMk/>
            <pc:sldMk cId="1996677571" sldId="296"/>
            <ac:spMk id="11" creationId="{30726816-12EE-CDC2-D6EF-2C7AF0F9695B}"/>
          </ac:spMkLst>
        </pc:spChg>
        <pc:spChg chg="mod">
          <ac:chgData name="Valerio Formato" userId="66248394-ba60-4023-b3dc-21e1cb9893e7" providerId="ADAL" clId="{398567AD-4E69-485D-B4B3-24966E034F76}" dt="2023-01-24T10:31:58.301" v="1274" actId="1076"/>
          <ac:spMkLst>
            <pc:docMk/>
            <pc:sldMk cId="1996677571" sldId="296"/>
            <ac:spMk id="487" creationId="{00000000-0000-0000-0000-000000000000}"/>
          </ac:spMkLst>
        </pc:spChg>
        <pc:spChg chg="del mod">
          <ac:chgData name="Valerio Formato" userId="66248394-ba60-4023-b3dc-21e1cb9893e7" providerId="ADAL" clId="{398567AD-4E69-485D-B4B3-24966E034F76}" dt="2023-01-24T10:31:17.845" v="1249" actId="478"/>
          <ac:spMkLst>
            <pc:docMk/>
            <pc:sldMk cId="1996677571" sldId="296"/>
            <ac:spMk id="500" creationId="{00000000-0000-0000-0000-000000000000}"/>
          </ac:spMkLst>
        </pc:spChg>
        <pc:spChg chg="del">
          <ac:chgData name="Valerio Formato" userId="66248394-ba60-4023-b3dc-21e1cb9893e7" providerId="ADAL" clId="{398567AD-4E69-485D-B4B3-24966E034F76}" dt="2023-01-24T10:31:22.300" v="1252" actId="478"/>
          <ac:spMkLst>
            <pc:docMk/>
            <pc:sldMk cId="1996677571" sldId="296"/>
            <ac:spMk id="502" creationId="{00000000-0000-0000-0000-000000000000}"/>
          </ac:spMkLst>
        </pc:spChg>
        <pc:picChg chg="del">
          <ac:chgData name="Valerio Formato" userId="66248394-ba60-4023-b3dc-21e1cb9893e7" providerId="ADAL" clId="{398567AD-4E69-485D-B4B3-24966E034F76}" dt="2023-01-24T16:37:32.934" v="5371" actId="478"/>
          <ac:picMkLst>
            <pc:docMk/>
            <pc:sldMk cId="1996677571" sldId="296"/>
            <ac:picMk id="3" creationId="{6998A122-CF8C-8DD6-EABB-D6B095811B94}"/>
          </ac:picMkLst>
        </pc:picChg>
        <pc:picChg chg="add del">
          <ac:chgData name="Valerio Formato" userId="66248394-ba60-4023-b3dc-21e1cb9893e7" providerId="ADAL" clId="{398567AD-4E69-485D-B4B3-24966E034F76}" dt="2023-01-24T10:32:15.795" v="1276" actId="22"/>
          <ac:picMkLst>
            <pc:docMk/>
            <pc:sldMk cId="1996677571" sldId="296"/>
            <ac:picMk id="3" creationId="{91B5049B-7C93-31B3-276C-BB5DE3E6FC79}"/>
          </ac:picMkLst>
        </pc:picChg>
        <pc:picChg chg="add mod">
          <ac:chgData name="Valerio Formato" userId="66248394-ba60-4023-b3dc-21e1cb9893e7" providerId="ADAL" clId="{398567AD-4E69-485D-B4B3-24966E034F76}" dt="2023-01-24T16:38:18.519" v="5384" actId="1076"/>
          <ac:picMkLst>
            <pc:docMk/>
            <pc:sldMk cId="1996677571" sldId="296"/>
            <ac:picMk id="4" creationId="{17DE1937-6F26-C2A2-F386-6E9CD7E37D8B}"/>
          </ac:picMkLst>
        </pc:picChg>
        <pc:picChg chg="add del mod">
          <ac:chgData name="Valerio Formato" userId="66248394-ba60-4023-b3dc-21e1cb9893e7" providerId="ADAL" clId="{398567AD-4E69-485D-B4B3-24966E034F76}" dt="2023-01-24T10:31:51.555" v="1273" actId="1076"/>
          <ac:picMkLst>
            <pc:docMk/>
            <pc:sldMk cId="1996677571" sldId="296"/>
            <ac:picMk id="484" creationId="{00000000-0000-0000-0000-000000000000}"/>
          </ac:picMkLst>
        </pc:picChg>
        <pc:picChg chg="del">
          <ac:chgData name="Valerio Formato" userId="66248394-ba60-4023-b3dc-21e1cb9893e7" providerId="ADAL" clId="{398567AD-4E69-485D-B4B3-24966E034F76}" dt="2023-01-24T10:31:16.195" v="1248" actId="478"/>
          <ac:picMkLst>
            <pc:docMk/>
            <pc:sldMk cId="1996677571" sldId="296"/>
            <ac:picMk id="491" creationId="{00000000-0000-0000-0000-000000000000}"/>
          </ac:picMkLst>
        </pc:picChg>
        <pc:picChg chg="del">
          <ac:chgData name="Valerio Formato" userId="66248394-ba60-4023-b3dc-21e1cb9893e7" providerId="ADAL" clId="{398567AD-4E69-485D-B4B3-24966E034F76}" dt="2023-01-24T10:31:23.225" v="1253" actId="478"/>
          <ac:picMkLst>
            <pc:docMk/>
            <pc:sldMk cId="1996677571" sldId="296"/>
            <ac:picMk id="492" creationId="{00000000-0000-0000-0000-000000000000}"/>
          </ac:picMkLst>
        </pc:picChg>
      </pc:sldChg>
      <pc:sldChg chg="addSp modSp add mod">
        <pc:chgData name="Valerio Formato" userId="66248394-ba60-4023-b3dc-21e1cb9893e7" providerId="ADAL" clId="{398567AD-4E69-485D-B4B3-24966E034F76}" dt="2023-01-24T17:17:58.857" v="5751" actId="1076"/>
        <pc:sldMkLst>
          <pc:docMk/>
          <pc:sldMk cId="1645455391" sldId="297"/>
        </pc:sldMkLst>
        <pc:spChg chg="mod">
          <ac:chgData name="Valerio Formato" userId="66248394-ba60-4023-b3dc-21e1cb9893e7" providerId="ADAL" clId="{398567AD-4E69-485D-B4B3-24966E034F76}" dt="2023-01-24T17:17:53.324" v="5749" actId="20577"/>
          <ac:spMkLst>
            <pc:docMk/>
            <pc:sldMk cId="1645455391" sldId="297"/>
            <ac:spMk id="2" creationId="{00014A4A-9C33-FA80-EDA9-CEE7EBAB720C}"/>
          </ac:spMkLst>
        </pc:spChg>
        <pc:picChg chg="add mod">
          <ac:chgData name="Valerio Formato" userId="66248394-ba60-4023-b3dc-21e1cb9893e7" providerId="ADAL" clId="{398567AD-4E69-485D-B4B3-24966E034F76}" dt="2023-01-24T17:17:58.857" v="5751" actId="1076"/>
          <ac:picMkLst>
            <pc:docMk/>
            <pc:sldMk cId="1645455391" sldId="297"/>
            <ac:picMk id="3" creationId="{DAB719C2-E4E2-5B27-E783-5BC1349CAF33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7:00:06.300" v="5605" actId="1076"/>
        <pc:sldMkLst>
          <pc:docMk/>
          <pc:sldMk cId="3042749277" sldId="298"/>
        </pc:sldMkLst>
        <pc:spChg chg="mod">
          <ac:chgData name="Valerio Formato" userId="66248394-ba60-4023-b3dc-21e1cb9893e7" providerId="ADAL" clId="{398567AD-4E69-485D-B4B3-24966E034F76}" dt="2023-01-24T16:56:29.735" v="5509" actId="20577"/>
          <ac:spMkLst>
            <pc:docMk/>
            <pc:sldMk cId="3042749277" sldId="298"/>
            <ac:spMk id="2" creationId="{00014A4A-9C33-FA80-EDA9-CEE7EBAB720C}"/>
          </ac:spMkLst>
        </pc:spChg>
        <pc:spChg chg="del">
          <ac:chgData name="Valerio Formato" userId="66248394-ba60-4023-b3dc-21e1cb9893e7" providerId="ADAL" clId="{398567AD-4E69-485D-B4B3-24966E034F76}" dt="2023-01-24T16:57:25.802" v="5517" actId="478"/>
          <ac:spMkLst>
            <pc:docMk/>
            <pc:sldMk cId="3042749277" sldId="298"/>
            <ac:spMk id="12" creationId="{A7CE4F90-2F36-A5C5-132E-93C0B3BACDEF}"/>
          </ac:spMkLst>
        </pc:spChg>
        <pc:spChg chg="add del mod">
          <ac:chgData name="Valerio Formato" userId="66248394-ba60-4023-b3dc-21e1cb9893e7" providerId="ADAL" clId="{398567AD-4E69-485D-B4B3-24966E034F76}" dt="2023-01-24T16:58:22.639" v="5528"/>
          <ac:spMkLst>
            <pc:docMk/>
            <pc:sldMk cId="3042749277" sldId="298"/>
            <ac:spMk id="14" creationId="{920ABFA9-BB52-7E3A-6478-F87087B0766C}"/>
          </ac:spMkLst>
        </pc:spChg>
        <pc:spChg chg="add del mod">
          <ac:chgData name="Valerio Formato" userId="66248394-ba60-4023-b3dc-21e1cb9893e7" providerId="ADAL" clId="{398567AD-4E69-485D-B4B3-24966E034F76}" dt="2023-01-24T16:58:35.734" v="5532" actId="478"/>
          <ac:spMkLst>
            <pc:docMk/>
            <pc:sldMk cId="3042749277" sldId="298"/>
            <ac:spMk id="16" creationId="{28E478B9-3D7D-F474-BCA4-44670035A1AC}"/>
          </ac:spMkLst>
        </pc:spChg>
        <pc:spChg chg="add mod">
          <ac:chgData name="Valerio Formato" userId="66248394-ba60-4023-b3dc-21e1cb9893e7" providerId="ADAL" clId="{398567AD-4E69-485D-B4B3-24966E034F76}" dt="2023-01-24T17:00:06.300" v="5605" actId="1076"/>
          <ac:spMkLst>
            <pc:docMk/>
            <pc:sldMk cId="3042749277" sldId="298"/>
            <ac:spMk id="17" creationId="{DAB7008D-57FF-ABD1-D1CC-49677247879F}"/>
          </ac:spMkLst>
        </pc:spChg>
        <pc:picChg chg="add del mod">
          <ac:chgData name="Valerio Formato" userId="66248394-ba60-4023-b3dc-21e1cb9893e7" providerId="ADAL" clId="{398567AD-4E69-485D-B4B3-24966E034F76}" dt="2023-01-24T16:52:29.821" v="5476" actId="478"/>
          <ac:picMkLst>
            <pc:docMk/>
            <pc:sldMk cId="3042749277" sldId="298"/>
            <ac:picMk id="3" creationId="{9C60FF19-73CA-278E-6F8F-83AB78AAACE7}"/>
          </ac:picMkLst>
        </pc:picChg>
        <pc:picChg chg="del">
          <ac:chgData name="Valerio Formato" userId="66248394-ba60-4023-b3dc-21e1cb9893e7" providerId="ADAL" clId="{398567AD-4E69-485D-B4B3-24966E034F76}" dt="2023-01-24T16:52:34.481" v="5478" actId="478"/>
          <ac:picMkLst>
            <pc:docMk/>
            <pc:sldMk cId="3042749277" sldId="298"/>
            <ac:picMk id="4" creationId="{497E123B-D49C-BBD2-1CF3-6BD2ADD769F4}"/>
          </ac:picMkLst>
        </pc:picChg>
        <pc:picChg chg="del">
          <ac:chgData name="Valerio Formato" userId="66248394-ba60-4023-b3dc-21e1cb9893e7" providerId="ADAL" clId="{398567AD-4E69-485D-B4B3-24966E034F76}" dt="2023-01-24T16:52:33.025" v="5477" actId="478"/>
          <ac:picMkLst>
            <pc:docMk/>
            <pc:sldMk cId="3042749277" sldId="298"/>
            <ac:picMk id="5" creationId="{B40F2C3A-4B66-8278-E1A3-24E6B3468219}"/>
          </ac:picMkLst>
        </pc:picChg>
        <pc:picChg chg="add del mod">
          <ac:chgData name="Valerio Formato" userId="66248394-ba60-4023-b3dc-21e1cb9893e7" providerId="ADAL" clId="{398567AD-4E69-485D-B4B3-24966E034F76}" dt="2023-01-24T16:52:29.821" v="5476" actId="478"/>
          <ac:picMkLst>
            <pc:docMk/>
            <pc:sldMk cId="3042749277" sldId="298"/>
            <ac:picMk id="6" creationId="{035AE30E-EB11-A7E7-F59E-810B87A40D7C}"/>
          </ac:picMkLst>
        </pc:picChg>
        <pc:picChg chg="del">
          <ac:chgData name="Valerio Formato" userId="66248394-ba60-4023-b3dc-21e1cb9893e7" providerId="ADAL" clId="{398567AD-4E69-485D-B4B3-24966E034F76}" dt="2023-01-24T16:52:33.025" v="5477" actId="478"/>
          <ac:picMkLst>
            <pc:docMk/>
            <pc:sldMk cId="3042749277" sldId="298"/>
            <ac:picMk id="7" creationId="{B4C8F220-4BD3-DB79-CB72-8E94645D5C16}"/>
          </ac:picMkLst>
        </pc:picChg>
        <pc:picChg chg="del">
          <ac:chgData name="Valerio Formato" userId="66248394-ba60-4023-b3dc-21e1cb9893e7" providerId="ADAL" clId="{398567AD-4E69-485D-B4B3-24966E034F76}" dt="2023-01-24T16:52:33.025" v="5477" actId="478"/>
          <ac:picMkLst>
            <pc:docMk/>
            <pc:sldMk cId="3042749277" sldId="298"/>
            <ac:picMk id="8" creationId="{1642BA82-6A96-8BA2-5707-AD96AA63A7CC}"/>
          </ac:picMkLst>
        </pc:picChg>
        <pc:picChg chg="del">
          <ac:chgData name="Valerio Formato" userId="66248394-ba60-4023-b3dc-21e1cb9893e7" providerId="ADAL" clId="{398567AD-4E69-485D-B4B3-24966E034F76}" dt="2023-01-24T16:52:33.025" v="5477" actId="478"/>
          <ac:picMkLst>
            <pc:docMk/>
            <pc:sldMk cId="3042749277" sldId="298"/>
            <ac:picMk id="9" creationId="{948BE4ED-D1D9-5240-B063-16BB623B8B6A}"/>
          </ac:picMkLst>
        </pc:picChg>
        <pc:picChg chg="add del mod">
          <ac:chgData name="Valerio Formato" userId="66248394-ba60-4023-b3dc-21e1cb9893e7" providerId="ADAL" clId="{398567AD-4E69-485D-B4B3-24966E034F76}" dt="2023-01-24T16:52:29.821" v="5476" actId="478"/>
          <ac:picMkLst>
            <pc:docMk/>
            <pc:sldMk cId="3042749277" sldId="298"/>
            <ac:picMk id="10" creationId="{DC04A1D4-9F2F-D723-6D71-9C04E43BC94C}"/>
          </ac:picMkLst>
        </pc:picChg>
        <pc:picChg chg="add del mod">
          <ac:chgData name="Valerio Formato" userId="66248394-ba60-4023-b3dc-21e1cb9893e7" providerId="ADAL" clId="{398567AD-4E69-485D-B4B3-24966E034F76}" dt="2023-01-24T16:52:29.821" v="5476" actId="478"/>
          <ac:picMkLst>
            <pc:docMk/>
            <pc:sldMk cId="3042749277" sldId="298"/>
            <ac:picMk id="11" creationId="{49EE9427-51EB-1631-EAFB-86187EFA0EFD}"/>
          </ac:picMkLst>
        </pc:picChg>
        <pc:picChg chg="add mod">
          <ac:chgData name="Valerio Formato" userId="66248394-ba60-4023-b3dc-21e1cb9893e7" providerId="ADAL" clId="{398567AD-4E69-485D-B4B3-24966E034F76}" dt="2023-01-24T16:57:56.212" v="5525" actId="1076"/>
          <ac:picMkLst>
            <pc:docMk/>
            <pc:sldMk cId="3042749277" sldId="298"/>
            <ac:picMk id="13" creationId="{DBA76617-1C28-C72A-C11B-58D342BFE4CB}"/>
          </ac:picMkLst>
        </pc:picChg>
        <pc:picChg chg="add mod">
          <ac:chgData name="Valerio Formato" userId="66248394-ba60-4023-b3dc-21e1cb9893e7" providerId="ADAL" clId="{398567AD-4E69-485D-B4B3-24966E034F76}" dt="2023-01-24T16:57:52.396" v="5524" actId="1076"/>
          <ac:picMkLst>
            <pc:docMk/>
            <pc:sldMk cId="3042749277" sldId="298"/>
            <ac:picMk id="14338" creationId="{38A87DC8-9556-7C0A-4D2D-9346958D8E76}"/>
          </ac:picMkLst>
        </pc:picChg>
        <pc:picChg chg="add mod">
          <ac:chgData name="Valerio Formato" userId="66248394-ba60-4023-b3dc-21e1cb9893e7" providerId="ADAL" clId="{398567AD-4E69-485D-B4B3-24966E034F76}" dt="2023-01-24T16:58:05.640" v="5526" actId="1076"/>
          <ac:picMkLst>
            <pc:docMk/>
            <pc:sldMk cId="3042749277" sldId="298"/>
            <ac:picMk id="14340" creationId="{591A13D9-E43B-B851-3068-E049AFEF3750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7:05:40.488" v="5633" actId="1076"/>
        <pc:sldMkLst>
          <pc:docMk/>
          <pc:sldMk cId="453231776" sldId="299"/>
        </pc:sldMkLst>
        <pc:spChg chg="add mod">
          <ac:chgData name="Valerio Formato" userId="66248394-ba60-4023-b3dc-21e1cb9893e7" providerId="ADAL" clId="{398567AD-4E69-485D-B4B3-24966E034F76}" dt="2023-01-24T17:05:40.488" v="5633" actId="1076"/>
          <ac:spMkLst>
            <pc:docMk/>
            <pc:sldMk cId="453231776" sldId="299"/>
            <ac:spMk id="5" creationId="{8F6E03C4-A806-93F6-0981-9BD2B85616C2}"/>
          </ac:spMkLst>
        </pc:spChg>
        <pc:spChg chg="mod">
          <ac:chgData name="Valerio Formato" userId="66248394-ba60-4023-b3dc-21e1cb9893e7" providerId="ADAL" clId="{398567AD-4E69-485D-B4B3-24966E034F76}" dt="2023-01-24T17:04:01.952" v="5628" actId="207"/>
          <ac:spMkLst>
            <pc:docMk/>
            <pc:sldMk cId="453231776" sldId="299"/>
            <ac:spMk id="17" creationId="{DAB7008D-57FF-ABD1-D1CC-49677247879F}"/>
          </ac:spMkLst>
        </pc:spChg>
        <pc:picChg chg="add mod">
          <ac:chgData name="Valerio Formato" userId="66248394-ba60-4023-b3dc-21e1cb9893e7" providerId="ADAL" clId="{398567AD-4E69-485D-B4B3-24966E034F76}" dt="2023-01-24T17:01:13.129" v="5613" actId="1076"/>
          <ac:picMkLst>
            <pc:docMk/>
            <pc:sldMk cId="453231776" sldId="299"/>
            <ac:picMk id="3" creationId="{25AFE9C2-0886-594D-1943-12B74D1D18D3}"/>
          </ac:picMkLst>
        </pc:picChg>
        <pc:picChg chg="add mod">
          <ac:chgData name="Valerio Formato" userId="66248394-ba60-4023-b3dc-21e1cb9893e7" providerId="ADAL" clId="{398567AD-4E69-485D-B4B3-24966E034F76}" dt="2023-01-24T17:01:21.310" v="5616" actId="1076"/>
          <ac:picMkLst>
            <pc:docMk/>
            <pc:sldMk cId="453231776" sldId="299"/>
            <ac:picMk id="4" creationId="{91528BE5-B0E6-D4AF-A718-ADB1BFCB95D7}"/>
          </ac:picMkLst>
        </pc:picChg>
        <pc:picChg chg="del">
          <ac:chgData name="Valerio Formato" userId="66248394-ba60-4023-b3dc-21e1cb9893e7" providerId="ADAL" clId="{398567AD-4E69-485D-B4B3-24966E034F76}" dt="2023-01-24T17:00:33.710" v="5607" actId="478"/>
          <ac:picMkLst>
            <pc:docMk/>
            <pc:sldMk cId="453231776" sldId="299"/>
            <ac:picMk id="13" creationId="{DBA76617-1C28-C72A-C11B-58D342BFE4CB}"/>
          </ac:picMkLst>
        </pc:picChg>
        <pc:picChg chg="del">
          <ac:chgData name="Valerio Formato" userId="66248394-ba60-4023-b3dc-21e1cb9893e7" providerId="ADAL" clId="{398567AD-4E69-485D-B4B3-24966E034F76}" dt="2023-01-24T17:00:33.710" v="5607" actId="478"/>
          <ac:picMkLst>
            <pc:docMk/>
            <pc:sldMk cId="453231776" sldId="299"/>
            <ac:picMk id="14338" creationId="{38A87DC8-9556-7C0A-4D2D-9346958D8E76}"/>
          </ac:picMkLst>
        </pc:picChg>
        <pc:picChg chg="del">
          <ac:chgData name="Valerio Formato" userId="66248394-ba60-4023-b3dc-21e1cb9893e7" providerId="ADAL" clId="{398567AD-4E69-485D-B4B3-24966E034F76}" dt="2023-01-24T17:00:33.710" v="5607" actId="478"/>
          <ac:picMkLst>
            <pc:docMk/>
            <pc:sldMk cId="453231776" sldId="299"/>
            <ac:picMk id="14340" creationId="{591A13D9-E43B-B851-3068-E049AFEF3750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7:11:21.151" v="5720" actId="1076"/>
        <pc:sldMkLst>
          <pc:docMk/>
          <pc:sldMk cId="39616410" sldId="300"/>
        </pc:sldMkLst>
        <pc:spChg chg="mod">
          <ac:chgData name="Valerio Formato" userId="66248394-ba60-4023-b3dc-21e1cb9893e7" providerId="ADAL" clId="{398567AD-4E69-485D-B4B3-24966E034F76}" dt="2023-01-24T17:08:24.976" v="5661" actId="20577"/>
          <ac:spMkLst>
            <pc:docMk/>
            <pc:sldMk cId="39616410" sldId="300"/>
            <ac:spMk id="2" creationId="{00014A4A-9C33-FA80-EDA9-CEE7EBAB720C}"/>
          </ac:spMkLst>
        </pc:spChg>
        <pc:spChg chg="del mod">
          <ac:chgData name="Valerio Formato" userId="66248394-ba60-4023-b3dc-21e1cb9893e7" providerId="ADAL" clId="{398567AD-4E69-485D-B4B3-24966E034F76}" dt="2023-01-24T17:07:21.693" v="5644" actId="478"/>
          <ac:spMkLst>
            <pc:docMk/>
            <pc:sldMk cId="39616410" sldId="300"/>
            <ac:spMk id="5" creationId="{8F6E03C4-A806-93F6-0981-9BD2B85616C2}"/>
          </ac:spMkLst>
        </pc:spChg>
        <pc:spChg chg="add mod">
          <ac:chgData name="Valerio Formato" userId="66248394-ba60-4023-b3dc-21e1cb9893e7" providerId="ADAL" clId="{398567AD-4E69-485D-B4B3-24966E034F76}" dt="2023-01-24T17:10:37.354" v="5712" actId="1036"/>
          <ac:spMkLst>
            <pc:docMk/>
            <pc:sldMk cId="39616410" sldId="300"/>
            <ac:spMk id="8" creationId="{A248ADD7-1EDE-14C5-D869-D7D1F28D3548}"/>
          </ac:spMkLst>
        </pc:spChg>
        <pc:spChg chg="add mod">
          <ac:chgData name="Valerio Formato" userId="66248394-ba60-4023-b3dc-21e1cb9893e7" providerId="ADAL" clId="{398567AD-4E69-485D-B4B3-24966E034F76}" dt="2023-01-24T17:11:21.151" v="5720" actId="1076"/>
          <ac:spMkLst>
            <pc:docMk/>
            <pc:sldMk cId="39616410" sldId="300"/>
            <ac:spMk id="9" creationId="{4CB58A20-7FD9-F87F-668E-FB1B993B5F0C}"/>
          </ac:spMkLst>
        </pc:spChg>
        <pc:spChg chg="del mod">
          <ac:chgData name="Valerio Formato" userId="66248394-ba60-4023-b3dc-21e1cb9893e7" providerId="ADAL" clId="{398567AD-4E69-485D-B4B3-24966E034F76}" dt="2023-01-24T17:07:13.394" v="5641" actId="478"/>
          <ac:spMkLst>
            <pc:docMk/>
            <pc:sldMk cId="39616410" sldId="300"/>
            <ac:spMk id="17" creationId="{DAB7008D-57FF-ABD1-D1CC-49677247879F}"/>
          </ac:spMkLst>
        </pc:spChg>
        <pc:picChg chg="mod">
          <ac:chgData name="Valerio Formato" userId="66248394-ba60-4023-b3dc-21e1cb9893e7" providerId="ADAL" clId="{398567AD-4E69-485D-B4B3-24966E034F76}" dt="2023-01-24T17:10:44.525" v="5713" actId="14100"/>
          <ac:picMkLst>
            <pc:docMk/>
            <pc:sldMk cId="39616410" sldId="300"/>
            <ac:picMk id="3" creationId="{25AFE9C2-0886-594D-1943-12B74D1D18D3}"/>
          </ac:picMkLst>
        </pc:picChg>
        <pc:picChg chg="mod">
          <ac:chgData name="Valerio Formato" userId="66248394-ba60-4023-b3dc-21e1cb9893e7" providerId="ADAL" clId="{398567AD-4E69-485D-B4B3-24966E034F76}" dt="2023-01-24T17:10:47.348" v="5714" actId="14100"/>
          <ac:picMkLst>
            <pc:docMk/>
            <pc:sldMk cId="39616410" sldId="300"/>
            <ac:picMk id="4" creationId="{91528BE5-B0E6-D4AF-A718-ADB1BFCB95D7}"/>
          </ac:picMkLst>
        </pc:picChg>
        <pc:picChg chg="add mod">
          <ac:chgData name="Valerio Formato" userId="66248394-ba60-4023-b3dc-21e1cb9893e7" providerId="ADAL" clId="{398567AD-4E69-485D-B4B3-24966E034F76}" dt="2023-01-24T17:10:37.354" v="5712" actId="1036"/>
          <ac:picMkLst>
            <pc:docMk/>
            <pc:sldMk cId="39616410" sldId="300"/>
            <ac:picMk id="6" creationId="{1DEA727C-3CB3-1746-D878-BAE0B6CF75B2}"/>
          </ac:picMkLst>
        </pc:picChg>
        <pc:picChg chg="add mod">
          <ac:chgData name="Valerio Formato" userId="66248394-ba60-4023-b3dc-21e1cb9893e7" providerId="ADAL" clId="{398567AD-4E69-485D-B4B3-24966E034F76}" dt="2023-01-24T17:10:37.354" v="5712" actId="1036"/>
          <ac:picMkLst>
            <pc:docMk/>
            <pc:sldMk cId="39616410" sldId="300"/>
            <ac:picMk id="7" creationId="{2C841671-1DB0-4EEB-B115-98BE66A6D8FA}"/>
          </ac:picMkLst>
        </pc:picChg>
      </pc:sldChg>
      <pc:sldChg chg="add">
        <pc:chgData name="Valerio Formato" userId="66248394-ba60-4023-b3dc-21e1cb9893e7" providerId="ADAL" clId="{398567AD-4E69-485D-B4B3-24966E034F76}" dt="2023-01-24T17:14:16.344" v="5721" actId="2890"/>
        <pc:sldMkLst>
          <pc:docMk/>
          <pc:sldMk cId="3244056690" sldId="301"/>
        </pc:sldMkLst>
      </pc:sldChg>
      <pc:sldChg chg="addSp modSp add mod">
        <pc:chgData name="Valerio Formato" userId="66248394-ba60-4023-b3dc-21e1cb9893e7" providerId="ADAL" clId="{398567AD-4E69-485D-B4B3-24966E034F76}" dt="2023-01-24T17:22:07.458" v="5796" actId="313"/>
        <pc:sldMkLst>
          <pc:docMk/>
          <pc:sldMk cId="1164873793" sldId="302"/>
        </pc:sldMkLst>
        <pc:spChg chg="mod">
          <ac:chgData name="Valerio Formato" userId="66248394-ba60-4023-b3dc-21e1cb9893e7" providerId="ADAL" clId="{398567AD-4E69-485D-B4B3-24966E034F76}" dt="2023-01-24T17:22:07.458" v="5796" actId="313"/>
          <ac:spMkLst>
            <pc:docMk/>
            <pc:sldMk cId="1164873793" sldId="302"/>
            <ac:spMk id="2" creationId="{00014A4A-9C33-FA80-EDA9-CEE7EBAB720C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6" creationId="{596DEC1B-EE03-B6B9-4D2B-802ED9204EBC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7" creationId="{37521EE6-3374-567F-914F-C16F3D635EFE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8" creationId="{8DE4C1C1-C8D1-B7B8-B44E-6E85E791C37C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9" creationId="{8C3B1974-B127-2A74-9835-CAD54B14C13B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0" creationId="{8B3B7C14-9A55-5983-FC5F-F9FC7C30199F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1" creationId="{7598B064-A5A5-34B9-97E2-8F395DB8C26B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2" creationId="{B4F25D77-4905-1099-A7EE-9DF8A553E332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3" creationId="{FC64510D-CF94-507A-1E3A-0A9D90A40C83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4" creationId="{63E90997-63CB-3272-F208-69E81A39997F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5" creationId="{2BB06460-F429-DC70-0A58-78E4E991F4BF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6" creationId="{A551F07A-7D9A-6C16-1A46-3D73CDC68DEB}"/>
          </ac:spMkLst>
        </pc:spChg>
        <pc:spChg chg="mod">
          <ac:chgData name="Valerio Formato" userId="66248394-ba60-4023-b3dc-21e1cb9893e7" providerId="ADAL" clId="{398567AD-4E69-485D-B4B3-24966E034F76}" dt="2023-01-24T17:20:41.133" v="5753"/>
          <ac:spMkLst>
            <pc:docMk/>
            <pc:sldMk cId="1164873793" sldId="302"/>
            <ac:spMk id="17" creationId="{AE1F67F3-B021-4051-C8BA-8651721439C9}"/>
          </ac:spMkLst>
        </pc:spChg>
        <pc:spChg chg="add mod">
          <ac:chgData name="Valerio Formato" userId="66248394-ba60-4023-b3dc-21e1cb9893e7" providerId="ADAL" clId="{398567AD-4E69-485D-B4B3-24966E034F76}" dt="2023-01-24T17:20:58.839" v="5758" actId="1076"/>
          <ac:spMkLst>
            <pc:docMk/>
            <pc:sldMk cId="1164873793" sldId="302"/>
            <ac:spMk id="20" creationId="{A5810E61-39B6-2FD2-A48F-5885DFD5CABE}"/>
          </ac:spMkLst>
        </pc:spChg>
        <pc:spChg chg="add mod">
          <ac:chgData name="Valerio Formato" userId="66248394-ba60-4023-b3dc-21e1cb9893e7" providerId="ADAL" clId="{398567AD-4E69-485D-B4B3-24966E034F76}" dt="2023-01-24T17:20:47.009" v="5755" actId="1076"/>
          <ac:spMkLst>
            <pc:docMk/>
            <pc:sldMk cId="1164873793" sldId="302"/>
            <ac:spMk id="25" creationId="{B24596A4-6A71-5D13-CC9C-E07974CE3646}"/>
          </ac:spMkLst>
        </pc:spChg>
        <pc:spChg chg="add mod">
          <ac:chgData name="Valerio Formato" userId="66248394-ba60-4023-b3dc-21e1cb9893e7" providerId="ADAL" clId="{398567AD-4E69-485D-B4B3-24966E034F76}" dt="2023-01-24T17:21:13.867" v="5759" actId="207"/>
          <ac:spMkLst>
            <pc:docMk/>
            <pc:sldMk cId="1164873793" sldId="302"/>
            <ac:spMk id="26" creationId="{A0A889DD-D032-6EF7-E08E-B520CD4B395A}"/>
          </ac:spMkLst>
        </pc:spChg>
        <pc:spChg chg="add mod">
          <ac:chgData name="Valerio Formato" userId="66248394-ba60-4023-b3dc-21e1cb9893e7" providerId="ADAL" clId="{398567AD-4E69-485D-B4B3-24966E034F76}" dt="2023-01-24T17:21:42.730" v="5764" actId="1076"/>
          <ac:spMkLst>
            <pc:docMk/>
            <pc:sldMk cId="1164873793" sldId="302"/>
            <ac:spMk id="27" creationId="{D59D1828-5BF1-0A24-1335-EB614D95C27B}"/>
          </ac:spMkLst>
        </pc:spChg>
        <pc:spChg chg="add mod">
          <ac:chgData name="Valerio Formato" userId="66248394-ba60-4023-b3dc-21e1cb9893e7" providerId="ADAL" clId="{398567AD-4E69-485D-B4B3-24966E034F76}" dt="2023-01-24T17:20:58.839" v="5758" actId="1076"/>
          <ac:spMkLst>
            <pc:docMk/>
            <pc:sldMk cId="1164873793" sldId="302"/>
            <ac:spMk id="28" creationId="{97DB602A-EF7E-D616-300F-84E3D91AAE27}"/>
          </ac:spMkLst>
        </pc:spChg>
        <pc:spChg chg="add mod">
          <ac:chgData name="Valerio Formato" userId="66248394-ba60-4023-b3dc-21e1cb9893e7" providerId="ADAL" clId="{398567AD-4E69-485D-B4B3-24966E034F76}" dt="2023-01-24T17:20:47.009" v="5755" actId="1076"/>
          <ac:spMkLst>
            <pc:docMk/>
            <pc:sldMk cId="1164873793" sldId="302"/>
            <ac:spMk id="29" creationId="{15C364D3-4CB2-94EA-B5DD-DC38BEBCAA66}"/>
          </ac:spMkLst>
        </pc:spChg>
        <pc:grpChg chg="add mod">
          <ac:chgData name="Valerio Formato" userId="66248394-ba60-4023-b3dc-21e1cb9893e7" providerId="ADAL" clId="{398567AD-4E69-485D-B4B3-24966E034F76}" dt="2023-01-24T17:20:47.009" v="5755" actId="1076"/>
          <ac:grpSpMkLst>
            <pc:docMk/>
            <pc:sldMk cId="1164873793" sldId="302"/>
            <ac:grpSpMk id="4" creationId="{71FA0099-2E24-5A37-CAFE-A4803DFDAE38}"/>
          </ac:grpSpMkLst>
        </pc:grpChg>
        <pc:picChg chg="add mod">
          <ac:chgData name="Valerio Formato" userId="66248394-ba60-4023-b3dc-21e1cb9893e7" providerId="ADAL" clId="{398567AD-4E69-485D-B4B3-24966E034F76}" dt="2023-01-24T17:20:58.839" v="5758" actId="1076"/>
          <ac:picMkLst>
            <pc:docMk/>
            <pc:sldMk cId="1164873793" sldId="302"/>
            <ac:picMk id="3" creationId="{1BF67351-C9C5-9203-6490-6E797F535138}"/>
          </ac:picMkLst>
        </pc:picChg>
        <pc:picChg chg="mod">
          <ac:chgData name="Valerio Formato" userId="66248394-ba60-4023-b3dc-21e1cb9893e7" providerId="ADAL" clId="{398567AD-4E69-485D-B4B3-24966E034F76}" dt="2023-01-24T17:20:41.133" v="5753"/>
          <ac:picMkLst>
            <pc:docMk/>
            <pc:sldMk cId="1164873793" sldId="302"/>
            <ac:picMk id="5" creationId="{396F31A9-32DD-7182-7A84-C758247887C5}"/>
          </ac:picMkLst>
        </pc:picChg>
        <pc:cxnChg chg="add mod">
          <ac:chgData name="Valerio Formato" userId="66248394-ba60-4023-b3dc-21e1cb9893e7" providerId="ADAL" clId="{398567AD-4E69-485D-B4B3-24966E034F76}" dt="2023-01-24T17:20:58.839" v="5758" actId="1076"/>
          <ac:cxnSpMkLst>
            <pc:docMk/>
            <pc:sldMk cId="1164873793" sldId="302"/>
            <ac:cxnSpMk id="18" creationId="{CE6FC1FA-5330-2875-F78A-2AAC70C69936}"/>
          </ac:cxnSpMkLst>
        </pc:cxnChg>
        <pc:cxnChg chg="add mod">
          <ac:chgData name="Valerio Formato" userId="66248394-ba60-4023-b3dc-21e1cb9893e7" providerId="ADAL" clId="{398567AD-4E69-485D-B4B3-24966E034F76}" dt="2023-01-24T17:20:58.839" v="5758" actId="1076"/>
          <ac:cxnSpMkLst>
            <pc:docMk/>
            <pc:sldMk cId="1164873793" sldId="302"/>
            <ac:cxnSpMk id="19" creationId="{F50A3CAC-7D25-3369-B75F-2BF4CD76151F}"/>
          </ac:cxnSpMkLst>
        </pc:cxnChg>
        <pc:cxnChg chg="add mod">
          <ac:chgData name="Valerio Formato" userId="66248394-ba60-4023-b3dc-21e1cb9893e7" providerId="ADAL" clId="{398567AD-4E69-485D-B4B3-24966E034F76}" dt="2023-01-24T17:20:47.009" v="5755" actId="1076"/>
          <ac:cxnSpMkLst>
            <pc:docMk/>
            <pc:sldMk cId="1164873793" sldId="302"/>
            <ac:cxnSpMk id="21" creationId="{2E15D593-8D58-C325-6A4C-CFCEAFD5F5C8}"/>
          </ac:cxnSpMkLst>
        </pc:cxnChg>
        <pc:cxnChg chg="add mod">
          <ac:chgData name="Valerio Formato" userId="66248394-ba60-4023-b3dc-21e1cb9893e7" providerId="ADAL" clId="{398567AD-4E69-485D-B4B3-24966E034F76}" dt="2023-01-24T17:20:47.009" v="5755" actId="1076"/>
          <ac:cxnSpMkLst>
            <pc:docMk/>
            <pc:sldMk cId="1164873793" sldId="302"/>
            <ac:cxnSpMk id="22" creationId="{4F88E14E-4413-2F8F-447B-291613D2461E}"/>
          </ac:cxnSpMkLst>
        </pc:cxnChg>
        <pc:cxnChg chg="add mod">
          <ac:chgData name="Valerio Formato" userId="66248394-ba60-4023-b3dc-21e1cb9893e7" providerId="ADAL" clId="{398567AD-4E69-485D-B4B3-24966E034F76}" dt="2023-01-24T17:21:22.735" v="5760" actId="208"/>
          <ac:cxnSpMkLst>
            <pc:docMk/>
            <pc:sldMk cId="1164873793" sldId="302"/>
            <ac:cxnSpMk id="23" creationId="{C1C13F00-1F28-628F-2580-D4802C5C1633}"/>
          </ac:cxnSpMkLst>
        </pc:cxnChg>
        <pc:cxnChg chg="add mod">
          <ac:chgData name="Valerio Formato" userId="66248394-ba60-4023-b3dc-21e1cb9893e7" providerId="ADAL" clId="{398567AD-4E69-485D-B4B3-24966E034F76}" dt="2023-01-24T17:21:22.735" v="5760" actId="208"/>
          <ac:cxnSpMkLst>
            <pc:docMk/>
            <pc:sldMk cId="1164873793" sldId="302"/>
            <ac:cxnSpMk id="24" creationId="{B2B3A687-FAE1-E082-3A2F-4D6D1B51331C}"/>
          </ac:cxnSpMkLst>
        </pc:cxnChg>
      </pc:sldChg>
      <pc:sldChg chg="addSp delSp modSp add mod">
        <pc:chgData name="Valerio Formato" userId="66248394-ba60-4023-b3dc-21e1cb9893e7" providerId="ADAL" clId="{398567AD-4E69-485D-B4B3-24966E034F76}" dt="2023-01-24T17:26:04.497" v="5853" actId="20577"/>
        <pc:sldMkLst>
          <pc:docMk/>
          <pc:sldMk cId="2549127128" sldId="303"/>
        </pc:sldMkLst>
        <pc:spChg chg="mod">
          <ac:chgData name="Valerio Formato" userId="66248394-ba60-4023-b3dc-21e1cb9893e7" providerId="ADAL" clId="{398567AD-4E69-485D-B4B3-24966E034F76}" dt="2023-01-24T17:26:04.497" v="5853" actId="20577"/>
          <ac:spMkLst>
            <pc:docMk/>
            <pc:sldMk cId="2549127128" sldId="303"/>
            <ac:spMk id="2" creationId="{81B33FEF-6AB5-59FA-324F-949F4515C44D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6" creationId="{ABD4C965-2807-E1AF-5548-87D15831B08A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7" creationId="{F6668F8E-C739-B858-1270-F313419253B9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9" creationId="{4963A8B7-ADFD-B039-29C0-16D4D00BAC62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0" creationId="{BDADBEA6-DC75-85FB-0EEE-C5350B19B308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1" creationId="{290E4A6C-C418-CDFE-C8D5-DB35CDFE2538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5" creationId="{BFC529A2-25A7-1DE0-DE93-2B312E60A831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6" creationId="{CA2862B9-360D-23C8-88DE-B2FC24362574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7" creationId="{F75861FC-E77E-1779-8642-74DEB563AEC4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19" creationId="{ED9802C0-D5C9-BB5A-69E5-FCB703AF0998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21" creationId="{6751C68E-E382-57F0-19C9-A509EB052448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22" creationId="{663BAF2C-853E-4ADF-931A-1702B4CA2802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25" creationId="{1ED5B9D2-1E15-6D2A-17DE-8EEB8367A954}"/>
          </ac:spMkLst>
        </pc:spChg>
        <pc:spChg chg="del">
          <ac:chgData name="Valerio Formato" userId="66248394-ba60-4023-b3dc-21e1cb9893e7" providerId="ADAL" clId="{398567AD-4E69-485D-B4B3-24966E034F76}" dt="2023-01-24T17:24:39.938" v="5832" actId="478"/>
          <ac:spMkLst>
            <pc:docMk/>
            <pc:sldMk cId="2549127128" sldId="303"/>
            <ac:spMk id="29" creationId="{B08BA863-3167-89E6-7100-ABEA2E19B1B9}"/>
          </ac:spMkLst>
        </pc:spChg>
        <pc:spChg chg="add mod">
          <ac:chgData name="Valerio Formato" userId="66248394-ba60-4023-b3dc-21e1cb9893e7" providerId="ADAL" clId="{398567AD-4E69-485D-B4B3-24966E034F76}" dt="2023-01-24T17:25:52.896" v="5845" actId="1076"/>
          <ac:spMkLst>
            <pc:docMk/>
            <pc:sldMk cId="2549127128" sldId="303"/>
            <ac:spMk id="39" creationId="{7D96EC61-E1D6-1DEA-8D4E-AAB9F6918CAA}"/>
          </ac:spMkLst>
        </pc:spChg>
        <pc:spChg chg="mod">
          <ac:chgData name="Valerio Formato" userId="66248394-ba60-4023-b3dc-21e1cb9893e7" providerId="ADAL" clId="{398567AD-4E69-485D-B4B3-24966E034F76}" dt="2023-01-24T17:25:18.127" v="5834" actId="207"/>
          <ac:spMkLst>
            <pc:docMk/>
            <pc:sldMk cId="2549127128" sldId="303"/>
            <ac:spMk id="42" creationId="{27D05F61-7569-64EF-0A3E-BD27E04805BA}"/>
          </ac:spMkLst>
        </pc:spChg>
        <pc:spChg chg="mod">
          <ac:chgData name="Valerio Formato" userId="66248394-ba60-4023-b3dc-21e1cb9893e7" providerId="ADAL" clId="{398567AD-4E69-485D-B4B3-24966E034F76}" dt="2023-01-24T17:25:21.862" v="5835" actId="207"/>
          <ac:spMkLst>
            <pc:docMk/>
            <pc:sldMk cId="2549127128" sldId="303"/>
            <ac:spMk id="43" creationId="{B5DC8366-833A-0EF1-F15F-0F91365CEAC0}"/>
          </ac:spMkLst>
        </pc:spChg>
        <pc:spChg chg="mod">
          <ac:chgData name="Valerio Formato" userId="66248394-ba60-4023-b3dc-21e1cb9893e7" providerId="ADAL" clId="{398567AD-4E69-485D-B4B3-24966E034F76}" dt="2023-01-24T17:24:58.540" v="5833"/>
          <ac:spMkLst>
            <pc:docMk/>
            <pc:sldMk cId="2549127128" sldId="303"/>
            <ac:spMk id="44" creationId="{5448CAA8-56D6-AAAE-EE05-598A544BBDB5}"/>
          </ac:spMkLst>
        </pc:spChg>
        <pc:spChg chg="mod">
          <ac:chgData name="Valerio Formato" userId="66248394-ba60-4023-b3dc-21e1cb9893e7" providerId="ADAL" clId="{398567AD-4E69-485D-B4B3-24966E034F76}" dt="2023-01-24T17:25:18.127" v="5834" actId="207"/>
          <ac:spMkLst>
            <pc:docMk/>
            <pc:sldMk cId="2549127128" sldId="303"/>
            <ac:spMk id="45" creationId="{08227DCF-B928-6696-F599-0ED2E898066F}"/>
          </ac:spMkLst>
        </pc:spChg>
        <pc:grpChg chg="add mod">
          <ac:chgData name="Valerio Formato" userId="66248394-ba60-4023-b3dc-21e1cb9893e7" providerId="ADAL" clId="{398567AD-4E69-485D-B4B3-24966E034F76}" dt="2023-01-24T17:25:55.811" v="5846" actId="1076"/>
          <ac:grpSpMkLst>
            <pc:docMk/>
            <pc:sldMk cId="2549127128" sldId="303"/>
            <ac:grpSpMk id="40" creationId="{E2DDE7B3-41FE-CAC2-0752-A264C2424CF3}"/>
          </ac:grpSpMkLst>
        </pc:grp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3" creationId="{1A3273AB-F432-4C6D-3CA4-1717EA379300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12" creationId="{9199460F-F721-AD28-1DD4-DB9336231D8C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13" creationId="{B7B05D6F-5717-7AD4-9DA1-C6DE5891342D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14" creationId="{A8EC70E8-473E-E571-66EA-77A7019635DB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18" creationId="{C81A21DF-4B59-EE97-20D8-D7483C005B79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20" creationId="{A1C40F8F-1447-9B17-D35A-E12E517130E7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23" creationId="{69E38588-5965-1696-D50E-0250EA542F3D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24" creationId="{BFFD49B0-2047-3CC9-5D55-C1FC5DD98D1C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26" creationId="{CBEE5BC3-758C-9E00-AD03-7366317C3E16}"/>
          </ac:picMkLst>
        </pc:picChg>
        <pc:picChg chg="del">
          <ac:chgData name="Valerio Formato" userId="66248394-ba60-4023-b3dc-21e1cb9893e7" providerId="ADAL" clId="{398567AD-4E69-485D-B4B3-24966E034F76}" dt="2023-01-24T17:24:39.938" v="5832" actId="478"/>
          <ac:picMkLst>
            <pc:docMk/>
            <pc:sldMk cId="2549127128" sldId="303"/>
            <ac:picMk id="27" creationId="{FFE148C6-2A44-3535-7F60-8474797C9F5C}"/>
          </ac:picMkLst>
        </pc:picChg>
        <pc:picChg chg="add mod">
          <ac:chgData name="Valerio Formato" userId="66248394-ba60-4023-b3dc-21e1cb9893e7" providerId="ADAL" clId="{398567AD-4E69-485D-B4B3-24966E034F76}" dt="2023-01-24T17:25:47.760" v="5843" actId="1076"/>
          <ac:picMkLst>
            <pc:docMk/>
            <pc:sldMk cId="2549127128" sldId="303"/>
            <ac:picMk id="38" creationId="{798686FC-88DA-E3B2-C7FD-E567B3B69B07}"/>
          </ac:picMkLst>
        </pc:picChg>
        <pc:picChg chg="mod">
          <ac:chgData name="Valerio Formato" userId="66248394-ba60-4023-b3dc-21e1cb9893e7" providerId="ADAL" clId="{398567AD-4E69-485D-B4B3-24966E034F76}" dt="2023-01-24T17:24:58.540" v="5833"/>
          <ac:picMkLst>
            <pc:docMk/>
            <pc:sldMk cId="2549127128" sldId="303"/>
            <ac:picMk id="41" creationId="{3C472AFD-0BC6-DC57-09D0-46EE3CEA529E}"/>
          </ac:picMkLst>
        </pc:pic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4" creationId="{446A9C21-E44B-8016-31DE-BF9D8EE7F327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5" creationId="{50E07CD7-C658-A520-0705-EFDE6F603313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8" creationId="{C02EC7A7-48B3-F3E7-9268-8D2A944BA38D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28" creationId="{27B92D7D-1CFA-28F2-6E34-A9E9E5A7AEC7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0" creationId="{FFAC548C-3824-56FE-B6B6-B1CB8016969D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1" creationId="{0CDC9651-5392-C072-F2C8-4CFE5968C1A3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2" creationId="{0BB38E90-3283-4240-1993-30AEED6CB24E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3" creationId="{F65E47B0-E465-3576-A28E-4F992FB65751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4" creationId="{28DBEFD0-EA64-0748-905D-1C1F8C5A9D54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5" creationId="{52DD50DE-CFF6-1A35-6681-82BF5AEB574C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6" creationId="{C05C6430-356D-4314-495B-051DB0A4ABA0}"/>
          </ac:cxnSpMkLst>
        </pc:cxnChg>
        <pc:cxnChg chg="del">
          <ac:chgData name="Valerio Formato" userId="66248394-ba60-4023-b3dc-21e1cb9893e7" providerId="ADAL" clId="{398567AD-4E69-485D-B4B3-24966E034F76}" dt="2023-01-24T17:24:39.938" v="5832" actId="478"/>
          <ac:cxnSpMkLst>
            <pc:docMk/>
            <pc:sldMk cId="2549127128" sldId="303"/>
            <ac:cxnSpMk id="37" creationId="{459C8F7C-44AA-5227-72F6-8B49B6C526F1}"/>
          </ac:cxnSpMkLst>
        </pc:cxnChg>
      </pc:sldChg>
      <pc:sldChg chg="addSp delSp modSp add mod">
        <pc:chgData name="Valerio Formato" userId="66248394-ba60-4023-b3dc-21e1cb9893e7" providerId="ADAL" clId="{398567AD-4E69-485D-B4B3-24966E034F76}" dt="2023-01-24T17:28:23.746" v="5889" actId="1076"/>
        <pc:sldMkLst>
          <pc:docMk/>
          <pc:sldMk cId="238991692" sldId="304"/>
        </pc:sldMkLst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6" creationId="{05FE68AE-4D98-B336-76E1-D1E056D75964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8" creationId="{8C9162A9-2935-006A-9318-5B4168313A55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2" creationId="{764AEAA4-4FEA-9483-E303-14B5F1385860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3" creationId="{DC49ACF1-58EF-69F3-732B-AD28E9A220B9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4" creationId="{9D01FB11-7DA5-3A81-8277-E5293370D260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6" creationId="{EEE1CB54-ADA1-D665-1EF8-E26796E82F17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7" creationId="{62C1D9ED-12E1-B829-5236-C2F7FD0CA613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8" creationId="{BEAC2FBD-4A4F-A6AC-4CFF-08B0D35B7F3C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19" creationId="{EF36DC29-84A3-0047-C469-CED9D6988A9F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0" creationId="{CEA260EC-B391-58FD-9A8F-CB1BD18411EE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1" creationId="{01045010-E4AE-3ACA-8CAC-1C4A10279A17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2" creationId="{A1B8A7F2-F80D-C5D3-C9CA-598BAE30CE78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3" creationId="{B398156A-0CE4-10D8-A1D8-A4B936F131F0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4" creationId="{3E2C8740-ECA6-6672-5B07-3F0C340A0819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5" creationId="{C31CDB7B-07DE-92FA-62D0-558C291369D5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6" creationId="{8AEA871C-7F25-7F03-4AF1-340E5C452797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7" creationId="{456C4015-398F-349C-F2B1-74A7F3173B03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8" creationId="{13B40174-FB5D-B2F2-E1E2-0A32A5157D45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29" creationId="{38B33BA5-561A-52B4-552B-0E302895C6D3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0" creationId="{B5D334FE-AC3C-38DD-ADBE-DA2A08F51AFE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1" creationId="{B1184AAA-AB0C-5340-970F-FE384280A7C0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2" creationId="{9FF271C5-9D32-E49B-D806-5C1AB0163C03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3" creationId="{7C9DBC87-5D82-52AF-738D-FB0770D8B3C4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4" creationId="{E4CAA4A2-3329-1F0E-677C-B125E3146E15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37" creationId="{B93E945D-CF38-930E-7B65-4A99ABBDD5C5}"/>
          </ac:spMkLst>
        </pc:spChg>
        <pc:spChg chg="del">
          <ac:chgData name="Valerio Formato" userId="66248394-ba60-4023-b3dc-21e1cb9893e7" providerId="ADAL" clId="{398567AD-4E69-485D-B4B3-24966E034F76}" dt="2023-01-24T17:26:27.159" v="5859" actId="478"/>
          <ac:spMkLst>
            <pc:docMk/>
            <pc:sldMk cId="238991692" sldId="304"/>
            <ac:spMk id="39" creationId="{7D96EC61-E1D6-1DEA-8D4E-AAB9F6918CAA}"/>
          </ac:spMkLst>
        </pc:spChg>
        <pc:spChg chg="mod">
          <ac:chgData name="Valerio Formato" userId="66248394-ba60-4023-b3dc-21e1cb9893e7" providerId="ADAL" clId="{398567AD-4E69-485D-B4B3-24966E034F76}" dt="2023-01-24T17:26:27.952" v="5860"/>
          <ac:spMkLst>
            <pc:docMk/>
            <pc:sldMk cId="238991692" sldId="304"/>
            <ac:spMk id="46" creationId="{F249B3CB-D819-7886-83D6-77FAD0278AE7}"/>
          </ac:spMkLst>
        </pc:spChg>
        <pc:spChg chg="add del mod">
          <ac:chgData name="Valerio Formato" userId="66248394-ba60-4023-b3dc-21e1cb9893e7" providerId="ADAL" clId="{398567AD-4E69-485D-B4B3-24966E034F76}" dt="2023-01-24T17:26:33.463" v="5863"/>
          <ac:spMkLst>
            <pc:docMk/>
            <pc:sldMk cId="238991692" sldId="304"/>
            <ac:spMk id="47" creationId="{BE0CA2C7-BAAA-806E-8084-3401CFD7271D}"/>
          </ac:spMkLst>
        </pc:spChg>
        <pc:spChg chg="mod">
          <ac:chgData name="Valerio Formato" userId="66248394-ba60-4023-b3dc-21e1cb9893e7" providerId="ADAL" clId="{398567AD-4E69-485D-B4B3-24966E034F76}" dt="2023-01-24T17:27:49.620" v="5879" actId="255"/>
          <ac:spMkLst>
            <pc:docMk/>
            <pc:sldMk cId="238991692" sldId="304"/>
            <ac:spMk id="51" creationId="{454F4B36-2EE4-FBB8-BAC8-A6A9125DE4AB}"/>
          </ac:spMkLst>
        </pc:spChg>
        <pc:spChg chg="mod">
          <ac:chgData name="Valerio Formato" userId="66248394-ba60-4023-b3dc-21e1cb9893e7" providerId="ADAL" clId="{398567AD-4E69-485D-B4B3-24966E034F76}" dt="2023-01-24T17:27:20.280" v="5873" actId="1076"/>
          <ac:spMkLst>
            <pc:docMk/>
            <pc:sldMk cId="238991692" sldId="304"/>
            <ac:spMk id="53" creationId="{9063C1F4-E88A-6D31-EA8E-EE5FB6A25D8D}"/>
          </ac:spMkLst>
        </pc:spChg>
        <pc:spChg chg="mod">
          <ac:chgData name="Valerio Formato" userId="66248394-ba60-4023-b3dc-21e1cb9893e7" providerId="ADAL" clId="{398567AD-4E69-485D-B4B3-24966E034F76}" dt="2023-01-24T17:26:54.444" v="5869" actId="207"/>
          <ac:spMkLst>
            <pc:docMk/>
            <pc:sldMk cId="238991692" sldId="304"/>
            <ac:spMk id="57" creationId="{7CC72AFD-89D8-E5FB-BC27-98A1B3E68FF9}"/>
          </ac:spMkLst>
        </pc:spChg>
        <pc:spChg chg="mod">
          <ac:chgData name="Valerio Formato" userId="66248394-ba60-4023-b3dc-21e1cb9893e7" providerId="ADAL" clId="{398567AD-4E69-485D-B4B3-24966E034F76}" dt="2023-01-24T17:26:54.444" v="5869" actId="207"/>
          <ac:spMkLst>
            <pc:docMk/>
            <pc:sldMk cId="238991692" sldId="304"/>
            <ac:spMk id="58" creationId="{7B7D6E14-950D-A873-CC41-093E45C78D5E}"/>
          </ac:spMkLst>
        </pc:spChg>
        <pc:spChg chg="mod">
          <ac:chgData name="Valerio Formato" userId="66248394-ba60-4023-b3dc-21e1cb9893e7" providerId="ADAL" clId="{398567AD-4E69-485D-B4B3-24966E034F76}" dt="2023-01-24T17:26:54.444" v="5869" actId="207"/>
          <ac:spMkLst>
            <pc:docMk/>
            <pc:sldMk cId="238991692" sldId="304"/>
            <ac:spMk id="59" creationId="{15B38001-3636-6804-3B4C-92C75D4FF43C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61" creationId="{D3A334DA-6602-534B-C0FA-71A2C3F82C6A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62" creationId="{7B98D3F2-E2C6-A449-6911-1D60C0DE71AA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63" creationId="{D921B827-8D1F-DEDB-8ED7-2A029D99E27B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2" creationId="{62B12220-BD07-AEF2-D98D-00C0AF9887C4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3" creationId="{3AA340A2-E2A4-F564-E7CD-EFCFE3180062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5" creationId="{744B4C2B-F7A1-85CF-90AE-4697C8828F08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6" creationId="{7EDE7E54-1C43-A985-4722-26793A3046B7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7" creationId="{F2C350B8-4BCF-DB96-DF03-E66B66EBA0E3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8" creationId="{2CF6FB30-DF11-32D5-219C-E37AADC9A5C6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79" creationId="{0E53AB92-A9CB-9A62-60C2-050A885F7B94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0" creationId="{72F9EFC7-5FB8-625E-CF0F-1F7F3E3BFF82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1" creationId="{85A8B661-073A-AC01-7B84-B1058ECC3ED1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2" creationId="{2CF46F3C-93C2-2643-4358-8912E2EC8C1F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3" creationId="{3D362400-F99F-0302-683D-2286C5FF85A8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4" creationId="{FA3CB432-51C8-877D-D09E-225129453473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5" creationId="{D1B74D11-087C-C660-42E0-EB36685F92BA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6" creationId="{077419FF-BBFB-AC24-BC86-A492D1A55CB9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7" creationId="{ED48C43B-6976-FAD2-DE20-EA56852DEB38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88" creationId="{F5591AE1-11EB-6547-52A0-80C29C6135E0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91" creationId="{8759C7EC-0416-2098-C580-F7E4405294B9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92" creationId="{DB28B7DB-8596-48E7-557F-2F1CB744B3B5}"/>
          </ac:spMkLst>
        </pc:spChg>
        <pc:spChg chg="add mod">
          <ac:chgData name="Valerio Formato" userId="66248394-ba60-4023-b3dc-21e1cb9893e7" providerId="ADAL" clId="{398567AD-4E69-485D-B4B3-24966E034F76}" dt="2023-01-24T17:28:23.746" v="5889" actId="1076"/>
          <ac:spMkLst>
            <pc:docMk/>
            <pc:sldMk cId="238991692" sldId="304"/>
            <ac:spMk id="3093" creationId="{36B7319A-063A-6BBA-3C37-DDD528D6B1B4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096" creationId="{12B0AE4F-D85B-9DDA-9E4E-1C82D585F833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100" creationId="{F6DA847B-53C8-1925-0E1C-BD4CB1548CE1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101" creationId="{3B31C9E5-F736-0E51-D0E3-D7AE3CD0CB3A}"/>
          </ac:spMkLst>
        </pc:spChg>
        <pc:spChg chg="mod">
          <ac:chgData name="Valerio Formato" userId="66248394-ba60-4023-b3dc-21e1cb9893e7" providerId="ADAL" clId="{398567AD-4E69-485D-B4B3-24966E034F76}" dt="2023-01-24T17:26:38.580" v="5864"/>
          <ac:spMkLst>
            <pc:docMk/>
            <pc:sldMk cId="238991692" sldId="304"/>
            <ac:spMk id="3102" creationId="{F3E9A6CE-FF51-7ADF-9C0A-37A888724844}"/>
          </ac:spMkLst>
        </pc:spChg>
        <pc:grpChg chg="add del mod">
          <ac:chgData name="Valerio Formato" userId="66248394-ba60-4023-b3dc-21e1cb9893e7" providerId="ADAL" clId="{398567AD-4E69-485D-B4B3-24966E034F76}" dt="2023-01-24T17:26:33.463" v="5863"/>
          <ac:grpSpMkLst>
            <pc:docMk/>
            <pc:sldMk cId="238991692" sldId="304"/>
            <ac:grpSpMk id="3" creationId="{6D41EE96-9F39-CC5B-23A6-51FA1002299E}"/>
          </ac:grpSpMkLst>
        </pc:grpChg>
        <pc:grpChg chg="add del mod">
          <ac:chgData name="Valerio Formato" userId="66248394-ba60-4023-b3dc-21e1cb9893e7" providerId="ADAL" clId="{398567AD-4E69-485D-B4B3-24966E034F76}" dt="2023-01-24T17:26:33.463" v="5863"/>
          <ac:grpSpMkLst>
            <pc:docMk/>
            <pc:sldMk cId="238991692" sldId="304"/>
            <ac:grpSpMk id="15" creationId="{1533444E-718C-A473-822E-E89CB732E0F0}"/>
          </ac:grpSpMkLst>
        </pc:grpChg>
        <pc:grpChg chg="del">
          <ac:chgData name="Valerio Formato" userId="66248394-ba60-4023-b3dc-21e1cb9893e7" providerId="ADAL" clId="{398567AD-4E69-485D-B4B3-24966E034F76}" dt="2023-01-24T17:26:26.006" v="5858" actId="478"/>
          <ac:grpSpMkLst>
            <pc:docMk/>
            <pc:sldMk cId="238991692" sldId="304"/>
            <ac:grpSpMk id="40" creationId="{E2DDE7B3-41FE-CAC2-0752-A264C2424CF3}"/>
          </ac:grpSpMkLst>
        </pc:grpChg>
        <pc:grpChg chg="add mod">
          <ac:chgData name="Valerio Formato" userId="66248394-ba60-4023-b3dc-21e1cb9893e7" providerId="ADAL" clId="{398567AD-4E69-485D-B4B3-24966E034F76}" dt="2023-01-24T17:28:17.266" v="5887" actId="1076"/>
          <ac:grpSpMkLst>
            <pc:docMk/>
            <pc:sldMk cId="238991692" sldId="304"/>
            <ac:grpSpMk id="48" creationId="{9BCCA5BF-2422-37DE-3341-DA24C1F0B42B}"/>
          </ac:grpSpMkLst>
        </pc:grpChg>
        <pc:grpChg chg="add mod">
          <ac:chgData name="Valerio Formato" userId="66248394-ba60-4023-b3dc-21e1cb9893e7" providerId="ADAL" clId="{398567AD-4E69-485D-B4B3-24966E034F76}" dt="2023-01-24T17:28:09.332" v="5885" actId="1076"/>
          <ac:grpSpMkLst>
            <pc:docMk/>
            <pc:sldMk cId="238991692" sldId="304"/>
            <ac:grpSpMk id="60" creationId="{791DF479-C006-9FD1-32A5-F713EF42CD60}"/>
          </ac:grpSpMkLst>
        </pc:grpChg>
        <pc:grpChg chg="add mod">
          <ac:chgData name="Valerio Formato" userId="66248394-ba60-4023-b3dc-21e1cb9893e7" providerId="ADAL" clId="{398567AD-4E69-485D-B4B3-24966E034F76}" dt="2023-01-24T17:28:04.964" v="5884" actId="1076"/>
          <ac:grpSpMkLst>
            <pc:docMk/>
            <pc:sldMk cId="238991692" sldId="304"/>
            <ac:grpSpMk id="3094" creationId="{37B0833A-884E-03D6-3F8B-15A2CCC12426}"/>
          </ac:grpSpMkLst>
        </pc:grpChg>
        <pc:grpChg chg="mod">
          <ac:chgData name="Valerio Formato" userId="66248394-ba60-4023-b3dc-21e1cb9893e7" providerId="ADAL" clId="{398567AD-4E69-485D-B4B3-24966E034F76}" dt="2023-01-24T17:26:38.580" v="5864"/>
          <ac:grpSpMkLst>
            <pc:docMk/>
            <pc:sldMk cId="238991692" sldId="304"/>
            <ac:grpSpMk id="3095" creationId="{5FBA314B-A956-FBEF-1BBD-7C48A495D9E3}"/>
          </ac:grpSpMkLst>
        </pc:grpChg>
        <pc:picChg chg="mod">
          <ac:chgData name="Valerio Formato" userId="66248394-ba60-4023-b3dc-21e1cb9893e7" providerId="ADAL" clId="{398567AD-4E69-485D-B4B3-24966E034F76}" dt="2023-01-24T17:26:27.952" v="5860"/>
          <ac:picMkLst>
            <pc:docMk/>
            <pc:sldMk cId="238991692" sldId="304"/>
            <ac:picMk id="4" creationId="{2AA11605-B0A0-9A46-EAC6-5531380B1F7C}"/>
          </ac:picMkLst>
        </pc:picChg>
        <pc:picChg chg="del">
          <ac:chgData name="Valerio Formato" userId="66248394-ba60-4023-b3dc-21e1cb9893e7" providerId="ADAL" clId="{398567AD-4E69-485D-B4B3-24966E034F76}" dt="2023-01-24T17:26:25.659" v="5857" actId="478"/>
          <ac:picMkLst>
            <pc:docMk/>
            <pc:sldMk cId="238991692" sldId="304"/>
            <ac:picMk id="38" creationId="{798686FC-88DA-E3B2-C7FD-E567B3B69B07}"/>
          </ac:picMkLst>
        </pc:picChg>
        <pc:picChg chg="mod">
          <ac:chgData name="Valerio Formato" userId="66248394-ba60-4023-b3dc-21e1cb9893e7" providerId="ADAL" clId="{398567AD-4E69-485D-B4B3-24966E034F76}" dt="2023-01-24T17:26:54.444" v="5869" actId="207"/>
          <ac:picMkLst>
            <pc:docMk/>
            <pc:sldMk cId="238991692" sldId="304"/>
            <ac:picMk id="49" creationId="{88EF1334-B44F-3C1D-0E6F-E3ECC0E3B714}"/>
          </ac:picMkLst>
        </pc:picChg>
        <pc:picChg chg="mod">
          <ac:chgData name="Valerio Formato" userId="66248394-ba60-4023-b3dc-21e1cb9893e7" providerId="ADAL" clId="{398567AD-4E69-485D-B4B3-24966E034F76}" dt="2023-01-24T17:26:38.580" v="5864"/>
          <ac:picMkLst>
            <pc:docMk/>
            <pc:sldMk cId="238991692" sldId="304"/>
            <ac:picMk id="3097" creationId="{E0208CE1-835A-AB21-A2DE-6993D0986392}"/>
          </ac:picMkLst>
        </pc:pic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5" creationId="{43EE2340-6496-4446-4D37-DFD3097B60ED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7" creationId="{73FE2DBD-7660-1449-9B75-4A6E22F7EDCD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9" creationId="{2667B04D-A314-D98C-64D8-1DC44C4CF3A9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10" creationId="{907039E5-C354-F0ED-E313-16F56152B677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11" creationId="{94B5DDA7-D6E9-BC63-3C73-DA5DABC5E3FA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35" creationId="{488DA30D-8499-B7A9-B361-07E86EA5E6FF}"/>
          </ac:cxnSpMkLst>
        </pc:cxnChg>
        <pc:cxnChg chg="mod">
          <ac:chgData name="Valerio Formato" userId="66248394-ba60-4023-b3dc-21e1cb9893e7" providerId="ADAL" clId="{398567AD-4E69-485D-B4B3-24966E034F76}" dt="2023-01-24T17:26:27.952" v="5860"/>
          <ac:cxnSpMkLst>
            <pc:docMk/>
            <pc:sldMk cId="238991692" sldId="304"/>
            <ac:cxnSpMk id="36" creationId="{A8EEA11E-7D84-1E08-4D03-4A4A2F2CAC63}"/>
          </ac:cxnSpMkLst>
        </pc:cxnChg>
        <pc:cxnChg chg="mod">
          <ac:chgData name="Valerio Formato" userId="66248394-ba60-4023-b3dc-21e1cb9893e7" providerId="ADAL" clId="{398567AD-4E69-485D-B4B3-24966E034F76}" dt="2023-01-24T17:26:54.444" v="5869" actId="207"/>
          <ac:cxnSpMkLst>
            <pc:docMk/>
            <pc:sldMk cId="238991692" sldId="304"/>
            <ac:cxnSpMk id="50" creationId="{0ED02791-38C3-18EC-A3A9-BED1AC279280}"/>
          </ac:cxnSpMkLst>
        </pc:cxnChg>
        <pc:cxnChg chg="mod">
          <ac:chgData name="Valerio Formato" userId="66248394-ba60-4023-b3dc-21e1cb9893e7" providerId="ADAL" clId="{398567AD-4E69-485D-B4B3-24966E034F76}" dt="2023-01-24T17:26:54.444" v="5869" actId="207"/>
          <ac:cxnSpMkLst>
            <pc:docMk/>
            <pc:sldMk cId="238991692" sldId="304"/>
            <ac:cxnSpMk id="52" creationId="{7C120258-DB11-B247-6B12-1C7CEDC193BB}"/>
          </ac:cxnSpMkLst>
        </pc:cxnChg>
        <pc:cxnChg chg="mod">
          <ac:chgData name="Valerio Formato" userId="66248394-ba60-4023-b3dc-21e1cb9893e7" providerId="ADAL" clId="{398567AD-4E69-485D-B4B3-24966E034F76}" dt="2023-01-24T17:26:54.444" v="5869" actId="207"/>
          <ac:cxnSpMkLst>
            <pc:docMk/>
            <pc:sldMk cId="238991692" sldId="304"/>
            <ac:cxnSpMk id="54" creationId="{8ED04C02-02B7-1142-83F5-4DED94D2FAD3}"/>
          </ac:cxnSpMkLst>
        </pc:cxnChg>
        <pc:cxnChg chg="mod">
          <ac:chgData name="Valerio Formato" userId="66248394-ba60-4023-b3dc-21e1cb9893e7" providerId="ADAL" clId="{398567AD-4E69-485D-B4B3-24966E034F76}" dt="2023-01-24T17:26:54.444" v="5869" actId="207"/>
          <ac:cxnSpMkLst>
            <pc:docMk/>
            <pc:sldMk cId="238991692" sldId="304"/>
            <ac:cxnSpMk id="55" creationId="{33DFE081-84DB-AC0E-1AB3-7619D18C92F9}"/>
          </ac:cxnSpMkLst>
        </pc:cxnChg>
        <pc:cxnChg chg="mod">
          <ac:chgData name="Valerio Formato" userId="66248394-ba60-4023-b3dc-21e1cb9893e7" providerId="ADAL" clId="{398567AD-4E69-485D-B4B3-24966E034F76}" dt="2023-01-24T17:26:54.444" v="5869" actId="207"/>
          <ac:cxnSpMkLst>
            <pc:docMk/>
            <pc:sldMk cId="238991692" sldId="304"/>
            <ac:cxnSpMk id="56" creationId="{8D924B2D-EB84-DA76-7407-5303A57FB95A}"/>
          </ac:cxnSpMkLst>
        </pc:cxnChg>
        <pc:cxnChg chg="mod">
          <ac:chgData name="Valerio Formato" userId="66248394-ba60-4023-b3dc-21e1cb9893e7" providerId="ADAL" clId="{398567AD-4E69-485D-B4B3-24966E034F76}" dt="2023-01-24T17:26:38.580" v="5864"/>
          <ac:cxnSpMkLst>
            <pc:docMk/>
            <pc:sldMk cId="238991692" sldId="304"/>
            <ac:cxnSpMk id="3089" creationId="{1212320D-EA3D-DAFB-06F9-C2D759E3004A}"/>
          </ac:cxnSpMkLst>
        </pc:cxnChg>
        <pc:cxnChg chg="mod">
          <ac:chgData name="Valerio Formato" userId="66248394-ba60-4023-b3dc-21e1cb9893e7" providerId="ADAL" clId="{398567AD-4E69-485D-B4B3-24966E034F76}" dt="2023-01-24T17:26:38.580" v="5864"/>
          <ac:cxnSpMkLst>
            <pc:docMk/>
            <pc:sldMk cId="238991692" sldId="304"/>
            <ac:cxnSpMk id="3090" creationId="{712F70A7-DFE6-B884-D6A0-0712185C1ECC}"/>
          </ac:cxnSpMkLst>
        </pc:cxnChg>
        <pc:cxnChg chg="mod">
          <ac:chgData name="Valerio Formato" userId="66248394-ba60-4023-b3dc-21e1cb9893e7" providerId="ADAL" clId="{398567AD-4E69-485D-B4B3-24966E034F76}" dt="2023-01-24T17:26:38.580" v="5864"/>
          <ac:cxnSpMkLst>
            <pc:docMk/>
            <pc:sldMk cId="238991692" sldId="304"/>
            <ac:cxnSpMk id="3098" creationId="{D544CFD4-D5CE-930F-0B5D-AA542AFB6ECB}"/>
          </ac:cxnSpMkLst>
        </pc:cxnChg>
        <pc:cxnChg chg="mod">
          <ac:chgData name="Valerio Formato" userId="66248394-ba60-4023-b3dc-21e1cb9893e7" providerId="ADAL" clId="{398567AD-4E69-485D-B4B3-24966E034F76}" dt="2023-01-24T17:26:38.580" v="5864"/>
          <ac:cxnSpMkLst>
            <pc:docMk/>
            <pc:sldMk cId="238991692" sldId="304"/>
            <ac:cxnSpMk id="3099" creationId="{EC97E891-F5CA-C146-CA84-5BA782D3C85D}"/>
          </ac:cxnSpMkLst>
        </pc:cxnChg>
      </pc:sldChg>
      <pc:sldChg chg="addSp delSp modSp add mod ord">
        <pc:chgData name="Valerio Formato" userId="66248394-ba60-4023-b3dc-21e1cb9893e7" providerId="ADAL" clId="{398567AD-4E69-485D-B4B3-24966E034F76}" dt="2023-01-24T17:35:48.477" v="5958" actId="1076"/>
        <pc:sldMkLst>
          <pc:docMk/>
          <pc:sldMk cId="569182786" sldId="305"/>
        </pc:sldMkLst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6" creationId="{ABD4C965-2807-E1AF-5548-87D15831B08A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7" creationId="{F6668F8E-C739-B858-1270-F313419253B9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9" creationId="{4963A8B7-ADFD-B039-29C0-16D4D00BAC62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0" creationId="{BDADBEA6-DC75-85FB-0EEE-C5350B19B308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1" creationId="{290E4A6C-C418-CDFE-C8D5-DB35CDFE2538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5" creationId="{BFC529A2-25A7-1DE0-DE93-2B312E60A831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6" creationId="{CA2862B9-360D-23C8-88DE-B2FC24362574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7" creationId="{F75861FC-E77E-1779-8642-74DEB563AEC4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19" creationId="{ED9802C0-D5C9-BB5A-69E5-FCB703AF0998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21" creationId="{6751C68E-E382-57F0-19C9-A509EB052448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22" creationId="{663BAF2C-853E-4ADF-931A-1702B4CA2802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25" creationId="{1ED5B9D2-1E15-6D2A-17DE-8EEB8367A954}"/>
          </ac:spMkLst>
        </pc:spChg>
        <pc:spChg chg="del">
          <ac:chgData name="Valerio Formato" userId="66248394-ba60-4023-b3dc-21e1cb9893e7" providerId="ADAL" clId="{398567AD-4E69-485D-B4B3-24966E034F76}" dt="2023-01-24T17:26:15.844" v="5856" actId="478"/>
          <ac:spMkLst>
            <pc:docMk/>
            <pc:sldMk cId="569182786" sldId="305"/>
            <ac:spMk id="29" creationId="{B08BA863-3167-89E6-7100-ABEA2E19B1B9}"/>
          </ac:spMkLst>
        </pc:spChg>
        <pc:spChg chg="add del mod">
          <ac:chgData name="Valerio Formato" userId="66248394-ba60-4023-b3dc-21e1cb9893e7" providerId="ADAL" clId="{398567AD-4E69-485D-B4B3-24966E034F76}" dt="2023-01-24T17:34:12.415" v="5939"/>
          <ac:spMkLst>
            <pc:docMk/>
            <pc:sldMk cId="569182786" sldId="305"/>
            <ac:spMk id="41" creationId="{4498F39F-4919-8B46-66C2-5A3BF910AA34}"/>
          </ac:spMkLst>
        </pc:spChg>
        <pc:spChg chg="add mod">
          <ac:chgData name="Valerio Formato" userId="66248394-ba60-4023-b3dc-21e1cb9893e7" providerId="ADAL" clId="{398567AD-4E69-485D-B4B3-24966E034F76}" dt="2023-01-24T17:35:47.027" v="5957" actId="1076"/>
          <ac:spMkLst>
            <pc:docMk/>
            <pc:sldMk cId="569182786" sldId="305"/>
            <ac:spMk id="48" creationId="{F783B1E7-76BE-7A62-9AAE-D967AA3D2FF9}"/>
          </ac:spMkLst>
        </pc:spChg>
        <pc:spChg chg="add mod">
          <ac:chgData name="Valerio Formato" userId="66248394-ba60-4023-b3dc-21e1cb9893e7" providerId="ADAL" clId="{398567AD-4E69-485D-B4B3-24966E034F76}" dt="2023-01-24T17:35:47.027" v="5957" actId="1076"/>
          <ac:spMkLst>
            <pc:docMk/>
            <pc:sldMk cId="569182786" sldId="305"/>
            <ac:spMk id="49" creationId="{DB883E3A-1CCC-155F-8CDA-B9B023F3F579}"/>
          </ac:spMkLst>
        </pc:spChg>
        <pc:grpChg chg="add mod">
          <ac:chgData name="Valerio Formato" userId="66248394-ba60-4023-b3dc-21e1cb9893e7" providerId="ADAL" clId="{398567AD-4E69-485D-B4B3-24966E034F76}" dt="2023-01-24T17:35:48.477" v="5958" actId="1076"/>
          <ac:grpSpMkLst>
            <pc:docMk/>
            <pc:sldMk cId="569182786" sldId="305"/>
            <ac:grpSpMk id="43" creationId="{FE6C1E03-3BB1-A8E7-C411-5F0EFE9D9C9D}"/>
          </ac:grpSpMkLst>
        </pc:grpChg>
        <pc:graphicFrameChg chg="add del mod modGraphic">
          <ac:chgData name="Valerio Formato" userId="66248394-ba60-4023-b3dc-21e1cb9893e7" providerId="ADAL" clId="{398567AD-4E69-485D-B4B3-24966E034F76}" dt="2023-01-24T17:34:56.968" v="5949" actId="478"/>
          <ac:graphicFrameMkLst>
            <pc:docMk/>
            <pc:sldMk cId="569182786" sldId="305"/>
            <ac:graphicFrameMk id="42" creationId="{191F1B77-C2FA-E2C7-9E07-920D306A5F68}"/>
          </ac:graphicFrameMkLst>
        </pc:graphicFrameChg>
        <pc:graphicFrameChg chg="add mod">
          <ac:chgData name="Valerio Formato" userId="66248394-ba60-4023-b3dc-21e1cb9893e7" providerId="ADAL" clId="{398567AD-4E69-485D-B4B3-24966E034F76}" dt="2023-01-24T17:35:47.027" v="5957" actId="1076"/>
          <ac:graphicFrameMkLst>
            <pc:docMk/>
            <pc:sldMk cId="569182786" sldId="305"/>
            <ac:graphicFrameMk id="47" creationId="{14CD7D14-7029-E9D9-BB92-BCB51B5AF0DB}"/>
          </ac:graphicFrameMkLst>
        </pc:graphicFrameChg>
        <pc:graphicFrameChg chg="add mod">
          <ac:chgData name="Valerio Formato" userId="66248394-ba60-4023-b3dc-21e1cb9893e7" providerId="ADAL" clId="{398567AD-4E69-485D-B4B3-24966E034F76}" dt="2023-01-24T17:35:47.027" v="5957" actId="1076"/>
          <ac:graphicFrameMkLst>
            <pc:docMk/>
            <pc:sldMk cId="569182786" sldId="305"/>
            <ac:graphicFrameMk id="50" creationId="{BED4331D-FA0F-AF86-F75A-998185A6EE04}"/>
          </ac:graphicFrameMkLst>
        </pc:graphicFrame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3" creationId="{1A3273AB-F432-4C6D-3CA4-1717EA379300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12" creationId="{9199460F-F721-AD28-1DD4-DB9336231D8C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13" creationId="{B7B05D6F-5717-7AD4-9DA1-C6DE5891342D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14" creationId="{A8EC70E8-473E-E571-66EA-77A7019635DB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18" creationId="{C81A21DF-4B59-EE97-20D8-D7483C005B79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20" creationId="{A1C40F8F-1447-9B17-D35A-E12E517130E7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23" creationId="{69E38588-5965-1696-D50E-0250EA542F3D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24" creationId="{BFFD49B0-2047-3CC9-5D55-C1FC5DD98D1C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26" creationId="{CBEE5BC3-758C-9E00-AD03-7366317C3E16}"/>
          </ac:picMkLst>
        </pc:picChg>
        <pc:picChg chg="del">
          <ac:chgData name="Valerio Formato" userId="66248394-ba60-4023-b3dc-21e1cb9893e7" providerId="ADAL" clId="{398567AD-4E69-485D-B4B3-24966E034F76}" dt="2023-01-24T17:26:15.844" v="5856" actId="478"/>
          <ac:picMkLst>
            <pc:docMk/>
            <pc:sldMk cId="569182786" sldId="305"/>
            <ac:picMk id="27" creationId="{FFE148C6-2A44-3535-7F60-8474797C9F5C}"/>
          </ac:picMkLst>
        </pc:picChg>
        <pc:picChg chg="add del mod">
          <ac:chgData name="Valerio Formato" userId="66248394-ba60-4023-b3dc-21e1cb9893e7" providerId="ADAL" clId="{398567AD-4E69-485D-B4B3-24966E034F76}" dt="2023-01-24T17:34:12.415" v="5939"/>
          <ac:picMkLst>
            <pc:docMk/>
            <pc:sldMk cId="569182786" sldId="305"/>
            <ac:picMk id="38" creationId="{AAFA0122-EA64-D95D-CB78-FBF285D8C627}"/>
          </ac:picMkLst>
        </pc:picChg>
        <pc:picChg chg="add del mod">
          <ac:chgData name="Valerio Formato" userId="66248394-ba60-4023-b3dc-21e1cb9893e7" providerId="ADAL" clId="{398567AD-4E69-485D-B4B3-24966E034F76}" dt="2023-01-24T17:34:12.415" v="5939"/>
          <ac:picMkLst>
            <pc:docMk/>
            <pc:sldMk cId="569182786" sldId="305"/>
            <ac:picMk id="39" creationId="{D42388C0-8AAA-66F5-1913-D5810CDC51ED}"/>
          </ac:picMkLst>
        </pc:picChg>
        <pc:picChg chg="add del mod">
          <ac:chgData name="Valerio Formato" userId="66248394-ba60-4023-b3dc-21e1cb9893e7" providerId="ADAL" clId="{398567AD-4E69-485D-B4B3-24966E034F76}" dt="2023-01-24T17:34:12.415" v="5939"/>
          <ac:picMkLst>
            <pc:docMk/>
            <pc:sldMk cId="569182786" sldId="305"/>
            <ac:picMk id="40" creationId="{1FD85132-6355-9C41-4B5A-9A2FF10B1339}"/>
          </ac:picMkLst>
        </pc:picChg>
        <pc:picChg chg="mod">
          <ac:chgData name="Valerio Formato" userId="66248394-ba60-4023-b3dc-21e1cb9893e7" providerId="ADAL" clId="{398567AD-4E69-485D-B4B3-24966E034F76}" dt="2023-01-24T17:35:04.215" v="5950"/>
          <ac:picMkLst>
            <pc:docMk/>
            <pc:sldMk cId="569182786" sldId="305"/>
            <ac:picMk id="44" creationId="{3E46DDAD-5DE8-C1AB-EDD0-B8B08D83DFB6}"/>
          </ac:picMkLst>
        </pc:picChg>
        <pc:picChg chg="mod">
          <ac:chgData name="Valerio Formato" userId="66248394-ba60-4023-b3dc-21e1cb9893e7" providerId="ADAL" clId="{398567AD-4E69-485D-B4B3-24966E034F76}" dt="2023-01-24T17:35:04.215" v="5950"/>
          <ac:picMkLst>
            <pc:docMk/>
            <pc:sldMk cId="569182786" sldId="305"/>
            <ac:picMk id="45" creationId="{E83BFB24-9A69-7D5C-ED7B-3625E4722FB8}"/>
          </ac:picMkLst>
        </pc:picChg>
        <pc:picChg chg="mod">
          <ac:chgData name="Valerio Formato" userId="66248394-ba60-4023-b3dc-21e1cb9893e7" providerId="ADAL" clId="{398567AD-4E69-485D-B4B3-24966E034F76}" dt="2023-01-24T17:35:04.215" v="5950"/>
          <ac:picMkLst>
            <pc:docMk/>
            <pc:sldMk cId="569182786" sldId="305"/>
            <ac:picMk id="46" creationId="{E59BB116-8251-23E3-D04B-77D8C1E8DE5D}"/>
          </ac:picMkLst>
        </pc:pic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4" creationId="{446A9C21-E44B-8016-31DE-BF9D8EE7F327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5" creationId="{50E07CD7-C658-A520-0705-EFDE6F603313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8" creationId="{C02EC7A7-48B3-F3E7-9268-8D2A944BA38D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28" creationId="{27B92D7D-1CFA-28F2-6E34-A9E9E5A7AEC7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0" creationId="{FFAC548C-3824-56FE-B6B6-B1CB8016969D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1" creationId="{0CDC9651-5392-C072-F2C8-4CFE5968C1A3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2" creationId="{0BB38E90-3283-4240-1993-30AEED6CB24E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3" creationId="{F65E47B0-E465-3576-A28E-4F992FB65751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4" creationId="{28DBEFD0-EA64-0748-905D-1C1F8C5A9D54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5" creationId="{52DD50DE-CFF6-1A35-6681-82BF5AEB574C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6" creationId="{C05C6430-356D-4314-495B-051DB0A4ABA0}"/>
          </ac:cxnSpMkLst>
        </pc:cxnChg>
        <pc:cxnChg chg="del">
          <ac:chgData name="Valerio Formato" userId="66248394-ba60-4023-b3dc-21e1cb9893e7" providerId="ADAL" clId="{398567AD-4E69-485D-B4B3-24966E034F76}" dt="2023-01-24T17:26:15.844" v="5856" actId="478"/>
          <ac:cxnSpMkLst>
            <pc:docMk/>
            <pc:sldMk cId="569182786" sldId="305"/>
            <ac:cxnSpMk id="37" creationId="{459C8F7C-44AA-5227-72F6-8B49B6C526F1}"/>
          </ac:cxnSpMkLst>
        </pc:cxnChg>
      </pc:sldChg>
      <pc:sldChg chg="addSp delSp modSp add mod">
        <pc:chgData name="Valerio Formato" userId="66248394-ba60-4023-b3dc-21e1cb9893e7" providerId="ADAL" clId="{398567AD-4E69-485D-B4B3-24966E034F76}" dt="2023-01-24T17:30:53.417" v="5907" actId="1076"/>
        <pc:sldMkLst>
          <pc:docMk/>
          <pc:sldMk cId="1021354867" sldId="306"/>
        </pc:sldMkLst>
        <pc:spChg chg="add mod">
          <ac:chgData name="Valerio Formato" userId="66248394-ba60-4023-b3dc-21e1cb9893e7" providerId="ADAL" clId="{398567AD-4E69-485D-B4B3-24966E034F76}" dt="2023-01-24T17:30:53.417" v="5907" actId="1076"/>
          <ac:spMkLst>
            <pc:docMk/>
            <pc:sldMk cId="1021354867" sldId="306"/>
            <ac:spMk id="4" creationId="{78757EE9-53B9-C532-FC18-E85AC268574F}"/>
          </ac:spMkLst>
        </pc:spChg>
        <pc:spChg chg="add mod">
          <ac:chgData name="Valerio Formato" userId="66248394-ba60-4023-b3dc-21e1cb9893e7" providerId="ADAL" clId="{398567AD-4E69-485D-B4B3-24966E034F76}" dt="2023-01-24T17:30:53.417" v="5907" actId="1076"/>
          <ac:spMkLst>
            <pc:docMk/>
            <pc:sldMk cId="1021354867" sldId="306"/>
            <ac:spMk id="7" creationId="{DFC074C0-43A2-BFDE-B1D4-FF6D7763E78E}"/>
          </ac:spMkLst>
        </pc:spChg>
        <pc:spChg chg="add mod">
          <ac:chgData name="Valerio Formato" userId="66248394-ba60-4023-b3dc-21e1cb9893e7" providerId="ADAL" clId="{398567AD-4E69-485D-B4B3-24966E034F76}" dt="2023-01-24T17:30:53.417" v="5907" actId="1076"/>
          <ac:spMkLst>
            <pc:docMk/>
            <pc:sldMk cId="1021354867" sldId="306"/>
            <ac:spMk id="8" creationId="{88AA1A28-6EDA-B3D2-5F4B-A8CE246D7AA5}"/>
          </ac:spMkLst>
        </pc:spChg>
        <pc:spChg chg="del">
          <ac:chgData name="Valerio Formato" userId="66248394-ba60-4023-b3dc-21e1cb9893e7" providerId="ADAL" clId="{398567AD-4E69-485D-B4B3-24966E034F76}" dt="2023-01-24T17:28:45.505" v="5891" actId="478"/>
          <ac:spMkLst>
            <pc:docMk/>
            <pc:sldMk cId="1021354867" sldId="306"/>
            <ac:spMk id="3093" creationId="{36B7319A-063A-6BBA-3C37-DDD528D6B1B4}"/>
          </ac:spMkLst>
        </pc:spChg>
        <pc:grpChg chg="del">
          <ac:chgData name="Valerio Formato" userId="66248394-ba60-4023-b3dc-21e1cb9893e7" providerId="ADAL" clId="{398567AD-4E69-485D-B4B3-24966E034F76}" dt="2023-01-24T17:28:47.160" v="5892" actId="478"/>
          <ac:grpSpMkLst>
            <pc:docMk/>
            <pc:sldMk cId="1021354867" sldId="306"/>
            <ac:grpSpMk id="48" creationId="{9BCCA5BF-2422-37DE-3341-DA24C1F0B42B}"/>
          </ac:grpSpMkLst>
        </pc:grpChg>
        <pc:grpChg chg="del">
          <ac:chgData name="Valerio Formato" userId="66248394-ba60-4023-b3dc-21e1cb9893e7" providerId="ADAL" clId="{398567AD-4E69-485D-B4B3-24966E034F76}" dt="2023-01-24T17:28:45.505" v="5891" actId="478"/>
          <ac:grpSpMkLst>
            <pc:docMk/>
            <pc:sldMk cId="1021354867" sldId="306"/>
            <ac:grpSpMk id="60" creationId="{791DF479-C006-9FD1-32A5-F713EF42CD60}"/>
          </ac:grpSpMkLst>
        </pc:grpChg>
        <pc:grpChg chg="del">
          <ac:chgData name="Valerio Formato" userId="66248394-ba60-4023-b3dc-21e1cb9893e7" providerId="ADAL" clId="{398567AD-4E69-485D-B4B3-24966E034F76}" dt="2023-01-24T17:28:47.668" v="5893" actId="478"/>
          <ac:grpSpMkLst>
            <pc:docMk/>
            <pc:sldMk cId="1021354867" sldId="306"/>
            <ac:grpSpMk id="3094" creationId="{37B0833A-884E-03D6-3F8B-15A2CCC12426}"/>
          </ac:grpSpMkLst>
        </pc:grpChg>
        <pc:picChg chg="add mod modCrop">
          <ac:chgData name="Valerio Formato" userId="66248394-ba60-4023-b3dc-21e1cb9893e7" providerId="ADAL" clId="{398567AD-4E69-485D-B4B3-24966E034F76}" dt="2023-01-24T17:30:07.482" v="5902" actId="1076"/>
          <ac:picMkLst>
            <pc:docMk/>
            <pc:sldMk cId="1021354867" sldId="306"/>
            <ac:picMk id="3" creationId="{F21D047E-E95D-1F86-7733-E53A97A8E594}"/>
          </ac:picMkLst>
        </pc:picChg>
        <pc:picChg chg="add mod">
          <ac:chgData name="Valerio Formato" userId="66248394-ba60-4023-b3dc-21e1cb9893e7" providerId="ADAL" clId="{398567AD-4E69-485D-B4B3-24966E034F76}" dt="2023-01-24T17:30:10.401" v="5903" actId="1076"/>
          <ac:picMkLst>
            <pc:docMk/>
            <pc:sldMk cId="1021354867" sldId="306"/>
            <ac:picMk id="5" creationId="{BB309D24-43EB-E52C-792B-837E3E38DF0A}"/>
          </ac:picMkLst>
        </pc:picChg>
        <pc:picChg chg="add mod">
          <ac:chgData name="Valerio Formato" userId="66248394-ba60-4023-b3dc-21e1cb9893e7" providerId="ADAL" clId="{398567AD-4E69-485D-B4B3-24966E034F76}" dt="2023-01-24T17:29:28.642" v="5897" actId="1076"/>
          <ac:picMkLst>
            <pc:docMk/>
            <pc:sldMk cId="1021354867" sldId="306"/>
            <ac:picMk id="6" creationId="{A0D81859-2104-001B-9D44-D565E682CA8C}"/>
          </ac:picMkLst>
        </pc:picChg>
      </pc:sldChg>
      <pc:sldChg chg="addSp delSp modSp add mod ord">
        <pc:chgData name="Valerio Formato" userId="66248394-ba60-4023-b3dc-21e1cb9893e7" providerId="ADAL" clId="{398567AD-4E69-485D-B4B3-24966E034F76}" dt="2023-01-24T17:32:38.876" v="5928" actId="1076"/>
        <pc:sldMkLst>
          <pc:docMk/>
          <pc:sldMk cId="210928001" sldId="307"/>
        </pc:sldMkLst>
        <pc:spChg chg="del mod">
          <ac:chgData name="Valerio Formato" userId="66248394-ba60-4023-b3dc-21e1cb9893e7" providerId="ADAL" clId="{398567AD-4E69-485D-B4B3-24966E034F76}" dt="2023-01-24T17:31:43.513" v="5915" actId="478"/>
          <ac:spMkLst>
            <pc:docMk/>
            <pc:sldMk cId="210928001" sldId="307"/>
            <ac:spMk id="3093" creationId="{36B7319A-063A-6BBA-3C37-DDD528D6B1B4}"/>
          </ac:spMkLst>
        </pc:spChg>
        <pc:spChg chg="mod">
          <ac:chgData name="Valerio Formato" userId="66248394-ba60-4023-b3dc-21e1cb9893e7" providerId="ADAL" clId="{398567AD-4E69-485D-B4B3-24966E034F76}" dt="2023-01-24T17:31:39.499" v="5911" actId="6549"/>
          <ac:spMkLst>
            <pc:docMk/>
            <pc:sldMk cId="210928001" sldId="307"/>
            <ac:spMk id="3096" creationId="{12B0AE4F-D85B-9DDA-9E4E-1C82D585F833}"/>
          </ac:spMkLst>
        </pc:spChg>
        <pc:grpChg chg="del">
          <ac:chgData name="Valerio Formato" userId="66248394-ba60-4023-b3dc-21e1cb9893e7" providerId="ADAL" clId="{398567AD-4E69-485D-B4B3-24966E034F76}" dt="2023-01-24T17:31:38.744" v="5909" actId="478"/>
          <ac:grpSpMkLst>
            <pc:docMk/>
            <pc:sldMk cId="210928001" sldId="307"/>
            <ac:grpSpMk id="48" creationId="{9BCCA5BF-2422-37DE-3341-DA24C1F0B42B}"/>
          </ac:grpSpMkLst>
        </pc:grpChg>
        <pc:grpChg chg="del">
          <ac:chgData name="Valerio Formato" userId="66248394-ba60-4023-b3dc-21e1cb9893e7" providerId="ADAL" clId="{398567AD-4E69-485D-B4B3-24966E034F76}" dt="2023-01-24T17:31:39.155" v="5910" actId="478"/>
          <ac:grpSpMkLst>
            <pc:docMk/>
            <pc:sldMk cId="210928001" sldId="307"/>
            <ac:grpSpMk id="60" creationId="{791DF479-C006-9FD1-32A5-F713EF42CD60}"/>
          </ac:grpSpMkLst>
        </pc:grpChg>
        <pc:grpChg chg="del">
          <ac:chgData name="Valerio Formato" userId="66248394-ba60-4023-b3dc-21e1cb9893e7" providerId="ADAL" clId="{398567AD-4E69-485D-B4B3-24966E034F76}" dt="2023-01-24T17:31:41.879" v="5913" actId="478"/>
          <ac:grpSpMkLst>
            <pc:docMk/>
            <pc:sldMk cId="210928001" sldId="307"/>
            <ac:grpSpMk id="3094" creationId="{37B0833A-884E-03D6-3F8B-15A2CCC12426}"/>
          </ac:grpSpMkLst>
        </pc:grpChg>
        <pc:picChg chg="add del mod">
          <ac:chgData name="Valerio Formato" userId="66248394-ba60-4023-b3dc-21e1cb9893e7" providerId="ADAL" clId="{398567AD-4E69-485D-B4B3-24966E034F76}" dt="2023-01-24T17:31:58.394" v="5920"/>
          <ac:picMkLst>
            <pc:docMk/>
            <pc:sldMk cId="210928001" sldId="307"/>
            <ac:picMk id="3" creationId="{8AEA005F-4797-BB4A-E65D-6E73D485C1AB}"/>
          </ac:picMkLst>
        </pc:picChg>
        <pc:picChg chg="add mod modCrop">
          <ac:chgData name="Valerio Formato" userId="66248394-ba60-4023-b3dc-21e1cb9893e7" providerId="ADAL" clId="{398567AD-4E69-485D-B4B3-24966E034F76}" dt="2023-01-24T17:32:38.876" v="5928" actId="1076"/>
          <ac:picMkLst>
            <pc:docMk/>
            <pc:sldMk cId="210928001" sldId="307"/>
            <ac:picMk id="4" creationId="{213E1B46-14E6-673D-9F85-33B00F41E729}"/>
          </ac:picMkLst>
        </pc:picChg>
        <pc:picChg chg="del">
          <ac:chgData name="Valerio Formato" userId="66248394-ba60-4023-b3dc-21e1cb9893e7" providerId="ADAL" clId="{398567AD-4E69-485D-B4B3-24966E034F76}" dt="2023-01-24T17:31:40.478" v="5912" actId="478"/>
          <ac:picMkLst>
            <pc:docMk/>
            <pc:sldMk cId="210928001" sldId="307"/>
            <ac:picMk id="3097" creationId="{E0208CE1-835A-AB21-A2DE-6993D0986392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7:42:41.551" v="6059" actId="1076"/>
        <pc:sldMkLst>
          <pc:docMk/>
          <pc:sldMk cId="3888762313" sldId="308"/>
        </pc:sldMkLst>
        <pc:spChg chg="add mod">
          <ac:chgData name="Valerio Formato" userId="66248394-ba60-4023-b3dc-21e1cb9893e7" providerId="ADAL" clId="{398567AD-4E69-485D-B4B3-24966E034F76}" dt="2023-01-24T17:33:32.103" v="5937" actId="1076"/>
          <ac:spMkLst>
            <pc:docMk/>
            <pc:sldMk cId="3888762313" sldId="308"/>
            <ac:spMk id="6" creationId="{98248421-DDB6-7C9C-2980-F7A59B9AD352}"/>
          </ac:spMkLst>
        </pc:spChg>
        <pc:picChg chg="add mod">
          <ac:chgData name="Valerio Formato" userId="66248394-ba60-4023-b3dc-21e1cb9893e7" providerId="ADAL" clId="{398567AD-4E69-485D-B4B3-24966E034F76}" dt="2023-01-24T17:33:32.103" v="5937" actId="1076"/>
          <ac:picMkLst>
            <pc:docMk/>
            <pc:sldMk cId="3888762313" sldId="308"/>
            <ac:picMk id="3" creationId="{1B8C9774-37A2-4EFB-EFCE-67192C66AF3F}"/>
          </ac:picMkLst>
        </pc:picChg>
        <pc:picChg chg="add mod">
          <ac:chgData name="Valerio Formato" userId="66248394-ba60-4023-b3dc-21e1cb9893e7" providerId="ADAL" clId="{398567AD-4E69-485D-B4B3-24966E034F76}" dt="2023-01-24T17:33:27.891" v="5936" actId="1076"/>
          <ac:picMkLst>
            <pc:docMk/>
            <pc:sldMk cId="3888762313" sldId="308"/>
            <ac:picMk id="4" creationId="{30CC1968-A689-6955-4B08-F6A8D0596F79}"/>
          </ac:picMkLst>
        </pc:picChg>
        <pc:picChg chg="add mod">
          <ac:chgData name="Valerio Formato" userId="66248394-ba60-4023-b3dc-21e1cb9893e7" providerId="ADAL" clId="{398567AD-4E69-485D-B4B3-24966E034F76}" dt="2023-01-24T17:33:32.103" v="5937" actId="1076"/>
          <ac:picMkLst>
            <pc:docMk/>
            <pc:sldMk cId="3888762313" sldId="308"/>
            <ac:picMk id="5" creationId="{D2934455-290D-0F9B-4592-2AC11917010C}"/>
          </ac:picMkLst>
        </pc:picChg>
        <pc:picChg chg="add del mod">
          <ac:chgData name="Valerio Formato" userId="66248394-ba60-4023-b3dc-21e1cb9893e7" providerId="ADAL" clId="{398567AD-4E69-485D-B4B3-24966E034F76}" dt="2023-01-24T17:42:02.910" v="6052" actId="478"/>
          <ac:picMkLst>
            <pc:docMk/>
            <pc:sldMk cId="3888762313" sldId="308"/>
            <ac:picMk id="7" creationId="{5B8FD255-8D97-9720-FCEC-2AD4C279ADBD}"/>
          </ac:picMkLst>
        </pc:picChg>
        <pc:picChg chg="add mod modCrop">
          <ac:chgData name="Valerio Formato" userId="66248394-ba60-4023-b3dc-21e1cb9893e7" providerId="ADAL" clId="{398567AD-4E69-485D-B4B3-24966E034F76}" dt="2023-01-24T17:42:41.551" v="6059" actId="1076"/>
          <ac:picMkLst>
            <pc:docMk/>
            <pc:sldMk cId="3888762313" sldId="308"/>
            <ac:picMk id="8" creationId="{EBEC1096-E756-972F-57D5-9C0F314DF582}"/>
          </ac:picMkLst>
        </pc:picChg>
      </pc:sldChg>
      <pc:sldChg chg="add">
        <pc:chgData name="Valerio Formato" userId="66248394-ba60-4023-b3dc-21e1cb9893e7" providerId="ADAL" clId="{398567AD-4E69-485D-B4B3-24966E034F76}" dt="2023-01-24T17:34:52.115" v="5946" actId="2890"/>
        <pc:sldMkLst>
          <pc:docMk/>
          <pc:sldMk cId="288808176" sldId="309"/>
        </pc:sldMkLst>
      </pc:sldChg>
      <pc:sldChg chg="addSp delSp modSp add mod">
        <pc:chgData name="Valerio Formato" userId="66248394-ba60-4023-b3dc-21e1cb9893e7" providerId="ADAL" clId="{398567AD-4E69-485D-B4B3-24966E034F76}" dt="2023-01-24T17:36:54.058" v="5980" actId="1076"/>
        <pc:sldMkLst>
          <pc:docMk/>
          <pc:sldMk cId="202802317" sldId="310"/>
        </pc:sldMkLst>
        <pc:spChg chg="mod">
          <ac:chgData name="Valerio Formato" userId="66248394-ba60-4023-b3dc-21e1cb9893e7" providerId="ADAL" clId="{398567AD-4E69-485D-B4B3-24966E034F76}" dt="2023-01-24T17:36:05.725" v="5972" actId="20577"/>
          <ac:spMkLst>
            <pc:docMk/>
            <pc:sldMk cId="202802317" sldId="310"/>
            <ac:spMk id="2" creationId="{81B33FEF-6AB5-59FA-324F-949F4515C44D}"/>
          </ac:spMkLst>
        </pc:spChg>
        <pc:spChg chg="del">
          <ac:chgData name="Valerio Formato" userId="66248394-ba60-4023-b3dc-21e1cb9893e7" providerId="ADAL" clId="{398567AD-4E69-485D-B4B3-24966E034F76}" dt="2023-01-24T17:36:00.760" v="5963" actId="478"/>
          <ac:spMkLst>
            <pc:docMk/>
            <pc:sldMk cId="202802317" sldId="310"/>
            <ac:spMk id="6" creationId="{98248421-DDB6-7C9C-2980-F7A59B9AD352}"/>
          </ac:spMkLst>
        </pc:spChg>
        <pc:spChg chg="add mod">
          <ac:chgData name="Valerio Formato" userId="66248394-ba60-4023-b3dc-21e1cb9893e7" providerId="ADAL" clId="{398567AD-4E69-485D-B4B3-24966E034F76}" dt="2023-01-24T17:36:29.471" v="5975" actId="1076"/>
          <ac:spMkLst>
            <pc:docMk/>
            <pc:sldMk cId="202802317" sldId="310"/>
            <ac:spMk id="7" creationId="{020DBF30-572E-2D55-582B-8F99C1F0A2AB}"/>
          </ac:spMkLst>
        </pc:spChg>
        <pc:picChg chg="del">
          <ac:chgData name="Valerio Formato" userId="66248394-ba60-4023-b3dc-21e1cb9893e7" providerId="ADAL" clId="{398567AD-4E69-485D-B4B3-24966E034F76}" dt="2023-01-24T17:35:59.346" v="5962" actId="478"/>
          <ac:picMkLst>
            <pc:docMk/>
            <pc:sldMk cId="202802317" sldId="310"/>
            <ac:picMk id="3" creationId="{1B8C9774-37A2-4EFB-EFCE-67192C66AF3F}"/>
          </ac:picMkLst>
        </pc:picChg>
        <pc:picChg chg="del">
          <ac:chgData name="Valerio Formato" userId="66248394-ba60-4023-b3dc-21e1cb9893e7" providerId="ADAL" clId="{398567AD-4E69-485D-B4B3-24966E034F76}" dt="2023-01-24T17:35:58.314" v="5960" actId="478"/>
          <ac:picMkLst>
            <pc:docMk/>
            <pc:sldMk cId="202802317" sldId="310"/>
            <ac:picMk id="4" creationId="{30CC1968-A689-6955-4B08-F6A8D0596F79}"/>
          </ac:picMkLst>
        </pc:picChg>
        <pc:picChg chg="del">
          <ac:chgData name="Valerio Formato" userId="66248394-ba60-4023-b3dc-21e1cb9893e7" providerId="ADAL" clId="{398567AD-4E69-485D-B4B3-24966E034F76}" dt="2023-01-24T17:35:59.056" v="5961" actId="478"/>
          <ac:picMkLst>
            <pc:docMk/>
            <pc:sldMk cId="202802317" sldId="310"/>
            <ac:picMk id="5" creationId="{D2934455-290D-0F9B-4592-2AC11917010C}"/>
          </ac:picMkLst>
        </pc:picChg>
        <pc:picChg chg="add mod">
          <ac:chgData name="Valerio Formato" userId="66248394-ba60-4023-b3dc-21e1cb9893e7" providerId="ADAL" clId="{398567AD-4E69-485D-B4B3-24966E034F76}" dt="2023-01-24T17:36:42.624" v="5977" actId="207"/>
          <ac:picMkLst>
            <pc:docMk/>
            <pc:sldMk cId="202802317" sldId="310"/>
            <ac:picMk id="8" creationId="{9CF541F7-E538-FABA-BD85-D7B540186DCB}"/>
          </ac:picMkLst>
        </pc:picChg>
        <pc:picChg chg="add mod">
          <ac:chgData name="Valerio Formato" userId="66248394-ba60-4023-b3dc-21e1cb9893e7" providerId="ADAL" clId="{398567AD-4E69-485D-B4B3-24966E034F76}" dt="2023-01-24T17:36:54.058" v="5980" actId="1076"/>
          <ac:picMkLst>
            <pc:docMk/>
            <pc:sldMk cId="202802317" sldId="310"/>
            <ac:picMk id="9" creationId="{1C353CCB-5B17-12E1-FA9E-FA4862B41CFE}"/>
          </ac:picMkLst>
        </pc:picChg>
      </pc:sldChg>
      <pc:sldChg chg="addSp modSp add mod">
        <pc:chgData name="Valerio Formato" userId="66248394-ba60-4023-b3dc-21e1cb9893e7" providerId="ADAL" clId="{398567AD-4E69-485D-B4B3-24966E034F76}" dt="2023-01-24T17:41:13.323" v="6049" actId="1076"/>
        <pc:sldMkLst>
          <pc:docMk/>
          <pc:sldMk cId="2830084652" sldId="311"/>
        </pc:sldMkLst>
        <pc:picChg chg="add mod">
          <ac:chgData name="Valerio Formato" userId="66248394-ba60-4023-b3dc-21e1cb9893e7" providerId="ADAL" clId="{398567AD-4E69-485D-B4B3-24966E034F76}" dt="2023-01-24T17:38:14.248" v="5999" actId="1076"/>
          <ac:picMkLst>
            <pc:docMk/>
            <pc:sldMk cId="2830084652" sldId="311"/>
            <ac:picMk id="3" creationId="{8CEEC051-E952-A012-2338-D2A47210B7CA}"/>
          </ac:picMkLst>
        </pc:picChg>
        <pc:picChg chg="add mod">
          <ac:chgData name="Valerio Formato" userId="66248394-ba60-4023-b3dc-21e1cb9893e7" providerId="ADAL" clId="{398567AD-4E69-485D-B4B3-24966E034F76}" dt="2023-01-24T17:41:13.323" v="6049" actId="1076"/>
          <ac:picMkLst>
            <pc:docMk/>
            <pc:sldMk cId="2830084652" sldId="311"/>
            <ac:picMk id="4" creationId="{FD8825B6-36BF-BEF9-5560-7FC57D0DDBEA}"/>
          </ac:picMkLst>
        </pc:picChg>
        <pc:picChg chg="add mod">
          <ac:chgData name="Valerio Formato" userId="66248394-ba60-4023-b3dc-21e1cb9893e7" providerId="ADAL" clId="{398567AD-4E69-485D-B4B3-24966E034F76}" dt="2023-01-24T17:41:13.323" v="6049" actId="1076"/>
          <ac:picMkLst>
            <pc:docMk/>
            <pc:sldMk cId="2830084652" sldId="311"/>
            <ac:picMk id="5" creationId="{F2FE72FD-A581-8ADC-D977-71A3DD25933F}"/>
          </ac:picMkLst>
        </pc:picChg>
      </pc:sldChg>
      <pc:sldChg chg="addSp modSp add mod ord">
        <pc:chgData name="Valerio Formato" userId="66248394-ba60-4023-b3dc-21e1cb9893e7" providerId="ADAL" clId="{398567AD-4E69-485D-B4B3-24966E034F76}" dt="2023-01-24T17:37:57.646" v="5994"/>
        <pc:sldMkLst>
          <pc:docMk/>
          <pc:sldMk cId="166342202" sldId="312"/>
        </pc:sldMkLst>
        <pc:spChg chg="add mod">
          <ac:chgData name="Valerio Formato" userId="66248394-ba60-4023-b3dc-21e1cb9893e7" providerId="ADAL" clId="{398567AD-4E69-485D-B4B3-24966E034F76}" dt="2023-01-24T17:37:39.163" v="5992" actId="1076"/>
          <ac:spMkLst>
            <pc:docMk/>
            <pc:sldMk cId="166342202" sldId="312"/>
            <ac:spMk id="4" creationId="{88343B8E-F8CC-85C8-C6A3-172385B0856A}"/>
          </ac:spMkLst>
        </pc:spChg>
        <pc:picChg chg="add mod">
          <ac:chgData name="Valerio Formato" userId="66248394-ba60-4023-b3dc-21e1cb9893e7" providerId="ADAL" clId="{398567AD-4E69-485D-B4B3-24966E034F76}" dt="2023-01-24T17:37:36.236" v="5991" actId="1076"/>
          <ac:picMkLst>
            <pc:docMk/>
            <pc:sldMk cId="166342202" sldId="312"/>
            <ac:picMk id="3" creationId="{9FD92E4E-4339-B25F-CC99-2D446745B32C}"/>
          </ac:picMkLst>
        </pc:picChg>
      </pc:sldChg>
      <pc:sldChg chg="add del">
        <pc:chgData name="Valerio Formato" userId="66248394-ba60-4023-b3dc-21e1cb9893e7" providerId="ADAL" clId="{398567AD-4E69-485D-B4B3-24966E034F76}" dt="2023-01-24T17:44:39.701" v="6080" actId="47"/>
        <pc:sldMkLst>
          <pc:docMk/>
          <pc:sldMk cId="2021012954" sldId="313"/>
        </pc:sldMkLst>
      </pc:sldChg>
      <pc:sldChg chg="addSp delSp modSp add mod">
        <pc:chgData name="Valerio Formato" userId="66248394-ba60-4023-b3dc-21e1cb9893e7" providerId="ADAL" clId="{398567AD-4E69-485D-B4B3-24966E034F76}" dt="2023-01-24T17:45:27.514" v="6153" actId="20577"/>
        <pc:sldMkLst>
          <pc:docMk/>
          <pc:sldMk cId="2383334294" sldId="314"/>
        </pc:sldMkLst>
        <pc:spChg chg="mod">
          <ac:chgData name="Valerio Formato" userId="66248394-ba60-4023-b3dc-21e1cb9893e7" providerId="ADAL" clId="{398567AD-4E69-485D-B4B3-24966E034F76}" dt="2023-01-24T17:39:05.527" v="6011" actId="20577"/>
          <ac:spMkLst>
            <pc:docMk/>
            <pc:sldMk cId="2383334294" sldId="314"/>
            <ac:spMk id="2" creationId="{81B33FEF-6AB5-59FA-324F-949F4515C44D}"/>
          </ac:spMkLst>
        </pc:spChg>
        <pc:spChg chg="add del mod">
          <ac:chgData name="Valerio Formato" userId="66248394-ba60-4023-b3dc-21e1cb9893e7" providerId="ADAL" clId="{398567AD-4E69-485D-B4B3-24966E034F76}" dt="2023-01-24T17:39:15.625" v="6014"/>
          <ac:spMkLst>
            <pc:docMk/>
            <pc:sldMk cId="2383334294" sldId="314"/>
            <ac:spMk id="3" creationId="{EDF80C7E-E9EA-BB71-1401-C1A249746789}"/>
          </ac:spMkLst>
        </pc:spChg>
        <pc:spChg chg="add mod">
          <ac:chgData name="Valerio Formato" userId="66248394-ba60-4023-b3dc-21e1cb9893e7" providerId="ADAL" clId="{398567AD-4E69-485D-B4B3-24966E034F76}" dt="2023-01-24T17:45:27.514" v="6153" actId="20577"/>
          <ac:spMkLst>
            <pc:docMk/>
            <pc:sldMk cId="2383334294" sldId="314"/>
            <ac:spMk id="4" creationId="{B45B459B-E06F-A4D8-6DA1-041873DEABAC}"/>
          </ac:spMkLst>
        </pc:spChg>
        <pc:spChg chg="add del mod">
          <ac:chgData name="Valerio Formato" userId="66248394-ba60-4023-b3dc-21e1cb9893e7" providerId="ADAL" clId="{398567AD-4E69-485D-B4B3-24966E034F76}" dt="2023-01-24T17:39:22.490" v="6017"/>
          <ac:spMkLst>
            <pc:docMk/>
            <pc:sldMk cId="2383334294" sldId="314"/>
            <ac:spMk id="5" creationId="{485F8B33-066B-FDE5-C654-83CE47D3BAEA}"/>
          </ac:spMkLst>
        </pc:spChg>
        <pc:spChg chg="add del mod">
          <ac:chgData name="Valerio Formato" userId="66248394-ba60-4023-b3dc-21e1cb9893e7" providerId="ADAL" clId="{398567AD-4E69-485D-B4B3-24966E034F76}" dt="2023-01-24T17:39:35.919" v="6019"/>
          <ac:spMkLst>
            <pc:docMk/>
            <pc:sldMk cId="2383334294" sldId="314"/>
            <ac:spMk id="6" creationId="{FEE27520-41E5-80B1-FFBA-59C7EE2A1169}"/>
          </ac:spMkLst>
        </pc:spChg>
        <pc:picChg chg="del">
          <ac:chgData name="Valerio Formato" userId="66248394-ba60-4023-b3dc-21e1cb9893e7" providerId="ADAL" clId="{398567AD-4E69-485D-B4B3-24966E034F76}" dt="2023-01-24T17:39:08.841" v="6012" actId="478"/>
          <ac:picMkLst>
            <pc:docMk/>
            <pc:sldMk cId="2383334294" sldId="314"/>
            <ac:picMk id="3074" creationId="{0EAC69EB-5461-695F-A939-48CAE23BBDF8}"/>
          </ac:picMkLst>
        </pc:picChg>
      </pc:sldChg>
      <pc:sldChg chg="addSp delSp modSp add mod">
        <pc:chgData name="Valerio Formato" userId="66248394-ba60-4023-b3dc-21e1cb9893e7" providerId="ADAL" clId="{398567AD-4E69-485D-B4B3-24966E034F76}" dt="2023-01-24T17:44:28.768" v="6079" actId="207"/>
        <pc:sldMkLst>
          <pc:docMk/>
          <pc:sldMk cId="3378033245" sldId="315"/>
        </pc:sldMkLst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8" creationId="{7D6EE395-4F49-2679-7838-45AF22206505}"/>
          </ac:spMkLst>
        </pc:spChg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9" creationId="{8C5CAF2D-C2B0-DC06-7730-F1202AE30849}"/>
          </ac:spMkLst>
        </pc:spChg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10" creationId="{08F0663B-2A46-8FAC-3379-64F7DF9B3903}"/>
          </ac:spMkLst>
        </pc:spChg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11" creationId="{FC74E72A-BF20-761D-54E1-69236DAAA66B}"/>
          </ac:spMkLst>
        </pc:spChg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13" creationId="{8E4BF1B3-D7E6-C4CF-6A86-F4A09255B9A5}"/>
          </ac:spMkLst>
        </pc:spChg>
        <pc:spChg chg="add mod">
          <ac:chgData name="Valerio Formato" userId="66248394-ba60-4023-b3dc-21e1cb9893e7" providerId="ADAL" clId="{398567AD-4E69-485D-B4B3-24966E034F76}" dt="2023-01-24T17:43:25.984" v="6066" actId="164"/>
          <ac:spMkLst>
            <pc:docMk/>
            <pc:sldMk cId="3378033245" sldId="315"/>
            <ac:spMk id="15" creationId="{F6FD35D6-BCD8-1477-8E52-906EA5EF4086}"/>
          </ac:spMkLst>
        </pc:spChg>
        <pc:spChg chg="add del">
          <ac:chgData name="Valerio Formato" userId="66248394-ba60-4023-b3dc-21e1cb9893e7" providerId="ADAL" clId="{398567AD-4E69-485D-B4B3-24966E034F76}" dt="2023-01-24T17:44:10.878" v="6076" actId="11529"/>
          <ac:spMkLst>
            <pc:docMk/>
            <pc:sldMk cId="3378033245" sldId="315"/>
            <ac:spMk id="18" creationId="{0F5CEA7E-4034-1206-E0AC-FEE3C6FFA9C2}"/>
          </ac:spMkLst>
        </pc:spChg>
        <pc:spChg chg="add mod ord">
          <ac:chgData name="Valerio Formato" userId="66248394-ba60-4023-b3dc-21e1cb9893e7" providerId="ADAL" clId="{398567AD-4E69-485D-B4B3-24966E034F76}" dt="2023-01-24T17:44:28.768" v="6079" actId="207"/>
          <ac:spMkLst>
            <pc:docMk/>
            <pc:sldMk cId="3378033245" sldId="315"/>
            <ac:spMk id="19" creationId="{D1439E1E-62C9-AB71-1232-642F3DC1B5B0}"/>
          </ac:spMkLst>
        </pc:spChg>
        <pc:grpChg chg="add del mod">
          <ac:chgData name="Valerio Formato" userId="66248394-ba60-4023-b3dc-21e1cb9893e7" providerId="ADAL" clId="{398567AD-4E69-485D-B4B3-24966E034F76}" dt="2023-01-24T17:44:02.884" v="6074" actId="165"/>
          <ac:grpSpMkLst>
            <pc:docMk/>
            <pc:sldMk cId="3378033245" sldId="315"/>
            <ac:grpSpMk id="3" creationId="{7EF624F0-1E5B-73C5-0E1C-E6440AFDD9DD}"/>
          </ac:grpSpMkLst>
        </pc:grpChg>
        <pc:grpChg chg="add mod">
          <ac:chgData name="Valerio Formato" userId="66248394-ba60-4023-b3dc-21e1cb9893e7" providerId="ADAL" clId="{398567AD-4E69-485D-B4B3-24966E034F76}" dt="2023-01-24T17:43:25.984" v="6066" actId="164"/>
          <ac:grpSpMkLst>
            <pc:docMk/>
            <pc:sldMk cId="3378033245" sldId="315"/>
            <ac:grpSpMk id="16" creationId="{D894B75D-FBB4-CE2A-BCF7-71A870AC6B32}"/>
          </ac:grpSpMkLst>
        </pc:grpChg>
        <pc:grpChg chg="add mod">
          <ac:chgData name="Valerio Formato" userId="66248394-ba60-4023-b3dc-21e1cb9893e7" providerId="ADAL" clId="{398567AD-4E69-485D-B4B3-24966E034F76}" dt="2023-01-24T17:44:02.641" v="6073" actId="164"/>
          <ac:grpSpMkLst>
            <pc:docMk/>
            <pc:sldMk cId="3378033245" sldId="315"/>
            <ac:grpSpMk id="17" creationId="{67F53339-B1AB-E319-1F41-80BF72803799}"/>
          </ac:grpSpMkLst>
        </pc:grpChg>
        <pc:graphicFrameChg chg="del">
          <ac:chgData name="Valerio Formato" userId="66248394-ba60-4023-b3dc-21e1cb9893e7" providerId="ADAL" clId="{398567AD-4E69-485D-B4B3-24966E034F76}" dt="2023-01-24T17:43:11.311" v="6061" actId="478"/>
          <ac:graphicFrameMkLst>
            <pc:docMk/>
            <pc:sldMk cId="3378033245" sldId="315"/>
            <ac:graphicFrameMk id="42" creationId="{191F1B77-C2FA-E2C7-9E07-920D306A5F68}"/>
          </ac:graphicFrameMkLst>
        </pc:graphicFrameChg>
        <pc:picChg chg="mod topLvl">
          <ac:chgData name="Valerio Formato" userId="66248394-ba60-4023-b3dc-21e1cb9893e7" providerId="ADAL" clId="{398567AD-4E69-485D-B4B3-24966E034F76}" dt="2023-01-24T17:44:02.884" v="6074" actId="165"/>
          <ac:picMkLst>
            <pc:docMk/>
            <pc:sldMk cId="3378033245" sldId="315"/>
            <ac:picMk id="4" creationId="{13F4BDD8-CE86-4718-41F2-E6FDE18894B5}"/>
          </ac:picMkLst>
        </pc:picChg>
        <pc:picChg chg="mod topLvl">
          <ac:chgData name="Valerio Formato" userId="66248394-ba60-4023-b3dc-21e1cb9893e7" providerId="ADAL" clId="{398567AD-4E69-485D-B4B3-24966E034F76}" dt="2023-01-24T17:44:02.884" v="6074" actId="165"/>
          <ac:picMkLst>
            <pc:docMk/>
            <pc:sldMk cId="3378033245" sldId="315"/>
            <ac:picMk id="5" creationId="{26006031-749C-4628-0A8D-EFF524972345}"/>
          </ac:picMkLst>
        </pc:picChg>
        <pc:picChg chg="mod topLvl">
          <ac:chgData name="Valerio Formato" userId="66248394-ba60-4023-b3dc-21e1cb9893e7" providerId="ADAL" clId="{398567AD-4E69-485D-B4B3-24966E034F76}" dt="2023-01-24T17:44:02.884" v="6074" actId="165"/>
          <ac:picMkLst>
            <pc:docMk/>
            <pc:sldMk cId="3378033245" sldId="315"/>
            <ac:picMk id="6" creationId="{217E5C22-AD02-477A-C126-40BD66CCFAD0}"/>
          </ac:picMkLst>
        </pc:picChg>
        <pc:picChg chg="mod topLvl">
          <ac:chgData name="Valerio Formato" userId="66248394-ba60-4023-b3dc-21e1cb9893e7" providerId="ADAL" clId="{398567AD-4E69-485D-B4B3-24966E034F76}" dt="2023-01-24T17:44:02.884" v="6074" actId="165"/>
          <ac:picMkLst>
            <pc:docMk/>
            <pc:sldMk cId="3378033245" sldId="315"/>
            <ac:picMk id="7" creationId="{8D6C442E-BA37-49E3-193B-182B2988E794}"/>
          </ac:picMkLst>
        </pc:picChg>
        <pc:picChg chg="add mod">
          <ac:chgData name="Valerio Formato" userId="66248394-ba60-4023-b3dc-21e1cb9893e7" providerId="ADAL" clId="{398567AD-4E69-485D-B4B3-24966E034F76}" dt="2023-01-24T17:44:02.641" v="6073" actId="164"/>
          <ac:picMkLst>
            <pc:docMk/>
            <pc:sldMk cId="3378033245" sldId="315"/>
            <ac:picMk id="12" creationId="{B8393621-3046-FD84-2A41-7B0F82CBF945}"/>
          </ac:picMkLst>
        </pc:picChg>
        <pc:picChg chg="add mod">
          <ac:chgData name="Valerio Formato" userId="66248394-ba60-4023-b3dc-21e1cb9893e7" providerId="ADAL" clId="{398567AD-4E69-485D-B4B3-24966E034F76}" dt="2023-01-24T17:44:02.641" v="6073" actId="164"/>
          <ac:picMkLst>
            <pc:docMk/>
            <pc:sldMk cId="3378033245" sldId="315"/>
            <ac:picMk id="14" creationId="{B848C801-C8DC-6515-6784-C54BE12C1D32}"/>
          </ac:picMkLst>
        </pc:picChg>
      </pc:sldChg>
      <pc:sldMasterChg chg="delSldLayout">
        <pc:chgData name="Valerio Formato" userId="66248394-ba60-4023-b3dc-21e1cb9893e7" providerId="ADAL" clId="{398567AD-4E69-485D-B4B3-24966E034F76}" dt="2023-01-24T15:44:28.181" v="4106" actId="47"/>
        <pc:sldMasterMkLst>
          <pc:docMk/>
          <pc:sldMasterMk cId="3548306530" sldId="2147483838"/>
        </pc:sldMasterMkLst>
        <pc:sldLayoutChg chg="del">
          <pc:chgData name="Valerio Formato" userId="66248394-ba60-4023-b3dc-21e1cb9893e7" providerId="ADAL" clId="{398567AD-4E69-485D-B4B3-24966E034F76}" dt="2023-01-24T10:33:01.544" v="1284" actId="47"/>
          <pc:sldLayoutMkLst>
            <pc:docMk/>
            <pc:sldMasterMk cId="3548306530" sldId="2147483838"/>
            <pc:sldLayoutMk cId="2699488373" sldId="2147483850"/>
          </pc:sldLayoutMkLst>
        </pc:sldLayoutChg>
        <pc:sldLayoutChg chg="del">
          <pc:chgData name="Valerio Formato" userId="66248394-ba60-4023-b3dc-21e1cb9893e7" providerId="ADAL" clId="{398567AD-4E69-485D-B4B3-24966E034F76}" dt="2023-01-24T15:44:28.181" v="4106" actId="47"/>
          <pc:sldLayoutMkLst>
            <pc:docMk/>
            <pc:sldMasterMk cId="3548306530" sldId="2147483838"/>
            <pc:sldLayoutMk cId="3460018006" sldId="2147483850"/>
          </pc:sldLayoutMkLst>
        </pc:sldLayoutChg>
      </pc:sldMasterChg>
    </pc:docChg>
  </pc:docChgLst>
  <pc:docChgLst>
    <pc:chgData name="Valerio Formato" userId="S::formato@infn.it::66248394-ba60-4023-b3dc-21e1cb9893e7" providerId="AD" clId="Web-{A61E8A20-A4B0-4898-BDEE-374142A6B0CB}"/>
    <pc:docChg chg="addSld delSld modSld addMainMaster delMainMaster">
      <pc:chgData name="Valerio Formato" userId="S::formato@infn.it::66248394-ba60-4023-b3dc-21e1cb9893e7" providerId="AD" clId="Web-{A61E8A20-A4B0-4898-BDEE-374142A6B0CB}" dt="2023-01-23T17:09:25.458" v="211" actId="20577"/>
      <pc:docMkLst>
        <pc:docMk/>
      </pc:docMkLst>
      <pc:sldChg chg="addSp delSp modSp mod setBg modClrScheme addAnim delAnim chgLayout">
        <pc:chgData name="Valerio Formato" userId="S::formato@infn.it::66248394-ba60-4023-b3dc-21e1cb9893e7" providerId="AD" clId="Web-{A61E8A20-A4B0-4898-BDEE-374142A6B0CB}" dt="2023-01-23T10:57:04.470" v="94"/>
        <pc:sldMkLst>
          <pc:docMk/>
          <pc:sldMk cId="109857222" sldId="256"/>
        </pc:sldMkLst>
        <pc:spChg chg="mod ord">
          <ac:chgData name="Valerio Formato" userId="S::formato@infn.it::66248394-ba60-4023-b3dc-21e1cb9893e7" providerId="AD" clId="Web-{A61E8A20-A4B0-4898-BDEE-374142A6B0CB}" dt="2023-01-23T10:57:04.470" v="9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Valerio Formato" userId="S::formato@infn.it::66248394-ba60-4023-b3dc-21e1cb9893e7" providerId="AD" clId="Web-{A61E8A20-A4B0-4898-BDEE-374142A6B0CB}" dt="2023-01-23T10:57:04.470" v="94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Valerio Formato" userId="S::formato@infn.it::66248394-ba60-4023-b3dc-21e1cb9893e7" providerId="AD" clId="Web-{A61E8A20-A4B0-4898-BDEE-374142A6B0CB}" dt="2023-01-23T09:58:39.777" v="17"/>
          <ac:spMkLst>
            <pc:docMk/>
            <pc:sldMk cId="109857222" sldId="256"/>
            <ac:spMk id="9" creationId="{CF886182-3ADC-447F-B077-24411DB565A8}"/>
          </ac:spMkLst>
        </pc:spChg>
        <pc:spChg chg="add del">
          <ac:chgData name="Valerio Formato" userId="S::formato@infn.it::66248394-ba60-4023-b3dc-21e1cb9893e7" providerId="AD" clId="Web-{A61E8A20-A4B0-4898-BDEE-374142A6B0CB}" dt="2023-01-23T09:58:39.777" v="17"/>
          <ac:spMkLst>
            <pc:docMk/>
            <pc:sldMk cId="109857222" sldId="256"/>
            <ac:spMk id="11" creationId="{67F1335F-97CE-4842-9A57-2B6A3F459D82}"/>
          </ac:spMkLst>
        </pc:spChg>
        <pc:spChg chg="add del">
          <ac:chgData name="Valerio Formato" userId="S::formato@infn.it::66248394-ba60-4023-b3dc-21e1cb9893e7" providerId="AD" clId="Web-{A61E8A20-A4B0-4898-BDEE-374142A6B0CB}" dt="2023-01-23T09:59:16.638" v="23"/>
          <ac:spMkLst>
            <pc:docMk/>
            <pc:sldMk cId="109857222" sldId="256"/>
            <ac:spMk id="13" creationId="{8D2A0DB3-EF43-4032-9B27-954E12CCB688}"/>
          </ac:spMkLst>
        </pc:spChg>
        <pc:spChg chg="add del">
          <ac:chgData name="Valerio Formato" userId="S::formato@infn.it::66248394-ba60-4023-b3dc-21e1cb9893e7" providerId="AD" clId="Web-{A61E8A20-A4B0-4898-BDEE-374142A6B0CB}" dt="2023-01-23T09:59:16.638" v="23"/>
          <ac:spMkLst>
            <pc:docMk/>
            <pc:sldMk cId="109857222" sldId="256"/>
            <ac:spMk id="14" creationId="{EB614023-3F38-44EB-8ABB-B52E5B9E222A}"/>
          </ac:spMkLst>
        </pc:spChg>
        <pc:spChg chg="add del">
          <ac:chgData name="Valerio Formato" userId="S::formato@infn.it::66248394-ba60-4023-b3dc-21e1cb9893e7" providerId="AD" clId="Web-{A61E8A20-A4B0-4898-BDEE-374142A6B0CB}" dt="2023-01-23T09:59:16.638" v="23"/>
          <ac:spMkLst>
            <pc:docMk/>
            <pc:sldMk cId="109857222" sldId="256"/>
            <ac:spMk id="15" creationId="{8C5F9310-ED3E-45B9-9D97-AC0F2C89009B}"/>
          </ac:spMkLst>
        </pc:spChg>
        <pc:picChg chg="add del">
          <ac:chgData name="Valerio Formato" userId="S::formato@infn.it::66248394-ba60-4023-b3dc-21e1cb9893e7" providerId="AD" clId="Web-{A61E8A20-A4B0-4898-BDEE-374142A6B0CB}" dt="2023-01-23T09:58:39.777" v="17"/>
          <ac:picMkLst>
            <pc:docMk/>
            <pc:sldMk cId="109857222" sldId="256"/>
            <ac:picMk id="4" creationId="{6933400D-84FA-BCC9-E44E-69B18CB05679}"/>
          </ac:picMkLst>
        </pc:picChg>
        <pc:picChg chg="add del">
          <ac:chgData name="Valerio Formato" userId="S::formato@infn.it::66248394-ba60-4023-b3dc-21e1cb9893e7" providerId="AD" clId="Web-{A61E8A20-A4B0-4898-BDEE-374142A6B0CB}" dt="2023-01-23T09:59:16.638" v="23"/>
          <ac:picMkLst>
            <pc:docMk/>
            <pc:sldMk cId="109857222" sldId="256"/>
            <ac:picMk id="16" creationId="{5CF6C51B-36AC-BC4E-687E-1F841FEEDBF5}"/>
          </ac:picMkLst>
        </pc:picChg>
      </pc:sldChg>
      <pc:sldChg chg="new del">
        <pc:chgData name="Valerio Formato" userId="S::formato@infn.it::66248394-ba60-4023-b3dc-21e1cb9893e7" providerId="AD" clId="Web-{A61E8A20-A4B0-4898-BDEE-374142A6B0CB}" dt="2023-01-23T09:59:16.169" v="22"/>
        <pc:sldMkLst>
          <pc:docMk/>
          <pc:sldMk cId="1969892804" sldId="257"/>
        </pc:sldMkLst>
      </pc:sldChg>
      <pc:sldChg chg="modSp new mod modClrScheme chgLayout">
        <pc:chgData name="Valerio Formato" userId="S::formato@infn.it::66248394-ba60-4023-b3dc-21e1cb9893e7" providerId="AD" clId="Web-{A61E8A20-A4B0-4898-BDEE-374142A6B0CB}" dt="2023-01-23T16:57:42.825" v="102" actId="20577"/>
        <pc:sldMkLst>
          <pc:docMk/>
          <pc:sldMk cId="3683893642" sldId="257"/>
        </pc:sldMkLst>
        <pc:spChg chg="mod ord">
          <ac:chgData name="Valerio Formato" userId="S::formato@infn.it::66248394-ba60-4023-b3dc-21e1cb9893e7" providerId="AD" clId="Web-{A61E8A20-A4B0-4898-BDEE-374142A6B0CB}" dt="2023-01-23T16:57:42.825" v="102" actId="20577"/>
          <ac:spMkLst>
            <pc:docMk/>
            <pc:sldMk cId="3683893642" sldId="257"/>
            <ac:spMk id="2" creationId="{B680B817-23EB-3501-60B1-C5F585C7EF01}"/>
          </ac:spMkLst>
        </pc:spChg>
      </pc:sldChg>
      <pc:sldChg chg="new del">
        <pc:chgData name="Valerio Formato" userId="S::formato@infn.it::66248394-ba60-4023-b3dc-21e1cb9893e7" providerId="AD" clId="Web-{A61E8A20-A4B0-4898-BDEE-374142A6B0CB}" dt="2023-01-23T09:59:15.981" v="21"/>
        <pc:sldMkLst>
          <pc:docMk/>
          <pc:sldMk cId="160422991" sldId="258"/>
        </pc:sldMkLst>
      </pc:sldChg>
      <pc:sldChg chg="modSp new">
        <pc:chgData name="Valerio Formato" userId="S::formato@infn.it::66248394-ba60-4023-b3dc-21e1cb9893e7" providerId="AD" clId="Web-{A61E8A20-A4B0-4898-BDEE-374142A6B0CB}" dt="2023-01-23T16:58:05.716" v="114" actId="20577"/>
        <pc:sldMkLst>
          <pc:docMk/>
          <pc:sldMk cId="3299747511" sldId="258"/>
        </pc:sldMkLst>
        <pc:spChg chg="mod">
          <ac:chgData name="Valerio Formato" userId="S::formato@infn.it::66248394-ba60-4023-b3dc-21e1cb9893e7" providerId="AD" clId="Web-{A61E8A20-A4B0-4898-BDEE-374142A6B0CB}" dt="2023-01-23T16:58:05.716" v="114" actId="20577"/>
          <ac:spMkLst>
            <pc:docMk/>
            <pc:sldMk cId="3299747511" sldId="258"/>
            <ac:spMk id="2" creationId="{18B2C33A-F286-447B-B0CB-8BC0A29EAD82}"/>
          </ac:spMkLst>
        </pc:spChg>
      </pc:sldChg>
      <pc:sldChg chg="modSp new">
        <pc:chgData name="Valerio Formato" userId="S::formato@infn.it::66248394-ba60-4023-b3dc-21e1cb9893e7" providerId="AD" clId="Web-{A61E8A20-A4B0-4898-BDEE-374142A6B0CB}" dt="2023-01-23T16:58:29.593" v="125" actId="20577"/>
        <pc:sldMkLst>
          <pc:docMk/>
          <pc:sldMk cId="902671788" sldId="259"/>
        </pc:sldMkLst>
        <pc:spChg chg="mod">
          <ac:chgData name="Valerio Formato" userId="S::formato@infn.it::66248394-ba60-4023-b3dc-21e1cb9893e7" providerId="AD" clId="Web-{A61E8A20-A4B0-4898-BDEE-374142A6B0CB}" dt="2023-01-23T16:58:29.593" v="125" actId="20577"/>
          <ac:spMkLst>
            <pc:docMk/>
            <pc:sldMk cId="902671788" sldId="259"/>
            <ac:spMk id="2" creationId="{E3372E51-BDE7-7F18-AA73-05AFCE1E17CA}"/>
          </ac:spMkLst>
        </pc:spChg>
      </pc:sldChg>
      <pc:sldChg chg="modSp new">
        <pc:chgData name="Valerio Formato" userId="S::formato@infn.it::66248394-ba60-4023-b3dc-21e1cb9893e7" providerId="AD" clId="Web-{A61E8A20-A4B0-4898-BDEE-374142A6B0CB}" dt="2023-01-23T16:59:18.033" v="132" actId="20577"/>
        <pc:sldMkLst>
          <pc:docMk/>
          <pc:sldMk cId="116460236" sldId="260"/>
        </pc:sldMkLst>
        <pc:spChg chg="mod">
          <ac:chgData name="Valerio Formato" userId="S::formato@infn.it::66248394-ba60-4023-b3dc-21e1cb9893e7" providerId="AD" clId="Web-{A61E8A20-A4B0-4898-BDEE-374142A6B0CB}" dt="2023-01-23T16:59:18.033" v="132" actId="20577"/>
          <ac:spMkLst>
            <pc:docMk/>
            <pc:sldMk cId="116460236" sldId="260"/>
            <ac:spMk id="2" creationId="{354D539B-F1DE-12E3-E5E9-0D6FE5AF4584}"/>
          </ac:spMkLst>
        </pc:spChg>
      </pc:sldChg>
      <pc:sldChg chg="modSp new">
        <pc:chgData name="Valerio Formato" userId="S::formato@infn.it::66248394-ba60-4023-b3dc-21e1cb9893e7" providerId="AD" clId="Web-{A61E8A20-A4B0-4898-BDEE-374142A6B0CB}" dt="2023-01-23T17:08:08.235" v="196" actId="20577"/>
        <pc:sldMkLst>
          <pc:docMk/>
          <pc:sldMk cId="1626387755" sldId="261"/>
        </pc:sldMkLst>
        <pc:spChg chg="mod">
          <ac:chgData name="Valerio Formato" userId="S::formato@infn.it::66248394-ba60-4023-b3dc-21e1cb9893e7" providerId="AD" clId="Web-{A61E8A20-A4B0-4898-BDEE-374142A6B0CB}" dt="2023-01-23T17:08:08.235" v="196" actId="20577"/>
          <ac:spMkLst>
            <pc:docMk/>
            <pc:sldMk cId="1626387755" sldId="261"/>
            <ac:spMk id="2" creationId="{C381C9EA-922A-6024-FF41-27284E5C0047}"/>
          </ac:spMkLst>
        </pc:spChg>
      </pc:sldChg>
      <pc:sldChg chg="modSp add replId">
        <pc:chgData name="Valerio Formato" userId="S::formato@infn.it::66248394-ba60-4023-b3dc-21e1cb9893e7" providerId="AD" clId="Web-{A61E8A20-A4B0-4898-BDEE-374142A6B0CB}" dt="2023-01-23T17:08:03.313" v="195" actId="20577"/>
        <pc:sldMkLst>
          <pc:docMk/>
          <pc:sldMk cId="212244349" sldId="262"/>
        </pc:sldMkLst>
        <pc:spChg chg="mod">
          <ac:chgData name="Valerio Formato" userId="S::formato@infn.it::66248394-ba60-4023-b3dc-21e1cb9893e7" providerId="AD" clId="Web-{A61E8A20-A4B0-4898-BDEE-374142A6B0CB}" dt="2023-01-23T17:08:03.313" v="195" actId="20577"/>
          <ac:spMkLst>
            <pc:docMk/>
            <pc:sldMk cId="212244349" sldId="262"/>
            <ac:spMk id="2" creationId="{C381C9EA-922A-6024-FF41-27284E5C0047}"/>
          </ac:spMkLst>
        </pc:spChg>
      </pc:sldChg>
      <pc:sldChg chg="modSp add replId">
        <pc:chgData name="Valerio Formato" userId="S::formato@infn.it::66248394-ba60-4023-b3dc-21e1cb9893e7" providerId="AD" clId="Web-{A61E8A20-A4B0-4898-BDEE-374142A6B0CB}" dt="2023-01-23T17:08:18.673" v="199" actId="20577"/>
        <pc:sldMkLst>
          <pc:docMk/>
          <pc:sldMk cId="523928578" sldId="263"/>
        </pc:sldMkLst>
        <pc:spChg chg="mod">
          <ac:chgData name="Valerio Formato" userId="S::formato@infn.it::66248394-ba60-4023-b3dc-21e1cb9893e7" providerId="AD" clId="Web-{A61E8A20-A4B0-4898-BDEE-374142A6B0CB}" dt="2023-01-23T17:08:18.673" v="199" actId="20577"/>
          <ac:spMkLst>
            <pc:docMk/>
            <pc:sldMk cId="523928578" sldId="263"/>
            <ac:spMk id="2" creationId="{C381C9EA-922A-6024-FF41-27284E5C0047}"/>
          </ac:spMkLst>
        </pc:spChg>
      </pc:sldChg>
      <pc:sldChg chg="modSp add replId">
        <pc:chgData name="Valerio Formato" userId="S::formato@infn.it::66248394-ba60-4023-b3dc-21e1cb9893e7" providerId="AD" clId="Web-{A61E8A20-A4B0-4898-BDEE-374142A6B0CB}" dt="2023-01-23T17:00:38.366" v="166" actId="20577"/>
        <pc:sldMkLst>
          <pc:docMk/>
          <pc:sldMk cId="3517810238" sldId="264"/>
        </pc:sldMkLst>
        <pc:spChg chg="mod">
          <ac:chgData name="Valerio Formato" userId="S::formato@infn.it::66248394-ba60-4023-b3dc-21e1cb9893e7" providerId="AD" clId="Web-{A61E8A20-A4B0-4898-BDEE-374142A6B0CB}" dt="2023-01-23T17:00:38.366" v="166" actId="20577"/>
          <ac:spMkLst>
            <pc:docMk/>
            <pc:sldMk cId="3517810238" sldId="264"/>
            <ac:spMk id="2" creationId="{354D539B-F1DE-12E3-E5E9-0D6FE5AF4584}"/>
          </ac:spMkLst>
        </pc:spChg>
      </pc:sldChg>
      <pc:sldChg chg="addSp delSp modSp new">
        <pc:chgData name="Valerio Formato" userId="S::formato@infn.it::66248394-ba60-4023-b3dc-21e1cb9893e7" providerId="AD" clId="Web-{A61E8A20-A4B0-4898-BDEE-374142A6B0CB}" dt="2023-01-23T17:08:47.472" v="207"/>
        <pc:sldMkLst>
          <pc:docMk/>
          <pc:sldMk cId="2294462673" sldId="265"/>
        </pc:sldMkLst>
        <pc:spChg chg="mod">
          <ac:chgData name="Valerio Formato" userId="S::formato@infn.it::66248394-ba60-4023-b3dc-21e1cb9893e7" providerId="AD" clId="Web-{A61E8A20-A4B0-4898-BDEE-374142A6B0CB}" dt="2023-01-23T17:08:40.893" v="203" actId="20577"/>
          <ac:spMkLst>
            <pc:docMk/>
            <pc:sldMk cId="2294462673" sldId="265"/>
            <ac:spMk id="2" creationId="{07F1E2D9-CC82-F7E8-35A3-F66C5A2804F6}"/>
          </ac:spMkLst>
        </pc:spChg>
        <pc:spChg chg="add del mod">
          <ac:chgData name="Valerio Formato" userId="S::formato@infn.it::66248394-ba60-4023-b3dc-21e1cb9893e7" providerId="AD" clId="Web-{A61E8A20-A4B0-4898-BDEE-374142A6B0CB}" dt="2023-01-23T17:08:47.472" v="207"/>
          <ac:spMkLst>
            <pc:docMk/>
            <pc:sldMk cId="2294462673" sldId="265"/>
            <ac:spMk id="3" creationId="{7D208CBD-2577-DE22-5AAE-753F4B0699FB}"/>
          </ac:spMkLst>
        </pc:spChg>
      </pc:sldChg>
      <pc:sldChg chg="modSp new">
        <pc:chgData name="Valerio Formato" userId="S::formato@infn.it::66248394-ba60-4023-b3dc-21e1cb9893e7" providerId="AD" clId="Web-{A61E8A20-A4B0-4898-BDEE-374142A6B0CB}" dt="2023-01-23T17:09:25.458" v="211" actId="20577"/>
        <pc:sldMkLst>
          <pc:docMk/>
          <pc:sldMk cId="2074394048" sldId="266"/>
        </pc:sldMkLst>
        <pc:spChg chg="mod">
          <ac:chgData name="Valerio Formato" userId="S::formato@infn.it::66248394-ba60-4023-b3dc-21e1cb9893e7" providerId="AD" clId="Web-{A61E8A20-A4B0-4898-BDEE-374142A6B0CB}" dt="2023-01-23T17:09:25.458" v="211" actId="20577"/>
          <ac:spMkLst>
            <pc:docMk/>
            <pc:sldMk cId="2074394048" sldId="266"/>
            <ac:spMk id="2" creationId="{81B33FEF-6AB5-59FA-324F-949F4515C44D}"/>
          </ac:spMkLst>
        </pc:spChg>
      </pc:sldChg>
      <pc:sldMasterChg chg="del delSldLayout">
        <pc:chgData name="Valerio Formato" userId="S::formato@infn.it::66248394-ba60-4023-b3dc-21e1cb9893e7" providerId="AD" clId="Web-{A61E8A20-A4B0-4898-BDEE-374142A6B0CB}" dt="2023-01-23T09:57:07.166" v="0"/>
        <pc:sldMasterMkLst>
          <pc:docMk/>
          <pc:sldMasterMk cId="2460954070" sldId="2147483660"/>
        </pc:sldMasterMkLst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Valerio Formato" userId="S::formato@infn.it::66248394-ba60-4023-b3dc-21e1cb9893e7" providerId="AD" clId="Web-{A61E8A20-A4B0-4898-BDEE-374142A6B0CB}" dt="2023-01-23T09:57:07.166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09:57:08.869" v="1"/>
        <pc:sldMasterMkLst>
          <pc:docMk/>
          <pc:sldMasterMk cId="1459638458" sldId="2147483672"/>
        </pc:sldMasterMkLst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808417482" sldId="214748367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35801653" sldId="214748367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21828812" sldId="214748367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611126403" sldId="214748367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797189208" sldId="214748367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916583794" sldId="214748367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184817334" sldId="214748367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1422631391" sldId="214748368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792004107" sldId="214748368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368149256" sldId="214748368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010082640" sldId="214748368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416023592" sldId="214748368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249961743" sldId="214748368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1645878296" sldId="214748368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288751732" sldId="214748368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08.869" v="1"/>
          <pc:sldLayoutMkLst>
            <pc:docMk/>
            <pc:sldMasterMk cId="1459638458" sldId="2147483672"/>
            <pc:sldLayoutMk cId="3527586906" sldId="2147483688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09:57:33.729" v="2"/>
        <pc:sldMasterMkLst>
          <pc:docMk/>
          <pc:sldMasterMk cId="10372583" sldId="2147483689"/>
        </pc:sldMasterMkLst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1452879758" sldId="214748369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2372049251" sldId="214748369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2586421776" sldId="214748369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1815824146" sldId="214748369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1964343194" sldId="214748369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577039343" sldId="214748369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740793587" sldId="214748369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66648035" sldId="214748369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229646192" sldId="214748369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249809101" sldId="214748369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2359670578" sldId="214748370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3245309522" sldId="214748370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4020682639" sldId="214748370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4145201187" sldId="214748370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915805910" sldId="214748370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3.729" v="2"/>
          <pc:sldLayoutMkLst>
            <pc:docMk/>
            <pc:sldMasterMk cId="10372583" sldId="2147483689"/>
            <pc:sldLayoutMk cId="644450783" sldId="2147483705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09:57:39.417" v="3"/>
        <pc:sldMasterMkLst>
          <pc:docMk/>
          <pc:sldMasterMk cId="2529999244" sldId="2147483706"/>
        </pc:sldMasterMkLst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672116753" sldId="214748370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590452153" sldId="214748370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2536010275" sldId="214748370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2685511332" sldId="214748371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438498549" sldId="214748371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2621602861" sldId="214748371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183332912" sldId="214748371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705270506" sldId="214748371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2540572993" sldId="214748371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1354004239" sldId="214748371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39.417" v="3"/>
          <pc:sldLayoutMkLst>
            <pc:docMk/>
            <pc:sldMasterMk cId="2529999244" sldId="2147483706"/>
            <pc:sldLayoutMk cId="3350620747" sldId="2147483717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09:57:41.557" v="4"/>
        <pc:sldMasterMkLst>
          <pc:docMk/>
          <pc:sldMasterMk cId="2538689200" sldId="2147483718"/>
        </pc:sldMasterMkLst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3399041878" sldId="214748371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2409025271" sldId="214748372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3011031574" sldId="214748372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997935029" sldId="214748372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3690619818" sldId="214748372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1356879087" sldId="214748372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1173656717" sldId="214748372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3465827963" sldId="214748372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541360583" sldId="214748372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4061099469" sldId="214748372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1.557" v="4"/>
          <pc:sldLayoutMkLst>
            <pc:docMk/>
            <pc:sldMasterMk cId="2538689200" sldId="2147483718"/>
            <pc:sldLayoutMk cId="4186801204" sldId="2147483729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09:57:45.542" v="5"/>
        <pc:sldMasterMkLst>
          <pc:docMk/>
          <pc:sldMasterMk cId="93908175" sldId="2147483730"/>
        </pc:sldMasterMkLst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2371703817" sldId="214748373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2577875134" sldId="214748373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3852408404" sldId="214748373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2286734865" sldId="214748373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1768476820" sldId="214748373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4228626252" sldId="214748373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1088738041" sldId="214748373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3132870033" sldId="214748373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879863019" sldId="214748373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2941932840" sldId="214748374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09:57:45.542" v="5"/>
          <pc:sldLayoutMkLst>
            <pc:docMk/>
            <pc:sldMasterMk cId="93908175" sldId="2147483730"/>
            <pc:sldLayoutMk cId="3375453154" sldId="2147483741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16.952" v="87"/>
        <pc:sldMasterMkLst>
          <pc:docMk/>
          <pc:sldMasterMk cId="4133617179" sldId="2147483742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749543391" sldId="214748374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112443646" sldId="214748374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2999612864" sldId="214748374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924949517" sldId="214748374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4096794080" sldId="214748374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423232467" sldId="214748374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1178993953" sldId="214748374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631504719" sldId="214748375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2848931787" sldId="214748375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260379990" sldId="214748375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6.952" v="87"/>
          <pc:sldLayoutMkLst>
            <pc:docMk/>
            <pc:sldMasterMk cId="4133617179" sldId="2147483742"/>
            <pc:sldLayoutMk cId="3492786239" sldId="2147483753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19.280" v="88"/>
        <pc:sldMasterMkLst>
          <pc:docMk/>
          <pc:sldMasterMk cId="633544232" sldId="2147483754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2225969043" sldId="214748375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2246368827" sldId="214748375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1982164599" sldId="214748375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483712087" sldId="214748375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2619171998" sldId="214748375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517360047" sldId="214748376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1588212206" sldId="214748376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1169082217" sldId="214748376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920982360" sldId="214748376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152058992" sldId="214748376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19.280" v="88"/>
          <pc:sldLayoutMkLst>
            <pc:docMk/>
            <pc:sldMasterMk cId="633544232" sldId="2147483754"/>
            <pc:sldLayoutMk cId="2144728258" sldId="2147483765"/>
          </pc:sldLayoutMkLst>
        </pc:sldLayoutChg>
      </pc:sldMasterChg>
      <pc:sldMasterChg chg="add del replId addSldLayout delSldLayout">
        <pc:chgData name="Valerio Formato" userId="S::formato@infn.it::66248394-ba60-4023-b3dc-21e1cb9893e7" providerId="AD" clId="Web-{A61E8A20-A4B0-4898-BDEE-374142A6B0CB}" dt="2023-01-23T09:59:16.638" v="23"/>
        <pc:sldMasterMkLst>
          <pc:docMk/>
          <pc:sldMasterMk cId="3736868499" sldId="2147483754"/>
        </pc:sldMasterMkLst>
        <pc:sldLayoutChg chg="add del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3246742546" sldId="2147483755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1272236121" sldId="2147483756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898326778" sldId="2147483757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1533772769" sldId="2147483758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2895758014" sldId="2147483759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1943252023" sldId="2147483760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2257932293" sldId="2147483761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2481169510" sldId="2147483762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83978309" sldId="2147483763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2504744171" sldId="2147483764"/>
          </pc:sldLayoutMkLst>
        </pc:sldLayoutChg>
        <pc:sldLayoutChg chg="add del replId">
          <pc:chgData name="Valerio Formato" userId="S::formato@infn.it::66248394-ba60-4023-b3dc-21e1cb9893e7" providerId="AD" clId="Web-{A61E8A20-A4B0-4898-BDEE-374142A6B0CB}" dt="2023-01-23T09:59:16.638" v="23"/>
          <pc:sldLayoutMkLst>
            <pc:docMk/>
            <pc:sldMasterMk cId="3736868499" sldId="2147483754"/>
            <pc:sldLayoutMk cId="1804732077" sldId="2147483765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20.921" v="89"/>
        <pc:sldMasterMkLst>
          <pc:docMk/>
          <pc:sldMasterMk cId="3824017912" sldId="2147483766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1264713323" sldId="214748376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701468370" sldId="214748376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3773245449" sldId="214748376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3884229870" sldId="214748377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57075066" sldId="214748377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4027885756" sldId="214748377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1401040165" sldId="214748377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3715965075" sldId="214748377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831461659" sldId="214748377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4031285146" sldId="214748377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0.921" v="89"/>
          <pc:sldLayoutMkLst>
            <pc:docMk/>
            <pc:sldMasterMk cId="3824017912" sldId="2147483766"/>
            <pc:sldLayoutMk cId="772790333" sldId="2147483777"/>
          </pc:sldLayoutMkLst>
        </pc:sldLayoutChg>
      </pc:sldMasterChg>
      <pc:sldMasterChg chg="add del addSldLayout delSldLayout">
        <pc:chgData name="Valerio Formato" userId="S::formato@infn.it::66248394-ba60-4023-b3dc-21e1cb9893e7" providerId="AD" clId="Web-{A61E8A20-A4B0-4898-BDEE-374142A6B0CB}" dt="2023-01-23T09:58:39.777" v="17"/>
        <pc:sldMasterMkLst>
          <pc:docMk/>
          <pc:sldMasterMk cId="2316671665" sldId="2147483767"/>
        </pc:sldMasterMkLst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208116965" sldId="2147483756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1486402121" sldId="2147483757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736724" sldId="2147483758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2596301217" sldId="2147483759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3829809149" sldId="2147483760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1051898130" sldId="2147483761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4054655333" sldId="2147483762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4233371076" sldId="2147483763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172279543" sldId="2147483764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592773195" sldId="2147483765"/>
          </pc:sldLayoutMkLst>
        </pc:sldLayoutChg>
        <pc:sldLayoutChg chg="add del">
          <pc:chgData name="Valerio Formato" userId="S::formato@infn.it::66248394-ba60-4023-b3dc-21e1cb9893e7" providerId="AD" clId="Web-{A61E8A20-A4B0-4898-BDEE-374142A6B0CB}" dt="2023-01-23T09:58:39.777" v="17"/>
          <pc:sldLayoutMkLst>
            <pc:docMk/>
            <pc:sldMasterMk cId="2316671665" sldId="2147483767"/>
            <pc:sldLayoutMk cId="1363435659" sldId="2147483766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24.749" v="90"/>
        <pc:sldMasterMkLst>
          <pc:docMk/>
          <pc:sldMasterMk cId="1145235301" sldId="2147483778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2134738118" sldId="214748377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3297054673" sldId="214748378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1994864978" sldId="214748378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3085300848" sldId="214748378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105824944" sldId="214748378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4088537726" sldId="214748378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264420012" sldId="214748378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398762229" sldId="214748378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2858657157" sldId="214748378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101740313" sldId="214748378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4.749" v="90"/>
          <pc:sldLayoutMkLst>
            <pc:docMk/>
            <pc:sldMasterMk cId="1145235301" sldId="2147483778"/>
            <pc:sldLayoutMk cId="682107036" sldId="2147483789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27.906" v="91"/>
        <pc:sldMasterMkLst>
          <pc:docMk/>
          <pc:sldMasterMk cId="2627121295" sldId="2147483790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2882462231" sldId="214748379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2243326614" sldId="214748379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1996818768" sldId="214748379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1003953368" sldId="214748379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1011472152" sldId="214748379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1333529982" sldId="214748379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280677612" sldId="214748379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3760509255" sldId="214748379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2768617748" sldId="214748379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3124882761" sldId="214748380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27.906" v="91"/>
          <pc:sldLayoutMkLst>
            <pc:docMk/>
            <pc:sldMasterMk cId="2627121295" sldId="2147483790"/>
            <pc:sldLayoutMk cId="2690445156" sldId="2147483801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32.593" v="92"/>
        <pc:sldMasterMkLst>
          <pc:docMk/>
          <pc:sldMasterMk cId="2150932518" sldId="2147483802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2784598354" sldId="214748380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908991277" sldId="214748380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969130889" sldId="214748380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129977843" sldId="214748380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923640441" sldId="214748380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277627695" sldId="214748380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119173596" sldId="214748380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1063627828" sldId="214748381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013153892" sldId="214748381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700857916" sldId="214748381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32.593" v="92"/>
          <pc:sldLayoutMkLst>
            <pc:docMk/>
            <pc:sldMasterMk cId="2150932518" sldId="2147483802"/>
            <pc:sldLayoutMk cId="3901209485" sldId="2147483813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6:55.594" v="93"/>
        <pc:sldMasterMkLst>
          <pc:docMk/>
          <pc:sldMasterMk cId="3445312669" sldId="2147483814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3109803759" sldId="214748381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4016746447" sldId="214748381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4108791909" sldId="214748381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4132441261" sldId="214748381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3239750722" sldId="214748381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3326908424" sldId="214748382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2949083139" sldId="214748382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2878519852" sldId="214748382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2882924630" sldId="214748382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855110128" sldId="214748382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6:55.594" v="93"/>
          <pc:sldLayoutMkLst>
            <pc:docMk/>
            <pc:sldMasterMk cId="3445312669" sldId="2147483814"/>
            <pc:sldLayoutMk cId="4160254875" sldId="2147483825"/>
          </pc:sldLayoutMkLst>
        </pc:sldLayoutChg>
      </pc:sldMasterChg>
      <pc:sldMasterChg chg="add del addSldLayout delSldLayout modSldLayout">
        <pc:chgData name="Valerio Formato" userId="S::formato@infn.it::66248394-ba60-4023-b3dc-21e1cb9893e7" providerId="AD" clId="Web-{A61E8A20-A4B0-4898-BDEE-374142A6B0CB}" dt="2023-01-23T10:57:04.470" v="94"/>
        <pc:sldMasterMkLst>
          <pc:docMk/>
          <pc:sldMasterMk cId="2930302545" sldId="2147483826"/>
        </pc:sldMasterMkLst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381412133" sldId="2147483827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3657381" sldId="2147483828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271017273" sldId="2147483829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3394465180" sldId="2147483830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275938865" sldId="2147483831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3509628050" sldId="2147483832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117492434" sldId="2147483833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594870554" sldId="2147483834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3411696591" sldId="2147483835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3334575649" sldId="2147483836"/>
          </pc:sldLayoutMkLst>
        </pc:sldLayoutChg>
        <pc:sldLayoutChg chg="add del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2930302545" sldId="2147483826"/>
            <pc:sldLayoutMk cId="2594249153" sldId="2147483837"/>
          </pc:sldLayoutMkLst>
        </pc:sldLayoutChg>
      </pc:sldMasterChg>
      <pc:sldMasterChg chg="add addSldLayout modSldLayout">
        <pc:chgData name="Valerio Formato" userId="S::formato@infn.it::66248394-ba60-4023-b3dc-21e1cb9893e7" providerId="AD" clId="Web-{A61E8A20-A4B0-4898-BDEE-374142A6B0CB}" dt="2023-01-23T10:57:04.470" v="94"/>
        <pc:sldMasterMkLst>
          <pc:docMk/>
          <pc:sldMasterMk cId="3548306530" sldId="2147483838"/>
        </pc:sldMasterMkLst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3581309914" sldId="2147483839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2110448990" sldId="2147483840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2027117362" sldId="2147483841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500000343" sldId="2147483842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2658783058" sldId="2147483843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1172835713" sldId="2147483844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443118617" sldId="2147483845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3841742541" sldId="2147483846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817930873" sldId="2147483847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3273091189" sldId="2147483848"/>
          </pc:sldLayoutMkLst>
        </pc:sldLayoutChg>
        <pc:sldLayoutChg chg="add mod replId">
          <pc:chgData name="Valerio Formato" userId="S::formato@infn.it::66248394-ba60-4023-b3dc-21e1cb9893e7" providerId="AD" clId="Web-{A61E8A20-A4B0-4898-BDEE-374142A6B0CB}" dt="2023-01-23T10:57:04.470" v="94"/>
          <pc:sldLayoutMkLst>
            <pc:docMk/>
            <pc:sldMasterMk cId="3548306530" sldId="2147483838"/>
            <pc:sldLayoutMk cId="289430426" sldId="21474838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130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4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711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0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8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3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1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4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3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06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12" Type="http://schemas.openxmlformats.org/officeDocument/2006/relationships/image" Target="../media/image89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g"/><Relationship Id="rId4" Type="http://schemas.openxmlformats.org/officeDocument/2006/relationships/hyperlink" Target="https://www.cosmos.esa.int/web/voyage-2050/white-paper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voyage-2050/white-papers" TargetMode="External"/><Relationship Id="rId7" Type="http://schemas.openxmlformats.org/officeDocument/2006/relationships/image" Target="../media/image109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emf"/><Relationship Id="rId5" Type="http://schemas.openxmlformats.org/officeDocument/2006/relationships/hyperlink" Target="https://www.cosmos.esa.int/documents/1866264/3219248/SchaelS_AMS100_Voyage2050.pdf" TargetMode="External"/><Relationship Id="rId4" Type="http://schemas.openxmlformats.org/officeDocument/2006/relationships/hyperlink" Target="https://www.cosmos.esa.int/documents/1866264/3219248/BattistonR_ALADINO_PROPOSAL_20190805_v1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Cosmic Rays measurement in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200"/>
              </a:spcBef>
            </a:pPr>
            <a:r>
              <a:rPr lang="en-GB" dirty="0"/>
              <a:t>V. Formato – INFN </a:t>
            </a:r>
            <a:r>
              <a:rPr lang="en-GB" dirty="0" err="1"/>
              <a:t>Sezione</a:t>
            </a:r>
            <a:r>
              <a:rPr lang="en-GB" dirty="0"/>
              <a:t> di Roma Tor </a:t>
            </a:r>
            <a:r>
              <a:rPr lang="en-GB" dirty="0" err="1"/>
              <a:t>Vergata</a:t>
            </a:r>
            <a:endParaRPr lang="en-US"/>
          </a:p>
          <a:p>
            <a:pPr>
              <a:spcBef>
                <a:spcPts val="200"/>
              </a:spcBef>
            </a:pPr>
            <a:r>
              <a:rPr lang="en-GB" sz="1800" dirty="0"/>
              <a:t>25/01/2023 </a:t>
            </a:r>
            <a:r>
              <a:rPr lang="en-GB" sz="1800" dirty="0">
                <a:ea typeface="+mn-lt"/>
                <a:cs typeface="+mn-lt"/>
              </a:rPr>
              <a:t>–</a:t>
            </a:r>
            <a:r>
              <a:rPr lang="en-GB" sz="1800" dirty="0"/>
              <a:t> </a:t>
            </a:r>
            <a:r>
              <a:rPr lang="en-GB" sz="1800" dirty="0">
                <a:ea typeface="+mn-lt"/>
                <a:cs typeface="+mn-lt"/>
              </a:rPr>
              <a:t>Status and prospects of </a:t>
            </a:r>
            <a:r>
              <a:rPr lang="en-GB" sz="1800" dirty="0" err="1">
                <a:ea typeface="+mn-lt"/>
                <a:cs typeface="+mn-lt"/>
              </a:rPr>
              <a:t>astroparticle</a:t>
            </a:r>
            <a:r>
              <a:rPr lang="en-GB" sz="1800" dirty="0">
                <a:ea typeface="+mn-lt"/>
                <a:cs typeface="+mn-lt"/>
              </a:rPr>
              <a:t> physics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C33A-F286-447B-B0CB-8BC0A29E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"Standard model" of cosmic rays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82DD9-2E07-58BE-9CC5-1A60540E18D0}"/>
              </a:ext>
            </a:extLst>
          </p:cNvPr>
          <p:cNvSpPr txBox="1"/>
          <p:nvPr/>
        </p:nvSpPr>
        <p:spPr>
          <a:xfrm>
            <a:off x="5616146" y="1983259"/>
            <a:ext cx="53383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composed by protons (~89%) and helium nuclei (~9%), heavier nuclei (~1%), electrons (~1%) and traces of antimatter</a:t>
            </a:r>
          </a:p>
          <a:p>
            <a:endParaRPr lang="en-US" dirty="0"/>
          </a:p>
          <a:p>
            <a:r>
              <a:rPr lang="en-US" dirty="0"/>
              <a:t>Distributed according to a power-law spectrum which extends over several orders of magnitude in energy</a:t>
            </a:r>
          </a:p>
          <a:p>
            <a:endParaRPr lang="en-US" dirty="0"/>
          </a:p>
          <a:p>
            <a:r>
              <a:rPr lang="en-US" dirty="0"/>
              <a:t>During propagation cosmic rays can interact with the ISM, this creates a distinction between “primary” and “secondary” cosmic rays</a:t>
            </a:r>
          </a:p>
          <a:p>
            <a:endParaRPr lang="en-US" dirty="0"/>
          </a:p>
          <a:p>
            <a:r>
              <a:rPr lang="en-US" dirty="0"/>
              <a:t>The measurement of CR nuclei energy spectra carries information about sources, acceleration and propagation processes of all CRs.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39E09-34C8-9CCD-F367-4D3E75248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10" y="2152649"/>
            <a:ext cx="5152385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C33A-F286-447B-B0CB-8BC0A29E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"Standard model" of cosmic rays</a:t>
            </a:r>
          </a:p>
        </p:txBody>
      </p:sp>
      <p:pic>
        <p:nvPicPr>
          <p:cNvPr id="4" name="Picture 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D87F677E-7221-14AC-0E4D-156051334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400"/>
            <a:ext cx="5728002" cy="365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80F47-CF40-D945-B7AF-84101AEC0D4C}"/>
              </a:ext>
            </a:extLst>
          </p:cNvPr>
          <p:cNvSpPr txBox="1"/>
          <p:nvPr/>
        </p:nvSpPr>
        <p:spPr>
          <a:xfrm>
            <a:off x="5616146" y="1983259"/>
            <a:ext cx="53383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composed by protons (~89%) and helium nuclei (~9%), heavier nuclei (~1%), electrons (~1%) and traces of antimatter</a:t>
            </a:r>
          </a:p>
          <a:p>
            <a:endParaRPr lang="en-US" dirty="0"/>
          </a:p>
          <a:p>
            <a:r>
              <a:rPr lang="en-US" dirty="0"/>
              <a:t>Distributed according to a power-law spectrum which extends over several orders of magnitude in energy</a:t>
            </a:r>
          </a:p>
          <a:p>
            <a:endParaRPr lang="en-US" dirty="0"/>
          </a:p>
          <a:p>
            <a:r>
              <a:rPr lang="en-US" dirty="0"/>
              <a:t>During propagation cosmic rays can interact with the ISM, this creates a distinction between “primary” and “secondary” cosmic rays</a:t>
            </a:r>
          </a:p>
          <a:p>
            <a:endParaRPr lang="en-US" dirty="0"/>
          </a:p>
          <a:p>
            <a:r>
              <a:rPr lang="en-US" dirty="0"/>
              <a:t>The measurement of CR nuclei energy spectra carries information about sources, acceleration and propagation processes of all CRs.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AE109D-D559-84BC-B34D-5B5EFEE591C1}"/>
              </a:ext>
            </a:extLst>
          </p:cNvPr>
          <p:cNvCxnSpPr>
            <a:cxnSpLocks/>
          </p:cNvCxnSpPr>
          <p:nvPr/>
        </p:nvCxnSpPr>
        <p:spPr>
          <a:xfrm>
            <a:off x="1274572" y="3429000"/>
            <a:ext cx="0" cy="112395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C66344-0011-5B5C-7CB8-54009C42A9ED}"/>
              </a:ext>
            </a:extLst>
          </p:cNvPr>
          <p:cNvCxnSpPr>
            <a:cxnSpLocks/>
          </p:cNvCxnSpPr>
          <p:nvPr/>
        </p:nvCxnSpPr>
        <p:spPr>
          <a:xfrm>
            <a:off x="3884422" y="3594100"/>
            <a:ext cx="0" cy="27940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24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2E51-BDE7-7F18-AA73-05AFCE1E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 for "new physics"?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93908-3EAC-ABB5-9A8B-D61B5298DC90}"/>
              </a:ext>
            </a:extLst>
          </p:cNvPr>
          <p:cNvSpPr txBox="1"/>
          <p:nvPr/>
        </p:nvSpPr>
        <p:spPr>
          <a:xfrm>
            <a:off x="5616146" y="1983259"/>
            <a:ext cx="5338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low amount of secondary antimatter makes it a golden channel for any search for new physics</a:t>
            </a:r>
          </a:p>
          <a:p>
            <a:endParaRPr lang="en-US" dirty="0"/>
          </a:p>
          <a:p>
            <a:r>
              <a:rPr lang="en-US" dirty="0"/>
              <a:t>Any new effect should then produce an excess of positrons and/or antiprotons.</a:t>
            </a:r>
          </a:p>
          <a:p>
            <a:endParaRPr lang="en-US" dirty="0"/>
          </a:p>
          <a:p>
            <a:r>
              <a:rPr lang="en-US" dirty="0"/>
              <a:t>(And heavier antimatter is even rarer)</a:t>
            </a: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12230C42-9EE4-FAD5-2107-855C7F177AC2}"/>
              </a:ext>
            </a:extLst>
          </p:cNvPr>
          <p:cNvGrpSpPr/>
          <p:nvPr/>
        </p:nvGrpSpPr>
        <p:grpSpPr>
          <a:xfrm>
            <a:off x="226878" y="2115743"/>
            <a:ext cx="5226907" cy="3525198"/>
            <a:chOff x="0" y="0"/>
            <a:chExt cx="10453811" cy="7050395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6AFB8655-317E-1776-11FA-73EA66115CC0}"/>
                </a:ext>
              </a:extLst>
            </p:cNvPr>
            <p:cNvSpPr/>
            <p:nvPr/>
          </p:nvSpPr>
          <p:spPr>
            <a:xfrm>
              <a:off x="0" y="0"/>
              <a:ext cx="10453812" cy="7050396"/>
            </a:xfrm>
            <a:prstGeom prst="rect">
              <a:avLst/>
            </a:prstGeom>
            <a:solidFill>
              <a:srgbClr val="000000">
                <a:alpha val="51127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1" name="Oval 77">
              <a:extLst>
                <a:ext uri="{FF2B5EF4-FFF2-40B4-BE49-F238E27FC236}">
                  <a16:creationId xmlns:a16="http://schemas.microsoft.com/office/drawing/2014/main" id="{A978D08D-8EE4-C9AC-158A-E6DC478A79B1}"/>
                </a:ext>
              </a:extLst>
            </p:cNvPr>
            <p:cNvSpPr/>
            <p:nvPr/>
          </p:nvSpPr>
          <p:spPr>
            <a:xfrm>
              <a:off x="3435322" y="3255867"/>
              <a:ext cx="873125" cy="923925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2" name="Straight Connector 78">
              <a:extLst>
                <a:ext uri="{FF2B5EF4-FFF2-40B4-BE49-F238E27FC236}">
                  <a16:creationId xmlns:a16="http://schemas.microsoft.com/office/drawing/2014/main" id="{BA91AA8A-DEF2-43B8-9CD8-687FA14A6196}"/>
                </a:ext>
              </a:extLst>
            </p:cNvPr>
            <p:cNvSpPr/>
            <p:nvPr/>
          </p:nvSpPr>
          <p:spPr>
            <a:xfrm flipV="1">
              <a:off x="4241772" y="2290670"/>
              <a:ext cx="1419225" cy="114299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defTabSz="456691">
                <a:defRPr sz="3200">
                  <a:solidFill>
                    <a:srgbClr val="000000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sz="1600"/>
            </a:p>
          </p:txBody>
        </p:sp>
        <p:sp>
          <p:nvSpPr>
            <p:cNvPr id="33" name="Isosceles Triangle 79">
              <a:extLst>
                <a:ext uri="{FF2B5EF4-FFF2-40B4-BE49-F238E27FC236}">
                  <a16:creationId xmlns:a16="http://schemas.microsoft.com/office/drawing/2014/main" id="{8D9A7486-CA81-F465-B67B-B7F7ED753B00}"/>
                </a:ext>
              </a:extLst>
            </p:cNvPr>
            <p:cNvSpPr/>
            <p:nvPr/>
          </p:nvSpPr>
          <p:spPr>
            <a:xfrm rot="3086129">
              <a:off x="4860898" y="2687541"/>
              <a:ext cx="234950" cy="323852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4" name="Straight Connector 80">
              <a:extLst>
                <a:ext uri="{FF2B5EF4-FFF2-40B4-BE49-F238E27FC236}">
                  <a16:creationId xmlns:a16="http://schemas.microsoft.com/office/drawing/2014/main" id="{669AE20E-7605-B445-6029-F26B6CCF6B2D}"/>
                </a:ext>
              </a:extLst>
            </p:cNvPr>
            <p:cNvSpPr/>
            <p:nvPr/>
          </p:nvSpPr>
          <p:spPr>
            <a:xfrm flipV="1">
              <a:off x="2095471" y="3998819"/>
              <a:ext cx="1416052" cy="114299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defTabSz="456691">
                <a:defRPr sz="3200">
                  <a:solidFill>
                    <a:srgbClr val="000000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sz="1600"/>
            </a:p>
          </p:txBody>
        </p:sp>
        <p:sp>
          <p:nvSpPr>
            <p:cNvPr id="35" name="Isosceles Triangle 81">
              <a:extLst>
                <a:ext uri="{FF2B5EF4-FFF2-40B4-BE49-F238E27FC236}">
                  <a16:creationId xmlns:a16="http://schemas.microsoft.com/office/drawing/2014/main" id="{80C6BB3D-35FB-7F96-F433-D19675DC8444}"/>
                </a:ext>
              </a:extLst>
            </p:cNvPr>
            <p:cNvSpPr/>
            <p:nvPr/>
          </p:nvSpPr>
          <p:spPr>
            <a:xfrm rot="3086129">
              <a:off x="2711422" y="4398867"/>
              <a:ext cx="238127" cy="320675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6" name="Straight Connector 82">
              <a:extLst>
                <a:ext uri="{FF2B5EF4-FFF2-40B4-BE49-F238E27FC236}">
                  <a16:creationId xmlns:a16="http://schemas.microsoft.com/office/drawing/2014/main" id="{A05EEFB8-585B-0777-C97C-A760BA78D994}"/>
                </a:ext>
              </a:extLst>
            </p:cNvPr>
            <p:cNvSpPr/>
            <p:nvPr/>
          </p:nvSpPr>
          <p:spPr>
            <a:xfrm flipH="1" flipV="1">
              <a:off x="2095471" y="2290670"/>
              <a:ext cx="1416052" cy="114299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defTabSz="456691">
                <a:defRPr sz="3200">
                  <a:solidFill>
                    <a:srgbClr val="000000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sz="1600"/>
            </a:p>
          </p:txBody>
        </p:sp>
        <p:sp>
          <p:nvSpPr>
            <p:cNvPr id="37" name="Isosceles Triangle 83">
              <a:extLst>
                <a:ext uri="{FF2B5EF4-FFF2-40B4-BE49-F238E27FC236}">
                  <a16:creationId xmlns:a16="http://schemas.microsoft.com/office/drawing/2014/main" id="{DE9D2629-F92D-4BB4-F890-48EF15E69E8F}"/>
                </a:ext>
              </a:extLst>
            </p:cNvPr>
            <p:cNvSpPr/>
            <p:nvPr/>
          </p:nvSpPr>
          <p:spPr>
            <a:xfrm rot="18513871" flipH="1">
              <a:off x="2662209" y="2689129"/>
              <a:ext cx="234951" cy="320675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38" name="Straight Connector 84">
              <a:extLst>
                <a:ext uri="{FF2B5EF4-FFF2-40B4-BE49-F238E27FC236}">
                  <a16:creationId xmlns:a16="http://schemas.microsoft.com/office/drawing/2014/main" id="{288317EA-BF85-43D7-34F4-A8B4CF02AFF2}"/>
                </a:ext>
              </a:extLst>
            </p:cNvPr>
            <p:cNvSpPr/>
            <p:nvPr/>
          </p:nvSpPr>
          <p:spPr>
            <a:xfrm flipH="1" flipV="1">
              <a:off x="4178272" y="3998819"/>
              <a:ext cx="1416051" cy="114299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defTabSz="456691">
                <a:defRPr sz="3200">
                  <a:solidFill>
                    <a:srgbClr val="000000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sz="1600"/>
            </a:p>
          </p:txBody>
        </p:sp>
        <p:sp>
          <p:nvSpPr>
            <p:cNvPr id="39" name="Isosceles Triangle 85">
              <a:extLst>
                <a:ext uri="{FF2B5EF4-FFF2-40B4-BE49-F238E27FC236}">
                  <a16:creationId xmlns:a16="http://schemas.microsoft.com/office/drawing/2014/main" id="{337C281B-315B-16E2-2B58-491038144E39}"/>
                </a:ext>
              </a:extLst>
            </p:cNvPr>
            <p:cNvSpPr/>
            <p:nvPr/>
          </p:nvSpPr>
          <p:spPr>
            <a:xfrm rot="18513871" flipH="1">
              <a:off x="4797397" y="4427440"/>
              <a:ext cx="234951" cy="323851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0" name="Left Arrow 90">
              <a:extLst>
                <a:ext uri="{FF2B5EF4-FFF2-40B4-BE49-F238E27FC236}">
                  <a16:creationId xmlns:a16="http://schemas.microsoft.com/office/drawing/2014/main" id="{19D24369-C59C-825C-05F8-373A97178C7B}"/>
                </a:ext>
              </a:extLst>
            </p:cNvPr>
            <p:cNvSpPr/>
            <p:nvPr/>
          </p:nvSpPr>
          <p:spPr>
            <a:xfrm>
              <a:off x="2153118" y="5367979"/>
              <a:ext cx="3498850" cy="33655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0D300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1" name="Left Arrow 91">
              <a:extLst>
                <a:ext uri="{FF2B5EF4-FFF2-40B4-BE49-F238E27FC236}">
                  <a16:creationId xmlns:a16="http://schemas.microsoft.com/office/drawing/2014/main" id="{29C1502E-95B0-0C18-CE4F-C4868517B1D4}"/>
                </a:ext>
              </a:extLst>
            </p:cNvPr>
            <p:cNvSpPr/>
            <p:nvPr/>
          </p:nvSpPr>
          <p:spPr>
            <a:xfrm flipH="1">
              <a:off x="2153118" y="1329127"/>
              <a:ext cx="3498850" cy="33655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0C2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2" name="Left Arrow 92">
              <a:extLst>
                <a:ext uri="{FF2B5EF4-FFF2-40B4-BE49-F238E27FC236}">
                  <a16:creationId xmlns:a16="http://schemas.microsoft.com/office/drawing/2014/main" id="{81D2DCA3-6264-A9B2-46FE-9A4E2578F8CB}"/>
                </a:ext>
              </a:extLst>
            </p:cNvPr>
            <p:cNvSpPr/>
            <p:nvPr/>
          </p:nvSpPr>
          <p:spPr>
            <a:xfrm rot="5400000">
              <a:off x="-587732" y="3560665"/>
              <a:ext cx="3705226" cy="31432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400D4"/>
            </a:solidFill>
            <a:ln w="25400" cap="flat">
              <a:solidFill>
                <a:srgbClr val="D405D4"/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45720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6421901A-54CA-0A2B-F0F0-976D883F506A}"/>
                </a:ext>
              </a:extLst>
            </p:cNvPr>
            <p:cNvSpPr/>
            <p:nvPr/>
          </p:nvSpPr>
          <p:spPr>
            <a:xfrm>
              <a:off x="2323817" y="7708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 defTabSz="914400">
                <a:spcBef>
                  <a:spcPts val="0"/>
                </a:spcBef>
                <a:defRPr sz="3800" b="1">
                  <a:solidFill>
                    <a:srgbClr val="00C2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900" dirty="0"/>
                <a:t>Annihilation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A5C46EA3-B052-CBD5-F8B2-A15E1753BFA2}"/>
                </a:ext>
              </a:extLst>
            </p:cNvPr>
            <p:cNvSpPr/>
            <p:nvPr/>
          </p:nvSpPr>
          <p:spPr>
            <a:xfrm flipV="1">
              <a:off x="512782" y="37336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 defTabSz="914400">
                <a:spcBef>
                  <a:spcPts val="0"/>
                </a:spcBef>
                <a:defRPr sz="3800" b="1">
                  <a:solidFill>
                    <a:srgbClr val="D405D4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1900" dirty="0"/>
            </a:p>
          </p:txBody>
        </p:sp>
        <p:sp>
          <p:nvSpPr>
            <p:cNvPr id="45" name="TextBox 30">
              <a:extLst>
                <a:ext uri="{FF2B5EF4-FFF2-40B4-BE49-F238E27FC236}">
                  <a16:creationId xmlns:a16="http://schemas.microsoft.com/office/drawing/2014/main" id="{6EA30F5E-C521-33FD-6648-2B70585AF410}"/>
                </a:ext>
              </a:extLst>
            </p:cNvPr>
            <p:cNvSpPr/>
            <p:nvPr/>
          </p:nvSpPr>
          <p:spPr>
            <a:xfrm>
              <a:off x="2523448" y="55291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 defTabSz="914400">
                <a:spcBef>
                  <a:spcPts val="0"/>
                </a:spcBef>
                <a:defRPr sz="3800" b="1">
                  <a:solidFill>
                    <a:srgbClr val="46D3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900" dirty="0"/>
                <a:t>Production</a:t>
              </a:r>
            </a:p>
          </p:txBody>
        </p:sp>
        <p:pic>
          <p:nvPicPr>
            <p:cNvPr id="46" name="Image" descr="Image">
              <a:extLst>
                <a:ext uri="{FF2B5EF4-FFF2-40B4-BE49-F238E27FC236}">
                  <a16:creationId xmlns:a16="http://schemas.microsoft.com/office/drawing/2014/main" id="{75203D55-1412-FC3A-A067-0C02D4705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811" y="1844088"/>
              <a:ext cx="600076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33B5E011-0DC5-47AE-87E9-C822A651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811" y="4701588"/>
              <a:ext cx="600076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" descr="Image">
              <a:extLst>
                <a:ext uri="{FF2B5EF4-FFF2-40B4-BE49-F238E27FC236}">
                  <a16:creationId xmlns:a16="http://schemas.microsoft.com/office/drawing/2014/main" id="{55C4BEF7-5BE9-C294-845A-80C22B643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199" y="1642569"/>
              <a:ext cx="4572001" cy="857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" descr="Image">
              <a:extLst>
                <a:ext uri="{FF2B5EF4-FFF2-40B4-BE49-F238E27FC236}">
                  <a16:creationId xmlns:a16="http://schemas.microsoft.com/office/drawing/2014/main" id="{1C23127E-7473-8434-262F-B799A334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199" y="4553647"/>
              <a:ext cx="4572001" cy="857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>
              <a:extLst>
                <a:ext uri="{FF2B5EF4-FFF2-40B4-BE49-F238E27FC236}">
                  <a16:creationId xmlns:a16="http://schemas.microsoft.com/office/drawing/2014/main" id="{AAA8AF60-76FE-995F-5D5E-17173644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742" y="32244"/>
              <a:ext cx="5943601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" descr="Image">
              <a:extLst>
                <a:ext uri="{FF2B5EF4-FFF2-40B4-BE49-F238E27FC236}">
                  <a16:creationId xmlns:a16="http://schemas.microsoft.com/office/drawing/2014/main" id="{10DC0638-B00F-0D4D-197F-101094CDA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4671" y="6302395"/>
              <a:ext cx="3600451" cy="51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" descr="Image">
              <a:extLst>
                <a:ext uri="{FF2B5EF4-FFF2-40B4-BE49-F238E27FC236}">
                  <a16:creationId xmlns:a16="http://schemas.microsoft.com/office/drawing/2014/main" id="{5B01D0E5-C569-A464-32FA-16041CBB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1460281" y="3460654"/>
              <a:ext cx="3600451" cy="51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A265E98-EB69-6A83-B44F-2621A20B3C1A}"/>
              </a:ext>
            </a:extLst>
          </p:cNvPr>
          <p:cNvSpPr txBox="1"/>
          <p:nvPr/>
        </p:nvSpPr>
        <p:spPr>
          <a:xfrm rot="16200000">
            <a:off x="81429" y="3790207"/>
            <a:ext cx="11921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D400D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90267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539B-F1DE-12E3-E5E9-0D6FE5AF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Space: The final frontier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FB262-81A3-16E5-473C-7F56DDED8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"/>
          <a:stretch/>
        </p:blipFill>
        <p:spPr bwMode="auto">
          <a:xfrm>
            <a:off x="977900" y="1944793"/>
            <a:ext cx="3638550" cy="49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291FF-0E39-2DE8-E2F6-494455ED7620}"/>
              </a:ext>
            </a:extLst>
          </p:cNvPr>
          <p:cNvSpPr txBox="1"/>
          <p:nvPr/>
        </p:nvSpPr>
        <p:spPr>
          <a:xfrm>
            <a:off x="5616146" y="1983259"/>
            <a:ext cx="53383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Fortunately, we are surrounded by several km of atmosphere.</a:t>
            </a:r>
          </a:p>
          <a:p>
            <a:endParaRPr lang="en-US" dirty="0"/>
          </a:p>
          <a:p>
            <a:r>
              <a:rPr lang="en-US" dirty="0"/>
              <a:t>But this makes measuring cosmic rays more difficult.</a:t>
            </a:r>
          </a:p>
          <a:p>
            <a:endParaRPr lang="en-US" dirty="0"/>
          </a:p>
          <a:p>
            <a:r>
              <a:rPr lang="en-US" dirty="0"/>
              <a:t>For several decades cosmic rays research has been based on using balloons to elevate the instrumentation as high as possible, and still does today.</a:t>
            </a:r>
          </a:p>
          <a:p>
            <a:endParaRPr lang="en-US" dirty="0"/>
          </a:p>
          <a:p>
            <a:r>
              <a:rPr lang="en-US" dirty="0"/>
              <a:t>But several efforts have been made to study cosmic rays outside of the Earth atmosphere.</a:t>
            </a:r>
          </a:p>
        </p:txBody>
      </p:sp>
    </p:spTree>
    <p:extLst>
      <p:ext uri="{BB962C8B-B14F-4D97-AF65-F5344CB8AC3E}">
        <p14:creationId xmlns:p14="http://schemas.microsoft.com/office/powerpoint/2010/main" val="11646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539B-F1DE-12E3-E5E9-0D6FE5AF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for space experiments</a:t>
            </a:r>
            <a:endParaRPr lang="en-US" dirty="0"/>
          </a:p>
        </p:txBody>
      </p:sp>
      <p:pic>
        <p:nvPicPr>
          <p:cNvPr id="3" name="Immagine 9" descr="Immagine che contiene fumo, treno, rotaie, vapore&#10;&#10;Descrizione generata automaticamente">
            <a:extLst>
              <a:ext uri="{FF2B5EF4-FFF2-40B4-BE49-F238E27FC236}">
                <a16:creationId xmlns:a16="http://schemas.microsoft.com/office/drawing/2014/main" id="{9C4A4FAC-2CDE-6C39-9652-A7D26EAF2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1" t="8543" r="11062" b="1591"/>
          <a:stretch/>
        </p:blipFill>
        <p:spPr>
          <a:xfrm>
            <a:off x="685800" y="2045670"/>
            <a:ext cx="4425950" cy="4319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E9BCA-2012-B49C-EC80-EB82A68EA909}"/>
              </a:ext>
            </a:extLst>
          </p:cNvPr>
          <p:cNvSpPr txBox="1"/>
          <p:nvPr/>
        </p:nvSpPr>
        <p:spPr>
          <a:xfrm>
            <a:off x="5616146" y="1983259"/>
            <a:ext cx="53383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atmosphere</a:t>
            </a:r>
          </a:p>
          <a:p>
            <a:endParaRPr lang="en-US" dirty="0"/>
          </a:p>
          <a:p>
            <a:r>
              <a:rPr lang="en-US" dirty="0"/>
              <a:t>Con: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Extremely expensive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Instruments are very limited in terms of weight budget (and thus size/sensibility)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Instruments are very limited in terms of power budget (especially on free-flying satellites)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Every electronic component must be space-qualified (and radiation-hard)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Is it worth the effort?</a:t>
            </a:r>
          </a:p>
        </p:txBody>
      </p:sp>
    </p:spTree>
    <p:extLst>
      <p:ext uri="{BB962C8B-B14F-4D97-AF65-F5344CB8AC3E}">
        <p14:creationId xmlns:p14="http://schemas.microsoft.com/office/powerpoint/2010/main" val="351781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539B-F1DE-12E3-E5E9-0D6FE5AF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for space experiments</a:t>
            </a:r>
            <a:endParaRPr lang="en-US" dirty="0"/>
          </a:p>
        </p:txBody>
      </p:sp>
      <p:pic>
        <p:nvPicPr>
          <p:cNvPr id="3" name="Immagine 9" descr="Immagine che contiene fumo, treno, rotaie, vapore&#10;&#10;Descrizione generata automaticamente">
            <a:extLst>
              <a:ext uri="{FF2B5EF4-FFF2-40B4-BE49-F238E27FC236}">
                <a16:creationId xmlns:a16="http://schemas.microsoft.com/office/drawing/2014/main" id="{9C4A4FAC-2CDE-6C39-9652-A7D26EAF2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1" t="8543" r="11062" b="1591"/>
          <a:stretch/>
        </p:blipFill>
        <p:spPr>
          <a:xfrm>
            <a:off x="685800" y="2045670"/>
            <a:ext cx="4425950" cy="4319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E9BCA-2012-B49C-EC80-EB82A68EA909}"/>
              </a:ext>
            </a:extLst>
          </p:cNvPr>
          <p:cNvSpPr txBox="1"/>
          <p:nvPr/>
        </p:nvSpPr>
        <p:spPr>
          <a:xfrm>
            <a:off x="5616146" y="1983259"/>
            <a:ext cx="53383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atmosphere</a:t>
            </a:r>
          </a:p>
          <a:p>
            <a:endParaRPr lang="en-US" dirty="0"/>
          </a:p>
          <a:p>
            <a:r>
              <a:rPr lang="en-US" dirty="0"/>
              <a:t>Con: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Extremely expensive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Instruments are very limited in terms of weight budget (and thus size/sensibility)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Instruments are very limited in terms of power budget (especially on free-flying satellites)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Every electronic component must be space-qualified (and radiation-hard)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Is it worth the effort?</a:t>
            </a:r>
          </a:p>
          <a:p>
            <a:endParaRPr lang="en-US" dirty="0"/>
          </a:p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60171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C4FC-AF5D-3015-EC62-6BAA8B2F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CFF9A-B60C-C060-080D-CEC7BF327A41}"/>
              </a:ext>
            </a:extLst>
          </p:cNvPr>
          <p:cNvSpPr txBox="1"/>
          <p:nvPr/>
        </p:nvSpPr>
        <p:spPr>
          <a:xfrm>
            <a:off x="1500909" y="1993515"/>
            <a:ext cx="874375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This talk is focused on space-borne experiments</a:t>
            </a:r>
          </a:p>
          <a:p>
            <a:endParaRPr lang="en-GB" dirty="0"/>
          </a:p>
          <a:p>
            <a:r>
              <a:rPr lang="en-GB" dirty="0"/>
              <a:t>This talk is focused on galactic cosmic rays</a:t>
            </a:r>
          </a:p>
          <a:p>
            <a:endParaRPr lang="en-GB" dirty="0"/>
          </a:p>
          <a:p>
            <a:r>
              <a:rPr lang="en-GB" dirty="0"/>
              <a:t>...so apologies if some missions or detectors are missing</a:t>
            </a:r>
          </a:p>
        </p:txBody>
      </p:sp>
    </p:spTree>
    <p:extLst>
      <p:ext uri="{BB962C8B-B14F-4D97-AF65-F5344CB8AC3E}">
        <p14:creationId xmlns:p14="http://schemas.microsoft.com/office/powerpoint/2010/main" val="1942294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(HEAO-3)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E0878-E427-B18B-A198-27B20600B841}"/>
              </a:ext>
            </a:extLst>
          </p:cNvPr>
          <p:cNvSpPr txBox="1"/>
          <p:nvPr/>
        </p:nvSpPr>
        <p:spPr>
          <a:xfrm>
            <a:off x="5616146" y="1983259"/>
            <a:ext cx="5338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High Energy Astronomy Observatory 3 (1979-1981)</a:t>
            </a:r>
          </a:p>
          <a:p>
            <a:endParaRPr lang="en-US" dirty="0"/>
          </a:p>
          <a:p>
            <a:r>
              <a:rPr lang="en-US" dirty="0"/>
              <a:t>Two instruments on board dedicated to cosmic ray measurement up to ~30 GeV/n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C917FD-2BDE-7EB3-B6D8-6ABD96A6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88" y="1983259"/>
            <a:ext cx="3258708" cy="45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(HEAO-3)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E0878-E427-B18B-A198-27B20600B841}"/>
              </a:ext>
            </a:extLst>
          </p:cNvPr>
          <p:cNvSpPr txBox="1"/>
          <p:nvPr/>
        </p:nvSpPr>
        <p:spPr>
          <a:xfrm>
            <a:off x="5616146" y="1983259"/>
            <a:ext cx="533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High Energy Astronomy Observatory 3 (1979-1981)</a:t>
            </a:r>
          </a:p>
          <a:p>
            <a:endParaRPr lang="en-US" dirty="0"/>
          </a:p>
          <a:p>
            <a:r>
              <a:rPr lang="en-US" dirty="0"/>
              <a:t>Two instruments on board dedicated to cosmic ray measurement up to ~30 GeV/n</a:t>
            </a:r>
          </a:p>
          <a:p>
            <a:endParaRPr lang="en-US" dirty="0"/>
          </a:p>
          <a:p>
            <a:r>
              <a:rPr lang="en-US" dirty="0"/>
              <a:t>In particular C2 provided flux measurement for nuclear species from Z=4 to Z=28 using a stack of 5 Cherenkov detectors.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A85B9-1DDB-D147-0E32-598767081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" y="1983259"/>
            <a:ext cx="4704737" cy="47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(HEAO-3)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E0878-E427-B18B-A198-27B20600B841}"/>
              </a:ext>
            </a:extLst>
          </p:cNvPr>
          <p:cNvSpPr txBox="1"/>
          <p:nvPr/>
        </p:nvSpPr>
        <p:spPr>
          <a:xfrm>
            <a:off x="5616146" y="1983259"/>
            <a:ext cx="533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High Energy Astronomy Observatory 3 (1979-1981)</a:t>
            </a:r>
          </a:p>
          <a:p>
            <a:endParaRPr lang="en-US" dirty="0"/>
          </a:p>
          <a:p>
            <a:r>
              <a:rPr lang="en-US" dirty="0"/>
              <a:t>Two instruments on board dedicated to cosmic ray measurement up to ~30 GeV/n</a:t>
            </a:r>
          </a:p>
          <a:p>
            <a:endParaRPr lang="en-US" dirty="0"/>
          </a:p>
          <a:p>
            <a:r>
              <a:rPr lang="en-US" dirty="0"/>
              <a:t>In particular C2 provided flux measurement for nuclear species from Z=4 to Z=28 using a stack of 5 Cherenkov detectors.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E887C-6B28-A183-DC6D-B722FC60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932459"/>
            <a:ext cx="4893121" cy="46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cosmic rays?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Particles coming from outer space</a:t>
            </a:r>
          </a:p>
          <a:p>
            <a:endParaRPr lang="en-US" dirty="0"/>
          </a:p>
          <a:p>
            <a:r>
              <a:rPr lang="en-US" dirty="0"/>
              <a:t>Mostly of galactic origin (at least in this talk...)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945D4-FB9D-5B46-418B-A50AE6975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1"/>
          <a:stretch/>
        </p:blipFill>
        <p:spPr bwMode="auto">
          <a:xfrm>
            <a:off x="385704" y="1874870"/>
            <a:ext cx="4953774" cy="46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93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ghost of experiments past </a:t>
            </a:r>
            <a:br>
              <a:rPr lang="en-GB" dirty="0"/>
            </a:br>
            <a:r>
              <a:rPr lang="en-GB" dirty="0"/>
              <a:t>(ACE/CRIS)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885A6-4F11-2724-29F1-7A5FF1A8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C9EC9-6947-F199-A237-C8571EE8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151697"/>
            <a:ext cx="2432704" cy="4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82BBE-8CB4-97FA-F7E7-0D4C4EC0AB84}"/>
              </a:ext>
            </a:extLst>
          </p:cNvPr>
          <p:cNvSpPr txBox="1"/>
          <p:nvPr/>
        </p:nvSpPr>
        <p:spPr>
          <a:xfrm>
            <a:off x="5616146" y="1983259"/>
            <a:ext cx="533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Cosmic Ray Isotope Spectrometer on the Advanced Composition Explorer (1997-today)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864C58-2421-8590-5827-33836679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04" y="2151697"/>
            <a:ext cx="2749435" cy="4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8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ghost of experiments past </a:t>
            </a:r>
            <a:br>
              <a:rPr lang="en-GB" dirty="0"/>
            </a:br>
            <a:r>
              <a:rPr lang="en-GB" dirty="0"/>
              <a:t>(ACE/CRIS)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885A6-4F11-2724-29F1-7A5FF1A8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82BBE-8CB4-97FA-F7E7-0D4C4EC0AB84}"/>
              </a:ext>
            </a:extLst>
          </p:cNvPr>
          <p:cNvSpPr txBox="1"/>
          <p:nvPr/>
        </p:nvSpPr>
        <p:spPr>
          <a:xfrm>
            <a:off x="5616146" y="1983259"/>
            <a:ext cx="533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Cosmic Ray Isotope Spectrometer on the Advanced Composition Explorer (1997-today)</a:t>
            </a:r>
          </a:p>
          <a:p>
            <a:endParaRPr lang="en-US" dirty="0"/>
          </a:p>
          <a:p>
            <a:r>
              <a:rPr lang="en-US" dirty="0"/>
              <a:t>Composed by 4 stacks of silicon detectors with a scintillating fiber tracker on top. </a:t>
            </a:r>
          </a:p>
          <a:p>
            <a:endParaRPr lang="en-US" dirty="0"/>
          </a:p>
          <a:p>
            <a:r>
              <a:rPr lang="en-US" dirty="0"/>
              <a:t>Particle ID by measuring </a:t>
            </a:r>
            <a:r>
              <a:rPr lang="en-US" i="1" dirty="0" err="1"/>
              <a:t>dE</a:t>
            </a:r>
            <a:r>
              <a:rPr lang="en-US" dirty="0"/>
              <a:t>/</a:t>
            </a:r>
            <a:r>
              <a:rPr lang="en-US" i="1" dirty="0"/>
              <a:t>dx</a:t>
            </a:r>
            <a:r>
              <a:rPr lang="en-US" dirty="0"/>
              <a:t> in the silicon detectors and total energy by absorption in the silicon stack.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60EC8-16A5-1D73-E319-495151B5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9" y="2151697"/>
            <a:ext cx="4591329" cy="4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15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ghost of experiments past </a:t>
            </a:r>
            <a:br>
              <a:rPr lang="en-GB" dirty="0"/>
            </a:br>
            <a:r>
              <a:rPr lang="en-GB" dirty="0"/>
              <a:t>(ACE/CRIS)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885A6-4F11-2724-29F1-7A5FF1A8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82BBE-8CB4-97FA-F7E7-0D4C4EC0AB84}"/>
              </a:ext>
            </a:extLst>
          </p:cNvPr>
          <p:cNvSpPr txBox="1"/>
          <p:nvPr/>
        </p:nvSpPr>
        <p:spPr>
          <a:xfrm>
            <a:off x="5616146" y="1983259"/>
            <a:ext cx="53383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Cosmic Ray Isotope Spectrometer on the Advanced Composition Explorer (1997-today)</a:t>
            </a:r>
          </a:p>
          <a:p>
            <a:endParaRPr lang="en-US" dirty="0"/>
          </a:p>
          <a:p>
            <a:r>
              <a:rPr lang="en-US" dirty="0"/>
              <a:t>Composed by 4 stacks of silicon detectors with a scintillating fiber tracker on top. </a:t>
            </a:r>
          </a:p>
          <a:p>
            <a:endParaRPr lang="en-US" dirty="0"/>
          </a:p>
          <a:p>
            <a:r>
              <a:rPr lang="en-US" dirty="0"/>
              <a:t>Particle ID by measuring </a:t>
            </a:r>
            <a:r>
              <a:rPr lang="en-US" i="1" dirty="0" err="1"/>
              <a:t>dE</a:t>
            </a:r>
            <a:r>
              <a:rPr lang="en-US" dirty="0"/>
              <a:t>/</a:t>
            </a:r>
            <a:r>
              <a:rPr lang="en-US" i="1" dirty="0"/>
              <a:t>dx</a:t>
            </a:r>
            <a:r>
              <a:rPr lang="en-US" dirty="0"/>
              <a:t> in the silicon detectors and total energy by absorption in the silicon stack.</a:t>
            </a:r>
          </a:p>
          <a:p>
            <a:endParaRPr lang="en-US" dirty="0"/>
          </a:p>
          <a:p>
            <a:r>
              <a:rPr lang="en-US" dirty="0"/>
              <a:t>Can measure a wide variety of nuclear species, separating isotopes although at very low energy (~ GeV).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8BAB21-A0FB-7D14-039F-E3C781FF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907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00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(AMS-01)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4C9A3-7E81-98FE-8ABD-A15B01113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2FC551E-14AB-1160-772E-A96724ED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60306"/>
            <a:ext cx="3232150" cy="45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EC70D-D4CB-E82B-EAFD-6CBDE351890A}"/>
              </a:ext>
            </a:extLst>
          </p:cNvPr>
          <p:cNvSpPr txBox="1"/>
          <p:nvPr/>
        </p:nvSpPr>
        <p:spPr>
          <a:xfrm>
            <a:off x="5616146" y="1983259"/>
            <a:ext cx="5338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for the AMS-02 detector, flown on the Space Shuttle Discovery in June 1998</a:t>
            </a:r>
          </a:p>
          <a:p>
            <a:endParaRPr lang="en-US" dirty="0"/>
          </a:p>
          <a:p>
            <a:r>
              <a:rPr lang="en-US" dirty="0"/>
              <a:t>Demonstrated the feasibility of silicon microstrip trackers in space</a:t>
            </a:r>
          </a:p>
        </p:txBody>
      </p:sp>
    </p:spTree>
    <p:extLst>
      <p:ext uri="{BB962C8B-B14F-4D97-AF65-F5344CB8AC3E}">
        <p14:creationId xmlns:p14="http://schemas.microsoft.com/office/powerpoint/2010/main" val="87310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(AMS-01)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4C9A3-7E81-98FE-8ABD-A15B01113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EC70D-D4CB-E82B-EAFD-6CBDE351890A}"/>
              </a:ext>
            </a:extLst>
          </p:cNvPr>
          <p:cNvSpPr txBox="1"/>
          <p:nvPr/>
        </p:nvSpPr>
        <p:spPr>
          <a:xfrm>
            <a:off x="5616146" y="1983259"/>
            <a:ext cx="5338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for the AMS-02 detector, flown on the Space Shuttle Discovery in June 1998</a:t>
            </a:r>
          </a:p>
          <a:p>
            <a:endParaRPr lang="en-US" dirty="0"/>
          </a:p>
          <a:p>
            <a:r>
              <a:rPr lang="en-US" dirty="0"/>
              <a:t>Demonstrated the feasibility of silicon microstrip trackers in space</a:t>
            </a:r>
          </a:p>
          <a:p>
            <a:endParaRPr lang="en-US" dirty="0"/>
          </a:p>
          <a:p>
            <a:r>
              <a:rPr lang="en-US" dirty="0"/>
              <a:t>First “real” particle detector flown in space</a:t>
            </a:r>
          </a:p>
          <a:p>
            <a:endParaRPr lang="en-US" dirty="0"/>
          </a:p>
          <a:p>
            <a:r>
              <a:rPr lang="en-US" dirty="0"/>
              <a:t>It was a real demonstrator of what a full-fledged particle detector could do outside the atmosphere for cosmic ray 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9BEF5-7E01-4787-1068-A5747E43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7" y="1828800"/>
            <a:ext cx="5128247" cy="4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8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(PAMELA)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MELA Experiment - Napoli">
            <a:extLst>
              <a:ext uri="{FF2B5EF4-FFF2-40B4-BE49-F238E27FC236}">
                <a16:creationId xmlns:a16="http://schemas.microsoft.com/office/drawing/2014/main" id="{8D198537-309D-4F8B-9CA2-CECC08DC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103438"/>
            <a:ext cx="4292600" cy="42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8B67F-CB28-FD5E-9A06-60555E635AD9}"/>
              </a:ext>
            </a:extLst>
          </p:cNvPr>
          <p:cNvSpPr txBox="1"/>
          <p:nvPr/>
        </p:nvSpPr>
        <p:spPr>
          <a:xfrm>
            <a:off x="5616146" y="1983259"/>
            <a:ext cx="533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Payload for Matter, Antimatter and Light-Nuclei Astrophysics (2006-2014)</a:t>
            </a:r>
          </a:p>
        </p:txBody>
      </p:sp>
    </p:spTree>
    <p:extLst>
      <p:ext uri="{BB962C8B-B14F-4D97-AF65-F5344CB8AC3E}">
        <p14:creationId xmlns:p14="http://schemas.microsoft.com/office/powerpoint/2010/main" val="523928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(PAMELA)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8B67F-CB28-FD5E-9A06-60555E635AD9}"/>
              </a:ext>
            </a:extLst>
          </p:cNvPr>
          <p:cNvSpPr txBox="1"/>
          <p:nvPr/>
        </p:nvSpPr>
        <p:spPr>
          <a:xfrm>
            <a:off x="5616146" y="1983259"/>
            <a:ext cx="5338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Payload for Matter, Antimatter and Light-Nuclei Astrophysics (2006-2014)</a:t>
            </a:r>
          </a:p>
          <a:p>
            <a:endParaRPr lang="en-US" dirty="0"/>
          </a:p>
          <a:p>
            <a:r>
              <a:rPr lang="en-US" dirty="0"/>
              <a:t>First detector in space to reach the TeV range, highly optimized for Z=1 particles (especially antimatter)</a:t>
            </a:r>
          </a:p>
        </p:txBody>
      </p:sp>
      <p:pic>
        <p:nvPicPr>
          <p:cNvPr id="9218" name="Picture 2" descr="PAMELA's quest for answers to cosmic questions – CERN Courier">
            <a:extLst>
              <a:ext uri="{FF2B5EF4-FFF2-40B4-BE49-F238E27FC236}">
                <a16:creationId xmlns:a16="http://schemas.microsoft.com/office/drawing/2014/main" id="{5032AF91-0D8C-19FC-0265-F797B76D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0" y="1983259"/>
            <a:ext cx="3090323" cy="4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84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(PAMELA)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8B67F-CB28-FD5E-9A06-60555E635AD9}"/>
              </a:ext>
            </a:extLst>
          </p:cNvPr>
          <p:cNvSpPr txBox="1"/>
          <p:nvPr/>
        </p:nvSpPr>
        <p:spPr>
          <a:xfrm>
            <a:off x="5616146" y="1983259"/>
            <a:ext cx="5338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Payload for Matter, Antimatter and Light-Nuclei Astrophysics (2006-2014)</a:t>
            </a:r>
          </a:p>
          <a:p>
            <a:endParaRPr lang="en-US" dirty="0"/>
          </a:p>
          <a:p>
            <a:r>
              <a:rPr lang="en-US" dirty="0"/>
              <a:t>First detector in space to reach the TeV range, highly optimized for Z=1 particles (especially antimatter)</a:t>
            </a:r>
          </a:p>
          <a:p>
            <a:endParaRPr lang="en-US" dirty="0"/>
          </a:p>
          <a:p>
            <a:r>
              <a:rPr lang="en-US" dirty="0"/>
              <a:t>First comprehensive set of measurements of multiple cosmic rays species from the same detector.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5BF1F45-997E-6FAE-8E48-639E6623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1799302"/>
            <a:ext cx="4913673" cy="49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(PAMELA)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8B67F-CB28-FD5E-9A06-60555E635AD9}"/>
              </a:ext>
            </a:extLst>
          </p:cNvPr>
          <p:cNvSpPr txBox="1"/>
          <p:nvPr/>
        </p:nvSpPr>
        <p:spPr>
          <a:xfrm>
            <a:off x="5616146" y="1983259"/>
            <a:ext cx="53383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Payload for Matter, Antimatter and Light-Nuclei Astrophysics (2006-2014)</a:t>
            </a:r>
          </a:p>
          <a:p>
            <a:endParaRPr lang="en-US" dirty="0"/>
          </a:p>
          <a:p>
            <a:r>
              <a:rPr lang="en-US" dirty="0"/>
              <a:t>First detector in space to reach the TeV range, highly optimized for Z=1 particles (especially antimatter)</a:t>
            </a:r>
          </a:p>
          <a:p>
            <a:endParaRPr lang="en-US" dirty="0"/>
          </a:p>
          <a:p>
            <a:r>
              <a:rPr lang="en-US" dirty="0"/>
              <a:t>First comprehensive set of measurements of multiple cosmic rays species from the same detector.</a:t>
            </a:r>
          </a:p>
          <a:p>
            <a:endParaRPr lang="en-US" dirty="0"/>
          </a:p>
          <a:p>
            <a:r>
              <a:rPr lang="en-US" dirty="0"/>
              <a:t>2009 – Found a significative positron excess at high energy</a:t>
            </a:r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E6F7E5B-6313-30B8-0710-3E4268C2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7" y="1772726"/>
            <a:ext cx="507682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01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past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(PAMELA)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8B67F-CB28-FD5E-9A06-60555E635AD9}"/>
              </a:ext>
            </a:extLst>
          </p:cNvPr>
          <p:cNvSpPr txBox="1"/>
          <p:nvPr/>
        </p:nvSpPr>
        <p:spPr>
          <a:xfrm>
            <a:off x="5616146" y="1983259"/>
            <a:ext cx="53383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Payload for Matter, Antimatter and Light-Nuclei Astrophysics (2006-2014)</a:t>
            </a:r>
          </a:p>
          <a:p>
            <a:endParaRPr lang="en-US" dirty="0"/>
          </a:p>
          <a:p>
            <a:r>
              <a:rPr lang="en-US" dirty="0"/>
              <a:t>First detector in space to reach the TeV range, highly optimized for Z=1 particles (especially antimatter)</a:t>
            </a:r>
          </a:p>
          <a:p>
            <a:endParaRPr lang="en-US" dirty="0"/>
          </a:p>
          <a:p>
            <a:r>
              <a:rPr lang="en-US" dirty="0"/>
              <a:t>First comprehensive set of measurements of multiple cosmic rays species from the same detector.</a:t>
            </a:r>
          </a:p>
          <a:p>
            <a:endParaRPr lang="en-US" dirty="0"/>
          </a:p>
          <a:p>
            <a:r>
              <a:rPr lang="en-US" dirty="0"/>
              <a:t>2009 – Found a significative positron excess at high energy</a:t>
            </a:r>
          </a:p>
          <a:p>
            <a:r>
              <a:rPr lang="en-US" dirty="0"/>
              <a:t>2011 – First proof that cosmic ray spectra deviate from the single power-law assumption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9248651-66C9-D62B-A085-B5AF78A9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6" y="1852169"/>
            <a:ext cx="4231865" cy="47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cosmic rays?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Particles coming from outer space</a:t>
            </a:r>
          </a:p>
          <a:p>
            <a:endParaRPr lang="en-US" dirty="0"/>
          </a:p>
          <a:p>
            <a:r>
              <a:rPr lang="en-US" dirty="0"/>
              <a:t>Mostly of galactic origin (at least in this talk...)</a:t>
            </a:r>
          </a:p>
          <a:p>
            <a:endParaRPr lang="en-US" dirty="0"/>
          </a:p>
          <a:p>
            <a:r>
              <a:rPr lang="en-US" dirty="0"/>
              <a:t>Accelerated by SNE shocks in the Galaxy**</a:t>
            </a:r>
          </a:p>
          <a:p>
            <a:endParaRPr lang="en-US" dirty="0"/>
          </a:p>
          <a:p>
            <a:r>
              <a:rPr lang="en-US" dirty="0"/>
              <a:t>Spend ~</a:t>
            </a:r>
            <a:r>
              <a:rPr lang="en-US" dirty="0" err="1"/>
              <a:t>Myr</a:t>
            </a:r>
            <a:r>
              <a:rPr lang="en-US" dirty="0"/>
              <a:t> random-walking against the galactic magnetic field, traversing the Interstellar Medium (ISM)***</a:t>
            </a:r>
          </a:p>
        </p:txBody>
      </p:sp>
      <p:pic>
        <p:nvPicPr>
          <p:cNvPr id="4" name="CRSpec.pdf" descr="CRSpec.pdf">
            <a:extLst>
              <a:ext uri="{FF2B5EF4-FFF2-40B4-BE49-F238E27FC236}">
                <a16:creationId xmlns:a16="http://schemas.microsoft.com/office/drawing/2014/main" id="{964F6351-629A-E1CD-92C3-315F8D00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3" y="1983259"/>
            <a:ext cx="4018638" cy="4822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36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C9EA-922A-6024-FF41-27284E5C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antimatter puzzle (2011)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BCE77-9492-0241-7AF6-DD66E2A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10535"/>
          <a:stretch/>
        </p:blipFill>
        <p:spPr bwMode="auto">
          <a:xfrm>
            <a:off x="11293813" y="0"/>
            <a:ext cx="907915" cy="1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C33FF7-2840-FE02-82C1-7121BF38899A}"/>
              </a:ext>
            </a:extLst>
          </p:cNvPr>
          <p:cNvGrpSpPr>
            <a:grpSpLocks noChangeAspect="1"/>
          </p:cNvGrpSpPr>
          <p:nvPr/>
        </p:nvGrpSpPr>
        <p:grpSpPr>
          <a:xfrm>
            <a:off x="1741200" y="1965499"/>
            <a:ext cx="8026063" cy="4693398"/>
            <a:chOff x="2631665" y="3254125"/>
            <a:chExt cx="18091495" cy="10579358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4E2A21E4-7C2A-6EED-09CC-742D45D4F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1665" y="3254125"/>
              <a:ext cx="6270876" cy="43690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6965E2E9-EF8E-0470-4FDE-1B9FCF2AF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3895" y="3267013"/>
              <a:ext cx="7919265" cy="53972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CC8F24F6-8301-FE65-A428-5A4092566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3619" y="8182276"/>
              <a:ext cx="5996896" cy="53972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6FB8F0B9-4829-C981-0891-305F48E0B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42739" y="8962440"/>
              <a:ext cx="6914504" cy="4871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Arrow 3">
              <a:extLst>
                <a:ext uri="{FF2B5EF4-FFF2-40B4-BE49-F238E27FC236}">
                  <a16:creationId xmlns:a16="http://schemas.microsoft.com/office/drawing/2014/main" id="{5984DEA0-B65E-24DE-2EFA-BE2AD4B44891}"/>
                </a:ext>
              </a:extLst>
            </p:cNvPr>
            <p:cNvSpPr/>
            <p:nvPr/>
          </p:nvSpPr>
          <p:spPr>
            <a:xfrm rot="5400000">
              <a:off x="9399020" y="6008824"/>
              <a:ext cx="3605215" cy="3182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3033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present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(CALET and DAMPE)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7BAEF-A456-3BF8-1444-DA5C3820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19732"/>
          <a:stretch/>
        </p:blipFill>
        <p:spPr bwMode="auto">
          <a:xfrm>
            <a:off x="11306783" y="0"/>
            <a:ext cx="885217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0FF20-EB07-C97B-3836-AD1397732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17334"/>
          <a:stretch/>
        </p:blipFill>
        <p:spPr>
          <a:xfrm>
            <a:off x="410422" y="2896856"/>
            <a:ext cx="4774905" cy="32616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A947C-EBE4-64AD-BCFA-5067A70B2BB8}"/>
              </a:ext>
            </a:extLst>
          </p:cNvPr>
          <p:cNvSpPr txBox="1"/>
          <p:nvPr/>
        </p:nvSpPr>
        <p:spPr>
          <a:xfrm>
            <a:off x="268412" y="2307724"/>
            <a:ext cx="533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CALorimetric</a:t>
            </a:r>
            <a:r>
              <a:rPr lang="en-US" dirty="0"/>
              <a:t> Electron Telescope (2015-today)</a:t>
            </a:r>
          </a:p>
        </p:txBody>
      </p:sp>
      <p:pic>
        <p:nvPicPr>
          <p:cNvPr id="13314" name="Picture 2" descr="Dark Matter Particle Explorer / Wukong – China Space Report">
            <a:extLst>
              <a:ext uri="{FF2B5EF4-FFF2-40B4-BE49-F238E27FC236}">
                <a16:creationId xmlns:a16="http://schemas.microsoft.com/office/drawing/2014/main" id="{53648507-A465-B8ED-572E-1395D7E08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38" y="3032232"/>
            <a:ext cx="530542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0248A-4474-7CC3-AB28-12EAC5CFBB11}"/>
              </a:ext>
            </a:extLst>
          </p:cNvPr>
          <p:cNvSpPr txBox="1"/>
          <p:nvPr/>
        </p:nvSpPr>
        <p:spPr>
          <a:xfrm>
            <a:off x="5742038" y="2307724"/>
            <a:ext cx="533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DArk</a:t>
            </a:r>
            <a:r>
              <a:rPr lang="en-US" dirty="0"/>
              <a:t> Matter Particle Explorer (2015-today)</a:t>
            </a:r>
          </a:p>
        </p:txBody>
      </p:sp>
    </p:spTree>
    <p:extLst>
      <p:ext uri="{BB962C8B-B14F-4D97-AF65-F5344CB8AC3E}">
        <p14:creationId xmlns:p14="http://schemas.microsoft.com/office/powerpoint/2010/main" val="2294462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present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(CALET and DAMPE)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7BAEF-A456-3BF8-1444-DA5C3820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19732"/>
          <a:stretch/>
        </p:blipFill>
        <p:spPr bwMode="auto">
          <a:xfrm>
            <a:off x="11306783" y="0"/>
            <a:ext cx="885217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A947C-EBE4-64AD-BCFA-5067A70B2BB8}"/>
              </a:ext>
            </a:extLst>
          </p:cNvPr>
          <p:cNvSpPr txBox="1"/>
          <p:nvPr/>
        </p:nvSpPr>
        <p:spPr>
          <a:xfrm>
            <a:off x="268412" y="2307724"/>
            <a:ext cx="533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CALorimetric</a:t>
            </a:r>
            <a:r>
              <a:rPr lang="en-US" dirty="0"/>
              <a:t> Electron Telescope (2015-today)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ED20C-4BF1-52F2-5E54-CD6DD7D6C7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528" y="3032232"/>
            <a:ext cx="4934562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53648507-A465-B8ED-572E-1395D7E08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2038" y="3197117"/>
            <a:ext cx="5305425" cy="2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0248A-4474-7CC3-AB28-12EAC5CFBB11}"/>
              </a:ext>
            </a:extLst>
          </p:cNvPr>
          <p:cNvSpPr txBox="1"/>
          <p:nvPr/>
        </p:nvSpPr>
        <p:spPr>
          <a:xfrm>
            <a:off x="5742038" y="2307724"/>
            <a:ext cx="533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DArk</a:t>
            </a:r>
            <a:r>
              <a:rPr lang="en-US" dirty="0"/>
              <a:t> Matter Particle Explorer (2015-today)</a:t>
            </a:r>
          </a:p>
        </p:txBody>
      </p:sp>
    </p:spTree>
    <p:extLst>
      <p:ext uri="{BB962C8B-B14F-4D97-AF65-F5344CB8AC3E}">
        <p14:creationId xmlns:p14="http://schemas.microsoft.com/office/powerpoint/2010/main" val="700332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present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(AMS-02)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7BAEF-A456-3BF8-1444-DA5C3820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19732"/>
          <a:stretch/>
        </p:blipFill>
        <p:spPr bwMode="auto">
          <a:xfrm>
            <a:off x="11306783" y="0"/>
            <a:ext cx="885217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s134e009264_5_26Cropped2.jpg" descr="s134e009264_5_26Cropped2.jpg">
            <a:extLst>
              <a:ext uri="{FF2B5EF4-FFF2-40B4-BE49-F238E27FC236}">
                <a16:creationId xmlns:a16="http://schemas.microsoft.com/office/drawing/2014/main" id="{BED4D916-0211-FD6A-4544-7E52FB0E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72" t="7052" r="4625" b="7050"/>
          <a:stretch>
            <a:fillRect/>
          </a:stretch>
        </p:blipFill>
        <p:spPr>
          <a:xfrm>
            <a:off x="928374" y="2243806"/>
            <a:ext cx="4027084" cy="402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63500">
            <a:solidFill>
              <a:srgbClr val="5B92C7"/>
            </a:solidFill>
            <a:miter lim="400000"/>
          </a:ln>
          <a:effectLst>
            <a:outerShdw blurRad="38100" dist="68152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3333" name="TextBox 13332">
            <a:extLst>
              <a:ext uri="{FF2B5EF4-FFF2-40B4-BE49-F238E27FC236}">
                <a16:creationId xmlns:a16="http://schemas.microsoft.com/office/drawing/2014/main" id="{E6B09A16-8B77-2525-62E2-3A5296D5975C}"/>
              </a:ext>
            </a:extLst>
          </p:cNvPr>
          <p:cNvSpPr txBox="1"/>
          <p:nvPr/>
        </p:nvSpPr>
        <p:spPr>
          <a:xfrm>
            <a:off x="5616146" y="1983259"/>
            <a:ext cx="5338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 Magnetic Spectrometer (2011-today)</a:t>
            </a:r>
          </a:p>
          <a:p>
            <a:endParaRPr lang="en-US" dirty="0"/>
          </a:p>
          <a:p>
            <a:r>
              <a:rPr lang="en-US" dirty="0"/>
              <a:t>Taking data on the truss of the ISS for the last 12 years. Largest magnetic spectrometer in space so far.</a:t>
            </a:r>
          </a:p>
        </p:txBody>
      </p:sp>
    </p:spTree>
    <p:extLst>
      <p:ext uri="{BB962C8B-B14F-4D97-AF65-F5344CB8AC3E}">
        <p14:creationId xmlns:p14="http://schemas.microsoft.com/office/powerpoint/2010/main" val="3428755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present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(AMS-02)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7BAEF-A456-3BF8-1444-DA5C3820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19732"/>
          <a:stretch/>
        </p:blipFill>
        <p:spPr bwMode="auto">
          <a:xfrm>
            <a:off x="11306783" y="0"/>
            <a:ext cx="885217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772FF-7873-3993-1939-CB4E79BB50AA}"/>
              </a:ext>
            </a:extLst>
          </p:cNvPr>
          <p:cNvSpPr txBox="1"/>
          <p:nvPr/>
        </p:nvSpPr>
        <p:spPr>
          <a:xfrm>
            <a:off x="5776814" y="1033536"/>
            <a:ext cx="533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Full-fledged particle detector, redundant measurement of particle charge and momentum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7C42EA89-40A9-C780-3298-8E53EDC4EB08}"/>
              </a:ext>
            </a:extLst>
          </p:cNvPr>
          <p:cNvGrpSpPr>
            <a:grpSpLocks noChangeAspect="1"/>
          </p:cNvGrpSpPr>
          <p:nvPr/>
        </p:nvGrpSpPr>
        <p:grpSpPr>
          <a:xfrm>
            <a:off x="1803357" y="1691322"/>
            <a:ext cx="8073615" cy="5166678"/>
            <a:chOff x="0" y="0"/>
            <a:chExt cx="17219338" cy="11019447"/>
          </a:xfrm>
        </p:grpSpPr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0062BB61-80ED-1918-8450-64D6E669D336}"/>
                </a:ext>
              </a:extLst>
            </p:cNvPr>
            <p:cNvGrpSpPr/>
            <p:nvPr/>
          </p:nvGrpSpPr>
          <p:grpSpPr>
            <a:xfrm>
              <a:off x="5757604" y="2081387"/>
              <a:ext cx="5506255" cy="6597098"/>
              <a:chOff x="124618" y="97459"/>
              <a:chExt cx="5506254" cy="6597097"/>
            </a:xfrm>
          </p:grpSpPr>
          <p:pic>
            <p:nvPicPr>
              <p:cNvPr id="33" name="ting_edit" descr="ting_edit">
                <a:extLst>
                  <a:ext uri="{FF2B5EF4-FFF2-40B4-BE49-F238E27FC236}">
                    <a16:creationId xmlns:a16="http://schemas.microsoft.com/office/drawing/2014/main" id="{41B52149-276C-845E-36C4-C8BC1CFC6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311" t="1466" r="16031" b="6"/>
              <a:stretch>
                <a:fillRect/>
              </a:stretch>
            </p:blipFill>
            <p:spPr>
              <a:xfrm>
                <a:off x="124618" y="97459"/>
                <a:ext cx="5506255" cy="6547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97" extrusionOk="0">
                    <a:moveTo>
                      <a:pt x="10096" y="1"/>
                    </a:moveTo>
                    <a:cubicBezTo>
                      <a:pt x="6378" y="10"/>
                      <a:pt x="2589" y="129"/>
                      <a:pt x="1862" y="292"/>
                    </a:cubicBezTo>
                    <a:cubicBezTo>
                      <a:pt x="1553" y="361"/>
                      <a:pt x="1490" y="452"/>
                      <a:pt x="1548" y="737"/>
                    </a:cubicBezTo>
                    <a:cubicBezTo>
                      <a:pt x="1571" y="850"/>
                      <a:pt x="1654" y="863"/>
                      <a:pt x="2058" y="872"/>
                    </a:cubicBezTo>
                    <a:lnTo>
                      <a:pt x="2520" y="887"/>
                    </a:lnTo>
                    <a:cubicBezTo>
                      <a:pt x="4326" y="918"/>
                      <a:pt x="5629" y="970"/>
                      <a:pt x="5615" y="1019"/>
                    </a:cubicBezTo>
                    <a:cubicBezTo>
                      <a:pt x="5605" y="1052"/>
                      <a:pt x="5354" y="1086"/>
                      <a:pt x="5053" y="1095"/>
                    </a:cubicBezTo>
                    <a:cubicBezTo>
                      <a:pt x="4753" y="1105"/>
                      <a:pt x="4468" y="1139"/>
                      <a:pt x="4422" y="1171"/>
                    </a:cubicBezTo>
                    <a:cubicBezTo>
                      <a:pt x="4376" y="1203"/>
                      <a:pt x="4120" y="1245"/>
                      <a:pt x="3853" y="1262"/>
                    </a:cubicBezTo>
                    <a:cubicBezTo>
                      <a:pt x="3004" y="1314"/>
                      <a:pt x="2100" y="1410"/>
                      <a:pt x="1818" y="1480"/>
                    </a:cubicBezTo>
                    <a:cubicBezTo>
                      <a:pt x="1702" y="1509"/>
                      <a:pt x="1643" y="1529"/>
                      <a:pt x="1608" y="1557"/>
                    </a:cubicBezTo>
                    <a:cubicBezTo>
                      <a:pt x="1589" y="1595"/>
                      <a:pt x="1580" y="1642"/>
                      <a:pt x="1579" y="1708"/>
                    </a:cubicBezTo>
                    <a:cubicBezTo>
                      <a:pt x="1582" y="1732"/>
                      <a:pt x="1584" y="1751"/>
                      <a:pt x="1590" y="1783"/>
                    </a:cubicBezTo>
                    <a:cubicBezTo>
                      <a:pt x="1615" y="1915"/>
                      <a:pt x="1603" y="2047"/>
                      <a:pt x="1562" y="2089"/>
                    </a:cubicBezTo>
                    <a:cubicBezTo>
                      <a:pt x="1530" y="2121"/>
                      <a:pt x="1546" y="2210"/>
                      <a:pt x="1586" y="2334"/>
                    </a:cubicBezTo>
                    <a:cubicBezTo>
                      <a:pt x="1564" y="2208"/>
                      <a:pt x="1622" y="2122"/>
                      <a:pt x="1761" y="2122"/>
                    </a:cubicBezTo>
                    <a:cubicBezTo>
                      <a:pt x="1957" y="2122"/>
                      <a:pt x="2001" y="2185"/>
                      <a:pt x="2442" y="3103"/>
                    </a:cubicBezTo>
                    <a:cubicBezTo>
                      <a:pt x="2662" y="3562"/>
                      <a:pt x="2885" y="4018"/>
                      <a:pt x="2938" y="4117"/>
                    </a:cubicBezTo>
                    <a:cubicBezTo>
                      <a:pt x="2991" y="4215"/>
                      <a:pt x="3104" y="4443"/>
                      <a:pt x="3187" y="4623"/>
                    </a:cubicBezTo>
                    <a:cubicBezTo>
                      <a:pt x="3270" y="4803"/>
                      <a:pt x="3450" y="5171"/>
                      <a:pt x="3587" y="5441"/>
                    </a:cubicBezTo>
                    <a:cubicBezTo>
                      <a:pt x="3723" y="5711"/>
                      <a:pt x="3815" y="5960"/>
                      <a:pt x="3790" y="5992"/>
                    </a:cubicBezTo>
                    <a:cubicBezTo>
                      <a:pt x="3708" y="6105"/>
                      <a:pt x="3482" y="6053"/>
                      <a:pt x="3349" y="5889"/>
                    </a:cubicBezTo>
                    <a:cubicBezTo>
                      <a:pt x="3275" y="5799"/>
                      <a:pt x="3158" y="5591"/>
                      <a:pt x="3089" y="5427"/>
                    </a:cubicBezTo>
                    <a:cubicBezTo>
                      <a:pt x="3020" y="5263"/>
                      <a:pt x="2921" y="5049"/>
                      <a:pt x="2870" y="4950"/>
                    </a:cubicBezTo>
                    <a:cubicBezTo>
                      <a:pt x="2818" y="4852"/>
                      <a:pt x="2694" y="4618"/>
                      <a:pt x="2596" y="4429"/>
                    </a:cubicBezTo>
                    <a:cubicBezTo>
                      <a:pt x="2497" y="4241"/>
                      <a:pt x="2435" y="4086"/>
                      <a:pt x="2457" y="4086"/>
                    </a:cubicBezTo>
                    <a:cubicBezTo>
                      <a:pt x="2480" y="4086"/>
                      <a:pt x="2465" y="4053"/>
                      <a:pt x="2426" y="4012"/>
                    </a:cubicBezTo>
                    <a:cubicBezTo>
                      <a:pt x="2387" y="3971"/>
                      <a:pt x="2224" y="3657"/>
                      <a:pt x="2062" y="3313"/>
                    </a:cubicBezTo>
                    <a:cubicBezTo>
                      <a:pt x="1900" y="2969"/>
                      <a:pt x="1715" y="2603"/>
                      <a:pt x="1652" y="2501"/>
                    </a:cubicBezTo>
                    <a:cubicBezTo>
                      <a:pt x="1672" y="2550"/>
                      <a:pt x="1677" y="2575"/>
                      <a:pt x="1705" y="2635"/>
                    </a:cubicBezTo>
                    <a:cubicBezTo>
                      <a:pt x="1824" y="2893"/>
                      <a:pt x="1950" y="3149"/>
                      <a:pt x="1985" y="3203"/>
                    </a:cubicBezTo>
                    <a:cubicBezTo>
                      <a:pt x="2019" y="3257"/>
                      <a:pt x="2224" y="3675"/>
                      <a:pt x="2440" y="4134"/>
                    </a:cubicBezTo>
                    <a:cubicBezTo>
                      <a:pt x="2657" y="4592"/>
                      <a:pt x="2916" y="5120"/>
                      <a:pt x="3014" y="5306"/>
                    </a:cubicBezTo>
                    <a:cubicBezTo>
                      <a:pt x="3112" y="5493"/>
                      <a:pt x="3171" y="5671"/>
                      <a:pt x="3146" y="5704"/>
                    </a:cubicBezTo>
                    <a:cubicBezTo>
                      <a:pt x="3122" y="5738"/>
                      <a:pt x="2970" y="5642"/>
                      <a:pt x="2807" y="5490"/>
                    </a:cubicBezTo>
                    <a:cubicBezTo>
                      <a:pt x="2535" y="5234"/>
                      <a:pt x="2504" y="5221"/>
                      <a:pt x="2345" y="5291"/>
                    </a:cubicBezTo>
                    <a:cubicBezTo>
                      <a:pt x="2099" y="5400"/>
                      <a:pt x="2107" y="5540"/>
                      <a:pt x="2378" y="5827"/>
                    </a:cubicBezTo>
                    <a:cubicBezTo>
                      <a:pt x="2509" y="5967"/>
                      <a:pt x="2593" y="6100"/>
                      <a:pt x="2565" y="6125"/>
                    </a:cubicBezTo>
                    <a:cubicBezTo>
                      <a:pt x="2536" y="6149"/>
                      <a:pt x="2303" y="6194"/>
                      <a:pt x="2050" y="6224"/>
                    </a:cubicBezTo>
                    <a:cubicBezTo>
                      <a:pt x="1797" y="6254"/>
                      <a:pt x="1473" y="6320"/>
                      <a:pt x="1328" y="6371"/>
                    </a:cubicBezTo>
                    <a:cubicBezTo>
                      <a:pt x="1167" y="6427"/>
                      <a:pt x="970" y="6449"/>
                      <a:pt x="815" y="6428"/>
                    </a:cubicBezTo>
                    <a:cubicBezTo>
                      <a:pt x="756" y="6420"/>
                      <a:pt x="692" y="6424"/>
                      <a:pt x="630" y="6428"/>
                    </a:cubicBezTo>
                    <a:cubicBezTo>
                      <a:pt x="588" y="6435"/>
                      <a:pt x="545" y="6442"/>
                      <a:pt x="502" y="6443"/>
                    </a:cubicBezTo>
                    <a:cubicBezTo>
                      <a:pt x="499" y="6443"/>
                      <a:pt x="498" y="6443"/>
                      <a:pt x="495" y="6443"/>
                    </a:cubicBezTo>
                    <a:cubicBezTo>
                      <a:pt x="424" y="6456"/>
                      <a:pt x="354" y="6471"/>
                      <a:pt x="282" y="6499"/>
                    </a:cubicBezTo>
                    <a:lnTo>
                      <a:pt x="0" y="6608"/>
                    </a:lnTo>
                    <a:lnTo>
                      <a:pt x="0" y="6992"/>
                    </a:lnTo>
                    <a:cubicBezTo>
                      <a:pt x="0" y="7324"/>
                      <a:pt x="24" y="7398"/>
                      <a:pt x="171" y="7512"/>
                    </a:cubicBezTo>
                    <a:cubicBezTo>
                      <a:pt x="389" y="7682"/>
                      <a:pt x="410" y="7833"/>
                      <a:pt x="537" y="10163"/>
                    </a:cubicBezTo>
                    <a:cubicBezTo>
                      <a:pt x="574" y="10844"/>
                      <a:pt x="624" y="11615"/>
                      <a:pt x="677" y="12331"/>
                    </a:cubicBezTo>
                    <a:cubicBezTo>
                      <a:pt x="735" y="13130"/>
                      <a:pt x="756" y="13543"/>
                      <a:pt x="747" y="13782"/>
                    </a:cubicBezTo>
                    <a:cubicBezTo>
                      <a:pt x="753" y="13888"/>
                      <a:pt x="751" y="13965"/>
                      <a:pt x="729" y="14014"/>
                    </a:cubicBezTo>
                    <a:cubicBezTo>
                      <a:pt x="729" y="14015"/>
                      <a:pt x="730" y="14015"/>
                      <a:pt x="729" y="14015"/>
                    </a:cubicBezTo>
                    <a:cubicBezTo>
                      <a:pt x="729" y="14016"/>
                      <a:pt x="727" y="14016"/>
                      <a:pt x="726" y="14017"/>
                    </a:cubicBezTo>
                    <a:cubicBezTo>
                      <a:pt x="717" y="14036"/>
                      <a:pt x="692" y="14051"/>
                      <a:pt x="678" y="14068"/>
                    </a:cubicBezTo>
                    <a:cubicBezTo>
                      <a:pt x="664" y="14086"/>
                      <a:pt x="655" y="14111"/>
                      <a:pt x="636" y="14125"/>
                    </a:cubicBezTo>
                    <a:cubicBezTo>
                      <a:pt x="527" y="14209"/>
                      <a:pt x="496" y="14310"/>
                      <a:pt x="496" y="14607"/>
                    </a:cubicBezTo>
                    <a:lnTo>
                      <a:pt x="496" y="14784"/>
                    </a:lnTo>
                    <a:cubicBezTo>
                      <a:pt x="506" y="14868"/>
                      <a:pt x="515" y="14960"/>
                      <a:pt x="523" y="14985"/>
                    </a:cubicBezTo>
                    <a:lnTo>
                      <a:pt x="762" y="15022"/>
                    </a:lnTo>
                    <a:cubicBezTo>
                      <a:pt x="903" y="15043"/>
                      <a:pt x="1048" y="15086"/>
                      <a:pt x="1103" y="15117"/>
                    </a:cubicBezTo>
                    <a:cubicBezTo>
                      <a:pt x="1338" y="15131"/>
                      <a:pt x="1564" y="15127"/>
                      <a:pt x="1694" y="15110"/>
                    </a:cubicBezTo>
                    <a:cubicBezTo>
                      <a:pt x="1861" y="15093"/>
                      <a:pt x="1945" y="15103"/>
                      <a:pt x="1932" y="15172"/>
                    </a:cubicBezTo>
                    <a:cubicBezTo>
                      <a:pt x="1921" y="15225"/>
                      <a:pt x="1954" y="15300"/>
                      <a:pt x="2008" y="15337"/>
                    </a:cubicBezTo>
                    <a:cubicBezTo>
                      <a:pt x="2144" y="15432"/>
                      <a:pt x="2745" y="15202"/>
                      <a:pt x="2845" y="15018"/>
                    </a:cubicBezTo>
                    <a:cubicBezTo>
                      <a:pt x="2900" y="14916"/>
                      <a:pt x="3007" y="14827"/>
                      <a:pt x="3184" y="14734"/>
                    </a:cubicBezTo>
                    <a:cubicBezTo>
                      <a:pt x="3235" y="14692"/>
                      <a:pt x="3284" y="14656"/>
                      <a:pt x="3314" y="14648"/>
                    </a:cubicBezTo>
                    <a:cubicBezTo>
                      <a:pt x="3340" y="14640"/>
                      <a:pt x="3485" y="14593"/>
                      <a:pt x="3565" y="14568"/>
                    </a:cubicBezTo>
                    <a:cubicBezTo>
                      <a:pt x="3648" y="14536"/>
                      <a:pt x="3725" y="14505"/>
                      <a:pt x="3826" y="14469"/>
                    </a:cubicBezTo>
                    <a:cubicBezTo>
                      <a:pt x="4435" y="14258"/>
                      <a:pt x="5133" y="14185"/>
                      <a:pt x="5140" y="14332"/>
                    </a:cubicBezTo>
                    <a:cubicBezTo>
                      <a:pt x="5148" y="14472"/>
                      <a:pt x="4952" y="14638"/>
                      <a:pt x="4857" y="14572"/>
                    </a:cubicBezTo>
                    <a:cubicBezTo>
                      <a:pt x="4804" y="14534"/>
                      <a:pt x="4655" y="14573"/>
                      <a:pt x="4419" y="14687"/>
                    </a:cubicBezTo>
                    <a:lnTo>
                      <a:pt x="4125" y="14828"/>
                    </a:lnTo>
                    <a:cubicBezTo>
                      <a:pt x="4098" y="14858"/>
                      <a:pt x="4085" y="14891"/>
                      <a:pt x="4073" y="14924"/>
                    </a:cubicBezTo>
                    <a:lnTo>
                      <a:pt x="4105" y="15115"/>
                    </a:lnTo>
                    <a:cubicBezTo>
                      <a:pt x="4128" y="15259"/>
                      <a:pt x="4171" y="15341"/>
                      <a:pt x="4249" y="15375"/>
                    </a:cubicBezTo>
                    <a:cubicBezTo>
                      <a:pt x="4305" y="15383"/>
                      <a:pt x="4400" y="15378"/>
                      <a:pt x="4495" y="15370"/>
                    </a:cubicBezTo>
                    <a:cubicBezTo>
                      <a:pt x="4550" y="15356"/>
                      <a:pt x="4602" y="15342"/>
                      <a:pt x="4674" y="15315"/>
                    </a:cubicBezTo>
                    <a:cubicBezTo>
                      <a:pt x="4819" y="15260"/>
                      <a:pt x="5015" y="15223"/>
                      <a:pt x="5108" y="15234"/>
                    </a:cubicBezTo>
                    <a:cubicBezTo>
                      <a:pt x="5147" y="15239"/>
                      <a:pt x="5177" y="15245"/>
                      <a:pt x="5201" y="15256"/>
                    </a:cubicBezTo>
                    <a:cubicBezTo>
                      <a:pt x="5202" y="15256"/>
                      <a:pt x="5202" y="15259"/>
                      <a:pt x="5203" y="15259"/>
                    </a:cubicBezTo>
                    <a:cubicBezTo>
                      <a:pt x="5248" y="15274"/>
                      <a:pt x="5282" y="15294"/>
                      <a:pt x="5287" y="15330"/>
                    </a:cubicBezTo>
                    <a:cubicBezTo>
                      <a:pt x="5290" y="15360"/>
                      <a:pt x="5296" y="15500"/>
                      <a:pt x="5301" y="15625"/>
                    </a:cubicBezTo>
                    <a:cubicBezTo>
                      <a:pt x="5301" y="15626"/>
                      <a:pt x="5301" y="15626"/>
                      <a:pt x="5301" y="15627"/>
                    </a:cubicBezTo>
                    <a:cubicBezTo>
                      <a:pt x="5312" y="15831"/>
                      <a:pt x="5352" y="16003"/>
                      <a:pt x="5389" y="16008"/>
                    </a:cubicBezTo>
                    <a:cubicBezTo>
                      <a:pt x="5426" y="16012"/>
                      <a:pt x="5496" y="16019"/>
                      <a:pt x="5545" y="16023"/>
                    </a:cubicBezTo>
                    <a:cubicBezTo>
                      <a:pt x="5571" y="16026"/>
                      <a:pt x="5590" y="16051"/>
                      <a:pt x="5602" y="16094"/>
                    </a:cubicBezTo>
                    <a:cubicBezTo>
                      <a:pt x="5609" y="16098"/>
                      <a:pt x="5621" y="16101"/>
                      <a:pt x="5624" y="16106"/>
                    </a:cubicBezTo>
                    <a:cubicBezTo>
                      <a:pt x="5626" y="16108"/>
                      <a:pt x="5618" y="16164"/>
                      <a:pt x="5619" y="16171"/>
                    </a:cubicBezTo>
                    <a:cubicBezTo>
                      <a:pt x="5644" y="16221"/>
                      <a:pt x="5640" y="16300"/>
                      <a:pt x="5616" y="16438"/>
                    </a:cubicBezTo>
                    <a:cubicBezTo>
                      <a:pt x="5611" y="16472"/>
                      <a:pt x="5597" y="16573"/>
                      <a:pt x="5584" y="16657"/>
                    </a:cubicBezTo>
                    <a:cubicBezTo>
                      <a:pt x="5530" y="17248"/>
                      <a:pt x="5384" y="18340"/>
                      <a:pt x="5336" y="18441"/>
                    </a:cubicBezTo>
                    <a:cubicBezTo>
                      <a:pt x="5300" y="18518"/>
                      <a:pt x="5304" y="18986"/>
                      <a:pt x="5341" y="19018"/>
                    </a:cubicBezTo>
                    <a:cubicBezTo>
                      <a:pt x="5348" y="19025"/>
                      <a:pt x="5496" y="19046"/>
                      <a:pt x="5671" y="19067"/>
                    </a:cubicBezTo>
                    <a:cubicBezTo>
                      <a:pt x="6237" y="19133"/>
                      <a:pt x="6484" y="19195"/>
                      <a:pt x="6466" y="19266"/>
                    </a:cubicBezTo>
                    <a:cubicBezTo>
                      <a:pt x="6461" y="19283"/>
                      <a:pt x="6480" y="19297"/>
                      <a:pt x="6504" y="19309"/>
                    </a:cubicBezTo>
                    <a:cubicBezTo>
                      <a:pt x="6557" y="19324"/>
                      <a:pt x="6607" y="19333"/>
                      <a:pt x="6646" y="19334"/>
                    </a:cubicBezTo>
                    <a:cubicBezTo>
                      <a:pt x="6648" y="19334"/>
                      <a:pt x="6652" y="19335"/>
                      <a:pt x="6654" y="19335"/>
                    </a:cubicBezTo>
                    <a:cubicBezTo>
                      <a:pt x="6655" y="19335"/>
                      <a:pt x="6654" y="19335"/>
                      <a:pt x="6655" y="19335"/>
                    </a:cubicBezTo>
                    <a:cubicBezTo>
                      <a:pt x="6933" y="19335"/>
                      <a:pt x="6987" y="19428"/>
                      <a:pt x="6777" y="19543"/>
                    </a:cubicBezTo>
                    <a:cubicBezTo>
                      <a:pt x="6469" y="19713"/>
                      <a:pt x="6455" y="20479"/>
                      <a:pt x="6758" y="20592"/>
                    </a:cubicBezTo>
                    <a:cubicBezTo>
                      <a:pt x="6840" y="20622"/>
                      <a:pt x="7018" y="20704"/>
                      <a:pt x="7153" y="20772"/>
                    </a:cubicBezTo>
                    <a:cubicBezTo>
                      <a:pt x="7402" y="20899"/>
                      <a:pt x="8586" y="21092"/>
                      <a:pt x="11121" y="21423"/>
                    </a:cubicBezTo>
                    <a:cubicBezTo>
                      <a:pt x="11373" y="21456"/>
                      <a:pt x="11612" y="21509"/>
                      <a:pt x="11650" y="21541"/>
                    </a:cubicBezTo>
                    <a:cubicBezTo>
                      <a:pt x="11692" y="21576"/>
                      <a:pt x="11986" y="21595"/>
                      <a:pt x="12281" y="21597"/>
                    </a:cubicBezTo>
                    <a:cubicBezTo>
                      <a:pt x="12289" y="21597"/>
                      <a:pt x="12295" y="21597"/>
                      <a:pt x="12303" y="21597"/>
                    </a:cubicBezTo>
                    <a:cubicBezTo>
                      <a:pt x="12603" y="21598"/>
                      <a:pt x="12899" y="21582"/>
                      <a:pt x="12925" y="21546"/>
                    </a:cubicBezTo>
                    <a:cubicBezTo>
                      <a:pt x="12946" y="21517"/>
                      <a:pt x="13049" y="21475"/>
                      <a:pt x="13154" y="21453"/>
                    </a:cubicBezTo>
                    <a:cubicBezTo>
                      <a:pt x="13258" y="21431"/>
                      <a:pt x="13545" y="21230"/>
                      <a:pt x="13791" y="21007"/>
                    </a:cubicBezTo>
                    <a:cubicBezTo>
                      <a:pt x="14037" y="20783"/>
                      <a:pt x="14309" y="20584"/>
                      <a:pt x="14398" y="20567"/>
                    </a:cubicBezTo>
                    <a:cubicBezTo>
                      <a:pt x="14486" y="20549"/>
                      <a:pt x="14687" y="20496"/>
                      <a:pt x="14843" y="20448"/>
                    </a:cubicBezTo>
                    <a:cubicBezTo>
                      <a:pt x="15079" y="20374"/>
                      <a:pt x="15133" y="20326"/>
                      <a:pt x="15166" y="20160"/>
                    </a:cubicBezTo>
                    <a:cubicBezTo>
                      <a:pt x="15167" y="20155"/>
                      <a:pt x="15168" y="20150"/>
                      <a:pt x="15169" y="20145"/>
                    </a:cubicBezTo>
                    <a:cubicBezTo>
                      <a:pt x="15178" y="20096"/>
                      <a:pt x="15193" y="20049"/>
                      <a:pt x="15216" y="20011"/>
                    </a:cubicBezTo>
                    <a:cubicBezTo>
                      <a:pt x="15280" y="19863"/>
                      <a:pt x="15380" y="19723"/>
                      <a:pt x="15462" y="19666"/>
                    </a:cubicBezTo>
                    <a:cubicBezTo>
                      <a:pt x="15482" y="19647"/>
                      <a:pt x="15500" y="19627"/>
                      <a:pt x="15524" y="19610"/>
                    </a:cubicBezTo>
                    <a:cubicBezTo>
                      <a:pt x="15531" y="19605"/>
                      <a:pt x="15535" y="19600"/>
                      <a:pt x="15539" y="19596"/>
                    </a:cubicBezTo>
                    <a:cubicBezTo>
                      <a:pt x="15565" y="19552"/>
                      <a:pt x="15586" y="19442"/>
                      <a:pt x="15586" y="19285"/>
                    </a:cubicBezTo>
                    <a:cubicBezTo>
                      <a:pt x="15586" y="18951"/>
                      <a:pt x="15576" y="18931"/>
                      <a:pt x="15298" y="18743"/>
                    </a:cubicBezTo>
                    <a:cubicBezTo>
                      <a:pt x="14968" y="18520"/>
                      <a:pt x="14900" y="18529"/>
                      <a:pt x="15053" y="18775"/>
                    </a:cubicBezTo>
                    <a:cubicBezTo>
                      <a:pt x="15196" y="19007"/>
                      <a:pt x="15187" y="19174"/>
                      <a:pt x="15023" y="19343"/>
                    </a:cubicBezTo>
                    <a:cubicBezTo>
                      <a:pt x="14915" y="19455"/>
                      <a:pt x="14882" y="19465"/>
                      <a:pt x="14854" y="19394"/>
                    </a:cubicBezTo>
                    <a:cubicBezTo>
                      <a:pt x="14796" y="19248"/>
                      <a:pt x="14434" y="17351"/>
                      <a:pt x="14440" y="17226"/>
                    </a:cubicBezTo>
                    <a:cubicBezTo>
                      <a:pt x="14443" y="17163"/>
                      <a:pt x="14629" y="16955"/>
                      <a:pt x="14855" y="16763"/>
                    </a:cubicBezTo>
                    <a:cubicBezTo>
                      <a:pt x="15135" y="16525"/>
                      <a:pt x="15239" y="16456"/>
                      <a:pt x="15303" y="16478"/>
                    </a:cubicBezTo>
                    <a:cubicBezTo>
                      <a:pt x="15313" y="16479"/>
                      <a:pt x="15323" y="16486"/>
                      <a:pt x="15329" y="16495"/>
                    </a:cubicBezTo>
                    <a:cubicBezTo>
                      <a:pt x="15334" y="16499"/>
                      <a:pt x="15340" y="16498"/>
                      <a:pt x="15345" y="16504"/>
                    </a:cubicBezTo>
                    <a:cubicBezTo>
                      <a:pt x="15388" y="16554"/>
                      <a:pt x="15521" y="16611"/>
                      <a:pt x="15639" y="16631"/>
                    </a:cubicBezTo>
                    <a:cubicBezTo>
                      <a:pt x="15833" y="16663"/>
                      <a:pt x="15896" y="16629"/>
                      <a:pt x="16277" y="16293"/>
                    </a:cubicBezTo>
                    <a:lnTo>
                      <a:pt x="16697" y="15921"/>
                    </a:lnTo>
                    <a:lnTo>
                      <a:pt x="17098" y="16145"/>
                    </a:lnTo>
                    <a:cubicBezTo>
                      <a:pt x="17318" y="16268"/>
                      <a:pt x="17499" y="16413"/>
                      <a:pt x="17499" y="16467"/>
                    </a:cubicBezTo>
                    <a:cubicBezTo>
                      <a:pt x="17499" y="16521"/>
                      <a:pt x="17561" y="16599"/>
                      <a:pt x="17636" y="16639"/>
                    </a:cubicBezTo>
                    <a:cubicBezTo>
                      <a:pt x="17711" y="16678"/>
                      <a:pt x="17782" y="16769"/>
                      <a:pt x="17795" y="16844"/>
                    </a:cubicBezTo>
                    <a:cubicBezTo>
                      <a:pt x="17808" y="16924"/>
                      <a:pt x="17876" y="16990"/>
                      <a:pt x="17960" y="17002"/>
                    </a:cubicBezTo>
                    <a:cubicBezTo>
                      <a:pt x="18037" y="17014"/>
                      <a:pt x="18157" y="17075"/>
                      <a:pt x="18227" y="17137"/>
                    </a:cubicBezTo>
                    <a:cubicBezTo>
                      <a:pt x="18286" y="17190"/>
                      <a:pt x="18332" y="17217"/>
                      <a:pt x="18372" y="17230"/>
                    </a:cubicBezTo>
                    <a:cubicBezTo>
                      <a:pt x="18393" y="17229"/>
                      <a:pt x="18415" y="17230"/>
                      <a:pt x="18435" y="17226"/>
                    </a:cubicBezTo>
                    <a:cubicBezTo>
                      <a:pt x="18468" y="17216"/>
                      <a:pt x="18499" y="17190"/>
                      <a:pt x="18530" y="17170"/>
                    </a:cubicBezTo>
                    <a:cubicBezTo>
                      <a:pt x="18544" y="17156"/>
                      <a:pt x="18556" y="17148"/>
                      <a:pt x="18571" y="17129"/>
                    </a:cubicBezTo>
                    <a:cubicBezTo>
                      <a:pt x="18657" y="17021"/>
                      <a:pt x="18694" y="17014"/>
                      <a:pt x="18902" y="17076"/>
                    </a:cubicBezTo>
                    <a:cubicBezTo>
                      <a:pt x="19031" y="17114"/>
                      <a:pt x="19228" y="17130"/>
                      <a:pt x="19339" y="17111"/>
                    </a:cubicBezTo>
                    <a:cubicBezTo>
                      <a:pt x="19451" y="17092"/>
                      <a:pt x="19631" y="17096"/>
                      <a:pt x="19742" y="17122"/>
                    </a:cubicBezTo>
                    <a:cubicBezTo>
                      <a:pt x="20062" y="17194"/>
                      <a:pt x="20156" y="17146"/>
                      <a:pt x="20324" y="16824"/>
                    </a:cubicBezTo>
                    <a:cubicBezTo>
                      <a:pt x="20471" y="16541"/>
                      <a:pt x="20488" y="16527"/>
                      <a:pt x="20607" y="16618"/>
                    </a:cubicBezTo>
                    <a:cubicBezTo>
                      <a:pt x="20652" y="16652"/>
                      <a:pt x="20704" y="16677"/>
                      <a:pt x="20759" y="16692"/>
                    </a:cubicBezTo>
                    <a:cubicBezTo>
                      <a:pt x="20925" y="16739"/>
                      <a:pt x="21114" y="16704"/>
                      <a:pt x="21185" y="16591"/>
                    </a:cubicBezTo>
                    <a:cubicBezTo>
                      <a:pt x="21280" y="16443"/>
                      <a:pt x="21164" y="16266"/>
                      <a:pt x="20748" y="15924"/>
                    </a:cubicBezTo>
                    <a:cubicBezTo>
                      <a:pt x="20560" y="15769"/>
                      <a:pt x="20475" y="15646"/>
                      <a:pt x="20475" y="15532"/>
                    </a:cubicBezTo>
                    <a:cubicBezTo>
                      <a:pt x="20475" y="15441"/>
                      <a:pt x="20426" y="15226"/>
                      <a:pt x="20366" y="15056"/>
                    </a:cubicBezTo>
                    <a:cubicBezTo>
                      <a:pt x="20305" y="14885"/>
                      <a:pt x="20269" y="14726"/>
                      <a:pt x="20286" y="14702"/>
                    </a:cubicBezTo>
                    <a:cubicBezTo>
                      <a:pt x="20303" y="14679"/>
                      <a:pt x="20339" y="13895"/>
                      <a:pt x="20364" y="12962"/>
                    </a:cubicBezTo>
                    <a:cubicBezTo>
                      <a:pt x="20438" y="10213"/>
                      <a:pt x="20460" y="9303"/>
                      <a:pt x="20512" y="8881"/>
                    </a:cubicBezTo>
                    <a:cubicBezTo>
                      <a:pt x="20522" y="8779"/>
                      <a:pt x="20534" y="8675"/>
                      <a:pt x="20552" y="8617"/>
                    </a:cubicBezTo>
                    <a:cubicBezTo>
                      <a:pt x="20553" y="8615"/>
                      <a:pt x="20553" y="8609"/>
                      <a:pt x="20554" y="8606"/>
                    </a:cubicBezTo>
                    <a:cubicBezTo>
                      <a:pt x="20587" y="8504"/>
                      <a:pt x="20631" y="8439"/>
                      <a:pt x="20694" y="8326"/>
                    </a:cubicBezTo>
                    <a:cubicBezTo>
                      <a:pt x="20866" y="8020"/>
                      <a:pt x="20933" y="7951"/>
                      <a:pt x="21061" y="7960"/>
                    </a:cubicBezTo>
                    <a:cubicBezTo>
                      <a:pt x="21383" y="7982"/>
                      <a:pt x="21430" y="7964"/>
                      <a:pt x="21285" y="7869"/>
                    </a:cubicBezTo>
                    <a:cubicBezTo>
                      <a:pt x="21155" y="7785"/>
                      <a:pt x="21155" y="7775"/>
                      <a:pt x="21271" y="7699"/>
                    </a:cubicBezTo>
                    <a:cubicBezTo>
                      <a:pt x="21306" y="7676"/>
                      <a:pt x="21327" y="7656"/>
                      <a:pt x="21339" y="7638"/>
                    </a:cubicBezTo>
                    <a:cubicBezTo>
                      <a:pt x="21324" y="7613"/>
                      <a:pt x="21315" y="7582"/>
                      <a:pt x="21293" y="7563"/>
                    </a:cubicBezTo>
                    <a:cubicBezTo>
                      <a:pt x="21253" y="7550"/>
                      <a:pt x="21199" y="7541"/>
                      <a:pt x="21114" y="7541"/>
                    </a:cubicBezTo>
                    <a:cubicBezTo>
                      <a:pt x="20896" y="7541"/>
                      <a:pt x="20758" y="7443"/>
                      <a:pt x="20758" y="7290"/>
                    </a:cubicBezTo>
                    <a:cubicBezTo>
                      <a:pt x="20758" y="7230"/>
                      <a:pt x="20949" y="7031"/>
                      <a:pt x="21182" y="6847"/>
                    </a:cubicBezTo>
                    <a:cubicBezTo>
                      <a:pt x="21526" y="6576"/>
                      <a:pt x="21600" y="6485"/>
                      <a:pt x="21574" y="6365"/>
                    </a:cubicBezTo>
                    <a:cubicBezTo>
                      <a:pt x="21535" y="6185"/>
                      <a:pt x="21544" y="6190"/>
                      <a:pt x="21308" y="6140"/>
                    </a:cubicBezTo>
                    <a:cubicBezTo>
                      <a:pt x="21287" y="6136"/>
                      <a:pt x="21269" y="6135"/>
                      <a:pt x="21249" y="6134"/>
                    </a:cubicBezTo>
                    <a:cubicBezTo>
                      <a:pt x="21166" y="6148"/>
                      <a:pt x="21075" y="6184"/>
                      <a:pt x="20971" y="6242"/>
                    </a:cubicBezTo>
                    <a:cubicBezTo>
                      <a:pt x="20895" y="6291"/>
                      <a:pt x="20824" y="6334"/>
                      <a:pt x="20691" y="6441"/>
                    </a:cubicBezTo>
                    <a:cubicBezTo>
                      <a:pt x="20270" y="6779"/>
                      <a:pt x="20264" y="6781"/>
                      <a:pt x="20087" y="6684"/>
                    </a:cubicBezTo>
                    <a:cubicBezTo>
                      <a:pt x="19965" y="6616"/>
                      <a:pt x="19907" y="6532"/>
                      <a:pt x="19907" y="6414"/>
                    </a:cubicBezTo>
                    <a:cubicBezTo>
                      <a:pt x="19907" y="6376"/>
                      <a:pt x="19904" y="6346"/>
                      <a:pt x="19896" y="6321"/>
                    </a:cubicBezTo>
                    <a:cubicBezTo>
                      <a:pt x="19896" y="6320"/>
                      <a:pt x="19896" y="6319"/>
                      <a:pt x="19896" y="6318"/>
                    </a:cubicBezTo>
                    <a:cubicBezTo>
                      <a:pt x="19871" y="6243"/>
                      <a:pt x="19793" y="6209"/>
                      <a:pt x="19576" y="6147"/>
                    </a:cubicBezTo>
                    <a:cubicBezTo>
                      <a:pt x="19114" y="6014"/>
                      <a:pt x="18918" y="6029"/>
                      <a:pt x="18697" y="6207"/>
                    </a:cubicBezTo>
                    <a:cubicBezTo>
                      <a:pt x="18538" y="6335"/>
                      <a:pt x="18479" y="6350"/>
                      <a:pt x="18359" y="6296"/>
                    </a:cubicBezTo>
                    <a:cubicBezTo>
                      <a:pt x="18280" y="6260"/>
                      <a:pt x="18108" y="6231"/>
                      <a:pt x="17977" y="6231"/>
                    </a:cubicBezTo>
                    <a:cubicBezTo>
                      <a:pt x="17845" y="6231"/>
                      <a:pt x="17680" y="6195"/>
                      <a:pt x="17608" y="6151"/>
                    </a:cubicBezTo>
                    <a:cubicBezTo>
                      <a:pt x="17495" y="6081"/>
                      <a:pt x="17488" y="6044"/>
                      <a:pt x="17558" y="5873"/>
                    </a:cubicBezTo>
                    <a:cubicBezTo>
                      <a:pt x="17603" y="5765"/>
                      <a:pt x="17641" y="5519"/>
                      <a:pt x="17641" y="5326"/>
                    </a:cubicBezTo>
                    <a:cubicBezTo>
                      <a:pt x="17641" y="5261"/>
                      <a:pt x="17655" y="5190"/>
                      <a:pt x="17669" y="5119"/>
                    </a:cubicBezTo>
                    <a:cubicBezTo>
                      <a:pt x="17672" y="5094"/>
                      <a:pt x="17672" y="5068"/>
                      <a:pt x="17680" y="5043"/>
                    </a:cubicBezTo>
                    <a:cubicBezTo>
                      <a:pt x="17736" y="4813"/>
                      <a:pt x="17848" y="4593"/>
                      <a:pt x="17969" y="4466"/>
                    </a:cubicBezTo>
                    <a:cubicBezTo>
                      <a:pt x="17979" y="4456"/>
                      <a:pt x="17989" y="4449"/>
                      <a:pt x="18002" y="4440"/>
                    </a:cubicBezTo>
                    <a:cubicBezTo>
                      <a:pt x="18034" y="4411"/>
                      <a:pt x="18066" y="4374"/>
                      <a:pt x="18098" y="4364"/>
                    </a:cubicBezTo>
                    <a:cubicBezTo>
                      <a:pt x="18173" y="4340"/>
                      <a:pt x="18197" y="4283"/>
                      <a:pt x="18170" y="4191"/>
                    </a:cubicBezTo>
                    <a:cubicBezTo>
                      <a:pt x="18115" y="4008"/>
                      <a:pt x="18512" y="3278"/>
                      <a:pt x="18687" y="3239"/>
                    </a:cubicBezTo>
                    <a:cubicBezTo>
                      <a:pt x="18793" y="3216"/>
                      <a:pt x="18813" y="3167"/>
                      <a:pt x="18790" y="3000"/>
                    </a:cubicBezTo>
                    <a:cubicBezTo>
                      <a:pt x="18758" y="2770"/>
                      <a:pt x="18897" y="2531"/>
                      <a:pt x="19185" y="2326"/>
                    </a:cubicBezTo>
                    <a:cubicBezTo>
                      <a:pt x="19391" y="2179"/>
                      <a:pt x="19444" y="1735"/>
                      <a:pt x="19268" y="1643"/>
                    </a:cubicBezTo>
                    <a:cubicBezTo>
                      <a:pt x="19148" y="1580"/>
                      <a:pt x="18735" y="1509"/>
                      <a:pt x="17818" y="1395"/>
                    </a:cubicBezTo>
                    <a:cubicBezTo>
                      <a:pt x="17467" y="1352"/>
                      <a:pt x="17180" y="1290"/>
                      <a:pt x="17180" y="1258"/>
                    </a:cubicBezTo>
                    <a:cubicBezTo>
                      <a:pt x="17180" y="1225"/>
                      <a:pt x="17496" y="1180"/>
                      <a:pt x="17888" y="1157"/>
                    </a:cubicBezTo>
                    <a:cubicBezTo>
                      <a:pt x="18278" y="1134"/>
                      <a:pt x="18772" y="1079"/>
                      <a:pt x="18986" y="1034"/>
                    </a:cubicBezTo>
                    <a:lnTo>
                      <a:pt x="19334" y="959"/>
                    </a:lnTo>
                    <a:cubicBezTo>
                      <a:pt x="19349" y="939"/>
                      <a:pt x="19364" y="922"/>
                      <a:pt x="19376" y="882"/>
                    </a:cubicBezTo>
                    <a:lnTo>
                      <a:pt x="19376" y="658"/>
                    </a:lnTo>
                    <a:lnTo>
                      <a:pt x="19376" y="366"/>
                    </a:lnTo>
                    <a:lnTo>
                      <a:pt x="18754" y="292"/>
                    </a:lnTo>
                    <a:cubicBezTo>
                      <a:pt x="17495" y="140"/>
                      <a:pt x="16620" y="96"/>
                      <a:pt x="13673" y="31"/>
                    </a:cubicBezTo>
                    <a:cubicBezTo>
                      <a:pt x="12566" y="7"/>
                      <a:pt x="11335" y="-2"/>
                      <a:pt x="10096" y="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34" name="TRD">
                <a:extLst>
                  <a:ext uri="{FF2B5EF4-FFF2-40B4-BE49-F238E27FC236}">
                    <a16:creationId xmlns:a16="http://schemas.microsoft.com/office/drawing/2014/main" id="{8BE724AE-07C3-8E75-E300-225673617994}"/>
                  </a:ext>
                </a:extLst>
              </p:cNvPr>
              <p:cNvSpPr txBox="1"/>
              <p:nvPr/>
            </p:nvSpPr>
            <p:spPr>
              <a:xfrm rot="210035">
                <a:off x="1502633" y="1054332"/>
                <a:ext cx="2152725" cy="545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TRD</a:t>
                </a:r>
              </a:p>
            </p:txBody>
          </p:sp>
          <p:sp>
            <p:nvSpPr>
              <p:cNvPr id="35" name="TOF">
                <a:extLst>
                  <a:ext uri="{FF2B5EF4-FFF2-40B4-BE49-F238E27FC236}">
                    <a16:creationId xmlns:a16="http://schemas.microsoft.com/office/drawing/2014/main" id="{962DB91C-2849-A82E-276A-AD56C547483F}"/>
                  </a:ext>
                </a:extLst>
              </p:cNvPr>
              <p:cNvSpPr txBox="1"/>
              <p:nvPr/>
            </p:nvSpPr>
            <p:spPr>
              <a:xfrm rot="357158">
                <a:off x="2101251" y="1974993"/>
                <a:ext cx="794283" cy="5458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TOF</a:t>
                </a:r>
              </a:p>
            </p:txBody>
          </p:sp>
          <p:sp>
            <p:nvSpPr>
              <p:cNvPr id="36" name="Tracker">
                <a:extLst>
                  <a:ext uri="{FF2B5EF4-FFF2-40B4-BE49-F238E27FC236}">
                    <a16:creationId xmlns:a16="http://schemas.microsoft.com/office/drawing/2014/main" id="{64FCE4D7-80B2-4B3F-CECD-941DDBBC255A}"/>
                  </a:ext>
                </a:extLst>
              </p:cNvPr>
              <p:cNvSpPr txBox="1"/>
              <p:nvPr/>
            </p:nvSpPr>
            <p:spPr>
              <a:xfrm rot="16200000">
                <a:off x="2560382" y="3300899"/>
                <a:ext cx="1518199" cy="545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Tracker</a:t>
                </a:r>
              </a:p>
            </p:txBody>
          </p:sp>
          <p:sp>
            <p:nvSpPr>
              <p:cNvPr id="37" name="TOF">
                <a:extLst>
                  <a:ext uri="{FF2B5EF4-FFF2-40B4-BE49-F238E27FC236}">
                    <a16:creationId xmlns:a16="http://schemas.microsoft.com/office/drawing/2014/main" id="{6456D4F7-BF92-0F3B-A0F1-05F52D2BCF22}"/>
                  </a:ext>
                </a:extLst>
              </p:cNvPr>
              <p:cNvSpPr txBox="1"/>
              <p:nvPr/>
            </p:nvSpPr>
            <p:spPr>
              <a:xfrm rot="611893">
                <a:off x="2159491" y="4475731"/>
                <a:ext cx="794283" cy="545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TOF</a:t>
                </a:r>
              </a:p>
            </p:txBody>
          </p:sp>
          <p:sp>
            <p:nvSpPr>
              <p:cNvPr id="38" name="RICH">
                <a:extLst>
                  <a:ext uri="{FF2B5EF4-FFF2-40B4-BE49-F238E27FC236}">
                    <a16:creationId xmlns:a16="http://schemas.microsoft.com/office/drawing/2014/main" id="{A20367E4-2840-5E83-95F6-1B0146A6329E}"/>
                  </a:ext>
                </a:extLst>
              </p:cNvPr>
              <p:cNvSpPr txBox="1"/>
              <p:nvPr/>
            </p:nvSpPr>
            <p:spPr>
              <a:xfrm rot="481190">
                <a:off x="2134844" y="4918496"/>
                <a:ext cx="935199" cy="545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RICH</a:t>
                </a:r>
              </a:p>
            </p:txBody>
          </p:sp>
          <p:sp>
            <p:nvSpPr>
              <p:cNvPr id="39" name="ECAL">
                <a:extLst>
                  <a:ext uri="{FF2B5EF4-FFF2-40B4-BE49-F238E27FC236}">
                    <a16:creationId xmlns:a16="http://schemas.microsoft.com/office/drawing/2014/main" id="{1D5C9B17-8C74-F5DB-2937-B2BB75EF98F4}"/>
                  </a:ext>
                </a:extLst>
              </p:cNvPr>
              <p:cNvSpPr txBox="1"/>
              <p:nvPr/>
            </p:nvSpPr>
            <p:spPr>
              <a:xfrm rot="513089">
                <a:off x="2139748" y="6078420"/>
                <a:ext cx="986386" cy="545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ctr" defTabSz="1300480">
                  <a:lnSpc>
                    <a:spcPct val="85000"/>
                  </a:lnSpc>
                  <a:spcBef>
                    <a:spcPts val="0"/>
                  </a:spcBef>
                  <a:defRPr sz="20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800"/>
                  <a:t>ECAL</a:t>
                </a:r>
              </a:p>
            </p:txBody>
          </p:sp>
          <p:sp>
            <p:nvSpPr>
              <p:cNvPr id="40" name="1">
                <a:extLst>
                  <a:ext uri="{FF2B5EF4-FFF2-40B4-BE49-F238E27FC236}">
                    <a16:creationId xmlns:a16="http://schemas.microsoft.com/office/drawing/2014/main" id="{EA491C68-E270-4811-9F7F-8D26866965FD}"/>
                  </a:ext>
                </a:extLst>
              </p:cNvPr>
              <p:cNvSpPr txBox="1"/>
              <p:nvPr/>
            </p:nvSpPr>
            <p:spPr>
              <a:xfrm>
                <a:off x="2503497" y="215581"/>
                <a:ext cx="370976" cy="562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6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600"/>
                  <a:t>1</a:t>
                </a:r>
              </a:p>
            </p:txBody>
          </p:sp>
          <p:sp>
            <p:nvSpPr>
              <p:cNvPr id="41" name="2">
                <a:extLst>
                  <a:ext uri="{FF2B5EF4-FFF2-40B4-BE49-F238E27FC236}">
                    <a16:creationId xmlns:a16="http://schemas.microsoft.com/office/drawing/2014/main" id="{C93BE244-4382-F724-C8DD-7DEDE966C21B}"/>
                  </a:ext>
                </a:extLst>
              </p:cNvPr>
              <p:cNvSpPr txBox="1"/>
              <p:nvPr/>
            </p:nvSpPr>
            <p:spPr>
              <a:xfrm>
                <a:off x="2470595" y="2321395"/>
                <a:ext cx="393561" cy="6135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8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700"/>
                  <a:t>2</a:t>
                </a:r>
              </a:p>
            </p:txBody>
          </p:sp>
          <p:sp>
            <p:nvSpPr>
              <p:cNvPr id="42" name="7-8">
                <a:extLst>
                  <a:ext uri="{FF2B5EF4-FFF2-40B4-BE49-F238E27FC236}">
                    <a16:creationId xmlns:a16="http://schemas.microsoft.com/office/drawing/2014/main" id="{B5CCC673-3532-68FF-067F-05A441C6E64E}"/>
                  </a:ext>
                </a:extLst>
              </p:cNvPr>
              <p:cNvSpPr txBox="1"/>
              <p:nvPr/>
            </p:nvSpPr>
            <p:spPr>
              <a:xfrm>
                <a:off x="2319065" y="3752054"/>
                <a:ext cx="641861" cy="562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6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600"/>
                  <a:t>7-8</a:t>
                </a:r>
              </a:p>
            </p:txBody>
          </p:sp>
          <p:sp>
            <p:nvSpPr>
              <p:cNvPr id="43" name="3-4">
                <a:extLst>
                  <a:ext uri="{FF2B5EF4-FFF2-40B4-BE49-F238E27FC236}">
                    <a16:creationId xmlns:a16="http://schemas.microsoft.com/office/drawing/2014/main" id="{070EC812-50DC-CCC8-4DDE-1509AE06FD07}"/>
                  </a:ext>
                </a:extLst>
              </p:cNvPr>
              <p:cNvSpPr txBox="1"/>
              <p:nvPr/>
            </p:nvSpPr>
            <p:spPr>
              <a:xfrm>
                <a:off x="2289818" y="2679601"/>
                <a:ext cx="641861" cy="562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6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600" dirty="0"/>
                  <a:t>3-4</a:t>
                </a:r>
              </a:p>
            </p:txBody>
          </p:sp>
          <p:sp>
            <p:nvSpPr>
              <p:cNvPr id="44" name="9">
                <a:extLst>
                  <a:ext uri="{FF2B5EF4-FFF2-40B4-BE49-F238E27FC236}">
                    <a16:creationId xmlns:a16="http://schemas.microsoft.com/office/drawing/2014/main" id="{2925FB92-32E6-EBC8-02DE-BC1934AB31DA}"/>
                  </a:ext>
                </a:extLst>
              </p:cNvPr>
              <p:cNvSpPr txBox="1"/>
              <p:nvPr/>
            </p:nvSpPr>
            <p:spPr>
              <a:xfrm>
                <a:off x="2470595" y="5645413"/>
                <a:ext cx="370976" cy="562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6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600"/>
                  <a:t>9</a:t>
                </a:r>
              </a:p>
            </p:txBody>
          </p:sp>
          <p:sp>
            <p:nvSpPr>
              <p:cNvPr id="45" name="5-6">
                <a:extLst>
                  <a:ext uri="{FF2B5EF4-FFF2-40B4-BE49-F238E27FC236}">
                    <a16:creationId xmlns:a16="http://schemas.microsoft.com/office/drawing/2014/main" id="{85270D6A-739E-DEA1-D84A-9D2F260AD04E}"/>
                  </a:ext>
                </a:extLst>
              </p:cNvPr>
              <p:cNvSpPr txBox="1"/>
              <p:nvPr/>
            </p:nvSpPr>
            <p:spPr>
              <a:xfrm>
                <a:off x="2329404" y="3197926"/>
                <a:ext cx="641861" cy="562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defTabSz="1300480">
                  <a:spcBef>
                    <a:spcPts val="0"/>
                  </a:spcBef>
                  <a:defRPr sz="1600">
                    <a:solidFill>
                      <a:srgbClr val="E717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rPr sz="600"/>
                  <a:t>5-6</a:t>
                </a:r>
              </a:p>
            </p:txBody>
          </p:sp>
        </p:grp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D9AF8766-D35A-ABB4-ACA7-CDE9A7D4DABA}"/>
                </a:ext>
              </a:extLst>
            </p:cNvPr>
            <p:cNvSpPr/>
            <p:nvPr/>
          </p:nvSpPr>
          <p:spPr>
            <a:xfrm flipH="1" flipV="1">
              <a:off x="9028077" y="7425707"/>
              <a:ext cx="3485389" cy="1243063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E91C9457-E093-2853-93FE-C67C1B5837CB}"/>
                </a:ext>
              </a:extLst>
            </p:cNvPr>
            <p:cNvSpPr/>
            <p:nvPr/>
          </p:nvSpPr>
          <p:spPr>
            <a:xfrm flipH="1">
              <a:off x="8787289" y="1748032"/>
              <a:ext cx="3735205" cy="2684772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17256103-2409-D389-CD51-D8E29D2E52BF}"/>
                </a:ext>
              </a:extLst>
            </p:cNvPr>
            <p:cNvSpPr/>
            <p:nvPr/>
          </p:nvSpPr>
          <p:spPr>
            <a:xfrm>
              <a:off x="3950489" y="1538472"/>
              <a:ext cx="2766640" cy="1367870"/>
            </a:xfrm>
            <a:prstGeom prst="line">
              <a:avLst/>
            </a:prstGeom>
            <a:noFill/>
            <a:ln w="38100" cap="flat">
              <a:solidFill>
                <a:srgbClr val="0D33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3C7BD6B2-2403-1193-5F58-2514ACDEBB8F}"/>
                </a:ext>
              </a:extLst>
            </p:cNvPr>
            <p:cNvGrpSpPr/>
            <p:nvPr/>
          </p:nvGrpSpPr>
          <p:grpSpPr>
            <a:xfrm>
              <a:off x="60855" y="15111"/>
              <a:ext cx="4862847" cy="2965073"/>
              <a:chOff x="-6949" y="0"/>
              <a:chExt cx="4862845" cy="2965072"/>
            </a:xfrm>
          </p:grpSpPr>
          <p:pic>
            <p:nvPicPr>
              <p:cNvPr id="31" name="36aTRDlarge" descr="36aTRDlarge">
                <a:extLst>
                  <a:ext uri="{FF2B5EF4-FFF2-40B4-BE49-F238E27FC236}">
                    <a16:creationId xmlns:a16="http://schemas.microsoft.com/office/drawing/2014/main" id="{02C74A1F-DD5F-A684-A134-F37E3D681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5605" b="9073"/>
              <a:stretch>
                <a:fillRect/>
              </a:stretch>
            </p:blipFill>
            <p:spPr>
              <a:xfrm>
                <a:off x="0" y="21455"/>
                <a:ext cx="4848841" cy="29436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" name="TRD…">
                <a:extLst>
                  <a:ext uri="{FF2B5EF4-FFF2-40B4-BE49-F238E27FC236}">
                    <a16:creationId xmlns:a16="http://schemas.microsoft.com/office/drawing/2014/main" id="{A3C53BCF-E9FD-445D-FC12-A6C9C2E89940}"/>
                  </a:ext>
                </a:extLst>
              </p:cNvPr>
              <p:cNvSpPr txBox="1"/>
              <p:nvPr/>
            </p:nvSpPr>
            <p:spPr>
              <a:xfrm>
                <a:off x="-6950" y="-1"/>
                <a:ext cx="4862847" cy="1015528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839" tIns="64839" rIns="64839" bIns="64839" numCol="1" anchor="ctr">
                <a:noAutofit/>
              </a:bodyPr>
              <a:lstStyle/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400" b="1">
                    <a:solidFill>
                      <a:srgbClr val="3333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dirty="0"/>
                  <a:t>TRD</a:t>
                </a:r>
                <a:r>
                  <a:rPr sz="1600" dirty="0">
                    <a:solidFill>
                      <a:srgbClr val="FF0C0F"/>
                    </a:solidFill>
                  </a:rPr>
                  <a:t> </a:t>
                </a:r>
              </a:p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400" b="1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dirty="0"/>
                  <a:t>Identify e</a:t>
                </a:r>
                <a:r>
                  <a:rPr sz="1600" baseline="30500" dirty="0"/>
                  <a:t>+</a:t>
                </a:r>
                <a:r>
                  <a:rPr sz="1600" dirty="0"/>
                  <a:t>, e</a:t>
                </a:r>
                <a:r>
                  <a:rPr sz="1600" baseline="30500" dirty="0"/>
                  <a:t>-</a:t>
                </a:r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AB3F2275-6A6B-E34E-58EB-795B7976958C}"/>
                </a:ext>
              </a:extLst>
            </p:cNvPr>
            <p:cNvGrpSpPr/>
            <p:nvPr/>
          </p:nvGrpSpPr>
          <p:grpSpPr>
            <a:xfrm>
              <a:off x="12000921" y="-1"/>
              <a:ext cx="5218418" cy="2220202"/>
              <a:chOff x="0" y="0"/>
              <a:chExt cx="5218416" cy="2220200"/>
            </a:xfrm>
          </p:grpSpPr>
          <p:pic>
            <p:nvPicPr>
              <p:cNvPr id="29" name="image18.jpg" descr="image18.jpg">
                <a:extLst>
                  <a:ext uri="{FF2B5EF4-FFF2-40B4-BE49-F238E27FC236}">
                    <a16:creationId xmlns:a16="http://schemas.microsoft.com/office/drawing/2014/main" id="{9E68A08F-32E3-9367-5896-65A3D655D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7226" b="4398"/>
              <a:stretch>
                <a:fillRect/>
              </a:stretch>
            </p:blipFill>
            <p:spPr>
              <a:xfrm>
                <a:off x="2374" y="23021"/>
                <a:ext cx="5216043" cy="21971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TOF…">
                <a:extLst>
                  <a:ext uri="{FF2B5EF4-FFF2-40B4-BE49-F238E27FC236}">
                    <a16:creationId xmlns:a16="http://schemas.microsoft.com/office/drawing/2014/main" id="{2D1D86C9-F87F-9BEA-1C01-546A56C54493}"/>
                  </a:ext>
                </a:extLst>
              </p:cNvPr>
              <p:cNvSpPr txBox="1"/>
              <p:nvPr/>
            </p:nvSpPr>
            <p:spPr>
              <a:xfrm>
                <a:off x="0" y="0"/>
                <a:ext cx="5187012" cy="1215054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839" tIns="64839" rIns="64839" bIns="64839" numCol="1" anchor="ctr">
                <a:noAutofit/>
              </a:bodyPr>
              <a:lstStyle/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400" b="1">
                    <a:solidFill>
                      <a:srgbClr val="3333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TOF</a:t>
                </a:r>
                <a:endParaRPr sz="1600">
                  <a:solidFill>
                    <a:srgbClr val="FF0000"/>
                  </a:solidFill>
                </a:endParaRPr>
              </a:p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200" b="1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 Z, 𝜷</a:t>
                </a:r>
              </a:p>
            </p:txBody>
          </p:sp>
        </p:grpSp>
        <p:pic>
          <p:nvPicPr>
            <p:cNvPr id="11" name="0801020_05.tif" descr="0801020_05.tif">
              <a:extLst>
                <a:ext uri="{FF2B5EF4-FFF2-40B4-BE49-F238E27FC236}">
                  <a16:creationId xmlns:a16="http://schemas.microsoft.com/office/drawing/2014/main" id="{396F88C0-2530-4309-5213-EEBB8504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21201" y="7540080"/>
              <a:ext cx="5092640" cy="3401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y06K238Mag96" descr="y06K238Mag96">
              <a:extLst>
                <a:ext uri="{FF2B5EF4-FFF2-40B4-BE49-F238E27FC236}">
                  <a16:creationId xmlns:a16="http://schemas.microsoft.com/office/drawing/2014/main" id="{DDCE26A1-248E-C6BA-0EEE-D0852927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0693" t="17688" r="8910" b="14099"/>
            <a:stretch>
              <a:fillRect/>
            </a:stretch>
          </p:blipFill>
          <p:spPr>
            <a:xfrm>
              <a:off x="12080047" y="3308254"/>
              <a:ext cx="4460575" cy="3295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Line">
              <a:extLst>
                <a:ext uri="{FF2B5EF4-FFF2-40B4-BE49-F238E27FC236}">
                  <a16:creationId xmlns:a16="http://schemas.microsoft.com/office/drawing/2014/main" id="{1F0CA9F3-1AC5-35AA-7046-054596516376}"/>
                </a:ext>
              </a:extLst>
            </p:cNvPr>
            <p:cNvSpPr/>
            <p:nvPr/>
          </p:nvSpPr>
          <p:spPr>
            <a:xfrm flipV="1">
              <a:off x="4034764" y="8268460"/>
              <a:ext cx="3620828" cy="520704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0183D89F-C043-622A-4D7E-A2E56466476B}"/>
                </a:ext>
              </a:extLst>
            </p:cNvPr>
            <p:cNvSpPr/>
            <p:nvPr/>
          </p:nvSpPr>
          <p:spPr>
            <a:xfrm flipH="1">
              <a:off x="9289405" y="5162312"/>
              <a:ext cx="3398631" cy="574769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4B086223-476A-E0D4-37AE-AEDDC356F679}"/>
                </a:ext>
              </a:extLst>
            </p:cNvPr>
            <p:cNvSpPr/>
            <p:nvPr/>
          </p:nvSpPr>
          <p:spPr>
            <a:xfrm>
              <a:off x="4401964" y="6128469"/>
              <a:ext cx="3759281" cy="185104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9229D15E-E933-E58D-ADDE-2954CE02CC68}"/>
                </a:ext>
              </a:extLst>
            </p:cNvPr>
            <p:cNvSpPr/>
            <p:nvPr/>
          </p:nvSpPr>
          <p:spPr>
            <a:xfrm flipV="1">
              <a:off x="4401964" y="6005066"/>
              <a:ext cx="3662965" cy="5116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7F37D794-6832-D2B0-0339-1BCB0C94E853}"/>
                </a:ext>
              </a:extLst>
            </p:cNvPr>
            <p:cNvSpPr/>
            <p:nvPr/>
          </p:nvSpPr>
          <p:spPr>
            <a:xfrm flipV="1">
              <a:off x="4462160" y="5499413"/>
              <a:ext cx="3578691" cy="55682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B02DA567-5D0E-F8D5-8894-D46536AD9F17}"/>
                </a:ext>
              </a:extLst>
            </p:cNvPr>
            <p:cNvSpPr/>
            <p:nvPr/>
          </p:nvSpPr>
          <p:spPr>
            <a:xfrm flipV="1">
              <a:off x="4368855" y="4536266"/>
              <a:ext cx="3792391" cy="157715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DB054A98-FE1F-0A85-34DB-D94ECFF786BA}"/>
                </a:ext>
              </a:extLst>
            </p:cNvPr>
            <p:cNvSpPr/>
            <p:nvPr/>
          </p:nvSpPr>
          <p:spPr>
            <a:xfrm flipV="1">
              <a:off x="4395944" y="4969683"/>
              <a:ext cx="3596749" cy="108354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1B2C0C94-844D-DB57-FE16-44F2313E8307}"/>
                </a:ext>
              </a:extLst>
            </p:cNvPr>
            <p:cNvSpPr/>
            <p:nvPr/>
          </p:nvSpPr>
          <p:spPr>
            <a:xfrm flipV="1">
              <a:off x="4326717" y="2537736"/>
              <a:ext cx="3930844" cy="362384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defRPr sz="3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800"/>
            </a:p>
          </p:txBody>
        </p: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E9728C21-30F5-5855-EBEF-6AA57F4DD8E9}"/>
                </a:ext>
              </a:extLst>
            </p:cNvPr>
            <p:cNvGrpSpPr/>
            <p:nvPr/>
          </p:nvGrpSpPr>
          <p:grpSpPr>
            <a:xfrm>
              <a:off x="3561" y="3858086"/>
              <a:ext cx="4661482" cy="3083039"/>
              <a:chOff x="0" y="0"/>
              <a:chExt cx="4661480" cy="3083037"/>
            </a:xfrm>
          </p:grpSpPr>
          <p:pic>
            <p:nvPicPr>
              <p:cNvPr id="27" name="10_12_2007 017" descr="10_12_2007 017">
                <a:extLst>
                  <a:ext uri="{FF2B5EF4-FFF2-40B4-BE49-F238E27FC236}">
                    <a16:creationId xmlns:a16="http://schemas.microsoft.com/office/drawing/2014/main" id="{86FCEFAB-AA90-9E81-5538-FAE037E66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b="14429"/>
              <a:stretch>
                <a:fillRect/>
              </a:stretch>
            </p:blipFill>
            <p:spPr>
              <a:xfrm>
                <a:off x="7054" y="9996"/>
                <a:ext cx="4647184" cy="30730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Silicon Tracker…">
                <a:extLst>
                  <a:ext uri="{FF2B5EF4-FFF2-40B4-BE49-F238E27FC236}">
                    <a16:creationId xmlns:a16="http://schemas.microsoft.com/office/drawing/2014/main" id="{C39D1DC5-66A7-88AC-1C99-1197DE98275E}"/>
                  </a:ext>
                </a:extLst>
              </p:cNvPr>
              <p:cNvSpPr txBox="1"/>
              <p:nvPr/>
            </p:nvSpPr>
            <p:spPr>
              <a:xfrm>
                <a:off x="0" y="-1"/>
                <a:ext cx="4661481" cy="1081034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839" tIns="64839" rIns="64839" bIns="64839" numCol="1" anchor="ctr">
                <a:noAutofit/>
              </a:bodyPr>
              <a:lstStyle/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400" b="1">
                    <a:solidFill>
                      <a:srgbClr val="3333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Silicon Tracker</a:t>
                </a:r>
                <a:endParaRPr sz="1600">
                  <a:solidFill>
                    <a:srgbClr val="FF0C0F"/>
                  </a:solidFill>
                </a:endParaRPr>
              </a:p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800" b="1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 Z, P</a:t>
                </a:r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A42D5B57-250A-D2D0-F19F-F719DA58F3DD}"/>
                </a:ext>
              </a:extLst>
            </p:cNvPr>
            <p:cNvGrpSpPr/>
            <p:nvPr/>
          </p:nvGrpSpPr>
          <p:grpSpPr>
            <a:xfrm>
              <a:off x="0" y="8030214"/>
              <a:ext cx="5158856" cy="2989234"/>
              <a:chOff x="0" y="0"/>
              <a:chExt cx="5158855" cy="2989233"/>
            </a:xfrm>
          </p:grpSpPr>
          <p:pic>
            <p:nvPicPr>
              <p:cNvPr id="25" name="pank1" descr="pank1">
                <a:extLst>
                  <a:ext uri="{FF2B5EF4-FFF2-40B4-BE49-F238E27FC236}">
                    <a16:creationId xmlns:a16="http://schemas.microsoft.com/office/drawing/2014/main" id="{E083B13B-1B31-10DC-3699-4AD2B7BF6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612" t="14172" r="4150" b="9455"/>
              <a:stretch>
                <a:fillRect/>
              </a:stretch>
            </p:blipFill>
            <p:spPr>
              <a:xfrm>
                <a:off x="7607" y="469"/>
                <a:ext cx="5143805" cy="29887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" name="ECAL…">
                <a:extLst>
                  <a:ext uri="{FF2B5EF4-FFF2-40B4-BE49-F238E27FC236}">
                    <a16:creationId xmlns:a16="http://schemas.microsoft.com/office/drawing/2014/main" id="{F9D6F852-5DFA-3D92-0A6B-3D28D1779942}"/>
                  </a:ext>
                </a:extLst>
              </p:cNvPr>
              <p:cNvSpPr txBox="1"/>
              <p:nvPr/>
            </p:nvSpPr>
            <p:spPr>
              <a:xfrm>
                <a:off x="0" y="0"/>
                <a:ext cx="5158856" cy="1081033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839" tIns="64839" rIns="64839" bIns="64839" numCol="1" anchor="ctr">
                <a:noAutofit/>
              </a:bodyPr>
              <a:lstStyle/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400" b="1">
                    <a:solidFill>
                      <a:srgbClr val="3333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ECAL</a:t>
                </a:r>
                <a:r>
                  <a:rPr sz="1600">
                    <a:solidFill>
                      <a:srgbClr val="FF0C0F"/>
                    </a:solidFill>
                  </a:rPr>
                  <a:t> </a:t>
                </a:r>
              </a:p>
              <a:p>
                <a:pPr algn="ctr" defTabSz="1300480">
                  <a:lnSpc>
                    <a:spcPct val="80000"/>
                  </a:lnSpc>
                  <a:spcBef>
                    <a:spcPts val="0"/>
                  </a:spcBef>
                  <a:defRPr sz="2800" b="1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/>
                  <a:t>E of e</a:t>
                </a:r>
                <a:r>
                  <a:rPr sz="1600" baseline="30545"/>
                  <a:t>+</a:t>
                </a:r>
                <a:r>
                  <a:rPr sz="1600"/>
                  <a:t>, e</a:t>
                </a:r>
                <a:r>
                  <a:rPr sz="1600" baseline="30545"/>
                  <a:t>-</a:t>
                </a:r>
                <a:r>
                  <a:rPr sz="1600"/>
                  <a:t>, γ</a:t>
                </a:r>
              </a:p>
            </p:txBody>
          </p:sp>
        </p:grpSp>
        <p:sp>
          <p:nvSpPr>
            <p:cNvPr id="23" name="RICH…">
              <a:extLst>
                <a:ext uri="{FF2B5EF4-FFF2-40B4-BE49-F238E27FC236}">
                  <a16:creationId xmlns:a16="http://schemas.microsoft.com/office/drawing/2014/main" id="{842A48B9-DC87-D142-796F-6BF48B8E925C}"/>
                </a:ext>
              </a:extLst>
            </p:cNvPr>
            <p:cNvSpPr txBox="1"/>
            <p:nvPr/>
          </p:nvSpPr>
          <p:spPr>
            <a:xfrm>
              <a:off x="11810292" y="7541293"/>
              <a:ext cx="5114457" cy="1215055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4839" tIns="64839" rIns="64839" bIns="64839" numCol="1" anchor="ctr">
              <a:noAutofit/>
            </a:bodyPr>
            <a:lstStyle/>
            <a:p>
              <a:pPr algn="ctr" defTabSz="130048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RICH</a:t>
              </a:r>
              <a:r>
                <a:rPr sz="1600">
                  <a:solidFill>
                    <a:srgbClr val="FF0C0F"/>
                  </a:solidFill>
                </a:rPr>
                <a:t> </a:t>
              </a:r>
            </a:p>
            <a:p>
              <a:pPr algn="ctr" defTabSz="1300480">
                <a:lnSpc>
                  <a:spcPct val="80000"/>
                </a:lnSpc>
                <a:spcBef>
                  <a:spcPts val="0"/>
                </a:spcBef>
                <a:defRPr sz="2800" b="1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 Z, 𝜷</a:t>
              </a:r>
            </a:p>
          </p:txBody>
        </p:sp>
        <p:sp>
          <p:nvSpPr>
            <p:cNvPr id="24" name="Magnet…">
              <a:extLst>
                <a:ext uri="{FF2B5EF4-FFF2-40B4-BE49-F238E27FC236}">
                  <a16:creationId xmlns:a16="http://schemas.microsoft.com/office/drawing/2014/main" id="{9B198CFD-0B41-8B24-84B5-8C89F7659295}"/>
                </a:ext>
              </a:extLst>
            </p:cNvPr>
            <p:cNvSpPr txBox="1"/>
            <p:nvPr/>
          </p:nvSpPr>
          <p:spPr>
            <a:xfrm>
              <a:off x="12074028" y="3302109"/>
              <a:ext cx="4472649" cy="1056382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4839" tIns="64839" rIns="64839" bIns="64839" numCol="1" anchor="ctr">
              <a:noAutofit/>
            </a:bodyPr>
            <a:lstStyle/>
            <a:p>
              <a:pPr algn="ctr" defTabSz="1300480">
                <a:lnSpc>
                  <a:spcPct val="80000"/>
                </a:lnSpc>
                <a:spcBef>
                  <a:spcPts val="0"/>
                </a:spcBef>
                <a:defRPr sz="2600" b="1">
                  <a:solidFill>
                    <a:srgbClr val="0099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 </a:t>
              </a:r>
              <a:r>
                <a:rPr sz="1600">
                  <a:solidFill>
                    <a:srgbClr val="0033CC"/>
                  </a:solidFill>
                </a:rPr>
                <a:t>Magnet</a:t>
              </a:r>
              <a:endParaRPr sz="1600">
                <a:solidFill>
                  <a:srgbClr val="FF0C0F"/>
                </a:solidFill>
              </a:endParaRPr>
            </a:p>
            <a:p>
              <a:pPr algn="ctr" defTabSz="130048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±Z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707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Electron and positrons</a:t>
            </a:r>
            <a:endParaRPr lang="en-US" dirty="0"/>
          </a:p>
        </p:txBody>
      </p:sp>
      <p:sp>
        <p:nvSpPr>
          <p:cNvPr id="13333" name="TextBox 13332">
            <a:extLst>
              <a:ext uri="{FF2B5EF4-FFF2-40B4-BE49-F238E27FC236}">
                <a16:creationId xmlns:a16="http://schemas.microsoft.com/office/drawing/2014/main" id="{E6B09A16-8B77-2525-62E2-3A5296D5975C}"/>
              </a:ext>
            </a:extLst>
          </p:cNvPr>
          <p:cNvSpPr txBox="1"/>
          <p:nvPr/>
        </p:nvSpPr>
        <p:spPr>
          <a:xfrm>
            <a:off x="4627187" y="2209511"/>
            <a:ext cx="632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hardening of the positron spectrum, followed by a steep descent (clearly visible also in the positron fraction)</a:t>
            </a:r>
          </a:p>
          <a:p>
            <a:endParaRPr lang="en-US" dirty="0"/>
          </a:p>
          <a:p>
            <a:r>
              <a:rPr lang="en-US" dirty="0"/>
              <a:t>The electron flux also hardens at higher energies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3002FE0-31E0-8863-2F0C-BC1D221A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350"/>
            <a:ext cx="4091406" cy="497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95A6482-5DE0-EB1A-5A88-03735695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06" y="3928029"/>
            <a:ext cx="4460665" cy="2944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4A57A18-8508-E53C-6D49-C84BC6D8A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071" y="4331314"/>
            <a:ext cx="3464059" cy="253372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8" name="M. Aguilar et al., Phys.Rept. 894 (2021) 1-116">
            <a:extLst>
              <a:ext uri="{FF2B5EF4-FFF2-40B4-BE49-F238E27FC236}">
                <a16:creationId xmlns:a16="http://schemas.microsoft.com/office/drawing/2014/main" id="{EDEF4C76-82D2-F8CA-9A7D-820A64A64C46}"/>
              </a:ext>
            </a:extLst>
          </p:cNvPr>
          <p:cNvSpPr txBox="1"/>
          <p:nvPr/>
        </p:nvSpPr>
        <p:spPr>
          <a:xfrm>
            <a:off x="-49797" y="1659596"/>
            <a:ext cx="2459006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M. Aguilar et al., </a:t>
            </a:r>
            <a:r>
              <a:rPr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Phys.Rept</a:t>
            </a:r>
            <a:r>
              <a:rPr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 894 (2021) 1-116</a:t>
            </a:r>
          </a:p>
        </p:txBody>
      </p:sp>
    </p:spTree>
    <p:extLst>
      <p:ext uri="{BB962C8B-B14F-4D97-AF65-F5344CB8AC3E}">
        <p14:creationId xmlns:p14="http://schemas.microsoft.com/office/powerpoint/2010/main" val="2983038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Electron and positrons</a:t>
            </a:r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5D6360A-F93E-7B69-4350-59600742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21" y="2315693"/>
            <a:ext cx="5021533" cy="34353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85E402-1DBD-96AF-046F-353E2AE970D7}"/>
              </a:ext>
            </a:extLst>
          </p:cNvPr>
          <p:cNvSpPr txBox="1"/>
          <p:nvPr/>
        </p:nvSpPr>
        <p:spPr>
          <a:xfrm>
            <a:off x="5616146" y="1983259"/>
            <a:ext cx="5338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cluster into two groups: AMS-CALET, Fermi-DAMPE</a:t>
            </a:r>
          </a:p>
          <a:p>
            <a:endParaRPr lang="en-US" dirty="0"/>
          </a:p>
          <a:p>
            <a:r>
              <a:rPr lang="en-US" dirty="0"/>
              <a:t>Both CALET and DAMPE report a significant flux reduction above 1 TeV</a:t>
            </a:r>
          </a:p>
          <a:p>
            <a:endParaRPr lang="en-US" dirty="0"/>
          </a:p>
          <a:p>
            <a:r>
              <a:rPr lang="en-US" dirty="0"/>
              <a:t>Conventional diffusive models struggle to reproduce these data, and rely on the addition of CR sources to make up for the “missing flux” (DM, </a:t>
            </a:r>
            <a:r>
              <a:rPr lang="en-US" dirty="0" err="1"/>
              <a:t>PWNe</a:t>
            </a:r>
            <a:r>
              <a:rPr lang="en-US" dirty="0"/>
              <a:t>, close and/or old SNRs, millisecond pulsars, unknown nearby sources,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  <p:sp>
        <p:nvSpPr>
          <p:cNvPr id="8" name="G. Ambrosi et al., Nature 552 (2017) 63-66 O. Adriani et al., PRL 119, 181101 (2017) M. Aguilar et al., Phys.Rept. 894 (2021) 1-116">
            <a:extLst>
              <a:ext uri="{FF2B5EF4-FFF2-40B4-BE49-F238E27FC236}">
                <a16:creationId xmlns:a16="http://schemas.microsoft.com/office/drawing/2014/main" id="{BAFA1326-B429-3A81-B006-5BCD88D0B8C0}"/>
              </a:ext>
            </a:extLst>
          </p:cNvPr>
          <p:cNvSpPr txBox="1"/>
          <p:nvPr/>
        </p:nvSpPr>
        <p:spPr>
          <a:xfrm>
            <a:off x="2380084" y="5764775"/>
            <a:ext cx="292657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G.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Ambrosi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et al., Nature 552 (2017) 63-66</a:t>
            </a:r>
            <a:b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O.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Adriani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et al., PRL 119, 181101 (2017)</a:t>
            </a:r>
            <a:b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M. Aguilar et al.,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Phys.Rept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 894 (2021) 1-116</a:t>
            </a:r>
          </a:p>
        </p:txBody>
      </p:sp>
    </p:spTree>
    <p:extLst>
      <p:ext uri="{BB962C8B-B14F-4D97-AF65-F5344CB8AC3E}">
        <p14:creationId xmlns:p14="http://schemas.microsoft.com/office/powerpoint/2010/main" val="14333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Antiprotons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5E402-1DBD-96AF-046F-353E2AE970D7}"/>
              </a:ext>
            </a:extLst>
          </p:cNvPr>
          <p:cNvSpPr txBox="1"/>
          <p:nvPr/>
        </p:nvSpPr>
        <p:spPr>
          <a:xfrm>
            <a:off x="6575856" y="1983259"/>
            <a:ext cx="4378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Unfortunately, no extra contributions are visible in the antiproton spectrum or in the pbar/p ratio.</a:t>
            </a:r>
          </a:p>
          <a:p>
            <a:endParaRPr lang="en-US" dirty="0"/>
          </a:p>
          <a:p>
            <a:r>
              <a:rPr lang="en-US" dirty="0"/>
              <a:t>Eventual DM signals are hard to fit (especially since the high-energy behavior of the pbar flux predictions is highly dependent the pbar production cross-sections which are not well known in this energy range)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CE85C44-BFA0-F663-4AD6-4167E02F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9" y="2033871"/>
            <a:ext cx="6279702" cy="4103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0818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Antiprotons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5E402-1DBD-96AF-046F-353E2AE970D7}"/>
              </a:ext>
            </a:extLst>
          </p:cNvPr>
          <p:cNvSpPr txBox="1"/>
          <p:nvPr/>
        </p:nvSpPr>
        <p:spPr>
          <a:xfrm>
            <a:off x="881508" y="2078522"/>
            <a:ext cx="944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Nevertheless, the fact that the positron/pbar ratio appears to be constant above 60 GV poses an interesting puzzle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8B8C9F2-74FC-8154-D608-03274515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5" y="2724853"/>
            <a:ext cx="10384156" cy="3548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3227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Cosmic ray nuclei</a:t>
            </a:r>
            <a:endParaRPr lang="en-US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998A122-CF8C-8DD6-EABB-D6B09581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5143"/>
            <a:ext cx="7634936" cy="43164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726816-12EE-CDC2-D6EF-2C7AF0F9695B}"/>
              </a:ext>
            </a:extLst>
          </p:cNvPr>
          <p:cNvSpPr txBox="1"/>
          <p:nvPr/>
        </p:nvSpPr>
        <p:spPr>
          <a:xfrm>
            <a:off x="4583126" y="2215143"/>
            <a:ext cx="6103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origin of the spectral break?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 same break present in secondaries?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 and He are just the tip of the iceberg, what about higher-charge nuclei?</a:t>
            </a:r>
          </a:p>
        </p:txBody>
      </p:sp>
    </p:spTree>
    <p:extLst>
      <p:ext uri="{BB962C8B-B14F-4D97-AF65-F5344CB8AC3E}">
        <p14:creationId xmlns:p14="http://schemas.microsoft.com/office/powerpoint/2010/main" val="50753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cosmic rays?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Particles coming from outer space</a:t>
            </a:r>
          </a:p>
          <a:p>
            <a:endParaRPr lang="en-US" dirty="0"/>
          </a:p>
          <a:p>
            <a:r>
              <a:rPr lang="en-US" dirty="0"/>
              <a:t>Mostly of galactic origin (at least in this talk...)</a:t>
            </a:r>
          </a:p>
          <a:p>
            <a:endParaRPr lang="en-US" dirty="0"/>
          </a:p>
          <a:p>
            <a:r>
              <a:rPr lang="en-US" dirty="0"/>
              <a:t>Accelerated by SNE shocks in the Galaxy**</a:t>
            </a:r>
          </a:p>
          <a:p>
            <a:endParaRPr lang="en-US" dirty="0"/>
          </a:p>
          <a:p>
            <a:r>
              <a:rPr lang="en-US" dirty="0"/>
              <a:t>Spend ~</a:t>
            </a:r>
            <a:r>
              <a:rPr lang="en-US" dirty="0" err="1"/>
              <a:t>Myr</a:t>
            </a:r>
            <a:r>
              <a:rPr lang="en-US" dirty="0"/>
              <a:t> random-walking against the galactic magnetic field, traversing the Interstellar Medium (ISM)***</a:t>
            </a:r>
          </a:p>
          <a:p>
            <a:endParaRPr lang="en-US" dirty="0"/>
          </a:p>
          <a:p>
            <a:r>
              <a:rPr lang="en-US" dirty="0"/>
              <a:t>Some will eventually reach the solar system and diffuse through the heliosphere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C53FC49-0F20-ECFF-AC40-B892A68F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73" y="2516899"/>
            <a:ext cx="4598497" cy="32383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843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E2D9-CC82-F7E8-35A3-F66C5A2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situation in 2019</a:t>
            </a:r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7DE1937-6F26-C2A2-F386-6E9CD7E3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6" y="1983259"/>
            <a:ext cx="6022329" cy="42167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. Aguilar et al., PRL 119, 251101 (2017)…">
            <a:extLst>
              <a:ext uri="{FF2B5EF4-FFF2-40B4-BE49-F238E27FC236}">
                <a16:creationId xmlns:a16="http://schemas.microsoft.com/office/drawing/2014/main" id="{E72B4480-DF1E-407A-3162-01747F069284}"/>
              </a:ext>
            </a:extLst>
          </p:cNvPr>
          <p:cNvSpPr txBox="1"/>
          <p:nvPr/>
        </p:nvSpPr>
        <p:spPr>
          <a:xfrm>
            <a:off x="954771" y="6163622"/>
            <a:ext cx="534334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 defTabSz="457200">
              <a:spcBef>
                <a:spcPts val="0"/>
              </a:spcBef>
              <a:defRPr sz="24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M. Aguilar et al., PRL 119, 251101 (2017)</a:t>
            </a:r>
          </a:p>
          <a:p>
            <a:pPr algn="r" defTabSz="457200">
              <a:spcBef>
                <a:spcPts val="0"/>
              </a:spcBef>
              <a:defRPr sz="24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M. Aguilar et al., PRL 120, 021101 (2018)</a:t>
            </a:r>
          </a:p>
          <a:p>
            <a:pPr algn="r" defTabSz="457200">
              <a:spcBef>
                <a:spcPts val="0"/>
              </a:spcBef>
              <a:defRPr sz="24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M. Aguilar et al., PRL 121, 051103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A2A5D-633D-06FD-C1D8-EC096074986D}"/>
              </a:ext>
            </a:extLst>
          </p:cNvPr>
          <p:cNvSpPr txBox="1"/>
          <p:nvPr/>
        </p:nvSpPr>
        <p:spPr>
          <a:xfrm>
            <a:off x="6575856" y="1983259"/>
            <a:ext cx="43786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He, </a:t>
            </a:r>
            <a:r>
              <a:rPr lang="en-US" sz="1400" dirty="0">
                <a:solidFill>
                  <a:srgbClr val="54D350"/>
                </a:solidFill>
              </a:rPr>
              <a:t>C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Are mostly primary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Show the same spectral shape above ~50 GV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Show the same spectral break at ~300 GV 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>
                <a:solidFill>
                  <a:srgbClr val="0000CC"/>
                </a:solidFill>
              </a:rPr>
              <a:t>Li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9933"/>
                </a:solidFill>
              </a:rPr>
              <a:t>Be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6296FF"/>
                </a:solidFill>
              </a:rPr>
              <a:t>B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Are mostly secondary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Show the same spectral shape above ~20 GV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Show the same spectral break at ~300 GV</a:t>
            </a:r>
          </a:p>
          <a:p>
            <a:endParaRPr lang="en-US" sz="1400" dirty="0"/>
          </a:p>
          <a:p>
            <a:r>
              <a:rPr lang="en-US" sz="1400" dirty="0"/>
              <a:t>But the magnitude of the break in secondaries is double the one in primaries, pointing to a propagation effect  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9800CB"/>
                </a:solidFill>
              </a:rPr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Shows a spectral shape with mixed primary and secondary components</a:t>
            </a:r>
          </a:p>
        </p:txBody>
      </p:sp>
    </p:spTree>
    <p:extLst>
      <p:ext uri="{BB962C8B-B14F-4D97-AF65-F5344CB8AC3E}">
        <p14:creationId xmlns:p14="http://schemas.microsoft.com/office/powerpoint/2010/main" val="1996677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Helium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97E123B-D49C-BBD2-1CF3-6BD2ADD7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39" y="4220295"/>
            <a:ext cx="3882818" cy="250042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40F2C3A-4B66-8278-E1A3-24E6B346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17" y="1848344"/>
            <a:ext cx="3707907" cy="252897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4C8F220-4BD3-DB79-CB72-8E94645D5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343"/>
            <a:ext cx="3882818" cy="252897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642BA82-6A96-8BA2-5707-AD96AA63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7316"/>
            <a:ext cx="3882818" cy="250042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48BE4ED-D1D9-5240-B063-16BB623B8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817" y="4377316"/>
            <a:ext cx="3707907" cy="2592442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E4F90-2F36-A5C5-132E-93C0B3BACDEF}"/>
              </a:ext>
            </a:extLst>
          </p:cNvPr>
          <p:cNvSpPr txBox="1"/>
          <p:nvPr/>
        </p:nvSpPr>
        <p:spPr>
          <a:xfrm>
            <a:off x="7834895" y="1907741"/>
            <a:ext cx="3223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spectral softening at tens of TeV appears after the break at ~500 GeV</a:t>
            </a:r>
          </a:p>
          <a:p>
            <a:endParaRPr lang="en-US" dirty="0"/>
          </a:p>
          <a:p>
            <a:r>
              <a:rPr lang="en-US" dirty="0"/>
              <a:t>Among the possibilities:</a:t>
            </a:r>
          </a:p>
          <a:p>
            <a:r>
              <a:rPr lang="en-US" dirty="0"/>
              <a:t>This is the contribution of an individual source (Shape of the bump determined by the source spectrum, age and distance)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is a new population of CRs </a:t>
            </a:r>
          </a:p>
          <a:p>
            <a:r>
              <a:rPr lang="en-US" dirty="0"/>
              <a:t>(And the position in energy of the spectral features is related to environmental parameters)</a:t>
            </a:r>
          </a:p>
        </p:txBody>
      </p:sp>
    </p:spTree>
    <p:extLst>
      <p:ext uri="{BB962C8B-B14F-4D97-AF65-F5344CB8AC3E}">
        <p14:creationId xmlns:p14="http://schemas.microsoft.com/office/powerpoint/2010/main" val="3068783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Heavier nuclei</a:t>
            </a:r>
          </a:p>
        </p:txBody>
      </p:sp>
      <p:pic>
        <p:nvPicPr>
          <p:cNvPr id="14338" name="Picture 2" descr="Figure 1">
            <a:extLst>
              <a:ext uri="{FF2B5EF4-FFF2-40B4-BE49-F238E27FC236}">
                <a16:creationId xmlns:a16="http://schemas.microsoft.com/office/drawing/2014/main" id="{38A87DC8-9556-7C0A-4D2D-9346958D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0" y="1782750"/>
            <a:ext cx="2831990" cy="50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591A13D9-E43B-B851-3068-E049AFEF3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"/>
          <a:stretch/>
        </p:blipFill>
        <p:spPr bwMode="auto">
          <a:xfrm>
            <a:off x="5841874" y="1784395"/>
            <a:ext cx="5383532" cy="204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DBA76617-1C28-C72A-C11B-58D342B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875" y="1782750"/>
            <a:ext cx="3029089" cy="51718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B7008D-57FF-ABD1-D1CC-49677247879F}"/>
              </a:ext>
            </a:extLst>
          </p:cNvPr>
          <p:cNvSpPr txBox="1"/>
          <p:nvPr/>
        </p:nvSpPr>
        <p:spPr>
          <a:xfrm>
            <a:off x="5903420" y="4111511"/>
            <a:ext cx="5383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up to several TeV/n</a:t>
            </a:r>
          </a:p>
          <a:p>
            <a:r>
              <a:rPr lang="en-US" dirty="0"/>
              <a:t>Similar spectral break observed in both C and O</a:t>
            </a:r>
          </a:p>
          <a:p>
            <a:endParaRPr lang="en-US" dirty="0"/>
          </a:p>
          <a:p>
            <a:r>
              <a:rPr lang="en-US" dirty="0"/>
              <a:t>C/O ratio flat above 25 GeV/n similarly to what observed by AMS-02</a:t>
            </a:r>
          </a:p>
          <a:p>
            <a:endParaRPr lang="en-US" dirty="0"/>
          </a:p>
          <a:p>
            <a:r>
              <a:rPr lang="en-US" dirty="0"/>
              <a:t>B/C and B/O exhibit spectral break at ~200 GeV/n similarly to what observed by AMS-02</a:t>
            </a:r>
          </a:p>
        </p:txBody>
      </p:sp>
    </p:spTree>
    <p:extLst>
      <p:ext uri="{BB962C8B-B14F-4D97-AF65-F5344CB8AC3E}">
        <p14:creationId xmlns:p14="http://schemas.microsoft.com/office/powerpoint/2010/main" val="3042749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Heavier nuclei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7008D-57FF-ABD1-D1CC-49677247879F}"/>
              </a:ext>
            </a:extLst>
          </p:cNvPr>
          <p:cNvSpPr txBox="1"/>
          <p:nvPr/>
        </p:nvSpPr>
        <p:spPr>
          <a:xfrm>
            <a:off x="481817" y="5013678"/>
            <a:ext cx="108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examine the rigidity dependence difference between low-Z </a:t>
            </a:r>
            <a:r>
              <a:rPr lang="en-US" dirty="0">
                <a:solidFill>
                  <a:srgbClr val="098581"/>
                </a:solidFill>
              </a:rPr>
              <a:t>He</a:t>
            </a:r>
            <a:r>
              <a:rPr lang="en-US" dirty="0"/>
              <a:t>, </a:t>
            </a:r>
            <a:r>
              <a:rPr lang="en-US" dirty="0">
                <a:solidFill>
                  <a:srgbClr val="06C706"/>
                </a:solidFill>
              </a:rPr>
              <a:t>C</a:t>
            </a:r>
            <a:r>
              <a:rPr lang="en-US" dirty="0"/>
              <a:t> and </a:t>
            </a:r>
            <a:r>
              <a:rPr lang="en-US" dirty="0">
                <a:solidFill>
                  <a:srgbClr val="0831F9"/>
                </a:solidFill>
              </a:rPr>
              <a:t>O</a:t>
            </a:r>
            <a:r>
              <a:rPr lang="en-US" dirty="0"/>
              <a:t> and high-Z </a:t>
            </a:r>
            <a:r>
              <a:rPr lang="en-US" dirty="0">
                <a:solidFill>
                  <a:srgbClr val="D45954"/>
                </a:solidFill>
              </a:rPr>
              <a:t>Ne</a:t>
            </a:r>
            <a:r>
              <a:rPr lang="en-US" dirty="0"/>
              <a:t>, </a:t>
            </a:r>
            <a:r>
              <a:rPr lang="en-US" dirty="0">
                <a:solidFill>
                  <a:srgbClr val="FC0619"/>
                </a:solidFill>
              </a:rPr>
              <a:t>Mg</a:t>
            </a:r>
            <a:r>
              <a:rPr lang="en-US" dirty="0"/>
              <a:t> and </a:t>
            </a:r>
            <a:r>
              <a:rPr lang="en-US" dirty="0">
                <a:solidFill>
                  <a:srgbClr val="B37E38"/>
                </a:solidFill>
              </a:rPr>
              <a:t>Si</a:t>
            </a:r>
            <a:r>
              <a:rPr lang="en-US" dirty="0"/>
              <a:t> primaries the </a:t>
            </a:r>
            <a:r>
              <a:rPr lang="en-US" dirty="0">
                <a:solidFill>
                  <a:srgbClr val="D4544F"/>
                </a:solidFill>
              </a:rPr>
              <a:t>Ne/O</a:t>
            </a:r>
            <a:r>
              <a:rPr lang="en-US" dirty="0"/>
              <a:t>, </a:t>
            </a:r>
            <a:r>
              <a:rPr lang="en-US" dirty="0">
                <a:solidFill>
                  <a:srgbClr val="4A68B1"/>
                </a:solidFill>
              </a:rPr>
              <a:t>Mg/O</a:t>
            </a:r>
            <a:r>
              <a:rPr lang="en-US" dirty="0"/>
              <a:t>, and </a:t>
            </a:r>
            <a:r>
              <a:rPr lang="en-US" dirty="0">
                <a:solidFill>
                  <a:srgbClr val="7552A1"/>
                </a:solidFill>
              </a:rPr>
              <a:t>Si/O</a:t>
            </a:r>
            <a:r>
              <a:rPr lang="en-US" dirty="0"/>
              <a:t> flux ratios were studied. Their ratios differs by a power law by more than 5σ above 86.5 GV showing that </a:t>
            </a:r>
            <a:r>
              <a:rPr lang="en-US" dirty="0">
                <a:solidFill>
                  <a:srgbClr val="D45954"/>
                </a:solidFill>
              </a:rPr>
              <a:t>Ne</a:t>
            </a:r>
            <a:r>
              <a:rPr lang="en-US" dirty="0"/>
              <a:t>, </a:t>
            </a:r>
            <a:r>
              <a:rPr lang="en-US" dirty="0">
                <a:solidFill>
                  <a:srgbClr val="FC0619"/>
                </a:solidFill>
              </a:rPr>
              <a:t>Mg</a:t>
            </a:r>
            <a:r>
              <a:rPr lang="en-US" dirty="0"/>
              <a:t> and </a:t>
            </a:r>
            <a:r>
              <a:rPr lang="en-US" dirty="0">
                <a:solidFill>
                  <a:srgbClr val="B37E38"/>
                </a:solidFill>
              </a:rPr>
              <a:t>Si</a:t>
            </a:r>
            <a:r>
              <a:rPr lang="en-US" dirty="0"/>
              <a:t> is a different class of primary CRs than </a:t>
            </a:r>
            <a:r>
              <a:rPr lang="en-US" dirty="0">
                <a:solidFill>
                  <a:srgbClr val="098581"/>
                </a:solidFill>
              </a:rPr>
              <a:t>He</a:t>
            </a:r>
            <a:r>
              <a:rPr lang="en-US" dirty="0"/>
              <a:t>, </a:t>
            </a:r>
            <a:r>
              <a:rPr lang="en-US" dirty="0">
                <a:solidFill>
                  <a:srgbClr val="06C706"/>
                </a:solidFill>
              </a:rPr>
              <a:t>C</a:t>
            </a:r>
            <a:r>
              <a:rPr lang="en-US" dirty="0"/>
              <a:t> and </a:t>
            </a:r>
            <a:r>
              <a:rPr lang="en-US" dirty="0">
                <a:solidFill>
                  <a:srgbClr val="0831F9"/>
                </a:solidFill>
              </a:rPr>
              <a:t>O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5AFE9C2-0886-594D-1943-12B74D1D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7" y="1815654"/>
            <a:ext cx="4979967" cy="307739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91528BE5-B0E6-D4AF-A718-ADB1BFCB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99" y="1875481"/>
            <a:ext cx="4502243" cy="295773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5" name="M. Aguilar et al., PRL 124, 21102 (2020)">
            <a:extLst>
              <a:ext uri="{FF2B5EF4-FFF2-40B4-BE49-F238E27FC236}">
                <a16:creationId xmlns:a16="http://schemas.microsoft.com/office/drawing/2014/main" id="{8F6E03C4-A806-93F6-0981-9BD2B85616C2}"/>
              </a:ext>
            </a:extLst>
          </p:cNvPr>
          <p:cNvSpPr txBox="1"/>
          <p:nvPr/>
        </p:nvSpPr>
        <p:spPr>
          <a:xfrm>
            <a:off x="7813063" y="1637924"/>
            <a:ext cx="2573589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spcBef>
                <a:spcPts val="0"/>
              </a:spcBef>
              <a:defRPr sz="24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M. Aguilar et al., PRL 124, 21102 (2020)</a:t>
            </a:r>
          </a:p>
        </p:txBody>
      </p:sp>
    </p:spTree>
    <p:extLst>
      <p:ext uri="{BB962C8B-B14F-4D97-AF65-F5344CB8AC3E}">
        <p14:creationId xmlns:p14="http://schemas.microsoft.com/office/powerpoint/2010/main" val="453231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Heavier nuclei - Iron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25AFE9C2-0886-594D-1943-12B74D1D1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89" y="4480601"/>
            <a:ext cx="3266656" cy="2372684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91528BE5-B0E6-D4AF-A718-ADB1BFCB9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245" y="4480601"/>
            <a:ext cx="3393490" cy="2372684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DEA727C-3CB3-1746-D878-BAE0B6CF7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847"/>
            <a:ext cx="3656246" cy="263487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C841671-1DB0-4EEB-B115-98BE66A6D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245" y="1851847"/>
            <a:ext cx="4060930" cy="263487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M. Aguilar et al., PRL 126, 041104 (2021)">
            <a:extLst>
              <a:ext uri="{FF2B5EF4-FFF2-40B4-BE49-F238E27FC236}">
                <a16:creationId xmlns:a16="http://schemas.microsoft.com/office/drawing/2014/main" id="{A248ADD7-1EDE-14C5-D869-D7D1F28D3548}"/>
              </a:ext>
            </a:extLst>
          </p:cNvPr>
          <p:cNvSpPr txBox="1"/>
          <p:nvPr/>
        </p:nvSpPr>
        <p:spPr>
          <a:xfrm>
            <a:off x="-57846" y="1642943"/>
            <a:ext cx="265213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spcBef>
                <a:spcPts val="0"/>
              </a:spcBef>
              <a:defRPr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>
                <a:solidFill>
                  <a:schemeClr val="accent2">
                    <a:lumMod val="40000"/>
                    <a:lumOff val="60000"/>
                  </a:schemeClr>
                </a:solidFill>
              </a:rPr>
              <a:t>M. Aguilar et al., PRL 126, 041104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58A20-7FD9-F87F-668E-FB1B993B5F0C}"/>
              </a:ext>
            </a:extLst>
          </p:cNvPr>
          <p:cNvSpPr txBox="1"/>
          <p:nvPr/>
        </p:nvSpPr>
        <p:spPr>
          <a:xfrm>
            <a:off x="7854950" y="4188647"/>
            <a:ext cx="3257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precise measurements of the Iron flux up to the TeV region</a:t>
            </a:r>
          </a:p>
          <a:p>
            <a:endParaRPr lang="en-US" dirty="0"/>
          </a:p>
          <a:p>
            <a:r>
              <a:rPr lang="en-US" dirty="0">
                <a:solidFill>
                  <a:srgbClr val="D93B32"/>
                </a:solidFill>
              </a:rPr>
              <a:t>Fe</a:t>
            </a:r>
            <a:r>
              <a:rPr lang="en-US" dirty="0"/>
              <a:t> belongs to the </a:t>
            </a:r>
            <a:r>
              <a:rPr lang="en-US" dirty="0">
                <a:solidFill>
                  <a:srgbClr val="AC589C"/>
                </a:solidFill>
              </a:rPr>
              <a:t>He</a:t>
            </a:r>
            <a:r>
              <a:rPr lang="en-US" dirty="0"/>
              <a:t>, </a:t>
            </a:r>
            <a:r>
              <a:rPr lang="en-US" dirty="0">
                <a:solidFill>
                  <a:srgbClr val="72529B"/>
                </a:solidFill>
              </a:rPr>
              <a:t>C</a:t>
            </a:r>
            <a:r>
              <a:rPr lang="en-US" dirty="0"/>
              <a:t>, and </a:t>
            </a:r>
            <a:r>
              <a:rPr lang="en-US" dirty="0">
                <a:solidFill>
                  <a:srgbClr val="8C5099"/>
                </a:solidFill>
              </a:rPr>
              <a:t>O</a:t>
            </a:r>
            <a:r>
              <a:rPr lang="en-US" dirty="0"/>
              <a:t> class of primary cosmic rays,  which have a different rigidity dependence with respect to </a:t>
            </a:r>
            <a:r>
              <a:rPr lang="en-US" dirty="0">
                <a:solidFill>
                  <a:srgbClr val="6DC0C4"/>
                </a:solidFill>
              </a:rPr>
              <a:t>Ne</a:t>
            </a:r>
            <a:r>
              <a:rPr lang="en-US" dirty="0"/>
              <a:t>, </a:t>
            </a:r>
            <a:r>
              <a:rPr lang="en-US" dirty="0">
                <a:solidFill>
                  <a:srgbClr val="84BD55"/>
                </a:solidFill>
              </a:rPr>
              <a:t>Mg</a:t>
            </a:r>
            <a:r>
              <a:rPr lang="en-US" dirty="0"/>
              <a:t>, and </a:t>
            </a:r>
            <a:r>
              <a:rPr lang="en-US" dirty="0">
                <a:solidFill>
                  <a:srgbClr val="499950"/>
                </a:solidFill>
              </a:rPr>
              <a:t>Si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6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complex picture...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AB719C2-E4E2-5B27-E783-5BC1349CA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74989"/>
            <a:ext cx="8813800" cy="4826369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5455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244056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4A4A-9C33-FA80-EDA9-CEE7EBAB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operating “telescopes”</a:t>
            </a:r>
          </a:p>
        </p:txBody>
      </p:sp>
      <p:pic>
        <p:nvPicPr>
          <p:cNvPr id="3" name="Picture 4" descr="装配体2.jpg">
            <a:extLst>
              <a:ext uri="{FF2B5EF4-FFF2-40B4-BE49-F238E27FC236}">
                <a16:creationId xmlns:a16="http://schemas.microsoft.com/office/drawing/2014/main" id="{1BF67351-C9C5-9203-6490-6E797F53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r="20087"/>
          <a:stretch/>
        </p:blipFill>
        <p:spPr bwMode="auto">
          <a:xfrm>
            <a:off x="1308037" y="2666937"/>
            <a:ext cx="393815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71FA0099-2E24-5A37-CAFE-A4803DFDAE38}"/>
              </a:ext>
            </a:extLst>
          </p:cNvPr>
          <p:cNvGrpSpPr>
            <a:grpSpLocks/>
          </p:cNvGrpSpPr>
          <p:nvPr/>
        </p:nvGrpSpPr>
        <p:grpSpPr bwMode="auto">
          <a:xfrm>
            <a:off x="6935417" y="3306563"/>
            <a:ext cx="3162300" cy="3505200"/>
            <a:chOff x="2768600" y="1308100"/>
            <a:chExt cx="3683000" cy="4240213"/>
          </a:xfrm>
        </p:grpSpPr>
        <p:pic>
          <p:nvPicPr>
            <p:cNvPr id="5" name="Picture 2" descr="ting_edit">
              <a:extLst>
                <a:ext uri="{FF2B5EF4-FFF2-40B4-BE49-F238E27FC236}">
                  <a16:creationId xmlns:a16="http://schemas.microsoft.com/office/drawing/2014/main" id="{396F31A9-32DD-7182-7A84-C75824788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2768600" y="1308100"/>
              <a:ext cx="3683000" cy="424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596DEC1B-EE03-B6B9-4D2B-802ED9204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034">
              <a:off x="3690937" y="1980781"/>
              <a:ext cx="1322387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TRD</a:t>
              </a: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37521EE6-3374-567F-914F-C16F3D635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57158">
              <a:off x="3987378" y="2568154"/>
              <a:ext cx="629492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8DE4C1C1-C8D1-B7B8-B44E-6E85E791C3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334953" y="3563530"/>
              <a:ext cx="968667" cy="35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Tracker</a:t>
              </a: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8C3B1974-B127-2A74-9835-CAD54B14C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11893">
              <a:off x="4022305" y="4163593"/>
              <a:ext cx="629492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8B3B7C14-9A55-5983-FC5F-F9FC7C301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81191">
              <a:off x="4002538" y="4446165"/>
              <a:ext cx="726180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RICH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7598B064-A5A5-34B9-97E2-8F395DB8C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3089">
              <a:off x="4006404" y="5183186"/>
              <a:ext cx="761302" cy="3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ECAL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B4F25D77-4905-1099-A7EE-9DF8A553E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61" y="1445649"/>
              <a:ext cx="334616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E71700"/>
                  </a:solidFill>
                  <a:latin typeface="Arial Black" charset="0"/>
                </a:rPr>
                <a:t>1</a:t>
              </a: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FC64510D-CF94-507A-1E3A-0A9D90A40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50" y="2789237"/>
              <a:ext cx="354540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E71700"/>
                  </a:solidFill>
                  <a:latin typeface="Arial Black" charset="0"/>
                </a:rPr>
                <a:t>2</a:t>
              </a:r>
              <a:endParaRPr lang="en-US" sz="1200">
                <a:solidFill>
                  <a:srgbClr val="E71700"/>
                </a:solidFill>
                <a:latin typeface="Arial Black" charset="0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63E90997-63CB-3272-F208-69E81A399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167" y="3702051"/>
              <a:ext cx="51384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E71700"/>
                  </a:solidFill>
                  <a:latin typeface="Arial Black" charset="0"/>
                </a:rPr>
                <a:t>7-8</a:t>
              </a: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2BB06460-F429-DC70-0A58-78E4E991F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201" y="3017787"/>
              <a:ext cx="51384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E71700"/>
                  </a:solidFill>
                  <a:latin typeface="Arial Black" charset="0"/>
                </a:rPr>
                <a:t>3-4</a:t>
              </a:r>
            </a:p>
          </p:txBody>
        </p:sp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id="{A551F07A-7D9A-6C16-1A46-3D73CDC68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50" y="4910084"/>
              <a:ext cx="334616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E71700"/>
                  </a:solidFill>
                  <a:latin typeface="Arial Black" charset="0"/>
                </a:rPr>
                <a:t>9</a:t>
              </a:r>
            </a:p>
          </p:txBody>
        </p:sp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AE1F67F3-B021-4051-C8BA-865172143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9518" y="3348497"/>
              <a:ext cx="51384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E71700"/>
                  </a:solidFill>
                  <a:latin typeface="Arial Black" charset="0"/>
                </a:rPr>
                <a:t>5-6</a:t>
              </a:r>
            </a:p>
          </p:txBody>
        </p:sp>
      </p:grpSp>
      <p:cxnSp>
        <p:nvCxnSpPr>
          <p:cNvPr id="18" name="Connettore 1 35">
            <a:extLst>
              <a:ext uri="{FF2B5EF4-FFF2-40B4-BE49-F238E27FC236}">
                <a16:creationId xmlns:a16="http://schemas.microsoft.com/office/drawing/2014/main" id="{CE6FC1FA-5330-2875-F78A-2AAC70C69936}"/>
              </a:ext>
            </a:extLst>
          </p:cNvPr>
          <p:cNvCxnSpPr>
            <a:cxnSpLocks/>
          </p:cNvCxnSpPr>
          <p:nvPr/>
        </p:nvCxnSpPr>
        <p:spPr>
          <a:xfrm>
            <a:off x="2094283" y="2208581"/>
            <a:ext cx="3041244" cy="3265081"/>
          </a:xfrm>
          <a:prstGeom prst="line">
            <a:avLst/>
          </a:prstGeom>
          <a:ln w="38100">
            <a:solidFill>
              <a:srgbClr val="BB00E7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37">
            <a:extLst>
              <a:ext uri="{FF2B5EF4-FFF2-40B4-BE49-F238E27FC236}">
                <a16:creationId xmlns:a16="http://schemas.microsoft.com/office/drawing/2014/main" id="{F50A3CAC-7D25-3369-B75F-2BF4CD76151F}"/>
              </a:ext>
            </a:extLst>
          </p:cNvPr>
          <p:cNvCxnSpPr>
            <a:cxnSpLocks/>
          </p:cNvCxnSpPr>
          <p:nvPr/>
        </p:nvCxnSpPr>
        <p:spPr>
          <a:xfrm flipH="1">
            <a:off x="2212049" y="2208581"/>
            <a:ext cx="2961409" cy="3260355"/>
          </a:xfrm>
          <a:prstGeom prst="line">
            <a:avLst/>
          </a:prstGeom>
          <a:ln w="38100">
            <a:solidFill>
              <a:srgbClr val="BB00E7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42">
            <a:extLst>
              <a:ext uri="{FF2B5EF4-FFF2-40B4-BE49-F238E27FC236}">
                <a16:creationId xmlns:a16="http://schemas.microsoft.com/office/drawing/2014/main" id="{A5810E61-39B6-2FD2-A48F-5885DFD5CABE}"/>
              </a:ext>
            </a:extLst>
          </p:cNvPr>
          <p:cNvSpPr txBox="1"/>
          <p:nvPr/>
        </p:nvSpPr>
        <p:spPr bwMode="auto">
          <a:xfrm>
            <a:off x="2118828" y="1994627"/>
            <a:ext cx="30412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DAMPE Field of View ~ 1 sr</a:t>
            </a:r>
          </a:p>
          <a:p>
            <a:pPr algn="ctr"/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GB" dirty="0" err="1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Acc</a:t>
            </a:r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~ 0.3 m</a:t>
            </a:r>
            <a:r>
              <a:rPr lang="en-GB" baseline="30000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sr</a:t>
            </a:r>
            <a:endParaRPr lang="en-GB" dirty="0">
              <a:solidFill>
                <a:srgbClr val="BB00E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Connettore 1 43">
            <a:extLst>
              <a:ext uri="{FF2B5EF4-FFF2-40B4-BE49-F238E27FC236}">
                <a16:creationId xmlns:a16="http://schemas.microsoft.com/office/drawing/2014/main" id="{2E15D593-8D58-C325-6A4C-CFCEAFD5F5C8}"/>
              </a:ext>
            </a:extLst>
          </p:cNvPr>
          <p:cNvCxnSpPr>
            <a:cxnSpLocks/>
          </p:cNvCxnSpPr>
          <p:nvPr/>
        </p:nvCxnSpPr>
        <p:spPr>
          <a:xfrm>
            <a:off x="6514010" y="3348127"/>
            <a:ext cx="3369541" cy="3471632"/>
          </a:xfrm>
          <a:prstGeom prst="line">
            <a:avLst/>
          </a:prstGeom>
          <a:ln w="38100">
            <a:solidFill>
              <a:srgbClr val="BB00E7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45">
            <a:extLst>
              <a:ext uri="{FF2B5EF4-FFF2-40B4-BE49-F238E27FC236}">
                <a16:creationId xmlns:a16="http://schemas.microsoft.com/office/drawing/2014/main" id="{4F88E14E-4413-2F8F-447B-291613D2461E}"/>
              </a:ext>
            </a:extLst>
          </p:cNvPr>
          <p:cNvCxnSpPr>
            <a:cxnSpLocks/>
          </p:cNvCxnSpPr>
          <p:nvPr/>
        </p:nvCxnSpPr>
        <p:spPr>
          <a:xfrm flipH="1">
            <a:off x="6721827" y="3420269"/>
            <a:ext cx="3558599" cy="3391494"/>
          </a:xfrm>
          <a:prstGeom prst="line">
            <a:avLst/>
          </a:prstGeom>
          <a:ln w="38100">
            <a:solidFill>
              <a:srgbClr val="BB00E7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51">
            <a:extLst>
              <a:ext uri="{FF2B5EF4-FFF2-40B4-BE49-F238E27FC236}">
                <a16:creationId xmlns:a16="http://schemas.microsoft.com/office/drawing/2014/main" id="{C1C13F00-1F28-628F-2580-D4802C5C1633}"/>
              </a:ext>
            </a:extLst>
          </p:cNvPr>
          <p:cNvCxnSpPr>
            <a:cxnSpLocks/>
          </p:cNvCxnSpPr>
          <p:nvPr/>
        </p:nvCxnSpPr>
        <p:spPr>
          <a:xfrm>
            <a:off x="7605055" y="2805488"/>
            <a:ext cx="1319645" cy="4052512"/>
          </a:xfrm>
          <a:prstGeom prst="line">
            <a:avLst/>
          </a:prstGeom>
          <a:ln w="38100">
            <a:solidFill>
              <a:srgbClr val="0070C0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55">
            <a:extLst>
              <a:ext uri="{FF2B5EF4-FFF2-40B4-BE49-F238E27FC236}">
                <a16:creationId xmlns:a16="http://schemas.microsoft.com/office/drawing/2014/main" id="{B2B3A687-FAE1-E082-3A2F-4D6D1B51331C}"/>
              </a:ext>
            </a:extLst>
          </p:cNvPr>
          <p:cNvCxnSpPr>
            <a:cxnSpLocks/>
          </p:cNvCxnSpPr>
          <p:nvPr/>
        </p:nvCxnSpPr>
        <p:spPr>
          <a:xfrm flipH="1">
            <a:off x="7939540" y="2784706"/>
            <a:ext cx="1198750" cy="4052512"/>
          </a:xfrm>
          <a:prstGeom prst="line">
            <a:avLst/>
          </a:prstGeom>
          <a:ln w="38100">
            <a:solidFill>
              <a:srgbClr val="0070C0"/>
            </a:solidFill>
            <a:prstDash val="dash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60">
            <a:extLst>
              <a:ext uri="{FF2B5EF4-FFF2-40B4-BE49-F238E27FC236}">
                <a16:creationId xmlns:a16="http://schemas.microsoft.com/office/drawing/2014/main" id="{B24596A4-6A71-5D13-CC9C-E07974CE3646}"/>
              </a:ext>
            </a:extLst>
          </p:cNvPr>
          <p:cNvSpPr txBox="1"/>
          <p:nvPr/>
        </p:nvSpPr>
        <p:spPr bwMode="auto">
          <a:xfrm>
            <a:off x="6856389" y="2044856"/>
            <a:ext cx="3041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AMS Inner </a:t>
            </a:r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~ 0.5 m</a:t>
            </a:r>
            <a:r>
              <a:rPr lang="en-GB" baseline="30000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GB" dirty="0">
                <a:solidFill>
                  <a:srgbClr val="BB00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sr</a:t>
            </a:r>
            <a:endParaRPr lang="en-GB" dirty="0">
              <a:solidFill>
                <a:srgbClr val="BB00E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sellaDiTesto 61">
            <a:extLst>
              <a:ext uri="{FF2B5EF4-FFF2-40B4-BE49-F238E27FC236}">
                <a16:creationId xmlns:a16="http://schemas.microsoft.com/office/drawing/2014/main" id="{A0A889DD-D032-6EF7-E08E-B520CD4B395A}"/>
              </a:ext>
            </a:extLst>
          </p:cNvPr>
          <p:cNvSpPr txBox="1"/>
          <p:nvPr/>
        </p:nvSpPr>
        <p:spPr bwMode="auto">
          <a:xfrm>
            <a:off x="6831844" y="2362589"/>
            <a:ext cx="3041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AMS Full Span 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~ 0.05 m</a:t>
            </a:r>
            <a:r>
              <a:rPr lang="en-GB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sr</a:t>
            </a:r>
            <a:endParaRPr lang="en-GB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D59D1828-5BF1-0A24-1335-EB614D95C27B}"/>
              </a:ext>
            </a:extLst>
          </p:cNvPr>
          <p:cNvSpPr txBox="1">
            <a:spLocks/>
          </p:cNvSpPr>
          <p:nvPr/>
        </p:nvSpPr>
        <p:spPr bwMode="auto">
          <a:xfrm>
            <a:off x="227451" y="5719567"/>
            <a:ext cx="5478384" cy="123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60"/>
              </a:lnSpc>
              <a:buNone/>
            </a:pPr>
            <a:r>
              <a:rPr lang="en-US" sz="1800" dirty="0">
                <a:solidFill>
                  <a:schemeClr val="tx1"/>
                </a:solidFill>
              </a:rPr>
              <a:t>All the current and past detectors are designed as 'telescopes': they're sensitive only to  particles impinging from "the top"</a:t>
            </a:r>
          </a:p>
          <a:p>
            <a:pPr marL="0" indent="0">
              <a:lnSpc>
                <a:spcPts val="1760"/>
              </a:lnSpc>
              <a:buNone/>
            </a:pPr>
            <a:r>
              <a:rPr lang="en-US" sz="1800" dirty="0">
                <a:solidFill>
                  <a:schemeClr val="tx1"/>
                </a:solidFill>
              </a:rPr>
              <a:t>	limited </a:t>
            </a:r>
            <a:r>
              <a:rPr lang="en-US" sz="1800" dirty="0" err="1">
                <a:solidFill>
                  <a:schemeClr val="tx1"/>
                </a:solidFill>
              </a:rPr>
              <a:t>FoV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 small acceptance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" name="Rettangolo 30">
            <a:extLst>
              <a:ext uri="{FF2B5EF4-FFF2-40B4-BE49-F238E27FC236}">
                <a16:creationId xmlns:a16="http://schemas.microsoft.com/office/drawing/2014/main" id="{97DB602A-EF7E-D616-300F-84E3D91AAE27}"/>
              </a:ext>
            </a:extLst>
          </p:cNvPr>
          <p:cNvSpPr/>
          <p:nvPr/>
        </p:nvSpPr>
        <p:spPr>
          <a:xfrm>
            <a:off x="2137675" y="1982207"/>
            <a:ext cx="2997852" cy="6847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31">
            <a:extLst>
              <a:ext uri="{FF2B5EF4-FFF2-40B4-BE49-F238E27FC236}">
                <a16:creationId xmlns:a16="http://schemas.microsoft.com/office/drawing/2014/main" id="{15C364D3-4CB2-94EA-B5DD-DC38BEBCAA66}"/>
              </a:ext>
            </a:extLst>
          </p:cNvPr>
          <p:cNvSpPr/>
          <p:nvPr/>
        </p:nvSpPr>
        <p:spPr>
          <a:xfrm>
            <a:off x="6783655" y="2023441"/>
            <a:ext cx="3162300" cy="72179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873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(HERD)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>
            <a:extLst>
              <a:ext uri="{FF2B5EF4-FFF2-40B4-BE49-F238E27FC236}">
                <a16:creationId xmlns:a16="http://schemas.microsoft.com/office/drawing/2014/main" id="{FE6C1E03-3BB1-A8E7-C411-5F0EFE9D9C9D}"/>
              </a:ext>
            </a:extLst>
          </p:cNvPr>
          <p:cNvGrpSpPr>
            <a:grpSpLocks noChangeAspect="1"/>
          </p:cNvGrpSpPr>
          <p:nvPr/>
        </p:nvGrpSpPr>
        <p:grpSpPr>
          <a:xfrm>
            <a:off x="922572" y="1612084"/>
            <a:ext cx="5077677" cy="5245916"/>
            <a:chOff x="-44640" y="1419120"/>
            <a:chExt cx="5709600" cy="6182640"/>
          </a:xfrm>
        </p:grpSpPr>
        <p:pic>
          <p:nvPicPr>
            <p:cNvPr id="44" name="图片 5">
              <a:extLst>
                <a:ext uri="{FF2B5EF4-FFF2-40B4-BE49-F238E27FC236}">
                  <a16:creationId xmlns:a16="http://schemas.microsoft.com/office/drawing/2014/main" id="{3E46DDAD-5DE8-C1AB-EDD0-B8B08D83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b="8225"/>
            <a:stretch>
              <a:fillRect/>
            </a:stretch>
          </p:blipFill>
          <p:spPr>
            <a:xfrm>
              <a:off x="-44640" y="4929480"/>
              <a:ext cx="2897640" cy="265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图片 4">
              <a:extLst>
                <a:ext uri="{FF2B5EF4-FFF2-40B4-BE49-F238E27FC236}">
                  <a16:creationId xmlns:a16="http://schemas.microsoft.com/office/drawing/2014/main" id="{E83BFB24-9A69-7D5C-ED7B-3625E472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813760" y="4754520"/>
              <a:ext cx="2847240" cy="2847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E59BB116-8251-23E3-D04B-77D8C1E8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 r="13612" b="9654"/>
            <a:stretch>
              <a:fillRect/>
            </a:stretch>
          </p:blipFill>
          <p:spPr>
            <a:xfrm>
              <a:off x="-44640" y="1419120"/>
              <a:ext cx="5709600" cy="335916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7" name="Table 19">
            <a:extLst>
              <a:ext uri="{FF2B5EF4-FFF2-40B4-BE49-F238E27FC236}">
                <a16:creationId xmlns:a16="http://schemas.microsoft.com/office/drawing/2014/main" id="{14CD7D14-7029-E9D9-BB92-BCB51B5AF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38629"/>
              </p:ext>
            </p:extLst>
          </p:nvPr>
        </p:nvGraphicFramePr>
        <p:xfrm>
          <a:off x="6565900" y="2290858"/>
          <a:ext cx="3519062" cy="1584960"/>
        </p:xfrm>
        <a:graphic>
          <a:graphicData uri="http://schemas.openxmlformats.org/drawingml/2006/table">
            <a:tbl>
              <a:tblPr firstCol="1" bandRow="1" bandCol="1">
                <a:tableStyleId>{69C7853C-536D-4A76-A0AE-DD22124D55A5}</a:tableStyleId>
              </a:tblPr>
              <a:tblGrid>
                <a:gridCol w="1759531">
                  <a:extLst>
                    <a:ext uri="{9D8B030D-6E8A-4147-A177-3AD203B41FA5}">
                      <a16:colId xmlns:a16="http://schemas.microsoft.com/office/drawing/2014/main" val="2317685465"/>
                    </a:ext>
                  </a:extLst>
                </a:gridCol>
                <a:gridCol w="1759531">
                  <a:extLst>
                    <a:ext uri="{9D8B030D-6E8A-4147-A177-3AD203B41FA5}">
                      <a16:colId xmlns:a16="http://schemas.microsoft.com/office/drawing/2014/main" val="386427367"/>
                    </a:ext>
                  </a:extLst>
                </a:gridCol>
              </a:tblGrid>
              <a:tr h="33835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Life time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&gt; 10y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880140"/>
                  </a:ext>
                </a:extLst>
              </a:tr>
              <a:tr h="33835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Orbit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Circular LEO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215533"/>
                  </a:ext>
                </a:extLst>
              </a:tr>
              <a:tr h="33835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Altitude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340-450 km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558179"/>
                  </a:ext>
                </a:extLst>
              </a:tr>
              <a:tr h="33835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Inclination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42°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746142"/>
                  </a:ext>
                </a:extLst>
              </a:tr>
            </a:tbl>
          </a:graphicData>
        </a:graphic>
      </p:graphicFrame>
      <p:sp>
        <p:nvSpPr>
          <p:cNvPr id="48" name="Rectangle 18">
            <a:extLst>
              <a:ext uri="{FF2B5EF4-FFF2-40B4-BE49-F238E27FC236}">
                <a16:creationId xmlns:a16="http://schemas.microsoft.com/office/drawing/2014/main" id="{F783B1E7-76BE-7A62-9AAE-D967AA3D2FF9}"/>
              </a:ext>
            </a:extLst>
          </p:cNvPr>
          <p:cNvSpPr/>
          <p:nvPr/>
        </p:nvSpPr>
        <p:spPr>
          <a:xfrm>
            <a:off x="6534150" y="1495616"/>
            <a:ext cx="3519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eration Sans" pitchFamily="18"/>
                <a:ea typeface="WenQuanYi Zen Hei Sharp" pitchFamily="2"/>
                <a:cs typeface="Lohit Devanagari" pitchFamily="2"/>
              </a:rPr>
              <a:t>CSS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eration Sans" pitchFamily="18"/>
                <a:ea typeface="WenQuanYi Zen Hei Sharp" pitchFamily="2"/>
                <a:cs typeface="Lohit Devanagari" pitchFamily="2"/>
              </a:rPr>
              <a:t> expected to be completed in 2025</a:t>
            </a:r>
          </a:p>
        </p:txBody>
      </p:sp>
      <p:sp>
        <p:nvSpPr>
          <p:cNvPr id="49" name="Rectangle 17">
            <a:extLst>
              <a:ext uri="{FF2B5EF4-FFF2-40B4-BE49-F238E27FC236}">
                <a16:creationId xmlns:a16="http://schemas.microsoft.com/office/drawing/2014/main" id="{DB883E3A-1CCC-155F-8CDA-B9B023F3F579}"/>
              </a:ext>
            </a:extLst>
          </p:cNvPr>
          <p:cNvSpPr/>
          <p:nvPr/>
        </p:nvSpPr>
        <p:spPr>
          <a:xfrm>
            <a:off x="6797266" y="4169316"/>
            <a:ext cx="2992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eration Sans" pitchFamily="18"/>
                <a:ea typeface="WenQuanYi Zen Hei Sharp" pitchFamily="2"/>
                <a:cs typeface="Lohit Devanagari" pitchFamily="2"/>
              </a:rPr>
              <a:t>HERD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eration Sans" pitchFamily="18"/>
                <a:ea typeface="WenQuanYi Zen Hei Sharp" pitchFamily="2"/>
                <a:cs typeface="Lohit Devanagari" pitchFamily="2"/>
              </a:rPr>
              <a:t> expected to be installed around 2026</a:t>
            </a:r>
          </a:p>
        </p:txBody>
      </p:sp>
      <p:graphicFrame>
        <p:nvGraphicFramePr>
          <p:cNvPr id="50" name="Table 20">
            <a:extLst>
              <a:ext uri="{FF2B5EF4-FFF2-40B4-BE49-F238E27FC236}">
                <a16:creationId xmlns:a16="http://schemas.microsoft.com/office/drawing/2014/main" id="{BED4331D-FA0F-AF86-F75A-998185A6E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148724"/>
              </p:ext>
            </p:extLst>
          </p:nvPr>
        </p:nvGraphicFramePr>
        <p:xfrm>
          <a:off x="6575867" y="4997895"/>
          <a:ext cx="3497806" cy="1584960"/>
        </p:xfrm>
        <a:graphic>
          <a:graphicData uri="http://schemas.openxmlformats.org/drawingml/2006/table">
            <a:tbl>
              <a:tblPr firstCol="1" bandRow="1" bandCol="1">
                <a:tableStyleId>{69C7853C-536D-4A76-A0AE-DD22124D55A5}</a:tableStyleId>
              </a:tblPr>
              <a:tblGrid>
                <a:gridCol w="1748903">
                  <a:extLst>
                    <a:ext uri="{9D8B030D-6E8A-4147-A177-3AD203B41FA5}">
                      <a16:colId xmlns:a16="http://schemas.microsoft.com/office/drawing/2014/main" val="3433079915"/>
                    </a:ext>
                  </a:extLst>
                </a:gridCol>
                <a:gridCol w="1748903">
                  <a:extLst>
                    <a:ext uri="{9D8B030D-6E8A-4147-A177-3AD203B41FA5}">
                      <a16:colId xmlns:a16="http://schemas.microsoft.com/office/drawing/2014/main" val="110745079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Life time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&gt; 10y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85322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FOV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+/- 70°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08462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Power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>
                          <a:ln>
                            <a:noFill/>
                          </a:ln>
                          <a:latin typeface="Liberation Sans"/>
                        </a:rPr>
                        <a:t>&lt; 1.5 kW</a:t>
                      </a:r>
                      <a:endParaRPr lang="en-US" sz="2000" b="0" i="0" u="none" strike="noStrike" kern="1200" cap="none" baseline="0">
                        <a:ln>
                          <a:noFill/>
                        </a:ln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6542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Mass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u="none" strike="noStrike" kern="1200" cap="none" baseline="0" dirty="0">
                          <a:ln>
                            <a:noFill/>
                          </a:ln>
                          <a:latin typeface="Liberation Sans"/>
                        </a:rPr>
                        <a:t>&lt; 4 t</a:t>
                      </a:r>
                      <a:endParaRPr lang="en-US" sz="2000" b="0" i="0" u="none" strike="noStrike" kern="1200" cap="none" baseline="0" dirty="0">
                        <a:ln>
                          <a:noFill/>
                        </a:ln>
                        <a:latin typeface="Liberation Sans"/>
                        <a:ea typeface="WenQuanYi Zen Hei Sharp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140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182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(HERD)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A3273AB-F432-4C6D-3CA4-1717EA379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"/>
          <a:stretch/>
        </p:blipFill>
        <p:spPr>
          <a:xfrm>
            <a:off x="1175245" y="2338877"/>
            <a:ext cx="4499848" cy="3063432"/>
          </a:xfrm>
          <a:prstGeom prst="rect">
            <a:avLst/>
          </a:prstGeom>
        </p:spPr>
      </p:pic>
      <p:cxnSp>
        <p:nvCxnSpPr>
          <p:cNvPr id="4" name="直接箭头连接符 17">
            <a:extLst>
              <a:ext uri="{FF2B5EF4-FFF2-40B4-BE49-F238E27FC236}">
                <a16:creationId xmlns:a16="http://schemas.microsoft.com/office/drawing/2014/main" id="{446A9C21-E44B-8016-31DE-BF9D8EE7F327}"/>
              </a:ext>
            </a:extLst>
          </p:cNvPr>
          <p:cNvCxnSpPr>
            <a:cxnSpLocks/>
          </p:cNvCxnSpPr>
          <p:nvPr/>
        </p:nvCxnSpPr>
        <p:spPr>
          <a:xfrm flipH="1" flipV="1">
            <a:off x="4829378" y="3467021"/>
            <a:ext cx="310283" cy="8754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18">
            <a:extLst>
              <a:ext uri="{FF2B5EF4-FFF2-40B4-BE49-F238E27FC236}">
                <a16:creationId xmlns:a16="http://schemas.microsoft.com/office/drawing/2014/main" id="{50E07CD7-C658-A520-0705-EFDE6F603313}"/>
              </a:ext>
            </a:extLst>
          </p:cNvPr>
          <p:cNvCxnSpPr>
            <a:cxnSpLocks/>
          </p:cNvCxnSpPr>
          <p:nvPr/>
        </p:nvCxnSpPr>
        <p:spPr>
          <a:xfrm flipH="1">
            <a:off x="3469508" y="1753001"/>
            <a:ext cx="776232" cy="956858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D4C965-2807-E1AF-5548-87D15831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30" y="1556454"/>
            <a:ext cx="22436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PSD, 5 sides</a:t>
            </a:r>
          </a:p>
          <a:p>
            <a:pPr marL="0" marR="0" lvl="0" indent="0" algn="l" defTabSz="457088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identification</a:t>
            </a:r>
          </a:p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Charge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6668F8E-C739-B858-1270-F31341925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125" y="5063030"/>
            <a:ext cx="2207131" cy="6052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TRD</a:t>
            </a:r>
          </a:p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TeV CR calibration</a:t>
            </a:r>
          </a:p>
        </p:txBody>
      </p:sp>
      <p:cxnSp>
        <p:nvCxnSpPr>
          <p:cNvPr id="8" name="直接箭头连接符 23">
            <a:extLst>
              <a:ext uri="{FF2B5EF4-FFF2-40B4-BE49-F238E27FC236}">
                <a16:creationId xmlns:a16="http://schemas.microsoft.com/office/drawing/2014/main" id="{C02EC7A7-48B3-F3E7-9268-8D2A944BA38D}"/>
              </a:ext>
            </a:extLst>
          </p:cNvPr>
          <p:cNvCxnSpPr>
            <a:cxnSpLocks/>
          </p:cNvCxnSpPr>
          <p:nvPr/>
        </p:nvCxnSpPr>
        <p:spPr>
          <a:xfrm flipV="1">
            <a:off x="1787466" y="5029577"/>
            <a:ext cx="835370" cy="84190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4963A8B7-ADFD-B039-29C0-16D4D00B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044" y="5825186"/>
            <a:ext cx="21374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CALO: 3-D</a:t>
            </a:r>
          </a:p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Energy</a:t>
            </a:r>
          </a:p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e/p separation</a:t>
            </a:r>
          </a:p>
        </p:txBody>
      </p:sp>
      <p:sp>
        <p:nvSpPr>
          <p:cNvPr id="10" name="右大括号 33">
            <a:extLst>
              <a:ext uri="{FF2B5EF4-FFF2-40B4-BE49-F238E27FC236}">
                <a16:creationId xmlns:a16="http://schemas.microsoft.com/office/drawing/2014/main" id="{BDADBEA6-DC75-85FB-0EEE-C5350B19B308}"/>
              </a:ext>
            </a:extLst>
          </p:cNvPr>
          <p:cNvSpPr/>
          <p:nvPr/>
        </p:nvSpPr>
        <p:spPr bwMode="auto">
          <a:xfrm rot="10800000">
            <a:off x="2688049" y="5542340"/>
            <a:ext cx="378407" cy="1400671"/>
          </a:xfrm>
          <a:prstGeom prst="rightBrace">
            <a:avLst>
              <a:gd name="adj1" fmla="val 33252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黑体" pitchFamily="2" charset="-122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90E4A6C-C418-CDFE-C8D5-DB35CDFE2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747" y="5647417"/>
            <a:ext cx="38952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~7500 LYSO crystals (55 X</a:t>
            </a:r>
            <a:r>
              <a:rPr kumimoji="0" lang="en-US" altLang="zh-CN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, 3 </a:t>
            </a: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λ</a:t>
            </a:r>
            <a:r>
              <a:rPr kumimoji="0" lang="el-GR" altLang="zh-CN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457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Trigger sub-system</a:t>
            </a:r>
          </a:p>
          <a:p>
            <a:pPr marL="0" marR="0" lvl="0" indent="0" algn="l" defTabSz="457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Dual readout with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IsCMOS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&amp; PD/SiPM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9199460F-F721-AD28-1DD4-DB9336231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1" y="5415661"/>
            <a:ext cx="973403" cy="7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B7B05D6F-5717-7AD4-9DA1-C6DE589134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90"/>
          <a:stretch/>
        </p:blipFill>
        <p:spPr>
          <a:xfrm>
            <a:off x="7175431" y="4251438"/>
            <a:ext cx="1054144" cy="1103952"/>
          </a:xfrm>
          <a:prstGeom prst="rect">
            <a:avLst/>
          </a:prstGeom>
        </p:spPr>
      </p:pic>
      <p:pic>
        <p:nvPicPr>
          <p:cNvPr id="14" name="图片 41">
            <a:extLst>
              <a:ext uri="{FF2B5EF4-FFF2-40B4-BE49-F238E27FC236}">
                <a16:creationId xmlns:a16="http://schemas.microsoft.com/office/drawing/2014/main" id="{A8EC70E8-473E-E571-66EA-77A701963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65" y="3408283"/>
            <a:ext cx="1211377" cy="832581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BFC529A2-25A7-1DE0-DE93-2B312E60A831}"/>
              </a:ext>
            </a:extLst>
          </p:cNvPr>
          <p:cNvSpPr txBox="1"/>
          <p:nvPr/>
        </p:nvSpPr>
        <p:spPr>
          <a:xfrm>
            <a:off x="8578273" y="3582886"/>
            <a:ext cx="166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@Guangxi Univ.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16" name="文本框 42">
            <a:extLst>
              <a:ext uri="{FF2B5EF4-FFF2-40B4-BE49-F238E27FC236}">
                <a16:creationId xmlns:a16="http://schemas.microsoft.com/office/drawing/2014/main" id="{CA2862B9-360D-23C8-88DE-B2FC24362574}"/>
              </a:ext>
            </a:extLst>
          </p:cNvPr>
          <p:cNvSpPr txBox="1"/>
          <p:nvPr/>
        </p:nvSpPr>
        <p:spPr>
          <a:xfrm>
            <a:off x="9586779" y="4619720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@IHEP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17" name="矩形 12">
            <a:extLst>
              <a:ext uri="{FF2B5EF4-FFF2-40B4-BE49-F238E27FC236}">
                <a16:creationId xmlns:a16="http://schemas.microsoft.com/office/drawing/2014/main" id="{F75861FC-E77E-1779-8642-74DEB563AEC4}"/>
              </a:ext>
            </a:extLst>
          </p:cNvPr>
          <p:cNvSpPr/>
          <p:nvPr/>
        </p:nvSpPr>
        <p:spPr>
          <a:xfrm>
            <a:off x="8247204" y="5579308"/>
            <a:ext cx="105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@XIOPM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pic>
        <p:nvPicPr>
          <p:cNvPr id="18" name="图片 44">
            <a:extLst>
              <a:ext uri="{FF2B5EF4-FFF2-40B4-BE49-F238E27FC236}">
                <a16:creationId xmlns:a16="http://schemas.microsoft.com/office/drawing/2014/main" id="{C81A21DF-4B59-EE97-20D8-D7483C005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57" y="1587550"/>
            <a:ext cx="1508025" cy="375748"/>
          </a:xfrm>
          <a:prstGeom prst="rect">
            <a:avLst/>
          </a:prstGeom>
        </p:spPr>
      </p:pic>
      <p:sp>
        <p:nvSpPr>
          <p:cNvPr id="19" name="文本框 45">
            <a:extLst>
              <a:ext uri="{FF2B5EF4-FFF2-40B4-BE49-F238E27FC236}">
                <a16:creationId xmlns:a16="http://schemas.microsoft.com/office/drawing/2014/main" id="{ED9802C0-D5C9-BB5A-69E5-FCB703AF0998}"/>
              </a:ext>
            </a:extLst>
          </p:cNvPr>
          <p:cNvSpPr txBox="1"/>
          <p:nvPr/>
        </p:nvSpPr>
        <p:spPr>
          <a:xfrm>
            <a:off x="8798900" y="1578071"/>
            <a:ext cx="148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@INFN Perugia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pic>
        <p:nvPicPr>
          <p:cNvPr id="20" name="Google Shape;62;p13">
            <a:extLst>
              <a:ext uri="{FF2B5EF4-FFF2-40B4-BE49-F238E27FC236}">
                <a16:creationId xmlns:a16="http://schemas.microsoft.com/office/drawing/2014/main" id="{A1C40F8F-1447-9B17-D35A-E12E517130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9927" r="-5292"/>
          <a:stretch/>
        </p:blipFill>
        <p:spPr>
          <a:xfrm>
            <a:off x="7189862" y="1969373"/>
            <a:ext cx="1508024" cy="5569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47">
            <a:extLst>
              <a:ext uri="{FF2B5EF4-FFF2-40B4-BE49-F238E27FC236}">
                <a16:creationId xmlns:a16="http://schemas.microsoft.com/office/drawing/2014/main" id="{6751C68E-E382-57F0-19C9-A509EB052448}"/>
              </a:ext>
            </a:extLst>
          </p:cNvPr>
          <p:cNvSpPr txBox="1"/>
          <p:nvPr/>
        </p:nvSpPr>
        <p:spPr>
          <a:xfrm>
            <a:off x="8572688" y="1981295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@Univ. of Geneva</a:t>
            </a:r>
          </a:p>
          <a:p>
            <a:pPr marL="0" marR="0" lvl="0" indent="0" algn="ctr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@CIEMAT Madrid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22" name="文本框 61">
            <a:extLst>
              <a:ext uri="{FF2B5EF4-FFF2-40B4-BE49-F238E27FC236}">
                <a16:creationId xmlns:a16="http://schemas.microsoft.com/office/drawing/2014/main" id="{663BAF2C-853E-4ADF-931A-1702B4CA2802}"/>
              </a:ext>
            </a:extLst>
          </p:cNvPr>
          <p:cNvSpPr txBox="1"/>
          <p:nvPr/>
        </p:nvSpPr>
        <p:spPr>
          <a:xfrm>
            <a:off x="7299178" y="3128467"/>
            <a:ext cx="288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@INFN BA-GSSI-LE-PV-NA &amp; IHEP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69E38588-5965-1696-D50E-0250EA542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027" r="15507" b="17618"/>
          <a:stretch/>
        </p:blipFill>
        <p:spPr bwMode="auto">
          <a:xfrm>
            <a:off x="8242498" y="4251122"/>
            <a:ext cx="1400036" cy="11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BFFD49B0-2047-3CC9-5D55-C1FC5DD98D1C}"/>
              </a:ext>
            </a:extLst>
          </p:cNvPr>
          <p:cNvPicPr/>
          <p:nvPr/>
        </p:nvPicPr>
        <p:blipFill rotWithShape="1">
          <a:blip r:embed="rId10"/>
          <a:srcRect l="18022" t="10017" r="19550" b="-4995"/>
          <a:stretch/>
        </p:blipFill>
        <p:spPr>
          <a:xfrm>
            <a:off x="7294789" y="6209968"/>
            <a:ext cx="830782" cy="831480"/>
          </a:xfrm>
          <a:prstGeom prst="rect">
            <a:avLst/>
          </a:prstGeom>
          <a:ln>
            <a:noFill/>
          </a:ln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id="{1ED5B9D2-1E15-6D2A-17DE-8EEB8367A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393" y="1918420"/>
            <a:ext cx="2909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~ 300k </a:t>
            </a:r>
            <a:r>
              <a:rPr kumimoji="0" lang="it-IT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readout</a:t>
            </a:r>
            <a:r>
              <a:rPr kumimoji="0" lang="it-IT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it-IT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channels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CBEE5BC3-758C-9E00-AD03-7366317C3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9690" y="2469556"/>
            <a:ext cx="736970" cy="736917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FFE148C6-2A44-3535-7F60-8474797C9F5C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8474764" y="2526113"/>
            <a:ext cx="1722649" cy="6389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直接箭头连接符 18">
            <a:extLst>
              <a:ext uri="{FF2B5EF4-FFF2-40B4-BE49-F238E27FC236}">
                <a16:creationId xmlns:a16="http://schemas.microsoft.com/office/drawing/2014/main" id="{27B92D7D-1CFA-28F2-6E34-A9E9E5A7AEC7}"/>
              </a:ext>
            </a:extLst>
          </p:cNvPr>
          <p:cNvCxnSpPr>
            <a:cxnSpLocks/>
          </p:cNvCxnSpPr>
          <p:nvPr/>
        </p:nvCxnSpPr>
        <p:spPr>
          <a:xfrm>
            <a:off x="5934004" y="1947502"/>
            <a:ext cx="1380570" cy="76964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7">
            <a:extLst>
              <a:ext uri="{FF2B5EF4-FFF2-40B4-BE49-F238E27FC236}">
                <a16:creationId xmlns:a16="http://schemas.microsoft.com/office/drawing/2014/main" id="{B08BA863-3167-89E6-7100-ABEA2E19B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336" y="3233833"/>
            <a:ext cx="1837279" cy="1634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Tracker (SCD + FIT), 5 sides</a:t>
            </a:r>
          </a:p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Charge</a:t>
            </a:r>
          </a:p>
          <a:p>
            <a:pPr marL="0" marR="0" lvl="0" indent="0" algn="l" defTabSz="457088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CR trajectory</a:t>
            </a:r>
          </a:p>
          <a:p>
            <a:pPr marL="0" marR="0" lvl="0" indent="0" algn="l" defTabSz="457088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黑体" pitchFamily="49" charset="-122"/>
                <a:cs typeface="Arial" charset="0"/>
              </a:rPr>
              <a:t> conversion &amp; tracking</a:t>
            </a:r>
          </a:p>
        </p:txBody>
      </p:sp>
      <p:cxnSp>
        <p:nvCxnSpPr>
          <p:cNvPr id="30" name="直接箭头连接符 17">
            <a:extLst>
              <a:ext uri="{FF2B5EF4-FFF2-40B4-BE49-F238E27FC236}">
                <a16:creationId xmlns:a16="http://schemas.microsoft.com/office/drawing/2014/main" id="{FFAC548C-3824-56FE-B6B6-B1CB8016969D}"/>
              </a:ext>
            </a:extLst>
          </p:cNvPr>
          <p:cNvCxnSpPr>
            <a:cxnSpLocks/>
          </p:cNvCxnSpPr>
          <p:nvPr/>
        </p:nvCxnSpPr>
        <p:spPr>
          <a:xfrm flipV="1">
            <a:off x="6003649" y="1916064"/>
            <a:ext cx="1011848" cy="122355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17">
            <a:extLst>
              <a:ext uri="{FF2B5EF4-FFF2-40B4-BE49-F238E27FC236}">
                <a16:creationId xmlns:a16="http://schemas.microsoft.com/office/drawing/2014/main" id="{0CDC9651-5392-C072-F2C8-4CFE5968C1A3}"/>
              </a:ext>
            </a:extLst>
          </p:cNvPr>
          <p:cNvCxnSpPr>
            <a:cxnSpLocks/>
          </p:cNvCxnSpPr>
          <p:nvPr/>
        </p:nvCxnSpPr>
        <p:spPr>
          <a:xfrm flipH="1" flipV="1">
            <a:off x="4159964" y="4653561"/>
            <a:ext cx="965951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23">
            <a:extLst>
              <a:ext uri="{FF2B5EF4-FFF2-40B4-BE49-F238E27FC236}">
                <a16:creationId xmlns:a16="http://schemas.microsoft.com/office/drawing/2014/main" id="{0BB38E90-3283-4240-1993-30AEED6CB24E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6058129" y="5365677"/>
            <a:ext cx="898127" cy="107851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23">
            <a:extLst>
              <a:ext uri="{FF2B5EF4-FFF2-40B4-BE49-F238E27FC236}">
                <a16:creationId xmlns:a16="http://schemas.microsoft.com/office/drawing/2014/main" id="{F65E47B0-E465-3576-A28E-4F992FB65751}"/>
              </a:ext>
            </a:extLst>
          </p:cNvPr>
          <p:cNvCxnSpPr>
            <a:cxnSpLocks/>
          </p:cNvCxnSpPr>
          <p:nvPr/>
        </p:nvCxnSpPr>
        <p:spPr>
          <a:xfrm flipV="1">
            <a:off x="6113884" y="5793414"/>
            <a:ext cx="997913" cy="64120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23">
            <a:extLst>
              <a:ext uri="{FF2B5EF4-FFF2-40B4-BE49-F238E27FC236}">
                <a16:creationId xmlns:a16="http://schemas.microsoft.com/office/drawing/2014/main" id="{28DBEFD0-EA64-0748-905D-1C1F8C5A9D54}"/>
              </a:ext>
            </a:extLst>
          </p:cNvPr>
          <p:cNvCxnSpPr>
            <a:cxnSpLocks/>
          </p:cNvCxnSpPr>
          <p:nvPr/>
        </p:nvCxnSpPr>
        <p:spPr>
          <a:xfrm>
            <a:off x="6113884" y="6418530"/>
            <a:ext cx="1061547" cy="283418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23">
            <a:extLst>
              <a:ext uri="{FF2B5EF4-FFF2-40B4-BE49-F238E27FC236}">
                <a16:creationId xmlns:a16="http://schemas.microsoft.com/office/drawing/2014/main" id="{52DD50DE-CFF6-1A35-6681-82BF5AEB574C}"/>
              </a:ext>
            </a:extLst>
          </p:cNvPr>
          <p:cNvCxnSpPr>
            <a:cxnSpLocks/>
          </p:cNvCxnSpPr>
          <p:nvPr/>
        </p:nvCxnSpPr>
        <p:spPr>
          <a:xfrm flipH="1" flipV="1">
            <a:off x="1860508" y="5178038"/>
            <a:ext cx="2878176" cy="309978"/>
          </a:xfrm>
          <a:prstGeom prst="straightConnector1">
            <a:avLst/>
          </a:prstGeom>
          <a:ln w="38100">
            <a:solidFill>
              <a:srgbClr val="BB00E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23">
            <a:extLst>
              <a:ext uri="{FF2B5EF4-FFF2-40B4-BE49-F238E27FC236}">
                <a16:creationId xmlns:a16="http://schemas.microsoft.com/office/drawing/2014/main" id="{C05C6430-356D-4314-495B-051DB0A4ABA0}"/>
              </a:ext>
            </a:extLst>
          </p:cNvPr>
          <p:cNvCxnSpPr>
            <a:cxnSpLocks/>
          </p:cNvCxnSpPr>
          <p:nvPr/>
        </p:nvCxnSpPr>
        <p:spPr>
          <a:xfrm flipV="1">
            <a:off x="6644657" y="3979686"/>
            <a:ext cx="486500" cy="1375248"/>
          </a:xfrm>
          <a:prstGeom prst="straightConnector1">
            <a:avLst/>
          </a:prstGeom>
          <a:ln w="38100">
            <a:solidFill>
              <a:srgbClr val="BB00E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17">
            <a:extLst>
              <a:ext uri="{FF2B5EF4-FFF2-40B4-BE49-F238E27FC236}">
                <a16:creationId xmlns:a16="http://schemas.microsoft.com/office/drawing/2014/main" id="{459C8F7C-44AA-5227-72F6-8B49B6C526F1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536173" y="2247835"/>
            <a:ext cx="653689" cy="9305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9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early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in the early 1900s</a:t>
            </a:r>
          </a:p>
          <a:p>
            <a:endParaRPr lang="en-US" dirty="0"/>
          </a:p>
          <a:p>
            <a:r>
              <a:rPr lang="en-US" dirty="0"/>
              <a:t>Started as “spontaneous discharge of electroscopes”, which increased in rate with altitude (and decreased underwater)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CD29F55-BE3E-7B53-7A1F-D9664DDE4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4" r="19199" b="9950"/>
          <a:stretch/>
        </p:blipFill>
        <p:spPr>
          <a:xfrm>
            <a:off x="2925783" y="1932648"/>
            <a:ext cx="2288391" cy="474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4CFB95D-6ADC-CB93-E61C-BC655141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67" r="33091"/>
          <a:stretch>
            <a:fillRect/>
          </a:stretch>
        </p:blipFill>
        <p:spPr>
          <a:xfrm>
            <a:off x="273360" y="1927326"/>
            <a:ext cx="2652423" cy="47491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5430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(HERD)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内容占位符 3">
            <a:extLst>
              <a:ext uri="{FF2B5EF4-FFF2-40B4-BE49-F238E27FC236}">
                <a16:creationId xmlns:a16="http://schemas.microsoft.com/office/drawing/2014/main" id="{191F1B77-C2FA-E2C7-9E07-920D306A5F68}"/>
              </a:ext>
            </a:extLst>
          </p:cNvPr>
          <p:cNvGraphicFramePr>
            <a:graphicFrameLocks/>
          </p:cNvGraphicFramePr>
          <p:nvPr/>
        </p:nvGraphicFramePr>
        <p:xfrm>
          <a:off x="1675245" y="1691322"/>
          <a:ext cx="8375073" cy="515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Value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1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 range (e/</a:t>
                      </a:r>
                      <a:r>
                        <a:rPr lang="el-GR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GeV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- 100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(e); 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 GeV</a:t>
                      </a: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-100 </a:t>
                      </a:r>
                      <a:r>
                        <a:rPr lang="en-US" altLang="zh-CN" sz="1800" kern="100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l-GR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range (nuclei)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GeV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- 3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Angle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resolution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 deg.@10 GeV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Charge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resolution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0.1-0.15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c.u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resolution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(e)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1-1.5%@200 GeV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resolution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(p)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20-30%@100 GeV - PeV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e/p</a:t>
                      </a:r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separation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-6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G.F.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(e)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&gt;3 m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sr@200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GeV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G.F. (p)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&gt;2 m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sr@100 </a:t>
                      </a:r>
                      <a:r>
                        <a:rPr lang="en-US" altLang="zh-CN" sz="1800" kern="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TeV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Field of View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 6 sr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Envelope (L*W*H)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~ 23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00*2300*2000 mm</a:t>
                      </a:r>
                      <a:r>
                        <a:rPr lang="en-US" altLang="zh-CN" sz="1800" b="0" kern="12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Weight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~ 4000 kg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Consumption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 1400</a:t>
                      </a: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W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4406" marR="84406" marT="42201" marB="422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08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439E1E-62C9-AB71-1232-642F3DC1B5B0}"/>
              </a:ext>
            </a:extLst>
          </p:cNvPr>
          <p:cNvSpPr/>
          <p:nvPr/>
        </p:nvSpPr>
        <p:spPr>
          <a:xfrm>
            <a:off x="978200" y="2066635"/>
            <a:ext cx="9251650" cy="45475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(HERD)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1">
            <a:extLst>
              <a:ext uri="{FF2B5EF4-FFF2-40B4-BE49-F238E27FC236}">
                <a16:creationId xmlns:a16="http://schemas.microsoft.com/office/drawing/2014/main" id="{7EF624F0-1E5B-73C5-0E1C-E6440AFDD9DD}"/>
              </a:ext>
            </a:extLst>
          </p:cNvPr>
          <p:cNvGrpSpPr/>
          <p:nvPr/>
        </p:nvGrpSpPr>
        <p:grpSpPr>
          <a:xfrm>
            <a:off x="4271940" y="2066635"/>
            <a:ext cx="5892846" cy="4516660"/>
            <a:chOff x="2047948" y="1031922"/>
            <a:chExt cx="7172998" cy="5292759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13F4BDD8-CE86-4718-41F2-E6FDE1889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61" t="64137" r="31887" b="6916"/>
            <a:stretch/>
          </p:blipFill>
          <p:spPr>
            <a:xfrm>
              <a:off x="2080068" y="1031922"/>
              <a:ext cx="3624544" cy="2555008"/>
            </a:xfrm>
            <a:prstGeom prst="rect">
              <a:avLst/>
            </a:prstGeom>
          </p:spPr>
        </p:pic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26006031-749C-4628-0A8D-EFF524972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61" t="64137" r="31887" b="7590"/>
            <a:stretch/>
          </p:blipFill>
          <p:spPr>
            <a:xfrm>
              <a:off x="5611077" y="1043412"/>
              <a:ext cx="3600606" cy="255500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17E5C22-AD02-477A-C126-40BD66CCF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14" t="64137" r="32840" b="6916"/>
            <a:stretch/>
          </p:blipFill>
          <p:spPr>
            <a:xfrm>
              <a:off x="2047948" y="3652770"/>
              <a:ext cx="3624544" cy="2641617"/>
            </a:xfrm>
            <a:prstGeom prst="rect">
              <a:avLst/>
            </a:prstGeom>
          </p:spPr>
        </p:pic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8D6C442E-BA37-49E3-193B-182B2988E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961" t="64137" r="31887" b="5570"/>
            <a:stretch/>
          </p:blipFill>
          <p:spPr>
            <a:xfrm>
              <a:off x="5620546" y="3668648"/>
              <a:ext cx="3600400" cy="26560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D6EE395-4F49-2679-7838-45AF22206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11" y="2177115"/>
            <a:ext cx="1091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Proton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CAF2D-C2B0-DC06-7730-F1202AE30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028" y="2207990"/>
            <a:ext cx="57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He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8F0663B-2A46-8FAC-3379-64F7DF9B3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129" y="5727881"/>
            <a:ext cx="633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B/C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C74E72A-BF20-761D-54E1-69236DAA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913" y="5744149"/>
            <a:ext cx="475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Fe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B8393621-3046-FD84-2A41-7B0F82CBF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36" y="2095580"/>
            <a:ext cx="3245467" cy="197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8E4BF1B3-D7E6-C4CF-6A86-F4A09255B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97" y="2181752"/>
            <a:ext cx="812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400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+e</a:t>
            </a:r>
            <a:r>
              <a:rPr lang="en-US" altLang="zh-CN" sz="2400" baseline="30000" dirty="0">
                <a:solidFill>
                  <a:srgbClr val="FF0000"/>
                </a:solidFill>
                <a:latin typeface="+mj-lt"/>
              </a:rPr>
              <a:t>-</a:t>
            </a:r>
            <a:endParaRPr lang="zh-CN" altLang="en-US" sz="2400" baseline="30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Immagine 2">
            <a:extLst>
              <a:ext uri="{FF2B5EF4-FFF2-40B4-BE49-F238E27FC236}">
                <a16:creationId xmlns:a16="http://schemas.microsoft.com/office/drawing/2014/main" id="{B848C801-C8DC-6515-6784-C54BE12C1D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749" t="61568" r="38825" b="20942"/>
          <a:stretch/>
        </p:blipFill>
        <p:spPr>
          <a:xfrm>
            <a:off x="978200" y="4316726"/>
            <a:ext cx="3381141" cy="2297485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F6FD35D6-BCD8-1477-8E52-906EA5EF4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438" y="4426938"/>
            <a:ext cx="3850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Li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8033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</a:t>
            </a:r>
            <a:r>
              <a:rPr lang="en-GB" dirty="0" err="1">
                <a:ea typeface="+mj-lt"/>
                <a:cs typeface="+mj-lt"/>
              </a:rPr>
              <a:t>ALADInO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magine 2">
            <a:extLst>
              <a:ext uri="{FF2B5EF4-FFF2-40B4-BE49-F238E27FC236}">
                <a16:creationId xmlns:a16="http://schemas.microsoft.com/office/drawing/2014/main" id="{798686FC-88DA-E3B2-C7FD-E567B3B69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36" b="33636"/>
          <a:stretch/>
        </p:blipFill>
        <p:spPr>
          <a:xfrm>
            <a:off x="473431" y="1776273"/>
            <a:ext cx="5183058" cy="42341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9" name="Rettangolo 6">
            <a:extLst>
              <a:ext uri="{FF2B5EF4-FFF2-40B4-BE49-F238E27FC236}">
                <a16:creationId xmlns:a16="http://schemas.microsoft.com/office/drawing/2014/main" id="{7D96EC61-E1D6-1DEA-8D4E-AAB9F6918CAA}"/>
              </a:ext>
            </a:extLst>
          </p:cNvPr>
          <p:cNvSpPr/>
          <p:nvPr/>
        </p:nvSpPr>
        <p:spPr>
          <a:xfrm>
            <a:off x="83704" y="6189445"/>
            <a:ext cx="9942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hlinkClick r:id="rId4"/>
              </a:rPr>
              <a:t>https://www.cosmos.esa.int/web/voyage-2050/white-papers</a:t>
            </a:r>
            <a:endParaRPr lang="it-IT" sz="1400" dirty="0">
              <a:hlinkClick r:id="" action="ppaction://noaction"/>
            </a:endParaRPr>
          </a:p>
          <a:p>
            <a:r>
              <a:rPr lang="it-IT" sz="1400" dirty="0">
                <a:hlinkClick r:id="" action="ppaction://noaction"/>
              </a:rPr>
              <a:t>https://www.cosmos.esa.int/documents/1866264/3219248/BattistonR_ALADINO_PROPOSAL_20190805_v1.pdf</a:t>
            </a:r>
            <a:endParaRPr lang="it-IT" sz="1400" dirty="0"/>
          </a:p>
        </p:txBody>
      </p:sp>
      <p:grpSp>
        <p:nvGrpSpPr>
          <p:cNvPr id="40" name="Gruppo 13">
            <a:extLst>
              <a:ext uri="{FF2B5EF4-FFF2-40B4-BE49-F238E27FC236}">
                <a16:creationId xmlns:a16="http://schemas.microsoft.com/office/drawing/2014/main" id="{E2DDE7B3-41FE-CAC2-0752-A264C2424CF3}"/>
              </a:ext>
            </a:extLst>
          </p:cNvPr>
          <p:cNvGrpSpPr/>
          <p:nvPr/>
        </p:nvGrpSpPr>
        <p:grpSpPr>
          <a:xfrm>
            <a:off x="5843015" y="1310054"/>
            <a:ext cx="4983924" cy="4738257"/>
            <a:chOff x="4075833" y="1583768"/>
            <a:chExt cx="4264353" cy="4120841"/>
          </a:xfrm>
        </p:grpSpPr>
        <p:pic>
          <p:nvPicPr>
            <p:cNvPr id="41" name="Picture 1" descr="ALAD_prop_newcolor1.jpg">
              <a:extLst>
                <a:ext uri="{FF2B5EF4-FFF2-40B4-BE49-F238E27FC236}">
                  <a16:creationId xmlns:a16="http://schemas.microsoft.com/office/drawing/2014/main" id="{3C472AFD-0BC6-DC57-09D0-46EE3CEA5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" r="7326"/>
            <a:stretch/>
          </p:blipFill>
          <p:spPr>
            <a:xfrm>
              <a:off x="4075833" y="1583768"/>
              <a:ext cx="4264353" cy="4120841"/>
            </a:xfrm>
            <a:prstGeom prst="rect">
              <a:avLst/>
            </a:prstGeom>
          </p:spPr>
        </p:pic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27D05F61-7569-64EF-0A3E-BD27E04805BA}"/>
                </a:ext>
              </a:extLst>
            </p:cNvPr>
            <p:cNvSpPr txBox="1"/>
            <p:nvPr/>
          </p:nvSpPr>
          <p:spPr>
            <a:xfrm>
              <a:off x="5742458" y="3623406"/>
              <a:ext cx="768351" cy="32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CALO</a:t>
              </a:r>
            </a:p>
          </p:txBody>
        </p: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B5DC8366-833A-0EF1-F15F-0F91365CEAC0}"/>
                </a:ext>
              </a:extLst>
            </p:cNvPr>
            <p:cNvSpPr txBox="1"/>
            <p:nvPr/>
          </p:nvSpPr>
          <p:spPr>
            <a:xfrm>
              <a:off x="7010497" y="2104069"/>
              <a:ext cx="563987" cy="32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ToF</a:t>
              </a:r>
            </a:p>
          </p:txBody>
        </p:sp>
        <p:sp>
          <p:nvSpPr>
            <p:cNvPr id="44" name="TextBox 17">
              <a:extLst>
                <a:ext uri="{FF2B5EF4-FFF2-40B4-BE49-F238E27FC236}">
                  <a16:creationId xmlns:a16="http://schemas.microsoft.com/office/drawing/2014/main" id="{5448CAA8-56D6-AAAE-EE05-598A544BBDB5}"/>
                </a:ext>
              </a:extLst>
            </p:cNvPr>
            <p:cNvSpPr txBox="1"/>
            <p:nvPr/>
          </p:nvSpPr>
          <p:spPr>
            <a:xfrm>
              <a:off x="6516444" y="272350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TRK</a:t>
              </a:r>
            </a:p>
          </p:txBody>
        </p:sp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08227DCF-B928-6696-F599-0ED2E898066F}"/>
                </a:ext>
              </a:extLst>
            </p:cNvPr>
            <p:cNvSpPr txBox="1"/>
            <p:nvPr/>
          </p:nvSpPr>
          <p:spPr>
            <a:xfrm>
              <a:off x="5949955" y="3984670"/>
              <a:ext cx="563987" cy="32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127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</a:t>
            </a:r>
            <a:r>
              <a:rPr lang="en-GB" dirty="0" err="1">
                <a:ea typeface="+mj-lt"/>
                <a:cs typeface="+mj-lt"/>
              </a:rPr>
              <a:t>ALADInO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uppo 3">
            <a:extLst>
              <a:ext uri="{FF2B5EF4-FFF2-40B4-BE49-F238E27FC236}">
                <a16:creationId xmlns:a16="http://schemas.microsoft.com/office/drawing/2014/main" id="{9BCCA5BF-2422-37DE-3341-DA24C1F0B42B}"/>
              </a:ext>
            </a:extLst>
          </p:cNvPr>
          <p:cNvGrpSpPr/>
          <p:nvPr/>
        </p:nvGrpSpPr>
        <p:grpSpPr>
          <a:xfrm>
            <a:off x="494280" y="2689258"/>
            <a:ext cx="4684167" cy="4084748"/>
            <a:chOff x="1246802" y="2386972"/>
            <a:chExt cx="3481061" cy="3153638"/>
          </a:xfrm>
        </p:grpSpPr>
        <p:pic>
          <p:nvPicPr>
            <p:cNvPr id="49" name="Picture 48" descr="TotalCylinder.png">
              <a:extLst>
                <a:ext uri="{FF2B5EF4-FFF2-40B4-BE49-F238E27FC236}">
                  <a16:creationId xmlns:a16="http://schemas.microsoft.com/office/drawing/2014/main" id="{88EF1334-B44F-3C1D-0E6F-E3ECC0E3B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2" t="19738" r="17249" b="16854"/>
            <a:stretch/>
          </p:blipFill>
          <p:spPr>
            <a:xfrm>
              <a:off x="1548244" y="2386972"/>
              <a:ext cx="3179619" cy="3007021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ED02791-38C3-18EC-A3A9-BED1AC279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060" y="4191631"/>
              <a:ext cx="1353940" cy="111735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4F4B36-2EE4-FBB8-BAC8-A6A9125DE4AB}"/>
                </a:ext>
              </a:extLst>
            </p:cNvPr>
            <p:cNvSpPr txBox="1"/>
            <p:nvPr/>
          </p:nvSpPr>
          <p:spPr>
            <a:xfrm rot="19300266">
              <a:off x="3592609" y="4638037"/>
              <a:ext cx="1016399" cy="237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Length: 95 cm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C120258-DB11-B247-6B12-1C7CEDC193BB}"/>
                </a:ext>
              </a:extLst>
            </p:cNvPr>
            <p:cNvCxnSpPr/>
            <p:nvPr/>
          </p:nvCxnSpPr>
          <p:spPr>
            <a:xfrm>
              <a:off x="1246802" y="4283419"/>
              <a:ext cx="1540427" cy="125719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3C1F4-E88A-6D31-EA8E-EE5FB6A25D8D}"/>
                </a:ext>
              </a:extLst>
            </p:cNvPr>
            <p:cNvSpPr txBox="1"/>
            <p:nvPr/>
          </p:nvSpPr>
          <p:spPr>
            <a:xfrm rot="2340029">
              <a:off x="1405398" y="4870200"/>
              <a:ext cx="1158162" cy="237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Diameter: 94 cm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ED04C02-02B7-1142-83F5-4DED94D2FAD3}"/>
                </a:ext>
              </a:extLst>
            </p:cNvPr>
            <p:cNvCxnSpPr/>
            <p:nvPr/>
          </p:nvCxnSpPr>
          <p:spPr>
            <a:xfrm>
              <a:off x="2480245" y="4304050"/>
              <a:ext cx="403448" cy="18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DFE081-84DB-AC0E-1AB3-7619D18C92F9}"/>
                </a:ext>
              </a:extLst>
            </p:cNvPr>
            <p:cNvCxnSpPr/>
            <p:nvPr/>
          </p:nvCxnSpPr>
          <p:spPr>
            <a:xfrm flipV="1">
              <a:off x="2480245" y="3902491"/>
              <a:ext cx="0" cy="4015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D924B2D-EB84-DA76-7407-5303A57FB95A}"/>
                </a:ext>
              </a:extLst>
            </p:cNvPr>
            <p:cNvCxnSpPr/>
            <p:nvPr/>
          </p:nvCxnSpPr>
          <p:spPr>
            <a:xfrm flipV="1">
              <a:off x="2480245" y="4090024"/>
              <a:ext cx="405468" cy="2140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CC72AFD-89D8-E5FB-BC27-98A1B3E68FF9}"/>
                </a:ext>
              </a:extLst>
            </p:cNvPr>
            <p:cNvSpPr txBox="1"/>
            <p:nvPr/>
          </p:nvSpPr>
          <p:spPr>
            <a:xfrm>
              <a:off x="2665158" y="4477106"/>
              <a:ext cx="305411" cy="28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7D6E14-950D-A873-CC41-093E45C78D5E}"/>
                </a:ext>
              </a:extLst>
            </p:cNvPr>
            <p:cNvSpPr txBox="1"/>
            <p:nvPr/>
          </p:nvSpPr>
          <p:spPr>
            <a:xfrm>
              <a:off x="2138494" y="3758714"/>
              <a:ext cx="283118" cy="28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5B38001-3636-6804-3B4C-92C75D4FF43C}"/>
                </a:ext>
              </a:extLst>
            </p:cNvPr>
            <p:cNvSpPr txBox="1"/>
            <p:nvPr/>
          </p:nvSpPr>
          <p:spPr>
            <a:xfrm>
              <a:off x="2627219" y="3763069"/>
              <a:ext cx="295092" cy="28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91DF479-C006-9FD1-32A5-F713EF42CD60}"/>
              </a:ext>
            </a:extLst>
          </p:cNvPr>
          <p:cNvGrpSpPr/>
          <p:nvPr/>
        </p:nvGrpSpPr>
        <p:grpSpPr>
          <a:xfrm>
            <a:off x="6086946" y="3714688"/>
            <a:ext cx="2974319" cy="2619158"/>
            <a:chOff x="4648712" y="1283783"/>
            <a:chExt cx="4509853" cy="4760357"/>
          </a:xfrm>
        </p:grpSpPr>
        <p:sp>
          <p:nvSpPr>
            <p:cNvPr id="61" name="Hexagon 60">
              <a:extLst>
                <a:ext uri="{FF2B5EF4-FFF2-40B4-BE49-F238E27FC236}">
                  <a16:creationId xmlns:a16="http://schemas.microsoft.com/office/drawing/2014/main" id="{D3A334DA-6602-534B-C0FA-71A2C3F82C6A}"/>
                </a:ext>
              </a:extLst>
            </p:cNvPr>
            <p:cNvSpPr/>
            <p:nvPr/>
          </p:nvSpPr>
          <p:spPr>
            <a:xfrm>
              <a:off x="5448117" y="2967127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7B98D3F2-E2C6-A449-6911-1D60C0DE71AA}"/>
                </a:ext>
              </a:extLst>
            </p:cNvPr>
            <p:cNvSpPr/>
            <p:nvPr/>
          </p:nvSpPr>
          <p:spPr>
            <a:xfrm>
              <a:off x="5448117" y="3927730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D921B827-8D1F-DEDB-8ED7-2A029D99E27B}"/>
                </a:ext>
              </a:extLst>
            </p:cNvPr>
            <p:cNvSpPr/>
            <p:nvPr/>
          </p:nvSpPr>
          <p:spPr>
            <a:xfrm>
              <a:off x="6247522" y="3429915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2" name="Hexagon 3071">
              <a:extLst>
                <a:ext uri="{FF2B5EF4-FFF2-40B4-BE49-F238E27FC236}">
                  <a16:creationId xmlns:a16="http://schemas.microsoft.com/office/drawing/2014/main" id="{62B12220-BD07-AEF2-D98D-00C0AF9887C4}"/>
                </a:ext>
              </a:extLst>
            </p:cNvPr>
            <p:cNvSpPr/>
            <p:nvPr/>
          </p:nvSpPr>
          <p:spPr>
            <a:xfrm>
              <a:off x="6247522" y="2515836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3" name="Hexagon 3072">
              <a:extLst>
                <a:ext uri="{FF2B5EF4-FFF2-40B4-BE49-F238E27FC236}">
                  <a16:creationId xmlns:a16="http://schemas.microsoft.com/office/drawing/2014/main" id="{3AA340A2-E2A4-F564-E7CD-EFCFE3180062}"/>
                </a:ext>
              </a:extLst>
            </p:cNvPr>
            <p:cNvSpPr/>
            <p:nvPr/>
          </p:nvSpPr>
          <p:spPr>
            <a:xfrm>
              <a:off x="7072715" y="2967127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5" name="Hexagon 3074">
              <a:extLst>
                <a:ext uri="{FF2B5EF4-FFF2-40B4-BE49-F238E27FC236}">
                  <a16:creationId xmlns:a16="http://schemas.microsoft.com/office/drawing/2014/main" id="{744B4C2B-F7A1-85CF-90AE-4697C8828F08}"/>
                </a:ext>
              </a:extLst>
            </p:cNvPr>
            <p:cNvSpPr/>
            <p:nvPr/>
          </p:nvSpPr>
          <p:spPr>
            <a:xfrm>
              <a:off x="7072715" y="3880274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6" name="Hexagon 3075">
              <a:extLst>
                <a:ext uri="{FF2B5EF4-FFF2-40B4-BE49-F238E27FC236}">
                  <a16:creationId xmlns:a16="http://schemas.microsoft.com/office/drawing/2014/main" id="{7EDE7E54-1C43-A985-4722-26793A3046B7}"/>
                </a:ext>
              </a:extLst>
            </p:cNvPr>
            <p:cNvSpPr/>
            <p:nvPr/>
          </p:nvSpPr>
          <p:spPr>
            <a:xfrm>
              <a:off x="6247522" y="4370246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7" name="Hexagon 3076">
              <a:extLst>
                <a:ext uri="{FF2B5EF4-FFF2-40B4-BE49-F238E27FC236}">
                  <a16:creationId xmlns:a16="http://schemas.microsoft.com/office/drawing/2014/main" id="{F2C350B8-4BCF-DB96-DF03-E66B66EBA0E3}"/>
                </a:ext>
              </a:extLst>
            </p:cNvPr>
            <p:cNvSpPr/>
            <p:nvPr/>
          </p:nvSpPr>
          <p:spPr>
            <a:xfrm>
              <a:off x="6247522" y="1614433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8" name="Hexagon 3077">
              <a:extLst>
                <a:ext uri="{FF2B5EF4-FFF2-40B4-BE49-F238E27FC236}">
                  <a16:creationId xmlns:a16="http://schemas.microsoft.com/office/drawing/2014/main" id="{2CF6FB30-DF11-32D5-219C-E37AADC9A5C6}"/>
                </a:ext>
              </a:extLst>
            </p:cNvPr>
            <p:cNvSpPr/>
            <p:nvPr/>
          </p:nvSpPr>
          <p:spPr>
            <a:xfrm>
              <a:off x="7072715" y="2065724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9" name="Hexagon 3078">
              <a:extLst>
                <a:ext uri="{FF2B5EF4-FFF2-40B4-BE49-F238E27FC236}">
                  <a16:creationId xmlns:a16="http://schemas.microsoft.com/office/drawing/2014/main" id="{0E53AB92-A9CB-9A62-60C2-050A885F7B94}"/>
                </a:ext>
              </a:extLst>
            </p:cNvPr>
            <p:cNvSpPr/>
            <p:nvPr/>
          </p:nvSpPr>
          <p:spPr>
            <a:xfrm>
              <a:off x="4648712" y="2515836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0" name="Hexagon 3079">
              <a:extLst>
                <a:ext uri="{FF2B5EF4-FFF2-40B4-BE49-F238E27FC236}">
                  <a16:creationId xmlns:a16="http://schemas.microsoft.com/office/drawing/2014/main" id="{72F9EFC7-5FB8-625E-CF0F-1F7F3E3BFF82}"/>
                </a:ext>
              </a:extLst>
            </p:cNvPr>
            <p:cNvSpPr/>
            <p:nvPr/>
          </p:nvSpPr>
          <p:spPr>
            <a:xfrm>
              <a:off x="5448117" y="2064545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1" name="Hexagon 3080">
              <a:extLst>
                <a:ext uri="{FF2B5EF4-FFF2-40B4-BE49-F238E27FC236}">
                  <a16:creationId xmlns:a16="http://schemas.microsoft.com/office/drawing/2014/main" id="{85A8B661-073A-AC01-7B84-B1058ECC3ED1}"/>
                </a:ext>
              </a:extLst>
            </p:cNvPr>
            <p:cNvSpPr/>
            <p:nvPr/>
          </p:nvSpPr>
          <p:spPr>
            <a:xfrm>
              <a:off x="4648712" y="3429915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2" name="Hexagon 3081">
              <a:extLst>
                <a:ext uri="{FF2B5EF4-FFF2-40B4-BE49-F238E27FC236}">
                  <a16:creationId xmlns:a16="http://schemas.microsoft.com/office/drawing/2014/main" id="{2CF46F3C-93C2-2643-4358-8912E2EC8C1F}"/>
                </a:ext>
              </a:extLst>
            </p:cNvPr>
            <p:cNvSpPr/>
            <p:nvPr/>
          </p:nvSpPr>
          <p:spPr>
            <a:xfrm>
              <a:off x="4648712" y="4390518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Hexagon 3082">
              <a:extLst>
                <a:ext uri="{FF2B5EF4-FFF2-40B4-BE49-F238E27FC236}">
                  <a16:creationId xmlns:a16="http://schemas.microsoft.com/office/drawing/2014/main" id="{3D362400-F99F-0302-683D-2286C5FF85A8}"/>
                </a:ext>
              </a:extLst>
            </p:cNvPr>
            <p:cNvSpPr/>
            <p:nvPr/>
          </p:nvSpPr>
          <p:spPr>
            <a:xfrm>
              <a:off x="5448117" y="4840877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4" name="Hexagon 3083">
              <a:extLst>
                <a:ext uri="{FF2B5EF4-FFF2-40B4-BE49-F238E27FC236}">
                  <a16:creationId xmlns:a16="http://schemas.microsoft.com/office/drawing/2014/main" id="{FA3CB432-51C8-877D-D09E-225129453473}"/>
                </a:ext>
              </a:extLst>
            </p:cNvPr>
            <p:cNvSpPr/>
            <p:nvPr/>
          </p:nvSpPr>
          <p:spPr>
            <a:xfrm>
              <a:off x="6247522" y="5283393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5" name="Hexagon 3084">
              <a:extLst>
                <a:ext uri="{FF2B5EF4-FFF2-40B4-BE49-F238E27FC236}">
                  <a16:creationId xmlns:a16="http://schemas.microsoft.com/office/drawing/2014/main" id="{D1B74D11-087C-C660-42E0-EB36685F92BA}"/>
                </a:ext>
              </a:extLst>
            </p:cNvPr>
            <p:cNvSpPr/>
            <p:nvPr/>
          </p:nvSpPr>
          <p:spPr>
            <a:xfrm>
              <a:off x="7897908" y="4349508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6" name="Hexagon 3085">
              <a:extLst>
                <a:ext uri="{FF2B5EF4-FFF2-40B4-BE49-F238E27FC236}">
                  <a16:creationId xmlns:a16="http://schemas.microsoft.com/office/drawing/2014/main" id="{077419FF-BBFB-AC24-BC86-A492D1A55CB9}"/>
                </a:ext>
              </a:extLst>
            </p:cNvPr>
            <p:cNvSpPr/>
            <p:nvPr/>
          </p:nvSpPr>
          <p:spPr>
            <a:xfrm>
              <a:off x="7072715" y="4839480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7" name="Hexagon 3086">
              <a:extLst>
                <a:ext uri="{FF2B5EF4-FFF2-40B4-BE49-F238E27FC236}">
                  <a16:creationId xmlns:a16="http://schemas.microsoft.com/office/drawing/2014/main" id="{ED48C43B-6976-FAD2-DE20-EA56852DEB38}"/>
                </a:ext>
              </a:extLst>
            </p:cNvPr>
            <p:cNvSpPr/>
            <p:nvPr/>
          </p:nvSpPr>
          <p:spPr>
            <a:xfrm>
              <a:off x="7897908" y="2528731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8" name="Hexagon 3087">
              <a:extLst>
                <a:ext uri="{FF2B5EF4-FFF2-40B4-BE49-F238E27FC236}">
                  <a16:creationId xmlns:a16="http://schemas.microsoft.com/office/drawing/2014/main" id="{F5591AE1-11EB-6547-52A0-80C29C6135E0}"/>
                </a:ext>
              </a:extLst>
            </p:cNvPr>
            <p:cNvSpPr/>
            <p:nvPr/>
          </p:nvSpPr>
          <p:spPr>
            <a:xfrm>
              <a:off x="7897908" y="3441878"/>
              <a:ext cx="825193" cy="760747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9" name="Straight Arrow Connector 3088">
              <a:extLst>
                <a:ext uri="{FF2B5EF4-FFF2-40B4-BE49-F238E27FC236}">
                  <a16:creationId xmlns:a16="http://schemas.microsoft.com/office/drawing/2014/main" id="{1212320D-EA3D-DAFB-06F9-C2D759E3004A}"/>
                </a:ext>
              </a:extLst>
            </p:cNvPr>
            <p:cNvCxnSpPr/>
            <p:nvPr/>
          </p:nvCxnSpPr>
          <p:spPr>
            <a:xfrm flipV="1">
              <a:off x="6685923" y="3792343"/>
              <a:ext cx="2307959" cy="128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Straight Arrow Connector 3089">
              <a:extLst>
                <a:ext uri="{FF2B5EF4-FFF2-40B4-BE49-F238E27FC236}">
                  <a16:creationId xmlns:a16="http://schemas.microsoft.com/office/drawing/2014/main" id="{712F70A7-DFE6-B884-D6A0-0712185C1ECC}"/>
                </a:ext>
              </a:extLst>
            </p:cNvPr>
            <p:cNvCxnSpPr/>
            <p:nvPr/>
          </p:nvCxnSpPr>
          <p:spPr>
            <a:xfrm flipV="1">
              <a:off x="6690046" y="1316694"/>
              <a:ext cx="0" cy="24885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TextBox 3090">
              <a:extLst>
                <a:ext uri="{FF2B5EF4-FFF2-40B4-BE49-F238E27FC236}">
                  <a16:creationId xmlns:a16="http://schemas.microsoft.com/office/drawing/2014/main" id="{8759C7EC-0416-2098-C580-F7E4405294B9}"/>
                </a:ext>
              </a:extLst>
            </p:cNvPr>
            <p:cNvSpPr txBox="1"/>
            <p:nvPr/>
          </p:nvSpPr>
          <p:spPr>
            <a:xfrm>
              <a:off x="6682123" y="1283783"/>
              <a:ext cx="429282" cy="52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Z</a:t>
              </a:r>
            </a:p>
          </p:txBody>
        </p:sp>
        <p:sp>
          <p:nvSpPr>
            <p:cNvPr id="3092" name="TextBox 3091">
              <a:extLst>
                <a:ext uri="{FF2B5EF4-FFF2-40B4-BE49-F238E27FC236}">
                  <a16:creationId xmlns:a16="http://schemas.microsoft.com/office/drawing/2014/main" id="{DB28B7DB-8596-48E7-557F-2F1CB744B3B5}"/>
                </a:ext>
              </a:extLst>
            </p:cNvPr>
            <p:cNvSpPr txBox="1"/>
            <p:nvPr/>
          </p:nvSpPr>
          <p:spPr>
            <a:xfrm>
              <a:off x="8695483" y="3132093"/>
              <a:ext cx="463082" cy="52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3093" name="TextBox 3092">
            <a:extLst>
              <a:ext uri="{FF2B5EF4-FFF2-40B4-BE49-F238E27FC236}">
                <a16:creationId xmlns:a16="http://schemas.microsoft.com/office/drawing/2014/main" id="{36B7319A-063A-6BBA-3C37-DDD528D6B1B4}"/>
              </a:ext>
            </a:extLst>
          </p:cNvPr>
          <p:cNvSpPr txBox="1"/>
          <p:nvPr/>
        </p:nvSpPr>
        <p:spPr>
          <a:xfrm>
            <a:off x="899905" y="2072447"/>
            <a:ext cx="2527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Weight~(2300+300) kg</a:t>
            </a:r>
          </a:p>
          <a:p>
            <a:r>
              <a:rPr lang="en-US" dirty="0">
                <a:solidFill>
                  <a:srgbClr val="3366FF"/>
                </a:solidFill>
              </a:rPr>
              <a:t>N. crystals: ~20.000</a:t>
            </a:r>
          </a:p>
        </p:txBody>
      </p:sp>
      <p:grpSp>
        <p:nvGrpSpPr>
          <p:cNvPr id="3094" name="Gruppo 2">
            <a:extLst>
              <a:ext uri="{FF2B5EF4-FFF2-40B4-BE49-F238E27FC236}">
                <a16:creationId xmlns:a16="http://schemas.microsoft.com/office/drawing/2014/main" id="{37B0833A-884E-03D6-3F8B-15A2CCC12426}"/>
              </a:ext>
            </a:extLst>
          </p:cNvPr>
          <p:cNvGrpSpPr/>
          <p:nvPr/>
        </p:nvGrpSpPr>
        <p:grpSpPr>
          <a:xfrm>
            <a:off x="8374936" y="1752686"/>
            <a:ext cx="2393334" cy="2552403"/>
            <a:chOff x="6045927" y="1103797"/>
            <a:chExt cx="2393334" cy="2552403"/>
          </a:xfrm>
        </p:grpSpPr>
        <p:grpSp>
          <p:nvGrpSpPr>
            <p:cNvPr id="3095" name="Group 3094">
              <a:extLst>
                <a:ext uri="{FF2B5EF4-FFF2-40B4-BE49-F238E27FC236}">
                  <a16:creationId xmlns:a16="http://schemas.microsoft.com/office/drawing/2014/main" id="{5FBA314B-A956-FBEF-1BBD-7C48A495D9E3}"/>
                </a:ext>
              </a:extLst>
            </p:cNvPr>
            <p:cNvGrpSpPr/>
            <p:nvPr/>
          </p:nvGrpSpPr>
          <p:grpSpPr>
            <a:xfrm>
              <a:off x="6045927" y="1103797"/>
              <a:ext cx="2393334" cy="2139169"/>
              <a:chOff x="5897632" y="200640"/>
              <a:chExt cx="2753554" cy="2747533"/>
            </a:xfrm>
          </p:grpSpPr>
          <p:pic>
            <p:nvPicPr>
              <p:cNvPr id="3097" name="Picture 3096" descr="SingleCrystal.png">
                <a:extLst>
                  <a:ext uri="{FF2B5EF4-FFF2-40B4-BE49-F238E27FC236}">
                    <a16:creationId xmlns:a16="http://schemas.microsoft.com/office/drawing/2014/main" id="{E0208CE1-835A-AB21-A2DE-6993D0986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2179">
                <a:off x="5897632" y="200640"/>
                <a:ext cx="2611563" cy="2747533"/>
              </a:xfrm>
              <a:prstGeom prst="rect">
                <a:avLst/>
              </a:prstGeom>
            </p:spPr>
          </p:pic>
          <p:cxnSp>
            <p:nvCxnSpPr>
              <p:cNvPr id="3098" name="Straight Arrow Connector 3097">
                <a:extLst>
                  <a:ext uri="{FF2B5EF4-FFF2-40B4-BE49-F238E27FC236}">
                    <a16:creationId xmlns:a16="http://schemas.microsoft.com/office/drawing/2014/main" id="{D544CFD4-D5CE-930F-0B5D-AA542AFB6ECB}"/>
                  </a:ext>
                </a:extLst>
              </p:cNvPr>
              <p:cNvCxnSpPr/>
              <p:nvPr/>
            </p:nvCxnSpPr>
            <p:spPr>
              <a:xfrm flipV="1">
                <a:off x="6375300" y="767974"/>
                <a:ext cx="786511" cy="26432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9" name="Straight Arrow Connector 3098">
                <a:extLst>
                  <a:ext uri="{FF2B5EF4-FFF2-40B4-BE49-F238E27FC236}">
                    <a16:creationId xmlns:a16="http://schemas.microsoft.com/office/drawing/2014/main" id="{EC97E891-F5CA-C146-CA84-5BA782D3C85D}"/>
                  </a:ext>
                </a:extLst>
              </p:cNvPr>
              <p:cNvCxnSpPr/>
              <p:nvPr/>
            </p:nvCxnSpPr>
            <p:spPr>
              <a:xfrm>
                <a:off x="6330172" y="1644766"/>
                <a:ext cx="1037937" cy="27077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0" name="TextBox 3099">
                <a:extLst>
                  <a:ext uri="{FF2B5EF4-FFF2-40B4-BE49-F238E27FC236}">
                    <a16:creationId xmlns:a16="http://schemas.microsoft.com/office/drawing/2014/main" id="{F6DA847B-53C8-1925-0E1C-BD4CB1548CE1}"/>
                  </a:ext>
                </a:extLst>
              </p:cNvPr>
              <p:cNvSpPr txBox="1"/>
              <p:nvPr/>
            </p:nvSpPr>
            <p:spPr>
              <a:xfrm rot="20404419">
                <a:off x="6321343" y="455253"/>
                <a:ext cx="675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 cm</a:t>
                </a:r>
              </a:p>
            </p:txBody>
          </p:sp>
          <p:sp>
            <p:nvSpPr>
              <p:cNvPr id="3101" name="TextBox 3100">
                <a:extLst>
                  <a:ext uri="{FF2B5EF4-FFF2-40B4-BE49-F238E27FC236}">
                    <a16:creationId xmlns:a16="http://schemas.microsoft.com/office/drawing/2014/main" id="{3B31C9E5-F736-0E51-D0E3-D7AE3CD0CB3A}"/>
                  </a:ext>
                </a:extLst>
              </p:cNvPr>
              <p:cNvSpPr txBox="1"/>
              <p:nvPr/>
            </p:nvSpPr>
            <p:spPr>
              <a:xfrm rot="878832">
                <a:off x="6535201" y="1322674"/>
                <a:ext cx="675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 cm</a:t>
                </a:r>
              </a:p>
            </p:txBody>
          </p:sp>
          <p:sp>
            <p:nvSpPr>
              <p:cNvPr id="3102" name="TextBox 3101">
                <a:extLst>
                  <a:ext uri="{FF2B5EF4-FFF2-40B4-BE49-F238E27FC236}">
                    <a16:creationId xmlns:a16="http://schemas.microsoft.com/office/drawing/2014/main" id="{F3E9A6CE-FF51-7ADF-9C0A-37A888724844}"/>
                  </a:ext>
                </a:extLst>
              </p:cNvPr>
              <p:cNvSpPr txBox="1"/>
              <p:nvPr/>
            </p:nvSpPr>
            <p:spPr>
              <a:xfrm>
                <a:off x="7883916" y="863947"/>
                <a:ext cx="7672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LYSO</a:t>
                </a:r>
              </a:p>
            </p:txBody>
          </p:sp>
        </p:grpSp>
        <p:sp>
          <p:nvSpPr>
            <p:cNvPr id="3096" name="TextBox 3095">
              <a:extLst>
                <a:ext uri="{FF2B5EF4-FFF2-40B4-BE49-F238E27FC236}">
                  <a16:creationId xmlns:a16="http://schemas.microsoft.com/office/drawing/2014/main" id="{12B0AE4F-D85B-9DDA-9E4E-1C82D585F833}"/>
                </a:ext>
              </a:extLst>
            </p:cNvPr>
            <p:cNvSpPr txBox="1"/>
            <p:nvPr/>
          </p:nvSpPr>
          <p:spPr>
            <a:xfrm>
              <a:off x="6210299" y="2732870"/>
              <a:ext cx="21308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Basic crystal: hexagonal base </a:t>
              </a:r>
              <a:r>
                <a:rPr lang="en-US" dirty="0" err="1"/>
                <a:t>prisma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991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</a:t>
            </a:r>
            <a:r>
              <a:rPr lang="en-GB" dirty="0" err="1">
                <a:ea typeface="+mj-lt"/>
                <a:cs typeface="+mj-lt"/>
              </a:rPr>
              <a:t>ALADInO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hemaALADINO.pdf">
            <a:extLst>
              <a:ext uri="{FF2B5EF4-FFF2-40B4-BE49-F238E27FC236}">
                <a16:creationId xmlns:a16="http://schemas.microsoft.com/office/drawing/2014/main" id="{F21D047E-E95D-1F86-7733-E53A97A8E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10727" r="8154"/>
          <a:stretch/>
        </p:blipFill>
        <p:spPr>
          <a:xfrm>
            <a:off x="470453" y="3462668"/>
            <a:ext cx="4813295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57EE9-53B9-C532-FC18-E85AC268574F}"/>
              </a:ext>
            </a:extLst>
          </p:cNvPr>
          <p:cNvSpPr txBox="1"/>
          <p:nvPr/>
        </p:nvSpPr>
        <p:spPr>
          <a:xfrm>
            <a:off x="121517" y="1598284"/>
            <a:ext cx="62838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Benefit from the R&amp;D of </a:t>
            </a:r>
            <a:r>
              <a:rPr lang="en-US" sz="1600" u="sng" dirty="0"/>
              <a:t>high temperature</a:t>
            </a:r>
            <a:r>
              <a:rPr lang="en-US" sz="1600" dirty="0"/>
              <a:t> superconducting magnets (MgB</a:t>
            </a:r>
            <a:r>
              <a:rPr lang="en-US" sz="1600" baseline="-25000" dirty="0"/>
              <a:t>2</a:t>
            </a:r>
            <a:r>
              <a:rPr lang="en-US" sz="1600" dirty="0"/>
              <a:t>, YBCO and in particular REBCO) for space applications (T  ≈ 15÷40°K)</a:t>
            </a:r>
          </a:p>
          <a:p>
            <a:endParaRPr lang="en-US" sz="1600" dirty="0"/>
          </a:p>
          <a:p>
            <a:r>
              <a:rPr lang="en-US" sz="1600" dirty="0"/>
              <a:t>Field 0.8 T</a:t>
            </a:r>
            <a:br>
              <a:rPr lang="en-US" sz="1600" dirty="0"/>
            </a:br>
            <a:r>
              <a:rPr lang="en-US" sz="1600" dirty="0"/>
              <a:t>Bending power &gt; 1.1 T m</a:t>
            </a:r>
          </a:p>
          <a:p>
            <a:r>
              <a:rPr lang="en-US" sz="1600" dirty="0"/>
              <a:t>Weight ~ 1000 Kg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09D24-43EB-E52C-792B-837E3E38D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393" y="3237574"/>
            <a:ext cx="3921126" cy="3620426"/>
          </a:xfrm>
          <a:prstGeom prst="rect">
            <a:avLst/>
          </a:prstGeom>
        </p:spPr>
      </p:pic>
      <p:pic>
        <p:nvPicPr>
          <p:cNvPr id="6" name="Immagine 17">
            <a:extLst>
              <a:ext uri="{FF2B5EF4-FFF2-40B4-BE49-F238E27FC236}">
                <a16:creationId xmlns:a16="http://schemas.microsoft.com/office/drawing/2014/main" id="{A0D81859-2104-001B-9D44-D565E682CA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56" t="46515" r="25557" b="34091"/>
          <a:stretch/>
        </p:blipFill>
        <p:spPr>
          <a:xfrm>
            <a:off x="6726935" y="1492740"/>
            <a:ext cx="3278043" cy="1840305"/>
          </a:xfrm>
          <a:prstGeom prst="rect">
            <a:avLst/>
          </a:prstGeom>
        </p:spPr>
      </p:pic>
      <p:sp>
        <p:nvSpPr>
          <p:cNvPr id="7" name="Rettangolo 1">
            <a:extLst>
              <a:ext uri="{FF2B5EF4-FFF2-40B4-BE49-F238E27FC236}">
                <a16:creationId xmlns:a16="http://schemas.microsoft.com/office/drawing/2014/main" id="{DFC074C0-43A2-BFDE-B1D4-FF6D7763E78E}"/>
              </a:ext>
            </a:extLst>
          </p:cNvPr>
          <p:cNvSpPr/>
          <p:nvPr/>
        </p:nvSpPr>
        <p:spPr>
          <a:xfrm>
            <a:off x="121517" y="2568073"/>
            <a:ext cx="2570480" cy="8583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88AA1A28-6EDA-B3D2-5F4B-A8CE246D7AA5}"/>
              </a:ext>
            </a:extLst>
          </p:cNvPr>
          <p:cNvSpPr/>
          <p:nvPr/>
        </p:nvSpPr>
        <p:spPr>
          <a:xfrm>
            <a:off x="1335947" y="2128870"/>
            <a:ext cx="1522419" cy="2859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354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</a:t>
            </a:r>
            <a:r>
              <a:rPr lang="en-GB" dirty="0" err="1">
                <a:ea typeface="+mj-lt"/>
                <a:cs typeface="+mj-lt"/>
              </a:rPr>
              <a:t>ALADInO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15">
            <a:extLst>
              <a:ext uri="{FF2B5EF4-FFF2-40B4-BE49-F238E27FC236}">
                <a16:creationId xmlns:a16="http://schemas.microsoft.com/office/drawing/2014/main" id="{213E1B46-14E6-673D-9F85-33B00F41E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22" b="7500"/>
          <a:stretch/>
        </p:blipFill>
        <p:spPr>
          <a:xfrm>
            <a:off x="1339850" y="1691322"/>
            <a:ext cx="8832850" cy="51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</a:t>
            </a:r>
            <a:r>
              <a:rPr lang="en-GB" dirty="0" err="1">
                <a:ea typeface="+mj-lt"/>
                <a:cs typeface="+mj-lt"/>
              </a:rPr>
              <a:t>ALADInO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ladino_p8.jpg">
            <a:extLst>
              <a:ext uri="{FF2B5EF4-FFF2-40B4-BE49-F238E27FC236}">
                <a16:creationId xmlns:a16="http://schemas.microsoft.com/office/drawing/2014/main" id="{1B8C9774-37A2-4EFB-EFCE-67192C66A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29" y="4257170"/>
            <a:ext cx="2751794" cy="2600830"/>
          </a:xfrm>
          <a:prstGeom prst="rect">
            <a:avLst/>
          </a:prstGeom>
        </p:spPr>
      </p:pic>
      <p:pic>
        <p:nvPicPr>
          <p:cNvPr id="4" name="Immagine 12">
            <a:extLst>
              <a:ext uri="{FF2B5EF4-FFF2-40B4-BE49-F238E27FC236}">
                <a16:creationId xmlns:a16="http://schemas.microsoft.com/office/drawing/2014/main" id="{30CC1968-A689-6955-4B08-F6A8D0596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3" t="55455" r="10977" b="24509"/>
          <a:stretch/>
        </p:blipFill>
        <p:spPr>
          <a:xfrm>
            <a:off x="132902" y="1691322"/>
            <a:ext cx="6801427" cy="253468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Immagine 14">
            <a:extLst>
              <a:ext uri="{FF2B5EF4-FFF2-40B4-BE49-F238E27FC236}">
                <a16:creationId xmlns:a16="http://schemas.microsoft.com/office/drawing/2014/main" id="{D2934455-290D-0F9B-4592-2AC119170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54" t="6982" r="14192" b="73819"/>
          <a:stretch/>
        </p:blipFill>
        <p:spPr>
          <a:xfrm>
            <a:off x="4343393" y="4252984"/>
            <a:ext cx="4064011" cy="2600829"/>
          </a:xfrm>
          <a:prstGeom prst="rect">
            <a:avLst/>
          </a:prstGeom>
        </p:spPr>
      </p:pic>
      <p:sp>
        <p:nvSpPr>
          <p:cNvPr id="6" name="TextBox 66">
            <a:extLst>
              <a:ext uri="{FF2B5EF4-FFF2-40B4-BE49-F238E27FC236}">
                <a16:creationId xmlns:a16="http://schemas.microsoft.com/office/drawing/2014/main" id="{98248421-DDB6-7C9C-2980-F7A59B9AD352}"/>
              </a:ext>
            </a:extLst>
          </p:cNvPr>
          <p:cNvSpPr txBox="1"/>
          <p:nvPr/>
        </p:nvSpPr>
        <p:spPr>
          <a:xfrm>
            <a:off x="2141681" y="4986933"/>
            <a:ext cx="2180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Weight</a:t>
            </a:r>
            <a:r>
              <a:rPr lang="it-IT" dirty="0"/>
              <a:t>: ~ 6 </a:t>
            </a:r>
            <a:r>
              <a:rPr lang="it-IT" dirty="0" err="1"/>
              <a:t>Tons</a:t>
            </a:r>
            <a:endParaRPr lang="it-IT" dirty="0"/>
          </a:p>
          <a:p>
            <a:r>
              <a:rPr lang="it-IT" dirty="0" err="1"/>
              <a:t>Power</a:t>
            </a:r>
            <a:r>
              <a:rPr lang="it-IT" dirty="0"/>
              <a:t>: ~ 4 kW</a:t>
            </a:r>
          </a:p>
          <a:p>
            <a:r>
              <a:rPr lang="it-IT" dirty="0"/>
              <a:t># </a:t>
            </a:r>
            <a:r>
              <a:rPr lang="it-IT" dirty="0" err="1"/>
              <a:t>channels</a:t>
            </a:r>
            <a:r>
              <a:rPr lang="it-IT" dirty="0"/>
              <a:t>: 2.5 M</a:t>
            </a:r>
          </a:p>
        </p:txBody>
      </p:sp>
      <p:pic>
        <p:nvPicPr>
          <p:cNvPr id="8" name="Immagine 16">
            <a:extLst>
              <a:ext uri="{FF2B5EF4-FFF2-40B4-BE49-F238E27FC236}">
                <a16:creationId xmlns:a16="http://schemas.microsoft.com/office/drawing/2014/main" id="{EBEC1096-E756-972F-57D5-9C0F314DF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15" t="14923" r="12277" b="65907"/>
          <a:stretch/>
        </p:blipFill>
        <p:spPr>
          <a:xfrm>
            <a:off x="7334250" y="1603931"/>
            <a:ext cx="3492500" cy="25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62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(AMS-100)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20DBF30-572E-2D55-582B-8F99C1F0A2AB}"/>
              </a:ext>
            </a:extLst>
          </p:cNvPr>
          <p:cNvSpPr/>
          <p:nvPr/>
        </p:nvSpPr>
        <p:spPr>
          <a:xfrm>
            <a:off x="967394" y="6185660"/>
            <a:ext cx="9024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hlinkClick r:id="rId3"/>
              </a:rPr>
              <a:t>https://www.cosmos.esa.int/web/voyage-2050/white-papers</a:t>
            </a:r>
            <a:endParaRPr lang="it-IT" sz="1400" dirty="0">
              <a:hlinkClick r:id="rId4"/>
            </a:endParaRPr>
          </a:p>
          <a:p>
            <a:r>
              <a:rPr lang="it-IT" sz="1400" dirty="0">
                <a:hlinkClick r:id="rId5"/>
              </a:rPr>
              <a:t>https://www.cosmos.esa.int/documents/1866264/3219248/SchaelS_AMS100_Voyage2050.pdf</a:t>
            </a:r>
            <a:br>
              <a:rPr lang="it-IT" sz="1400" dirty="0"/>
            </a:br>
            <a:r>
              <a:rPr lang="it-IT" altLang="it-IT" sz="1400" dirty="0">
                <a:solidFill>
                  <a:srgbClr val="6D6D6D"/>
                </a:solidFill>
                <a:latin typeface="Times" pitchFamily="2" charset="0"/>
              </a:rPr>
              <a:t>arXiv:1907.04168v1 [astro-</a:t>
            </a:r>
            <a:r>
              <a:rPr lang="it-IT" altLang="it-IT" sz="1400" dirty="0" err="1">
                <a:solidFill>
                  <a:srgbClr val="6D6D6D"/>
                </a:solidFill>
                <a:latin typeface="Times" pitchFamily="2" charset="0"/>
              </a:rPr>
              <a:t>ph.IM</a:t>
            </a:r>
            <a:r>
              <a:rPr lang="it-IT" altLang="it-IT" sz="1400" dirty="0">
                <a:solidFill>
                  <a:srgbClr val="6D6D6D"/>
                </a:solidFill>
                <a:latin typeface="Times" pitchFamily="2" charset="0"/>
              </a:rPr>
              <a:t>] 9 </a:t>
            </a:r>
            <a:r>
              <a:rPr lang="it-IT" altLang="it-IT" sz="1400" dirty="0" err="1">
                <a:solidFill>
                  <a:srgbClr val="6D6D6D"/>
                </a:solidFill>
                <a:latin typeface="Times" pitchFamily="2" charset="0"/>
              </a:rPr>
              <a:t>Jul</a:t>
            </a:r>
            <a:r>
              <a:rPr lang="it-IT" altLang="it-IT" sz="1400" dirty="0">
                <a:solidFill>
                  <a:srgbClr val="6D6D6D"/>
                </a:solidFill>
                <a:latin typeface="Times" pitchFamily="2" charset="0"/>
              </a:rPr>
              <a:t> 2019 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9CF541F7-E538-FABA-BD85-D7B540186D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06" t="15152" r="12548" b="31235"/>
          <a:stretch/>
        </p:blipFill>
        <p:spPr>
          <a:xfrm>
            <a:off x="922572" y="1691322"/>
            <a:ext cx="4244584" cy="429125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C353CCB-5B17-12E1-FA9E-FA4862B41C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1" r="14030"/>
          <a:stretch/>
        </p:blipFill>
        <p:spPr>
          <a:xfrm>
            <a:off x="5281636" y="1894408"/>
            <a:ext cx="5881664" cy="38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(AMS-100)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10">
            <a:extLst>
              <a:ext uri="{FF2B5EF4-FFF2-40B4-BE49-F238E27FC236}">
                <a16:creationId xmlns:a16="http://schemas.microsoft.com/office/drawing/2014/main" id="{9FD92E4E-4339-B25F-CC99-2D446745B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9" t="7971" r="15294" b="49906"/>
          <a:stretch/>
        </p:blipFill>
        <p:spPr>
          <a:xfrm>
            <a:off x="4312010" y="1204931"/>
            <a:ext cx="6812152" cy="56530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66">
            <a:extLst>
              <a:ext uri="{FF2B5EF4-FFF2-40B4-BE49-F238E27FC236}">
                <a16:creationId xmlns:a16="http://schemas.microsoft.com/office/drawing/2014/main" id="{88343B8E-F8CC-85C8-C6A3-172385B0856A}"/>
              </a:ext>
            </a:extLst>
          </p:cNvPr>
          <p:cNvSpPr txBox="1"/>
          <p:nvPr/>
        </p:nvSpPr>
        <p:spPr>
          <a:xfrm>
            <a:off x="304800" y="2207661"/>
            <a:ext cx="36076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Calorimeter is essentially based on the HERD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Pre-Shower (silicon detectors + tungsten) is foreseen to provide an angular resolution for </a:t>
            </a:r>
            <a:r>
              <a:rPr lang="en-US" dirty="0" err="1"/>
              <a:t>γ</a:t>
            </a:r>
            <a:r>
              <a:rPr lang="en-US" dirty="0"/>
              <a:t>-rays similar to the Fermi-LAT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additional external </a:t>
            </a:r>
            <a:r>
              <a:rPr lang="en-US" dirty="0" err="1"/>
              <a:t>γ</a:t>
            </a:r>
            <a:r>
              <a:rPr lang="en-US" dirty="0"/>
              <a:t>-ray converter on the end-cap is foreseen to increase the </a:t>
            </a:r>
            <a:r>
              <a:rPr lang="en-US" dirty="0" err="1"/>
              <a:t>γ</a:t>
            </a:r>
            <a:r>
              <a:rPr lang="en-US" dirty="0"/>
              <a:t>-ray acceptance</a:t>
            </a:r>
          </a:p>
        </p:txBody>
      </p:sp>
    </p:spTree>
    <p:extLst>
      <p:ext uri="{BB962C8B-B14F-4D97-AF65-F5344CB8AC3E}">
        <p14:creationId xmlns:p14="http://schemas.microsoft.com/office/powerpoint/2010/main" val="166342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The ghost of experiments yet to come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(AMS-100)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AC69EB-5461-695F-A939-48CAE23B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r="15835"/>
          <a:stretch/>
        </p:blipFill>
        <p:spPr bwMode="auto">
          <a:xfrm>
            <a:off x="11293812" y="0"/>
            <a:ext cx="898187" cy="13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8">
            <a:extLst>
              <a:ext uri="{FF2B5EF4-FFF2-40B4-BE49-F238E27FC236}">
                <a16:creationId xmlns:a16="http://schemas.microsoft.com/office/drawing/2014/main" id="{8CEEC051-E952-A012-2338-D2A47210B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0" t="27879" r="20196" b="34848"/>
          <a:stretch/>
        </p:blipFill>
        <p:spPr>
          <a:xfrm>
            <a:off x="4727285" y="1252682"/>
            <a:ext cx="6323226" cy="547716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FD8825B6-36BF-BEF9-5560-7FC57D0DD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1" t="7879" r="16551" b="63696"/>
          <a:stretch/>
        </p:blipFill>
        <p:spPr>
          <a:xfrm>
            <a:off x="348418" y="2001399"/>
            <a:ext cx="3912432" cy="235261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F2FE72FD-A581-8ADC-D977-71A3DD259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76" t="7483" r="14149" b="62576"/>
          <a:stretch/>
        </p:blipFill>
        <p:spPr>
          <a:xfrm>
            <a:off x="348417" y="4354013"/>
            <a:ext cx="3912431" cy="23758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3008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early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in the early 1900s</a:t>
            </a:r>
          </a:p>
          <a:p>
            <a:endParaRPr lang="en-US" dirty="0"/>
          </a:p>
          <a:p>
            <a:r>
              <a:rPr lang="en-US" dirty="0"/>
              <a:t>Started as “spontaneous discharge of electroscopes”, which increased in rate with altitude (and decreased underwater)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CD29F55-BE3E-7B53-7A1F-D9664DDE4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4" r="19199" b="9950"/>
          <a:stretch/>
        </p:blipFill>
        <p:spPr>
          <a:xfrm>
            <a:off x="2925783" y="1932648"/>
            <a:ext cx="2288391" cy="474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4CFB95D-6ADC-CB93-E61C-BC655141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67" r="33091"/>
          <a:stretch>
            <a:fillRect/>
          </a:stretch>
        </p:blipFill>
        <p:spPr>
          <a:xfrm>
            <a:off x="273360" y="1927326"/>
            <a:ext cx="2652423" cy="4749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683CC2-7750-D282-ADB8-A181EBBA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20" y="2076934"/>
            <a:ext cx="3086471" cy="44499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1676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33FEF-6AB5-59FA-324F-949F451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Conclusions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B459B-E06F-A4D8-6DA1-041873DEABAC}"/>
              </a:ext>
            </a:extLst>
          </p:cNvPr>
          <p:cNvSpPr txBox="1"/>
          <p:nvPr/>
        </p:nvSpPr>
        <p:spPr>
          <a:xfrm>
            <a:off x="1261872" y="2273300"/>
            <a:ext cx="8972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last decade represented a major advance in the experimental knowledge of CR entering the field in the “precision era”</a:t>
            </a:r>
          </a:p>
          <a:p>
            <a:endParaRPr lang="en-US" dirty="0"/>
          </a:p>
          <a:p>
            <a:r>
              <a:rPr lang="en-US" dirty="0"/>
              <a:t>Interpretation of the new data leads to a lively debate, especially since new features and patterns start to emerge in the hadronic component of CRs, and no definite answer has emerged for the antimatter component puzzle</a:t>
            </a:r>
          </a:p>
          <a:p>
            <a:endParaRPr lang="en-US" dirty="0"/>
          </a:p>
          <a:p>
            <a:r>
              <a:rPr lang="en-US" dirty="0"/>
              <a:t>New space experiments are being planned or dreamed to connect the direct measurements with indirect measurements and push forward the boundaries of existing measurements</a:t>
            </a:r>
          </a:p>
        </p:txBody>
      </p:sp>
    </p:spTree>
    <p:extLst>
      <p:ext uri="{BB962C8B-B14F-4D97-AF65-F5344CB8AC3E}">
        <p14:creationId xmlns:p14="http://schemas.microsoft.com/office/powerpoint/2010/main" val="238333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early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in the early 1900s</a:t>
            </a:r>
          </a:p>
          <a:p>
            <a:endParaRPr lang="en-US" dirty="0"/>
          </a:p>
          <a:p>
            <a:r>
              <a:rPr lang="en-US" dirty="0"/>
              <a:t>Started as “spontaneous discharge of electroscopes”, which increased in rate with altitude (and decreased underwater)</a:t>
            </a:r>
          </a:p>
          <a:p>
            <a:endParaRPr lang="en-US" dirty="0"/>
          </a:p>
          <a:p>
            <a:r>
              <a:rPr lang="en-US" dirty="0"/>
              <a:t>Eventually gave birth to what we know today as “Particle physics”. All major discoveries came through the study of cosmic rays.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8FA733-FFB3-630C-C4B7-B0B02A1F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92" y="2246662"/>
            <a:ext cx="3998614" cy="3942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460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B817-23EB-3501-60B1-C5F585C7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early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7DC2-C8CB-A9E3-9CF7-EB28577902A0}"/>
              </a:ext>
            </a:extLst>
          </p:cNvPr>
          <p:cNvSpPr txBox="1"/>
          <p:nvPr/>
        </p:nvSpPr>
        <p:spPr>
          <a:xfrm>
            <a:off x="5616146" y="1983259"/>
            <a:ext cx="5338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in the early 1900s</a:t>
            </a:r>
          </a:p>
          <a:p>
            <a:endParaRPr lang="en-US" dirty="0"/>
          </a:p>
          <a:p>
            <a:r>
              <a:rPr lang="en-US" dirty="0"/>
              <a:t>Started as “spontaneous discharge of electroscopes”, which increased in rate with altitude (and decreased underwater)</a:t>
            </a:r>
          </a:p>
          <a:p>
            <a:endParaRPr lang="en-US" dirty="0"/>
          </a:p>
          <a:p>
            <a:r>
              <a:rPr lang="en-US" dirty="0"/>
              <a:t>Eventually gave birth to what we know today as “Particle physics”. All major discoveries came through the study of cosmic rays.</a:t>
            </a:r>
          </a:p>
          <a:p>
            <a:endParaRPr lang="en-US" dirty="0"/>
          </a:p>
          <a:p>
            <a:r>
              <a:rPr lang="en-US" dirty="0"/>
              <a:t>...well, at least until the advent of particle accelerators.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E2E6AE42-06FD-34CE-49BD-442FCB17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99"/>
          <a:stretch>
            <a:fillRect/>
          </a:stretch>
        </p:blipFill>
        <p:spPr>
          <a:xfrm>
            <a:off x="139604" y="2213973"/>
            <a:ext cx="5341529" cy="36933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392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C33A-F286-447B-B0CB-8BC0A29E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"Standard model" of cosmic rays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A05C9-D94E-15B1-C260-1EDFE33C8532}"/>
              </a:ext>
            </a:extLst>
          </p:cNvPr>
          <p:cNvSpPr txBox="1"/>
          <p:nvPr/>
        </p:nvSpPr>
        <p:spPr>
          <a:xfrm>
            <a:off x="5616146" y="1983259"/>
            <a:ext cx="5338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composed by protons (~89%) and helium nuclei (~9%), heavier nuclei (~1%), electrons (~1%) and traces of antimatter</a:t>
            </a:r>
          </a:p>
          <a:p>
            <a:endParaRPr lang="en-US" dirty="0"/>
          </a:p>
          <a:p>
            <a:r>
              <a:rPr lang="en-US" dirty="0"/>
              <a:t>Distributed according to a power-law spectrum which extends over several orders of magnitude in energy</a:t>
            </a:r>
          </a:p>
        </p:txBody>
      </p:sp>
      <p:pic>
        <p:nvPicPr>
          <p:cNvPr id="6" name="AMS-cr-all.png" descr="AMS-cr-all.png">
            <a:extLst>
              <a:ext uri="{FF2B5EF4-FFF2-40B4-BE49-F238E27FC236}">
                <a16:creationId xmlns:a16="http://schemas.microsoft.com/office/drawing/2014/main" id="{138B4C4F-770D-A301-12D0-B0925568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2" r="2122"/>
          <a:stretch>
            <a:fillRect/>
          </a:stretch>
        </p:blipFill>
        <p:spPr>
          <a:xfrm>
            <a:off x="697452" y="1807356"/>
            <a:ext cx="4080563" cy="50506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974751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678</TotalTime>
  <Words>3075</Words>
  <Application>Microsoft Office PowerPoint</Application>
  <PresentationFormat>Widescreen</PresentationFormat>
  <Paragraphs>426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View</vt:lpstr>
      <vt:lpstr>Cosmic Rays measurement in space</vt:lpstr>
      <vt:lpstr>What are cosmic rays?</vt:lpstr>
      <vt:lpstr>What are cosmic rays?</vt:lpstr>
      <vt:lpstr>What are cosmic rays?</vt:lpstr>
      <vt:lpstr>The early days</vt:lpstr>
      <vt:lpstr>The early days</vt:lpstr>
      <vt:lpstr>The early days</vt:lpstr>
      <vt:lpstr>The early days</vt:lpstr>
      <vt:lpstr>"Standard model" of cosmic rays</vt:lpstr>
      <vt:lpstr>"Standard model" of cosmic rays</vt:lpstr>
      <vt:lpstr>"Standard model" of cosmic rays</vt:lpstr>
      <vt:lpstr>Opportunities for "new physics"?</vt:lpstr>
      <vt:lpstr>Space: The final frontier</vt:lpstr>
      <vt:lpstr>Challenges for space experiments</vt:lpstr>
      <vt:lpstr>Challenges for space experiments</vt:lpstr>
      <vt:lpstr>Disclaimer</vt:lpstr>
      <vt:lpstr>The ghost of experiments past  (HEAO-3)</vt:lpstr>
      <vt:lpstr>The ghost of experiments past  (HEAO-3)</vt:lpstr>
      <vt:lpstr>The ghost of experiments past  (HEAO-3)</vt:lpstr>
      <vt:lpstr>The ghost of experiments past  (ACE/CRIS)</vt:lpstr>
      <vt:lpstr>The ghost of experiments past  (ACE/CRIS)</vt:lpstr>
      <vt:lpstr>The ghost of experiments past  (ACE/CRIS)</vt:lpstr>
      <vt:lpstr>The ghost of experiments past  (AMS-01)</vt:lpstr>
      <vt:lpstr>The ghost of experiments past  (AMS-01)</vt:lpstr>
      <vt:lpstr>The ghost of experiments past  (PAMELA)</vt:lpstr>
      <vt:lpstr>The ghost of experiments past  (PAMELA)</vt:lpstr>
      <vt:lpstr>The ghost of experiments past  (PAMELA)</vt:lpstr>
      <vt:lpstr>The ghost of experiments past  (PAMELA)</vt:lpstr>
      <vt:lpstr>The ghost of experiments past  (PAMELA)</vt:lpstr>
      <vt:lpstr>The antimatter puzzle (2011)</vt:lpstr>
      <vt:lpstr>The ghost of experiments present (CALET and DAMPE)</vt:lpstr>
      <vt:lpstr>The ghost of experiments present (CALET and DAMPE)</vt:lpstr>
      <vt:lpstr>The ghost of experiments present (AMS-02)</vt:lpstr>
      <vt:lpstr>The ghost of experiments present (AMS-02)</vt:lpstr>
      <vt:lpstr>Electron and positrons</vt:lpstr>
      <vt:lpstr>Electron and positrons</vt:lpstr>
      <vt:lpstr>Antiprotons</vt:lpstr>
      <vt:lpstr>Antiprotons</vt:lpstr>
      <vt:lpstr>Cosmic ray nuclei</vt:lpstr>
      <vt:lpstr>The situation in 2019</vt:lpstr>
      <vt:lpstr>Proton and Helium</vt:lpstr>
      <vt:lpstr>Heavier nuclei</vt:lpstr>
      <vt:lpstr>Heavier nuclei</vt:lpstr>
      <vt:lpstr>Heavier nuclei - Iron</vt:lpstr>
      <vt:lpstr>A complex picture...</vt:lpstr>
      <vt:lpstr>Open questions</vt:lpstr>
      <vt:lpstr>Current operating “telescopes”</vt:lpstr>
      <vt:lpstr>The ghost of experiments yet to come (HERD)</vt:lpstr>
      <vt:lpstr>The ghost of experiments yet to come (HERD)</vt:lpstr>
      <vt:lpstr>The ghost of experiments yet to come (HERD)</vt:lpstr>
      <vt:lpstr>The ghost of experiments yet to come (HERD)</vt:lpstr>
      <vt:lpstr>The ghost of experiments yet to come (ALADInO)</vt:lpstr>
      <vt:lpstr>The ghost of experiments yet to come (ALADInO)</vt:lpstr>
      <vt:lpstr>The ghost of experiments yet to come (ALADInO)</vt:lpstr>
      <vt:lpstr>The ghost of experiments yet to come (ALADInO)</vt:lpstr>
      <vt:lpstr>The ghost of experiments yet to come (ALADInO)</vt:lpstr>
      <vt:lpstr>The ghost of experiments yet to come (AMS-100)</vt:lpstr>
      <vt:lpstr>The ghost of experiments yet to come (AMS-100)</vt:lpstr>
      <vt:lpstr>The ghost of experiments yet to come (AMS-100)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Valerio Formato</cp:lastModifiedBy>
  <cp:revision>84</cp:revision>
  <dcterms:created xsi:type="dcterms:W3CDTF">2023-01-23T09:56:21Z</dcterms:created>
  <dcterms:modified xsi:type="dcterms:W3CDTF">2023-01-25T09:05:02Z</dcterms:modified>
</cp:coreProperties>
</file>