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</p:sldMasterIdLst>
  <p:notesMasterIdLst>
    <p:notesMasterId r:id="rId21"/>
  </p:notesMasterIdLst>
  <p:sldIdLst>
    <p:sldId id="488" r:id="rId2"/>
    <p:sldId id="489" r:id="rId3"/>
    <p:sldId id="490" r:id="rId4"/>
    <p:sldId id="491" r:id="rId5"/>
    <p:sldId id="496" r:id="rId6"/>
    <p:sldId id="498" r:id="rId7"/>
    <p:sldId id="495" r:id="rId8"/>
    <p:sldId id="497" r:id="rId9"/>
    <p:sldId id="500" r:id="rId10"/>
    <p:sldId id="499" r:id="rId11"/>
    <p:sldId id="501" r:id="rId12"/>
    <p:sldId id="505" r:id="rId13"/>
    <p:sldId id="504" r:id="rId14"/>
    <p:sldId id="492" r:id="rId15"/>
    <p:sldId id="503" r:id="rId16"/>
    <p:sldId id="493" r:id="rId17"/>
    <p:sldId id="494" r:id="rId18"/>
    <p:sldId id="502" r:id="rId19"/>
    <p:sldId id="487" r:id="rId2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D0E"/>
    <a:srgbClr val="4D9BD3"/>
    <a:srgbClr val="02344F"/>
    <a:srgbClr val="25A4C5"/>
    <a:srgbClr val="70686D"/>
    <a:srgbClr val="EFE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4"/>
    <p:restoredTop sz="94785"/>
  </p:normalViewPr>
  <p:slideViewPr>
    <p:cSldViewPr snapToGrid="0" snapToObjects="1">
      <p:cViewPr varScale="1">
        <p:scale>
          <a:sx n="122" d="100"/>
          <a:sy n="122" d="100"/>
        </p:scale>
        <p:origin x="20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C0E71-CD5E-9742-946A-7C963A20B4A1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A2FD3-C4ED-1B42-BD6B-3D05FEDB82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21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8D63-80BE-994B-A20C-055394C72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252D2-B776-EE41-BB8E-E6B1C7920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DC28F-0F09-064B-8ABA-E9E35EB9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033D9-D40C-DC4D-BD97-234A8AF7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BEE5-C4B6-A740-92B2-67FB92AD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1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4813-9BC3-134E-ABD4-8208E856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969A5-908D-FC4B-BDF9-C0808DE0A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13B0-2435-E444-8DF9-C726B1C8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CE2F2-D7F1-1349-889D-4906D20A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8ACF7-BCFF-E342-A292-2F9B54ED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33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DD59C2-2231-F342-9CDA-734531420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D8AD9-5A1F-4140-94AC-59D0396FC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273E0-CE94-904F-8F80-AFDDAA65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0DF1D-BB9C-9949-832A-3476A86F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729F8-EA4B-BC4E-91CE-C0C49DF8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05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5866-7E8F-404E-BE83-D0FAA411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0215-F985-0C4C-ABEA-4A235C944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93659-621B-B644-8CB0-E69BFAAE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0EA63-6CB0-2E4F-9826-27FCF6F9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C2253-14FE-0846-B82E-B45DD406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41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6B92-D4FD-DB47-94CF-22A8AFD0B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1767-9309-B242-A5D6-BC9DF2E25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A49B-8C13-6846-AB09-819BAE11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EC709-D399-7E46-8615-29F35477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136F9-53D8-0746-9283-2EB3397E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2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34BF4-C881-DD41-9296-C4473FA5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7151E-73FB-CC40-999C-45B523287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40C4F-B9D4-FD46-9811-0F655834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6567F-28C0-2245-9280-7D0727B4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722A6-3391-6E4E-8453-E5A35F7D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778B7-15DE-2344-B8EB-967DC080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66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0663-8D8C-3940-92B8-AA7686EB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A2183-978B-BD4A-BFD7-9E5092F44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88D33-A73F-5D4A-BE0E-518447D85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2095F-3437-2245-8A11-F4B6AD4FF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5C5C8-2076-A241-8EC8-09D658102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DAF55-BEA6-A944-9292-962FDB5B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739C5-4C50-8140-9B5F-B20C2F0A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9A6D3-6813-314E-A9D3-9D650E2D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5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2B61-BAB9-0E49-984A-57DD8951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35260-BE4D-1745-9E58-81BE4F6E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10490-143F-924A-8ECE-2C42B4E0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E8DFE-701C-494D-AF76-C5CA73F6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3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FD1E2-95E2-AA43-8FE9-6BC216A4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E2F53-CE61-4B40-8BC2-BA311AB7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0FF14-C720-2B4F-80A2-BB724EF5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348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E4D6-E179-D045-A777-19E77485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2113-D42C-2E44-99A0-8C876E04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B8969-E646-A44F-BD2D-E5859373E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CBCD-193D-C34E-A2DD-55D0D098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6A397-709A-7F4C-968E-FFF0C45E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EE27B-8224-714C-8218-C263B4E5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3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9B4E0-F70E-4948-8C39-D379B8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87483-687E-A546-BD24-3BF1792CD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458D-150B-A44F-A26C-0304B44A8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AEEDF-2046-B74F-9FB0-F79688A3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B8002-8152-4C49-AAD7-491D3C38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2620D-8A90-0045-8408-217EC4BE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7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C2D6F7-237D-C747-AEF9-30085DBE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97AED-2ABF-4B4A-892A-C4D785D9A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CEA3E-5FA8-9A4E-80B1-639F009FD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34C96-1DEF-D94D-82FF-42D05C06E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D5348-48EB-364D-888D-9E6825897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77D3-9F39-9C4F-ACDF-C2055E33F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3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5D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5F53E-FCC6-54BA-E880-30ECD152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F4B65-E35C-7D12-408C-8054C758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4BF0E-4941-3ED4-8F87-96C060BB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51B0-52D6-DA43-910B-36787F3890EC}" type="slidenum">
              <a:rPr lang="it-IT" smtClean="0"/>
              <a:t>1</a:t>
            </a:fld>
            <a:endParaRPr lang="it-IT"/>
          </a:p>
        </p:txBody>
      </p:sp>
      <p:pic>
        <p:nvPicPr>
          <p:cNvPr id="9" name="Picture 2" descr="INFN Cagliari - YouTube">
            <a:extLst>
              <a:ext uri="{FF2B5EF4-FFF2-40B4-BE49-F238E27FC236}">
                <a16:creationId xmlns:a16="http://schemas.microsoft.com/office/drawing/2014/main" id="{AFCED9BA-7E99-BD18-75F9-EA5BED2B9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64" y="136525"/>
            <a:ext cx="1537447" cy="15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CF7E223-C97B-EFD3-AA4D-E29501011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390" y="136525"/>
            <a:ext cx="1537446" cy="15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CF1377-DE5D-E546-1F98-E037D835E739}"/>
              </a:ext>
            </a:extLst>
          </p:cNvPr>
          <p:cNvSpPr txBox="1"/>
          <p:nvPr/>
        </p:nvSpPr>
        <p:spPr>
          <a:xfrm rot="16200000">
            <a:off x="9068976" y="3625249"/>
            <a:ext cx="45696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it-IT" sz="3200" dirty="0">
                <a:solidFill>
                  <a:schemeClr val="bg1"/>
                </a:solidFill>
              </a:rPr>
              <a:t>Cardini / INFN Cagliari 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</a:rPr>
              <a:t>on </a:t>
            </a:r>
            <a:r>
              <a:rPr lang="it-IT" sz="2000" i="1" dirty="0" err="1">
                <a:solidFill>
                  <a:schemeClr val="bg1"/>
                </a:solidFill>
              </a:rPr>
              <a:t>behalf</a:t>
            </a:r>
            <a:r>
              <a:rPr lang="it-IT" sz="2000" i="1" dirty="0">
                <a:solidFill>
                  <a:schemeClr val="bg1"/>
                </a:solidFill>
              </a:rPr>
              <a:t> of the L.O.C.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22D1BC4-3860-5DE9-6593-FA73B449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400" y="0"/>
            <a:ext cx="452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06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4" name="Picture 16">
            <a:extLst>
              <a:ext uri="{FF2B5EF4-FFF2-40B4-BE49-F238E27FC236}">
                <a16:creationId xmlns:a16="http://schemas.microsoft.com/office/drawing/2014/main" id="{9047D101-DC2F-6175-91EE-4DACEE4F0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14BAD499-A259-ED85-AF14-BDFC9B47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Freeform: Shape 12308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EE7C20-BC74-4150-4E0F-054A1497A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2311" name="Freeform: Shape 12310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300" name="Picture 12">
            <a:extLst>
              <a:ext uri="{FF2B5EF4-FFF2-40B4-BE49-F238E27FC236}">
                <a16:creationId xmlns:a16="http://schemas.microsoft.com/office/drawing/2014/main" id="{DA9A9A94-5106-58D2-C08D-176CD8547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3" name="Oval 12312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302" name="Picture 14">
            <a:extLst>
              <a:ext uri="{FF2B5EF4-FFF2-40B4-BE49-F238E27FC236}">
                <a16:creationId xmlns:a16="http://schemas.microsoft.com/office/drawing/2014/main" id="{B223D8FC-8819-05CF-7852-43E19868C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DEAB7-936A-E288-2EA1-DD4B69B3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50" y="6356350"/>
            <a:ext cx="475488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D49F1-EC50-0AC5-FE20-0F97D8BFA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944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6A1DD-FBF1-FE5C-45BF-0C6C2530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2A364-0BD6-E87B-EA9D-53ADDC301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CA2F1E8E-FDE0-466D-B59C-65198968A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B89FE-FDFD-3203-2708-721B3D6BD8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E1F8C-3B83-DDB5-D092-694081D2F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414AD-9B9D-A0E4-868A-EF255F73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Calaserena, 06OCT23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C87FC-633D-C0F8-446D-5CE76000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6150A-A45A-9650-9280-04000529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30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DBAE9FE-0C4D-D0B2-5DFB-A5F685AF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4166505" y="10"/>
            <a:ext cx="4444096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AE8C7B72-E047-FDFD-C8DF-74B9BB526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790950"/>
            <a:ext cx="8305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Freeform: Shape 17424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6D12DA8A-F7D4-F5ED-62D2-0B74DDD3C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Freeform: Shape 17426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20" name="Picture 12">
            <a:extLst>
              <a:ext uri="{FF2B5EF4-FFF2-40B4-BE49-F238E27FC236}">
                <a16:creationId xmlns:a16="http://schemas.microsoft.com/office/drawing/2014/main" id="{17641CAC-4FAA-9FFE-DF9B-4653EE50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9" name="Oval 1742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6D996EF5-AC74-1018-7EB0-48DC84D29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1" name="Freeform: Shape 17430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418" name="Picture 10">
            <a:extLst>
              <a:ext uri="{FF2B5EF4-FFF2-40B4-BE49-F238E27FC236}">
                <a16:creationId xmlns:a16="http://schemas.microsoft.com/office/drawing/2014/main" id="{044F13D5-0F57-03E3-35F2-72993450B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 bwMode="auto"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9EEE0-9561-23C9-4A79-4560AF73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50" y="6356350"/>
            <a:ext cx="475488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F13DA9-1464-02BD-222F-37EE813D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944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0740F-97BE-40C5-A6B0-B139EC57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1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1" name="Rectangle 16400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94" name="Picture 10">
            <a:extLst>
              <a:ext uri="{FF2B5EF4-FFF2-40B4-BE49-F238E27FC236}">
                <a16:creationId xmlns:a16="http://schemas.microsoft.com/office/drawing/2014/main" id="{7D17CBD9-AB70-2206-BA1C-26ED41A88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944" y="555217"/>
            <a:ext cx="4268712" cy="333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CDA31D34-42B2-F572-572C-13AEF3D21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507" y="4074019"/>
            <a:ext cx="2048359" cy="22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>
            <a:extLst>
              <a:ext uri="{FF2B5EF4-FFF2-40B4-BE49-F238E27FC236}">
                <a16:creationId xmlns:a16="http://schemas.microsoft.com/office/drawing/2014/main" id="{99FEDD00-07C4-7061-696A-2ECA28656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 b="-7"/>
          <a:stretch/>
        </p:blipFill>
        <p:spPr bwMode="auto">
          <a:xfrm>
            <a:off x="2686733" y="4072045"/>
            <a:ext cx="2053923" cy="222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0132F4A0-F6CF-23BF-7A73-2A62C6EF5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183" y="555218"/>
            <a:ext cx="6786873" cy="57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C4B-67F3-BF64-FD29-2DB22913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Calaserena, 06OCT23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F633A-D5F4-BEB9-585E-2FB5538C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08075-A775-79FC-30D7-1A270137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13BC026-30D1-C49E-76F3-5EC664D15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144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EB415-8E9B-79D3-224B-5321732237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9D4A7-F565-CB60-19D8-6ECC1216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53828" y="4197096"/>
            <a:ext cx="35753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 sz="1000">
                <a:solidFill>
                  <a:srgbClr val="FFFFFF"/>
                </a:solidFill>
              </a:rPr>
              <a:t>Calaserena, 06OCT23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98879-4CE3-69D9-4FF8-3CCDC954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3760" y="6356350"/>
            <a:ext cx="429768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GB" sz="1000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D398C-4E9F-85C6-CC63-D8D39F1F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288" y="6356350"/>
            <a:ext cx="5486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32B8-8060-6C7A-17ED-0BA074355B01}"/>
              </a:ext>
            </a:extLst>
          </p:cNvPr>
          <p:cNvSpPr txBox="1"/>
          <p:nvPr/>
        </p:nvSpPr>
        <p:spPr>
          <a:xfrm>
            <a:off x="3757058" y="6013589"/>
            <a:ext cx="4487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FF00"/>
                </a:solidFill>
                <a:latin typeface="Lato" panose="020F0502020204030203" pitchFamily="34" charset="77"/>
              </a:rPr>
              <a:t>TWEPP 2023 LOC</a:t>
            </a:r>
          </a:p>
        </p:txBody>
      </p:sp>
    </p:spTree>
    <p:extLst>
      <p:ext uri="{BB962C8B-B14F-4D97-AF65-F5344CB8AC3E}">
        <p14:creationId xmlns:p14="http://schemas.microsoft.com/office/powerpoint/2010/main" val="379491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C1B3DE38-8F68-BC9D-E746-B64CAF91B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045" y="10"/>
            <a:ext cx="4661488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E6EB2-37F8-381E-EC38-BF52CDF0B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DE623B57-A8FD-7722-6C4A-D48323092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2" name="Rectangle 1538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65A1D-2347-E4C2-17F9-12BBFFE0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7" y="6355080"/>
            <a:ext cx="4614333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620E8-96FA-D3D1-2B97-917E876D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05936" y="6350166"/>
            <a:ext cx="2743200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AED10-5E8C-3C05-BA42-4E7F5E76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978" y="6350166"/>
            <a:ext cx="1455821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3B88F-A520-D718-2C01-978E8A657426}"/>
              </a:ext>
            </a:extLst>
          </p:cNvPr>
          <p:cNvSpPr txBox="1"/>
          <p:nvPr/>
        </p:nvSpPr>
        <p:spPr>
          <a:xfrm>
            <a:off x="1151685" y="4584488"/>
            <a:ext cx="3759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Lato" panose="020F0502020204030203" pitchFamily="34" charset="77"/>
              </a:rPr>
              <a:t>Giorgio and Francesco </a:t>
            </a:r>
          </a:p>
          <a:p>
            <a:r>
              <a:rPr lang="it-IT" sz="2800" dirty="0">
                <a:latin typeface="Lato" panose="020F0502020204030203" pitchFamily="34" charset="77"/>
              </a:rPr>
              <a:t>(and François?)</a:t>
            </a:r>
          </a:p>
        </p:txBody>
      </p:sp>
    </p:spTree>
    <p:extLst>
      <p:ext uri="{BB962C8B-B14F-4D97-AF65-F5344CB8AC3E}">
        <p14:creationId xmlns:p14="http://schemas.microsoft.com/office/powerpoint/2010/main" val="3278458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C84668A7-C1AF-0EFA-E45B-374CCD69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8" y="1553578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62CB3-AA39-3911-D6EC-A30C1851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53828" y="4197096"/>
            <a:ext cx="35753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 sz="1000">
                <a:solidFill>
                  <a:schemeClr val="tx2"/>
                </a:solidFill>
              </a:rPr>
              <a:t>Calaserena, 06OCT23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CA137-A0BB-8DF1-918C-03434ED1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3760" y="6356350"/>
            <a:ext cx="429768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GB" sz="1000">
                <a:solidFill>
                  <a:schemeClr val="tx2"/>
                </a:solidFill>
              </a:rPr>
              <a:t>A. Cardini / INFN Cagliari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639815-9522-C610-2CF8-E8A776442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1871076" y="10"/>
            <a:ext cx="8758851" cy="6857990"/>
          </a:xfrm>
          <a:custGeom>
            <a:avLst/>
            <a:gdLst/>
            <a:ahLst/>
            <a:cxnLst/>
            <a:rect l="l" t="t" r="r" b="b"/>
            <a:pathLst>
              <a:path w="8758851" h="6858000">
                <a:moveTo>
                  <a:pt x="1569440" y="0"/>
                </a:moveTo>
                <a:lnTo>
                  <a:pt x="7269410" y="0"/>
                </a:lnTo>
                <a:lnTo>
                  <a:pt x="7397000" y="122279"/>
                </a:lnTo>
                <a:cubicBezTo>
                  <a:pt x="7684956" y="409657"/>
                  <a:pt x="7989393" y="775792"/>
                  <a:pt x="8103084" y="923266"/>
                </a:cubicBezTo>
                <a:cubicBezTo>
                  <a:pt x="8447482" y="1232109"/>
                  <a:pt x="8851628" y="3075694"/>
                  <a:pt x="8739895" y="4050265"/>
                </a:cubicBezTo>
                <a:cubicBezTo>
                  <a:pt x="8628162" y="5024835"/>
                  <a:pt x="8133000" y="6212939"/>
                  <a:pt x="7432686" y="6770689"/>
                </a:cubicBezTo>
                <a:cubicBezTo>
                  <a:pt x="7424855" y="6776635"/>
                  <a:pt x="7394377" y="6798437"/>
                  <a:pt x="7349745" y="6830147"/>
                </a:cubicBezTo>
                <a:lnTo>
                  <a:pt x="7310490" y="6858000"/>
                </a:lnTo>
                <a:lnTo>
                  <a:pt x="1443025" y="6858000"/>
                </a:lnTo>
                <a:lnTo>
                  <a:pt x="1157316" y="6707473"/>
                </a:lnTo>
                <a:cubicBezTo>
                  <a:pt x="503653" y="6004374"/>
                  <a:pt x="273812" y="4974051"/>
                  <a:pt x="0" y="4039924"/>
                </a:cubicBezTo>
                <a:cubicBezTo>
                  <a:pt x="37464" y="2728801"/>
                  <a:pt x="467988" y="1030256"/>
                  <a:pt x="848551" y="619481"/>
                </a:cubicBezTo>
                <a:cubicBezTo>
                  <a:pt x="996479" y="463520"/>
                  <a:pt x="1221009" y="261562"/>
                  <a:pt x="1494925" y="536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D5165BFA-E66E-63B6-EB60-90C0877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691342" flipH="1">
            <a:off x="10377328" y="-226640"/>
            <a:ext cx="1284318" cy="1937410"/>
          </a:xfrm>
          <a:custGeom>
            <a:avLst/>
            <a:gdLst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99666 w 1914334"/>
              <a:gd name="connsiteY28" fmla="*/ 437421 h 2986466"/>
              <a:gd name="connsiteX29" fmla="*/ 685894 w 1914334"/>
              <a:gd name="connsiteY29" fmla="*/ 678417 h 2986466"/>
              <a:gd name="connsiteX30" fmla="*/ 508792 w 1914334"/>
              <a:gd name="connsiteY30" fmla="*/ 1006120 h 2986466"/>
              <a:gd name="connsiteX31" fmla="*/ 511266 w 1914334"/>
              <a:gd name="connsiteY31" fmla="*/ 1050185 h 2986466"/>
              <a:gd name="connsiteX32" fmla="*/ 930004 w 1914334"/>
              <a:gd name="connsiteY32" fmla="*/ 813729 h 2986466"/>
              <a:gd name="connsiteX33" fmla="*/ 1422398 w 1914334"/>
              <a:gd name="connsiteY33" fmla="*/ 701643 h 2986466"/>
              <a:gd name="connsiteX34" fmla="*/ 1435000 w 1914334"/>
              <a:gd name="connsiteY34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73669 w 1953003"/>
              <a:gd name="connsiteY0" fmla="*/ 708401 h 2986134"/>
              <a:gd name="connsiteX1" fmla="*/ 1411076 w 1953003"/>
              <a:gd name="connsiteY1" fmla="*/ 919813 h 2986134"/>
              <a:gd name="connsiteX2" fmla="*/ 1189873 w 1953003"/>
              <a:gd name="connsiteY2" fmla="*/ 1213129 h 2986134"/>
              <a:gd name="connsiteX3" fmla="*/ 908992 w 1953003"/>
              <a:gd name="connsiteY3" fmla="*/ 1450576 h 2986134"/>
              <a:gd name="connsiteX4" fmla="*/ 566731 w 1953003"/>
              <a:gd name="connsiteY4" fmla="*/ 1632245 h 2986134"/>
              <a:gd name="connsiteX5" fmla="*/ 737079 w 1953003"/>
              <a:gd name="connsiteY5" fmla="*/ 1653421 h 2986134"/>
              <a:gd name="connsiteX6" fmla="*/ 1274693 w 1953003"/>
              <a:gd name="connsiteY6" fmla="*/ 1655250 h 2986134"/>
              <a:gd name="connsiteX7" fmla="*/ 1674785 w 1953003"/>
              <a:gd name="connsiteY7" fmla="*/ 1749816 h 2986134"/>
              <a:gd name="connsiteX8" fmla="*/ 1932074 w 1953003"/>
              <a:gd name="connsiteY8" fmla="*/ 1866208 h 2986134"/>
              <a:gd name="connsiteX9" fmla="*/ 1905948 w 1953003"/>
              <a:gd name="connsiteY9" fmla="*/ 1943962 h 2986134"/>
              <a:gd name="connsiteX10" fmla="*/ 1652961 w 1953003"/>
              <a:gd name="connsiteY10" fmla="*/ 2106263 h 2986134"/>
              <a:gd name="connsiteX11" fmla="*/ 1252869 w 1953003"/>
              <a:gd name="connsiteY11" fmla="*/ 2208104 h 2986134"/>
              <a:gd name="connsiteX12" fmla="*/ 935554 w 1953003"/>
              <a:gd name="connsiteY12" fmla="*/ 2195250 h 2986134"/>
              <a:gd name="connsiteX13" fmla="*/ 578462 w 1953003"/>
              <a:gd name="connsiteY13" fmla="*/ 2089164 h 2986134"/>
              <a:gd name="connsiteX14" fmla="*/ 321668 w 1953003"/>
              <a:gd name="connsiteY14" fmla="*/ 1949541 h 2986134"/>
              <a:gd name="connsiteX15" fmla="*/ 291941 w 1953003"/>
              <a:gd name="connsiteY15" fmla="*/ 2002232 h 2986134"/>
              <a:gd name="connsiteX16" fmla="*/ 340903 w 1953003"/>
              <a:gd name="connsiteY16" fmla="*/ 2395326 h 2986134"/>
              <a:gd name="connsiteX17" fmla="*/ 426218 w 1953003"/>
              <a:gd name="connsiteY17" fmla="*/ 2772335 h 2986134"/>
              <a:gd name="connsiteX18" fmla="*/ 465002 w 1953003"/>
              <a:gd name="connsiteY18" fmla="*/ 2891702 h 2986134"/>
              <a:gd name="connsiteX19" fmla="*/ 246582 w 1953003"/>
              <a:gd name="connsiteY19" fmla="*/ 2986134 h 2986134"/>
              <a:gd name="connsiteX20" fmla="*/ 76777 w 1953003"/>
              <a:gd name="connsiteY20" fmla="*/ 2352917 h 2986134"/>
              <a:gd name="connsiteX21" fmla="*/ 131 w 1953003"/>
              <a:gd name="connsiteY21" fmla="*/ 1730652 h 2986134"/>
              <a:gd name="connsiteX22" fmla="*/ 105626 w 1953003"/>
              <a:gd name="connsiteY22" fmla="*/ 904785 h 2986134"/>
              <a:gd name="connsiteX23" fmla="*/ 278097 w 1953003"/>
              <a:gd name="connsiteY23" fmla="*/ 433148 h 2986134"/>
              <a:gd name="connsiteX24" fmla="*/ 443604 w 1953003"/>
              <a:gd name="connsiteY24" fmla="*/ 172515 h 2986134"/>
              <a:gd name="connsiteX25" fmla="*/ 612455 w 1953003"/>
              <a:gd name="connsiteY25" fmla="*/ 0 h 2986134"/>
              <a:gd name="connsiteX26" fmla="*/ 731677 w 1953003"/>
              <a:gd name="connsiteY26" fmla="*/ 332056 h 2986134"/>
              <a:gd name="connsiteX27" fmla="*/ 724563 w 1953003"/>
              <a:gd name="connsiteY27" fmla="*/ 678085 h 2986134"/>
              <a:gd name="connsiteX28" fmla="*/ 547461 w 1953003"/>
              <a:gd name="connsiteY28" fmla="*/ 1005788 h 2986134"/>
              <a:gd name="connsiteX29" fmla="*/ 549935 w 1953003"/>
              <a:gd name="connsiteY29" fmla="*/ 1049853 h 2986134"/>
              <a:gd name="connsiteX30" fmla="*/ 968673 w 1953003"/>
              <a:gd name="connsiteY30" fmla="*/ 813397 h 2986134"/>
              <a:gd name="connsiteX31" fmla="*/ 1461067 w 1953003"/>
              <a:gd name="connsiteY31" fmla="*/ 701311 h 2986134"/>
              <a:gd name="connsiteX32" fmla="*/ 1473669 w 1953003"/>
              <a:gd name="connsiteY32" fmla="*/ 708401 h 2986134"/>
              <a:gd name="connsiteX0" fmla="*/ 1473951 w 1953285"/>
              <a:gd name="connsiteY0" fmla="*/ 708401 h 2986134"/>
              <a:gd name="connsiteX1" fmla="*/ 1411358 w 1953285"/>
              <a:gd name="connsiteY1" fmla="*/ 919813 h 2986134"/>
              <a:gd name="connsiteX2" fmla="*/ 1190155 w 1953285"/>
              <a:gd name="connsiteY2" fmla="*/ 1213129 h 2986134"/>
              <a:gd name="connsiteX3" fmla="*/ 909274 w 1953285"/>
              <a:gd name="connsiteY3" fmla="*/ 1450576 h 2986134"/>
              <a:gd name="connsiteX4" fmla="*/ 567013 w 1953285"/>
              <a:gd name="connsiteY4" fmla="*/ 1632245 h 2986134"/>
              <a:gd name="connsiteX5" fmla="*/ 737361 w 1953285"/>
              <a:gd name="connsiteY5" fmla="*/ 1653421 h 2986134"/>
              <a:gd name="connsiteX6" fmla="*/ 1274975 w 1953285"/>
              <a:gd name="connsiteY6" fmla="*/ 1655250 h 2986134"/>
              <a:gd name="connsiteX7" fmla="*/ 1675067 w 1953285"/>
              <a:gd name="connsiteY7" fmla="*/ 1749816 h 2986134"/>
              <a:gd name="connsiteX8" fmla="*/ 1932356 w 1953285"/>
              <a:gd name="connsiteY8" fmla="*/ 1866208 h 2986134"/>
              <a:gd name="connsiteX9" fmla="*/ 1906230 w 1953285"/>
              <a:gd name="connsiteY9" fmla="*/ 1943962 h 2986134"/>
              <a:gd name="connsiteX10" fmla="*/ 1653243 w 1953285"/>
              <a:gd name="connsiteY10" fmla="*/ 2106263 h 2986134"/>
              <a:gd name="connsiteX11" fmla="*/ 1253151 w 1953285"/>
              <a:gd name="connsiteY11" fmla="*/ 2208104 h 2986134"/>
              <a:gd name="connsiteX12" fmla="*/ 935836 w 1953285"/>
              <a:gd name="connsiteY12" fmla="*/ 2195250 h 2986134"/>
              <a:gd name="connsiteX13" fmla="*/ 578744 w 1953285"/>
              <a:gd name="connsiteY13" fmla="*/ 2089164 h 2986134"/>
              <a:gd name="connsiteX14" fmla="*/ 321950 w 1953285"/>
              <a:gd name="connsiteY14" fmla="*/ 1949541 h 2986134"/>
              <a:gd name="connsiteX15" fmla="*/ 292223 w 1953285"/>
              <a:gd name="connsiteY15" fmla="*/ 2002232 h 2986134"/>
              <a:gd name="connsiteX16" fmla="*/ 341185 w 1953285"/>
              <a:gd name="connsiteY16" fmla="*/ 2395326 h 2986134"/>
              <a:gd name="connsiteX17" fmla="*/ 426500 w 1953285"/>
              <a:gd name="connsiteY17" fmla="*/ 2772335 h 2986134"/>
              <a:gd name="connsiteX18" fmla="*/ 465284 w 1953285"/>
              <a:gd name="connsiteY18" fmla="*/ 2891702 h 2986134"/>
              <a:gd name="connsiteX19" fmla="*/ 246864 w 1953285"/>
              <a:gd name="connsiteY19" fmla="*/ 2986134 h 2986134"/>
              <a:gd name="connsiteX20" fmla="*/ 48349 w 1953285"/>
              <a:gd name="connsiteY20" fmla="*/ 2358824 h 2986134"/>
              <a:gd name="connsiteX21" fmla="*/ 413 w 1953285"/>
              <a:gd name="connsiteY21" fmla="*/ 1730652 h 2986134"/>
              <a:gd name="connsiteX22" fmla="*/ 105908 w 1953285"/>
              <a:gd name="connsiteY22" fmla="*/ 904785 h 2986134"/>
              <a:gd name="connsiteX23" fmla="*/ 278379 w 1953285"/>
              <a:gd name="connsiteY23" fmla="*/ 433148 h 2986134"/>
              <a:gd name="connsiteX24" fmla="*/ 443886 w 1953285"/>
              <a:gd name="connsiteY24" fmla="*/ 172515 h 2986134"/>
              <a:gd name="connsiteX25" fmla="*/ 612737 w 1953285"/>
              <a:gd name="connsiteY25" fmla="*/ 0 h 2986134"/>
              <a:gd name="connsiteX26" fmla="*/ 731959 w 1953285"/>
              <a:gd name="connsiteY26" fmla="*/ 332056 h 2986134"/>
              <a:gd name="connsiteX27" fmla="*/ 724845 w 1953285"/>
              <a:gd name="connsiteY27" fmla="*/ 678085 h 2986134"/>
              <a:gd name="connsiteX28" fmla="*/ 547743 w 1953285"/>
              <a:gd name="connsiteY28" fmla="*/ 1005788 h 2986134"/>
              <a:gd name="connsiteX29" fmla="*/ 550217 w 1953285"/>
              <a:gd name="connsiteY29" fmla="*/ 1049853 h 2986134"/>
              <a:gd name="connsiteX30" fmla="*/ 968955 w 1953285"/>
              <a:gd name="connsiteY30" fmla="*/ 813397 h 2986134"/>
              <a:gd name="connsiteX31" fmla="*/ 1461349 w 1953285"/>
              <a:gd name="connsiteY31" fmla="*/ 701311 h 2986134"/>
              <a:gd name="connsiteX32" fmla="*/ 1473951 w 1953285"/>
              <a:gd name="connsiteY32" fmla="*/ 708401 h 2986134"/>
              <a:gd name="connsiteX0" fmla="*/ 1473856 w 1953190"/>
              <a:gd name="connsiteY0" fmla="*/ 708401 h 2991508"/>
              <a:gd name="connsiteX1" fmla="*/ 1411263 w 1953190"/>
              <a:gd name="connsiteY1" fmla="*/ 919813 h 2991508"/>
              <a:gd name="connsiteX2" fmla="*/ 1190060 w 1953190"/>
              <a:gd name="connsiteY2" fmla="*/ 1213129 h 2991508"/>
              <a:gd name="connsiteX3" fmla="*/ 909179 w 1953190"/>
              <a:gd name="connsiteY3" fmla="*/ 1450576 h 2991508"/>
              <a:gd name="connsiteX4" fmla="*/ 566918 w 1953190"/>
              <a:gd name="connsiteY4" fmla="*/ 1632245 h 2991508"/>
              <a:gd name="connsiteX5" fmla="*/ 737266 w 1953190"/>
              <a:gd name="connsiteY5" fmla="*/ 1653421 h 2991508"/>
              <a:gd name="connsiteX6" fmla="*/ 1274880 w 1953190"/>
              <a:gd name="connsiteY6" fmla="*/ 1655250 h 2991508"/>
              <a:gd name="connsiteX7" fmla="*/ 1674972 w 1953190"/>
              <a:gd name="connsiteY7" fmla="*/ 1749816 h 2991508"/>
              <a:gd name="connsiteX8" fmla="*/ 1932261 w 1953190"/>
              <a:gd name="connsiteY8" fmla="*/ 1866208 h 2991508"/>
              <a:gd name="connsiteX9" fmla="*/ 1906135 w 1953190"/>
              <a:gd name="connsiteY9" fmla="*/ 1943962 h 2991508"/>
              <a:gd name="connsiteX10" fmla="*/ 1653148 w 1953190"/>
              <a:gd name="connsiteY10" fmla="*/ 2106263 h 2991508"/>
              <a:gd name="connsiteX11" fmla="*/ 1253056 w 1953190"/>
              <a:gd name="connsiteY11" fmla="*/ 2208104 h 2991508"/>
              <a:gd name="connsiteX12" fmla="*/ 935741 w 1953190"/>
              <a:gd name="connsiteY12" fmla="*/ 2195250 h 2991508"/>
              <a:gd name="connsiteX13" fmla="*/ 578649 w 1953190"/>
              <a:gd name="connsiteY13" fmla="*/ 2089164 h 2991508"/>
              <a:gd name="connsiteX14" fmla="*/ 321855 w 1953190"/>
              <a:gd name="connsiteY14" fmla="*/ 1949541 h 2991508"/>
              <a:gd name="connsiteX15" fmla="*/ 292128 w 1953190"/>
              <a:gd name="connsiteY15" fmla="*/ 2002232 h 2991508"/>
              <a:gd name="connsiteX16" fmla="*/ 341090 w 1953190"/>
              <a:gd name="connsiteY16" fmla="*/ 2395326 h 2991508"/>
              <a:gd name="connsiteX17" fmla="*/ 426405 w 1953190"/>
              <a:gd name="connsiteY17" fmla="*/ 2772335 h 2991508"/>
              <a:gd name="connsiteX18" fmla="*/ 465189 w 1953190"/>
              <a:gd name="connsiteY18" fmla="*/ 2891702 h 2991508"/>
              <a:gd name="connsiteX19" fmla="*/ 220668 w 1953190"/>
              <a:gd name="connsiteY19" fmla="*/ 2991507 h 2991508"/>
              <a:gd name="connsiteX20" fmla="*/ 48254 w 1953190"/>
              <a:gd name="connsiteY20" fmla="*/ 2358824 h 2991508"/>
              <a:gd name="connsiteX21" fmla="*/ 318 w 1953190"/>
              <a:gd name="connsiteY21" fmla="*/ 1730652 h 2991508"/>
              <a:gd name="connsiteX22" fmla="*/ 105813 w 1953190"/>
              <a:gd name="connsiteY22" fmla="*/ 904785 h 2991508"/>
              <a:gd name="connsiteX23" fmla="*/ 278284 w 1953190"/>
              <a:gd name="connsiteY23" fmla="*/ 433148 h 2991508"/>
              <a:gd name="connsiteX24" fmla="*/ 443791 w 1953190"/>
              <a:gd name="connsiteY24" fmla="*/ 172515 h 2991508"/>
              <a:gd name="connsiteX25" fmla="*/ 612642 w 1953190"/>
              <a:gd name="connsiteY25" fmla="*/ 0 h 2991508"/>
              <a:gd name="connsiteX26" fmla="*/ 731864 w 1953190"/>
              <a:gd name="connsiteY26" fmla="*/ 332056 h 2991508"/>
              <a:gd name="connsiteX27" fmla="*/ 724750 w 1953190"/>
              <a:gd name="connsiteY27" fmla="*/ 678085 h 2991508"/>
              <a:gd name="connsiteX28" fmla="*/ 547648 w 1953190"/>
              <a:gd name="connsiteY28" fmla="*/ 1005788 h 2991508"/>
              <a:gd name="connsiteX29" fmla="*/ 550122 w 1953190"/>
              <a:gd name="connsiteY29" fmla="*/ 1049853 h 2991508"/>
              <a:gd name="connsiteX30" fmla="*/ 968860 w 1953190"/>
              <a:gd name="connsiteY30" fmla="*/ 813397 h 2991508"/>
              <a:gd name="connsiteX31" fmla="*/ 1461254 w 1953190"/>
              <a:gd name="connsiteY31" fmla="*/ 701311 h 2991508"/>
              <a:gd name="connsiteX32" fmla="*/ 1473856 w 1953190"/>
              <a:gd name="connsiteY32" fmla="*/ 708401 h 2991508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35637 w 1983014"/>
              <a:gd name="connsiteY22" fmla="*/ 904785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750 w 1983084"/>
              <a:gd name="connsiteY0" fmla="*/ 708401 h 2991507"/>
              <a:gd name="connsiteX1" fmla="*/ 1441157 w 1983084"/>
              <a:gd name="connsiteY1" fmla="*/ 919813 h 2991507"/>
              <a:gd name="connsiteX2" fmla="*/ 1219954 w 1983084"/>
              <a:gd name="connsiteY2" fmla="*/ 1213129 h 2991507"/>
              <a:gd name="connsiteX3" fmla="*/ 939073 w 1983084"/>
              <a:gd name="connsiteY3" fmla="*/ 1450576 h 2991507"/>
              <a:gd name="connsiteX4" fmla="*/ 596812 w 1983084"/>
              <a:gd name="connsiteY4" fmla="*/ 1632245 h 2991507"/>
              <a:gd name="connsiteX5" fmla="*/ 767160 w 1983084"/>
              <a:gd name="connsiteY5" fmla="*/ 1653421 h 2991507"/>
              <a:gd name="connsiteX6" fmla="*/ 1304774 w 1983084"/>
              <a:gd name="connsiteY6" fmla="*/ 1655250 h 2991507"/>
              <a:gd name="connsiteX7" fmla="*/ 1704866 w 1983084"/>
              <a:gd name="connsiteY7" fmla="*/ 1749816 h 2991507"/>
              <a:gd name="connsiteX8" fmla="*/ 1962155 w 1983084"/>
              <a:gd name="connsiteY8" fmla="*/ 1866208 h 2991507"/>
              <a:gd name="connsiteX9" fmla="*/ 1936029 w 1983084"/>
              <a:gd name="connsiteY9" fmla="*/ 1943962 h 2991507"/>
              <a:gd name="connsiteX10" fmla="*/ 1683042 w 1983084"/>
              <a:gd name="connsiteY10" fmla="*/ 2106263 h 2991507"/>
              <a:gd name="connsiteX11" fmla="*/ 1282950 w 1983084"/>
              <a:gd name="connsiteY11" fmla="*/ 2208104 h 2991507"/>
              <a:gd name="connsiteX12" fmla="*/ 965635 w 1983084"/>
              <a:gd name="connsiteY12" fmla="*/ 2195250 h 2991507"/>
              <a:gd name="connsiteX13" fmla="*/ 608543 w 1983084"/>
              <a:gd name="connsiteY13" fmla="*/ 2089164 h 2991507"/>
              <a:gd name="connsiteX14" fmla="*/ 351749 w 1983084"/>
              <a:gd name="connsiteY14" fmla="*/ 1949541 h 2991507"/>
              <a:gd name="connsiteX15" fmla="*/ 342903 w 1983084"/>
              <a:gd name="connsiteY15" fmla="*/ 1997936 h 2991507"/>
              <a:gd name="connsiteX16" fmla="*/ 396859 w 1983084"/>
              <a:gd name="connsiteY16" fmla="*/ 2349194 h 2991507"/>
              <a:gd name="connsiteX17" fmla="*/ 489005 w 1983084"/>
              <a:gd name="connsiteY17" fmla="*/ 2732957 h 2991507"/>
              <a:gd name="connsiteX18" fmla="*/ 553043 w 1983084"/>
              <a:gd name="connsiteY18" fmla="*/ 2882494 h 2991507"/>
              <a:gd name="connsiteX19" fmla="*/ 250562 w 1983084"/>
              <a:gd name="connsiteY19" fmla="*/ 2991507 h 2991507"/>
              <a:gd name="connsiteX20" fmla="*/ 63305 w 1983084"/>
              <a:gd name="connsiteY20" fmla="*/ 2363639 h 2991507"/>
              <a:gd name="connsiteX21" fmla="*/ 199 w 1983084"/>
              <a:gd name="connsiteY21" fmla="*/ 1690577 h 2991507"/>
              <a:gd name="connsiteX22" fmla="*/ 120046 w 1983084"/>
              <a:gd name="connsiteY22" fmla="*/ 908009 h 2991507"/>
              <a:gd name="connsiteX23" fmla="*/ 308178 w 1983084"/>
              <a:gd name="connsiteY23" fmla="*/ 433148 h 2991507"/>
              <a:gd name="connsiteX24" fmla="*/ 473685 w 1983084"/>
              <a:gd name="connsiteY24" fmla="*/ 172515 h 2991507"/>
              <a:gd name="connsiteX25" fmla="*/ 642536 w 1983084"/>
              <a:gd name="connsiteY25" fmla="*/ 0 h 2991507"/>
              <a:gd name="connsiteX26" fmla="*/ 761758 w 1983084"/>
              <a:gd name="connsiteY26" fmla="*/ 332056 h 2991507"/>
              <a:gd name="connsiteX27" fmla="*/ 754644 w 1983084"/>
              <a:gd name="connsiteY27" fmla="*/ 678085 h 2991507"/>
              <a:gd name="connsiteX28" fmla="*/ 577542 w 1983084"/>
              <a:gd name="connsiteY28" fmla="*/ 1005788 h 2991507"/>
              <a:gd name="connsiteX29" fmla="*/ 580016 w 1983084"/>
              <a:gd name="connsiteY29" fmla="*/ 1049853 h 2991507"/>
              <a:gd name="connsiteX30" fmla="*/ 998754 w 1983084"/>
              <a:gd name="connsiteY30" fmla="*/ 813397 h 2991507"/>
              <a:gd name="connsiteX31" fmla="*/ 1491148 w 1983084"/>
              <a:gd name="connsiteY31" fmla="*/ 701311 h 2991507"/>
              <a:gd name="connsiteX32" fmla="*/ 1503750 w 1983084"/>
              <a:gd name="connsiteY32" fmla="*/ 708401 h 2991507"/>
              <a:gd name="connsiteX0" fmla="*/ 1503751 w 1983085"/>
              <a:gd name="connsiteY0" fmla="*/ 708401 h 2991507"/>
              <a:gd name="connsiteX1" fmla="*/ 1441158 w 1983085"/>
              <a:gd name="connsiteY1" fmla="*/ 919813 h 2991507"/>
              <a:gd name="connsiteX2" fmla="*/ 1219955 w 1983085"/>
              <a:gd name="connsiteY2" fmla="*/ 1213129 h 2991507"/>
              <a:gd name="connsiteX3" fmla="*/ 939074 w 1983085"/>
              <a:gd name="connsiteY3" fmla="*/ 1450576 h 2991507"/>
              <a:gd name="connsiteX4" fmla="*/ 596813 w 1983085"/>
              <a:gd name="connsiteY4" fmla="*/ 1632245 h 2991507"/>
              <a:gd name="connsiteX5" fmla="*/ 767161 w 1983085"/>
              <a:gd name="connsiteY5" fmla="*/ 1653421 h 2991507"/>
              <a:gd name="connsiteX6" fmla="*/ 1304775 w 1983085"/>
              <a:gd name="connsiteY6" fmla="*/ 1655250 h 2991507"/>
              <a:gd name="connsiteX7" fmla="*/ 1704867 w 1983085"/>
              <a:gd name="connsiteY7" fmla="*/ 1749816 h 2991507"/>
              <a:gd name="connsiteX8" fmla="*/ 1962156 w 1983085"/>
              <a:gd name="connsiteY8" fmla="*/ 1866208 h 2991507"/>
              <a:gd name="connsiteX9" fmla="*/ 1936030 w 1983085"/>
              <a:gd name="connsiteY9" fmla="*/ 1943962 h 2991507"/>
              <a:gd name="connsiteX10" fmla="*/ 1683043 w 1983085"/>
              <a:gd name="connsiteY10" fmla="*/ 2106263 h 2991507"/>
              <a:gd name="connsiteX11" fmla="*/ 1282951 w 1983085"/>
              <a:gd name="connsiteY11" fmla="*/ 2208104 h 2991507"/>
              <a:gd name="connsiteX12" fmla="*/ 965636 w 1983085"/>
              <a:gd name="connsiteY12" fmla="*/ 2195250 h 2991507"/>
              <a:gd name="connsiteX13" fmla="*/ 608544 w 1983085"/>
              <a:gd name="connsiteY13" fmla="*/ 2089164 h 2991507"/>
              <a:gd name="connsiteX14" fmla="*/ 351750 w 1983085"/>
              <a:gd name="connsiteY14" fmla="*/ 1949541 h 2991507"/>
              <a:gd name="connsiteX15" fmla="*/ 342904 w 1983085"/>
              <a:gd name="connsiteY15" fmla="*/ 1997936 h 2991507"/>
              <a:gd name="connsiteX16" fmla="*/ 396860 w 1983085"/>
              <a:gd name="connsiteY16" fmla="*/ 2349194 h 2991507"/>
              <a:gd name="connsiteX17" fmla="*/ 509109 w 1983085"/>
              <a:gd name="connsiteY17" fmla="*/ 2762247 h 2991507"/>
              <a:gd name="connsiteX18" fmla="*/ 553044 w 1983085"/>
              <a:gd name="connsiteY18" fmla="*/ 2882494 h 2991507"/>
              <a:gd name="connsiteX19" fmla="*/ 250563 w 1983085"/>
              <a:gd name="connsiteY19" fmla="*/ 2991507 h 2991507"/>
              <a:gd name="connsiteX20" fmla="*/ 63306 w 1983085"/>
              <a:gd name="connsiteY20" fmla="*/ 2363639 h 2991507"/>
              <a:gd name="connsiteX21" fmla="*/ 200 w 1983085"/>
              <a:gd name="connsiteY21" fmla="*/ 1690577 h 2991507"/>
              <a:gd name="connsiteX22" fmla="*/ 120047 w 1983085"/>
              <a:gd name="connsiteY22" fmla="*/ 908009 h 2991507"/>
              <a:gd name="connsiteX23" fmla="*/ 308179 w 1983085"/>
              <a:gd name="connsiteY23" fmla="*/ 433148 h 2991507"/>
              <a:gd name="connsiteX24" fmla="*/ 473686 w 1983085"/>
              <a:gd name="connsiteY24" fmla="*/ 172515 h 2991507"/>
              <a:gd name="connsiteX25" fmla="*/ 642537 w 1983085"/>
              <a:gd name="connsiteY25" fmla="*/ 0 h 2991507"/>
              <a:gd name="connsiteX26" fmla="*/ 761759 w 1983085"/>
              <a:gd name="connsiteY26" fmla="*/ 332056 h 2991507"/>
              <a:gd name="connsiteX27" fmla="*/ 754645 w 1983085"/>
              <a:gd name="connsiteY27" fmla="*/ 678085 h 2991507"/>
              <a:gd name="connsiteX28" fmla="*/ 577543 w 1983085"/>
              <a:gd name="connsiteY28" fmla="*/ 1005788 h 2991507"/>
              <a:gd name="connsiteX29" fmla="*/ 580017 w 1983085"/>
              <a:gd name="connsiteY29" fmla="*/ 1049853 h 2991507"/>
              <a:gd name="connsiteX30" fmla="*/ 998755 w 1983085"/>
              <a:gd name="connsiteY30" fmla="*/ 813397 h 2991507"/>
              <a:gd name="connsiteX31" fmla="*/ 1491149 w 1983085"/>
              <a:gd name="connsiteY31" fmla="*/ 701311 h 2991507"/>
              <a:gd name="connsiteX32" fmla="*/ 1503751 w 1983085"/>
              <a:gd name="connsiteY32" fmla="*/ 708401 h 29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83085" h="2991507">
                <a:moveTo>
                  <a:pt x="1503751" y="708401"/>
                </a:moveTo>
                <a:cubicBezTo>
                  <a:pt x="1523712" y="737061"/>
                  <a:pt x="1480707" y="845173"/>
                  <a:pt x="1441158" y="919813"/>
                </a:cubicBezTo>
                <a:cubicBezTo>
                  <a:pt x="1395959" y="1005116"/>
                  <a:pt x="1303636" y="1124669"/>
                  <a:pt x="1219955" y="1213129"/>
                </a:cubicBezTo>
                <a:cubicBezTo>
                  <a:pt x="1136275" y="1301590"/>
                  <a:pt x="1042931" y="1380723"/>
                  <a:pt x="939074" y="1450576"/>
                </a:cubicBezTo>
                <a:cubicBezTo>
                  <a:pt x="835217" y="1520429"/>
                  <a:pt x="606345" y="1620692"/>
                  <a:pt x="596813" y="1632245"/>
                </a:cubicBezTo>
                <a:cubicBezTo>
                  <a:pt x="587281" y="1643798"/>
                  <a:pt x="649167" y="1649587"/>
                  <a:pt x="767161" y="1653421"/>
                </a:cubicBezTo>
                <a:cubicBezTo>
                  <a:pt x="885155" y="1657255"/>
                  <a:pt x="1148491" y="1639184"/>
                  <a:pt x="1304775" y="1655250"/>
                </a:cubicBezTo>
                <a:cubicBezTo>
                  <a:pt x="1461059" y="1671316"/>
                  <a:pt x="1595303" y="1714658"/>
                  <a:pt x="1704867" y="1749816"/>
                </a:cubicBezTo>
                <a:cubicBezTo>
                  <a:pt x="1814430" y="1784976"/>
                  <a:pt x="1923629" y="1833850"/>
                  <a:pt x="1962156" y="1866208"/>
                </a:cubicBezTo>
                <a:cubicBezTo>
                  <a:pt x="2000683" y="1898565"/>
                  <a:pt x="1982548" y="1903952"/>
                  <a:pt x="1936030" y="1943962"/>
                </a:cubicBezTo>
                <a:cubicBezTo>
                  <a:pt x="1889511" y="1983971"/>
                  <a:pt x="1791890" y="2062239"/>
                  <a:pt x="1683043" y="2106263"/>
                </a:cubicBezTo>
                <a:cubicBezTo>
                  <a:pt x="1574197" y="2150286"/>
                  <a:pt x="1402519" y="2193274"/>
                  <a:pt x="1282951" y="2208104"/>
                </a:cubicBezTo>
                <a:cubicBezTo>
                  <a:pt x="1163382" y="2222935"/>
                  <a:pt x="1078036" y="2215074"/>
                  <a:pt x="965636" y="2195250"/>
                </a:cubicBezTo>
                <a:cubicBezTo>
                  <a:pt x="853235" y="2175427"/>
                  <a:pt x="710858" y="2130115"/>
                  <a:pt x="608544" y="2089164"/>
                </a:cubicBezTo>
                <a:cubicBezTo>
                  <a:pt x="506230" y="2048213"/>
                  <a:pt x="368968" y="1961518"/>
                  <a:pt x="351750" y="1949541"/>
                </a:cubicBezTo>
                <a:cubicBezTo>
                  <a:pt x="334532" y="1937564"/>
                  <a:pt x="335386" y="1931327"/>
                  <a:pt x="342904" y="1997936"/>
                </a:cubicBezTo>
                <a:cubicBezTo>
                  <a:pt x="350422" y="2064545"/>
                  <a:pt x="369159" y="2221809"/>
                  <a:pt x="396860" y="2349194"/>
                </a:cubicBezTo>
                <a:cubicBezTo>
                  <a:pt x="424561" y="2476579"/>
                  <a:pt x="467735" y="2639985"/>
                  <a:pt x="509109" y="2762247"/>
                </a:cubicBezTo>
                <a:lnTo>
                  <a:pt x="553044" y="2882494"/>
                </a:lnTo>
                <a:cubicBezTo>
                  <a:pt x="473777" y="2939687"/>
                  <a:pt x="326860" y="2968014"/>
                  <a:pt x="250563" y="2991507"/>
                </a:cubicBezTo>
                <a:cubicBezTo>
                  <a:pt x="170949" y="2783480"/>
                  <a:pt x="105033" y="2580461"/>
                  <a:pt x="63306" y="2363639"/>
                </a:cubicBezTo>
                <a:cubicBezTo>
                  <a:pt x="21579" y="2146817"/>
                  <a:pt x="-2461" y="1929490"/>
                  <a:pt x="200" y="1690577"/>
                </a:cubicBezTo>
                <a:cubicBezTo>
                  <a:pt x="2859" y="1451663"/>
                  <a:pt x="68717" y="1117581"/>
                  <a:pt x="120047" y="908009"/>
                </a:cubicBezTo>
                <a:cubicBezTo>
                  <a:pt x="171377" y="698438"/>
                  <a:pt x="249239" y="555730"/>
                  <a:pt x="308179" y="433148"/>
                </a:cubicBezTo>
                <a:cubicBezTo>
                  <a:pt x="367119" y="310566"/>
                  <a:pt x="414822" y="245163"/>
                  <a:pt x="473686" y="172515"/>
                </a:cubicBezTo>
                <a:cubicBezTo>
                  <a:pt x="525192" y="108949"/>
                  <a:pt x="595112" y="17610"/>
                  <a:pt x="642537" y="0"/>
                </a:cubicBezTo>
                <a:cubicBezTo>
                  <a:pt x="709556" y="115352"/>
                  <a:pt x="737990" y="210065"/>
                  <a:pt x="761759" y="332056"/>
                </a:cubicBezTo>
                <a:cubicBezTo>
                  <a:pt x="780973" y="477891"/>
                  <a:pt x="781276" y="547748"/>
                  <a:pt x="754645" y="678085"/>
                </a:cubicBezTo>
                <a:cubicBezTo>
                  <a:pt x="727497" y="810951"/>
                  <a:pt x="606647" y="943826"/>
                  <a:pt x="577543" y="1005788"/>
                </a:cubicBezTo>
                <a:cubicBezTo>
                  <a:pt x="548438" y="1067749"/>
                  <a:pt x="509816" y="1081918"/>
                  <a:pt x="580017" y="1049853"/>
                </a:cubicBezTo>
                <a:cubicBezTo>
                  <a:pt x="650219" y="1017789"/>
                  <a:pt x="846899" y="871489"/>
                  <a:pt x="998755" y="813397"/>
                </a:cubicBezTo>
                <a:cubicBezTo>
                  <a:pt x="1150609" y="755308"/>
                  <a:pt x="1446228" y="697135"/>
                  <a:pt x="1491149" y="701311"/>
                </a:cubicBezTo>
                <a:cubicBezTo>
                  <a:pt x="1496764" y="701833"/>
                  <a:pt x="1500901" y="704307"/>
                  <a:pt x="1503751" y="7084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DCA958C4-3098-E1EC-8CB0-92606B5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4" y="1559793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61" name="Freeform: Shape 6160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775645" y="4073460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163" name="Group 6162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81" y="4807207"/>
            <a:ext cx="918368" cy="1207049"/>
            <a:chOff x="-78390" y="3121814"/>
            <a:chExt cx="1118491" cy="1470079"/>
          </a:xfrm>
        </p:grpSpPr>
        <p:sp>
          <p:nvSpPr>
            <p:cNvPr id="6164" name="Freeform: Shape 6163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65" name="Freeform: Shape 6164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167" name="Freeform: Shape 6166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8E904-D56C-B8DE-2B5F-DD7463B8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288" y="6356350"/>
            <a:ext cx="5486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GB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DAB73-3DB0-329E-F3FA-9A2F838CD130}"/>
              </a:ext>
            </a:extLst>
          </p:cNvPr>
          <p:cNvSpPr txBox="1"/>
          <p:nvPr/>
        </p:nvSpPr>
        <p:spPr>
          <a:xfrm rot="18431046">
            <a:off x="-197875" y="1043853"/>
            <a:ext cx="3029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Lato" panose="020F0502020204030203" pitchFamily="34" charset="77"/>
              </a:rPr>
              <a:t>Martina, Stefania, </a:t>
            </a:r>
          </a:p>
          <a:p>
            <a:r>
              <a:rPr lang="it-IT" sz="2800" dirty="0">
                <a:latin typeface="Lato" panose="020F0502020204030203" pitchFamily="34" charset="77"/>
              </a:rPr>
              <a:t>Fabiana, Mara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B77AA-D557-04BE-8B9B-1783D803CE97}"/>
              </a:ext>
            </a:extLst>
          </p:cNvPr>
          <p:cNvSpPr txBox="1"/>
          <p:nvPr/>
        </p:nvSpPr>
        <p:spPr>
          <a:xfrm rot="5400000">
            <a:off x="10580962" y="3216413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latin typeface="Lato" panose="020F0502020204030203" pitchFamily="34" charset="77"/>
              </a:rPr>
              <a:t>Kassiopea</a:t>
            </a:r>
            <a:endParaRPr lang="it-IT" sz="2800" dirty="0">
              <a:latin typeface="Lato" panose="020F0502020204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24B6D-2B6D-D5E4-EE44-4548FEA75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883" y="3429000"/>
            <a:ext cx="3565385" cy="3374743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3A865E-B928-9DA1-D63E-02CF5C26F530}"/>
              </a:ext>
            </a:extLst>
          </p:cNvPr>
          <p:cNvSpPr txBox="1"/>
          <p:nvPr/>
        </p:nvSpPr>
        <p:spPr>
          <a:xfrm rot="18431046">
            <a:off x="-166292" y="5012415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Lato" panose="020F0502020204030203" pitchFamily="34" charset="77"/>
              </a:rPr>
              <a:t>… and Teresa</a:t>
            </a:r>
          </a:p>
        </p:txBody>
      </p:sp>
    </p:spTree>
    <p:extLst>
      <p:ext uri="{BB962C8B-B14F-4D97-AF65-F5344CB8AC3E}">
        <p14:creationId xmlns:p14="http://schemas.microsoft.com/office/powerpoint/2010/main" val="19527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178" name="Freeform: Shape 7177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9" name="Rectangle 7178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Isosceles Triangle 7182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FF065DF-E75D-CFD5-ACA3-B449CF64A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383" y="643467"/>
            <a:ext cx="9965470" cy="512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ADBDB-1F3F-F0FB-B81D-986861F1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487301" y="3918089"/>
            <a:ext cx="3252476" cy="332156"/>
          </a:xfrm>
        </p:spPr>
        <p:txBody>
          <a:bodyPr>
            <a:normAutofit/>
          </a:bodyPr>
          <a:lstStyle/>
          <a:p>
            <a:pPr algn="r" defTabSz="822960">
              <a:spcAft>
                <a:spcPts val="540"/>
              </a:spcAft>
            </a:pPr>
            <a:r>
              <a:rPr lang="it-IT" sz="9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Calaserena, 06OCT23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7713D-BDF7-8E2F-2854-11C516AC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2771" y="5882376"/>
            <a:ext cx="3909626" cy="332156"/>
          </a:xfrm>
        </p:spPr>
        <p:txBody>
          <a:bodyPr>
            <a:normAutofit/>
          </a:bodyPr>
          <a:lstStyle/>
          <a:p>
            <a:pPr algn="r" defTabSz="822960">
              <a:spcAft>
                <a:spcPts val="540"/>
              </a:spcAft>
            </a:pPr>
            <a:r>
              <a:rPr lang="en-GB" sz="9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A. Cardini / INFN Cagliari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B2D18-E1E5-FE8D-3F28-ABA161AA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5850" y="5882376"/>
            <a:ext cx="499101" cy="332156"/>
          </a:xfrm>
        </p:spPr>
        <p:txBody>
          <a:bodyPr>
            <a:normAutofit/>
          </a:bodyPr>
          <a:lstStyle/>
          <a:p>
            <a:pPr defTabSz="822960">
              <a:spcAft>
                <a:spcPts val="540"/>
              </a:spcAft>
            </a:pPr>
            <a:fld id="{241E77D3-9F39-9C4F-ACDF-C2055E33F260}" type="slidenum">
              <a:rPr lang="en-GB" sz="108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defTabSz="822960">
                <a:spcAft>
                  <a:spcPts val="540"/>
                </a:spcAft>
              </a:pPr>
              <a:t>17</a:t>
            </a:fld>
            <a:endParaRPr lang="en-GB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2FBE53-49F0-6DBB-ACA8-E4965489D692}"/>
              </a:ext>
            </a:extLst>
          </p:cNvPr>
          <p:cNvSpPr/>
          <p:nvPr/>
        </p:nvSpPr>
        <p:spPr>
          <a:xfrm>
            <a:off x="2403766" y="920405"/>
            <a:ext cx="1492746" cy="1537523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6CD38-FA3A-4DD3-737A-F84D126D66C2}"/>
              </a:ext>
            </a:extLst>
          </p:cNvPr>
          <p:cNvSpPr txBox="1"/>
          <p:nvPr/>
        </p:nvSpPr>
        <p:spPr>
          <a:xfrm>
            <a:off x="6465256" y="6183095"/>
            <a:ext cx="543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Lato" panose="020F0502020204030203" pitchFamily="34" charset="77"/>
              </a:rPr>
              <a:t>Rosanna for the </a:t>
            </a:r>
            <a:r>
              <a:rPr lang="it-IT" sz="2800" dirty="0" err="1">
                <a:latin typeface="Lato" panose="020F0502020204030203" pitchFamily="34" charset="77"/>
              </a:rPr>
              <a:t>Calaserena</a:t>
            </a:r>
            <a:r>
              <a:rPr lang="it-IT" sz="2800" dirty="0">
                <a:latin typeface="Lato" panose="020F0502020204030203" pitchFamily="34" charset="77"/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261203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D1812-DEFA-AAB6-C1E4-7ECA8569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F2D9F-151C-B3FD-84FE-81324749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53828" y="4197096"/>
            <a:ext cx="35753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 sz="1000">
                <a:solidFill>
                  <a:srgbClr val="FFFFFF"/>
                </a:solidFill>
              </a:rPr>
              <a:t>Calaserena, 06OCT23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68523-DB81-4C6E-BEDA-C3F7ABF6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3760" y="6356350"/>
            <a:ext cx="429768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GB" sz="1000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100F7-C9B3-59EC-B400-80A56C82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288" y="6356350"/>
            <a:ext cx="5486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21CB6-938D-8160-22BB-147BFDC8FC99}"/>
              </a:ext>
            </a:extLst>
          </p:cNvPr>
          <p:cNvSpPr txBox="1"/>
          <p:nvPr/>
        </p:nvSpPr>
        <p:spPr>
          <a:xfrm>
            <a:off x="2306340" y="5813368"/>
            <a:ext cx="7579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FFFF00"/>
                </a:solidFill>
                <a:latin typeface="Lato" panose="020F0502020204030203" pitchFamily="34" charset="77"/>
              </a:rPr>
              <a:t>Thank </a:t>
            </a:r>
            <a:r>
              <a:rPr lang="it-IT" sz="4000" dirty="0" err="1">
                <a:solidFill>
                  <a:srgbClr val="FFFF00"/>
                </a:solidFill>
                <a:latin typeface="Lato" panose="020F0502020204030203" pitchFamily="34" charset="77"/>
              </a:rPr>
              <a:t>you</a:t>
            </a:r>
            <a:r>
              <a:rPr lang="it-IT" sz="4000" dirty="0">
                <a:solidFill>
                  <a:srgbClr val="FFFF00"/>
                </a:solidFill>
                <a:latin typeface="Lato" panose="020F0502020204030203" pitchFamily="34" charset="77"/>
              </a:rPr>
              <a:t> for </a:t>
            </a:r>
            <a:r>
              <a:rPr lang="it-IT" sz="4000" dirty="0" err="1">
                <a:solidFill>
                  <a:srgbClr val="FFFF00"/>
                </a:solidFill>
                <a:latin typeface="Lato" panose="020F0502020204030203" pitchFamily="34" charset="77"/>
              </a:rPr>
              <a:t>your</a:t>
            </a:r>
            <a:r>
              <a:rPr lang="it-IT" sz="4000" dirty="0">
                <a:solidFill>
                  <a:srgbClr val="FFFF00"/>
                </a:solidFill>
                <a:latin typeface="Lato" panose="020F0502020204030203" pitchFamily="34" charset="77"/>
              </a:rPr>
              <a:t> </a:t>
            </a:r>
            <a:r>
              <a:rPr lang="it-IT" sz="4000" dirty="0" err="1">
                <a:solidFill>
                  <a:srgbClr val="FFFF00"/>
                </a:solidFill>
                <a:latin typeface="Lato" panose="020F0502020204030203" pitchFamily="34" charset="77"/>
              </a:rPr>
              <a:t>participation</a:t>
            </a:r>
            <a:r>
              <a:rPr lang="it-IT" sz="4000" dirty="0">
                <a:solidFill>
                  <a:srgbClr val="FFFF00"/>
                </a:solidFill>
                <a:latin typeface="Lato" panose="020F0502020204030203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62092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AEE3-400C-09B8-37A5-26F14AE5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Calaserena, 06OCT23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91A31-90D0-D2FA-9F47-6C46EC34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Cardini / INFN Cagliari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90BA-F825-0DAC-6FE4-3F16AE22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E77D3-9F39-9C4F-ACDF-C2055E33F260}" type="slidenum">
              <a:rPr lang="en-GB" smtClean="0"/>
              <a:t>19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34DA51-AEE7-3B37-3180-639E4F3153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46"/>
                    </a14:imgEffect>
                    <a14:imgEffect>
                      <a14:brightnessContrast bright="3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4" t="70"/>
          <a:stretch/>
        </p:blipFill>
        <p:spPr>
          <a:xfrm>
            <a:off x="3811501" y="1287837"/>
            <a:ext cx="4568998" cy="4605064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693CE-D8ED-BA64-E47D-7E8442D7EBCF}"/>
              </a:ext>
            </a:extLst>
          </p:cNvPr>
          <p:cNvSpPr/>
          <p:nvPr/>
        </p:nvSpPr>
        <p:spPr>
          <a:xfrm>
            <a:off x="3238052" y="858835"/>
            <a:ext cx="5723068" cy="54989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323776"/>
              </a:avLst>
            </a:prstTxWarp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Have a safe trip back &amp; see you all again at TWEPP 2024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7E708B4A-52CF-EEE5-DAE7-4AE85BE367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AB95D780-FA22-89AB-AA8B-2F3F66C5F3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41E8CA-96FB-497A-1ED0-02430BCF2E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653" y="1338075"/>
            <a:ext cx="4500000" cy="45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038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460914-B30B-8A82-C1E1-4E05FB450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BEE79-52A5-B1D1-F6A9-25596F422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00D40-07C9-C7EA-53BB-81DD1A63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FDEF7-DA39-AFCC-BC78-41098250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2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201CBFE-504A-D802-B319-B9AA89B95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7FE052F-F69F-E72E-BFF4-0DD07675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A539F-D2B4-1EAF-BF97-7F5BEE7C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Calaserena, 06OCT23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AE65E-F9FF-3FF0-8011-59922497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2B91-D262-DEA9-1293-94E6C29B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8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43889ED-A596-C85C-162D-B1A0DBC06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A20B9C9-1465-4D8C-EEB2-FBF18B2BA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CE81B-4BB5-0F6B-83D2-10917F40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Calaserena, 06OCT23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CB68A-C21B-2B6D-D820-E9181661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DF323-9963-0182-96FA-8C39031C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76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95C6DBC-E1F8-5C3F-5CCA-04A1FF858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DCF1812-73F3-AF04-72CD-5718C29DE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E48AEBE1-D961-7CAF-A646-1607A8C15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2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BAF6DA9-6DE3-BB17-99CA-AB6B9B0EB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70717-13D1-28A6-7724-6198249B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1731" y="5989955"/>
            <a:ext cx="321836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481E6-AC51-478A-5571-5D8CDC95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731" y="6355080"/>
            <a:ext cx="4442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1F512-C4DB-3521-6D81-A697DD1C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232" y="6355080"/>
            <a:ext cx="50524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1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EE20823-CA1E-5C5B-B908-5B6F2F5CD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4F268-B6AB-2CEC-B506-B3AF039D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82BBA-7F3B-2C1A-5FB3-2B979EC7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6440B-ACAA-C7FC-A5E2-02D17147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4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E70BC2B-9EBB-A604-1A61-0807C7C8B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6887045" y="10"/>
            <a:ext cx="4661488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C5E61D2-83DF-79A6-EFD8-4C71680F0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5B7CD-3DB9-7294-FCF1-622DAFE08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9D4CD-5762-770D-FF30-FCD16250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7" y="6355080"/>
            <a:ext cx="4614333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71ABF-1E17-6BD4-CB00-A424E84A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05936" y="6350166"/>
            <a:ext cx="2743200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94075-43B2-B398-C358-FE6CB202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978" y="6350166"/>
            <a:ext cx="1455821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3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4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FA41CF6-480A-99CB-57C9-D91C990F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2549" y="710490"/>
            <a:ext cx="3122143" cy="23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D6D674F-4BA9-6653-ED82-8FE4BAB4B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48159" y="3748194"/>
            <a:ext cx="1853723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49C63635-9D2E-0E48-F76D-80F35331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1676" y="1267428"/>
            <a:ext cx="3252903" cy="43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72542957-A060-71C0-528C-62F6B1CC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13518" y="1267428"/>
            <a:ext cx="3252903" cy="43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0C578-CB39-EF46-265F-B8D7AA6B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548" y="6356350"/>
            <a:ext cx="605960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A. Cardini / INFN Cagliari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DFDBB-D5BD-5508-5051-84C03F0B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356350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Calaserena, 06OCT23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47427-1C6A-0E8A-472E-0C7E7F77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8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31" name="Rectangle 1333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C20F051F-7174-F801-4A57-1EF5CA7CE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AA9AB9BF-B51E-BB05-48AB-129B6FE0E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3E24B7CF-906B-520A-F57C-71EAF9736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B314AF5-DA21-1BD0-B930-4DA0F4B16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53E8E6-7622-25FC-0C70-A2C0AFD1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Calaserena, 06OCT23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704D2-B378-EEEB-CF07-82AFF1AA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A. Cardini / INFN Cagliari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FFED-D65D-71EE-A5E3-2FDB1996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1E77D3-9F39-9C4F-ACDF-C2055E33F260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7236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9833</TotalTime>
  <Words>249</Words>
  <Application>Microsoft Macintosh PowerPoint</Application>
  <PresentationFormat>Widescreen</PresentationFormat>
  <Paragraphs>69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TWEPP 2023 in Sardegna, Italy</dc:title>
  <dc:creator>Corrado Cicalo'</dc:creator>
  <cp:lastModifiedBy>Alessandro Cardini</cp:lastModifiedBy>
  <cp:revision>159</cp:revision>
  <dcterms:created xsi:type="dcterms:W3CDTF">2022-04-22T08:35:20Z</dcterms:created>
  <dcterms:modified xsi:type="dcterms:W3CDTF">2023-10-06T08:42:01Z</dcterms:modified>
</cp:coreProperties>
</file>