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97A060-5B36-4B41-BDC3-0ADE65D06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7083780-94C2-46F1-9403-EBB3FF2D9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A77768-B98E-4EC7-96DA-04AD18842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E17578-2494-46F5-B39E-38CACDC42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1E1A9F4-D97F-4CED-9741-74DAE245E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382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31B3C1-D810-415B-8850-A0E1BE28D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448EB13-2B59-4E6E-ACB4-999715D9FF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4CA643-4020-465D-86A0-C4A36A001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CD39AF-A4E7-41BD-A8E2-F9F6468E1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473E0F6-7264-4AB4-8E11-9BBDEA45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802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2664289-8FFE-4E0E-8438-55F48DBB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F46A274-C6EA-4F95-A278-11E48999A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1C2B2F-AB10-4EF7-A465-6CEDA1C97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170AD1-47E2-429E-9E5C-91345D212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852358-393D-4CCD-B305-89F012B2C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890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F3FA28-167C-4EED-9A06-00AB44E38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7D2D3F-38EE-461C-A5F6-488FABF33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2B1BA3-09E7-4D37-A848-19C3BCF59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9F2979-D170-4DE0-B379-F1B7C5AE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45CE1F2-78BC-4669-8799-55C78C85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519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6131BF-87A9-4250-ABB0-F062B422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258CA4F-EC79-4AB5-8DCA-66C4E4B6D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7FCC54-B6A1-4E51-909C-945824B8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4D1C53-17C9-417E-A174-F96B4E797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F4B1F8D-4029-44E9-964E-D3C9217C2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185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212292-FEF1-4ECB-B663-489CD16F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EAA147-68AB-4039-B8C9-FF9ABEE432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66F91A-F06C-4D0B-9BEA-630F9D557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EC9103F-6FB4-4688-9EB5-B7FE08842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BFAB36B-D0C9-4218-8A7F-9159245A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DA207F5-9F11-49C4-8627-FB729E168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881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BDF93D-3C20-4E9D-8F71-032FAFD69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03C0F01-E244-41B0-969E-E8DCA7E17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694325-97FC-4827-9C5C-64425C5DB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A7FE67C-0C03-4C56-ABF3-FD142C92E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8B70C8C-EF73-4CB5-BE3C-1D2836DC1C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99C3770-505C-4FEF-8AFA-DA6DC3984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6F57615-70A0-4C22-9BB5-1C0B2F76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93B6921-8DCF-413C-ABDC-4761F68A3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09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B1F514-9F91-4371-8994-D30E7A7A3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0B9FFD8-20E5-4815-873B-3FACDC28A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647DC74-7629-420B-A47D-3D677F812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911AA74-B128-45E5-A775-2297C63C8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8995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6E5F749-11F2-4C59-8CB0-5300FBE9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3FE40C1-E365-4931-84E3-838C2A1D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45D5111-117A-4B76-ABE6-C80882401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7839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A52BCF-D34F-48ED-8869-24D98A6B8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A0DE21-5714-43C7-B2FC-E5A2DFFB2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CA9129-BB1C-4503-9AB8-FC1CC2F14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2C3823F-7AFF-4294-A5AA-28E6CAA00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C322DE0-EAD5-4BE2-AD53-B301D4A81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CE39A7-C451-4EB3-B253-C30178EE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333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A3A552-65DE-49A7-825E-A3C989748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BC1DA626-7E84-4419-8944-2C1307B35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BEF997C-EA55-4BC5-8E63-5FFC015EB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D990117-B310-44A2-B1DF-DF048D3BE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C15CFE7-25DC-44A2-A2E7-339BD270A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BEE8293-EF5A-4A69-8BBB-2128D31E0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65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049D4D2-09AE-4148-A77C-111F32FC5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675B5C0-754F-4AA8-A09B-71DFFD016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80771AB-D502-4F5B-B02D-10C445C81A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468DD-4AB9-4F6A-B3A9-8B425AA4DA86}" type="datetimeFigureOut">
              <a:rPr lang="zh-CN" altLang="en-US" smtClean="0"/>
              <a:t>2022/12/19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FD66772-C9DE-4605-8526-FC89D8E715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4B7C556-84A8-434C-8199-04ACEC6DB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20683-1D96-49BE-90F4-575E3D598B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597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E6BF1D-4174-4B01-AA74-D3644057D6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News From IHEP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1811F25-10E3-4556-9055-3537B61540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Rui </a:t>
            </a:r>
            <a:r>
              <a:rPr lang="en-US" altLang="zh-CN" dirty="0" err="1"/>
              <a:t>Qiao</a:t>
            </a:r>
            <a:r>
              <a:rPr lang="en-US" altLang="zh-CN" dirty="0"/>
              <a:t>; </a:t>
            </a:r>
            <a:r>
              <a:rPr lang="en-US" altLang="zh-CN" dirty="0" err="1"/>
              <a:t>Ke</a:t>
            </a:r>
            <a:r>
              <a:rPr lang="en-US" altLang="zh-CN" dirty="0"/>
              <a:t> Gong; Wen-Xi Peng;</a:t>
            </a:r>
          </a:p>
        </p:txBody>
      </p:sp>
    </p:spTree>
    <p:extLst>
      <p:ext uri="{BB962C8B-B14F-4D97-AF65-F5344CB8AC3E}">
        <p14:creationId xmlns:p14="http://schemas.microsoft.com/office/powerpoint/2010/main" val="1451253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1AAEC5-A845-42DF-B8F8-9768DE705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Schedule (Preliminary)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E5A11913-41D5-4991-A0FF-5A8ACC21C5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458219"/>
              </p:ext>
            </p:extLst>
          </p:nvPr>
        </p:nvGraphicFramePr>
        <p:xfrm>
          <a:off x="335902" y="1690688"/>
          <a:ext cx="11569959" cy="39543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599084867"/>
                    </a:ext>
                  </a:extLst>
                </a:gridCol>
                <a:gridCol w="10655559">
                  <a:extLst>
                    <a:ext uri="{9D8B030D-6E8A-4147-A177-3AD203B41FA5}">
                      <a16:colId xmlns:a16="http://schemas.microsoft.com/office/drawing/2014/main" val="1049447578"/>
                    </a:ext>
                  </a:extLst>
                </a:gridCol>
              </a:tblGrid>
              <a:tr h="7694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Year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Mission</a:t>
                      </a:r>
                      <a:endParaRPr lang="zh-CN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5641974"/>
                  </a:ext>
                </a:extLst>
              </a:tr>
              <a:tr h="7694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2023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400" dirty="0"/>
                        <a:t>Develop the </a:t>
                      </a:r>
                      <a:r>
                        <a:rPr lang="en-US" altLang="zh-CN" sz="2400" b="1" dirty="0"/>
                        <a:t>electrical model </a:t>
                      </a:r>
                      <a:r>
                        <a:rPr lang="en-US" altLang="zh-CN" sz="2400" dirty="0"/>
                        <a:t>to check the electrical interface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400" dirty="0"/>
                        <a:t>Develop the </a:t>
                      </a:r>
                      <a:r>
                        <a:rPr lang="en-US" altLang="zh-CN" sz="2400" b="1" dirty="0"/>
                        <a:t>engineering model </a:t>
                      </a:r>
                      <a:r>
                        <a:rPr lang="en-US" altLang="zh-CN" sz="2400" dirty="0"/>
                        <a:t>to check the mechanical and thermal design</a:t>
                      </a:r>
                      <a:endParaRPr lang="zh-CN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8308503"/>
                  </a:ext>
                </a:extLst>
              </a:tr>
              <a:tr h="7694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2024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400" dirty="0"/>
                        <a:t>Develop the </a:t>
                      </a:r>
                      <a:r>
                        <a:rPr lang="en-US" altLang="zh-CN" sz="2400" b="1" dirty="0"/>
                        <a:t>qualification model</a:t>
                      </a:r>
                      <a:r>
                        <a:rPr lang="en-US" altLang="zh-CN" sz="2400" dirty="0"/>
                        <a:t>, and accomplish the qualification test.</a:t>
                      </a:r>
                      <a:endParaRPr lang="zh-CN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3894371"/>
                  </a:ext>
                </a:extLst>
              </a:tr>
              <a:tr h="7694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2025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2400" dirty="0"/>
                        <a:t>Develop the </a:t>
                      </a:r>
                      <a:r>
                        <a:rPr lang="en-US" altLang="zh-CN" sz="2400" b="1" dirty="0"/>
                        <a:t>flight model</a:t>
                      </a:r>
                      <a:r>
                        <a:rPr lang="en-US" altLang="zh-CN" sz="2400" dirty="0"/>
                        <a:t>, and accomplish the qualification test.</a:t>
                      </a:r>
                      <a:endParaRPr lang="zh-CN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9224899"/>
                  </a:ext>
                </a:extLst>
              </a:tr>
              <a:tr h="7694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2026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400" dirty="0"/>
                        <a:t>Deliver the flight model to CAST and accomplish the integration test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2400" dirty="0"/>
                        <a:t>Deliver the flight model to Launch Center and accomplish the test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1165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176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9F6658-B6B6-407D-85A1-DBF2EA65A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Recent </a:t>
            </a:r>
            <a:r>
              <a:rPr lang="en-US" altLang="zh-CN" dirty="0" err="1"/>
              <a:t>ToDo</a:t>
            </a:r>
            <a:r>
              <a:rPr lang="en-US" altLang="zh-CN" dirty="0"/>
              <a:t> List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C6A47D-161A-4522-8BED-3B503BFD7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altLang="zh-CN" dirty="0"/>
              <a:t>From the HERD payload:</a:t>
            </a:r>
          </a:p>
          <a:p>
            <a:pPr lvl="1"/>
            <a:r>
              <a:rPr lang="en-US" altLang="zh-CN" b="1" dirty="0"/>
              <a:t>Jan 2023</a:t>
            </a:r>
            <a:r>
              <a:rPr lang="en-US" altLang="zh-CN" dirty="0"/>
              <a:t>: sign the IDS (v1) (Interface Data sheet) </a:t>
            </a:r>
          </a:p>
          <a:p>
            <a:pPr lvl="1"/>
            <a:r>
              <a:rPr lang="en-US" altLang="zh-CN" b="1" dirty="0"/>
              <a:t>Mar 2023</a:t>
            </a:r>
            <a:r>
              <a:rPr lang="en-US" altLang="zh-CN" dirty="0"/>
              <a:t>: Preliminary design and development schedule for  Phase C (Engineering Model, Qualification Model)</a:t>
            </a:r>
          </a:p>
          <a:p>
            <a:r>
              <a:rPr lang="en-US" altLang="zh-CN" dirty="0"/>
              <a:t>Detector:</a:t>
            </a:r>
          </a:p>
          <a:p>
            <a:pPr lvl="1"/>
            <a:r>
              <a:rPr lang="en-US" altLang="zh-CN" b="1" dirty="0"/>
              <a:t>Jan 2023</a:t>
            </a:r>
            <a:r>
              <a:rPr lang="en-US" altLang="zh-CN" dirty="0"/>
              <a:t>: What is the best detector parameter according to test beam results? IHEP-SCD with 10 setups, </a:t>
            </a:r>
            <a:r>
              <a:rPr lang="en-US" altLang="zh-CN" dirty="0">
                <a:solidFill>
                  <a:srgbClr val="FF0000"/>
                </a:solidFill>
              </a:rPr>
              <a:t>AMS-Upgrade</a:t>
            </a:r>
            <a:r>
              <a:rPr lang="en-US" altLang="zh-CN" dirty="0"/>
              <a:t>, FOOT. </a:t>
            </a:r>
            <a:r>
              <a:rPr lang="en-US" altLang="zh-CN" b="1" dirty="0">
                <a:solidFill>
                  <a:srgbClr val="FF0000"/>
                </a:solidFill>
              </a:rPr>
              <a:t>Need PID</a:t>
            </a:r>
            <a:r>
              <a:rPr lang="en-US" altLang="zh-CN" dirty="0"/>
              <a:t> of high-Z from other detectors.</a:t>
            </a:r>
          </a:p>
          <a:p>
            <a:pPr lvl="1"/>
            <a:r>
              <a:rPr lang="en-US" altLang="zh-CN" dirty="0"/>
              <a:t>Order detector from </a:t>
            </a:r>
            <a:r>
              <a:rPr lang="en-US" altLang="zh-CN" b="1" dirty="0"/>
              <a:t>which</a:t>
            </a:r>
            <a:r>
              <a:rPr lang="en-US" altLang="zh-CN" dirty="0"/>
              <a:t> company? 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00975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7C4BBF-EC79-4B96-B7C6-A302D03C7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Recent </a:t>
            </a:r>
            <a:r>
              <a:rPr lang="en-US" altLang="zh-CN" dirty="0" err="1"/>
              <a:t>ToDo</a:t>
            </a:r>
            <a:r>
              <a:rPr lang="en-US" altLang="zh-CN" dirty="0"/>
              <a:t> List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25D9D13-EF8E-4136-9F83-70AB4D422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682620" cy="4351338"/>
          </a:xfrm>
        </p:spPr>
        <p:txBody>
          <a:bodyPr/>
          <a:lstStyle/>
          <a:p>
            <a:r>
              <a:rPr lang="en-US" altLang="zh-CN" dirty="0"/>
              <a:t>Mechanism:</a:t>
            </a:r>
          </a:p>
          <a:p>
            <a:pPr lvl="1"/>
            <a:r>
              <a:rPr lang="en-US" altLang="zh-CN" dirty="0"/>
              <a:t>Integrated design with Fanout-Board and PSD.</a:t>
            </a:r>
          </a:p>
          <a:p>
            <a:pPr lvl="1"/>
            <a:r>
              <a:rPr lang="en-US" altLang="zh-CN" dirty="0"/>
              <a:t>Prototype and test.</a:t>
            </a:r>
          </a:p>
          <a:p>
            <a:r>
              <a:rPr lang="en-US" altLang="zh-CN" dirty="0"/>
              <a:t>ASIC:</a:t>
            </a:r>
          </a:p>
          <a:p>
            <a:pPr lvl="1"/>
            <a:r>
              <a:rPr lang="en-US" altLang="zh-CN" dirty="0"/>
              <a:t>Any news from the </a:t>
            </a:r>
            <a:r>
              <a:rPr lang="en-US" altLang="zh-CN" b="1" dirty="0"/>
              <a:t>Turin ASIC</a:t>
            </a:r>
            <a:r>
              <a:rPr lang="en-US" altLang="zh-CN" dirty="0"/>
              <a:t>?</a:t>
            </a:r>
          </a:p>
          <a:p>
            <a:r>
              <a:rPr lang="en-US" altLang="zh-CN" dirty="0"/>
              <a:t>BT2023:</a:t>
            </a:r>
          </a:p>
          <a:p>
            <a:pPr lvl="1"/>
            <a:r>
              <a:rPr lang="en-US" altLang="zh-CN" dirty="0"/>
              <a:t>IHEP SCD: current sensor with 1or2 </a:t>
            </a:r>
            <a:r>
              <a:rPr lang="en-US" altLang="zh-CN" dirty="0" err="1"/>
              <a:t>paramters</a:t>
            </a:r>
            <a:r>
              <a:rPr lang="en-US" altLang="zh-CN" dirty="0"/>
              <a:t>.</a:t>
            </a:r>
          </a:p>
          <a:p>
            <a:pPr lvl="1"/>
            <a:r>
              <a:rPr lang="en-US" altLang="zh-CN" dirty="0"/>
              <a:t>IHEP PIN: high-Z PID</a:t>
            </a:r>
          </a:p>
          <a:p>
            <a:pPr lvl="1"/>
            <a:r>
              <a:rPr lang="en-US" altLang="zh-CN" dirty="0"/>
              <a:t>IT SCD: ?</a:t>
            </a:r>
          </a:p>
          <a:p>
            <a:pPr lvl="1"/>
            <a:endParaRPr lang="en-US" altLang="zh-CN" dirty="0"/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95EFB2C-B5EC-466D-BFCC-CEC54E64D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0820" y="828675"/>
            <a:ext cx="223837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905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211</Words>
  <Application>Microsoft Office PowerPoint</Application>
  <PresentationFormat>宽屏</PresentationFormat>
  <Paragraphs>33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News From IHEP</vt:lpstr>
      <vt:lpstr>Schedule (Preliminary)</vt:lpstr>
      <vt:lpstr>Recent ToDo List</vt:lpstr>
      <vt:lpstr>Recent ToDo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 From IHEP</dc:title>
  <dc:creator>Yuodaa220729</dc:creator>
  <cp:lastModifiedBy>Yuodaa220729</cp:lastModifiedBy>
  <cp:revision>22</cp:revision>
  <dcterms:created xsi:type="dcterms:W3CDTF">2022-12-19T02:24:43Z</dcterms:created>
  <dcterms:modified xsi:type="dcterms:W3CDTF">2022-12-19T03:51:28Z</dcterms:modified>
</cp:coreProperties>
</file>