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1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19AED-67DB-4E56-8EAB-8A873B01426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55774-9B0B-4576-A788-EF92E4CDFA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56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38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28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280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0277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606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165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857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372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28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237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90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761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53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6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7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80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11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1A66E-DFEC-4A9D-80DD-A8EAC5EB31B1}" type="datetimeFigureOut">
              <a:rPr lang="it-IT" smtClean="0"/>
              <a:t>12/12/2022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F9A29-5CBE-4F9B-B0B9-08E82CB721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713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09DA14-A9D4-EA84-7115-344F135D3338}"/>
              </a:ext>
            </a:extLst>
          </p:cNvPr>
          <p:cNvSpPr txBox="1"/>
          <p:nvPr/>
        </p:nvSpPr>
        <p:spPr>
          <a:xfrm>
            <a:off x="2231922" y="2921168"/>
            <a:ext cx="66014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dirty="0"/>
              <a:t>RADIOPROTEZIONE</a:t>
            </a:r>
          </a:p>
        </p:txBody>
      </p:sp>
    </p:spTree>
    <p:extLst>
      <p:ext uri="{BB962C8B-B14F-4D97-AF65-F5344CB8AC3E}">
        <p14:creationId xmlns:p14="http://schemas.microsoft.com/office/powerpoint/2010/main" val="849073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80F35F-063C-7B4D-8C99-83A5BB0A6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PROTOCOLLO AGGIUNTIVO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C60848-B235-629C-DF77-4685028C6311}"/>
              </a:ext>
            </a:extLst>
          </p:cNvPr>
          <p:cNvSpPr txBox="1"/>
          <p:nvPr/>
        </p:nvSpPr>
        <p:spPr>
          <a:xfrm>
            <a:off x="680321" y="2726608"/>
            <a:ext cx="98733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Applicazione della Legge 332/2005 sull’obbligo di comunicazione dei dati di cui agli articoli 2 e 3 del Protocollo Aggiuntivo in esecuzione del trattato di non proliferazione delle armi nucleari</a:t>
            </a:r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/>
              <a:t>Nota informativa ai Direttori del 5 luglio 2022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/>
              <a:t>Mail ai direttori interessati del 24 ottobre 2022 relativamente all’Esperimento </a:t>
            </a:r>
            <a:r>
              <a:rPr lang="it-IT" sz="2400" dirty="0" err="1"/>
              <a:t>nTof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214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84006C-0B01-FD14-356E-2C874488C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Materiali Attivati</a:t>
            </a:r>
            <a:br>
              <a:rPr lang="it-IT" dirty="0"/>
            </a:br>
            <a:r>
              <a:rPr lang="it-IT" dirty="0"/>
              <a:t>Incontro al CERN del 10 novembre 2022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ED095A5-AA65-08E8-7F0D-A5195DF71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52" y="2040173"/>
            <a:ext cx="5227347" cy="4602427"/>
          </a:xfrm>
          <a:prstGeom prst="rect">
            <a:avLst/>
          </a:prstGeom>
        </p:spPr>
      </p:pic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7D7FE80C-C094-9570-11C4-6ABCAC67804B}"/>
              </a:ext>
            </a:extLst>
          </p:cNvPr>
          <p:cNvCxnSpPr/>
          <p:nvPr/>
        </p:nvCxnSpPr>
        <p:spPr>
          <a:xfrm flipV="1">
            <a:off x="2654710" y="4768645"/>
            <a:ext cx="4080387" cy="6489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B6A1496-2100-924D-D968-A68A339A4526}"/>
              </a:ext>
            </a:extLst>
          </p:cNvPr>
          <p:cNvSpPr txBox="1"/>
          <p:nvPr/>
        </p:nvSpPr>
        <p:spPr>
          <a:xfrm>
            <a:off x="6735097" y="3614483"/>
            <a:ext cx="5362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Conclusioni</a:t>
            </a:r>
            <a:r>
              <a:rPr lang="en-US" dirty="0"/>
              <a:t> </a:t>
            </a:r>
            <a:r>
              <a:rPr lang="en-US" dirty="0" err="1"/>
              <a:t>dell’incontro</a:t>
            </a:r>
            <a:r>
              <a:rPr lang="en-US" dirty="0"/>
              <a:t>, il CERN </a:t>
            </a:r>
            <a:r>
              <a:rPr lang="en-US" dirty="0" err="1"/>
              <a:t>modificherà</a:t>
            </a:r>
            <a:r>
              <a:rPr lang="en-US" dirty="0"/>
              <a:t> il file di </a:t>
            </a:r>
            <a:r>
              <a:rPr lang="en-US" dirty="0" err="1"/>
              <a:t>allontanamento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</a:t>
            </a:r>
            <a:r>
              <a:rPr lang="en-US" dirty="0" err="1"/>
              <a:t>inserendo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- Conversion factor (5 count/s --&gt; 5 </a:t>
            </a:r>
            <a:r>
              <a:rPr lang="en-US" dirty="0" err="1"/>
              <a:t>nSv</a:t>
            </a:r>
            <a:r>
              <a:rPr lang="en-US" dirty="0"/>
              <a:t>/hour) </a:t>
            </a:r>
          </a:p>
          <a:p>
            <a:endParaRPr lang="en-US" dirty="0"/>
          </a:p>
          <a:p>
            <a:r>
              <a:rPr lang="en-US" dirty="0"/>
              <a:t>- a statement saying that “those appearing</a:t>
            </a:r>
          </a:p>
          <a:p>
            <a:r>
              <a:rPr lang="en-US" dirty="0"/>
              <a:t>in the TREC files are comprehensive radiation measurement”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754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84006C-0B01-FD14-356E-2C874488CEB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Laboratori Nazionali di Frascati</a:t>
            </a:r>
            <a:br>
              <a:rPr lang="it-IT" dirty="0"/>
            </a:br>
            <a:r>
              <a:rPr lang="it-IT" dirty="0"/>
              <a:t>Nulla Osta DAFNE (19-9-2019)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8991E0F-7040-6D6B-CD35-1214E5363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60" y="3429000"/>
            <a:ext cx="11511679" cy="12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5764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Berlino</Template>
  <TotalTime>38</TotalTime>
  <Words>117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</vt:lpstr>
      <vt:lpstr>Berlino</vt:lpstr>
      <vt:lpstr>Presentazione standard di PowerPoint</vt:lpstr>
      <vt:lpstr>PROTOCOLLO AGGIUNTIVO</vt:lpstr>
      <vt:lpstr>Materiali Attivati Incontro al CERN del 10 novembre 2022</vt:lpstr>
      <vt:lpstr>Laboratori Nazionali di Frascati Nulla Osta DAFNE (19-9-2019)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Dalla Vecchia</dc:creator>
  <cp:lastModifiedBy>Marta Dalla Vecchia</cp:lastModifiedBy>
  <cp:revision>3</cp:revision>
  <dcterms:created xsi:type="dcterms:W3CDTF">2022-12-06T14:18:51Z</dcterms:created>
  <dcterms:modified xsi:type="dcterms:W3CDTF">2022-12-12T09:53:16Z</dcterms:modified>
</cp:coreProperties>
</file>