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>
          <p15:clr>
            <a:srgbClr val="A4A3A4"/>
          </p15:clr>
        </p15:guide>
        <p15:guide id="2" orient="horz" pos="2122">
          <p15:clr>
            <a:srgbClr val="A4A3A4"/>
          </p15:clr>
        </p15:guide>
        <p15:guide id="3" pos="2319">
          <p15:clr>
            <a:srgbClr val="A4A3A4"/>
          </p15:clr>
        </p15:guide>
        <p15:guide id="4" pos="4247">
          <p15:clr>
            <a:srgbClr val="A4A3A4"/>
          </p15:clr>
        </p15:guide>
        <p15:guide id="5" pos="73">
          <p15:clr>
            <a:srgbClr val="A4A3A4"/>
          </p15:clr>
        </p15:guide>
        <p15:guide id="6" pos="16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4660"/>
  </p:normalViewPr>
  <p:slideViewPr>
    <p:cSldViewPr showGuides="1">
      <p:cViewPr varScale="1">
        <p:scale>
          <a:sx n="88" d="100"/>
          <a:sy n="88" d="100"/>
        </p:scale>
        <p:origin x="3864" y="176"/>
      </p:cViewPr>
      <p:guideLst>
        <p:guide orient="horz" pos="6023"/>
        <p:guide orient="horz" pos="2122"/>
        <p:guide pos="2319"/>
        <p:guide pos="4247"/>
        <p:guide pos="73"/>
        <p:guide pos="16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14.11.22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172B36-AA57-B889-5957-E1AA70B508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840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15888" y="3610870"/>
            <a:ext cx="3241105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" name="Shape 123"/>
          <p:cNvSpPr/>
          <p:nvPr/>
        </p:nvSpPr>
        <p:spPr>
          <a:xfrm>
            <a:off x="115888" y="8140346"/>
            <a:ext cx="6625533" cy="985271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6" name="Shape 130"/>
          <p:cNvSpPr/>
          <p:nvPr/>
        </p:nvSpPr>
        <p:spPr>
          <a:xfrm>
            <a:off x="3489158" y="3610870"/>
            <a:ext cx="3252263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3" name="Shape 121"/>
          <p:cNvSpPr/>
          <p:nvPr/>
        </p:nvSpPr>
        <p:spPr>
          <a:xfrm>
            <a:off x="115888" y="2550546"/>
            <a:ext cx="6625533" cy="8181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4" name="Shape 121"/>
          <p:cNvSpPr/>
          <p:nvPr/>
        </p:nvSpPr>
        <p:spPr>
          <a:xfrm flipV="1">
            <a:off x="3707222" y="3440830"/>
            <a:ext cx="2041224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" name="Shape 121"/>
          <p:cNvSpPr/>
          <p:nvPr/>
        </p:nvSpPr>
        <p:spPr>
          <a:xfrm flipV="1">
            <a:off x="260647" y="2384591"/>
            <a:ext cx="1667457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262110" y="7961376"/>
            <a:ext cx="3094883" cy="37112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" name="Shape 122"/>
          <p:cNvSpPr/>
          <p:nvPr/>
        </p:nvSpPr>
        <p:spPr>
          <a:xfrm>
            <a:off x="188640" y="7923836"/>
            <a:ext cx="3240360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284302" y="3440831"/>
            <a:ext cx="2136586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284302" y="3441258"/>
            <a:ext cx="2136586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719544" y="3439929"/>
            <a:ext cx="204122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260648" y="2384592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3073044" y="832903"/>
            <a:ext cx="3670273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Headline</a:t>
            </a:r>
            <a:endParaRPr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2132856" y="1856656"/>
            <a:ext cx="5904656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Institution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or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School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, C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ountry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A4-Papier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Baskerville</vt:lpstr>
      <vt:lpstr>Calibri</vt:lpstr>
      <vt:lpstr>Larissa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Carolin Schwerdt</cp:lastModifiedBy>
  <cp:revision>22</cp:revision>
  <dcterms:created xsi:type="dcterms:W3CDTF">2017-09-04T14:45:04Z</dcterms:created>
  <dcterms:modified xsi:type="dcterms:W3CDTF">2022-11-14T09:45:00Z</dcterms:modified>
</cp:coreProperties>
</file>