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64" r:id="rId3"/>
    <p:sldId id="265" r:id="rId4"/>
    <p:sldId id="266" r:id="rId5"/>
    <p:sldId id="268" r:id="rId6"/>
    <p:sldId id="267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4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B0137B-31FB-F3C2-9AC3-1ACDF9439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7CC8156-AF5C-A801-BA27-FED482485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F1FE5A-A16A-E11A-7B0F-5F5C2D57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12F-75AB-42E3-AF4C-F50259DA064D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48180B-3923-1BD3-652B-84E6619BA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CDE7A8-2265-6396-B301-51A00D3A7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36533-0D7E-40DD-A7B0-46B145FFC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E68103-2391-1E03-1B99-3A5DC158B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8E82799-4EE3-5E18-5753-71F916DFE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207458-676C-794C-ED12-2E696F51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12F-75AB-42E3-AF4C-F50259DA064D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24071A-9899-C49F-C8E0-C7C1DB28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041567-26C2-E3D3-D6C9-AA5A0575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36533-0D7E-40DD-A7B0-46B145FFC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2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2C9F4DF-F0A9-82C9-6474-65C57DA58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BE23DB3-B77C-1143-D6D3-17D3B4874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870195-EDF6-C1FE-12DE-B60E937C8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12F-75AB-42E3-AF4C-F50259DA064D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5FC5BF-60FC-A114-1610-0B3E78345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8A70CC-5DB8-59BA-6CFE-D94BC610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36533-0D7E-40DD-A7B0-46B145FFC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823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608968-58B7-D15F-477D-4D7A41E49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C76252-A371-034B-3681-290A6557F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A1B8C8-5D02-C88D-E751-80485027B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888-74C1-411F-B12A-0653D6898D8B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E36A3-86C8-E068-C84A-9611FC9F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F9EBA9-C065-BAB0-1428-0215FBE3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51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81732E-D567-E6D8-20ED-5C0128F72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7BA88F-913D-1211-E69C-24E13B951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C1E696-57CD-3FD1-791F-996A1D96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12F-75AB-42E3-AF4C-F50259DA064D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3B8C8B-0045-0A3C-1FC8-B6C8963EE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D7B9C2-7746-2AEA-B6F4-B830C628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36533-0D7E-40DD-A7B0-46B145FFC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82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82E212-394E-FDDF-9185-20057D560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C2972B-EACE-251A-0E1A-6BA6C7CE2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AA5FB8-B131-31D1-D105-DCB37B7FE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12F-75AB-42E3-AF4C-F50259DA064D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B8A82F-9F65-51D3-3101-51F3038C1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725917-47DD-4E77-7D18-73CF4362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36533-0D7E-40DD-A7B0-46B145FFC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893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44311-2068-99F3-2AD7-EBBCBD51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FB249D-88AE-75FE-0C3E-23239A7FA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83DB459-FB42-5C57-1683-D89457F9B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4CF2F31-AFEE-BCB8-54B8-F36B83CDD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12F-75AB-42E3-AF4C-F50259DA064D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A1123F-F30C-B2D6-BA52-36CB5D925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1FE763-0F00-3EBE-4D8A-3F69C5ED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36533-0D7E-40DD-A7B0-46B145FFC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45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B64A39-A42E-80E1-69CC-AA893B4C6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602341-599A-3D48-3F56-5C7C386A2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4566D6-7C73-1834-E0F6-B2815986C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0B9ED94-DDCA-C435-EE5B-4B3D5F5CD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451BFCE-F871-B6FF-5F0E-7EE8F9A48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1A7B402-5BAB-94F5-7C86-D57F059FB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12F-75AB-42E3-AF4C-F50259DA064D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3599843-1C67-86C6-CF7C-A553B8E92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7612B50-45E9-5CD9-77B1-37BD6C63E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36533-0D7E-40DD-A7B0-46B145FFC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23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705C71-65B0-2066-424B-18F36984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46CB817-4DDA-19B5-86A7-6F01DD91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12F-75AB-42E3-AF4C-F50259DA064D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818BAA4-906E-CE86-C2F6-A6142B996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9B429B5-890D-65D8-AC58-BB1885F25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36533-0D7E-40DD-A7B0-46B145FFC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744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6B85B8C-A3CC-BE43-7E72-041B8013C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12F-75AB-42E3-AF4C-F50259DA064D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86BC32A-2685-F642-000C-46B9AA8A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C2D1C59-2E85-70D1-4CFD-8F556B1F4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36533-0D7E-40DD-A7B0-46B145FFC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68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6B6BF2-8E90-1BAF-1AB1-1DB810FE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0DCACB-E798-4511-101F-236C0089B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D21056-EF7B-AE20-8503-608DD529B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FD8460-CBC3-C898-36EA-8CC714AA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12F-75AB-42E3-AF4C-F50259DA064D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3590777-1209-03D2-A97E-C2FF4D224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0DC127-8041-6F0B-A0AF-4247F5D13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36533-0D7E-40DD-A7B0-46B145FFC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38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A05525-0368-3182-0691-5D869DFE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3934C9D-757F-4738-D435-DE5A4E2F5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DB782C9-49E8-CAAF-398F-941B883C9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9F3C86-C7AD-2FC5-2AC7-02927591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9F12F-75AB-42E3-AF4C-F50259DA064D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5289D5-B33C-CCA0-A8FB-9643B01FE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97729D4-7B24-EF96-8F46-DB4F0102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36533-0D7E-40DD-A7B0-46B145FFC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702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BD96F6C-14A5-FD88-04E1-0EF9E44C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8BAAB1-C147-1721-8B81-46634A267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503E5B-BB9E-0E4C-07A5-4406E196C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9F12F-75AB-42E3-AF4C-F50259DA064D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077F2E-3126-E077-2F37-204D6AC28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004412-5D06-10C3-156A-F8C0D737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36533-0D7E-40DD-A7B0-46B145FFC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17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BF33689-0E95-A3CD-5D8F-E97A2B48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B74E9E-B65C-7BAD-0EEB-45029F917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4598E5-58A1-8871-FED8-F4013C9A0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A8888-74C1-411F-B12A-0653D6898D8B}" type="datetimeFigureOut">
              <a:rPr lang="it-IT" smtClean="0"/>
              <a:t>21/11/2022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07F7E7-83DA-1DA5-BC5D-B11CA50E4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CFCBB4-4CF4-8152-E3E2-B5B29AA33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6D696-5543-46AB-B52F-E2DC15A3A4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6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jpeg"/><Relationship Id="rId5" Type="http://schemas.openxmlformats.org/officeDocument/2006/relationships/image" Target="../media/image7.emf"/><Relationship Id="rId10" Type="http://schemas.openxmlformats.org/officeDocument/2006/relationships/image" Target="../media/image11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28/11/2022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400" b="1" u="sng" dirty="0">
                <a:solidFill>
                  <a:srgbClr val="FF0000"/>
                </a:solidFill>
              </a:rPr>
              <a:t>Croce Antonio </a:t>
            </a:r>
            <a:endParaRPr lang="en-US" sz="1400" b="1" u="sng" dirty="0">
              <a:solidFill>
                <a:srgbClr val="FF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67D4-EC07-4DC6-9A06-049B9F13E3C2}" type="slidenum">
              <a:rPr lang="en-US" smtClean="0"/>
              <a:t>1</a:t>
            </a:fld>
            <a:endParaRPr lang="en-US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1524000" y="2883994"/>
            <a:ext cx="9144000" cy="1655762"/>
          </a:xfrm>
        </p:spPr>
        <p:txBody>
          <a:bodyPr>
            <a:normAutofit/>
          </a:bodyPr>
          <a:lstStyle/>
          <a:p>
            <a:r>
              <a:rPr lang="it-IT" sz="8000" b="1" dirty="0">
                <a:solidFill>
                  <a:srgbClr val="00B050"/>
                </a:solidFill>
              </a:rPr>
              <a:t>CIF 28/11/2022</a:t>
            </a:r>
          </a:p>
          <a:p>
            <a:endParaRPr lang="en-US" sz="8000" dirty="0">
              <a:solidFill>
                <a:srgbClr val="00B05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6C3E661-A92C-E60D-068C-BF884993D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51" y="94809"/>
            <a:ext cx="268856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31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A8F34EB-165D-3705-49F6-EA837C9EC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972" y="-304130"/>
            <a:ext cx="4802249" cy="2412882"/>
          </a:xfrm>
        </p:spPr>
        <p:txBody>
          <a:bodyPr anchor="b">
            <a:normAutofit/>
          </a:bodyPr>
          <a:lstStyle/>
          <a:p>
            <a:r>
              <a:rPr lang="it-IT" sz="4000" b="1" dirty="0"/>
              <a:t>                                          </a:t>
            </a:r>
            <a:r>
              <a:rPr lang="it-IT" sz="3600" b="1" u="sng" dirty="0">
                <a:solidFill>
                  <a:srgbClr val="FF0000"/>
                </a:solidFill>
              </a:rPr>
              <a:t>MEGANTE</a:t>
            </a:r>
          </a:p>
        </p:txBody>
      </p:sp>
      <p:sp>
        <p:nvSpPr>
          <p:cNvPr id="4" name="Sottotitolo 3"/>
          <p:cNvSpPr>
            <a:spLocks noGrp="1"/>
          </p:cNvSpPr>
          <p:nvPr>
            <p:ph idx="1"/>
          </p:nvPr>
        </p:nvSpPr>
        <p:spPr>
          <a:xfrm>
            <a:off x="6899549" y="2563071"/>
            <a:ext cx="4802249" cy="317856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Sviluppo del modello 3D secondo i disegni forniti da Comes;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Sviluppo della struttura in carpenteria con le specifiche fornite da Comes;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Sviluppo delle fondazioni con le relative piastre secondo specifiche fornite da Comes;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Ricostruzione della scala in 3D 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Verifiche di ingombro;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Verifica e integrazione della struttura centrale nell’edificio, verifica delle aree di lavoro e degli spazi necessari all’installazione;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6965972" y="6242050"/>
            <a:ext cx="4114800" cy="365125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r>
              <a:rPr lang="it-IT" sz="1800" b="1" u="sng" dirty="0">
                <a:solidFill>
                  <a:srgbClr val="FF0000"/>
                </a:solidFill>
              </a:rPr>
              <a:t>Croce Antonio 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66350" y="6356350"/>
            <a:ext cx="68745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9167D4-EC07-4DC6-9A06-049B9F13E3C2}" type="slidenum">
              <a:rPr lang="en-US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5ABD11B1-2AEE-F138-9F13-286FEE898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E2E59F23-55FB-AFC1-490A-85B659AF1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51" y="94809"/>
            <a:ext cx="2688569" cy="1127858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93B9CF9-B50D-4AE7-7C8F-19414F8B673C}"/>
              </a:ext>
            </a:extLst>
          </p:cNvPr>
          <p:cNvSpPr txBox="1"/>
          <p:nvPr/>
        </p:nvSpPr>
        <p:spPr>
          <a:xfrm>
            <a:off x="5928814" y="372941"/>
            <a:ext cx="376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Tutti i lavori sono stati svolti </a:t>
            </a:r>
          </a:p>
          <a:p>
            <a:r>
              <a:rPr lang="it-IT" dirty="0">
                <a:solidFill>
                  <a:srgbClr val="0070C0"/>
                </a:solidFill>
              </a:rPr>
              <a:t>con il nuovo software </a:t>
            </a:r>
            <a:r>
              <a:rPr lang="it-IT" b="1" u="sng" dirty="0">
                <a:solidFill>
                  <a:srgbClr val="0070C0"/>
                </a:solidFill>
              </a:rPr>
              <a:t>3D EXPERIENCE</a:t>
            </a:r>
            <a:r>
              <a:rPr lang="it-IT" dirty="0"/>
              <a:t>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B3BC4EE-A3E6-EABB-E23D-01C6131F3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6" y="1222667"/>
            <a:ext cx="5040633" cy="5019383"/>
          </a:xfrm>
          <a:prstGeom prst="rect">
            <a:avLst/>
          </a:prstGeom>
        </p:spPr>
      </p:pic>
      <p:sp>
        <p:nvSpPr>
          <p:cNvPr id="10" name="Segnaposto data 13">
            <a:extLst>
              <a:ext uri="{FF2B5EF4-FFF2-40B4-BE49-F238E27FC236}">
                <a16:creationId xmlns:a16="http://schemas.microsoft.com/office/drawing/2014/main" id="{850E09A2-ED33-BF54-4E12-2ABE385A49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z="1800" b="1" u="sng" dirty="0">
                <a:solidFill>
                  <a:srgbClr val="FF0000"/>
                </a:solidFill>
              </a:rPr>
              <a:t>28/11/2022</a:t>
            </a:r>
          </a:p>
        </p:txBody>
      </p:sp>
    </p:spTree>
    <p:extLst>
      <p:ext uri="{BB962C8B-B14F-4D97-AF65-F5344CB8AC3E}">
        <p14:creationId xmlns:p14="http://schemas.microsoft.com/office/powerpoint/2010/main" val="3525630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678AFEAF-40B4-ECE8-384B-3513C3E7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19" y="1054596"/>
            <a:ext cx="4789763" cy="1267020"/>
          </a:xfrm>
        </p:spPr>
        <p:txBody>
          <a:bodyPr>
            <a:normAutofit fontScale="90000"/>
          </a:bodyPr>
          <a:lstStyle/>
          <a:p>
            <a:r>
              <a:rPr lang="it-IT" sz="3700" b="1" dirty="0"/>
              <a:t>                                                                                </a:t>
            </a:r>
            <a:r>
              <a:rPr lang="it-IT" sz="3700" b="1" u="sng" dirty="0">
                <a:solidFill>
                  <a:srgbClr val="FF0000"/>
                </a:solidFill>
              </a:rPr>
              <a:t>MEGANTE</a:t>
            </a:r>
            <a:br>
              <a:rPr lang="it-IT" sz="3700" b="1" dirty="0"/>
            </a:br>
            <a:endParaRPr lang="it-IT" sz="37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267DD4-2D71-22F4-2160-71FFDC7DE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19" y="2412009"/>
            <a:ext cx="4789763" cy="371389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1900" dirty="0"/>
              <a:t>Sviluppo del modello 3D con le nuove travi e le piastre di base;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900" dirty="0"/>
          </a:p>
          <a:p>
            <a:pPr>
              <a:buFont typeface="Wingdings" panose="05000000000000000000" pitchFamily="2" charset="2"/>
              <a:buChar char="Ø"/>
            </a:pPr>
            <a:endParaRPr lang="it-IT" sz="19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1900" dirty="0"/>
              <a:t>Verifiche di accoppiamento tra le travi e i tronchetti di testa. 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900" dirty="0"/>
          </a:p>
          <a:p>
            <a:pPr>
              <a:buFont typeface="Wingdings" panose="05000000000000000000" pitchFamily="2" charset="2"/>
              <a:buChar char="Ø"/>
            </a:pPr>
            <a:endParaRPr lang="it-IT" sz="1900" dirty="0"/>
          </a:p>
          <a:p>
            <a:pPr>
              <a:buFont typeface="Wingdings" panose="05000000000000000000" pitchFamily="2" charset="2"/>
              <a:buChar char="Ø"/>
            </a:pPr>
            <a:endParaRPr lang="it-IT" sz="19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1900" dirty="0"/>
              <a:t>Verifica accoppiamento flangia superiore e tronchetto flangiato .</a:t>
            </a:r>
          </a:p>
          <a:p>
            <a:pPr marL="0" indent="0">
              <a:buNone/>
            </a:pPr>
            <a:endParaRPr lang="it-IT" sz="1900" dirty="0"/>
          </a:p>
          <a:p>
            <a:pPr marL="0" indent="0">
              <a:buNone/>
            </a:pPr>
            <a:endParaRPr lang="it-IT" sz="1900" dirty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>
          <a:xfrm>
            <a:off x="7916023" y="6321026"/>
            <a:ext cx="208575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06/12/2021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6564019" y="6356350"/>
            <a:ext cx="2743200" cy="365125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r>
              <a:rPr lang="it-IT" sz="1800" b="1" u="sng" dirty="0">
                <a:solidFill>
                  <a:srgbClr val="FF0000"/>
                </a:solidFill>
              </a:rPr>
              <a:t>Croce Antonio 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489558" y="6356350"/>
            <a:ext cx="18642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9167D4-EC07-4DC6-9A06-049B9F13E3C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CB2CBF94-8AAE-B63C-36DB-C9452418E248}"/>
              </a:ext>
            </a:extLst>
          </p:cNvPr>
          <p:cNvSpPr txBox="1"/>
          <p:nvPr/>
        </p:nvSpPr>
        <p:spPr>
          <a:xfrm>
            <a:off x="5928814" y="372941"/>
            <a:ext cx="376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Tutti i lavori sono stati svolti </a:t>
            </a:r>
          </a:p>
          <a:p>
            <a:r>
              <a:rPr lang="it-IT" dirty="0">
                <a:solidFill>
                  <a:srgbClr val="0070C0"/>
                </a:solidFill>
              </a:rPr>
              <a:t>con il nuovo software </a:t>
            </a:r>
            <a:r>
              <a:rPr lang="it-IT" b="1" u="sng" dirty="0">
                <a:solidFill>
                  <a:srgbClr val="0070C0"/>
                </a:solidFill>
              </a:rPr>
              <a:t>3D EXPERIENCE</a:t>
            </a:r>
            <a:r>
              <a:rPr lang="it-IT" dirty="0"/>
              <a:t>.</a:t>
            </a:r>
          </a:p>
        </p:txBody>
      </p:sp>
      <p:sp>
        <p:nvSpPr>
          <p:cNvPr id="2" name="Segnaposto data 13">
            <a:extLst>
              <a:ext uri="{FF2B5EF4-FFF2-40B4-BE49-F238E27FC236}">
                <a16:creationId xmlns:a16="http://schemas.microsoft.com/office/drawing/2014/main" id="{A4BF2657-5765-6D0C-4CC2-4BB48AAE5BE8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u="sng" dirty="0">
                <a:solidFill>
                  <a:srgbClr val="FF0000"/>
                </a:solidFill>
              </a:rPr>
              <a:t>28/11/2022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B1D0CA01-54B7-0ACB-BC8C-C065EE856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1222667"/>
            <a:ext cx="2957557" cy="498339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4F83933-DABE-9A8C-0A45-FEE3DDF9E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98" y="3289241"/>
            <a:ext cx="2502040" cy="1959429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F765B6A-BEC0-07C0-FEB3-BC173C6381D6}"/>
              </a:ext>
            </a:extLst>
          </p:cNvPr>
          <p:cNvCxnSpPr>
            <a:cxnSpLocks/>
          </p:cNvCxnSpPr>
          <p:nvPr/>
        </p:nvCxnSpPr>
        <p:spPr>
          <a:xfrm flipV="1">
            <a:off x="2974109" y="2546647"/>
            <a:ext cx="3674519" cy="882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2CEE800D-5402-EC75-AE85-80ADD90BA38E}"/>
              </a:ext>
            </a:extLst>
          </p:cNvPr>
          <p:cNvCxnSpPr>
            <a:cxnSpLocks/>
          </p:cNvCxnSpPr>
          <p:nvPr/>
        </p:nvCxnSpPr>
        <p:spPr>
          <a:xfrm flipV="1">
            <a:off x="5640224" y="3881635"/>
            <a:ext cx="1008404" cy="792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2129C451-1561-5280-34CA-52C1D8283948}"/>
              </a:ext>
            </a:extLst>
          </p:cNvPr>
          <p:cNvCxnSpPr>
            <a:cxnSpLocks/>
          </p:cNvCxnSpPr>
          <p:nvPr/>
        </p:nvCxnSpPr>
        <p:spPr>
          <a:xfrm>
            <a:off x="4691641" y="3848991"/>
            <a:ext cx="1956987" cy="165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>
            <a:extLst>
              <a:ext uri="{FF2B5EF4-FFF2-40B4-BE49-F238E27FC236}">
                <a16:creationId xmlns:a16="http://schemas.microsoft.com/office/drawing/2014/main" id="{3C3CC893-53DD-124E-E520-C758DE2D0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51" y="94809"/>
            <a:ext cx="268856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2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78AFEAF-40B4-ECE8-384B-3513C3E7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19" y="1054596"/>
            <a:ext cx="4789763" cy="1267020"/>
          </a:xfrm>
        </p:spPr>
        <p:txBody>
          <a:bodyPr>
            <a:normAutofit fontScale="90000"/>
          </a:bodyPr>
          <a:lstStyle/>
          <a:p>
            <a:r>
              <a:rPr lang="it-IT" sz="3700" b="1" dirty="0"/>
              <a:t>                                                                                </a:t>
            </a:r>
            <a:r>
              <a:rPr lang="it-IT" sz="3700" b="1" u="sng" dirty="0">
                <a:solidFill>
                  <a:srgbClr val="FF0000"/>
                </a:solidFill>
              </a:rPr>
              <a:t>MEGANTE</a:t>
            </a:r>
            <a:br>
              <a:rPr lang="it-IT" sz="3700" b="1" dirty="0"/>
            </a:br>
            <a:endParaRPr lang="it-IT" sz="37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267DD4-2D71-22F4-2160-71FFDC7DE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19" y="2412009"/>
            <a:ext cx="4789763" cy="13310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1900" dirty="0"/>
              <a:t>Realizzazione dei disegni preliminari degli assiemi dei sottosistemi;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900" dirty="0"/>
              <a:t>Prima interazione con la ditta per iniziare a capire lo sviluppo tecnologico del setup. 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900" dirty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>
          <a:xfrm>
            <a:off x="7916023" y="6321026"/>
            <a:ext cx="208575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06/12/2021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6564019" y="6356350"/>
            <a:ext cx="2743200" cy="365125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r>
              <a:rPr lang="it-IT" sz="1800" b="1" u="sng" dirty="0">
                <a:solidFill>
                  <a:srgbClr val="FF0000"/>
                </a:solidFill>
              </a:rPr>
              <a:t>Croce Antonio 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489558" y="6356350"/>
            <a:ext cx="18642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9167D4-EC07-4DC6-9A06-049B9F13E3C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CB2CBF94-8AAE-B63C-36DB-C9452418E248}"/>
              </a:ext>
            </a:extLst>
          </p:cNvPr>
          <p:cNvSpPr txBox="1"/>
          <p:nvPr/>
        </p:nvSpPr>
        <p:spPr>
          <a:xfrm>
            <a:off x="5928814" y="372941"/>
            <a:ext cx="376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Tutti i lavori sono stati svolti </a:t>
            </a:r>
          </a:p>
          <a:p>
            <a:r>
              <a:rPr lang="it-IT" dirty="0">
                <a:solidFill>
                  <a:srgbClr val="0070C0"/>
                </a:solidFill>
              </a:rPr>
              <a:t>con il nuovo software </a:t>
            </a:r>
            <a:r>
              <a:rPr lang="it-IT" b="1" u="sng" dirty="0">
                <a:solidFill>
                  <a:srgbClr val="0070C0"/>
                </a:solidFill>
              </a:rPr>
              <a:t>3D EXPERIENCE</a:t>
            </a:r>
            <a:r>
              <a:rPr lang="it-IT" dirty="0"/>
              <a:t>.</a:t>
            </a:r>
          </a:p>
        </p:txBody>
      </p:sp>
      <p:sp>
        <p:nvSpPr>
          <p:cNvPr id="2" name="Segnaposto data 13">
            <a:extLst>
              <a:ext uri="{FF2B5EF4-FFF2-40B4-BE49-F238E27FC236}">
                <a16:creationId xmlns:a16="http://schemas.microsoft.com/office/drawing/2014/main" id="{A4BF2657-5765-6D0C-4CC2-4BB48AAE5BE8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u="sng" dirty="0">
                <a:solidFill>
                  <a:srgbClr val="FF0000"/>
                </a:solidFill>
              </a:rPr>
              <a:t>28/11/2022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38E392A-3186-F602-9E0E-FA14ACB3F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51" y="94809"/>
            <a:ext cx="2688569" cy="1127858"/>
          </a:xfrm>
          <a:prstGeom prst="rect">
            <a:avLst/>
          </a:prstGeom>
        </p:spPr>
      </p:pic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C35157E3-D53E-047E-6E1B-8C96CA2D3C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8688424"/>
              </p:ext>
            </p:extLst>
          </p:nvPr>
        </p:nvGraphicFramePr>
        <p:xfrm>
          <a:off x="517044" y="1783191"/>
          <a:ext cx="5672710" cy="4012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2099065" imgH="22707328" progId="Acrobat.Document.DC">
                  <p:embed/>
                </p:oleObj>
              </mc:Choice>
              <mc:Fallback>
                <p:oleObj name="Acrobat Document" r:id="rId4" imgW="32099065" imgH="2270732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7044" y="1783191"/>
                        <a:ext cx="5672710" cy="4012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olo 4">
            <a:extLst>
              <a:ext uri="{FF2B5EF4-FFF2-40B4-BE49-F238E27FC236}">
                <a16:creationId xmlns:a16="http://schemas.microsoft.com/office/drawing/2014/main" id="{B0A37BF3-1211-621D-C81A-18A122F741E7}"/>
              </a:ext>
            </a:extLst>
          </p:cNvPr>
          <p:cNvSpPr txBox="1">
            <a:spLocks/>
          </p:cNvSpPr>
          <p:nvPr/>
        </p:nvSpPr>
        <p:spPr>
          <a:xfrm>
            <a:off x="6564017" y="3597240"/>
            <a:ext cx="4789763" cy="1337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700" b="1" dirty="0"/>
              <a:t>                                                                            </a:t>
            </a:r>
            <a:r>
              <a:rPr lang="it-IT" sz="3700" b="1" u="sng" dirty="0">
                <a:solidFill>
                  <a:srgbClr val="FF0000"/>
                </a:solidFill>
              </a:rPr>
              <a:t>LLMCP</a:t>
            </a:r>
            <a:br>
              <a:rPr lang="it-IT" sz="3700" b="1" dirty="0"/>
            </a:br>
            <a:endParaRPr lang="it-IT" sz="37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C67D129-7EDD-7923-914B-AF6D8C41EDBF}"/>
              </a:ext>
            </a:extLst>
          </p:cNvPr>
          <p:cNvSpPr txBox="1"/>
          <p:nvPr/>
        </p:nvSpPr>
        <p:spPr>
          <a:xfrm>
            <a:off x="6564015" y="4799375"/>
            <a:ext cx="55896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Caratterizzazione dei materiali utilizzabili, </a:t>
            </a:r>
          </a:p>
          <a:p>
            <a:r>
              <a:rPr lang="it-IT" dirty="0"/>
              <a:t>secondo la normativa sanitaria.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Informativa sulle eventuali certificazioni( fatte da terzi)</a:t>
            </a:r>
          </a:p>
          <a:p>
            <a:r>
              <a:rPr lang="it-IT" dirty="0"/>
              <a:t> in attesa di un colloquio con le parti sanitarie della </a:t>
            </a:r>
          </a:p>
          <a:p>
            <a:r>
              <a:rPr lang="it-IT" dirty="0"/>
              <a:t> collaborazione.</a:t>
            </a:r>
          </a:p>
        </p:txBody>
      </p:sp>
    </p:spTree>
    <p:extLst>
      <p:ext uri="{BB962C8B-B14F-4D97-AF65-F5344CB8AC3E}">
        <p14:creationId xmlns:p14="http://schemas.microsoft.com/office/powerpoint/2010/main" val="1209077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AD2A3E-F053-78E7-FA8C-D00EB1363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582" y="1056477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                   </a:t>
            </a:r>
            <a:r>
              <a:rPr lang="it-IT" sz="3600" b="1" u="sng" dirty="0">
                <a:solidFill>
                  <a:srgbClr val="FF0000"/>
                </a:solidFill>
              </a:rPr>
              <a:t>ITK TOOL DI INTEGRAZIONE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AEE717-B399-EDAA-D0FF-ABBCF9376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387" y="2184335"/>
            <a:ext cx="6601990" cy="29256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Studio, definizione di giochi e</a:t>
            </a:r>
            <a:br>
              <a:rPr lang="it-IT" sz="2000" dirty="0"/>
            </a:br>
            <a:r>
              <a:rPr lang="it-IT" sz="2000" dirty="0"/>
              <a:t> accoppiamenti necessari al montaggio;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Realizzazione dei disegni esecutivi di tutti i componenti;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Prelievo della viteria necessaria al montaggio e montaggio del sistema.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7C903B55-7C65-4AD7-D9F6-5E96AB7ED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60" y="119291"/>
            <a:ext cx="1158240" cy="1103376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F25E5ED-9460-A9C6-FCE4-996FCFFC12C5}"/>
              </a:ext>
            </a:extLst>
          </p:cNvPr>
          <p:cNvSpPr txBox="1"/>
          <p:nvPr/>
        </p:nvSpPr>
        <p:spPr>
          <a:xfrm>
            <a:off x="5928814" y="372941"/>
            <a:ext cx="376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Tutti i lavori sono stati svolti </a:t>
            </a:r>
          </a:p>
          <a:p>
            <a:r>
              <a:rPr lang="it-IT" dirty="0">
                <a:solidFill>
                  <a:srgbClr val="0070C0"/>
                </a:solidFill>
              </a:rPr>
              <a:t>con il nuovo software </a:t>
            </a:r>
            <a:r>
              <a:rPr lang="it-IT" b="1" u="sng" dirty="0">
                <a:solidFill>
                  <a:srgbClr val="0070C0"/>
                </a:solidFill>
              </a:rPr>
              <a:t>3D EXPERIENCE</a:t>
            </a:r>
            <a:r>
              <a:rPr lang="it-IT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B2A09DC-BDE0-8CC7-C4BC-8DCE4E6E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51" y="94809"/>
            <a:ext cx="2688569" cy="112785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5BD53A1-C8DD-196F-5C66-8654263F9A7C}"/>
              </a:ext>
            </a:extLst>
          </p:cNvPr>
          <p:cNvSpPr txBox="1"/>
          <p:nvPr/>
        </p:nvSpPr>
        <p:spPr>
          <a:xfrm>
            <a:off x="902223" y="6168323"/>
            <a:ext cx="1343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</a:rPr>
              <a:t>28/11/2022</a:t>
            </a:r>
          </a:p>
        </p:txBody>
      </p:sp>
      <p:sp>
        <p:nvSpPr>
          <p:cNvPr id="12" name="Segnaposto piè di pagina 7">
            <a:extLst>
              <a:ext uri="{FF2B5EF4-FFF2-40B4-BE49-F238E27FC236}">
                <a16:creationId xmlns:a16="http://schemas.microsoft.com/office/drawing/2014/main" id="{2F86D0F2-DB3A-18B7-2EF2-563D0661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8042" y="6172530"/>
            <a:ext cx="2743200" cy="365125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r>
              <a:rPr lang="it-IT" sz="1800" b="1" u="sng" dirty="0">
                <a:solidFill>
                  <a:srgbClr val="FF0000"/>
                </a:solidFill>
              </a:rPr>
              <a:t>Croce Antonio 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B73ECB43-1FFC-5906-A7F6-C4617212B1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110219"/>
              </p:ext>
            </p:extLst>
          </p:nvPr>
        </p:nvGraphicFramePr>
        <p:xfrm>
          <a:off x="126457" y="3606754"/>
          <a:ext cx="3096729" cy="2189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1344074" imgH="8019778" progId="Acrobat.Document.DC">
                  <p:embed/>
                </p:oleObj>
              </mc:Choice>
              <mc:Fallback>
                <p:oleObj name="Acrobat Document" r:id="rId4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6457" y="3606754"/>
                        <a:ext cx="3096729" cy="2189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ggetto 15">
            <a:extLst>
              <a:ext uri="{FF2B5EF4-FFF2-40B4-BE49-F238E27FC236}">
                <a16:creationId xmlns:a16="http://schemas.microsoft.com/office/drawing/2014/main" id="{6FE80C58-7B41-F543-909F-298248A2D4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851965"/>
              </p:ext>
            </p:extLst>
          </p:nvPr>
        </p:nvGraphicFramePr>
        <p:xfrm>
          <a:off x="126457" y="1222667"/>
          <a:ext cx="3096729" cy="2189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11344074" imgH="8019778" progId="Acrobat.Document.DC">
                  <p:embed/>
                </p:oleObj>
              </mc:Choice>
              <mc:Fallback>
                <p:oleObj name="Acrobat Document" r:id="rId6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6457" y="1222667"/>
                        <a:ext cx="3096729" cy="2189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Immagine 19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76C84831-0CB2-994D-277C-554427C3C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664" y="3982655"/>
            <a:ext cx="2785380" cy="208903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79150AA-7EF4-48AC-7C24-9747BB91A6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35" y="3982655"/>
            <a:ext cx="2785381" cy="2089036"/>
          </a:xfrm>
          <a:prstGeom prst="rect">
            <a:avLst/>
          </a:prstGeom>
        </p:spPr>
      </p:pic>
      <p:pic>
        <p:nvPicPr>
          <p:cNvPr id="24" name="Immagine 23" descr="Immagine che contiene interni, parete, pavimento, stanzadabagno&#10;&#10;Descrizione generata automaticamente">
            <a:extLst>
              <a:ext uri="{FF2B5EF4-FFF2-40B4-BE49-F238E27FC236}">
                <a16:creationId xmlns:a16="http://schemas.microsoft.com/office/drawing/2014/main" id="{30BD02E0-567E-C032-0A5A-6574870681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3768" y="1520678"/>
            <a:ext cx="2384087" cy="1788065"/>
          </a:xfrm>
          <a:prstGeom prst="rect">
            <a:avLst/>
          </a:prstGeom>
        </p:spPr>
      </p:pic>
      <p:pic>
        <p:nvPicPr>
          <p:cNvPr id="26" name="Immagine 25" descr="Immagine che contiene pavimento&#10;&#10;Descrizione generata automaticamente">
            <a:extLst>
              <a:ext uri="{FF2B5EF4-FFF2-40B4-BE49-F238E27FC236}">
                <a16:creationId xmlns:a16="http://schemas.microsoft.com/office/drawing/2014/main" id="{DBE952F8-4122-54EE-81F3-3E256BAFEE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55" y="4106656"/>
            <a:ext cx="2454711" cy="184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836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</Words>
  <Application>Microsoft Office PowerPoint</Application>
  <PresentationFormat>Widescreen</PresentationFormat>
  <Paragraphs>54</Paragraphs>
  <Slides>5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Tema di Office</vt:lpstr>
      <vt:lpstr>Tema di Office</vt:lpstr>
      <vt:lpstr>Adobe Acrobat Document</vt:lpstr>
      <vt:lpstr>Presentazione standard di PowerPoint</vt:lpstr>
      <vt:lpstr>                                          MEGANTE</vt:lpstr>
      <vt:lpstr>                                                                                MEGANTE </vt:lpstr>
      <vt:lpstr>                                                                                MEGANTE </vt:lpstr>
      <vt:lpstr>                   ITK TOOL DI INTEGRAZIONE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 Croce</dc:creator>
  <cp:lastModifiedBy>Antonio Croce</cp:lastModifiedBy>
  <cp:revision>7</cp:revision>
  <dcterms:created xsi:type="dcterms:W3CDTF">2022-11-21T11:15:27Z</dcterms:created>
  <dcterms:modified xsi:type="dcterms:W3CDTF">2022-11-21T14:07:04Z</dcterms:modified>
</cp:coreProperties>
</file>