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936" r:id="rId2"/>
  </p:sldMasterIdLst>
  <p:notesMasterIdLst>
    <p:notesMasterId r:id="rId7"/>
  </p:notesMasterIdLst>
  <p:sldIdLst>
    <p:sldId id="403" r:id="rId3"/>
    <p:sldId id="434" r:id="rId4"/>
    <p:sldId id="433" r:id="rId5"/>
    <p:sldId id="482" r:id="rId6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ecchini Dario" initials="OD" lastIdx="10" clrIdx="0">
    <p:extLst>
      <p:ext uri="{19B8F6BF-5375-455C-9EA6-DF929625EA0E}">
        <p15:presenceInfo xmlns:p15="http://schemas.microsoft.com/office/powerpoint/2012/main" userId="49791a05dcd41e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FB1"/>
    <a:srgbClr val="B6D3EC"/>
    <a:srgbClr val="FFFFCC"/>
    <a:srgbClr val="CED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461DE-E1B4-4EB0-A852-4C63AB30F998}" v="12" dt="2022-11-28T07:46:06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8" autoAdjust="0"/>
    <p:restoredTop sz="94670" autoAdjust="0"/>
  </p:normalViewPr>
  <p:slideViewPr>
    <p:cSldViewPr snapToGrid="0">
      <p:cViewPr varScale="1">
        <p:scale>
          <a:sx n="154" d="100"/>
          <a:sy n="154" d="100"/>
        </p:scale>
        <p:origin x="546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po Rosatelli" userId="c6b14968-6749-4c64-a987-d58b81eae4b0" providerId="ADAL" clId="{AA7461DE-E1B4-4EB0-A852-4C63AB30F998}"/>
    <pc:docChg chg="undo redo custSel modSld">
      <pc:chgData name="Filippo Rosatelli" userId="c6b14968-6749-4c64-a987-d58b81eae4b0" providerId="ADAL" clId="{AA7461DE-E1B4-4EB0-A852-4C63AB30F998}" dt="2022-11-28T07:48:32.553" v="1125" actId="1076"/>
      <pc:docMkLst>
        <pc:docMk/>
      </pc:docMkLst>
      <pc:sldChg chg="modSp mod">
        <pc:chgData name="Filippo Rosatelli" userId="c6b14968-6749-4c64-a987-d58b81eae4b0" providerId="ADAL" clId="{AA7461DE-E1B4-4EB0-A852-4C63AB30F998}" dt="2022-11-21T13:56:58.286" v="5" actId="20577"/>
        <pc:sldMkLst>
          <pc:docMk/>
          <pc:sldMk cId="2366095881" sldId="403"/>
        </pc:sldMkLst>
        <pc:spChg chg="mod">
          <ac:chgData name="Filippo Rosatelli" userId="c6b14968-6749-4c64-a987-d58b81eae4b0" providerId="ADAL" clId="{AA7461DE-E1B4-4EB0-A852-4C63AB30F998}" dt="2022-11-21T13:56:58.286" v="5" actId="20577"/>
          <ac:spMkLst>
            <pc:docMk/>
            <pc:sldMk cId="2366095881" sldId="403"/>
            <ac:spMk id="3" creationId="{00000000-0000-0000-0000-000000000000}"/>
          </ac:spMkLst>
        </pc:spChg>
      </pc:sldChg>
      <pc:sldChg chg="addSp delSp modSp mod">
        <pc:chgData name="Filippo Rosatelli" userId="c6b14968-6749-4c64-a987-d58b81eae4b0" providerId="ADAL" clId="{AA7461DE-E1B4-4EB0-A852-4C63AB30F998}" dt="2022-11-28T07:46:38.534" v="1095" actId="478"/>
        <pc:sldMkLst>
          <pc:docMk/>
          <pc:sldMk cId="3792223274" sldId="433"/>
        </pc:sldMkLst>
        <pc:spChg chg="add mod">
          <ac:chgData name="Filippo Rosatelli" userId="c6b14968-6749-4c64-a987-d58b81eae4b0" providerId="ADAL" clId="{AA7461DE-E1B4-4EB0-A852-4C63AB30F998}" dt="2022-11-21T13:57:48.631" v="17"/>
          <ac:spMkLst>
            <pc:docMk/>
            <pc:sldMk cId="3792223274" sldId="433"/>
            <ac:spMk id="4" creationId="{E6E94C12-3F64-C9F0-23C1-176A02FB5E6C}"/>
          </ac:spMkLst>
        </pc:spChg>
        <pc:spChg chg="mod">
          <ac:chgData name="Filippo Rosatelli" userId="c6b14968-6749-4c64-a987-d58b81eae4b0" providerId="ADAL" clId="{AA7461DE-E1B4-4EB0-A852-4C63AB30F998}" dt="2022-11-22T08:30:41.468" v="1082" actId="20577"/>
          <ac:spMkLst>
            <pc:docMk/>
            <pc:sldMk cId="3792223274" sldId="433"/>
            <ac:spMk id="20" creationId="{FDCD0083-AF52-4A1C-95D9-8D016BA5F80E}"/>
          </ac:spMkLst>
        </pc:spChg>
        <pc:spChg chg="del">
          <ac:chgData name="Filippo Rosatelli" userId="c6b14968-6749-4c64-a987-d58b81eae4b0" providerId="ADAL" clId="{AA7461DE-E1B4-4EB0-A852-4C63AB30F998}" dt="2022-11-21T13:57:48.191" v="16" actId="478"/>
          <ac:spMkLst>
            <pc:docMk/>
            <pc:sldMk cId="3792223274" sldId="433"/>
            <ac:spMk id="38" creationId="{7111EAE3-3252-5F2E-D15D-B9597C6C25D1}"/>
          </ac:spMkLst>
        </pc:spChg>
        <pc:grpChg chg="del">
          <ac:chgData name="Filippo Rosatelli" userId="c6b14968-6749-4c64-a987-d58b81eae4b0" providerId="ADAL" clId="{AA7461DE-E1B4-4EB0-A852-4C63AB30F998}" dt="2022-11-21T14:20:49.585" v="827" actId="478"/>
          <ac:grpSpMkLst>
            <pc:docMk/>
            <pc:sldMk cId="3792223274" sldId="433"/>
            <ac:grpSpMk id="3" creationId="{4CE0BEAD-A708-1BDB-F1CF-45C1420B9917}"/>
          </ac:grpSpMkLst>
        </pc:grpChg>
        <pc:graphicFrameChg chg="add del mod modGraphic">
          <ac:chgData name="Filippo Rosatelli" userId="c6b14968-6749-4c64-a987-d58b81eae4b0" providerId="ADAL" clId="{AA7461DE-E1B4-4EB0-A852-4C63AB30F998}" dt="2022-11-21T14:21:13.478" v="831" actId="478"/>
          <ac:graphicFrameMkLst>
            <pc:docMk/>
            <pc:sldMk cId="3792223274" sldId="433"/>
            <ac:graphicFrameMk id="5" creationId="{75DCA28D-913F-9A3E-ABF8-469C9651DCBA}"/>
          </ac:graphicFrameMkLst>
        </pc:graphicFrameChg>
        <pc:graphicFrameChg chg="add del mod modGraphic">
          <ac:chgData name="Filippo Rosatelli" userId="c6b14968-6749-4c64-a987-d58b81eae4b0" providerId="ADAL" clId="{AA7461DE-E1B4-4EB0-A852-4C63AB30F998}" dt="2022-11-21T14:21:23.458" v="835" actId="478"/>
          <ac:graphicFrameMkLst>
            <pc:docMk/>
            <pc:sldMk cId="3792223274" sldId="433"/>
            <ac:graphicFrameMk id="6" creationId="{0F0321C6-337D-7A8D-26EC-C8F49E14735C}"/>
          </ac:graphicFrameMkLst>
        </pc:graphicFrameChg>
        <pc:picChg chg="del mod">
          <ac:chgData name="Filippo Rosatelli" userId="c6b14968-6749-4c64-a987-d58b81eae4b0" providerId="ADAL" clId="{AA7461DE-E1B4-4EB0-A852-4C63AB30F998}" dt="2022-11-21T14:21:45.402" v="840" actId="478"/>
          <ac:picMkLst>
            <pc:docMk/>
            <pc:sldMk cId="3792223274" sldId="433"/>
            <ac:picMk id="2" creationId="{A62E9B38-95DF-330C-D92A-FD59AA25A9B5}"/>
          </ac:picMkLst>
        </pc:picChg>
        <pc:picChg chg="add del mod">
          <ac:chgData name="Filippo Rosatelli" userId="c6b14968-6749-4c64-a987-d58b81eae4b0" providerId="ADAL" clId="{AA7461DE-E1B4-4EB0-A852-4C63AB30F998}" dt="2022-11-28T07:46:38.534" v="1095" actId="478"/>
          <ac:picMkLst>
            <pc:docMk/>
            <pc:sldMk cId="3792223274" sldId="433"/>
            <ac:picMk id="7" creationId="{DF9D4E82-E4A2-D189-B00D-22F02BC972C1}"/>
          </ac:picMkLst>
        </pc:picChg>
        <pc:picChg chg="add mod">
          <ac:chgData name="Filippo Rosatelli" userId="c6b14968-6749-4c64-a987-d58b81eae4b0" providerId="ADAL" clId="{AA7461DE-E1B4-4EB0-A852-4C63AB30F998}" dt="2022-11-21T14:22:01.225" v="845" actId="1076"/>
          <ac:picMkLst>
            <pc:docMk/>
            <pc:sldMk cId="3792223274" sldId="433"/>
            <ac:picMk id="8" creationId="{049024E0-CF42-6661-3A95-E01425C09DFB}"/>
          </ac:picMkLst>
        </pc:picChg>
      </pc:sldChg>
      <pc:sldChg chg="addSp delSp modSp mod">
        <pc:chgData name="Filippo Rosatelli" userId="c6b14968-6749-4c64-a987-d58b81eae4b0" providerId="ADAL" clId="{AA7461DE-E1B4-4EB0-A852-4C63AB30F998}" dt="2022-11-28T07:47:54.641" v="1113" actId="1076"/>
        <pc:sldMkLst>
          <pc:docMk/>
          <pc:sldMk cId="3217598822" sldId="434"/>
        </pc:sldMkLst>
        <pc:spChg chg="add del mod">
          <ac:chgData name="Filippo Rosatelli" userId="c6b14968-6749-4c64-a987-d58b81eae4b0" providerId="ADAL" clId="{AA7461DE-E1B4-4EB0-A852-4C63AB30F998}" dt="2022-11-21T14:16:34.933" v="532" actId="478"/>
          <ac:spMkLst>
            <pc:docMk/>
            <pc:sldMk cId="3217598822" sldId="434"/>
            <ac:spMk id="4" creationId="{60536F67-125B-56FA-19B3-EC6AD74F14B0}"/>
          </ac:spMkLst>
        </pc:spChg>
        <pc:spChg chg="add del mod">
          <ac:chgData name="Filippo Rosatelli" userId="c6b14968-6749-4c64-a987-d58b81eae4b0" providerId="ADAL" clId="{AA7461DE-E1B4-4EB0-A852-4C63AB30F998}" dt="2022-11-21T14:16:07.922" v="513" actId="478"/>
          <ac:spMkLst>
            <pc:docMk/>
            <pc:sldMk cId="3217598822" sldId="434"/>
            <ac:spMk id="7" creationId="{1F4A247E-76A6-1184-B3B5-50E483012C7D}"/>
          </ac:spMkLst>
        </pc:spChg>
        <pc:spChg chg="add mod">
          <ac:chgData name="Filippo Rosatelli" userId="c6b14968-6749-4c64-a987-d58b81eae4b0" providerId="ADAL" clId="{AA7461DE-E1B4-4EB0-A852-4C63AB30F998}" dt="2022-11-21T14:16:32.371" v="531" actId="14100"/>
          <ac:spMkLst>
            <pc:docMk/>
            <pc:sldMk cId="3217598822" sldId="434"/>
            <ac:spMk id="8" creationId="{9C694095-73D3-56E0-A7DB-0BBD7A715DD9}"/>
          </ac:spMkLst>
        </pc:spChg>
        <pc:spChg chg="add mod">
          <ac:chgData name="Filippo Rosatelli" userId="c6b14968-6749-4c64-a987-d58b81eae4b0" providerId="ADAL" clId="{AA7461DE-E1B4-4EB0-A852-4C63AB30F998}" dt="2022-11-21T14:16:56.876" v="544" actId="1076"/>
          <ac:spMkLst>
            <pc:docMk/>
            <pc:sldMk cId="3217598822" sldId="434"/>
            <ac:spMk id="10" creationId="{7CE4F6C5-61C9-6F75-F068-438B1ED942D1}"/>
          </ac:spMkLst>
        </pc:spChg>
        <pc:spChg chg="mod">
          <ac:chgData name="Filippo Rosatelli" userId="c6b14968-6749-4c64-a987-d58b81eae4b0" providerId="ADAL" clId="{AA7461DE-E1B4-4EB0-A852-4C63AB30F998}" dt="2022-11-21T13:57:40.545" v="15" actId="20577"/>
          <ac:spMkLst>
            <pc:docMk/>
            <pc:sldMk cId="3217598822" sldId="434"/>
            <ac:spMk id="11" creationId="{08764F7F-B0C0-4A9A-B3E1-84A1E62DC275}"/>
          </ac:spMkLst>
        </pc:spChg>
        <pc:spChg chg="mod">
          <ac:chgData name="Filippo Rosatelli" userId="c6b14968-6749-4c64-a987-d58b81eae4b0" providerId="ADAL" clId="{AA7461DE-E1B4-4EB0-A852-4C63AB30F998}" dt="2022-11-28T07:47:54.641" v="1113" actId="1076"/>
          <ac:spMkLst>
            <pc:docMk/>
            <pc:sldMk cId="3217598822" sldId="434"/>
            <ac:spMk id="20" creationId="{FDCD0083-AF52-4A1C-95D9-8D016BA5F80E}"/>
          </ac:spMkLst>
        </pc:spChg>
        <pc:spChg chg="mod">
          <ac:chgData name="Filippo Rosatelli" userId="c6b14968-6749-4c64-a987-d58b81eae4b0" providerId="ADAL" clId="{AA7461DE-E1B4-4EB0-A852-4C63AB30F998}" dt="2022-11-28T07:44:31.244" v="1089" actId="20577"/>
          <ac:spMkLst>
            <pc:docMk/>
            <pc:sldMk cId="3217598822" sldId="434"/>
            <ac:spMk id="27" creationId="{00000000-0000-0000-0000-000000000000}"/>
          </ac:spMkLst>
        </pc:spChg>
        <pc:spChg chg="del">
          <ac:chgData name="Filippo Rosatelli" userId="c6b14968-6749-4c64-a987-d58b81eae4b0" providerId="ADAL" clId="{AA7461DE-E1B4-4EB0-A852-4C63AB30F998}" dt="2022-11-21T14:13:26.314" v="479" actId="478"/>
          <ac:spMkLst>
            <pc:docMk/>
            <pc:sldMk cId="3217598822" sldId="434"/>
            <ac:spMk id="35" creationId="{AF50866D-3744-2FD7-37D7-D6405683AC96}"/>
          </ac:spMkLst>
        </pc:spChg>
        <pc:grpChg chg="del">
          <ac:chgData name="Filippo Rosatelli" userId="c6b14968-6749-4c64-a987-d58b81eae4b0" providerId="ADAL" clId="{AA7461DE-E1B4-4EB0-A852-4C63AB30F998}" dt="2022-11-21T14:04:05.555" v="298" actId="478"/>
          <ac:grpSpMkLst>
            <pc:docMk/>
            <pc:sldMk cId="3217598822" sldId="434"/>
            <ac:grpSpMk id="19" creationId="{64B518A5-BDBC-E37B-30ED-3527A23212B6}"/>
          </ac:grpSpMkLst>
        </pc:grpChg>
        <pc:picChg chg="add mod">
          <ac:chgData name="Filippo Rosatelli" userId="c6b14968-6749-4c64-a987-d58b81eae4b0" providerId="ADAL" clId="{AA7461DE-E1B4-4EB0-A852-4C63AB30F998}" dt="2022-11-21T14:15:42.383" v="504" actId="1076"/>
          <ac:picMkLst>
            <pc:docMk/>
            <pc:sldMk cId="3217598822" sldId="434"/>
            <ac:picMk id="2" creationId="{A48015F4-B18F-1147-0160-9E2E5BD68953}"/>
          </ac:picMkLst>
        </pc:picChg>
        <pc:picChg chg="del">
          <ac:chgData name="Filippo Rosatelli" userId="c6b14968-6749-4c64-a987-d58b81eae4b0" providerId="ADAL" clId="{AA7461DE-E1B4-4EB0-A852-4C63AB30F998}" dt="2022-11-21T14:04:09.874" v="304" actId="478"/>
          <ac:picMkLst>
            <pc:docMk/>
            <pc:sldMk cId="3217598822" sldId="434"/>
            <ac:picMk id="3" creationId="{73E18152-B99C-4605-B34E-7FE2AB7099A2}"/>
          </ac:picMkLst>
        </pc:picChg>
        <pc:picChg chg="add del mod">
          <ac:chgData name="Filippo Rosatelli" userId="c6b14968-6749-4c64-a987-d58b81eae4b0" providerId="ADAL" clId="{AA7461DE-E1B4-4EB0-A852-4C63AB30F998}" dt="2022-11-28T07:47:01.770" v="1100" actId="478"/>
          <ac:picMkLst>
            <pc:docMk/>
            <pc:sldMk cId="3217598822" sldId="434"/>
            <ac:picMk id="3" creationId="{993C0434-6CFB-667F-CBC3-ACCC2DB80FC0}"/>
          </ac:picMkLst>
        </pc:picChg>
        <pc:picChg chg="add del mod">
          <ac:chgData name="Filippo Rosatelli" userId="c6b14968-6749-4c64-a987-d58b81eae4b0" providerId="ADAL" clId="{AA7461DE-E1B4-4EB0-A852-4C63AB30F998}" dt="2022-11-28T07:47:34.730" v="1108" actId="478"/>
          <ac:picMkLst>
            <pc:docMk/>
            <pc:sldMk cId="3217598822" sldId="434"/>
            <ac:picMk id="5" creationId="{8CF1BFAB-BAA2-412A-07F5-8A713FB1FFB4}"/>
          </ac:picMkLst>
        </pc:picChg>
        <pc:picChg chg="add mod">
          <ac:chgData name="Filippo Rosatelli" userId="c6b14968-6749-4c64-a987-d58b81eae4b0" providerId="ADAL" clId="{AA7461DE-E1B4-4EB0-A852-4C63AB30F998}" dt="2022-11-21T14:16:19.466" v="517" actId="1076"/>
          <ac:picMkLst>
            <pc:docMk/>
            <pc:sldMk cId="3217598822" sldId="434"/>
            <ac:picMk id="6" creationId="{B9D516A0-1FCA-5F92-2415-FB665150BE5E}"/>
          </ac:picMkLst>
        </pc:picChg>
        <pc:picChg chg="add mod">
          <ac:chgData name="Filippo Rosatelli" userId="c6b14968-6749-4c64-a987-d58b81eae4b0" providerId="ADAL" clId="{AA7461DE-E1B4-4EB0-A852-4C63AB30F998}" dt="2022-11-28T07:47:46.978" v="1112" actId="1076"/>
          <ac:picMkLst>
            <pc:docMk/>
            <pc:sldMk cId="3217598822" sldId="434"/>
            <ac:picMk id="7" creationId="{E18E835F-7057-B325-A1E7-0A85235192B8}"/>
          </ac:picMkLst>
        </pc:picChg>
        <pc:picChg chg="add mod ord">
          <ac:chgData name="Filippo Rosatelli" userId="c6b14968-6749-4c64-a987-d58b81eae4b0" providerId="ADAL" clId="{AA7461DE-E1B4-4EB0-A852-4C63AB30F998}" dt="2022-11-21T14:17:12.926" v="548" actId="1076"/>
          <ac:picMkLst>
            <pc:docMk/>
            <pc:sldMk cId="3217598822" sldId="434"/>
            <ac:picMk id="9" creationId="{2A9B7169-A1A5-CC3E-E016-0523E57C02EF}"/>
          </ac:picMkLst>
        </pc:picChg>
        <pc:picChg chg="del">
          <ac:chgData name="Filippo Rosatelli" userId="c6b14968-6749-4c64-a987-d58b81eae4b0" providerId="ADAL" clId="{AA7461DE-E1B4-4EB0-A852-4C63AB30F998}" dt="2022-11-21T14:04:08.432" v="303" actId="478"/>
          <ac:picMkLst>
            <pc:docMk/>
            <pc:sldMk cId="3217598822" sldId="434"/>
            <ac:picMk id="15" creationId="{FF804440-7AC3-97E6-04B1-EB91CCB1FA5F}"/>
          </ac:picMkLst>
        </pc:picChg>
        <pc:picChg chg="del">
          <ac:chgData name="Filippo Rosatelli" userId="c6b14968-6749-4c64-a987-d58b81eae4b0" providerId="ADAL" clId="{AA7461DE-E1B4-4EB0-A852-4C63AB30F998}" dt="2022-11-21T14:04:08.025" v="302" actId="478"/>
          <ac:picMkLst>
            <pc:docMk/>
            <pc:sldMk cId="3217598822" sldId="434"/>
            <ac:picMk id="16" creationId="{C5E09A71-7B1E-E3EB-4840-F3E96EA59846}"/>
          </ac:picMkLst>
        </pc:picChg>
        <pc:picChg chg="del">
          <ac:chgData name="Filippo Rosatelli" userId="c6b14968-6749-4c64-a987-d58b81eae4b0" providerId="ADAL" clId="{AA7461DE-E1B4-4EB0-A852-4C63AB30F998}" dt="2022-11-21T14:04:07.617" v="301" actId="478"/>
          <ac:picMkLst>
            <pc:docMk/>
            <pc:sldMk cId="3217598822" sldId="434"/>
            <ac:picMk id="17" creationId="{17191696-15FC-DD9A-FCD0-F6CF2F1DEC69}"/>
          </ac:picMkLst>
        </pc:picChg>
        <pc:picChg chg="del">
          <ac:chgData name="Filippo Rosatelli" userId="c6b14968-6749-4c64-a987-d58b81eae4b0" providerId="ADAL" clId="{AA7461DE-E1B4-4EB0-A852-4C63AB30F998}" dt="2022-11-21T14:04:06.512" v="300" actId="478"/>
          <ac:picMkLst>
            <pc:docMk/>
            <pc:sldMk cId="3217598822" sldId="434"/>
            <ac:picMk id="33" creationId="{2D3E51CC-D884-F7F2-5A82-9D290422459F}"/>
          </ac:picMkLst>
        </pc:picChg>
        <pc:picChg chg="del">
          <ac:chgData name="Filippo Rosatelli" userId="c6b14968-6749-4c64-a987-d58b81eae4b0" providerId="ADAL" clId="{AA7461DE-E1B4-4EB0-A852-4C63AB30F998}" dt="2022-11-21T14:04:06.074" v="299" actId="478"/>
          <ac:picMkLst>
            <pc:docMk/>
            <pc:sldMk cId="3217598822" sldId="434"/>
            <ac:picMk id="36" creationId="{696CD8C8-282D-0BE8-A646-E50C3DC7A3D7}"/>
          </ac:picMkLst>
        </pc:picChg>
        <pc:cxnChg chg="add mod">
          <ac:chgData name="Filippo Rosatelli" userId="c6b14968-6749-4c64-a987-d58b81eae4b0" providerId="ADAL" clId="{AA7461DE-E1B4-4EB0-A852-4C63AB30F998}" dt="2022-11-21T14:18:25.803" v="631" actId="14100"/>
          <ac:cxnSpMkLst>
            <pc:docMk/>
            <pc:sldMk cId="3217598822" sldId="434"/>
            <ac:cxnSpMk id="18" creationId="{50C658B3-7454-9C18-216F-60DC52E238FF}"/>
          </ac:cxnSpMkLst>
        </pc:cxnChg>
      </pc:sldChg>
      <pc:sldChg chg="addSp delSp modSp mod">
        <pc:chgData name="Filippo Rosatelli" userId="c6b14968-6749-4c64-a987-d58b81eae4b0" providerId="ADAL" clId="{AA7461DE-E1B4-4EB0-A852-4C63AB30F998}" dt="2022-11-28T07:48:32.553" v="1125" actId="1076"/>
        <pc:sldMkLst>
          <pc:docMk/>
          <pc:sldMk cId="1911413693" sldId="482"/>
        </pc:sldMkLst>
        <pc:spChg chg="add mod">
          <ac:chgData name="Filippo Rosatelli" userId="c6b14968-6749-4c64-a987-d58b81eae4b0" providerId="ADAL" clId="{AA7461DE-E1B4-4EB0-A852-4C63AB30F998}" dt="2022-11-21T13:57:52.319" v="19"/>
          <ac:spMkLst>
            <pc:docMk/>
            <pc:sldMk cId="1911413693" sldId="482"/>
            <ac:spMk id="3" creationId="{6F016BCD-AA44-0D51-7C15-37D2FB938609}"/>
          </ac:spMkLst>
        </pc:spChg>
        <pc:spChg chg="del">
          <ac:chgData name="Filippo Rosatelli" userId="c6b14968-6749-4c64-a987-d58b81eae4b0" providerId="ADAL" clId="{AA7461DE-E1B4-4EB0-A852-4C63AB30F998}" dt="2022-11-21T13:57:51.976" v="18" actId="478"/>
          <ac:spMkLst>
            <pc:docMk/>
            <pc:sldMk cId="1911413693" sldId="482"/>
            <ac:spMk id="21" creationId="{93C7DF9C-F878-5BF6-2195-EC95820B57E9}"/>
          </ac:spMkLst>
        </pc:spChg>
        <pc:spChg chg="mod">
          <ac:chgData name="Filippo Rosatelli" userId="c6b14968-6749-4c64-a987-d58b81eae4b0" providerId="ADAL" clId="{AA7461DE-E1B4-4EB0-A852-4C63AB30F998}" dt="2022-11-28T07:48:17.583" v="1124" actId="20577"/>
          <ac:spMkLst>
            <pc:docMk/>
            <pc:sldMk cId="1911413693" sldId="482"/>
            <ac:spMk id="37" creationId="{D7CE3460-8BB7-47C9-9DA2-8CFE8FCB8D71}"/>
          </ac:spMkLst>
        </pc:spChg>
        <pc:grpChg chg="del">
          <ac:chgData name="Filippo Rosatelli" userId="c6b14968-6749-4c64-a987-d58b81eae4b0" providerId="ADAL" clId="{AA7461DE-E1B4-4EB0-A852-4C63AB30F998}" dt="2022-11-21T14:36:54.959" v="944" actId="478"/>
          <ac:grpSpMkLst>
            <pc:docMk/>
            <pc:sldMk cId="1911413693" sldId="482"/>
            <ac:grpSpMk id="4" creationId="{FAEB7614-9280-74E9-2F84-FDA6FDE7A457}"/>
          </ac:grpSpMkLst>
        </pc:grpChg>
        <pc:picChg chg="add mod">
          <ac:chgData name="Filippo Rosatelli" userId="c6b14968-6749-4c64-a987-d58b81eae4b0" providerId="ADAL" clId="{AA7461DE-E1B4-4EB0-A852-4C63AB30F998}" dt="2022-11-21T14:42:24.176" v="999" actId="1076"/>
          <ac:picMkLst>
            <pc:docMk/>
            <pc:sldMk cId="1911413693" sldId="482"/>
            <ac:picMk id="7" creationId="{999BF70C-552C-358F-A7E6-EC2460CEFD59}"/>
          </ac:picMkLst>
        </pc:picChg>
        <pc:picChg chg="add del mod">
          <ac:chgData name="Filippo Rosatelli" userId="c6b14968-6749-4c64-a987-d58b81eae4b0" providerId="ADAL" clId="{AA7461DE-E1B4-4EB0-A852-4C63AB30F998}" dt="2022-11-28T07:48:32.553" v="1125" actId="1076"/>
          <ac:picMkLst>
            <pc:docMk/>
            <pc:sldMk cId="1911413693" sldId="482"/>
            <ac:picMk id="12" creationId="{2C86580C-2706-1E73-14BF-E713C526EEBF}"/>
          </ac:picMkLst>
        </pc:picChg>
        <pc:picChg chg="del">
          <ac:chgData name="Filippo Rosatelli" userId="c6b14968-6749-4c64-a987-d58b81eae4b0" providerId="ADAL" clId="{AA7461DE-E1B4-4EB0-A852-4C63AB30F998}" dt="2022-11-21T14:31:42.512" v="943" actId="478"/>
          <ac:picMkLst>
            <pc:docMk/>
            <pc:sldMk cId="1911413693" sldId="482"/>
            <ac:picMk id="18" creationId="{F2AE642D-33F8-BB4C-0436-A032677BE8BE}"/>
          </ac:picMkLst>
        </pc:picChg>
        <pc:picChg chg="add del mod">
          <ac:chgData name="Filippo Rosatelli" userId="c6b14968-6749-4c64-a987-d58b81eae4b0" providerId="ADAL" clId="{AA7461DE-E1B4-4EB0-A852-4C63AB30F998}" dt="2022-11-21T14:42:23.772" v="997" actId="208"/>
          <ac:picMkLst>
            <pc:docMk/>
            <pc:sldMk cId="1911413693" sldId="482"/>
            <ac:picMk id="19" creationId="{31C32825-E43E-71D0-8D4C-D1716AD41AA0}"/>
          </ac:picMkLst>
        </pc:picChg>
        <pc:picChg chg="mod">
          <ac:chgData name="Filippo Rosatelli" userId="c6b14968-6749-4c64-a987-d58b81eae4b0" providerId="ADAL" clId="{AA7461DE-E1B4-4EB0-A852-4C63AB30F998}" dt="2022-11-21T14:42:23.960" v="998" actId="1076"/>
          <ac:picMkLst>
            <pc:docMk/>
            <pc:sldMk cId="1911413693" sldId="482"/>
            <ac:picMk id="20" creationId="{37D7C638-8E79-2EB2-723C-18FDE58EE7D1}"/>
          </ac:picMkLst>
        </pc:picChg>
      </pc:sldChg>
    </pc:docChg>
  </pc:docChgLst>
  <pc:docChgLst>
    <pc:chgData name="Filippo Rosatelli" userId="c6b14968-6749-4c64-a987-d58b81eae4b0" providerId="ADAL" clId="{CDF1218D-5662-4D5E-B6DA-8D591D9DCA02}"/>
    <pc:docChg chg="modSld">
      <pc:chgData name="Filippo Rosatelli" userId="c6b14968-6749-4c64-a987-d58b81eae4b0" providerId="ADAL" clId="{CDF1218D-5662-4D5E-B6DA-8D591D9DCA02}" dt="2021-06-08T15:03:54.606" v="18" actId="208"/>
      <pc:docMkLst>
        <pc:docMk/>
      </pc:docMkLst>
      <pc:sldChg chg="addSp modSp mod">
        <pc:chgData name="Filippo Rosatelli" userId="c6b14968-6749-4c64-a987-d58b81eae4b0" providerId="ADAL" clId="{CDF1218D-5662-4D5E-B6DA-8D591D9DCA02}" dt="2021-06-08T15:03:54.606" v="18" actId="208"/>
        <pc:sldMkLst>
          <pc:docMk/>
          <pc:sldMk cId="3683792935" sldId="430"/>
        </pc:sldMkLst>
        <pc:picChg chg="add mod">
          <ac:chgData name="Filippo Rosatelli" userId="c6b14968-6749-4c64-a987-d58b81eae4b0" providerId="ADAL" clId="{CDF1218D-5662-4D5E-B6DA-8D591D9DCA02}" dt="2021-06-08T15:03:54.606" v="18" actId="208"/>
          <ac:picMkLst>
            <pc:docMk/>
            <pc:sldMk cId="3683792935" sldId="430"/>
            <ac:picMk id="2" creationId="{6DA4A839-7A1E-477E-AEC0-E6073F13BDE1}"/>
          </ac:picMkLst>
        </pc:picChg>
        <pc:picChg chg="mod">
          <ac:chgData name="Filippo Rosatelli" userId="c6b14968-6749-4c64-a987-d58b81eae4b0" providerId="ADAL" clId="{CDF1218D-5662-4D5E-B6DA-8D591D9DCA02}" dt="2021-06-08T15:02:12.645" v="1" actId="208"/>
          <ac:picMkLst>
            <pc:docMk/>
            <pc:sldMk cId="3683792935" sldId="430"/>
            <ac:picMk id="3" creationId="{8B32EEFB-4472-4F2A-92CD-2541254B5300}"/>
          </ac:picMkLst>
        </pc:picChg>
        <pc:picChg chg="mod">
          <ac:chgData name="Filippo Rosatelli" userId="c6b14968-6749-4c64-a987-d58b81eae4b0" providerId="ADAL" clId="{CDF1218D-5662-4D5E-B6DA-8D591D9DCA02}" dt="2021-06-08T15:03:50.597" v="16" actId="1076"/>
          <ac:picMkLst>
            <pc:docMk/>
            <pc:sldMk cId="3683792935" sldId="430"/>
            <ac:picMk id="5" creationId="{013CE343-7963-4929-B745-DA7E4C449D13}"/>
          </ac:picMkLst>
        </pc:picChg>
      </pc:sldChg>
    </pc:docChg>
  </pc:docChgLst>
  <pc:docChgLst>
    <pc:chgData name="Filippo Rosatelli" userId="c6b14968-6749-4c64-a987-d58b81eae4b0" providerId="ADAL" clId="{BE8A45DD-402B-4EB0-AC9B-0F51DAE561DD}"/>
    <pc:docChg chg="undo custSel modSld">
      <pc:chgData name="Filippo Rosatelli" userId="c6b14968-6749-4c64-a987-d58b81eae4b0" providerId="ADAL" clId="{BE8A45DD-402B-4EB0-AC9B-0F51DAE561DD}" dt="2021-12-06T12:43:38.505" v="498" actId="20577"/>
      <pc:docMkLst>
        <pc:docMk/>
      </pc:docMkLst>
      <pc:sldChg chg="modSp mod">
        <pc:chgData name="Filippo Rosatelli" userId="c6b14968-6749-4c64-a987-d58b81eae4b0" providerId="ADAL" clId="{BE8A45DD-402B-4EB0-AC9B-0F51DAE561DD}" dt="2021-12-03T09:14:12.910" v="131" actId="20577"/>
        <pc:sldMkLst>
          <pc:docMk/>
          <pc:sldMk cId="2366095881" sldId="403"/>
        </pc:sldMkLst>
        <pc:spChg chg="mod">
          <ac:chgData name="Filippo Rosatelli" userId="c6b14968-6749-4c64-a987-d58b81eae4b0" providerId="ADAL" clId="{BE8A45DD-402B-4EB0-AC9B-0F51DAE561DD}" dt="2021-12-03T09:14:12.910" v="131" actId="20577"/>
          <ac:spMkLst>
            <pc:docMk/>
            <pc:sldMk cId="2366095881" sldId="403"/>
            <ac:spMk id="3" creationId="{00000000-0000-0000-0000-000000000000}"/>
          </ac:spMkLst>
        </pc:spChg>
      </pc:sldChg>
      <pc:sldChg chg="addSp delSp modSp mod">
        <pc:chgData name="Filippo Rosatelli" userId="c6b14968-6749-4c64-a987-d58b81eae4b0" providerId="ADAL" clId="{BE8A45DD-402B-4EB0-AC9B-0F51DAE561DD}" dt="2021-12-06T08:37:26.434" v="368" actId="1076"/>
        <pc:sldMkLst>
          <pc:docMk/>
          <pc:sldMk cId="3814341181" sldId="428"/>
        </pc:sldMkLst>
        <pc:picChg chg="add mod">
          <ac:chgData name="Filippo Rosatelli" userId="c6b14968-6749-4c64-a987-d58b81eae4b0" providerId="ADAL" clId="{BE8A45DD-402B-4EB0-AC9B-0F51DAE561DD}" dt="2021-12-06T08:37:26.434" v="368" actId="1076"/>
          <ac:picMkLst>
            <pc:docMk/>
            <pc:sldMk cId="3814341181" sldId="428"/>
            <ac:picMk id="2" creationId="{82C8D079-3666-47FF-94D4-CE49292BD4C2}"/>
          </ac:picMkLst>
        </pc:picChg>
        <pc:picChg chg="del">
          <ac:chgData name="Filippo Rosatelli" userId="c6b14968-6749-4c64-a987-d58b81eae4b0" providerId="ADAL" clId="{BE8A45DD-402B-4EB0-AC9B-0F51DAE561DD}" dt="2021-12-06T08:37:21.081" v="366" actId="478"/>
          <ac:picMkLst>
            <pc:docMk/>
            <pc:sldMk cId="3814341181" sldId="428"/>
            <ac:picMk id="24" creationId="{A9F44D0F-16A3-428D-817B-7678A7C69B1C}"/>
          </ac:picMkLst>
        </pc:picChg>
      </pc:sldChg>
      <pc:sldChg chg="addSp delSp modSp mod">
        <pc:chgData name="Filippo Rosatelli" userId="c6b14968-6749-4c64-a987-d58b81eae4b0" providerId="ADAL" clId="{BE8A45DD-402B-4EB0-AC9B-0F51DAE561DD}" dt="2021-12-06T08:37:42.122" v="374"/>
        <pc:sldMkLst>
          <pc:docMk/>
          <pc:sldMk cId="3792223274" sldId="433"/>
        </pc:sldMkLst>
        <pc:spChg chg="mod">
          <ac:chgData name="Filippo Rosatelli" userId="c6b14968-6749-4c64-a987-d58b81eae4b0" providerId="ADAL" clId="{BE8A45DD-402B-4EB0-AC9B-0F51DAE561DD}" dt="2021-12-03T12:58:22.676" v="344" actId="1076"/>
          <ac:spMkLst>
            <pc:docMk/>
            <pc:sldMk cId="3792223274" sldId="433"/>
            <ac:spMk id="20" creationId="{FDCD0083-AF52-4A1C-95D9-8D016BA5F80E}"/>
          </ac:spMkLst>
        </pc:spChg>
        <pc:spChg chg="mod">
          <ac:chgData name="Filippo Rosatelli" userId="c6b14968-6749-4c64-a987-d58b81eae4b0" providerId="ADAL" clId="{BE8A45DD-402B-4EB0-AC9B-0F51DAE561DD}" dt="2021-12-03T12:58:43.452" v="352" actId="1076"/>
          <ac:spMkLst>
            <pc:docMk/>
            <pc:sldMk cId="3792223274" sldId="433"/>
            <ac:spMk id="52" creationId="{5FF331CD-66AF-4A49-95E8-C319DF14177A}"/>
          </ac:spMkLst>
        </pc:spChg>
        <pc:grpChg chg="mod">
          <ac:chgData name="Filippo Rosatelli" userId="c6b14968-6749-4c64-a987-d58b81eae4b0" providerId="ADAL" clId="{BE8A45DD-402B-4EB0-AC9B-0F51DAE561DD}" dt="2021-12-03T12:58:27.471" v="346" actId="1076"/>
          <ac:grpSpMkLst>
            <pc:docMk/>
            <pc:sldMk cId="3792223274" sldId="433"/>
            <ac:grpSpMk id="11" creationId="{8B242DE4-0708-450B-BFD9-F9B0E31C4443}"/>
          </ac:grpSpMkLst>
        </pc:grpChg>
        <pc:picChg chg="del mod">
          <ac:chgData name="Filippo Rosatelli" userId="c6b14968-6749-4c64-a987-d58b81eae4b0" providerId="ADAL" clId="{BE8A45DD-402B-4EB0-AC9B-0F51DAE561DD}" dt="2021-12-03T12:57:42.850" v="292" actId="478"/>
          <ac:picMkLst>
            <pc:docMk/>
            <pc:sldMk cId="3792223274" sldId="433"/>
            <ac:picMk id="3" creationId="{FD6F215E-4DE5-4C1E-ABF1-77D4987D615C}"/>
          </ac:picMkLst>
        </pc:picChg>
        <pc:picChg chg="del">
          <ac:chgData name="Filippo Rosatelli" userId="c6b14968-6749-4c64-a987-d58b81eae4b0" providerId="ADAL" clId="{BE8A45DD-402B-4EB0-AC9B-0F51DAE561DD}" dt="2021-12-06T08:37:41.727" v="373" actId="478"/>
          <ac:picMkLst>
            <pc:docMk/>
            <pc:sldMk cId="3792223274" sldId="433"/>
            <ac:picMk id="24" creationId="{A9F44D0F-16A3-428D-817B-7678A7C69B1C}"/>
          </ac:picMkLst>
        </pc:picChg>
        <pc:picChg chg="mod">
          <ac:chgData name="Filippo Rosatelli" userId="c6b14968-6749-4c64-a987-d58b81eae4b0" providerId="ADAL" clId="{BE8A45DD-402B-4EB0-AC9B-0F51DAE561DD}" dt="2021-12-03T12:58:31.492" v="348" actId="1076"/>
          <ac:picMkLst>
            <pc:docMk/>
            <pc:sldMk cId="3792223274" sldId="433"/>
            <ac:picMk id="26" creationId="{BCB79A63-D4DC-4553-8693-FA56D0609163}"/>
          </ac:picMkLst>
        </pc:picChg>
        <pc:picChg chg="mod ord">
          <ac:chgData name="Filippo Rosatelli" userId="c6b14968-6749-4c64-a987-d58b81eae4b0" providerId="ADAL" clId="{BE8A45DD-402B-4EB0-AC9B-0F51DAE561DD}" dt="2021-12-03T12:58:39.556" v="351" actId="1076"/>
          <ac:picMkLst>
            <pc:docMk/>
            <pc:sldMk cId="3792223274" sldId="433"/>
            <ac:picMk id="28" creationId="{378F0AD9-A348-4B0A-A5F3-CE15547523E8}"/>
          </ac:picMkLst>
        </pc:picChg>
        <pc:picChg chg="mod">
          <ac:chgData name="Filippo Rosatelli" userId="c6b14968-6749-4c64-a987-d58b81eae4b0" providerId="ADAL" clId="{BE8A45DD-402B-4EB0-AC9B-0F51DAE561DD}" dt="2021-12-03T12:57:20.549" v="286" actId="1076"/>
          <ac:picMkLst>
            <pc:docMk/>
            <pc:sldMk cId="3792223274" sldId="433"/>
            <ac:picMk id="29" creationId="{2B838F01-ECA1-4848-BC72-4B01DDA26E84}"/>
          </ac:picMkLst>
        </pc:picChg>
        <pc:picChg chg="add">
          <ac:chgData name="Filippo Rosatelli" userId="c6b14968-6749-4c64-a987-d58b81eae4b0" providerId="ADAL" clId="{BE8A45DD-402B-4EB0-AC9B-0F51DAE561DD}" dt="2021-12-06T08:37:42.122" v="374"/>
          <ac:picMkLst>
            <pc:docMk/>
            <pc:sldMk cId="3792223274" sldId="433"/>
            <ac:picMk id="31" creationId="{3AFDE0C4-A2A5-4F3B-A9A9-91672D0E486C}"/>
          </ac:picMkLst>
        </pc:picChg>
        <pc:cxnChg chg="del">
          <ac:chgData name="Filippo Rosatelli" userId="c6b14968-6749-4c64-a987-d58b81eae4b0" providerId="ADAL" clId="{BE8A45DD-402B-4EB0-AC9B-0F51DAE561DD}" dt="2021-12-03T12:57:43.600" v="293" actId="478"/>
          <ac:cxnSpMkLst>
            <pc:docMk/>
            <pc:sldMk cId="3792223274" sldId="433"/>
            <ac:cxnSpMk id="5" creationId="{26F128BE-DB3E-4837-9433-3653B1F439F5}"/>
          </ac:cxnSpMkLst>
        </pc:cxnChg>
      </pc:sldChg>
      <pc:sldChg chg="addSp delSp modSp mod">
        <pc:chgData name="Filippo Rosatelli" userId="c6b14968-6749-4c64-a987-d58b81eae4b0" providerId="ADAL" clId="{BE8A45DD-402B-4EB0-AC9B-0F51DAE561DD}" dt="2021-12-06T10:02:09.616" v="470" actId="1076"/>
        <pc:sldMkLst>
          <pc:docMk/>
          <pc:sldMk cId="3217598822" sldId="434"/>
        </pc:sldMkLst>
        <pc:spChg chg="mod">
          <ac:chgData name="Filippo Rosatelli" userId="c6b14968-6749-4c64-a987-d58b81eae4b0" providerId="ADAL" clId="{BE8A45DD-402B-4EB0-AC9B-0F51DAE561DD}" dt="2021-12-06T10:02:09.616" v="470" actId="1076"/>
          <ac:spMkLst>
            <pc:docMk/>
            <pc:sldMk cId="3217598822" sldId="434"/>
            <ac:spMk id="20" creationId="{FDCD0083-AF52-4A1C-95D9-8D016BA5F80E}"/>
          </ac:spMkLst>
        </pc:spChg>
        <pc:picChg chg="add mod">
          <ac:chgData name="Filippo Rosatelli" userId="c6b14968-6749-4c64-a987-d58b81eae4b0" providerId="ADAL" clId="{BE8A45DD-402B-4EB0-AC9B-0F51DAE561DD}" dt="2021-12-06T10:01:44.888" v="462" actId="1076"/>
          <ac:picMkLst>
            <pc:docMk/>
            <pc:sldMk cId="3217598822" sldId="434"/>
            <ac:picMk id="2" creationId="{5C9603F7-DC69-4CD5-A4B8-153639BECAEB}"/>
          </ac:picMkLst>
        </pc:picChg>
        <pc:picChg chg="add del">
          <ac:chgData name="Filippo Rosatelli" userId="c6b14968-6749-4c64-a987-d58b81eae4b0" providerId="ADAL" clId="{BE8A45DD-402B-4EB0-AC9B-0F51DAE561DD}" dt="2021-12-06T08:37:32.753" v="371"/>
          <ac:picMkLst>
            <pc:docMk/>
            <pc:sldMk cId="3217598822" sldId="434"/>
            <ac:picMk id="2" creationId="{A2E96B49-3655-49DF-B2B8-AE902A2B5C17}"/>
          </ac:picMkLst>
        </pc:picChg>
        <pc:picChg chg="add mod ord">
          <ac:chgData name="Filippo Rosatelli" userId="c6b14968-6749-4c64-a987-d58b81eae4b0" providerId="ADAL" clId="{BE8A45DD-402B-4EB0-AC9B-0F51DAE561DD}" dt="2021-12-06T10:01:59.295" v="466" actId="166"/>
          <ac:picMkLst>
            <pc:docMk/>
            <pc:sldMk cId="3217598822" sldId="434"/>
            <ac:picMk id="3" creationId="{73E18152-B99C-4605-B34E-7FE2AB7099A2}"/>
          </ac:picMkLst>
        </pc:picChg>
        <pc:picChg chg="add mod">
          <ac:chgData name="Filippo Rosatelli" userId="c6b14968-6749-4c64-a987-d58b81eae4b0" providerId="ADAL" clId="{BE8A45DD-402B-4EB0-AC9B-0F51DAE561DD}" dt="2021-12-06T10:01:54.839" v="465" actId="1076"/>
          <ac:picMkLst>
            <pc:docMk/>
            <pc:sldMk cId="3217598822" sldId="434"/>
            <ac:picMk id="4" creationId="{D9D80850-CC19-4A20-A26A-0E40B67F8824}"/>
          </ac:picMkLst>
        </pc:picChg>
        <pc:picChg chg="add">
          <ac:chgData name="Filippo Rosatelli" userId="c6b14968-6749-4c64-a987-d58b81eae4b0" providerId="ADAL" clId="{BE8A45DD-402B-4EB0-AC9B-0F51DAE561DD}" dt="2021-12-06T08:37:38.402" v="372"/>
          <ac:picMkLst>
            <pc:docMk/>
            <pc:sldMk cId="3217598822" sldId="434"/>
            <ac:picMk id="13" creationId="{3CE3C132-B11E-4751-9E2C-DF6A78DA7293}"/>
          </ac:picMkLst>
        </pc:picChg>
        <pc:picChg chg="del">
          <ac:chgData name="Filippo Rosatelli" userId="c6b14968-6749-4c64-a987-d58b81eae4b0" providerId="ADAL" clId="{BE8A45DD-402B-4EB0-AC9B-0F51DAE561DD}" dt="2021-12-06T08:37:30.120" v="369" actId="478"/>
          <ac:picMkLst>
            <pc:docMk/>
            <pc:sldMk cId="3217598822" sldId="434"/>
            <ac:picMk id="24" creationId="{A9F44D0F-16A3-428D-817B-7678A7C69B1C}"/>
          </ac:picMkLst>
        </pc:picChg>
        <pc:picChg chg="del mod">
          <ac:chgData name="Filippo Rosatelli" userId="c6b14968-6749-4c64-a987-d58b81eae4b0" providerId="ADAL" clId="{BE8A45DD-402B-4EB0-AC9B-0F51DAE561DD}" dt="2021-12-06T10:00:16.893" v="423" actId="478"/>
          <ac:picMkLst>
            <pc:docMk/>
            <pc:sldMk cId="3217598822" sldId="434"/>
            <ac:picMk id="26" creationId="{3A4DBE2B-9837-4377-B1DC-E8BC911645AD}"/>
          </ac:picMkLst>
        </pc:picChg>
        <pc:picChg chg="mod">
          <ac:chgData name="Filippo Rosatelli" userId="c6b14968-6749-4c64-a987-d58b81eae4b0" providerId="ADAL" clId="{BE8A45DD-402B-4EB0-AC9B-0F51DAE561DD}" dt="2021-12-06T10:01:41.257" v="460" actId="14100"/>
          <ac:picMkLst>
            <pc:docMk/>
            <pc:sldMk cId="3217598822" sldId="434"/>
            <ac:picMk id="28" creationId="{6DCAEB97-C9D8-43E9-9E21-3A1CC815A8A5}"/>
          </ac:picMkLst>
        </pc:picChg>
        <pc:picChg chg="del mod">
          <ac:chgData name="Filippo Rosatelli" userId="c6b14968-6749-4c64-a987-d58b81eae4b0" providerId="ADAL" clId="{BE8A45DD-402B-4EB0-AC9B-0F51DAE561DD}" dt="2021-12-06T10:00:32.469" v="426" actId="478"/>
          <ac:picMkLst>
            <pc:docMk/>
            <pc:sldMk cId="3217598822" sldId="434"/>
            <ac:picMk id="29" creationId="{1F493A7F-B283-4FCE-A0ED-1B860DB6ADC5}"/>
          </ac:picMkLst>
        </pc:picChg>
        <pc:picChg chg="mod">
          <ac:chgData name="Filippo Rosatelli" userId="c6b14968-6749-4c64-a987-d58b81eae4b0" providerId="ADAL" clId="{BE8A45DD-402B-4EB0-AC9B-0F51DAE561DD}" dt="2021-12-06T10:02:07.033" v="469" actId="1076"/>
          <ac:picMkLst>
            <pc:docMk/>
            <pc:sldMk cId="3217598822" sldId="434"/>
            <ac:picMk id="30" creationId="{5BD68979-3AF6-43CD-AB99-CF9B6B463F77}"/>
          </ac:picMkLst>
        </pc:picChg>
      </pc:sldChg>
      <pc:sldChg chg="addSp delSp modSp mod">
        <pc:chgData name="Filippo Rosatelli" userId="c6b14968-6749-4c64-a987-d58b81eae4b0" providerId="ADAL" clId="{BE8A45DD-402B-4EB0-AC9B-0F51DAE561DD}" dt="2021-12-06T08:37:46.524" v="377"/>
        <pc:sldMkLst>
          <pc:docMk/>
          <pc:sldMk cId="786255765" sldId="480"/>
        </pc:sldMkLst>
        <pc:picChg chg="add">
          <ac:chgData name="Filippo Rosatelli" userId="c6b14968-6749-4c64-a987-d58b81eae4b0" providerId="ADAL" clId="{BE8A45DD-402B-4EB0-AC9B-0F51DAE561DD}" dt="2021-12-06T08:37:46.524" v="377"/>
          <ac:picMkLst>
            <pc:docMk/>
            <pc:sldMk cId="786255765" sldId="480"/>
            <ac:picMk id="10" creationId="{4EC387CB-91A9-4F74-95F7-650F79D49F49}"/>
          </ac:picMkLst>
        </pc:picChg>
        <pc:picChg chg="del mod">
          <ac:chgData name="Filippo Rosatelli" userId="c6b14968-6749-4c64-a987-d58b81eae4b0" providerId="ADAL" clId="{BE8A45DD-402B-4EB0-AC9B-0F51DAE561DD}" dt="2021-12-06T08:37:46.224" v="376" actId="478"/>
          <ac:picMkLst>
            <pc:docMk/>
            <pc:sldMk cId="786255765" sldId="480"/>
            <ac:picMk id="24" creationId="{A9F44D0F-16A3-428D-817B-7678A7C69B1C}"/>
          </ac:picMkLst>
        </pc:picChg>
      </pc:sldChg>
      <pc:sldChg chg="addSp delSp modSp mod">
        <pc:chgData name="Filippo Rosatelli" userId="c6b14968-6749-4c64-a987-d58b81eae4b0" providerId="ADAL" clId="{BE8A45DD-402B-4EB0-AC9B-0F51DAE561DD}" dt="2021-12-06T08:37:54.666" v="382"/>
        <pc:sldMkLst>
          <pc:docMk/>
          <pc:sldMk cId="3803863526" sldId="481"/>
        </pc:sldMkLst>
        <pc:spChg chg="mod">
          <ac:chgData name="Filippo Rosatelli" userId="c6b14968-6749-4c64-a987-d58b81eae4b0" providerId="ADAL" clId="{BE8A45DD-402B-4EB0-AC9B-0F51DAE561DD}" dt="2021-12-03T09:13:54.117" v="125" actId="20577"/>
          <ac:spMkLst>
            <pc:docMk/>
            <pc:sldMk cId="3803863526" sldId="481"/>
            <ac:spMk id="37" creationId="{D7CE3460-8BB7-47C9-9DA2-8CFE8FCB8D71}"/>
          </ac:spMkLst>
        </pc:spChg>
        <pc:picChg chg="add">
          <ac:chgData name="Filippo Rosatelli" userId="c6b14968-6749-4c64-a987-d58b81eae4b0" providerId="ADAL" clId="{BE8A45DD-402B-4EB0-AC9B-0F51DAE561DD}" dt="2021-12-06T08:37:54.666" v="382"/>
          <ac:picMkLst>
            <pc:docMk/>
            <pc:sldMk cId="3803863526" sldId="481"/>
            <ac:picMk id="12" creationId="{5B2C9B40-F5C8-4FE1-952B-7F048943B4F9}"/>
          </ac:picMkLst>
        </pc:picChg>
        <pc:picChg chg="del">
          <ac:chgData name="Filippo Rosatelli" userId="c6b14968-6749-4c64-a987-d58b81eae4b0" providerId="ADAL" clId="{BE8A45DD-402B-4EB0-AC9B-0F51DAE561DD}" dt="2021-12-06T08:37:54.199" v="381" actId="478"/>
          <ac:picMkLst>
            <pc:docMk/>
            <pc:sldMk cId="3803863526" sldId="481"/>
            <ac:picMk id="14" creationId="{A9F44D0F-16A3-428D-817B-7678A7C69B1C}"/>
          </ac:picMkLst>
        </pc:picChg>
      </pc:sldChg>
      <pc:sldChg chg="addSp delSp modSp mod">
        <pc:chgData name="Filippo Rosatelli" userId="c6b14968-6749-4c64-a987-d58b81eae4b0" providerId="ADAL" clId="{BE8A45DD-402B-4EB0-AC9B-0F51DAE561DD}" dt="2021-12-06T12:43:38.505" v="498" actId="20577"/>
        <pc:sldMkLst>
          <pc:docMk/>
          <pc:sldMk cId="1911413693" sldId="482"/>
        </pc:sldMkLst>
        <pc:spChg chg="add mod">
          <ac:chgData name="Filippo Rosatelli" userId="c6b14968-6749-4c64-a987-d58b81eae4b0" providerId="ADAL" clId="{BE8A45DD-402B-4EB0-AC9B-0F51DAE561DD}" dt="2021-12-03T12:56:51.667" v="284" actId="1076"/>
          <ac:spMkLst>
            <pc:docMk/>
            <pc:sldMk cId="1911413693" sldId="482"/>
            <ac:spMk id="2" creationId="{9C6958F3-0F8A-4AF2-B79D-54CD6D4E867E}"/>
          </ac:spMkLst>
        </pc:spChg>
        <pc:spChg chg="mod">
          <ac:chgData name="Filippo Rosatelli" userId="c6b14968-6749-4c64-a987-d58b81eae4b0" providerId="ADAL" clId="{BE8A45DD-402B-4EB0-AC9B-0F51DAE561DD}" dt="2021-12-06T12:43:38.505" v="498" actId="20577"/>
          <ac:spMkLst>
            <pc:docMk/>
            <pc:sldMk cId="1911413693" sldId="482"/>
            <ac:spMk id="37" creationId="{D7CE3460-8BB7-47C9-9DA2-8CFE8FCB8D71}"/>
          </ac:spMkLst>
        </pc:spChg>
        <pc:grpChg chg="mod">
          <ac:chgData name="Filippo Rosatelli" userId="c6b14968-6749-4c64-a987-d58b81eae4b0" providerId="ADAL" clId="{BE8A45DD-402B-4EB0-AC9B-0F51DAE561DD}" dt="2021-12-03T13:24:28.377" v="365" actId="14100"/>
          <ac:grpSpMkLst>
            <pc:docMk/>
            <pc:sldMk cId="1911413693" sldId="482"/>
            <ac:grpSpMk id="23" creationId="{B092E500-46A7-41C3-8229-2225AB08A2BD}"/>
          </ac:grpSpMkLst>
        </pc:grpChg>
        <pc:grpChg chg="del">
          <ac:chgData name="Filippo Rosatelli" userId="c6b14968-6749-4c64-a987-d58b81eae4b0" providerId="ADAL" clId="{BE8A45DD-402B-4EB0-AC9B-0F51DAE561DD}" dt="2021-12-03T08:54:03.585" v="65" actId="478"/>
          <ac:grpSpMkLst>
            <pc:docMk/>
            <pc:sldMk cId="1911413693" sldId="482"/>
            <ac:grpSpMk id="26" creationId="{D6B9716C-1B60-4505-81F5-6BDF17070F82}"/>
          </ac:grpSpMkLst>
        </pc:grpChg>
        <pc:picChg chg="add mod">
          <ac:chgData name="Filippo Rosatelli" userId="c6b14968-6749-4c64-a987-d58b81eae4b0" providerId="ADAL" clId="{BE8A45DD-402B-4EB0-AC9B-0F51DAE561DD}" dt="2021-12-03T12:56:45.147" v="282" actId="1076"/>
          <ac:picMkLst>
            <pc:docMk/>
            <pc:sldMk cId="1911413693" sldId="482"/>
            <ac:picMk id="3" creationId="{820918E1-A921-49A4-966C-A802C2C74A84}"/>
          </ac:picMkLst>
        </pc:picChg>
        <pc:picChg chg="del mod">
          <ac:chgData name="Filippo Rosatelli" userId="c6b14968-6749-4c64-a987-d58b81eae4b0" providerId="ADAL" clId="{BE8A45DD-402B-4EB0-AC9B-0F51DAE561DD}" dt="2021-12-03T13:24:06.909" v="357" actId="478"/>
          <ac:picMkLst>
            <pc:docMk/>
            <pc:sldMk cId="1911413693" sldId="482"/>
            <ac:picMk id="4" creationId="{A753B587-98D1-4B26-94E0-93D5301B647B}"/>
          </ac:picMkLst>
        </pc:picChg>
        <pc:picChg chg="add mod">
          <ac:chgData name="Filippo Rosatelli" userId="c6b14968-6749-4c64-a987-d58b81eae4b0" providerId="ADAL" clId="{BE8A45DD-402B-4EB0-AC9B-0F51DAE561DD}" dt="2021-12-03T13:24:23.496" v="363" actId="14100"/>
          <ac:picMkLst>
            <pc:docMk/>
            <pc:sldMk cId="1911413693" sldId="482"/>
            <ac:picMk id="5" creationId="{104BAB30-32C5-4A8A-912D-1E66C17401E4}"/>
          </ac:picMkLst>
        </pc:picChg>
        <pc:picChg chg="add del mod">
          <ac:chgData name="Filippo Rosatelli" userId="c6b14968-6749-4c64-a987-d58b81eae4b0" providerId="ADAL" clId="{BE8A45DD-402B-4EB0-AC9B-0F51DAE561DD}" dt="2021-12-03T10:09:50.205" v="137" actId="478"/>
          <ac:picMkLst>
            <pc:docMk/>
            <pc:sldMk cId="1911413693" sldId="482"/>
            <ac:picMk id="5" creationId="{E896E4BE-C7BF-47F4-BF15-E9FEC3A221F7}"/>
          </ac:picMkLst>
        </pc:picChg>
        <pc:picChg chg="add mod">
          <ac:chgData name="Filippo Rosatelli" userId="c6b14968-6749-4c64-a987-d58b81eae4b0" providerId="ADAL" clId="{BE8A45DD-402B-4EB0-AC9B-0F51DAE561DD}" dt="2021-12-03T12:56:47.795" v="283" actId="1076"/>
          <ac:picMkLst>
            <pc:docMk/>
            <pc:sldMk cId="1911413693" sldId="482"/>
            <ac:picMk id="7" creationId="{C56762A1-6F74-40CB-A0DF-EE65D9F84B2E}"/>
          </ac:picMkLst>
        </pc:picChg>
        <pc:picChg chg="del mod">
          <ac:chgData name="Filippo Rosatelli" userId="c6b14968-6749-4c64-a987-d58b81eae4b0" providerId="ADAL" clId="{BE8A45DD-402B-4EB0-AC9B-0F51DAE561DD}" dt="2021-12-06T08:37:50.518" v="379" actId="478"/>
          <ac:picMkLst>
            <pc:docMk/>
            <pc:sldMk cId="1911413693" sldId="482"/>
            <ac:picMk id="14" creationId="{A9F44D0F-16A3-428D-817B-7678A7C69B1C}"/>
          </ac:picMkLst>
        </pc:picChg>
        <pc:picChg chg="del">
          <ac:chgData name="Filippo Rosatelli" userId="c6b14968-6749-4c64-a987-d58b81eae4b0" providerId="ADAL" clId="{BE8A45DD-402B-4EB0-AC9B-0F51DAE561DD}" dt="2021-12-03T08:54:26.348" v="68" actId="478"/>
          <ac:picMkLst>
            <pc:docMk/>
            <pc:sldMk cId="1911413693" sldId="482"/>
            <ac:picMk id="17" creationId="{3C192E56-DFA1-4363-A264-5B5A82561059}"/>
          </ac:picMkLst>
        </pc:picChg>
        <pc:picChg chg="add">
          <ac:chgData name="Filippo Rosatelli" userId="c6b14968-6749-4c64-a987-d58b81eae4b0" providerId="ADAL" clId="{BE8A45DD-402B-4EB0-AC9B-0F51DAE561DD}" dt="2021-12-06T08:37:50.876" v="380"/>
          <ac:picMkLst>
            <pc:docMk/>
            <pc:sldMk cId="1911413693" sldId="482"/>
            <ac:picMk id="17" creationId="{B3DD8AF7-FDFF-4E96-9AB5-D08ACCDE87ED}"/>
          </ac:picMkLst>
        </pc:picChg>
      </pc:sldChg>
    </pc:docChg>
  </pc:docChgLst>
  <pc:docChgLst>
    <pc:chgData name="Filippo Rosatelli" userId="c6b14968-6749-4c64-a987-d58b81eae4b0" providerId="ADAL" clId="{A8FAE66A-CCAD-4790-9A7D-D8E327C529CD}"/>
    <pc:docChg chg="undo redo custSel delSld modSld">
      <pc:chgData name="Filippo Rosatelli" userId="c6b14968-6749-4c64-a987-d58b81eae4b0" providerId="ADAL" clId="{A8FAE66A-CCAD-4790-9A7D-D8E327C529CD}" dt="2022-05-30T08:27:16.681" v="1485" actId="20577"/>
      <pc:docMkLst>
        <pc:docMk/>
      </pc:docMkLst>
      <pc:sldChg chg="del">
        <pc:chgData name="Filippo Rosatelli" userId="c6b14968-6749-4c64-a987-d58b81eae4b0" providerId="ADAL" clId="{A8FAE66A-CCAD-4790-9A7D-D8E327C529CD}" dt="2022-05-24T08:27:43.187" v="0" actId="47"/>
        <pc:sldMkLst>
          <pc:docMk/>
          <pc:sldMk cId="3814341181" sldId="428"/>
        </pc:sldMkLst>
      </pc:sldChg>
      <pc:sldChg chg="addSp delSp modSp mod">
        <pc:chgData name="Filippo Rosatelli" userId="c6b14968-6749-4c64-a987-d58b81eae4b0" providerId="ADAL" clId="{A8FAE66A-CCAD-4790-9A7D-D8E327C529CD}" dt="2022-05-30T08:27:16.681" v="1485" actId="20577"/>
        <pc:sldMkLst>
          <pc:docMk/>
          <pc:sldMk cId="3792223274" sldId="433"/>
        </pc:sldMkLst>
        <pc:spChg chg="mod">
          <ac:chgData name="Filippo Rosatelli" userId="c6b14968-6749-4c64-a987-d58b81eae4b0" providerId="ADAL" clId="{A8FAE66A-CCAD-4790-9A7D-D8E327C529CD}" dt="2022-05-30T08:27:16.681" v="1485" actId="20577"/>
          <ac:spMkLst>
            <pc:docMk/>
            <pc:sldMk cId="3792223274" sldId="433"/>
            <ac:spMk id="20" creationId="{FDCD0083-AF52-4A1C-95D9-8D016BA5F80E}"/>
          </ac:spMkLst>
        </pc:spChg>
        <pc:spChg chg="mod">
          <ac:chgData name="Filippo Rosatelli" userId="c6b14968-6749-4c64-a987-d58b81eae4b0" providerId="ADAL" clId="{A8FAE66A-CCAD-4790-9A7D-D8E327C529CD}" dt="2022-05-24T10:06:24.141" v="459" actId="1076"/>
          <ac:spMkLst>
            <pc:docMk/>
            <pc:sldMk cId="3792223274" sldId="433"/>
            <ac:spMk id="21" creationId="{17F0564A-60D2-4BD5-92CE-63669D15D3F2}"/>
          </ac:spMkLst>
        </pc:spChg>
        <pc:spChg chg="mod">
          <ac:chgData name="Filippo Rosatelli" userId="c6b14968-6749-4c64-a987-d58b81eae4b0" providerId="ADAL" clId="{A8FAE66A-CCAD-4790-9A7D-D8E327C529CD}" dt="2022-05-24T10:06:27.916" v="460" actId="1076"/>
          <ac:spMkLst>
            <pc:docMk/>
            <pc:sldMk cId="3792223274" sldId="433"/>
            <ac:spMk id="22" creationId="{3B76C13A-60A0-4756-A22D-B861FED61185}"/>
          </ac:spMkLst>
        </pc:spChg>
        <pc:spChg chg="del">
          <ac:chgData name="Filippo Rosatelli" userId="c6b14968-6749-4c64-a987-d58b81eae4b0" providerId="ADAL" clId="{A8FAE66A-CCAD-4790-9A7D-D8E327C529CD}" dt="2022-05-30T08:12:03.684" v="1364" actId="478"/>
          <ac:spMkLst>
            <pc:docMk/>
            <pc:sldMk cId="3792223274" sldId="433"/>
            <ac:spMk id="30" creationId="{815DCBBE-E9A8-4FF8-AF3A-BCF1901FC76C}"/>
          </ac:spMkLst>
        </pc:spChg>
        <pc:spChg chg="mod">
          <ac:chgData name="Filippo Rosatelli" userId="c6b14968-6749-4c64-a987-d58b81eae4b0" providerId="ADAL" clId="{A8FAE66A-CCAD-4790-9A7D-D8E327C529CD}" dt="2022-05-24T11:54:56.362" v="654" actId="14100"/>
          <ac:spMkLst>
            <pc:docMk/>
            <pc:sldMk cId="3792223274" sldId="433"/>
            <ac:spMk id="34" creationId="{AB389EA4-FAF1-46B7-6C9D-FA25DE3B4F6F}"/>
          </ac:spMkLst>
        </pc:spChg>
        <pc:spChg chg="mod">
          <ac:chgData name="Filippo Rosatelli" userId="c6b14968-6749-4c64-a987-d58b81eae4b0" providerId="ADAL" clId="{A8FAE66A-CCAD-4790-9A7D-D8E327C529CD}" dt="2022-05-24T11:54:59.979" v="655" actId="14100"/>
          <ac:spMkLst>
            <pc:docMk/>
            <pc:sldMk cId="3792223274" sldId="433"/>
            <ac:spMk id="36" creationId="{862755EA-5111-82B1-18BF-B023B2C6D8DD}"/>
          </ac:spMkLst>
        </pc:spChg>
        <pc:spChg chg="add mod">
          <ac:chgData name="Filippo Rosatelli" userId="c6b14968-6749-4c64-a987-d58b81eae4b0" providerId="ADAL" clId="{A8FAE66A-CCAD-4790-9A7D-D8E327C529CD}" dt="2022-05-30T08:13:59.530" v="1379" actId="1076"/>
          <ac:spMkLst>
            <pc:docMk/>
            <pc:sldMk cId="3792223274" sldId="433"/>
            <ac:spMk id="37" creationId="{9BDE97D4-170C-D687-A9F4-22D997B34B3C}"/>
          </ac:spMkLst>
        </pc:spChg>
        <pc:spChg chg="add mod">
          <ac:chgData name="Filippo Rosatelli" userId="c6b14968-6749-4c64-a987-d58b81eae4b0" providerId="ADAL" clId="{A8FAE66A-CCAD-4790-9A7D-D8E327C529CD}" dt="2022-05-30T08:12:18.234" v="1369" actId="122"/>
          <ac:spMkLst>
            <pc:docMk/>
            <pc:sldMk cId="3792223274" sldId="433"/>
            <ac:spMk id="38" creationId="{7111EAE3-3252-5F2E-D15D-B9597C6C25D1}"/>
          </ac:spMkLst>
        </pc:spChg>
        <pc:spChg chg="mod">
          <ac:chgData name="Filippo Rosatelli" userId="c6b14968-6749-4c64-a987-d58b81eae4b0" providerId="ADAL" clId="{A8FAE66A-CCAD-4790-9A7D-D8E327C529CD}" dt="2022-05-30T08:13:28.577" v="1371"/>
          <ac:spMkLst>
            <pc:docMk/>
            <pc:sldMk cId="3792223274" sldId="433"/>
            <ac:spMk id="41" creationId="{E5A2A348-662C-8B90-1F3A-2AD039EF9463}"/>
          </ac:spMkLst>
        </pc:spChg>
        <pc:spChg chg="add mod">
          <ac:chgData name="Filippo Rosatelli" userId="c6b14968-6749-4c64-a987-d58b81eae4b0" providerId="ADAL" clId="{A8FAE66A-CCAD-4790-9A7D-D8E327C529CD}" dt="2022-05-30T08:14:22.739" v="1382" actId="164"/>
          <ac:spMkLst>
            <pc:docMk/>
            <pc:sldMk cId="3792223274" sldId="433"/>
            <ac:spMk id="42" creationId="{90379752-C4E4-035B-0BBD-90261F777FD9}"/>
          </ac:spMkLst>
        </pc:spChg>
        <pc:spChg chg="mod">
          <ac:chgData name="Filippo Rosatelli" userId="c6b14968-6749-4c64-a987-d58b81eae4b0" providerId="ADAL" clId="{A8FAE66A-CCAD-4790-9A7D-D8E327C529CD}" dt="2022-05-24T11:56:59.441" v="692" actId="1076"/>
          <ac:spMkLst>
            <pc:docMk/>
            <pc:sldMk cId="3792223274" sldId="433"/>
            <ac:spMk id="52" creationId="{5FF331CD-66AF-4A49-95E8-C319DF14177A}"/>
          </ac:spMkLst>
        </pc:spChg>
        <pc:grpChg chg="add mod">
          <ac:chgData name="Filippo Rosatelli" userId="c6b14968-6749-4c64-a987-d58b81eae4b0" providerId="ADAL" clId="{A8FAE66A-CCAD-4790-9A7D-D8E327C529CD}" dt="2022-05-30T08:14:26.786" v="1383" actId="1076"/>
          <ac:grpSpMkLst>
            <pc:docMk/>
            <pc:sldMk cId="3792223274" sldId="433"/>
            <ac:grpSpMk id="3" creationId="{4CE0BEAD-A708-1BDB-F1CF-45C1420B9917}"/>
          </ac:grpSpMkLst>
        </pc:grpChg>
        <pc:grpChg chg="mod">
          <ac:chgData name="Filippo Rosatelli" userId="c6b14968-6749-4c64-a987-d58b81eae4b0" providerId="ADAL" clId="{A8FAE66A-CCAD-4790-9A7D-D8E327C529CD}" dt="2022-05-24T10:07:00.381" v="470" actId="1076"/>
          <ac:grpSpMkLst>
            <pc:docMk/>
            <pc:sldMk cId="3792223274" sldId="433"/>
            <ac:grpSpMk id="11" creationId="{8B242DE4-0708-450B-BFD9-F9B0E31C4443}"/>
          </ac:grpSpMkLst>
        </pc:grpChg>
        <pc:grpChg chg="add mod">
          <ac:chgData name="Filippo Rosatelli" userId="c6b14968-6749-4c64-a987-d58b81eae4b0" providerId="ADAL" clId="{A8FAE66A-CCAD-4790-9A7D-D8E327C529CD}" dt="2022-05-24T10:07:10.292" v="472" actId="1076"/>
          <ac:grpSpMkLst>
            <pc:docMk/>
            <pc:sldMk cId="3792223274" sldId="433"/>
            <ac:grpSpMk id="24" creationId="{A9334542-ED9D-2D8C-4516-03A6C821B145}"/>
          </ac:grpSpMkLst>
        </pc:grpChg>
        <pc:grpChg chg="mod">
          <ac:chgData name="Filippo Rosatelli" userId="c6b14968-6749-4c64-a987-d58b81eae4b0" providerId="ADAL" clId="{A8FAE66A-CCAD-4790-9A7D-D8E327C529CD}" dt="2022-05-24T10:05:47.324" v="454"/>
          <ac:grpSpMkLst>
            <pc:docMk/>
            <pc:sldMk cId="3792223274" sldId="433"/>
            <ac:grpSpMk id="32" creationId="{1C9EA285-A065-43A7-AB43-1B7C0E04C6C4}"/>
          </ac:grpSpMkLst>
        </pc:grpChg>
        <pc:grpChg chg="add mod">
          <ac:chgData name="Filippo Rosatelli" userId="c6b14968-6749-4c64-a987-d58b81eae4b0" providerId="ADAL" clId="{A8FAE66A-CCAD-4790-9A7D-D8E327C529CD}" dt="2022-05-30T08:14:22.739" v="1382" actId="164"/>
          <ac:grpSpMkLst>
            <pc:docMk/>
            <pc:sldMk cId="3792223274" sldId="433"/>
            <ac:grpSpMk id="39" creationId="{C47FEA05-97A7-498E-C10B-359264E60587}"/>
          </ac:grpSpMkLst>
        </pc:grpChg>
        <pc:picChg chg="add mod">
          <ac:chgData name="Filippo Rosatelli" userId="c6b14968-6749-4c64-a987-d58b81eae4b0" providerId="ADAL" clId="{A8FAE66A-CCAD-4790-9A7D-D8E327C529CD}" dt="2022-05-27T07:36:08.621" v="1290" actId="1076"/>
          <ac:picMkLst>
            <pc:docMk/>
            <pc:sldMk cId="3792223274" sldId="433"/>
            <ac:picMk id="2" creationId="{A62E9B38-95DF-330C-D92A-FD59AA25A9B5}"/>
          </ac:picMkLst>
        </pc:picChg>
        <pc:picChg chg="mod">
          <ac:chgData name="Filippo Rosatelli" userId="c6b14968-6749-4c64-a987-d58b81eae4b0" providerId="ADAL" clId="{A8FAE66A-CCAD-4790-9A7D-D8E327C529CD}" dt="2022-05-24T10:05:47.324" v="454"/>
          <ac:picMkLst>
            <pc:docMk/>
            <pc:sldMk cId="3792223274" sldId="433"/>
            <ac:picMk id="26" creationId="{A236B3C2-2007-3021-801C-29F2A8D63C08}"/>
          </ac:picMkLst>
        </pc:picChg>
        <pc:picChg chg="mod">
          <ac:chgData name="Filippo Rosatelli" userId="c6b14968-6749-4c64-a987-d58b81eae4b0" providerId="ADAL" clId="{A8FAE66A-CCAD-4790-9A7D-D8E327C529CD}" dt="2022-05-24T10:07:26.229" v="475" actId="1076"/>
          <ac:picMkLst>
            <pc:docMk/>
            <pc:sldMk cId="3792223274" sldId="433"/>
            <ac:picMk id="28" creationId="{378F0AD9-A348-4B0A-A5F3-CE15547523E8}"/>
          </ac:picMkLst>
        </pc:picChg>
        <pc:picChg chg="del mod">
          <ac:chgData name="Filippo Rosatelli" userId="c6b14968-6749-4c64-a987-d58b81eae4b0" providerId="ADAL" clId="{A8FAE66A-CCAD-4790-9A7D-D8E327C529CD}" dt="2022-05-24T10:06:05.422" v="456" actId="478"/>
          <ac:picMkLst>
            <pc:docMk/>
            <pc:sldMk cId="3792223274" sldId="433"/>
            <ac:picMk id="29" creationId="{2B838F01-ECA1-4848-BC72-4B01DDA26E84}"/>
          </ac:picMkLst>
        </pc:picChg>
        <pc:picChg chg="mod">
          <ac:chgData name="Filippo Rosatelli" userId="c6b14968-6749-4c64-a987-d58b81eae4b0" providerId="ADAL" clId="{A8FAE66A-CCAD-4790-9A7D-D8E327C529CD}" dt="2022-05-30T08:13:28.577" v="1371"/>
          <ac:picMkLst>
            <pc:docMk/>
            <pc:sldMk cId="3792223274" sldId="433"/>
            <ac:picMk id="40" creationId="{C73215F3-B5E2-B2A2-A261-BA1195EBE7DB}"/>
          </ac:picMkLst>
        </pc:picChg>
        <pc:cxnChg chg="mod">
          <ac:chgData name="Filippo Rosatelli" userId="c6b14968-6749-4c64-a987-d58b81eae4b0" providerId="ADAL" clId="{A8FAE66A-CCAD-4790-9A7D-D8E327C529CD}" dt="2022-05-24T10:06:30.461" v="461" actId="14100"/>
          <ac:cxnSpMkLst>
            <pc:docMk/>
            <pc:sldMk cId="3792223274" sldId="433"/>
            <ac:cxnSpMk id="19" creationId="{E7E4F002-9339-40BD-9442-2F5AE5A4ADCE}"/>
          </ac:cxnSpMkLst>
        </pc:cxnChg>
        <pc:cxnChg chg="mod">
          <ac:chgData name="Filippo Rosatelli" userId="c6b14968-6749-4c64-a987-d58b81eae4b0" providerId="ADAL" clId="{A8FAE66A-CCAD-4790-9A7D-D8E327C529CD}" dt="2022-05-24T10:05:47.324" v="454"/>
          <ac:cxnSpMkLst>
            <pc:docMk/>
            <pc:sldMk cId="3792223274" sldId="433"/>
            <ac:cxnSpMk id="33" creationId="{70149C00-953B-B5D7-3B46-0D2E01A68835}"/>
          </ac:cxnSpMkLst>
        </pc:cxnChg>
        <pc:cxnChg chg="mod">
          <ac:chgData name="Filippo Rosatelli" userId="c6b14968-6749-4c64-a987-d58b81eae4b0" providerId="ADAL" clId="{A8FAE66A-CCAD-4790-9A7D-D8E327C529CD}" dt="2022-05-24T11:54:59.979" v="655" actId="14100"/>
          <ac:cxnSpMkLst>
            <pc:docMk/>
            <pc:sldMk cId="3792223274" sldId="433"/>
            <ac:cxnSpMk id="35" creationId="{4988FF45-66EA-084E-0F43-C2BA7B39131C}"/>
          </ac:cxnSpMkLst>
        </pc:cxnChg>
      </pc:sldChg>
      <pc:sldChg chg="addSp delSp modSp mod">
        <pc:chgData name="Filippo Rosatelli" userId="c6b14968-6749-4c64-a987-d58b81eae4b0" providerId="ADAL" clId="{A8FAE66A-CCAD-4790-9A7D-D8E327C529CD}" dt="2022-05-30T08:25:17.229" v="1469" actId="1076"/>
        <pc:sldMkLst>
          <pc:docMk/>
          <pc:sldMk cId="3217598822" sldId="434"/>
        </pc:sldMkLst>
        <pc:spChg chg="mod">
          <ac:chgData name="Filippo Rosatelli" userId="c6b14968-6749-4c64-a987-d58b81eae4b0" providerId="ADAL" clId="{A8FAE66A-CCAD-4790-9A7D-D8E327C529CD}" dt="2022-05-30T08:12:14.195" v="1368" actId="122"/>
          <ac:spMkLst>
            <pc:docMk/>
            <pc:sldMk cId="3217598822" sldId="434"/>
            <ac:spMk id="11" creationId="{08764F7F-B0C0-4A9A-B3E1-84A1E62DC275}"/>
          </ac:spMkLst>
        </pc:spChg>
        <pc:spChg chg="mod">
          <ac:chgData name="Filippo Rosatelli" userId="c6b14968-6749-4c64-a987-d58b81eae4b0" providerId="ADAL" clId="{A8FAE66A-CCAD-4790-9A7D-D8E327C529CD}" dt="2022-05-30T08:23:51.477" v="1454" actId="1076"/>
          <ac:spMkLst>
            <pc:docMk/>
            <pc:sldMk cId="3217598822" sldId="434"/>
            <ac:spMk id="20" creationId="{FDCD0083-AF52-4A1C-95D9-8D016BA5F80E}"/>
          </ac:spMkLst>
        </pc:spChg>
        <pc:spChg chg="mod">
          <ac:chgData name="Filippo Rosatelli" userId="c6b14968-6749-4c64-a987-d58b81eae4b0" providerId="ADAL" clId="{A8FAE66A-CCAD-4790-9A7D-D8E327C529CD}" dt="2022-05-30T08:20:22.485" v="1386"/>
          <ac:spMkLst>
            <pc:docMk/>
            <pc:sldMk cId="3217598822" sldId="434"/>
            <ac:spMk id="22" creationId="{DE95E7A0-D0D5-8405-306E-32FFED9F1626}"/>
          </ac:spMkLst>
        </pc:spChg>
        <pc:spChg chg="del mod">
          <ac:chgData name="Filippo Rosatelli" userId="c6b14968-6749-4c64-a987-d58b81eae4b0" providerId="ADAL" clId="{A8FAE66A-CCAD-4790-9A7D-D8E327C529CD}" dt="2022-05-30T08:23:23.543" v="1448" actId="478"/>
          <ac:spMkLst>
            <pc:docMk/>
            <pc:sldMk cId="3217598822" sldId="434"/>
            <ac:spMk id="28" creationId="{2CBE8BAA-94FA-739B-44B0-6FF2738E022E}"/>
          </ac:spMkLst>
        </pc:spChg>
        <pc:spChg chg="add del mod">
          <ac:chgData name="Filippo Rosatelli" userId="c6b14968-6749-4c64-a987-d58b81eae4b0" providerId="ADAL" clId="{A8FAE66A-CCAD-4790-9A7D-D8E327C529CD}" dt="2022-05-30T08:21:56.295" v="1418" actId="478"/>
          <ac:spMkLst>
            <pc:docMk/>
            <pc:sldMk cId="3217598822" sldId="434"/>
            <ac:spMk id="30" creationId="{9EF884DA-3AC6-6227-AA79-47325296BE06}"/>
          </ac:spMkLst>
        </pc:spChg>
        <pc:spChg chg="add del mod">
          <ac:chgData name="Filippo Rosatelli" userId="c6b14968-6749-4c64-a987-d58b81eae4b0" providerId="ADAL" clId="{A8FAE66A-CCAD-4790-9A7D-D8E327C529CD}" dt="2022-05-30T08:22:39.502" v="1431" actId="478"/>
          <ac:spMkLst>
            <pc:docMk/>
            <pc:sldMk cId="3217598822" sldId="434"/>
            <ac:spMk id="32" creationId="{37451863-DD5B-70E0-8161-A93549981B02}"/>
          </ac:spMkLst>
        </pc:spChg>
        <pc:spChg chg="add mod">
          <ac:chgData name="Filippo Rosatelli" userId="c6b14968-6749-4c64-a987-d58b81eae4b0" providerId="ADAL" clId="{A8FAE66A-CCAD-4790-9A7D-D8E327C529CD}" dt="2022-05-30T08:23:42.510" v="1452" actId="1076"/>
          <ac:spMkLst>
            <pc:docMk/>
            <pc:sldMk cId="3217598822" sldId="434"/>
            <ac:spMk id="35" creationId="{AF50866D-3744-2FD7-37D7-D6405683AC96}"/>
          </ac:spMkLst>
        </pc:spChg>
        <pc:grpChg chg="add mod">
          <ac:chgData name="Filippo Rosatelli" userId="c6b14968-6749-4c64-a987-d58b81eae4b0" providerId="ADAL" clId="{A8FAE66A-CCAD-4790-9A7D-D8E327C529CD}" dt="2022-05-30T08:21:12.902" v="1404" actId="1076"/>
          <ac:grpSpMkLst>
            <pc:docMk/>
            <pc:sldMk cId="3217598822" sldId="434"/>
            <ac:grpSpMk id="19" creationId="{64B518A5-BDBC-E37B-30ED-3527A23212B6}"/>
          </ac:grpSpMkLst>
        </pc:grpChg>
        <pc:grpChg chg="mod">
          <ac:chgData name="Filippo Rosatelli" userId="c6b14968-6749-4c64-a987-d58b81eae4b0" providerId="ADAL" clId="{A8FAE66A-CCAD-4790-9A7D-D8E327C529CD}" dt="2022-05-30T08:20:22.485" v="1386"/>
          <ac:grpSpMkLst>
            <pc:docMk/>
            <pc:sldMk cId="3217598822" sldId="434"/>
            <ac:grpSpMk id="21" creationId="{184F61FD-6373-FAF2-399A-A96CB9A199AF}"/>
          </ac:grpSpMkLst>
        </pc:grpChg>
        <pc:picChg chg="del mod">
          <ac:chgData name="Filippo Rosatelli" userId="c6b14968-6749-4c64-a987-d58b81eae4b0" providerId="ADAL" clId="{A8FAE66A-CCAD-4790-9A7D-D8E327C529CD}" dt="2022-05-24T08:30:57.769" v="71" actId="478"/>
          <ac:picMkLst>
            <pc:docMk/>
            <pc:sldMk cId="3217598822" sldId="434"/>
            <ac:picMk id="2" creationId="{5C9603F7-DC69-4CD5-A4B8-153639BECAEB}"/>
          </ac:picMkLst>
        </pc:picChg>
        <pc:picChg chg="mod">
          <ac:chgData name="Filippo Rosatelli" userId="c6b14968-6749-4c64-a987-d58b81eae4b0" providerId="ADAL" clId="{A8FAE66A-CCAD-4790-9A7D-D8E327C529CD}" dt="2022-05-24T10:07:47.109" v="483" actId="1076"/>
          <ac:picMkLst>
            <pc:docMk/>
            <pc:sldMk cId="3217598822" sldId="434"/>
            <ac:picMk id="3" creationId="{73E18152-B99C-4605-B34E-7FE2AB7099A2}"/>
          </ac:picMkLst>
        </pc:picChg>
        <pc:picChg chg="del">
          <ac:chgData name="Filippo Rosatelli" userId="c6b14968-6749-4c64-a987-d58b81eae4b0" providerId="ADAL" clId="{A8FAE66A-CCAD-4790-9A7D-D8E327C529CD}" dt="2022-05-24T08:30:55.074" v="67" actId="478"/>
          <ac:picMkLst>
            <pc:docMk/>
            <pc:sldMk cId="3217598822" sldId="434"/>
            <ac:picMk id="4" creationId="{D9D80850-CC19-4A20-A26A-0E40B67F8824}"/>
          </ac:picMkLst>
        </pc:picChg>
        <pc:picChg chg="add mod">
          <ac:chgData name="Filippo Rosatelli" userId="c6b14968-6749-4c64-a987-d58b81eae4b0" providerId="ADAL" clId="{A8FAE66A-CCAD-4790-9A7D-D8E327C529CD}" dt="2022-05-24T10:08:24.509" v="498" actId="1076"/>
          <ac:picMkLst>
            <pc:docMk/>
            <pc:sldMk cId="3217598822" sldId="434"/>
            <ac:picMk id="15" creationId="{FF804440-7AC3-97E6-04B1-EB91CCB1FA5F}"/>
          </ac:picMkLst>
        </pc:picChg>
        <pc:picChg chg="add mod">
          <ac:chgData name="Filippo Rosatelli" userId="c6b14968-6749-4c64-a987-d58b81eae4b0" providerId="ADAL" clId="{A8FAE66A-CCAD-4790-9A7D-D8E327C529CD}" dt="2022-05-30T08:23:06.565" v="1444" actId="1076"/>
          <ac:picMkLst>
            <pc:docMk/>
            <pc:sldMk cId="3217598822" sldId="434"/>
            <ac:picMk id="16" creationId="{C5E09A71-7B1E-E3EB-4840-F3E96EA59846}"/>
          </ac:picMkLst>
        </pc:picChg>
        <pc:picChg chg="add mod ord">
          <ac:chgData name="Filippo Rosatelli" userId="c6b14968-6749-4c64-a987-d58b81eae4b0" providerId="ADAL" clId="{A8FAE66A-CCAD-4790-9A7D-D8E327C529CD}" dt="2022-05-30T08:25:10.173" v="1468" actId="1076"/>
          <ac:picMkLst>
            <pc:docMk/>
            <pc:sldMk cId="3217598822" sldId="434"/>
            <ac:picMk id="17" creationId="{17191696-15FC-DD9A-FCD0-F6CF2F1DEC69}"/>
          </ac:picMkLst>
        </pc:picChg>
        <pc:picChg chg="add del mod">
          <ac:chgData name="Filippo Rosatelli" userId="c6b14968-6749-4c64-a987-d58b81eae4b0" providerId="ADAL" clId="{A8FAE66A-CCAD-4790-9A7D-D8E327C529CD}" dt="2022-05-30T08:20:10.718" v="1384" actId="478"/>
          <ac:picMkLst>
            <pc:docMk/>
            <pc:sldMk cId="3217598822" sldId="434"/>
            <ac:picMk id="18" creationId="{4432877D-99BD-D7D0-8FB4-F2BB0A2748D5}"/>
          </ac:picMkLst>
        </pc:picChg>
        <pc:picChg chg="mod">
          <ac:chgData name="Filippo Rosatelli" userId="c6b14968-6749-4c64-a987-d58b81eae4b0" providerId="ADAL" clId="{A8FAE66A-CCAD-4790-9A7D-D8E327C529CD}" dt="2022-05-30T08:20:22.485" v="1386"/>
          <ac:picMkLst>
            <pc:docMk/>
            <pc:sldMk cId="3217598822" sldId="434"/>
            <ac:picMk id="23" creationId="{C9A646E4-7DFB-6089-C859-ADB81A5A1179}"/>
          </ac:picMkLst>
        </pc:picChg>
        <pc:picChg chg="del">
          <ac:chgData name="Filippo Rosatelli" userId="c6b14968-6749-4c64-a987-d58b81eae4b0" providerId="ADAL" clId="{A8FAE66A-CCAD-4790-9A7D-D8E327C529CD}" dt="2022-05-24T08:30:58.080" v="72" actId="478"/>
          <ac:picMkLst>
            <pc:docMk/>
            <pc:sldMk cId="3217598822" sldId="434"/>
            <ac:picMk id="28" creationId="{6DCAEB97-C9D8-43E9-9E21-3A1CC815A8A5}"/>
          </ac:picMkLst>
        </pc:picChg>
        <pc:picChg chg="add del mod">
          <ac:chgData name="Filippo Rosatelli" userId="c6b14968-6749-4c64-a987-d58b81eae4b0" providerId="ADAL" clId="{A8FAE66A-CCAD-4790-9A7D-D8E327C529CD}" dt="2022-05-30T08:21:53.991" v="1416" actId="478"/>
          <ac:picMkLst>
            <pc:docMk/>
            <pc:sldMk cId="3217598822" sldId="434"/>
            <ac:picMk id="29" creationId="{4DEA330A-9CC3-186C-CCE5-C288ADFC697B}"/>
          </ac:picMkLst>
        </pc:picChg>
        <pc:picChg chg="del mod">
          <ac:chgData name="Filippo Rosatelli" userId="c6b14968-6749-4c64-a987-d58b81eae4b0" providerId="ADAL" clId="{A8FAE66A-CCAD-4790-9A7D-D8E327C529CD}" dt="2022-05-24T08:30:57.409" v="69" actId="478"/>
          <ac:picMkLst>
            <pc:docMk/>
            <pc:sldMk cId="3217598822" sldId="434"/>
            <ac:picMk id="30" creationId="{5BD68979-3AF6-43CD-AB99-CF9B6B463F77}"/>
          </ac:picMkLst>
        </pc:picChg>
        <pc:picChg chg="add del mod">
          <ac:chgData name="Filippo Rosatelli" userId="c6b14968-6749-4c64-a987-d58b81eae4b0" providerId="ADAL" clId="{A8FAE66A-CCAD-4790-9A7D-D8E327C529CD}" dt="2022-05-30T08:22:39.502" v="1431" actId="478"/>
          <ac:picMkLst>
            <pc:docMk/>
            <pc:sldMk cId="3217598822" sldId="434"/>
            <ac:picMk id="31" creationId="{9FCEBD8E-C5B0-B629-ACBD-64C785F1BFC1}"/>
          </ac:picMkLst>
        </pc:picChg>
        <pc:picChg chg="add mod">
          <ac:chgData name="Filippo Rosatelli" userId="c6b14968-6749-4c64-a987-d58b81eae4b0" providerId="ADAL" clId="{A8FAE66A-CCAD-4790-9A7D-D8E327C529CD}" dt="2022-05-30T08:23:09.357" v="1445" actId="1076"/>
          <ac:picMkLst>
            <pc:docMk/>
            <pc:sldMk cId="3217598822" sldId="434"/>
            <ac:picMk id="33" creationId="{2D3E51CC-D884-F7F2-5A82-9D290422459F}"/>
          </ac:picMkLst>
        </pc:picChg>
        <pc:picChg chg="add del mod">
          <ac:chgData name="Filippo Rosatelli" userId="c6b14968-6749-4c64-a987-d58b81eae4b0" providerId="ADAL" clId="{A8FAE66A-CCAD-4790-9A7D-D8E327C529CD}" dt="2022-05-30T08:23:29.129" v="1450"/>
          <ac:picMkLst>
            <pc:docMk/>
            <pc:sldMk cId="3217598822" sldId="434"/>
            <ac:picMk id="34" creationId="{25303F2D-184E-E2CC-0AC4-B937C5ED3A4C}"/>
          </ac:picMkLst>
        </pc:picChg>
        <pc:picChg chg="add mod">
          <ac:chgData name="Filippo Rosatelli" userId="c6b14968-6749-4c64-a987-d58b81eae4b0" providerId="ADAL" clId="{A8FAE66A-CCAD-4790-9A7D-D8E327C529CD}" dt="2022-05-30T08:25:17.229" v="1469" actId="1076"/>
          <ac:picMkLst>
            <pc:docMk/>
            <pc:sldMk cId="3217598822" sldId="434"/>
            <ac:picMk id="36" creationId="{696CD8C8-282D-0BE8-A646-E50C3DC7A3D7}"/>
          </ac:picMkLst>
        </pc:picChg>
        <pc:cxnChg chg="del mod">
          <ac:chgData name="Filippo Rosatelli" userId="c6b14968-6749-4c64-a987-d58b81eae4b0" providerId="ADAL" clId="{A8FAE66A-CCAD-4790-9A7D-D8E327C529CD}" dt="2022-05-30T08:23:21.127" v="1447" actId="478"/>
          <ac:cxnSpMkLst>
            <pc:docMk/>
            <pc:sldMk cId="3217598822" sldId="434"/>
            <ac:cxnSpMk id="24" creationId="{1CB5E3F2-2E4C-A555-4C6D-4DC4953C5DE9}"/>
          </ac:cxnSpMkLst>
        </pc:cxnChg>
        <pc:cxnChg chg="mod">
          <ac:chgData name="Filippo Rosatelli" userId="c6b14968-6749-4c64-a987-d58b81eae4b0" providerId="ADAL" clId="{A8FAE66A-CCAD-4790-9A7D-D8E327C529CD}" dt="2022-05-30T08:20:22.485" v="1386"/>
          <ac:cxnSpMkLst>
            <pc:docMk/>
            <pc:sldMk cId="3217598822" sldId="434"/>
            <ac:cxnSpMk id="26" creationId="{33991D5F-D0CD-5C95-5829-9942C997FF14}"/>
          </ac:cxnSpMkLst>
        </pc:cxnChg>
      </pc:sldChg>
      <pc:sldChg chg="modSp del mod">
        <pc:chgData name="Filippo Rosatelli" userId="c6b14968-6749-4c64-a987-d58b81eae4b0" providerId="ADAL" clId="{A8FAE66A-CCAD-4790-9A7D-D8E327C529CD}" dt="2022-05-27T07:40:34.432" v="1359" actId="47"/>
        <pc:sldMkLst>
          <pc:docMk/>
          <pc:sldMk cId="3803863526" sldId="481"/>
        </pc:sldMkLst>
        <pc:spChg chg="mod">
          <ac:chgData name="Filippo Rosatelli" userId="c6b14968-6749-4c64-a987-d58b81eae4b0" providerId="ADAL" clId="{A8FAE66A-CCAD-4790-9A7D-D8E327C529CD}" dt="2022-05-24T11:57:48.341" v="715" actId="20577"/>
          <ac:spMkLst>
            <pc:docMk/>
            <pc:sldMk cId="3803863526" sldId="481"/>
            <ac:spMk id="37" creationId="{D7CE3460-8BB7-47C9-9DA2-8CFE8FCB8D71}"/>
          </ac:spMkLst>
        </pc:spChg>
      </pc:sldChg>
      <pc:sldChg chg="addSp delSp modSp mod">
        <pc:chgData name="Filippo Rosatelli" userId="c6b14968-6749-4c64-a987-d58b81eae4b0" providerId="ADAL" clId="{A8FAE66A-CCAD-4790-9A7D-D8E327C529CD}" dt="2022-05-30T08:12:23.086" v="1370" actId="122"/>
        <pc:sldMkLst>
          <pc:docMk/>
          <pc:sldMk cId="1911413693" sldId="482"/>
        </pc:sldMkLst>
        <pc:spChg chg="mod">
          <ac:chgData name="Filippo Rosatelli" userId="c6b14968-6749-4c64-a987-d58b81eae4b0" providerId="ADAL" clId="{A8FAE66A-CCAD-4790-9A7D-D8E327C529CD}" dt="2022-05-24T10:09:12.402" v="503" actId="164"/>
          <ac:spMkLst>
            <pc:docMk/>
            <pc:sldMk cId="1911413693" sldId="482"/>
            <ac:spMk id="2" creationId="{9C6958F3-0F8A-4AF2-B79D-54CD6D4E867E}"/>
          </ac:spMkLst>
        </pc:spChg>
        <pc:spChg chg="del">
          <ac:chgData name="Filippo Rosatelli" userId="c6b14968-6749-4c64-a987-d58b81eae4b0" providerId="ADAL" clId="{A8FAE66A-CCAD-4790-9A7D-D8E327C529CD}" dt="2022-05-30T08:12:08.052" v="1366" actId="478"/>
          <ac:spMkLst>
            <pc:docMk/>
            <pc:sldMk cId="1911413693" sldId="482"/>
            <ac:spMk id="8" creationId="{00000000-0000-0000-0000-000000000000}"/>
          </ac:spMkLst>
        </pc:spChg>
        <pc:spChg chg="add mod">
          <ac:chgData name="Filippo Rosatelli" userId="c6b14968-6749-4c64-a987-d58b81eae4b0" providerId="ADAL" clId="{A8FAE66A-CCAD-4790-9A7D-D8E327C529CD}" dt="2022-05-30T08:12:23.086" v="1370" actId="122"/>
          <ac:spMkLst>
            <pc:docMk/>
            <pc:sldMk cId="1911413693" sldId="482"/>
            <ac:spMk id="21" creationId="{93C7DF9C-F878-5BF6-2195-EC95820B57E9}"/>
          </ac:spMkLst>
        </pc:spChg>
        <pc:spChg chg="mod">
          <ac:chgData name="Filippo Rosatelli" userId="c6b14968-6749-4c64-a987-d58b81eae4b0" providerId="ADAL" clId="{A8FAE66A-CCAD-4790-9A7D-D8E327C529CD}" dt="2022-05-27T07:40:24.008" v="1358" actId="20577"/>
          <ac:spMkLst>
            <pc:docMk/>
            <pc:sldMk cId="1911413693" sldId="482"/>
            <ac:spMk id="22" creationId="{00000000-0000-0000-0000-000000000000}"/>
          </ac:spMkLst>
        </pc:spChg>
        <pc:spChg chg="mod">
          <ac:chgData name="Filippo Rosatelli" userId="c6b14968-6749-4c64-a987-d58b81eae4b0" providerId="ADAL" clId="{A8FAE66A-CCAD-4790-9A7D-D8E327C529CD}" dt="2022-05-27T07:39:49.160" v="1350" actId="1035"/>
          <ac:spMkLst>
            <pc:docMk/>
            <pc:sldMk cId="1911413693" sldId="482"/>
            <ac:spMk id="37" creationId="{D7CE3460-8BB7-47C9-9DA2-8CFE8FCB8D71}"/>
          </ac:spMkLst>
        </pc:spChg>
        <pc:grpChg chg="add mod ord">
          <ac:chgData name="Filippo Rosatelli" userId="c6b14968-6749-4c64-a987-d58b81eae4b0" providerId="ADAL" clId="{A8FAE66A-CCAD-4790-9A7D-D8E327C529CD}" dt="2022-05-27T07:39:20.862" v="1330" actId="1076"/>
          <ac:grpSpMkLst>
            <pc:docMk/>
            <pc:sldMk cId="1911413693" sldId="482"/>
            <ac:grpSpMk id="4" creationId="{FAEB7614-9280-74E9-2F84-FDA6FDE7A457}"/>
          </ac:grpSpMkLst>
        </pc:grpChg>
        <pc:grpChg chg="mod">
          <ac:chgData name="Filippo Rosatelli" userId="c6b14968-6749-4c64-a987-d58b81eae4b0" providerId="ADAL" clId="{A8FAE66A-CCAD-4790-9A7D-D8E327C529CD}" dt="2022-05-24T10:09:12.402" v="503" actId="164"/>
          <ac:grpSpMkLst>
            <pc:docMk/>
            <pc:sldMk cId="1911413693" sldId="482"/>
            <ac:grpSpMk id="23" creationId="{B092E500-46A7-41C3-8229-2225AB08A2BD}"/>
          </ac:grpSpMkLst>
        </pc:grpChg>
        <pc:picChg chg="del">
          <ac:chgData name="Filippo Rosatelli" userId="c6b14968-6749-4c64-a987-d58b81eae4b0" providerId="ADAL" clId="{A8FAE66A-CCAD-4790-9A7D-D8E327C529CD}" dt="2022-05-24T10:09:22.927" v="505" actId="478"/>
          <ac:picMkLst>
            <pc:docMk/>
            <pc:sldMk cId="1911413693" sldId="482"/>
            <ac:picMk id="3" creationId="{820918E1-A921-49A4-966C-A802C2C74A84}"/>
          </ac:picMkLst>
        </pc:picChg>
        <pc:picChg chg="del">
          <ac:chgData name="Filippo Rosatelli" userId="c6b14968-6749-4c64-a987-d58b81eae4b0" providerId="ADAL" clId="{A8FAE66A-CCAD-4790-9A7D-D8E327C529CD}" dt="2022-05-24T10:09:02.727" v="500" actId="478"/>
          <ac:picMkLst>
            <pc:docMk/>
            <pc:sldMk cId="1911413693" sldId="482"/>
            <ac:picMk id="5" creationId="{104BAB30-32C5-4A8A-912D-1E66C17401E4}"/>
          </ac:picMkLst>
        </pc:picChg>
        <pc:picChg chg="add del mod">
          <ac:chgData name="Filippo Rosatelli" userId="c6b14968-6749-4c64-a987-d58b81eae4b0" providerId="ADAL" clId="{A8FAE66A-CCAD-4790-9A7D-D8E327C529CD}" dt="2022-05-25T12:01:45.699" v="1155" actId="478"/>
          <ac:picMkLst>
            <pc:docMk/>
            <pc:sldMk cId="1911413693" sldId="482"/>
            <ac:picMk id="5" creationId="{2055A38F-66F4-794B-9FD6-3D8C948FEDEA}"/>
          </ac:picMkLst>
        </pc:picChg>
        <pc:picChg chg="add del mod">
          <ac:chgData name="Filippo Rosatelli" userId="c6b14968-6749-4c64-a987-d58b81eae4b0" providerId="ADAL" clId="{A8FAE66A-CCAD-4790-9A7D-D8E327C529CD}" dt="2022-05-25T12:01:57.947" v="1157" actId="478"/>
          <ac:picMkLst>
            <pc:docMk/>
            <pc:sldMk cId="1911413693" sldId="482"/>
            <ac:picMk id="7" creationId="{47EB0A6A-8322-8421-CB02-9954230DFBFC}"/>
          </ac:picMkLst>
        </pc:picChg>
        <pc:picChg chg="del">
          <ac:chgData name="Filippo Rosatelli" userId="c6b14968-6749-4c64-a987-d58b81eae4b0" providerId="ADAL" clId="{A8FAE66A-CCAD-4790-9A7D-D8E327C529CD}" dt="2022-05-24T10:09:25.727" v="506" actId="478"/>
          <ac:picMkLst>
            <pc:docMk/>
            <pc:sldMk cId="1911413693" sldId="482"/>
            <ac:picMk id="7" creationId="{C56762A1-6F74-40CB-A0DF-EE65D9F84B2E}"/>
          </ac:picMkLst>
        </pc:picChg>
        <pc:picChg chg="add del mod">
          <ac:chgData name="Filippo Rosatelli" userId="c6b14968-6749-4c64-a987-d58b81eae4b0" providerId="ADAL" clId="{A8FAE66A-CCAD-4790-9A7D-D8E327C529CD}" dt="2022-05-25T11:58:59.828" v="1144" actId="478"/>
          <ac:picMkLst>
            <pc:docMk/>
            <pc:sldMk cId="1911413693" sldId="482"/>
            <ac:picMk id="9" creationId="{BBC32337-925F-6C4F-1D50-AA1DABC974A8}"/>
          </ac:picMkLst>
        </pc:picChg>
        <pc:picChg chg="add mod">
          <ac:chgData name="Filippo Rosatelli" userId="c6b14968-6749-4c64-a987-d58b81eae4b0" providerId="ADAL" clId="{A8FAE66A-CCAD-4790-9A7D-D8E327C529CD}" dt="2022-05-27T07:39:25.397" v="1331" actId="1076"/>
          <ac:picMkLst>
            <pc:docMk/>
            <pc:sldMk cId="1911413693" sldId="482"/>
            <ac:picMk id="12" creationId="{2C86580C-2706-1E73-14BF-E713C526EEBF}"/>
          </ac:picMkLst>
        </pc:picChg>
        <pc:picChg chg="add mod">
          <ac:chgData name="Filippo Rosatelli" userId="c6b14968-6749-4c64-a987-d58b81eae4b0" providerId="ADAL" clId="{A8FAE66A-CCAD-4790-9A7D-D8E327C529CD}" dt="2022-05-27T07:39:42.320" v="1338" actId="1076"/>
          <ac:picMkLst>
            <pc:docMk/>
            <pc:sldMk cId="1911413693" sldId="482"/>
            <ac:picMk id="18" creationId="{F2AE642D-33F8-BB4C-0436-A032677BE8BE}"/>
          </ac:picMkLst>
        </pc:picChg>
        <pc:picChg chg="add mod">
          <ac:chgData name="Filippo Rosatelli" userId="c6b14968-6749-4c64-a987-d58b81eae4b0" providerId="ADAL" clId="{A8FAE66A-CCAD-4790-9A7D-D8E327C529CD}" dt="2022-05-27T07:39:27.334" v="1332" actId="1076"/>
          <ac:picMkLst>
            <pc:docMk/>
            <pc:sldMk cId="1911413693" sldId="482"/>
            <ac:picMk id="19" creationId="{31C32825-E43E-71D0-8D4C-D1716AD41AA0}"/>
          </ac:picMkLst>
        </pc:picChg>
        <pc:picChg chg="add mod">
          <ac:chgData name="Filippo Rosatelli" userId="c6b14968-6749-4c64-a987-d58b81eae4b0" providerId="ADAL" clId="{A8FAE66A-CCAD-4790-9A7D-D8E327C529CD}" dt="2022-05-27T07:39:29.165" v="1333" actId="1076"/>
          <ac:picMkLst>
            <pc:docMk/>
            <pc:sldMk cId="1911413693" sldId="482"/>
            <ac:picMk id="20" creationId="{37D7C638-8E79-2EB2-723C-18FDE58EE7D1}"/>
          </ac:picMkLst>
        </pc:picChg>
      </pc:sldChg>
    </pc:docChg>
  </pc:docChgLst>
  <pc:docChgLst>
    <pc:chgData name="Filippo" userId="c6b14968-6749-4c64-a987-d58b81eae4b0" providerId="ADAL" clId="{A8FAE66A-CCAD-4790-9A7D-D8E327C529CD}"/>
    <pc:docChg chg="modSld">
      <pc:chgData name="Filippo" userId="c6b14968-6749-4c64-a987-d58b81eae4b0" providerId="ADAL" clId="{A8FAE66A-CCAD-4790-9A7D-D8E327C529CD}" dt="2022-06-06T07:17:47.811" v="16" actId="20577"/>
      <pc:docMkLst>
        <pc:docMk/>
      </pc:docMkLst>
      <pc:sldChg chg="modSp mod">
        <pc:chgData name="Filippo" userId="c6b14968-6749-4c64-a987-d58b81eae4b0" providerId="ADAL" clId="{A8FAE66A-CCAD-4790-9A7D-D8E327C529CD}" dt="2022-06-06T07:17:47.811" v="16" actId="20577"/>
        <pc:sldMkLst>
          <pc:docMk/>
          <pc:sldMk cId="3792223274" sldId="433"/>
        </pc:sldMkLst>
        <pc:spChg chg="mod">
          <ac:chgData name="Filippo" userId="c6b14968-6749-4c64-a987-d58b81eae4b0" providerId="ADAL" clId="{A8FAE66A-CCAD-4790-9A7D-D8E327C529CD}" dt="2022-06-06T07:17:47.811" v="16" actId="20577"/>
          <ac:spMkLst>
            <pc:docMk/>
            <pc:sldMk cId="3792223274" sldId="433"/>
            <ac:spMk id="20" creationId="{FDCD0083-AF52-4A1C-95D9-8D016BA5F80E}"/>
          </ac:spMkLst>
        </pc:spChg>
      </pc:sldChg>
      <pc:sldChg chg="modSp mod">
        <pc:chgData name="Filippo" userId="c6b14968-6749-4c64-a987-d58b81eae4b0" providerId="ADAL" clId="{A8FAE66A-CCAD-4790-9A7D-D8E327C529CD}" dt="2022-06-06T07:13:44.380" v="5" actId="20577"/>
        <pc:sldMkLst>
          <pc:docMk/>
          <pc:sldMk cId="3217598822" sldId="434"/>
        </pc:sldMkLst>
        <pc:spChg chg="mod">
          <ac:chgData name="Filippo" userId="c6b14968-6749-4c64-a987-d58b81eae4b0" providerId="ADAL" clId="{A8FAE66A-CCAD-4790-9A7D-D8E327C529CD}" dt="2022-06-06T07:13:44.380" v="5" actId="20577"/>
          <ac:spMkLst>
            <pc:docMk/>
            <pc:sldMk cId="3217598822" sldId="434"/>
            <ac:spMk id="20" creationId="{FDCD0083-AF52-4A1C-95D9-8D016BA5F80E}"/>
          </ac:spMkLst>
        </pc:spChg>
      </pc:sldChg>
    </pc:docChg>
  </pc:docChgLst>
  <pc:docChgLst>
    <pc:chgData name="Filippo Rosatelli" userId="c6b14968-6749-4c64-a987-d58b81eae4b0" providerId="ADAL" clId="{2F47462E-9DAF-4E6A-8E18-B83B7EA18A7B}"/>
    <pc:docChg chg="undo redo custSel delSld modSld">
      <pc:chgData name="Filippo Rosatelli" userId="c6b14968-6749-4c64-a987-d58b81eae4b0" providerId="ADAL" clId="{2F47462E-9DAF-4E6A-8E18-B83B7EA18A7B}" dt="2022-05-13T11:06:39.024" v="122" actId="1076"/>
      <pc:docMkLst>
        <pc:docMk/>
      </pc:docMkLst>
      <pc:sldChg chg="modSp mod">
        <pc:chgData name="Filippo Rosatelli" userId="c6b14968-6749-4c64-a987-d58b81eae4b0" providerId="ADAL" clId="{2F47462E-9DAF-4E6A-8E18-B83B7EA18A7B}" dt="2022-05-13T11:05:18.295" v="65" actId="20577"/>
        <pc:sldMkLst>
          <pc:docMk/>
          <pc:sldMk cId="2366095881" sldId="403"/>
        </pc:sldMkLst>
        <pc:spChg chg="mod">
          <ac:chgData name="Filippo Rosatelli" userId="c6b14968-6749-4c64-a987-d58b81eae4b0" providerId="ADAL" clId="{2F47462E-9DAF-4E6A-8E18-B83B7EA18A7B}" dt="2022-05-13T11:05:18.295" v="65" actId="20577"/>
          <ac:spMkLst>
            <pc:docMk/>
            <pc:sldMk cId="2366095881" sldId="403"/>
            <ac:spMk id="3" creationId="{00000000-0000-0000-0000-000000000000}"/>
          </ac:spMkLst>
        </pc:spChg>
      </pc:sldChg>
      <pc:sldChg chg="delSp mod">
        <pc:chgData name="Filippo Rosatelli" userId="c6b14968-6749-4c64-a987-d58b81eae4b0" providerId="ADAL" clId="{2F47462E-9DAF-4E6A-8E18-B83B7EA18A7B}" dt="2022-05-13T10:55:59.915" v="0" actId="478"/>
        <pc:sldMkLst>
          <pc:docMk/>
          <pc:sldMk cId="3792223274" sldId="433"/>
        </pc:sldMkLst>
        <pc:picChg chg="del">
          <ac:chgData name="Filippo Rosatelli" userId="c6b14968-6749-4c64-a987-d58b81eae4b0" providerId="ADAL" clId="{2F47462E-9DAF-4E6A-8E18-B83B7EA18A7B}" dt="2022-05-13T10:55:59.915" v="0" actId="478"/>
          <ac:picMkLst>
            <pc:docMk/>
            <pc:sldMk cId="3792223274" sldId="433"/>
            <ac:picMk id="26" creationId="{BCB79A63-D4DC-4553-8693-FA56D0609163}"/>
          </ac:picMkLst>
        </pc:picChg>
      </pc:sldChg>
      <pc:sldChg chg="addSp delSp mod">
        <pc:chgData name="Filippo Rosatelli" userId="c6b14968-6749-4c64-a987-d58b81eae4b0" providerId="ADAL" clId="{2F47462E-9DAF-4E6A-8E18-B83B7EA18A7B}" dt="2022-05-13T11:05:12.251" v="62" actId="478"/>
        <pc:sldMkLst>
          <pc:docMk/>
          <pc:sldMk cId="3217598822" sldId="434"/>
        </pc:sldMkLst>
        <pc:picChg chg="add del">
          <ac:chgData name="Filippo Rosatelli" userId="c6b14968-6749-4c64-a987-d58b81eae4b0" providerId="ADAL" clId="{2F47462E-9DAF-4E6A-8E18-B83B7EA18A7B}" dt="2022-05-13T11:05:11.882" v="61" actId="478"/>
          <ac:picMkLst>
            <pc:docMk/>
            <pc:sldMk cId="3217598822" sldId="434"/>
            <ac:picMk id="2" creationId="{5C9603F7-DC69-4CD5-A4B8-153639BECAEB}"/>
          </ac:picMkLst>
        </pc:picChg>
        <pc:picChg chg="add del">
          <ac:chgData name="Filippo Rosatelli" userId="c6b14968-6749-4c64-a987-d58b81eae4b0" providerId="ADAL" clId="{2F47462E-9DAF-4E6A-8E18-B83B7EA18A7B}" dt="2022-05-13T11:05:12.251" v="62" actId="478"/>
          <ac:picMkLst>
            <pc:docMk/>
            <pc:sldMk cId="3217598822" sldId="434"/>
            <ac:picMk id="28" creationId="{6DCAEB97-C9D8-43E9-9E21-3A1CC815A8A5}"/>
          </ac:picMkLst>
        </pc:picChg>
      </pc:sldChg>
      <pc:sldChg chg="del">
        <pc:chgData name="Filippo Rosatelli" userId="c6b14968-6749-4c64-a987-d58b81eae4b0" providerId="ADAL" clId="{2F47462E-9DAF-4E6A-8E18-B83B7EA18A7B}" dt="2022-05-13T10:56:05.090" v="1" actId="47"/>
        <pc:sldMkLst>
          <pc:docMk/>
          <pc:sldMk cId="786255765" sldId="480"/>
        </pc:sldMkLst>
      </pc:sldChg>
      <pc:sldChg chg="addSp delSp modSp mod">
        <pc:chgData name="Filippo Rosatelli" userId="c6b14968-6749-4c64-a987-d58b81eae4b0" providerId="ADAL" clId="{2F47462E-9DAF-4E6A-8E18-B83B7EA18A7B}" dt="2022-05-13T11:04:42.112" v="58" actId="14100"/>
        <pc:sldMkLst>
          <pc:docMk/>
          <pc:sldMk cId="3803863526" sldId="481"/>
        </pc:sldMkLst>
        <pc:spChg chg="mod">
          <ac:chgData name="Filippo Rosatelli" userId="c6b14968-6749-4c64-a987-d58b81eae4b0" providerId="ADAL" clId="{2F47462E-9DAF-4E6A-8E18-B83B7EA18A7B}" dt="2022-05-13T11:04:42.112" v="58" actId="14100"/>
          <ac:spMkLst>
            <pc:docMk/>
            <pc:sldMk cId="3803863526" sldId="481"/>
            <ac:spMk id="2" creationId="{79070180-D738-4524-97DD-04A68367324E}"/>
          </ac:spMkLst>
        </pc:spChg>
        <pc:picChg chg="add del mod">
          <ac:chgData name="Filippo Rosatelli" userId="c6b14968-6749-4c64-a987-d58b81eae4b0" providerId="ADAL" clId="{2F47462E-9DAF-4E6A-8E18-B83B7EA18A7B}" dt="2022-05-13T11:01:33.850" v="35" actId="478"/>
          <ac:picMkLst>
            <pc:docMk/>
            <pc:sldMk cId="3803863526" sldId="481"/>
            <ac:picMk id="4" creationId="{FD1A86B5-6FF4-44A0-8491-8549F3F20ACA}"/>
          </ac:picMkLst>
        </pc:picChg>
        <pc:picChg chg="add del mod">
          <ac:chgData name="Filippo Rosatelli" userId="c6b14968-6749-4c64-a987-d58b81eae4b0" providerId="ADAL" clId="{2F47462E-9DAF-4E6A-8E18-B83B7EA18A7B}" dt="2022-05-13T11:01:05.169" v="20" actId="478"/>
          <ac:picMkLst>
            <pc:docMk/>
            <pc:sldMk cId="3803863526" sldId="481"/>
            <ac:picMk id="6" creationId="{11E0875D-E0A9-86C6-CB7D-63C06157A9B6}"/>
          </ac:picMkLst>
        </pc:picChg>
        <pc:picChg chg="add del mod ord">
          <ac:chgData name="Filippo Rosatelli" userId="c6b14968-6749-4c64-a987-d58b81eae4b0" providerId="ADAL" clId="{2F47462E-9DAF-4E6A-8E18-B83B7EA18A7B}" dt="2022-05-13T11:04:35.080" v="55" actId="478"/>
          <ac:picMkLst>
            <pc:docMk/>
            <pc:sldMk cId="3803863526" sldId="481"/>
            <ac:picMk id="9" creationId="{E5556D19-A331-8AB9-2412-6F80BE298C13}"/>
          </ac:picMkLst>
        </pc:picChg>
        <pc:picChg chg="add mod">
          <ac:chgData name="Filippo Rosatelli" userId="c6b14968-6749-4c64-a987-d58b81eae4b0" providerId="ADAL" clId="{2F47462E-9DAF-4E6A-8E18-B83B7EA18A7B}" dt="2022-05-13T11:04:37.697" v="57" actId="1076"/>
          <ac:picMkLst>
            <pc:docMk/>
            <pc:sldMk cId="3803863526" sldId="481"/>
            <ac:picMk id="11" creationId="{E687C7D7-4106-28DE-807B-E0E73E23860F}"/>
          </ac:picMkLst>
        </pc:picChg>
        <pc:picChg chg="add del mod">
          <ac:chgData name="Filippo Rosatelli" userId="c6b14968-6749-4c64-a987-d58b81eae4b0" providerId="ADAL" clId="{2F47462E-9DAF-4E6A-8E18-B83B7EA18A7B}" dt="2022-05-13T11:04:34.793" v="54" actId="22"/>
          <ac:picMkLst>
            <pc:docMk/>
            <pc:sldMk cId="3803863526" sldId="481"/>
            <ac:picMk id="14" creationId="{4403DBF5-6871-1FBB-95F4-3D7D80DC38F7}"/>
          </ac:picMkLst>
        </pc:picChg>
        <pc:picChg chg="del">
          <ac:chgData name="Filippo Rosatelli" userId="c6b14968-6749-4c64-a987-d58b81eae4b0" providerId="ADAL" clId="{2F47462E-9DAF-4E6A-8E18-B83B7EA18A7B}" dt="2022-05-13T10:56:56.337" v="2" actId="478"/>
          <ac:picMkLst>
            <pc:docMk/>
            <pc:sldMk cId="3803863526" sldId="481"/>
            <ac:picMk id="29" creationId="{E6B8D2F1-7B0A-4FE6-98D9-9D68A2A7C6DE}"/>
          </ac:picMkLst>
        </pc:picChg>
        <pc:picChg chg="del">
          <ac:chgData name="Filippo Rosatelli" userId="c6b14968-6749-4c64-a987-d58b81eae4b0" providerId="ADAL" clId="{2F47462E-9DAF-4E6A-8E18-B83B7EA18A7B}" dt="2022-05-13T11:00:12.977" v="13" actId="478"/>
          <ac:picMkLst>
            <pc:docMk/>
            <pc:sldMk cId="3803863526" sldId="481"/>
            <ac:picMk id="30" creationId="{EB52B169-09E9-485A-8079-AA16B04B8F25}"/>
          </ac:picMkLst>
        </pc:picChg>
      </pc:sldChg>
      <pc:sldChg chg="modSp mod">
        <pc:chgData name="Filippo Rosatelli" userId="c6b14968-6749-4c64-a987-d58b81eae4b0" providerId="ADAL" clId="{2F47462E-9DAF-4E6A-8E18-B83B7EA18A7B}" dt="2022-05-13T11:06:39.024" v="122" actId="1076"/>
        <pc:sldMkLst>
          <pc:docMk/>
          <pc:sldMk cId="1911413693" sldId="482"/>
        </pc:sldMkLst>
        <pc:spChg chg="mod">
          <ac:chgData name="Filippo Rosatelli" userId="c6b14968-6749-4c64-a987-d58b81eae4b0" providerId="ADAL" clId="{2F47462E-9DAF-4E6A-8E18-B83B7EA18A7B}" dt="2022-05-13T11:06:39.024" v="122" actId="1076"/>
          <ac:spMkLst>
            <pc:docMk/>
            <pc:sldMk cId="1911413693" sldId="482"/>
            <ac:spMk id="37" creationId="{D7CE3460-8BB7-47C9-9DA2-8CFE8FCB8D71}"/>
          </ac:spMkLst>
        </pc:spChg>
      </pc:sldChg>
    </pc:docChg>
  </pc:docChgLst>
  <pc:docChgLst>
    <pc:chgData name="Filippo Rosatelli" userId="c6b14968-6749-4c64-a987-d58b81eae4b0" providerId="ADAL" clId="{FDB064A8-0E29-4692-9E51-06D4F6DB62A1}"/>
    <pc:docChg chg="undo redo custSel addSld delSld modSld sldOrd">
      <pc:chgData name="Filippo Rosatelli" userId="c6b14968-6749-4c64-a987-d58b81eae4b0" providerId="ADAL" clId="{FDB064A8-0E29-4692-9E51-06D4F6DB62A1}" dt="2021-11-22T09:30:11.260" v="760" actId="1076"/>
      <pc:docMkLst>
        <pc:docMk/>
      </pc:docMkLst>
      <pc:sldChg chg="modSp mod">
        <pc:chgData name="Filippo Rosatelli" userId="c6b14968-6749-4c64-a987-d58b81eae4b0" providerId="ADAL" clId="{FDB064A8-0E29-4692-9E51-06D4F6DB62A1}" dt="2021-11-22T08:25:52.783" v="3" actId="20577"/>
        <pc:sldMkLst>
          <pc:docMk/>
          <pc:sldMk cId="2366095881" sldId="403"/>
        </pc:sldMkLst>
        <pc:spChg chg="mod">
          <ac:chgData name="Filippo Rosatelli" userId="c6b14968-6749-4c64-a987-d58b81eae4b0" providerId="ADAL" clId="{FDB064A8-0E29-4692-9E51-06D4F6DB62A1}" dt="2021-11-22T08:25:52.783" v="3" actId="20577"/>
          <ac:spMkLst>
            <pc:docMk/>
            <pc:sldMk cId="2366095881" sldId="403"/>
            <ac:spMk id="3" creationId="{00000000-0000-0000-0000-000000000000}"/>
          </ac:spMkLst>
        </pc:spChg>
      </pc:sldChg>
      <pc:sldChg chg="modSp mod">
        <pc:chgData name="Filippo Rosatelli" userId="c6b14968-6749-4c64-a987-d58b81eae4b0" providerId="ADAL" clId="{FDB064A8-0E29-4692-9E51-06D4F6DB62A1}" dt="2021-11-22T08:51:02.091" v="454" actId="20577"/>
        <pc:sldMkLst>
          <pc:docMk/>
          <pc:sldMk cId="3814341181" sldId="428"/>
        </pc:sldMkLst>
        <pc:spChg chg="mod">
          <ac:chgData name="Filippo Rosatelli" userId="c6b14968-6749-4c64-a987-d58b81eae4b0" providerId="ADAL" clId="{FDB064A8-0E29-4692-9E51-06D4F6DB62A1}" dt="2021-11-22T08:26:29.054" v="5" actId="20577"/>
          <ac:spMkLst>
            <pc:docMk/>
            <pc:sldMk cId="3814341181" sldId="428"/>
            <ac:spMk id="17" creationId="{F5BE19C2-AF1C-482E-B727-D98ACE031333}"/>
          </ac:spMkLst>
        </pc:spChg>
        <pc:spChg chg="mod">
          <ac:chgData name="Filippo Rosatelli" userId="c6b14968-6749-4c64-a987-d58b81eae4b0" providerId="ADAL" clId="{FDB064A8-0E29-4692-9E51-06D4F6DB62A1}" dt="2021-11-22T08:51:02.091" v="454" actId="20577"/>
          <ac:spMkLst>
            <pc:docMk/>
            <pc:sldMk cId="3814341181" sldId="428"/>
            <ac:spMk id="47" creationId="{4BD43073-373F-4523-A995-94AC5D6179F3}"/>
          </ac:spMkLst>
        </pc:spChg>
      </pc:sldChg>
      <pc:sldChg chg="del">
        <pc:chgData name="Filippo Rosatelli" userId="c6b14968-6749-4c64-a987-d58b81eae4b0" providerId="ADAL" clId="{FDB064A8-0E29-4692-9E51-06D4F6DB62A1}" dt="2021-11-22T09:13:41.037" v="552" actId="47"/>
        <pc:sldMkLst>
          <pc:docMk/>
          <pc:sldMk cId="3683792935" sldId="430"/>
        </pc:sldMkLst>
      </pc:sldChg>
      <pc:sldChg chg="del">
        <pc:chgData name="Filippo Rosatelli" userId="c6b14968-6749-4c64-a987-d58b81eae4b0" providerId="ADAL" clId="{FDB064A8-0E29-4692-9E51-06D4F6DB62A1}" dt="2021-11-22T08:26:53.167" v="6" actId="47"/>
        <pc:sldMkLst>
          <pc:docMk/>
          <pc:sldMk cId="1970918946" sldId="431"/>
        </pc:sldMkLst>
      </pc:sldChg>
      <pc:sldChg chg="addSp delSp modSp del mod">
        <pc:chgData name="Filippo Rosatelli" userId="c6b14968-6749-4c64-a987-d58b81eae4b0" providerId="ADAL" clId="{FDB064A8-0E29-4692-9E51-06D4F6DB62A1}" dt="2021-11-22T08:36:33.577" v="326" actId="47"/>
        <pc:sldMkLst>
          <pc:docMk/>
          <pc:sldMk cId="686622873" sldId="432"/>
        </pc:sldMkLst>
        <pc:grpChg chg="add del mod">
          <ac:chgData name="Filippo Rosatelli" userId="c6b14968-6749-4c64-a987-d58b81eae4b0" providerId="ADAL" clId="{FDB064A8-0E29-4692-9E51-06D4F6DB62A1}" dt="2021-11-22T08:30:53.268" v="12" actId="478"/>
          <ac:grpSpMkLst>
            <pc:docMk/>
            <pc:sldMk cId="686622873" sldId="432"/>
            <ac:grpSpMk id="65" creationId="{E4262E96-AB5C-447C-A352-D78B8BD6EC51}"/>
          </ac:grpSpMkLst>
        </pc:grpChg>
        <pc:grpChg chg="add del">
          <ac:chgData name="Filippo Rosatelli" userId="c6b14968-6749-4c64-a987-d58b81eae4b0" providerId="ADAL" clId="{FDB064A8-0E29-4692-9E51-06D4F6DB62A1}" dt="2021-11-22T08:30:53.012" v="11" actId="478"/>
          <ac:grpSpMkLst>
            <pc:docMk/>
            <pc:sldMk cId="686622873" sldId="432"/>
            <ac:grpSpMk id="77" creationId="{1CAC031B-821C-41DD-BEDB-420545BB14DC}"/>
          </ac:grpSpMkLst>
        </pc:grpChg>
        <pc:cxnChg chg="mod">
          <ac:chgData name="Filippo Rosatelli" userId="c6b14968-6749-4c64-a987-d58b81eae4b0" providerId="ADAL" clId="{FDB064A8-0E29-4692-9E51-06D4F6DB62A1}" dt="2021-11-22T08:30:53.268" v="12" actId="478"/>
          <ac:cxnSpMkLst>
            <pc:docMk/>
            <pc:sldMk cId="686622873" sldId="432"/>
            <ac:cxnSpMk id="71" creationId="{59B222E5-8DFC-4621-860B-55B043D1B74F}"/>
          </ac:cxnSpMkLst>
        </pc:cxnChg>
        <pc:cxnChg chg="mod">
          <ac:chgData name="Filippo Rosatelli" userId="c6b14968-6749-4c64-a987-d58b81eae4b0" providerId="ADAL" clId="{FDB064A8-0E29-4692-9E51-06D4F6DB62A1}" dt="2021-11-22T08:30:53.268" v="12" actId="478"/>
          <ac:cxnSpMkLst>
            <pc:docMk/>
            <pc:sldMk cId="686622873" sldId="432"/>
            <ac:cxnSpMk id="72" creationId="{0005F266-AAF1-444D-BB8F-EB20168ED3D6}"/>
          </ac:cxnSpMkLst>
        </pc:cxnChg>
        <pc:cxnChg chg="mod">
          <ac:chgData name="Filippo Rosatelli" userId="c6b14968-6749-4c64-a987-d58b81eae4b0" providerId="ADAL" clId="{FDB064A8-0E29-4692-9E51-06D4F6DB62A1}" dt="2021-11-22T08:30:53.012" v="11" actId="478"/>
          <ac:cxnSpMkLst>
            <pc:docMk/>
            <pc:sldMk cId="686622873" sldId="432"/>
            <ac:cxnSpMk id="82" creationId="{BE01F89A-E674-49A7-8857-69C906B0F475}"/>
          </ac:cxnSpMkLst>
        </pc:cxnChg>
      </pc:sldChg>
      <pc:sldChg chg="addSp delSp modSp mod">
        <pc:chgData name="Filippo Rosatelli" userId="c6b14968-6749-4c64-a987-d58b81eae4b0" providerId="ADAL" clId="{FDB064A8-0E29-4692-9E51-06D4F6DB62A1}" dt="2021-11-22T09:29:59.725" v="759" actId="14100"/>
        <pc:sldMkLst>
          <pc:docMk/>
          <pc:sldMk cId="3792223274" sldId="433"/>
        </pc:sldMkLst>
        <pc:spChg chg="mod">
          <ac:chgData name="Filippo Rosatelli" userId="c6b14968-6749-4c64-a987-d58b81eae4b0" providerId="ADAL" clId="{FDB064A8-0E29-4692-9E51-06D4F6DB62A1}" dt="2021-11-22T09:29:59.725" v="759" actId="14100"/>
          <ac:spMkLst>
            <pc:docMk/>
            <pc:sldMk cId="3792223274" sldId="433"/>
            <ac:spMk id="20" creationId="{FDCD0083-AF52-4A1C-95D9-8D016BA5F80E}"/>
          </ac:spMkLst>
        </pc:spChg>
        <pc:spChg chg="del">
          <ac:chgData name="Filippo Rosatelli" userId="c6b14968-6749-4c64-a987-d58b81eae4b0" providerId="ADAL" clId="{FDB064A8-0E29-4692-9E51-06D4F6DB62A1}" dt="2021-11-22T08:51:08.066" v="456" actId="478"/>
          <ac:spMkLst>
            <pc:docMk/>
            <pc:sldMk cId="3792223274" sldId="433"/>
            <ac:spMk id="47" creationId="{4BD43073-373F-4523-A995-94AC5D6179F3}"/>
          </ac:spMkLst>
        </pc:spChg>
        <pc:spChg chg="mod topLvl">
          <ac:chgData name="Filippo Rosatelli" userId="c6b14968-6749-4c64-a987-d58b81eae4b0" providerId="ADAL" clId="{FDB064A8-0E29-4692-9E51-06D4F6DB62A1}" dt="2021-11-22T08:40:59.634" v="413" actId="1076"/>
          <ac:spMkLst>
            <pc:docMk/>
            <pc:sldMk cId="3792223274" sldId="433"/>
            <ac:spMk id="52" creationId="{5FF331CD-66AF-4A49-95E8-C319DF14177A}"/>
          </ac:spMkLst>
        </pc:spChg>
        <pc:spChg chg="del">
          <ac:chgData name="Filippo Rosatelli" userId="c6b14968-6749-4c64-a987-d58b81eae4b0" providerId="ADAL" clId="{FDB064A8-0E29-4692-9E51-06D4F6DB62A1}" dt="2021-11-22T08:36:51.231" v="327" actId="478"/>
          <ac:spMkLst>
            <pc:docMk/>
            <pc:sldMk cId="3792223274" sldId="433"/>
            <ac:spMk id="53" creationId="{850F3372-D283-4005-822F-D6193703D7B6}"/>
          </ac:spMkLst>
        </pc:spChg>
        <pc:grpChg chg="add del mod">
          <ac:chgData name="Filippo Rosatelli" userId="c6b14968-6749-4c64-a987-d58b81eae4b0" providerId="ADAL" clId="{FDB064A8-0E29-4692-9E51-06D4F6DB62A1}" dt="2021-11-22T08:40:46.951" v="410" actId="478"/>
          <ac:grpSpMkLst>
            <pc:docMk/>
            <pc:sldMk cId="3792223274" sldId="433"/>
            <ac:grpSpMk id="4" creationId="{7E2A5D79-02EA-43F4-8F5F-E97E7A74A474}"/>
          </ac:grpSpMkLst>
        </pc:grpChg>
        <pc:grpChg chg="mod">
          <ac:chgData name="Filippo Rosatelli" userId="c6b14968-6749-4c64-a987-d58b81eae4b0" providerId="ADAL" clId="{FDB064A8-0E29-4692-9E51-06D4F6DB62A1}" dt="2021-11-22T08:42:28.179" v="444" actId="1076"/>
          <ac:grpSpMkLst>
            <pc:docMk/>
            <pc:sldMk cId="3792223274" sldId="433"/>
            <ac:grpSpMk id="11" creationId="{8B242DE4-0708-450B-BFD9-F9B0E31C4443}"/>
          </ac:grpSpMkLst>
        </pc:grpChg>
        <pc:picChg chg="del mod topLvl">
          <ac:chgData name="Filippo Rosatelli" userId="c6b14968-6749-4c64-a987-d58b81eae4b0" providerId="ADAL" clId="{FDB064A8-0E29-4692-9E51-06D4F6DB62A1}" dt="2021-11-22T08:40:46.951" v="410" actId="478"/>
          <ac:picMkLst>
            <pc:docMk/>
            <pc:sldMk cId="3792223274" sldId="433"/>
            <ac:picMk id="2" creationId="{12894C13-3ECA-4CCD-9B54-C4A6FDCA52E9}"/>
          </ac:picMkLst>
        </pc:picChg>
        <pc:picChg chg="mod">
          <ac:chgData name="Filippo Rosatelli" userId="c6b14968-6749-4c64-a987-d58b81eae4b0" providerId="ADAL" clId="{FDB064A8-0E29-4692-9E51-06D4F6DB62A1}" dt="2021-11-22T08:42:18.924" v="440" actId="1076"/>
          <ac:picMkLst>
            <pc:docMk/>
            <pc:sldMk cId="3792223274" sldId="433"/>
            <ac:picMk id="3" creationId="{FD6F215E-4DE5-4C1E-ABF1-77D4987D615C}"/>
          </ac:picMkLst>
        </pc:picChg>
        <pc:picChg chg="mod">
          <ac:chgData name="Filippo Rosatelli" userId="c6b14968-6749-4c64-a987-d58b81eae4b0" providerId="ADAL" clId="{FDB064A8-0E29-4692-9E51-06D4F6DB62A1}" dt="2021-11-22T08:42:30.548" v="445" actId="1076"/>
          <ac:picMkLst>
            <pc:docMk/>
            <pc:sldMk cId="3792223274" sldId="433"/>
            <ac:picMk id="26" creationId="{BCB79A63-D4DC-4553-8693-FA56D0609163}"/>
          </ac:picMkLst>
        </pc:picChg>
        <pc:picChg chg="add mod">
          <ac:chgData name="Filippo Rosatelli" userId="c6b14968-6749-4c64-a987-d58b81eae4b0" providerId="ADAL" clId="{FDB064A8-0E29-4692-9E51-06D4F6DB62A1}" dt="2021-11-22T08:42:34.570" v="446" actId="1076"/>
          <ac:picMkLst>
            <pc:docMk/>
            <pc:sldMk cId="3792223274" sldId="433"/>
            <ac:picMk id="28" creationId="{378F0AD9-A348-4B0A-A5F3-CE15547523E8}"/>
          </ac:picMkLst>
        </pc:picChg>
        <pc:picChg chg="add mod ord">
          <ac:chgData name="Filippo Rosatelli" userId="c6b14968-6749-4c64-a987-d58b81eae4b0" providerId="ADAL" clId="{FDB064A8-0E29-4692-9E51-06D4F6DB62A1}" dt="2021-11-22T08:41:28.868" v="429" actId="167"/>
          <ac:picMkLst>
            <pc:docMk/>
            <pc:sldMk cId="3792223274" sldId="433"/>
            <ac:picMk id="29" creationId="{2B838F01-ECA1-4848-BC72-4B01DDA26E84}"/>
          </ac:picMkLst>
        </pc:picChg>
        <pc:picChg chg="del">
          <ac:chgData name="Filippo Rosatelli" userId="c6b14968-6749-4c64-a987-d58b81eae4b0" providerId="ADAL" clId="{FDB064A8-0E29-4692-9E51-06D4F6DB62A1}" dt="2021-11-22T08:30:43.760" v="8" actId="478"/>
          <ac:picMkLst>
            <pc:docMk/>
            <pc:sldMk cId="3792223274" sldId="433"/>
            <ac:picMk id="48" creationId="{7BDDF7AF-C758-4C83-8729-D65039121B95}"/>
          </ac:picMkLst>
        </pc:picChg>
        <pc:cxnChg chg="mod">
          <ac:chgData name="Filippo Rosatelli" userId="c6b14968-6749-4c64-a987-d58b81eae4b0" providerId="ADAL" clId="{FDB064A8-0E29-4692-9E51-06D4F6DB62A1}" dt="2021-11-22T08:41:28.460" v="427" actId="14100"/>
          <ac:cxnSpMkLst>
            <pc:docMk/>
            <pc:sldMk cId="3792223274" sldId="433"/>
            <ac:cxnSpMk id="5" creationId="{26F128BE-DB3E-4837-9433-3653B1F439F5}"/>
          </ac:cxnSpMkLst>
        </pc:cxnChg>
      </pc:sldChg>
      <pc:sldChg chg="addSp delSp modSp add mod">
        <pc:chgData name="Filippo Rosatelli" userId="c6b14968-6749-4c64-a987-d58b81eae4b0" providerId="ADAL" clId="{FDB064A8-0E29-4692-9E51-06D4F6DB62A1}" dt="2021-11-22T08:51:05.402" v="455" actId="478"/>
        <pc:sldMkLst>
          <pc:docMk/>
          <pc:sldMk cId="3217598822" sldId="434"/>
        </pc:sldMkLst>
        <pc:spChg chg="mod">
          <ac:chgData name="Filippo Rosatelli" userId="c6b14968-6749-4c64-a987-d58b81eae4b0" providerId="ADAL" clId="{FDB064A8-0E29-4692-9E51-06D4F6DB62A1}" dt="2021-11-22T08:35:46.977" v="297" actId="20577"/>
          <ac:spMkLst>
            <pc:docMk/>
            <pc:sldMk cId="3217598822" sldId="434"/>
            <ac:spMk id="20" creationId="{FDCD0083-AF52-4A1C-95D9-8D016BA5F80E}"/>
          </ac:spMkLst>
        </pc:spChg>
        <pc:spChg chg="mod">
          <ac:chgData name="Filippo Rosatelli" userId="c6b14968-6749-4c64-a987-d58b81eae4b0" providerId="ADAL" clId="{FDB064A8-0E29-4692-9E51-06D4F6DB62A1}" dt="2021-11-22T08:36:16.857" v="325" actId="20577"/>
          <ac:spMkLst>
            <pc:docMk/>
            <pc:sldMk cId="3217598822" sldId="434"/>
            <ac:spMk id="27" creationId="{00000000-0000-0000-0000-000000000000}"/>
          </ac:spMkLst>
        </pc:spChg>
        <pc:spChg chg="del">
          <ac:chgData name="Filippo Rosatelli" userId="c6b14968-6749-4c64-a987-d58b81eae4b0" providerId="ADAL" clId="{FDB064A8-0E29-4692-9E51-06D4F6DB62A1}" dt="2021-11-22T08:51:05.402" v="455" actId="478"/>
          <ac:spMkLst>
            <pc:docMk/>
            <pc:sldMk cId="3217598822" sldId="434"/>
            <ac:spMk id="47" creationId="{4BD43073-373F-4523-A995-94AC5D6179F3}"/>
          </ac:spMkLst>
        </pc:spChg>
        <pc:grpChg chg="del">
          <ac:chgData name="Filippo Rosatelli" userId="c6b14968-6749-4c64-a987-d58b81eae4b0" providerId="ADAL" clId="{FDB064A8-0E29-4692-9E51-06D4F6DB62A1}" dt="2021-11-22T08:30:58.183" v="14" actId="478"/>
          <ac:grpSpMkLst>
            <pc:docMk/>
            <pc:sldMk cId="3217598822" sldId="434"/>
            <ac:grpSpMk id="65" creationId="{E4262E96-AB5C-447C-A352-D78B8BD6EC51}"/>
          </ac:grpSpMkLst>
        </pc:grpChg>
        <pc:grpChg chg="del">
          <ac:chgData name="Filippo Rosatelli" userId="c6b14968-6749-4c64-a987-d58b81eae4b0" providerId="ADAL" clId="{FDB064A8-0E29-4692-9E51-06D4F6DB62A1}" dt="2021-11-22T08:30:58.951" v="16" actId="478"/>
          <ac:grpSpMkLst>
            <pc:docMk/>
            <pc:sldMk cId="3217598822" sldId="434"/>
            <ac:grpSpMk id="74" creationId="{B15D3152-035B-4242-9773-37E65EB20480}"/>
          </ac:grpSpMkLst>
        </pc:grpChg>
        <pc:grpChg chg="del">
          <ac:chgData name="Filippo Rosatelli" userId="c6b14968-6749-4c64-a987-d58b81eae4b0" providerId="ADAL" clId="{FDB064A8-0E29-4692-9E51-06D4F6DB62A1}" dt="2021-11-22T08:30:58.631" v="15" actId="478"/>
          <ac:grpSpMkLst>
            <pc:docMk/>
            <pc:sldMk cId="3217598822" sldId="434"/>
            <ac:grpSpMk id="77" creationId="{1CAC031B-821C-41DD-BEDB-420545BB14DC}"/>
          </ac:grpSpMkLst>
        </pc:grpChg>
        <pc:picChg chg="add mod">
          <ac:chgData name="Filippo Rosatelli" userId="c6b14968-6749-4c64-a987-d58b81eae4b0" providerId="ADAL" clId="{FDB064A8-0E29-4692-9E51-06D4F6DB62A1}" dt="2021-11-22T08:32:48.516" v="61" actId="1076"/>
          <ac:picMkLst>
            <pc:docMk/>
            <pc:sldMk cId="3217598822" sldId="434"/>
            <ac:picMk id="26" creationId="{3A4DBE2B-9837-4377-B1DC-E8BC911645AD}"/>
          </ac:picMkLst>
        </pc:picChg>
        <pc:picChg chg="add mod">
          <ac:chgData name="Filippo Rosatelli" userId="c6b14968-6749-4c64-a987-d58b81eae4b0" providerId="ADAL" clId="{FDB064A8-0E29-4692-9E51-06D4F6DB62A1}" dt="2021-11-22T08:32:49.891" v="62" actId="1076"/>
          <ac:picMkLst>
            <pc:docMk/>
            <pc:sldMk cId="3217598822" sldId="434"/>
            <ac:picMk id="28" creationId="{6DCAEB97-C9D8-43E9-9E21-3A1CC815A8A5}"/>
          </ac:picMkLst>
        </pc:picChg>
        <pc:picChg chg="add mod">
          <ac:chgData name="Filippo Rosatelli" userId="c6b14968-6749-4c64-a987-d58b81eae4b0" providerId="ADAL" clId="{FDB064A8-0E29-4692-9E51-06D4F6DB62A1}" dt="2021-11-22T08:32:55.123" v="65" actId="1076"/>
          <ac:picMkLst>
            <pc:docMk/>
            <pc:sldMk cId="3217598822" sldId="434"/>
            <ac:picMk id="29" creationId="{1F493A7F-B283-4FCE-A0ED-1B860DB6ADC5}"/>
          </ac:picMkLst>
        </pc:picChg>
        <pc:picChg chg="add mod">
          <ac:chgData name="Filippo Rosatelli" userId="c6b14968-6749-4c64-a987-d58b81eae4b0" providerId="ADAL" clId="{FDB064A8-0E29-4692-9E51-06D4F6DB62A1}" dt="2021-11-22T08:33:05.482" v="69" actId="1076"/>
          <ac:picMkLst>
            <pc:docMk/>
            <pc:sldMk cId="3217598822" sldId="434"/>
            <ac:picMk id="30" creationId="{5BD68979-3AF6-43CD-AB99-CF9B6B463F77}"/>
          </ac:picMkLst>
        </pc:picChg>
        <pc:cxnChg chg="mod">
          <ac:chgData name="Filippo Rosatelli" userId="c6b14968-6749-4c64-a987-d58b81eae4b0" providerId="ADAL" clId="{FDB064A8-0E29-4692-9E51-06D4F6DB62A1}" dt="2021-11-22T08:30:58.183" v="14" actId="478"/>
          <ac:cxnSpMkLst>
            <pc:docMk/>
            <pc:sldMk cId="3217598822" sldId="434"/>
            <ac:cxnSpMk id="71" creationId="{59B222E5-8DFC-4621-860B-55B043D1B74F}"/>
          </ac:cxnSpMkLst>
        </pc:cxnChg>
        <pc:cxnChg chg="mod">
          <ac:chgData name="Filippo Rosatelli" userId="c6b14968-6749-4c64-a987-d58b81eae4b0" providerId="ADAL" clId="{FDB064A8-0E29-4692-9E51-06D4F6DB62A1}" dt="2021-11-22T08:30:58.183" v="14" actId="478"/>
          <ac:cxnSpMkLst>
            <pc:docMk/>
            <pc:sldMk cId="3217598822" sldId="434"/>
            <ac:cxnSpMk id="72" creationId="{0005F266-AAF1-444D-BB8F-EB20168ED3D6}"/>
          </ac:cxnSpMkLst>
        </pc:cxnChg>
        <pc:cxnChg chg="mod">
          <ac:chgData name="Filippo Rosatelli" userId="c6b14968-6749-4c64-a987-d58b81eae4b0" providerId="ADAL" clId="{FDB064A8-0E29-4692-9E51-06D4F6DB62A1}" dt="2021-11-22T08:30:58.631" v="15" actId="478"/>
          <ac:cxnSpMkLst>
            <pc:docMk/>
            <pc:sldMk cId="3217598822" sldId="434"/>
            <ac:cxnSpMk id="82" creationId="{BE01F89A-E674-49A7-8857-69C906B0F475}"/>
          </ac:cxnSpMkLst>
        </pc:cxnChg>
      </pc:sldChg>
      <pc:sldChg chg="delSp modSp mod">
        <pc:chgData name="Filippo Rosatelli" userId="c6b14968-6749-4c64-a987-d58b81eae4b0" providerId="ADAL" clId="{FDB064A8-0E29-4692-9E51-06D4F6DB62A1}" dt="2021-11-22T08:43:46.631" v="450" actId="478"/>
        <pc:sldMkLst>
          <pc:docMk/>
          <pc:sldMk cId="786255765" sldId="480"/>
        </pc:sldMkLst>
        <pc:spChg chg="del mod">
          <ac:chgData name="Filippo Rosatelli" userId="c6b14968-6749-4c64-a987-d58b81eae4b0" providerId="ADAL" clId="{FDB064A8-0E29-4692-9E51-06D4F6DB62A1}" dt="2021-11-22T08:43:45.472" v="449" actId="478"/>
          <ac:spMkLst>
            <pc:docMk/>
            <pc:sldMk cId="786255765" sldId="480"/>
            <ac:spMk id="5" creationId="{00000000-0000-0000-0000-000000000000}"/>
          </ac:spMkLst>
        </pc:spChg>
        <pc:spChg chg="del">
          <ac:chgData name="Filippo Rosatelli" userId="c6b14968-6749-4c64-a987-d58b81eae4b0" providerId="ADAL" clId="{FDB064A8-0E29-4692-9E51-06D4F6DB62A1}" dt="2021-11-22T08:43:44.257" v="447" actId="478"/>
          <ac:spMkLst>
            <pc:docMk/>
            <pc:sldMk cId="786255765" sldId="480"/>
            <ac:spMk id="6" creationId="{00000000-0000-0000-0000-000000000000}"/>
          </ac:spMkLst>
        </pc:spChg>
        <pc:spChg chg="del">
          <ac:chgData name="Filippo Rosatelli" userId="c6b14968-6749-4c64-a987-d58b81eae4b0" providerId="ADAL" clId="{FDB064A8-0E29-4692-9E51-06D4F6DB62A1}" dt="2021-11-22T08:43:46.631" v="450" actId="478"/>
          <ac:spMkLst>
            <pc:docMk/>
            <pc:sldMk cId="786255765" sldId="480"/>
            <ac:spMk id="22" creationId="{3BE5C15D-FD6C-472A-8D5F-7C20EC1BA310}"/>
          </ac:spMkLst>
        </pc:spChg>
      </pc:sldChg>
      <pc:sldChg chg="addSp delSp modSp add mod ord">
        <pc:chgData name="Filippo Rosatelli" userId="c6b14968-6749-4c64-a987-d58b81eae4b0" providerId="ADAL" clId="{FDB064A8-0E29-4692-9E51-06D4F6DB62A1}" dt="2021-11-22T09:29:19.964" v="757" actId="1076"/>
        <pc:sldMkLst>
          <pc:docMk/>
          <pc:sldMk cId="3803863526" sldId="481"/>
        </pc:sldMkLst>
        <pc:spChg chg="mod">
          <ac:chgData name="Filippo Rosatelli" userId="c6b14968-6749-4c64-a987-d58b81eae4b0" providerId="ADAL" clId="{FDB064A8-0E29-4692-9E51-06D4F6DB62A1}" dt="2021-11-22T09:17:16.382" v="583" actId="20577"/>
          <ac:spMkLst>
            <pc:docMk/>
            <pc:sldMk cId="3803863526" sldId="481"/>
            <ac:spMk id="22" creationId="{00000000-0000-0000-0000-000000000000}"/>
          </ac:spMkLst>
        </pc:spChg>
        <pc:spChg chg="mod">
          <ac:chgData name="Filippo Rosatelli" userId="c6b14968-6749-4c64-a987-d58b81eae4b0" providerId="ADAL" clId="{FDB064A8-0E29-4692-9E51-06D4F6DB62A1}" dt="2021-11-22T09:29:19.964" v="757" actId="1076"/>
          <ac:spMkLst>
            <pc:docMk/>
            <pc:sldMk cId="3803863526" sldId="481"/>
            <ac:spMk id="37" creationId="{D7CE3460-8BB7-47C9-9DA2-8CFE8FCB8D71}"/>
          </ac:spMkLst>
        </pc:spChg>
        <pc:grpChg chg="add del mod">
          <ac:chgData name="Filippo Rosatelli" userId="c6b14968-6749-4c64-a987-d58b81eae4b0" providerId="ADAL" clId="{FDB064A8-0E29-4692-9E51-06D4F6DB62A1}" dt="2021-11-22T09:17:18.387" v="585" actId="478"/>
          <ac:grpSpMkLst>
            <pc:docMk/>
            <pc:sldMk cId="3803863526" sldId="481"/>
            <ac:grpSpMk id="23" creationId="{B092E500-46A7-41C3-8229-2225AB08A2BD}"/>
          </ac:grpSpMkLst>
        </pc:grpChg>
        <pc:grpChg chg="add del mod">
          <ac:chgData name="Filippo Rosatelli" userId="c6b14968-6749-4c64-a987-d58b81eae4b0" providerId="ADAL" clId="{FDB064A8-0E29-4692-9E51-06D4F6DB62A1}" dt="2021-11-22T09:17:18.801" v="586" actId="478"/>
          <ac:grpSpMkLst>
            <pc:docMk/>
            <pc:sldMk cId="3803863526" sldId="481"/>
            <ac:grpSpMk id="26" creationId="{D6B9716C-1B60-4505-81F5-6BDF17070F82}"/>
          </ac:grpSpMkLst>
        </pc:grpChg>
        <pc:picChg chg="del">
          <ac:chgData name="Filippo Rosatelli" userId="c6b14968-6749-4c64-a987-d58b81eae4b0" providerId="ADAL" clId="{FDB064A8-0E29-4692-9E51-06D4F6DB62A1}" dt="2021-11-22T09:09:13.776" v="463" actId="478"/>
          <ac:picMkLst>
            <pc:docMk/>
            <pc:sldMk cId="3803863526" sldId="481"/>
            <ac:picMk id="2" creationId="{6DA4A839-7A1E-477E-AEC0-E6073F13BDE1}"/>
          </ac:picMkLst>
        </pc:picChg>
        <pc:picChg chg="del">
          <ac:chgData name="Filippo Rosatelli" userId="c6b14968-6749-4c64-a987-d58b81eae4b0" providerId="ADAL" clId="{FDB064A8-0E29-4692-9E51-06D4F6DB62A1}" dt="2021-11-22T09:09:04.049" v="458" actId="478"/>
          <ac:picMkLst>
            <pc:docMk/>
            <pc:sldMk cId="3803863526" sldId="481"/>
            <ac:picMk id="3" creationId="{8B32EEFB-4472-4F2A-92CD-2541254B5300}"/>
          </ac:picMkLst>
        </pc:picChg>
        <pc:picChg chg="add del mod">
          <ac:chgData name="Filippo Rosatelli" userId="c6b14968-6749-4c64-a987-d58b81eae4b0" providerId="ADAL" clId="{FDB064A8-0E29-4692-9E51-06D4F6DB62A1}" dt="2021-11-22T09:17:18.083" v="584" actId="478"/>
          <ac:picMkLst>
            <pc:docMk/>
            <pc:sldMk cId="3803863526" sldId="481"/>
            <ac:picMk id="4" creationId="{A753B587-98D1-4B26-94E0-93D5301B647B}"/>
          </ac:picMkLst>
        </pc:picChg>
        <pc:picChg chg="del">
          <ac:chgData name="Filippo Rosatelli" userId="c6b14968-6749-4c64-a987-d58b81eae4b0" providerId="ADAL" clId="{FDB064A8-0E29-4692-9E51-06D4F6DB62A1}" dt="2021-11-22T09:09:13.407" v="462" actId="478"/>
          <ac:picMkLst>
            <pc:docMk/>
            <pc:sldMk cId="3803863526" sldId="481"/>
            <ac:picMk id="5" creationId="{013CE343-7963-4929-B745-DA7E4C449D13}"/>
          </ac:picMkLst>
        </pc:picChg>
        <pc:picChg chg="add mod">
          <ac:chgData name="Filippo Rosatelli" userId="c6b14968-6749-4c64-a987-d58b81eae4b0" providerId="ADAL" clId="{FDB064A8-0E29-4692-9E51-06D4F6DB62A1}" dt="2021-11-22T09:12:41.301" v="550" actId="164"/>
          <ac:picMkLst>
            <pc:docMk/>
            <pc:sldMk cId="3803863526" sldId="481"/>
            <ac:picMk id="6" creationId="{D6E88FC0-D81C-4A13-969C-975F1D2E9FD8}"/>
          </ac:picMkLst>
        </pc:picChg>
        <pc:picChg chg="add mod">
          <ac:chgData name="Filippo Rosatelli" userId="c6b14968-6749-4c64-a987-d58b81eae4b0" providerId="ADAL" clId="{FDB064A8-0E29-4692-9E51-06D4F6DB62A1}" dt="2021-11-22T09:12:52.975" v="551" actId="164"/>
          <ac:picMkLst>
            <pc:docMk/>
            <pc:sldMk cId="3803863526" sldId="481"/>
            <ac:picMk id="21" creationId="{D88AFC80-9F05-41C1-A379-CC3D00DBB6AE}"/>
          </ac:picMkLst>
        </pc:picChg>
        <pc:picChg chg="add">
          <ac:chgData name="Filippo Rosatelli" userId="c6b14968-6749-4c64-a987-d58b81eae4b0" providerId="ADAL" clId="{FDB064A8-0E29-4692-9E51-06D4F6DB62A1}" dt="2021-11-22T09:25:52.672" v="587"/>
          <ac:picMkLst>
            <pc:docMk/>
            <pc:sldMk cId="3803863526" sldId="481"/>
            <ac:picMk id="28" creationId="{7189A96D-C071-4791-A24C-5B4D0D8050F6}"/>
          </ac:picMkLst>
        </pc:picChg>
        <pc:picChg chg="add">
          <ac:chgData name="Filippo Rosatelli" userId="c6b14968-6749-4c64-a987-d58b81eae4b0" providerId="ADAL" clId="{FDB064A8-0E29-4692-9E51-06D4F6DB62A1}" dt="2021-11-22T09:26:03.472" v="588"/>
          <ac:picMkLst>
            <pc:docMk/>
            <pc:sldMk cId="3803863526" sldId="481"/>
            <ac:picMk id="29" creationId="{E6B8D2F1-7B0A-4FE6-98D9-9D68A2A7C6DE}"/>
          </ac:picMkLst>
        </pc:picChg>
        <pc:picChg chg="add mod">
          <ac:chgData name="Filippo Rosatelli" userId="c6b14968-6749-4c64-a987-d58b81eae4b0" providerId="ADAL" clId="{FDB064A8-0E29-4692-9E51-06D4F6DB62A1}" dt="2021-11-22T09:27:16.455" v="595" actId="1076"/>
          <ac:picMkLst>
            <pc:docMk/>
            <pc:sldMk cId="3803863526" sldId="481"/>
            <ac:picMk id="30" creationId="{EB52B169-09E9-485A-8079-AA16B04B8F25}"/>
          </ac:picMkLst>
        </pc:picChg>
        <pc:cxnChg chg="add mod">
          <ac:chgData name="Filippo Rosatelli" userId="c6b14968-6749-4c64-a987-d58b81eae4b0" providerId="ADAL" clId="{FDB064A8-0E29-4692-9E51-06D4F6DB62A1}" dt="2021-11-22T09:12:41.301" v="550" actId="164"/>
          <ac:cxnSpMkLst>
            <pc:docMk/>
            <pc:sldMk cId="3803863526" sldId="481"/>
            <ac:cxnSpMk id="13" creationId="{FE88F4FE-2A46-46D0-883B-3E6C50AD9BE5}"/>
          </ac:cxnSpMkLst>
        </pc:cxnChg>
        <pc:cxnChg chg="add mod">
          <ac:chgData name="Filippo Rosatelli" userId="c6b14968-6749-4c64-a987-d58b81eae4b0" providerId="ADAL" clId="{FDB064A8-0E29-4692-9E51-06D4F6DB62A1}" dt="2021-11-22T09:12:41.301" v="550" actId="164"/>
          <ac:cxnSpMkLst>
            <pc:docMk/>
            <pc:sldMk cId="3803863526" sldId="481"/>
            <ac:cxnSpMk id="16" creationId="{E98CF9D5-27BF-4D50-952D-8BD80907792C}"/>
          </ac:cxnSpMkLst>
        </pc:cxnChg>
        <pc:cxnChg chg="add mod">
          <ac:chgData name="Filippo Rosatelli" userId="c6b14968-6749-4c64-a987-d58b81eae4b0" providerId="ADAL" clId="{FDB064A8-0E29-4692-9E51-06D4F6DB62A1}" dt="2021-11-22T09:12:52.975" v="551" actId="164"/>
          <ac:cxnSpMkLst>
            <pc:docMk/>
            <pc:sldMk cId="3803863526" sldId="481"/>
            <ac:cxnSpMk id="24" creationId="{FBAE9687-4019-4381-8C2D-3927A0049BE8}"/>
          </ac:cxnSpMkLst>
        </pc:cxnChg>
        <pc:cxnChg chg="add mod">
          <ac:chgData name="Filippo Rosatelli" userId="c6b14968-6749-4c64-a987-d58b81eae4b0" providerId="ADAL" clId="{FDB064A8-0E29-4692-9E51-06D4F6DB62A1}" dt="2021-11-22T09:12:52.975" v="551" actId="164"/>
          <ac:cxnSpMkLst>
            <pc:docMk/>
            <pc:sldMk cId="3803863526" sldId="481"/>
            <ac:cxnSpMk id="25" creationId="{3161F04C-D372-447E-8BF3-717D69409C3F}"/>
          </ac:cxnSpMkLst>
        </pc:cxnChg>
      </pc:sldChg>
      <pc:sldChg chg="addSp modSp add mod">
        <pc:chgData name="Filippo Rosatelli" userId="c6b14968-6749-4c64-a987-d58b81eae4b0" providerId="ADAL" clId="{FDB064A8-0E29-4692-9E51-06D4F6DB62A1}" dt="2021-11-22T09:30:11.260" v="760" actId="1076"/>
        <pc:sldMkLst>
          <pc:docMk/>
          <pc:sldMk cId="1911413693" sldId="482"/>
        </pc:sldMkLst>
        <pc:spChg chg="mod">
          <ac:chgData name="Filippo Rosatelli" userId="c6b14968-6749-4c64-a987-d58b81eae4b0" providerId="ADAL" clId="{FDB064A8-0E29-4692-9E51-06D4F6DB62A1}" dt="2021-11-22T09:30:11.260" v="760" actId="1076"/>
          <ac:spMkLst>
            <pc:docMk/>
            <pc:sldMk cId="1911413693" sldId="482"/>
            <ac:spMk id="37" creationId="{D7CE3460-8BB7-47C9-9DA2-8CFE8FCB8D71}"/>
          </ac:spMkLst>
        </pc:spChg>
        <pc:grpChg chg="mod">
          <ac:chgData name="Filippo Rosatelli" userId="c6b14968-6749-4c64-a987-d58b81eae4b0" providerId="ADAL" clId="{FDB064A8-0E29-4692-9E51-06D4F6DB62A1}" dt="2021-11-22T09:16:47.980" v="564" actId="1076"/>
          <ac:grpSpMkLst>
            <pc:docMk/>
            <pc:sldMk cId="1911413693" sldId="482"/>
            <ac:grpSpMk id="23" creationId="{B092E500-46A7-41C3-8229-2225AB08A2BD}"/>
          </ac:grpSpMkLst>
        </pc:grpChg>
        <pc:grpChg chg="mod">
          <ac:chgData name="Filippo Rosatelli" userId="c6b14968-6749-4c64-a987-d58b81eae4b0" providerId="ADAL" clId="{FDB064A8-0E29-4692-9E51-06D4F6DB62A1}" dt="2021-11-22T09:16:49.644" v="565" actId="1076"/>
          <ac:grpSpMkLst>
            <pc:docMk/>
            <pc:sldMk cId="1911413693" sldId="482"/>
            <ac:grpSpMk id="26" creationId="{D6B9716C-1B60-4505-81F5-6BDF17070F82}"/>
          </ac:grpSpMkLst>
        </pc:grpChg>
        <pc:picChg chg="mod">
          <ac:chgData name="Filippo Rosatelli" userId="c6b14968-6749-4c64-a987-d58b81eae4b0" providerId="ADAL" clId="{FDB064A8-0E29-4692-9E51-06D4F6DB62A1}" dt="2021-11-22T09:16:45.909" v="563" actId="1076"/>
          <ac:picMkLst>
            <pc:docMk/>
            <pc:sldMk cId="1911413693" sldId="482"/>
            <ac:picMk id="4" creationId="{A753B587-98D1-4B26-94E0-93D5301B647B}"/>
          </ac:picMkLst>
        </pc:picChg>
        <pc:picChg chg="add mod">
          <ac:chgData name="Filippo Rosatelli" userId="c6b14968-6749-4c64-a987-d58b81eae4b0" providerId="ADAL" clId="{FDB064A8-0E29-4692-9E51-06D4F6DB62A1}" dt="2021-11-22T09:16:54.556" v="568" actId="1076"/>
          <ac:picMkLst>
            <pc:docMk/>
            <pc:sldMk cId="1911413693" sldId="482"/>
            <ac:picMk id="17" creationId="{3C192E56-DFA1-4363-A264-5B5A82561059}"/>
          </ac:picMkLst>
        </pc:picChg>
      </pc:sldChg>
    </pc:docChg>
  </pc:docChgLst>
  <pc:docChgLst>
    <pc:chgData name="Filippo Rosatelli" userId="c6b14968-6749-4c64-a987-d58b81eae4b0" providerId="ADAL" clId="{94806B0C-3736-4E8E-AC0C-C7BA127F13FD}"/>
    <pc:docChg chg="undo custSel modSld">
      <pc:chgData name="Filippo Rosatelli" userId="c6b14968-6749-4c64-a987-d58b81eae4b0" providerId="ADAL" clId="{94806B0C-3736-4E8E-AC0C-C7BA127F13FD}" dt="2021-06-09T08:13:09.528" v="787" actId="14100"/>
      <pc:docMkLst>
        <pc:docMk/>
      </pc:docMkLst>
      <pc:sldChg chg="modSp mod">
        <pc:chgData name="Filippo Rosatelli" userId="c6b14968-6749-4c64-a987-d58b81eae4b0" providerId="ADAL" clId="{94806B0C-3736-4E8E-AC0C-C7BA127F13FD}" dt="2021-06-09T07:24:42.015" v="780" actId="20577"/>
        <pc:sldMkLst>
          <pc:docMk/>
          <pc:sldMk cId="2366095881" sldId="403"/>
        </pc:sldMkLst>
        <pc:spChg chg="mod">
          <ac:chgData name="Filippo Rosatelli" userId="c6b14968-6749-4c64-a987-d58b81eae4b0" providerId="ADAL" clId="{94806B0C-3736-4E8E-AC0C-C7BA127F13FD}" dt="2021-06-09T07:24:42.015" v="780" actId="20577"/>
          <ac:spMkLst>
            <pc:docMk/>
            <pc:sldMk cId="2366095881" sldId="403"/>
            <ac:spMk id="3" creationId="{00000000-0000-0000-0000-000000000000}"/>
          </ac:spMkLst>
        </pc:spChg>
      </pc:sldChg>
      <pc:sldChg chg="addSp modSp mod">
        <pc:chgData name="Filippo Rosatelli" userId="c6b14968-6749-4c64-a987-d58b81eae4b0" providerId="ADAL" clId="{94806B0C-3736-4E8E-AC0C-C7BA127F13FD}" dt="2021-06-09T08:13:09.528" v="787" actId="14100"/>
        <pc:sldMkLst>
          <pc:docMk/>
          <pc:sldMk cId="3814341181" sldId="428"/>
        </pc:sldMkLst>
        <pc:spChg chg="add mod">
          <ac:chgData name="Filippo Rosatelli" userId="c6b14968-6749-4c64-a987-d58b81eae4b0" providerId="ADAL" clId="{94806B0C-3736-4E8E-AC0C-C7BA127F13FD}" dt="2021-06-09T08:13:09.528" v="787" actId="14100"/>
          <ac:spMkLst>
            <pc:docMk/>
            <pc:sldMk cId="3814341181" sldId="428"/>
            <ac:spMk id="15" creationId="{F299044A-42FB-4D8E-B049-96663C65F464}"/>
          </ac:spMkLst>
        </pc:spChg>
        <pc:spChg chg="mod">
          <ac:chgData name="Filippo Rosatelli" userId="c6b14968-6749-4c64-a987-d58b81eae4b0" providerId="ADAL" clId="{94806B0C-3736-4E8E-AC0C-C7BA127F13FD}" dt="2021-06-09T06:37:06.737" v="202" actId="20577"/>
          <ac:spMkLst>
            <pc:docMk/>
            <pc:sldMk cId="3814341181" sldId="428"/>
            <ac:spMk id="17" creationId="{F5BE19C2-AF1C-482E-B727-D98ACE031333}"/>
          </ac:spMkLst>
        </pc:spChg>
        <pc:picChg chg="mod">
          <ac:chgData name="Filippo Rosatelli" userId="c6b14968-6749-4c64-a987-d58b81eae4b0" providerId="ADAL" clId="{94806B0C-3736-4E8E-AC0C-C7BA127F13FD}" dt="2021-06-09T06:17:07.674" v="21" actId="1037"/>
          <ac:picMkLst>
            <pc:docMk/>
            <pc:sldMk cId="3814341181" sldId="428"/>
            <ac:picMk id="9" creationId="{2E330658-C66A-4CDB-B107-1BE01B5DECF1}"/>
          </ac:picMkLst>
        </pc:picChg>
        <pc:cxnChg chg="add mod">
          <ac:chgData name="Filippo Rosatelli" userId="c6b14968-6749-4c64-a987-d58b81eae4b0" providerId="ADAL" clId="{94806B0C-3736-4E8E-AC0C-C7BA127F13FD}" dt="2021-06-09T06:17:27.793" v="24" actId="1582"/>
          <ac:cxnSpMkLst>
            <pc:docMk/>
            <pc:sldMk cId="3814341181" sldId="428"/>
            <ac:cxnSpMk id="3" creationId="{26485DDD-09ED-4123-BFE0-1713C34CBE32}"/>
          </ac:cxnSpMkLst>
        </pc:cxnChg>
        <pc:cxnChg chg="add mod">
          <ac:chgData name="Filippo Rosatelli" userId="c6b14968-6749-4c64-a987-d58b81eae4b0" providerId="ADAL" clId="{94806B0C-3736-4E8E-AC0C-C7BA127F13FD}" dt="2021-06-09T08:13:03.354" v="782" actId="1076"/>
          <ac:cxnSpMkLst>
            <pc:docMk/>
            <pc:sldMk cId="3814341181" sldId="428"/>
            <ac:cxnSpMk id="16" creationId="{BC2EEA68-06C8-40E3-8BC7-20389D5EAD65}"/>
          </ac:cxnSpMkLst>
        </pc:cxnChg>
      </pc:sldChg>
      <pc:sldChg chg="modSp mod">
        <pc:chgData name="Filippo Rosatelli" userId="c6b14968-6749-4c64-a987-d58b81eae4b0" providerId="ADAL" clId="{94806B0C-3736-4E8E-AC0C-C7BA127F13FD}" dt="2021-06-09T06:23:38.268" v="84" actId="20577"/>
        <pc:sldMkLst>
          <pc:docMk/>
          <pc:sldMk cId="3683792935" sldId="430"/>
        </pc:sldMkLst>
        <pc:spChg chg="mod">
          <ac:chgData name="Filippo Rosatelli" userId="c6b14968-6749-4c64-a987-d58b81eae4b0" providerId="ADAL" clId="{94806B0C-3736-4E8E-AC0C-C7BA127F13FD}" dt="2021-06-09T06:23:38.268" v="84" actId="20577"/>
          <ac:spMkLst>
            <pc:docMk/>
            <pc:sldMk cId="3683792935" sldId="430"/>
            <ac:spMk id="37" creationId="{D7CE3460-8BB7-47C9-9DA2-8CFE8FCB8D71}"/>
          </ac:spMkLst>
        </pc:spChg>
      </pc:sldChg>
      <pc:sldChg chg="addSp delSp modSp mod">
        <pc:chgData name="Filippo Rosatelli" userId="c6b14968-6749-4c64-a987-d58b81eae4b0" providerId="ADAL" clId="{94806B0C-3736-4E8E-AC0C-C7BA127F13FD}" dt="2021-06-09T06:52:31.373" v="770" actId="20577"/>
        <pc:sldMkLst>
          <pc:docMk/>
          <pc:sldMk cId="1970918946" sldId="431"/>
        </pc:sldMkLst>
        <pc:spChg chg="mod">
          <ac:chgData name="Filippo Rosatelli" userId="c6b14968-6749-4c64-a987-d58b81eae4b0" providerId="ADAL" clId="{94806B0C-3736-4E8E-AC0C-C7BA127F13FD}" dt="2021-06-09T06:52:31.373" v="770" actId="20577"/>
          <ac:spMkLst>
            <pc:docMk/>
            <pc:sldMk cId="1970918946" sldId="431"/>
            <ac:spMk id="20" creationId="{FDCD0083-AF52-4A1C-95D9-8D016BA5F80E}"/>
          </ac:spMkLst>
        </pc:spChg>
        <pc:spChg chg="add del topLvl">
          <ac:chgData name="Filippo Rosatelli" userId="c6b14968-6749-4c64-a987-d58b81eae4b0" providerId="ADAL" clId="{94806B0C-3736-4E8E-AC0C-C7BA127F13FD}" dt="2021-06-09T06:28:52.516" v="89" actId="478"/>
          <ac:spMkLst>
            <pc:docMk/>
            <pc:sldMk cId="1970918946" sldId="431"/>
            <ac:spMk id="33" creationId="{4E6514D6-B467-4E2F-8916-BD25764943D4}"/>
          </ac:spMkLst>
        </pc:spChg>
        <pc:spChg chg="mod">
          <ac:chgData name="Filippo Rosatelli" userId="c6b14968-6749-4c64-a987-d58b81eae4b0" providerId="ADAL" clId="{94806B0C-3736-4E8E-AC0C-C7BA127F13FD}" dt="2021-06-09T06:32:18.285" v="110" actId="1076"/>
          <ac:spMkLst>
            <pc:docMk/>
            <pc:sldMk cId="1970918946" sldId="431"/>
            <ac:spMk id="44" creationId="{7B750011-8EE3-4290-83F1-7AE197E18CC6}"/>
          </ac:spMkLst>
        </pc:spChg>
        <pc:spChg chg="mod">
          <ac:chgData name="Filippo Rosatelli" userId="c6b14968-6749-4c64-a987-d58b81eae4b0" providerId="ADAL" clId="{94806B0C-3736-4E8E-AC0C-C7BA127F13FD}" dt="2021-06-09T06:32:25.078" v="112" actId="1076"/>
          <ac:spMkLst>
            <pc:docMk/>
            <pc:sldMk cId="1970918946" sldId="431"/>
            <ac:spMk id="45" creationId="{E92D61FD-1753-4739-A78C-EA54CB8E13BA}"/>
          </ac:spMkLst>
        </pc:spChg>
        <pc:spChg chg="mod">
          <ac:chgData name="Filippo Rosatelli" userId="c6b14968-6749-4c64-a987-d58b81eae4b0" providerId="ADAL" clId="{94806B0C-3736-4E8E-AC0C-C7BA127F13FD}" dt="2021-06-09T06:32:11.739" v="108" actId="1076"/>
          <ac:spMkLst>
            <pc:docMk/>
            <pc:sldMk cId="1970918946" sldId="431"/>
            <ac:spMk id="46" creationId="{4C1BE2D8-318A-4583-A0C8-E393F0F21F6E}"/>
          </ac:spMkLst>
        </pc:spChg>
        <pc:spChg chg="mod">
          <ac:chgData name="Filippo Rosatelli" userId="c6b14968-6749-4c64-a987-d58b81eae4b0" providerId="ADAL" clId="{94806B0C-3736-4E8E-AC0C-C7BA127F13FD}" dt="2021-06-09T06:31:57.504" v="105" actId="1076"/>
          <ac:spMkLst>
            <pc:docMk/>
            <pc:sldMk cId="1970918946" sldId="431"/>
            <ac:spMk id="48" creationId="{2E1BC168-5DA8-451F-9EC6-39B33A9FEDE9}"/>
          </ac:spMkLst>
        </pc:spChg>
        <pc:grpChg chg="add del">
          <ac:chgData name="Filippo Rosatelli" userId="c6b14968-6749-4c64-a987-d58b81eae4b0" providerId="ADAL" clId="{94806B0C-3736-4E8E-AC0C-C7BA127F13FD}" dt="2021-06-09T06:28:52.516" v="89" actId="478"/>
          <ac:grpSpMkLst>
            <pc:docMk/>
            <pc:sldMk cId="1970918946" sldId="431"/>
            <ac:grpSpMk id="9" creationId="{A72CC0BF-9603-4EA7-B5C3-A7BDCFBC1A5D}"/>
          </ac:grpSpMkLst>
        </pc:grpChg>
        <pc:grpChg chg="add del mod">
          <ac:chgData name="Filippo Rosatelli" userId="c6b14968-6749-4c64-a987-d58b81eae4b0" providerId="ADAL" clId="{94806B0C-3736-4E8E-AC0C-C7BA127F13FD}" dt="2021-06-09T06:22:16.611" v="77" actId="478"/>
          <ac:grpSpMkLst>
            <pc:docMk/>
            <pc:sldMk cId="1970918946" sldId="431"/>
            <ac:grpSpMk id="18" creationId="{E837ABCB-E28F-410E-A13A-41A2F08DC693}"/>
          </ac:grpSpMkLst>
        </pc:grpChg>
        <pc:grpChg chg="add mod">
          <ac:chgData name="Filippo Rosatelli" userId="c6b14968-6749-4c64-a987-d58b81eae4b0" providerId="ADAL" clId="{94806B0C-3736-4E8E-AC0C-C7BA127F13FD}" dt="2021-06-09T06:31:27.601" v="97" actId="14100"/>
          <ac:grpSpMkLst>
            <pc:docMk/>
            <pc:sldMk cId="1970918946" sldId="431"/>
            <ac:grpSpMk id="39" creationId="{39FDE03C-2DAF-4E11-A1B0-D7E6F786EABE}"/>
          </ac:grpSpMkLst>
        </pc:grpChg>
        <pc:picChg chg="mod">
          <ac:chgData name="Filippo Rosatelli" userId="c6b14968-6749-4c64-a987-d58b81eae4b0" providerId="ADAL" clId="{94806B0C-3736-4E8E-AC0C-C7BA127F13FD}" dt="2021-06-09T06:37:43.845" v="204" actId="1076"/>
          <ac:picMkLst>
            <pc:docMk/>
            <pc:sldMk cId="1970918946" sldId="431"/>
            <ac:picMk id="4" creationId="{00D77717-EC91-4164-BB7A-852AB9DDB0B6}"/>
          </ac:picMkLst>
        </pc:picChg>
        <pc:picChg chg="topLvl">
          <ac:chgData name="Filippo Rosatelli" userId="c6b14968-6749-4c64-a987-d58b81eae4b0" providerId="ADAL" clId="{94806B0C-3736-4E8E-AC0C-C7BA127F13FD}" dt="2021-06-09T06:28:49.549" v="88" actId="478"/>
          <ac:picMkLst>
            <pc:docMk/>
            <pc:sldMk cId="1970918946" sldId="431"/>
            <ac:picMk id="26" creationId="{3358C436-47D2-4FF0-A1B1-75CA31A78D49}"/>
          </ac:picMkLst>
        </pc:picChg>
      </pc:sldChg>
      <pc:sldChg chg="modSp mod">
        <pc:chgData name="Filippo Rosatelli" userId="c6b14968-6749-4c64-a987-d58b81eae4b0" providerId="ADAL" clId="{94806B0C-3736-4E8E-AC0C-C7BA127F13FD}" dt="2021-06-09T06:36:00.325" v="183" actId="790"/>
        <pc:sldMkLst>
          <pc:docMk/>
          <pc:sldMk cId="686622873" sldId="432"/>
        </pc:sldMkLst>
        <pc:spChg chg="mod">
          <ac:chgData name="Filippo Rosatelli" userId="c6b14968-6749-4c64-a987-d58b81eae4b0" providerId="ADAL" clId="{94806B0C-3736-4E8E-AC0C-C7BA127F13FD}" dt="2021-06-09T06:36:00.325" v="183" actId="790"/>
          <ac:spMkLst>
            <pc:docMk/>
            <pc:sldMk cId="686622873" sldId="432"/>
            <ac:spMk id="20" creationId="{FDCD0083-AF52-4A1C-95D9-8D016BA5F80E}"/>
          </ac:spMkLst>
        </pc:spChg>
      </pc:sldChg>
      <pc:sldChg chg="addSp modSp mod">
        <pc:chgData name="Filippo Rosatelli" userId="c6b14968-6749-4c64-a987-d58b81eae4b0" providerId="ADAL" clId="{94806B0C-3736-4E8E-AC0C-C7BA127F13FD}" dt="2021-06-09T07:19:01.713" v="779" actId="1076"/>
        <pc:sldMkLst>
          <pc:docMk/>
          <pc:sldMk cId="3792223274" sldId="433"/>
        </pc:sldMkLst>
        <pc:spChg chg="mod">
          <ac:chgData name="Filippo Rosatelli" userId="c6b14968-6749-4c64-a987-d58b81eae4b0" providerId="ADAL" clId="{94806B0C-3736-4E8E-AC0C-C7BA127F13FD}" dt="2021-06-09T06:53:21.187" v="772" actId="790"/>
          <ac:spMkLst>
            <pc:docMk/>
            <pc:sldMk cId="3792223274" sldId="433"/>
            <ac:spMk id="52" creationId="{5FF331CD-66AF-4A49-95E8-C319DF14177A}"/>
          </ac:spMkLst>
        </pc:spChg>
        <pc:picChg chg="mod">
          <ac:chgData name="Filippo Rosatelli" userId="c6b14968-6749-4c64-a987-d58b81eae4b0" providerId="ADAL" clId="{94806B0C-3736-4E8E-AC0C-C7BA127F13FD}" dt="2021-06-09T07:18:59.359" v="778" actId="1076"/>
          <ac:picMkLst>
            <pc:docMk/>
            <pc:sldMk cId="3792223274" sldId="433"/>
            <ac:picMk id="3" creationId="{FD6F215E-4DE5-4C1E-ABF1-77D4987D615C}"/>
          </ac:picMkLst>
        </pc:picChg>
        <pc:picChg chg="add mod">
          <ac:chgData name="Filippo Rosatelli" userId="c6b14968-6749-4c64-a987-d58b81eae4b0" providerId="ADAL" clId="{94806B0C-3736-4E8E-AC0C-C7BA127F13FD}" dt="2021-06-09T07:19:01.713" v="779" actId="1076"/>
          <ac:picMkLst>
            <pc:docMk/>
            <pc:sldMk cId="3792223274" sldId="433"/>
            <ac:picMk id="26" creationId="{BCB79A63-D4DC-4553-8693-FA56D0609163}"/>
          </ac:picMkLst>
        </pc:picChg>
        <pc:cxnChg chg="mod">
          <ac:chgData name="Filippo Rosatelli" userId="c6b14968-6749-4c64-a987-d58b81eae4b0" providerId="ADAL" clId="{94806B0C-3736-4E8E-AC0C-C7BA127F13FD}" dt="2021-06-09T07:18:57.830" v="777" actId="14100"/>
          <ac:cxnSpMkLst>
            <pc:docMk/>
            <pc:sldMk cId="3792223274" sldId="433"/>
            <ac:cxnSpMk id="5" creationId="{26F128BE-DB3E-4837-9433-3653B1F439F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EFA0-D269-43D0-8812-9A67EB21BA70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453B5-CF3C-434C-A5EF-261E6888AD4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8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453B5-CF3C-434C-A5EF-261E6888AD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97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453B5-CF3C-434C-A5EF-261E6888AD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47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453B5-CF3C-434C-A5EF-261E6888AD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3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99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17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169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7328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2372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5040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5021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4482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626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29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2094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ATLAS ITk Pixel Services Preliminary Design Review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8857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ATLAS ITk Pixel Services Preliminary Design Review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824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8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ATLAS ITk Pixel Services Preliminary Design Review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92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99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81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59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26/03/2020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4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505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26/03/2020</a:t>
            </a:r>
            <a:endParaRPr lang="it-IT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6489A5B7-659C-43EA-B4A0-B0F71C0760F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698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" y="0"/>
            <a:ext cx="11970327" cy="3352800"/>
          </a:xfrm>
        </p:spPr>
        <p:txBody>
          <a:bodyPr anchor="ctr">
            <a:normAutofit/>
          </a:bodyPr>
          <a:lstStyle/>
          <a:p>
            <a:r>
              <a:rPr lang="en-US" b="1" dirty="0"/>
              <a:t>SEM Meeting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it-IT" sz="4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417604"/>
            <a:ext cx="6858000" cy="98941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INFN-LNF</a:t>
            </a:r>
          </a:p>
          <a:p>
            <a:r>
              <a:rPr lang="en-US" b="1" dirty="0"/>
              <a:t>Filippo Rosatelli</a:t>
            </a:r>
          </a:p>
          <a:p>
            <a:r>
              <a:rPr lang="en-US" b="1" i="1" spc="-35" dirty="0">
                <a:cs typeface="Calibri"/>
              </a:rPr>
              <a:t>28/11/</a:t>
            </a:r>
            <a:r>
              <a:rPr lang="en-US" b="1" i="1" spc="-15" dirty="0">
                <a:cs typeface="Calibri"/>
              </a:rPr>
              <a:t>2022</a:t>
            </a:r>
            <a:endParaRPr lang="en-US" b="1" dirty="0">
              <a:cs typeface="Calibri"/>
            </a:endParaRPr>
          </a:p>
          <a:p>
            <a:endParaRPr lang="it-IT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355" y="1676399"/>
            <a:ext cx="2411953" cy="2304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811" y="1676400"/>
            <a:ext cx="4540570" cy="23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95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A9B7169-A1A5-CC3E-E016-0523E57C02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07" y="1175071"/>
            <a:ext cx="3698031" cy="3047252"/>
          </a:xfrm>
          <a:prstGeom prst="rect">
            <a:avLst/>
          </a:prstGeom>
        </p:spPr>
      </p:pic>
      <p:cxnSp>
        <p:nvCxnSpPr>
          <p:cNvPr id="25" name="Connettore 1 5">
            <a:extLst>
              <a:ext uri="{FF2B5EF4-FFF2-40B4-BE49-F238E27FC236}">
                <a16:creationId xmlns:a16="http://schemas.microsoft.com/office/drawing/2014/main" id="{3C90229C-5E01-4A8F-844A-F2F4A9CF7436}"/>
              </a:ext>
            </a:extLst>
          </p:cNvPr>
          <p:cNvCxnSpPr/>
          <p:nvPr/>
        </p:nvCxnSpPr>
        <p:spPr>
          <a:xfrm flipV="1">
            <a:off x="65756" y="518406"/>
            <a:ext cx="12018967" cy="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A5B7-659C-43EA-B4A0-B0F71C0760F0}" type="slidenum">
              <a:rPr lang="it-IT" smtClean="0"/>
              <a:t>2</a:t>
            </a:fld>
            <a:endParaRPr lang="it-IT" dirty="0"/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2781125" y="22104"/>
            <a:ext cx="6127442" cy="52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 i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ATLAS </a:t>
            </a:r>
            <a:r>
              <a:rPr lang="en-US" dirty="0" err="1"/>
              <a:t>ITk</a:t>
            </a:r>
            <a:r>
              <a:rPr lang="en-US" dirty="0"/>
              <a:t> –Cabling</a:t>
            </a:r>
            <a:endParaRPr lang="it-IT" dirty="0"/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FDCD0083-AF52-4A1C-95D9-8D016BA5F80E}"/>
              </a:ext>
            </a:extLst>
          </p:cNvPr>
          <p:cNvSpPr txBox="1"/>
          <p:nvPr/>
        </p:nvSpPr>
        <p:spPr>
          <a:xfrm>
            <a:off x="259982" y="4621739"/>
            <a:ext cx="8223113" cy="1477328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Activities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Review of the cables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routing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inside the PP1.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Check in PP1 assembly the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proposals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from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collaboration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(e.g. Strain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relief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variants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Presented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ATLAS 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 week in Geneva.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Preparing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test the </a:t>
            </a:r>
            <a:r>
              <a:rPr lang="it-I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sealing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it-I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ribbonised</a:t>
            </a:r>
            <a:r>
              <a:rPr 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bundles.</a:t>
            </a:r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08764F7F-B0C0-4A9A-B3E1-84A1E62D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</p:spPr>
        <p:txBody>
          <a:bodyPr/>
          <a:lstStyle/>
          <a:p>
            <a:pPr algn="ctr"/>
            <a:r>
              <a:rPr lang="en-US" dirty="0"/>
              <a:t>28/11/2022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CE3C132-B11E-4751-9E2C-DF6A78DA7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352" y="54423"/>
            <a:ext cx="828675" cy="4191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48015F4-B18F-1147-0160-9E2E5BD689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" y="1175071"/>
            <a:ext cx="4852387" cy="266229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9D516A0-1FCA-5F92-2415-FB665150BE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451" y="1175071"/>
            <a:ext cx="3317272" cy="3042027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9C694095-73D3-56E0-A7DB-0BBD7A715DD9}"/>
              </a:ext>
            </a:extLst>
          </p:cNvPr>
          <p:cNvSpPr txBox="1"/>
          <p:nvPr/>
        </p:nvSpPr>
        <p:spPr>
          <a:xfrm>
            <a:off x="8073079" y="775105"/>
            <a:ext cx="168674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OUTER BARREL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7CE4F6C5-61C9-6F75-F068-438B1ED942D1}"/>
              </a:ext>
            </a:extLst>
          </p:cNvPr>
          <p:cNvSpPr txBox="1"/>
          <p:nvPr/>
        </p:nvSpPr>
        <p:spPr>
          <a:xfrm>
            <a:off x="2135701" y="775105"/>
            <a:ext cx="106159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ENDCAP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0C658B3-7454-9C18-216F-60DC52E238FF}"/>
              </a:ext>
            </a:extLst>
          </p:cNvPr>
          <p:cNvCxnSpPr>
            <a:cxnSpLocks/>
          </p:cNvCxnSpPr>
          <p:nvPr/>
        </p:nvCxnSpPr>
        <p:spPr>
          <a:xfrm>
            <a:off x="4998887" y="959771"/>
            <a:ext cx="0" cy="334475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E18E835F-7057-B325-A1E7-0A85235192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8071" y="4256191"/>
            <a:ext cx="2466645" cy="21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9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378F0AD9-A348-4B0A-A5F3-CE15547523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535" y="1019317"/>
            <a:ext cx="4447544" cy="3335656"/>
          </a:xfrm>
          <a:prstGeom prst="rect">
            <a:avLst/>
          </a:prstGeom>
        </p:spPr>
      </p:pic>
      <p:cxnSp>
        <p:nvCxnSpPr>
          <p:cNvPr id="25" name="Connettore 1 5">
            <a:extLst>
              <a:ext uri="{FF2B5EF4-FFF2-40B4-BE49-F238E27FC236}">
                <a16:creationId xmlns:a16="http://schemas.microsoft.com/office/drawing/2014/main" id="{3C90229C-5E01-4A8F-844A-F2F4A9CF7436}"/>
              </a:ext>
            </a:extLst>
          </p:cNvPr>
          <p:cNvCxnSpPr/>
          <p:nvPr/>
        </p:nvCxnSpPr>
        <p:spPr>
          <a:xfrm flipV="1">
            <a:off x="65756" y="518406"/>
            <a:ext cx="12018967" cy="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A5B7-659C-43EA-B4A0-B0F71C0760F0}" type="slidenum">
              <a:rPr lang="it-IT" smtClean="0"/>
              <a:t>3</a:t>
            </a:fld>
            <a:endParaRPr lang="it-IT" dirty="0"/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2781125" y="22104"/>
            <a:ext cx="6127442" cy="52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 i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ATLAS </a:t>
            </a:r>
            <a:r>
              <a:rPr lang="en-US" dirty="0" err="1"/>
              <a:t>ITk</a:t>
            </a:r>
            <a:r>
              <a:rPr lang="en-US" dirty="0"/>
              <a:t> –Leak test </a:t>
            </a:r>
            <a:endParaRPr lang="it-IT" dirty="0"/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FDCD0083-AF52-4A1C-95D9-8D016BA5F80E}"/>
              </a:ext>
            </a:extLst>
          </p:cNvPr>
          <p:cNvSpPr txBox="1"/>
          <p:nvPr/>
        </p:nvSpPr>
        <p:spPr>
          <a:xfrm>
            <a:off x="151265" y="4685031"/>
            <a:ext cx="7843456" cy="1200329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O-ring Leak check test finished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qualificated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 to 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a technical note about the results.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8B242DE4-0708-450B-BFD9-F9B0E31C4443}"/>
              </a:ext>
            </a:extLst>
          </p:cNvPr>
          <p:cNvGrpSpPr>
            <a:grpSpLocks noChangeAspect="1"/>
          </p:cNvGrpSpPr>
          <p:nvPr/>
        </p:nvGrpSpPr>
        <p:grpSpPr>
          <a:xfrm>
            <a:off x="7994721" y="4264420"/>
            <a:ext cx="3996373" cy="2055345"/>
            <a:chOff x="6519329" y="1255254"/>
            <a:chExt cx="4502488" cy="2315641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4277FF04-5D0C-43A3-AB6E-D3E32D5C9408}"/>
                </a:ext>
              </a:extLst>
            </p:cNvPr>
            <p:cNvGrpSpPr/>
            <p:nvPr/>
          </p:nvGrpSpPr>
          <p:grpSpPr>
            <a:xfrm>
              <a:off x="6566125" y="1319386"/>
              <a:ext cx="4455692" cy="2251509"/>
              <a:chOff x="6341592" y="1170042"/>
              <a:chExt cx="4455692" cy="2251509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1145DDF6-AFAC-4792-AAA7-562ACB4B64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1592" y="1170042"/>
                <a:ext cx="4448103" cy="225150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cxnSp>
            <p:nvCxnSpPr>
              <p:cNvPr id="19" name="Straight Arrow Connector 36">
                <a:extLst>
                  <a:ext uri="{FF2B5EF4-FFF2-40B4-BE49-F238E27FC236}">
                    <a16:creationId xmlns:a16="http://schemas.microsoft.com/office/drawing/2014/main" id="{E7E4F002-9339-40BD-9442-2F5AE5A4AD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54442" y="1579789"/>
                <a:ext cx="365196" cy="427823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45">
                <a:extLst>
                  <a:ext uri="{FF2B5EF4-FFF2-40B4-BE49-F238E27FC236}">
                    <a16:creationId xmlns:a16="http://schemas.microsoft.com/office/drawing/2014/main" id="{17F0564A-60D2-4BD5-92CE-63669D15D3F2}"/>
                  </a:ext>
                </a:extLst>
              </p:cNvPr>
              <p:cNvSpPr/>
              <p:nvPr/>
            </p:nvSpPr>
            <p:spPr>
              <a:xfrm>
                <a:off x="9975075" y="1173109"/>
                <a:ext cx="525654" cy="20404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00" i="1" dirty="0">
                    <a:latin typeface="Arial Narrow" panose="020B0606020202030204" pitchFamily="34" charset="0"/>
                  </a:rPr>
                  <a:t>4MGy</a:t>
                </a:r>
                <a:endParaRPr lang="en-US" sz="1000" i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2" name="Rounded Rectangle 67">
                <a:extLst>
                  <a:ext uri="{FF2B5EF4-FFF2-40B4-BE49-F238E27FC236}">
                    <a16:creationId xmlns:a16="http://schemas.microsoft.com/office/drawing/2014/main" id="{3B76C13A-60A0-4756-A22D-B861FED61185}"/>
                  </a:ext>
                </a:extLst>
              </p:cNvPr>
              <p:cNvSpPr/>
              <p:nvPr/>
            </p:nvSpPr>
            <p:spPr>
              <a:xfrm>
                <a:off x="10241993" y="1365190"/>
                <a:ext cx="555291" cy="214599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000" i="1" dirty="0">
                    <a:latin typeface="Arial Narrow" panose="020B0606020202030204" pitchFamily="34" charset="0"/>
                  </a:rPr>
                  <a:t>6MGy</a:t>
                </a:r>
                <a:endParaRPr lang="en-US" sz="1000" i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3" name="Oval 37">
                <a:extLst>
                  <a:ext uri="{FF2B5EF4-FFF2-40B4-BE49-F238E27FC236}">
                    <a16:creationId xmlns:a16="http://schemas.microsoft.com/office/drawing/2014/main" id="{BBEC966E-BB02-44F0-BA9F-03FE6DEE526E}"/>
                  </a:ext>
                </a:extLst>
              </p:cNvPr>
              <p:cNvSpPr/>
              <p:nvPr/>
            </p:nvSpPr>
            <p:spPr>
              <a:xfrm>
                <a:off x="9567687" y="1851081"/>
                <a:ext cx="634364" cy="59641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Arrow Connector 36">
              <a:extLst>
                <a:ext uri="{FF2B5EF4-FFF2-40B4-BE49-F238E27FC236}">
                  <a16:creationId xmlns:a16="http://schemas.microsoft.com/office/drawing/2014/main" id="{3AFAB3FA-A5D3-4C2F-A412-D0FA1BAE3D18}"/>
                </a:ext>
              </a:extLst>
            </p:cNvPr>
            <p:cNvCxnSpPr>
              <a:cxnSpLocks/>
              <a:stCxn id="16" idx="2"/>
              <a:endCxn id="15" idx="1"/>
            </p:cNvCxnSpPr>
            <p:nvPr/>
          </p:nvCxnSpPr>
          <p:spPr>
            <a:xfrm flipH="1">
              <a:off x="6702777" y="1459296"/>
              <a:ext cx="79379" cy="46498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37">
              <a:extLst>
                <a:ext uri="{FF2B5EF4-FFF2-40B4-BE49-F238E27FC236}">
                  <a16:creationId xmlns:a16="http://schemas.microsoft.com/office/drawing/2014/main" id="{22B74017-98BD-4130-9537-E5BA996513B7}"/>
                </a:ext>
              </a:extLst>
            </p:cNvPr>
            <p:cNvSpPr/>
            <p:nvPr/>
          </p:nvSpPr>
          <p:spPr>
            <a:xfrm>
              <a:off x="6609877" y="1836938"/>
              <a:ext cx="634364" cy="5964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45">
              <a:extLst>
                <a:ext uri="{FF2B5EF4-FFF2-40B4-BE49-F238E27FC236}">
                  <a16:creationId xmlns:a16="http://schemas.microsoft.com/office/drawing/2014/main" id="{F1F38E2F-933E-44E2-BCF0-54B2429722CF}"/>
                </a:ext>
              </a:extLst>
            </p:cNvPr>
            <p:cNvSpPr/>
            <p:nvPr/>
          </p:nvSpPr>
          <p:spPr>
            <a:xfrm>
              <a:off x="6519329" y="1255254"/>
              <a:ext cx="525654" cy="20404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i="1" dirty="0">
                  <a:latin typeface="Arial Narrow" panose="020B0606020202030204" pitchFamily="34" charset="0"/>
                </a:rPr>
                <a:t>4MGy</a:t>
              </a:r>
              <a:endParaRPr lang="en-US" sz="1000" i="1" dirty="0">
                <a:latin typeface="Arial Narrow" panose="020B0606020202030204" pitchFamily="34" charset="0"/>
              </a:endParaRPr>
            </a:p>
          </p:txBody>
        </p:sp>
        <p:sp>
          <p:nvSpPr>
            <p:cNvPr id="17" name="Rounded Rectangle 67">
              <a:extLst>
                <a:ext uri="{FF2B5EF4-FFF2-40B4-BE49-F238E27FC236}">
                  <a16:creationId xmlns:a16="http://schemas.microsoft.com/office/drawing/2014/main" id="{6E203639-06F7-4C99-8626-A73B102B3B29}"/>
                </a:ext>
              </a:extLst>
            </p:cNvPr>
            <p:cNvSpPr/>
            <p:nvPr/>
          </p:nvSpPr>
          <p:spPr>
            <a:xfrm>
              <a:off x="6949537" y="1407235"/>
              <a:ext cx="555291" cy="214599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i="1" dirty="0">
                  <a:latin typeface="Arial Narrow" panose="020B0606020202030204" pitchFamily="34" charset="0"/>
                </a:rPr>
                <a:t>6MGy</a:t>
              </a:r>
              <a:endParaRPr lang="en-US" sz="1000" i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2" name="TextBox 17">
            <a:extLst>
              <a:ext uri="{FF2B5EF4-FFF2-40B4-BE49-F238E27FC236}">
                <a16:creationId xmlns:a16="http://schemas.microsoft.com/office/drawing/2014/main" id="{5FF331CD-66AF-4A49-95E8-C319DF14177A}"/>
              </a:ext>
            </a:extLst>
          </p:cNvPr>
          <p:cNvSpPr txBox="1"/>
          <p:nvPr/>
        </p:nvSpPr>
        <p:spPr>
          <a:xfrm>
            <a:off x="7500252" y="1796477"/>
            <a:ext cx="1369190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latin typeface="Arial Narrow" panose="020B0606020202030204" pitchFamily="34" charset="0"/>
              </a:rPr>
              <a:t>Prototype</a:t>
            </a:r>
            <a:r>
              <a:rPr lang="it-IT" sz="1400" b="1" i="1" dirty="0">
                <a:latin typeface="Arial Narrow" panose="020B0606020202030204" pitchFamily="34" charset="0"/>
              </a:rPr>
              <a:t> </a:t>
            </a:r>
            <a:r>
              <a:rPr lang="en-GB" sz="1400" b="1" i="1" dirty="0">
                <a:latin typeface="Arial Narrow" panose="020B0606020202030204" pitchFamily="34" charset="0"/>
              </a:rPr>
              <a:t>tested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3AFDE0C4-A2A5-4F3B-A9A9-91672D0E4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7352" y="54423"/>
            <a:ext cx="828675" cy="419100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A9334542-ED9D-2D8C-4516-03A6C821B145}"/>
              </a:ext>
            </a:extLst>
          </p:cNvPr>
          <p:cNvGrpSpPr/>
          <p:nvPr/>
        </p:nvGrpSpPr>
        <p:grpSpPr>
          <a:xfrm>
            <a:off x="39142" y="1000265"/>
            <a:ext cx="4255494" cy="3341202"/>
            <a:chOff x="697744" y="1114383"/>
            <a:chExt cx="5172547" cy="3879410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A236B3C2-2007-3021-801C-29F2A8D63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744" y="1114383"/>
              <a:ext cx="5172547" cy="3879410"/>
            </a:xfrm>
            <a:prstGeom prst="rect">
              <a:avLst/>
            </a:prstGeom>
          </p:spPr>
        </p:pic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1C9EA285-A065-43A7-AB43-1B7C0E04C6C4}"/>
                </a:ext>
              </a:extLst>
            </p:cNvPr>
            <p:cNvGrpSpPr/>
            <p:nvPr/>
          </p:nvGrpSpPr>
          <p:grpSpPr>
            <a:xfrm>
              <a:off x="928922" y="3041601"/>
              <a:ext cx="4820883" cy="1551378"/>
              <a:chOff x="5243270" y="3383569"/>
              <a:chExt cx="4638246" cy="1476205"/>
            </a:xfrm>
          </p:grpSpPr>
          <p:cxnSp>
            <p:nvCxnSpPr>
              <p:cNvPr id="33" name="Connettore 2 32">
                <a:extLst>
                  <a:ext uri="{FF2B5EF4-FFF2-40B4-BE49-F238E27FC236}">
                    <a16:creationId xmlns:a16="http://schemas.microsoft.com/office/drawing/2014/main" id="{70149C00-953B-B5D7-3B46-0D2E01A688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9184" y="3383569"/>
                <a:ext cx="761830" cy="110350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17">
                <a:extLst>
                  <a:ext uri="{FF2B5EF4-FFF2-40B4-BE49-F238E27FC236}">
                    <a16:creationId xmlns:a16="http://schemas.microsoft.com/office/drawing/2014/main" id="{AB389EA4-FAF1-46B7-6C9D-FA25DE3B4F6F}"/>
                  </a:ext>
                </a:extLst>
              </p:cNvPr>
              <p:cNvSpPr txBox="1"/>
              <p:nvPr/>
            </p:nvSpPr>
            <p:spPr>
              <a:xfrm>
                <a:off x="5243270" y="4485732"/>
                <a:ext cx="902993" cy="374042"/>
              </a:xfrm>
              <a:prstGeom prst="rect">
                <a:avLst/>
              </a:prstGeom>
              <a:solidFill>
                <a:srgbClr val="00B050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i="1" dirty="0">
                    <a:latin typeface="Arial Narrow" panose="020B0606020202030204" pitchFamily="34" charset="0"/>
                  </a:rPr>
                  <a:t>LINE 1</a:t>
                </a:r>
                <a:endParaRPr lang="en-US" sz="1600" i="1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35" name="Connettore 2 34">
                <a:extLst>
                  <a:ext uri="{FF2B5EF4-FFF2-40B4-BE49-F238E27FC236}">
                    <a16:creationId xmlns:a16="http://schemas.microsoft.com/office/drawing/2014/main" id="{4988FF45-66EA-084E-0F43-C2BA7B39131C}"/>
                  </a:ext>
                </a:extLst>
              </p:cNvPr>
              <p:cNvCxnSpPr>
                <a:cxnSpLocks/>
                <a:stCxn id="36" idx="0"/>
              </p:cNvCxnSpPr>
              <p:nvPr/>
            </p:nvCxnSpPr>
            <p:spPr>
              <a:xfrm flipH="1" flipV="1">
                <a:off x="8503086" y="3809830"/>
                <a:ext cx="926933" cy="67590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17">
                <a:extLst>
                  <a:ext uri="{FF2B5EF4-FFF2-40B4-BE49-F238E27FC236}">
                    <a16:creationId xmlns:a16="http://schemas.microsoft.com/office/drawing/2014/main" id="{862755EA-5111-82B1-18BF-B023B2C6D8DD}"/>
                  </a:ext>
                </a:extLst>
              </p:cNvPr>
              <p:cNvSpPr txBox="1"/>
              <p:nvPr/>
            </p:nvSpPr>
            <p:spPr>
              <a:xfrm>
                <a:off x="8978523" y="4485732"/>
                <a:ext cx="902993" cy="374042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i="1" dirty="0">
                    <a:latin typeface="Arial Narrow" panose="020B0606020202030204" pitchFamily="34" charset="0"/>
                  </a:rPr>
                  <a:t>LINE 2</a:t>
                </a:r>
                <a:endParaRPr lang="en-US" sz="1600" i="1" dirty="0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37" name="TextBox 17">
            <a:extLst>
              <a:ext uri="{FF2B5EF4-FFF2-40B4-BE49-F238E27FC236}">
                <a16:creationId xmlns:a16="http://schemas.microsoft.com/office/drawing/2014/main" id="{9BDE97D4-170C-D687-A9F4-22D997B34B3C}"/>
              </a:ext>
            </a:extLst>
          </p:cNvPr>
          <p:cNvSpPr txBox="1"/>
          <p:nvPr/>
        </p:nvSpPr>
        <p:spPr>
          <a:xfrm>
            <a:off x="2901319" y="1704469"/>
            <a:ext cx="1393317" cy="584775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 Narrow" panose="020B0606020202030204" pitchFamily="34" charset="0"/>
              </a:rPr>
              <a:t>Thanks to </a:t>
            </a:r>
            <a:r>
              <a:rPr lang="en-US" sz="1600" b="1" i="1" dirty="0" err="1">
                <a:latin typeface="Arial Narrow" panose="020B0606020202030204" pitchFamily="34" charset="0"/>
              </a:rPr>
              <a:t>Lollo</a:t>
            </a:r>
            <a:r>
              <a:rPr lang="en-US" sz="1600" b="1" i="1" dirty="0">
                <a:latin typeface="Arial Narrow" panose="020B0606020202030204" pitchFamily="34" charset="0"/>
              </a:rPr>
              <a:t> &amp; </a:t>
            </a:r>
            <a:r>
              <a:rPr lang="en-US" sz="1600" b="1" i="1" dirty="0" err="1">
                <a:latin typeface="Arial Narrow" panose="020B0606020202030204" pitchFamily="34" charset="0"/>
              </a:rPr>
              <a:t>Liedl</a:t>
            </a:r>
            <a:r>
              <a:rPr lang="en-US" sz="1600" b="1" i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Date Placeholder 8">
            <a:extLst>
              <a:ext uri="{FF2B5EF4-FFF2-40B4-BE49-F238E27FC236}">
                <a16:creationId xmlns:a16="http://schemas.microsoft.com/office/drawing/2014/main" id="{E6E94C12-3F64-C9F0-23C1-176A02FB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</p:spPr>
        <p:txBody>
          <a:bodyPr/>
          <a:lstStyle/>
          <a:p>
            <a:pPr algn="ctr"/>
            <a:r>
              <a:rPr lang="en-US" dirty="0"/>
              <a:t>28/11/2022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49024E0-CF42-6661-3A95-E01425C09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7698" y="1352661"/>
            <a:ext cx="3177181" cy="24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2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5">
            <a:extLst>
              <a:ext uri="{FF2B5EF4-FFF2-40B4-BE49-F238E27FC236}">
                <a16:creationId xmlns:a16="http://schemas.microsoft.com/office/drawing/2014/main" id="{3C90229C-5E01-4A8F-844A-F2F4A9CF7436}"/>
              </a:ext>
            </a:extLst>
          </p:cNvPr>
          <p:cNvCxnSpPr/>
          <p:nvPr/>
        </p:nvCxnSpPr>
        <p:spPr>
          <a:xfrm flipV="1">
            <a:off x="65756" y="518406"/>
            <a:ext cx="12018967" cy="52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olo 1"/>
          <p:cNvSpPr txBox="1">
            <a:spLocks/>
          </p:cNvSpPr>
          <p:nvPr/>
        </p:nvSpPr>
        <p:spPr>
          <a:xfrm>
            <a:off x="2781125" y="22104"/>
            <a:ext cx="6127442" cy="523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CYGNO – LIME/MANGO/GIN</a:t>
            </a:r>
            <a:endParaRPr lang="it-IT" sz="1800" b="1" i="1" dirty="0">
              <a:latin typeface="+mn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A5B7-659C-43EA-B4A0-B0F71C0760F0}" type="slidenum">
              <a:rPr lang="it-IT" smtClean="0"/>
              <a:t>4</a:t>
            </a:fld>
            <a:endParaRPr lang="it-IT" dirty="0"/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D7CE3460-8BB7-47C9-9DA2-8CFE8FCB8D71}"/>
              </a:ext>
            </a:extLst>
          </p:cNvPr>
          <p:cNvSpPr txBox="1"/>
          <p:nvPr/>
        </p:nvSpPr>
        <p:spPr>
          <a:xfrm>
            <a:off x="177776" y="4746606"/>
            <a:ext cx="7317816" cy="1138773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to the experiment.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Orders of commercial parts.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the writing of CYGNO 04 / INITIUM TDR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3DD8AF7-FDFF-4E96-9AB5-D08ACCDE8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352" y="54423"/>
            <a:ext cx="828675" cy="4191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C86580C-2706-1E73-14BF-E713C526E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512" y="992837"/>
            <a:ext cx="3564551" cy="3485689"/>
          </a:xfrm>
          <a:prstGeom prst="rect">
            <a:avLst/>
          </a:prstGeom>
        </p:spPr>
      </p:pic>
      <p:pic>
        <p:nvPicPr>
          <p:cNvPr id="19" name="Segnaposto contenuto 2" descr="Immagine che contiene sporco, motore&#10;&#10;Descrizione generata automaticamente">
            <a:extLst>
              <a:ext uri="{FF2B5EF4-FFF2-40B4-BE49-F238E27FC236}">
                <a16:creationId xmlns:a16="http://schemas.microsoft.com/office/drawing/2014/main" id="{31C32825-E43E-71D0-8D4C-D1716AD41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33" y="1014941"/>
            <a:ext cx="2610347" cy="3480464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7D7C638-8E79-2EB2-723C-18FDE58EE7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143" y="998064"/>
            <a:ext cx="2610347" cy="3480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e Placeholder 8">
            <a:extLst>
              <a:ext uri="{FF2B5EF4-FFF2-40B4-BE49-F238E27FC236}">
                <a16:creationId xmlns:a16="http://schemas.microsoft.com/office/drawing/2014/main" id="{6F016BCD-AA44-0D51-7C15-37D2FB93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</p:spPr>
        <p:txBody>
          <a:bodyPr/>
          <a:lstStyle/>
          <a:p>
            <a:pPr algn="ctr"/>
            <a:r>
              <a:rPr lang="en-US" dirty="0"/>
              <a:t>28/11/2022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99BF70C-552C-358F-A7E6-EC2460CEF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4091" y="3447656"/>
            <a:ext cx="3737634" cy="28593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11413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K_Pixel_PDR_Template" id="{1B7F58F4-A463-D64A-A5EA-60E55FDB1124}" vid="{4C1A78A1-E709-1040-9591-4F61A6E8BD37}"/>
    </a:ext>
  </a:extLst>
</a:theme>
</file>

<file path=ppt/theme/theme2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K_Pixel_PDR_Template" id="{1B7F58F4-A463-D64A-A5EA-60E55FDB1124}" vid="{4C1A78A1-E709-1040-9591-4F61A6E8BD3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Widescreen</PresentationFormat>
  <Paragraphs>39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Times New Roman</vt:lpstr>
      <vt:lpstr>Office Theme</vt:lpstr>
      <vt:lpstr>22_Office Theme</vt:lpstr>
      <vt:lpstr>SEM Meeting  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Filippo Rosatelli</cp:lastModifiedBy>
  <cp:revision>1287</cp:revision>
  <cp:lastPrinted>2019-09-17T11:37:21Z</cp:lastPrinted>
  <dcterms:created xsi:type="dcterms:W3CDTF">2018-03-30T07:31:40Z</dcterms:created>
  <dcterms:modified xsi:type="dcterms:W3CDTF">2022-11-28T07:48:34Z</dcterms:modified>
  <cp:contentStatus/>
</cp:coreProperties>
</file>