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01/12/22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alentina.desantis@cnr.it" TargetMode="External"/><Relationship Id="rId2" Type="http://schemas.openxmlformats.org/officeDocument/2006/relationships/hyperlink" Target="https://agenda.infn.it/e/ConvegnoOpenscienceCoPER202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nper.openscience@lists.infn.i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8" y="28208"/>
            <a:ext cx="9144000" cy="1168504"/>
          </a:xfrm>
        </p:spPr>
        <p:txBody>
          <a:bodyPr>
            <a:noAutofit/>
          </a:bodyPr>
          <a:lstStyle/>
          <a:p>
            <a:r>
              <a:rPr lang="en-IT" sz="3600" dirty="0"/>
              <a:t>Open Science CoPER n.15</a:t>
            </a:r>
            <a:br>
              <a:rPr lang="en-IT" sz="3600" dirty="0"/>
            </a:br>
            <a:r>
              <a:rPr lang="en-GB" sz="1600" dirty="0"/>
              <a:t>https://agenda.infn.it/e/coper.openscience</a:t>
            </a:r>
            <a:r>
              <a:rPr lang="en-GB" sz="1100" dirty="0"/>
              <a:t>/15</a:t>
            </a:r>
            <a:br>
              <a:rPr lang="en-GB" sz="1100" dirty="0"/>
            </a:br>
            <a:r>
              <a:rPr lang="en-GB" sz="1200" b="1" dirty="0"/>
              <a:t>https://</a:t>
            </a:r>
            <a:r>
              <a:rPr lang="en-GB" sz="1200" b="1" dirty="0" err="1"/>
              <a:t>home.infn.it</a:t>
            </a:r>
            <a:r>
              <a:rPr lang="en-GB" sz="1200" b="1" dirty="0"/>
              <a:t>/</a:t>
            </a:r>
            <a:r>
              <a:rPr lang="en-GB" sz="1200" b="1" dirty="0" err="1"/>
              <a:t>conper</a:t>
            </a:r>
            <a:r>
              <a:rPr lang="en-GB" sz="1200" b="1" dirty="0"/>
              <a:t>/</a:t>
            </a:r>
            <a:r>
              <a:rPr lang="en-GB" sz="1200" b="1" dirty="0" err="1"/>
              <a:t>openscience.html</a:t>
            </a:r>
            <a:endParaRPr lang="en-IT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3357429" y="1223216"/>
            <a:ext cx="478233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S</a:t>
            </a:r>
            <a:r>
              <a:rPr lang="en-IT" sz="1200" dirty="0"/>
              <a:t>tefano, Anna Grazia, Mario</a:t>
            </a:r>
          </a:p>
          <a:p>
            <a:pPr algn="ctr"/>
            <a:r>
              <a:rPr lang="en-IT" sz="1200" dirty="0"/>
              <a:t>20221201</a:t>
            </a:r>
          </a:p>
          <a:p>
            <a:pPr algn="ctr"/>
            <a:endParaRPr lang="en-IT" sz="1200" dirty="0"/>
          </a:p>
          <a:p>
            <a:pPr algn="ctr"/>
            <a:r>
              <a:rPr lang="en-GB" sz="1200" b="0" i="0" u="none" strike="noStrike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Proveremo</a:t>
            </a:r>
            <a:r>
              <a:rPr lang="en-GB" sz="1200" b="0" i="0" u="none" strike="noStrike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 la </a:t>
            </a:r>
            <a:r>
              <a:rPr lang="en-GB" sz="1200" b="0" i="0" u="none" strike="noStrike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piattaforma</a:t>
            </a:r>
            <a:r>
              <a:rPr lang="en-GB" sz="1200" b="0" i="0" u="none" strike="noStrike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 opensource </a:t>
            </a:r>
            <a:r>
              <a:rPr lang="en-GB" sz="1200" b="0" i="0" u="none" strike="noStrike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BlueMeet</a:t>
            </a:r>
            <a:r>
              <a:rPr lang="en-GB" sz="1200" b="0" i="0" u="none" strike="noStrike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 GARR</a:t>
            </a:r>
            <a:br>
              <a:rPr lang="en-GB" sz="1200" dirty="0"/>
            </a:br>
            <a:endParaRPr lang="en-GB" sz="1200" b="0" i="0" u="none" strike="noStrike" dirty="0">
              <a:solidFill>
                <a:srgbClr val="0099CC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GB" sz="2000" dirty="0"/>
              <a:t>https://</a:t>
            </a:r>
            <a:r>
              <a:rPr lang="en-GB" sz="2000" dirty="0" err="1"/>
              <a:t>blue.meet.garr.it</a:t>
            </a:r>
            <a:r>
              <a:rPr lang="en-GB" sz="2000" dirty="0"/>
              <a:t>/b/ire-hnm-o6q-cz7</a:t>
            </a:r>
            <a:endParaRPr lang="en-IT" sz="2000" dirty="0"/>
          </a:p>
          <a:p>
            <a:pPr algn="ctr"/>
            <a:endParaRPr lang="en-IT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8EC02D3-9975-1E35-881F-F2205B3D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078E7-4C2D-64AB-2BA3-CB29338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1</a:t>
            </a:fld>
            <a:endParaRPr lang="en-IT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D66D74-FABC-2D22-9210-C039FB2EB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15" y="150596"/>
            <a:ext cx="3048713" cy="16507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6E2855-B873-CCF7-01F8-5DC718748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287" y="-7382"/>
            <a:ext cx="3048713" cy="165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FD3F-9BBC-366F-AB09-C64755A3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C3E50-C31D-6747-FEF9-C19234FEB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69" y="1633592"/>
            <a:ext cx="11147461" cy="196236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Benvenuto ai </a:t>
            </a:r>
            <a:r>
              <a:rPr lang="en-GB" dirty="0" err="1"/>
              <a:t>rappresentanti</a:t>
            </a:r>
            <a:r>
              <a:rPr lang="en-GB" dirty="0"/>
              <a:t> ASI</a:t>
            </a:r>
          </a:p>
          <a:p>
            <a:pPr lvl="1"/>
            <a:r>
              <a:rPr lang="en-GB" sz="1800" dirty="0">
                <a:solidFill>
                  <a:srgbClr val="222222"/>
                </a:solidFill>
              </a:rPr>
              <a:t>Paola Bergamaschi e Marco </a:t>
            </a:r>
            <a:r>
              <a:rPr lang="en-GB" sz="1800" dirty="0" err="1">
                <a:solidFill>
                  <a:srgbClr val="222222"/>
                </a:solidFill>
              </a:rPr>
              <a:t>Pizzarelli</a:t>
            </a:r>
            <a:endParaRPr lang="en-GB" sz="1800" dirty="0">
              <a:solidFill>
                <a:srgbClr val="222222"/>
              </a:solidFill>
            </a:endParaRPr>
          </a:p>
          <a:p>
            <a:r>
              <a:rPr lang="en-GB" dirty="0">
                <a:solidFill>
                  <a:srgbClr val="222222"/>
                </a:solidFill>
              </a:rPr>
              <a:t> </a:t>
            </a:r>
            <a:r>
              <a:rPr lang="en-GB" dirty="0" err="1">
                <a:solidFill>
                  <a:srgbClr val="222222"/>
                </a:solidFill>
              </a:rPr>
              <a:t>Contatto</a:t>
            </a:r>
            <a:r>
              <a:rPr lang="en-GB" dirty="0">
                <a:solidFill>
                  <a:srgbClr val="222222"/>
                </a:solidFill>
              </a:rPr>
              <a:t> con </a:t>
            </a:r>
            <a:r>
              <a:rPr lang="en-GB" dirty="0" err="1">
                <a:solidFill>
                  <a:srgbClr val="222222"/>
                </a:solidFill>
              </a:rPr>
              <a:t>Segretario</a:t>
            </a:r>
            <a:r>
              <a:rPr lang="en-GB" dirty="0">
                <a:solidFill>
                  <a:srgbClr val="222222"/>
                </a:solidFill>
              </a:rPr>
              <a:t> </a:t>
            </a:r>
            <a:r>
              <a:rPr lang="en-GB" dirty="0" err="1">
                <a:solidFill>
                  <a:srgbClr val="222222"/>
                </a:solidFill>
              </a:rPr>
              <a:t>Generale</a:t>
            </a:r>
            <a:r>
              <a:rPr lang="en-GB" dirty="0">
                <a:solidFill>
                  <a:srgbClr val="222222"/>
                </a:solidFill>
              </a:rPr>
              <a:t> CODIGER </a:t>
            </a:r>
          </a:p>
          <a:p>
            <a:pPr lvl="1"/>
            <a:r>
              <a:rPr lang="en-GB" dirty="0">
                <a:solidFill>
                  <a:srgbClr val="222222"/>
                </a:solidFill>
              </a:rPr>
              <a:t>Moreno </a:t>
            </a:r>
            <a:r>
              <a:rPr lang="en-GB" dirty="0" err="1">
                <a:solidFill>
                  <a:srgbClr val="222222"/>
                </a:solidFill>
              </a:rPr>
              <a:t>Tivan</a:t>
            </a:r>
            <a:endParaRPr lang="en-GB" dirty="0">
              <a:solidFill>
                <a:srgbClr val="222222"/>
              </a:solidFill>
            </a:endParaRPr>
          </a:p>
          <a:p>
            <a:r>
              <a:rPr lang="en-GB" dirty="0">
                <a:solidFill>
                  <a:srgbClr val="222222"/>
                </a:solidFill>
              </a:rPr>
              <a:t>Giovanni De Simone: </a:t>
            </a:r>
            <a:r>
              <a:rPr lang="en-GB" dirty="0" err="1">
                <a:solidFill>
                  <a:srgbClr val="222222"/>
                </a:solidFill>
              </a:rPr>
              <a:t>Carrozza</a:t>
            </a:r>
            <a:r>
              <a:rPr lang="en-GB" dirty="0">
                <a:solidFill>
                  <a:srgbClr val="222222"/>
                </a:solidFill>
              </a:rPr>
              <a:t> ok</a:t>
            </a:r>
          </a:p>
          <a:p>
            <a:r>
              <a:rPr lang="en-GB" sz="2200" dirty="0" err="1">
                <a:solidFill>
                  <a:srgbClr val="222222"/>
                </a:solidFill>
              </a:rPr>
              <a:t>Presidente</a:t>
            </a:r>
            <a:r>
              <a:rPr lang="en-GB" sz="2200" dirty="0">
                <a:solidFill>
                  <a:srgbClr val="222222"/>
                </a:solidFill>
              </a:rPr>
              <a:t>: </a:t>
            </a:r>
            <a:r>
              <a:rPr lang="en-GB" sz="2200" dirty="0" err="1">
                <a:solidFill>
                  <a:srgbClr val="222222"/>
                </a:solidFill>
              </a:rPr>
              <a:t>informare</a:t>
            </a:r>
            <a:r>
              <a:rPr lang="en-GB" sz="2200" dirty="0">
                <a:solidFill>
                  <a:srgbClr val="222222"/>
                </a:solidFill>
              </a:rPr>
              <a:t> Giovanni </a:t>
            </a:r>
          </a:p>
          <a:p>
            <a:pPr lvl="1"/>
            <a:endParaRPr lang="en-GB" sz="2200" dirty="0">
              <a:solidFill>
                <a:srgbClr val="222222"/>
              </a:solidFill>
              <a:highlight>
                <a:srgbClr val="FFFF00"/>
              </a:highlight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DBEF6-F04D-7B78-EF98-58F3786B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A1D1-9536-FF96-47B7-49CBEE4E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545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8EF8-0BA7-163A-326B-07A3CC6E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703"/>
            <a:ext cx="10515600" cy="1325563"/>
          </a:xfrm>
        </p:spPr>
        <p:txBody>
          <a:bodyPr/>
          <a:lstStyle/>
          <a:p>
            <a:r>
              <a:rPr lang="en-IT" b="1" dirty="0"/>
              <a:t>Logistica convegno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92523-87B5-A2D7-F879-BA0FE626F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528"/>
            <a:ext cx="10515600" cy="5363110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 </a:t>
            </a:r>
            <a:r>
              <a:rPr lang="en-GB" b="1" i="0" u="none" strike="noStrike" dirty="0">
                <a:solidFill>
                  <a:srgbClr val="999999"/>
                </a:solidFill>
                <a:effectLst/>
                <a:latin typeface="Roboto Light" panose="02000000000000000000" pitchFamily="2" charset="0"/>
                <a:hlinkClick r:id="rId2"/>
              </a:rPr>
              <a:t>https://agenda.infn.it/e/ConvegnoOpenscienceCoPER2022</a:t>
            </a:r>
            <a:endParaRPr lang="en-GB" b="1" i="0" u="none" strike="noStrike" dirty="0">
              <a:solidFill>
                <a:srgbClr val="999999"/>
              </a:solidFill>
              <a:effectLst/>
              <a:latin typeface="Roboto Light" panose="020000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Sala Marconi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</a:t>
            </a:r>
            <a:r>
              <a:rPr lang="en-IT" dirty="0"/>
              <a:t>egreteria </a:t>
            </a:r>
            <a:r>
              <a:rPr lang="en-IT" dirty="0">
                <a:sym typeface="Wingdings" pitchFamily="2" charset="2"/>
              </a:rPr>
              <a:t> CNR con aiuto </a:t>
            </a:r>
            <a:r>
              <a:rPr lang="en-IT" sz="2900" dirty="0">
                <a:sym typeface="Wingdings" pitchFamily="2" charset="2"/>
              </a:rPr>
              <a:t>INFN ✓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900" b="0" i="0" u="none" strike="noStrike" dirty="0">
                <a:effectLst/>
              </a:rPr>
              <a:t>Rita </a:t>
            </a:r>
            <a:r>
              <a:rPr lang="en-GB" sz="2900" b="0" i="0" u="none" strike="noStrike" dirty="0" err="1">
                <a:effectLst/>
              </a:rPr>
              <a:t>Ciampichetti</a:t>
            </a:r>
            <a:r>
              <a:rPr lang="en-GB" sz="2900" b="0" i="0" u="none" strike="noStrike" dirty="0">
                <a:effectLst/>
              </a:rPr>
              <a:t>, Valentina </a:t>
            </a:r>
            <a:r>
              <a:rPr lang="en-GB" sz="2900" b="0" i="0" u="none" strike="noStrike" dirty="0" err="1">
                <a:effectLst/>
              </a:rPr>
              <a:t>Desantis</a:t>
            </a:r>
            <a:r>
              <a:rPr lang="en-GB" sz="2900" b="0" i="0" u="none" strike="noStrike" dirty="0">
                <a:effectLst/>
              </a:rPr>
              <a:t> e Sara </a:t>
            </a:r>
            <a:r>
              <a:rPr lang="en-GB" sz="2900" b="0" i="0" u="none" strike="noStrike" dirty="0" err="1">
                <a:effectLst/>
              </a:rPr>
              <a:t>Santorsa</a:t>
            </a:r>
            <a:r>
              <a:rPr lang="en-GB" sz="2900" b="0" i="0" u="none" strike="noStrike" dirty="0">
                <a:effectLst/>
              </a:rPr>
              <a:t> (CNR)</a:t>
            </a:r>
            <a:endParaRPr lang="en-IT" sz="2900" dirty="0"/>
          </a:p>
          <a:p>
            <a:pPr marL="971550" lvl="1" indent="-514350">
              <a:buFont typeface="+mj-lt"/>
              <a:buAutoNum type="arabicPeriod"/>
            </a:pPr>
            <a:r>
              <a:rPr lang="en-IT" sz="2900" dirty="0"/>
              <a:t>Lia Sabatini, Irene Piergentili (INFN Laboratori N</a:t>
            </a:r>
            <a:r>
              <a:rPr lang="en-GB" sz="2900" dirty="0"/>
              <a:t>a</a:t>
            </a:r>
            <a:r>
              <a:rPr lang="en-IT" sz="2900" dirty="0"/>
              <a:t>zionali di Frascati)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</a:t>
            </a:r>
            <a:r>
              <a:rPr lang="en-GB" dirty="0"/>
              <a:t>o</a:t>
            </a:r>
            <a:r>
              <a:rPr lang="en-IT" dirty="0"/>
              <a:t>dulo registrazione (indico) </a:t>
            </a:r>
            <a:r>
              <a:rPr lang="en-IT" dirty="0">
                <a:sym typeface="Wingdings" pitchFamily="2" charset="2"/>
              </a:rPr>
              <a:t> INFN ✓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Locandina   CNR ✓ da inserire sulla agenda web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Hotel convenzionati  CNR ✓  PRENOTARSI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Cartellini segnanomi  INFN ✓ domani chiusura ma registrazioni rimangono aperte.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Cavalierini ? CNR ✓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Cena sociale 6 dicembre Tram Tram inserire sull agenda 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Coffee break CNR ✓ Grazie !   👏🏽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Videoconferenza BBB-GARR (INFN+CNR). Segr. </a:t>
            </a:r>
            <a:r>
              <a:rPr lang="en-GB" dirty="0">
                <a:sym typeface="Wingdings" pitchFamily="2" charset="2"/>
              </a:rPr>
              <a:t>S</a:t>
            </a:r>
            <a:r>
              <a:rPr lang="en-IT" dirty="0">
                <a:sym typeface="Wingdings" pitchFamily="2" charset="2"/>
              </a:rPr>
              <a:t>cientifica dedicata alla raccolta e proiezione delle presentazioni.    🚧 Raccolta e proposizione domande via chat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Irene Piergentili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Massimo Carboni vicedirettore GARR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Lia mandare email di prove di connessione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  <a:hlinkClick r:id="rId3"/>
              </a:rPr>
              <a:t>V</a:t>
            </a:r>
            <a:r>
              <a:rPr lang="en-IT" dirty="0">
                <a:sym typeface="Wingdings" pitchFamily="2" charset="2"/>
                <a:hlinkClick r:id="rId3"/>
              </a:rPr>
              <a:t>alentina.desantis@cnr.it</a:t>
            </a:r>
            <a:r>
              <a:rPr lang="en-IT" dirty="0">
                <a:sym typeface="Wingdings" pitchFamily="2" charset="2"/>
              </a:rPr>
              <a:t> inserita lista videoconf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</a:rPr>
              <a:t>P</a:t>
            </a:r>
            <a:r>
              <a:rPr lang="en-IT" dirty="0">
                <a:sym typeface="Wingdings" pitchFamily="2" charset="2"/>
              </a:rPr>
              <a:t>rove tecniche in presenza al CNR lunedi mattina ore 9 circa con Giovanni De Simone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Pubblicizzazione (lista oa-italia, pagine web conper, EPR, social OGNUNO NEI NOSTRI CANALI?) ✓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Importante tutte le presentazioni in anticipo,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</a:rPr>
              <a:t>T</a:t>
            </a:r>
            <a:r>
              <a:rPr lang="en-IT" dirty="0">
                <a:sym typeface="Wingdings" pitchFamily="2" charset="2"/>
              </a:rPr>
              <a:t>elecamera in marconi rivolta anche verso il pubblico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</a:rPr>
              <a:t>N</a:t>
            </a:r>
            <a:r>
              <a:rPr lang="en-IT" dirty="0">
                <a:sym typeface="Wingdings" pitchFamily="2" charset="2"/>
              </a:rPr>
              <a:t>ote introduttive stefano anna grazia mario giovanni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itchFamily="2" charset="2"/>
              </a:rPr>
              <a:t>S</a:t>
            </a:r>
            <a:r>
              <a:rPr lang="en-IT" dirty="0">
                <a:sym typeface="Wingdings" pitchFamily="2" charset="2"/>
              </a:rPr>
              <a:t>tampa della timetable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Sollecitare note agli inadempienti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Sollecitare commenti e modifiche entro domani VENERDI ora di pranzo presentazione open data inviata  sulla lista </a:t>
            </a:r>
            <a:r>
              <a:rPr lang="en-IT" dirty="0">
                <a:sym typeface="Wingdings" pitchFamily="2" charset="2"/>
                <a:hlinkClick r:id="rId4"/>
              </a:rPr>
              <a:t>conper.openscience@lists.infn.it</a:t>
            </a:r>
            <a:r>
              <a:rPr lang="en-IT" dirty="0">
                <a:sym typeface="Wingdings" pitchFamily="2" charset="2"/>
              </a:rPr>
              <a:t> 30 novembre</a:t>
            </a:r>
            <a:br>
              <a:rPr lang="en-IT" dirty="0">
                <a:sym typeface="Wingdings" pitchFamily="2" charset="2"/>
              </a:rPr>
            </a:b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669C0-6935-098D-9974-42C4C971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4988E-038F-6AFF-ACCC-B19F3B34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8585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carryover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3898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Lettera al MUR su PNSA con richiesta di incontro - 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B</a:t>
            </a:r>
            <a:r>
              <a:rPr lang="en-IT" dirty="0"/>
              <a:t>ozza RISERVATA di AISA sulla agenda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Lettera ai Presidenti </a:t>
            </a:r>
            <a:r>
              <a:rPr lang="it-IT" dirty="0" err="1"/>
              <a:t>ConPER</a:t>
            </a:r>
            <a:r>
              <a:rPr lang="it-IT" dirty="0"/>
              <a:t> per favorire firma Agreement Valutazione ? (CNR e ISPRA?)</a:t>
            </a:r>
            <a:r>
              <a:rPr lang="en-IT" dirty="0"/>
              <a:t> – Insieme a gdl Valutazione (Roberta V)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Pagina web pubblica - in corso 🚧 v. relazione Angela e R</a:t>
            </a:r>
            <a:r>
              <a:rPr lang="en-GB" dirty="0"/>
              <a:t>o</a:t>
            </a:r>
            <a:r>
              <a:rPr lang="en-IT" dirty="0"/>
              <a:t>berta oggi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rossime riunioni:</a:t>
            </a:r>
          </a:p>
          <a:p>
            <a:pPr marL="457200" lvl="1" indent="0">
              <a:buNone/>
            </a:pPr>
            <a:r>
              <a:rPr lang="en-GB" dirty="0"/>
              <a:t>S</a:t>
            </a:r>
            <a:r>
              <a:rPr lang="en-IT" dirty="0"/>
              <a:t>ettimanali  </a:t>
            </a:r>
            <a:r>
              <a:rPr lang="en-IT" dirty="0">
                <a:sym typeface="Wingdings" pitchFamily="2" charset="2"/>
              </a:rPr>
              <a:t> newdle</a:t>
            </a:r>
            <a:r>
              <a:rPr lang="en-IT" dirty="0"/>
              <a:t> (stefano)</a:t>
            </a:r>
          </a:p>
          <a:p>
            <a:pPr marL="457200" lvl="1" indent="0">
              <a:buNone/>
            </a:pPr>
            <a:endParaRPr lang="en-IT" dirty="0"/>
          </a:p>
          <a:p>
            <a:pPr marL="457200" lvl="1" indent="0">
              <a:buNone/>
            </a:pPr>
            <a:r>
              <a:rPr lang="en-IT" dirty="0"/>
              <a:t>Ultim’ora CNR ha firmato agreement valutazione</a:t>
            </a:r>
          </a:p>
          <a:p>
            <a:pPr marL="457200" lvl="1" indent="0">
              <a:buNone/>
            </a:pPr>
            <a:r>
              <a:rPr lang="en-IT" dirty="0"/>
              <a:t>ISPRA 28 novembre CD odg</a:t>
            </a:r>
          </a:p>
          <a:p>
            <a:pPr marL="971550" lvl="1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0850A-D527-4E8D-F01A-E599339C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20221201</a:t>
            </a:r>
            <a:endParaRPr lang="en-IT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1E2CDC-46CF-F0E9-2005-B8094DE3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458</Words>
  <Application>Microsoft Macintosh PowerPoint</Application>
  <PresentationFormat>Widescreen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Roboto Light</vt:lpstr>
      <vt:lpstr>Office Theme</vt:lpstr>
      <vt:lpstr>Open Science CoPER n.15 https://agenda.infn.it/e/coper.openscience/15 https://home.infn.it/conper/openscience.html</vt:lpstr>
      <vt:lpstr>aggiornamenti</vt:lpstr>
      <vt:lpstr>Logistica convegno</vt:lpstr>
      <vt:lpstr>carryover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56</cp:revision>
  <dcterms:created xsi:type="dcterms:W3CDTF">2022-07-12T07:40:53Z</dcterms:created>
  <dcterms:modified xsi:type="dcterms:W3CDTF">2022-12-01T10:51:14Z</dcterms:modified>
</cp:coreProperties>
</file>