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90" r:id="rId3"/>
    <p:sldMasterId id="2147483705" r:id="rId4"/>
  </p:sldMasterIdLst>
  <p:notesMasterIdLst>
    <p:notesMasterId r:id="rId25"/>
  </p:notesMasterIdLst>
  <p:sldIdLst>
    <p:sldId id="260" r:id="rId5"/>
    <p:sldId id="261" r:id="rId6"/>
    <p:sldId id="277" r:id="rId7"/>
    <p:sldId id="278" r:id="rId8"/>
    <p:sldId id="281" r:id="rId9"/>
    <p:sldId id="280" r:id="rId10"/>
    <p:sldId id="279" r:id="rId11"/>
    <p:sldId id="298" r:id="rId12"/>
    <p:sldId id="296" r:id="rId13"/>
    <p:sldId id="297" r:id="rId14"/>
    <p:sldId id="262" r:id="rId15"/>
    <p:sldId id="282" r:id="rId16"/>
    <p:sldId id="283" r:id="rId17"/>
    <p:sldId id="285" r:id="rId18"/>
    <p:sldId id="286" r:id="rId19"/>
    <p:sldId id="289" r:id="rId20"/>
    <p:sldId id="263" r:id="rId21"/>
    <p:sldId id="293" r:id="rId22"/>
    <p:sldId id="295" r:id="rId23"/>
    <p:sldId id="294" r:id="rId2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66FF66"/>
    <a:srgbClr val="0066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49" autoAdjust="0"/>
    <p:restoredTop sz="94660"/>
  </p:normalViewPr>
  <p:slideViewPr>
    <p:cSldViewPr>
      <p:cViewPr varScale="1">
        <p:scale>
          <a:sx n="130" d="100"/>
          <a:sy n="130" d="100"/>
        </p:scale>
        <p:origin x="-736"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notesMaster" Target="notesMasters/notes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212B0A-A979-47E8-9EF6-72535F99AA23}" type="datetimeFigureOut">
              <a:rPr lang="it-IT" smtClean="0"/>
              <a:t>5/29/11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D8F28D-B598-4109-A006-45BF73011605}" type="slidenum">
              <a:rPr lang="it-IT" smtClean="0"/>
              <a:t>‹#›</a:t>
            </a:fld>
            <a:endParaRPr lang="it-IT"/>
          </a:p>
        </p:txBody>
      </p:sp>
    </p:spTree>
    <p:extLst>
      <p:ext uri="{BB962C8B-B14F-4D97-AF65-F5344CB8AC3E}">
        <p14:creationId xmlns:p14="http://schemas.microsoft.com/office/powerpoint/2010/main" val="380333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sz="2400">
                <a:solidFill>
                  <a:schemeClr val="tx1"/>
                </a:solidFill>
                <a:latin typeface="Arial" charset="0"/>
                <a:ea typeface="ＭＳ Ｐゴシック" charset="0"/>
                <a:cs typeface="ＭＳ Ｐゴシック" charset="0"/>
              </a:defRPr>
            </a:lvl1pPr>
            <a:lvl2pPr marL="734852" indent="-282635" defTabSz="920135" eaLnBrk="0" hangingPunct="0">
              <a:defRPr sz="2400">
                <a:solidFill>
                  <a:schemeClr val="tx1"/>
                </a:solidFill>
                <a:latin typeface="Arial" charset="0"/>
                <a:ea typeface="ＭＳ Ｐゴシック" charset="0"/>
              </a:defRPr>
            </a:lvl2pPr>
            <a:lvl3pPr marL="1130541" indent="-226108" defTabSz="920135" eaLnBrk="0" hangingPunct="0">
              <a:defRPr sz="2400">
                <a:solidFill>
                  <a:schemeClr val="tx1"/>
                </a:solidFill>
                <a:latin typeface="Arial" charset="0"/>
                <a:ea typeface="ＭＳ Ｐゴシック" charset="0"/>
              </a:defRPr>
            </a:lvl3pPr>
            <a:lvl4pPr marL="1582758" indent="-226108" defTabSz="920135" eaLnBrk="0" hangingPunct="0">
              <a:defRPr sz="2400">
                <a:solidFill>
                  <a:schemeClr val="tx1"/>
                </a:solidFill>
                <a:latin typeface="Arial" charset="0"/>
                <a:ea typeface="ＭＳ Ｐゴシック" charset="0"/>
              </a:defRPr>
            </a:lvl4pPr>
            <a:lvl5pPr marL="2034974" indent="-226108" defTabSz="920135" eaLnBrk="0" hangingPunct="0">
              <a:defRPr sz="2400">
                <a:solidFill>
                  <a:schemeClr val="tx1"/>
                </a:solidFill>
                <a:latin typeface="Arial" charset="0"/>
                <a:ea typeface="ＭＳ Ｐゴシック" charset="0"/>
              </a:defRPr>
            </a:lvl5pPr>
            <a:lvl6pPr marL="2487191" indent="-226108" defTabSz="920135" eaLnBrk="0" fontAlgn="base" hangingPunct="0">
              <a:spcBef>
                <a:spcPct val="0"/>
              </a:spcBef>
              <a:spcAft>
                <a:spcPct val="0"/>
              </a:spcAft>
              <a:defRPr sz="2400">
                <a:solidFill>
                  <a:schemeClr val="tx1"/>
                </a:solidFill>
                <a:latin typeface="Arial" charset="0"/>
                <a:ea typeface="ＭＳ Ｐゴシック" charset="0"/>
              </a:defRPr>
            </a:lvl6pPr>
            <a:lvl7pPr marL="2939407" indent="-226108" defTabSz="920135" eaLnBrk="0" fontAlgn="base" hangingPunct="0">
              <a:spcBef>
                <a:spcPct val="0"/>
              </a:spcBef>
              <a:spcAft>
                <a:spcPct val="0"/>
              </a:spcAft>
              <a:defRPr sz="2400">
                <a:solidFill>
                  <a:schemeClr val="tx1"/>
                </a:solidFill>
                <a:latin typeface="Arial" charset="0"/>
                <a:ea typeface="ＭＳ Ｐゴシック" charset="0"/>
              </a:defRPr>
            </a:lvl7pPr>
            <a:lvl8pPr marL="3391624" indent="-226108" defTabSz="920135" eaLnBrk="0" fontAlgn="base" hangingPunct="0">
              <a:spcBef>
                <a:spcPct val="0"/>
              </a:spcBef>
              <a:spcAft>
                <a:spcPct val="0"/>
              </a:spcAft>
              <a:defRPr sz="2400">
                <a:solidFill>
                  <a:schemeClr val="tx1"/>
                </a:solidFill>
                <a:latin typeface="Arial" charset="0"/>
                <a:ea typeface="ＭＳ Ｐゴシック" charset="0"/>
              </a:defRPr>
            </a:lvl8pPr>
            <a:lvl9pPr marL="3843840" indent="-226108" defTabSz="92013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FD11E1-BEAC-CD42-A915-5458287077F5}" type="slidenum">
              <a:rPr lang="en-US" sz="1200"/>
              <a:pPr eaLnBrk="1" hangingPunct="1"/>
              <a:t>3</a:t>
            </a:fld>
            <a:endParaRPr lang="en-US" sz="1200"/>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148E40D5-31B4-AB4D-809F-64413B258FB3}" type="slidenum">
              <a:rPr lang="en-US">
                <a:solidFill>
                  <a:prstClr val="black"/>
                </a:solidFill>
              </a:rPr>
              <a:pPr>
                <a:defRPr/>
              </a:pPr>
              <a:t>4</a:t>
            </a:fld>
            <a:endParaRPr lang="en-US">
              <a:solidFill>
                <a:prstClr val="black"/>
              </a:solidFill>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sz="2400">
                <a:solidFill>
                  <a:schemeClr val="tx1"/>
                </a:solidFill>
                <a:latin typeface="Arial" charset="0"/>
                <a:ea typeface="ＭＳ Ｐゴシック" charset="0"/>
                <a:cs typeface="ＭＳ Ｐゴシック" charset="0"/>
              </a:defRPr>
            </a:lvl1pPr>
            <a:lvl2pPr marL="734852" indent="-282635" defTabSz="920135" eaLnBrk="0" hangingPunct="0">
              <a:defRPr sz="2400">
                <a:solidFill>
                  <a:schemeClr val="tx1"/>
                </a:solidFill>
                <a:latin typeface="Arial" charset="0"/>
                <a:ea typeface="ＭＳ Ｐゴシック" charset="0"/>
              </a:defRPr>
            </a:lvl2pPr>
            <a:lvl3pPr marL="1130541" indent="-226108" defTabSz="920135" eaLnBrk="0" hangingPunct="0">
              <a:defRPr sz="2400">
                <a:solidFill>
                  <a:schemeClr val="tx1"/>
                </a:solidFill>
                <a:latin typeface="Arial" charset="0"/>
                <a:ea typeface="ＭＳ Ｐゴシック" charset="0"/>
              </a:defRPr>
            </a:lvl3pPr>
            <a:lvl4pPr marL="1582758" indent="-226108" defTabSz="920135" eaLnBrk="0" hangingPunct="0">
              <a:defRPr sz="2400">
                <a:solidFill>
                  <a:schemeClr val="tx1"/>
                </a:solidFill>
                <a:latin typeface="Arial" charset="0"/>
                <a:ea typeface="ＭＳ Ｐゴシック" charset="0"/>
              </a:defRPr>
            </a:lvl4pPr>
            <a:lvl5pPr marL="2034974" indent="-226108" defTabSz="920135" eaLnBrk="0" hangingPunct="0">
              <a:defRPr sz="2400">
                <a:solidFill>
                  <a:schemeClr val="tx1"/>
                </a:solidFill>
                <a:latin typeface="Arial" charset="0"/>
                <a:ea typeface="ＭＳ Ｐゴシック" charset="0"/>
              </a:defRPr>
            </a:lvl5pPr>
            <a:lvl6pPr marL="2487191" indent="-226108" defTabSz="920135" eaLnBrk="0" fontAlgn="base" hangingPunct="0">
              <a:spcBef>
                <a:spcPct val="0"/>
              </a:spcBef>
              <a:spcAft>
                <a:spcPct val="0"/>
              </a:spcAft>
              <a:defRPr sz="2400">
                <a:solidFill>
                  <a:schemeClr val="tx1"/>
                </a:solidFill>
                <a:latin typeface="Arial" charset="0"/>
                <a:ea typeface="ＭＳ Ｐゴシック" charset="0"/>
              </a:defRPr>
            </a:lvl6pPr>
            <a:lvl7pPr marL="2939407" indent="-226108" defTabSz="920135" eaLnBrk="0" fontAlgn="base" hangingPunct="0">
              <a:spcBef>
                <a:spcPct val="0"/>
              </a:spcBef>
              <a:spcAft>
                <a:spcPct val="0"/>
              </a:spcAft>
              <a:defRPr sz="2400">
                <a:solidFill>
                  <a:schemeClr val="tx1"/>
                </a:solidFill>
                <a:latin typeface="Arial" charset="0"/>
                <a:ea typeface="ＭＳ Ｐゴシック" charset="0"/>
              </a:defRPr>
            </a:lvl7pPr>
            <a:lvl8pPr marL="3391624" indent="-226108" defTabSz="920135" eaLnBrk="0" fontAlgn="base" hangingPunct="0">
              <a:spcBef>
                <a:spcPct val="0"/>
              </a:spcBef>
              <a:spcAft>
                <a:spcPct val="0"/>
              </a:spcAft>
              <a:defRPr sz="2400">
                <a:solidFill>
                  <a:schemeClr val="tx1"/>
                </a:solidFill>
                <a:latin typeface="Arial" charset="0"/>
                <a:ea typeface="ＭＳ Ｐゴシック" charset="0"/>
              </a:defRPr>
            </a:lvl8pPr>
            <a:lvl9pPr marL="3843840" indent="-226108" defTabSz="92013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995BAD4-3D1F-DC49-8B07-C77B579B341A}" type="slidenum">
              <a:rPr lang="en-US" sz="1200"/>
              <a:pPr eaLnBrk="1" hangingPunct="1"/>
              <a:t>5</a:t>
            </a:fld>
            <a:endParaRPr lang="en-US" sz="1200"/>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sz="2400">
                <a:solidFill>
                  <a:schemeClr val="tx1"/>
                </a:solidFill>
                <a:latin typeface="Arial" charset="0"/>
                <a:ea typeface="ＭＳ Ｐゴシック" charset="0"/>
                <a:cs typeface="ＭＳ Ｐゴシック" charset="0"/>
              </a:defRPr>
            </a:lvl1pPr>
            <a:lvl2pPr marL="734852" indent="-282635" defTabSz="920135" eaLnBrk="0" hangingPunct="0">
              <a:defRPr sz="2400">
                <a:solidFill>
                  <a:schemeClr val="tx1"/>
                </a:solidFill>
                <a:latin typeface="Arial" charset="0"/>
                <a:ea typeface="ＭＳ Ｐゴシック" charset="0"/>
              </a:defRPr>
            </a:lvl2pPr>
            <a:lvl3pPr marL="1130541" indent="-226108" defTabSz="920135" eaLnBrk="0" hangingPunct="0">
              <a:defRPr sz="2400">
                <a:solidFill>
                  <a:schemeClr val="tx1"/>
                </a:solidFill>
                <a:latin typeface="Arial" charset="0"/>
                <a:ea typeface="ＭＳ Ｐゴシック" charset="0"/>
              </a:defRPr>
            </a:lvl3pPr>
            <a:lvl4pPr marL="1582758" indent="-226108" defTabSz="920135" eaLnBrk="0" hangingPunct="0">
              <a:defRPr sz="2400">
                <a:solidFill>
                  <a:schemeClr val="tx1"/>
                </a:solidFill>
                <a:latin typeface="Arial" charset="0"/>
                <a:ea typeface="ＭＳ Ｐゴシック" charset="0"/>
              </a:defRPr>
            </a:lvl4pPr>
            <a:lvl5pPr marL="2034974" indent="-226108" defTabSz="920135" eaLnBrk="0" hangingPunct="0">
              <a:defRPr sz="2400">
                <a:solidFill>
                  <a:schemeClr val="tx1"/>
                </a:solidFill>
                <a:latin typeface="Arial" charset="0"/>
                <a:ea typeface="ＭＳ Ｐゴシック" charset="0"/>
              </a:defRPr>
            </a:lvl5pPr>
            <a:lvl6pPr marL="2487191" indent="-226108" defTabSz="920135" eaLnBrk="0" fontAlgn="base" hangingPunct="0">
              <a:spcBef>
                <a:spcPct val="0"/>
              </a:spcBef>
              <a:spcAft>
                <a:spcPct val="0"/>
              </a:spcAft>
              <a:defRPr sz="2400">
                <a:solidFill>
                  <a:schemeClr val="tx1"/>
                </a:solidFill>
                <a:latin typeface="Arial" charset="0"/>
                <a:ea typeface="ＭＳ Ｐゴシック" charset="0"/>
              </a:defRPr>
            </a:lvl6pPr>
            <a:lvl7pPr marL="2939407" indent="-226108" defTabSz="920135" eaLnBrk="0" fontAlgn="base" hangingPunct="0">
              <a:spcBef>
                <a:spcPct val="0"/>
              </a:spcBef>
              <a:spcAft>
                <a:spcPct val="0"/>
              </a:spcAft>
              <a:defRPr sz="2400">
                <a:solidFill>
                  <a:schemeClr val="tx1"/>
                </a:solidFill>
                <a:latin typeface="Arial" charset="0"/>
                <a:ea typeface="ＭＳ Ｐゴシック" charset="0"/>
              </a:defRPr>
            </a:lvl7pPr>
            <a:lvl8pPr marL="3391624" indent="-226108" defTabSz="920135" eaLnBrk="0" fontAlgn="base" hangingPunct="0">
              <a:spcBef>
                <a:spcPct val="0"/>
              </a:spcBef>
              <a:spcAft>
                <a:spcPct val="0"/>
              </a:spcAft>
              <a:defRPr sz="2400">
                <a:solidFill>
                  <a:schemeClr val="tx1"/>
                </a:solidFill>
                <a:latin typeface="Arial" charset="0"/>
                <a:ea typeface="ＭＳ Ｐゴシック" charset="0"/>
              </a:defRPr>
            </a:lvl8pPr>
            <a:lvl9pPr marL="3843840" indent="-226108" defTabSz="92013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F9AD6D-56AC-FF45-B631-CDC242A8D6CE}" type="slidenum">
              <a:rPr lang="en-US" sz="1200"/>
              <a:pPr eaLnBrk="1" hangingPunct="1"/>
              <a:t>6</a:t>
            </a:fld>
            <a:endParaRPr lang="en-US" sz="1200"/>
          </a:p>
        </p:txBody>
      </p:sp>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135" eaLnBrk="0" hangingPunct="0">
              <a:defRPr sz="2400">
                <a:solidFill>
                  <a:schemeClr val="tx1"/>
                </a:solidFill>
                <a:latin typeface="Arial" charset="0"/>
                <a:ea typeface="ＭＳ Ｐゴシック" charset="0"/>
                <a:cs typeface="ＭＳ Ｐゴシック" charset="0"/>
              </a:defRPr>
            </a:lvl1pPr>
            <a:lvl2pPr marL="734852" indent="-282635" defTabSz="920135" eaLnBrk="0" hangingPunct="0">
              <a:defRPr sz="2400">
                <a:solidFill>
                  <a:schemeClr val="tx1"/>
                </a:solidFill>
                <a:latin typeface="Arial" charset="0"/>
                <a:ea typeface="ＭＳ Ｐゴシック" charset="0"/>
              </a:defRPr>
            </a:lvl2pPr>
            <a:lvl3pPr marL="1130541" indent="-226108" defTabSz="920135" eaLnBrk="0" hangingPunct="0">
              <a:defRPr sz="2400">
                <a:solidFill>
                  <a:schemeClr val="tx1"/>
                </a:solidFill>
                <a:latin typeface="Arial" charset="0"/>
                <a:ea typeface="ＭＳ Ｐゴシック" charset="0"/>
              </a:defRPr>
            </a:lvl3pPr>
            <a:lvl4pPr marL="1582758" indent="-226108" defTabSz="920135" eaLnBrk="0" hangingPunct="0">
              <a:defRPr sz="2400">
                <a:solidFill>
                  <a:schemeClr val="tx1"/>
                </a:solidFill>
                <a:latin typeface="Arial" charset="0"/>
                <a:ea typeface="ＭＳ Ｐゴシック" charset="0"/>
              </a:defRPr>
            </a:lvl4pPr>
            <a:lvl5pPr marL="2034974" indent="-226108" defTabSz="920135" eaLnBrk="0" hangingPunct="0">
              <a:defRPr sz="2400">
                <a:solidFill>
                  <a:schemeClr val="tx1"/>
                </a:solidFill>
                <a:latin typeface="Arial" charset="0"/>
                <a:ea typeface="ＭＳ Ｐゴシック" charset="0"/>
              </a:defRPr>
            </a:lvl5pPr>
            <a:lvl6pPr marL="2487191" indent="-226108" defTabSz="920135" eaLnBrk="0" fontAlgn="base" hangingPunct="0">
              <a:spcBef>
                <a:spcPct val="0"/>
              </a:spcBef>
              <a:spcAft>
                <a:spcPct val="0"/>
              </a:spcAft>
              <a:defRPr sz="2400">
                <a:solidFill>
                  <a:schemeClr val="tx1"/>
                </a:solidFill>
                <a:latin typeface="Arial" charset="0"/>
                <a:ea typeface="ＭＳ Ｐゴシック" charset="0"/>
              </a:defRPr>
            </a:lvl6pPr>
            <a:lvl7pPr marL="2939407" indent="-226108" defTabSz="920135" eaLnBrk="0" fontAlgn="base" hangingPunct="0">
              <a:spcBef>
                <a:spcPct val="0"/>
              </a:spcBef>
              <a:spcAft>
                <a:spcPct val="0"/>
              </a:spcAft>
              <a:defRPr sz="2400">
                <a:solidFill>
                  <a:schemeClr val="tx1"/>
                </a:solidFill>
                <a:latin typeface="Arial" charset="0"/>
                <a:ea typeface="ＭＳ Ｐゴシック" charset="0"/>
              </a:defRPr>
            </a:lvl7pPr>
            <a:lvl8pPr marL="3391624" indent="-226108" defTabSz="920135" eaLnBrk="0" fontAlgn="base" hangingPunct="0">
              <a:spcBef>
                <a:spcPct val="0"/>
              </a:spcBef>
              <a:spcAft>
                <a:spcPct val="0"/>
              </a:spcAft>
              <a:defRPr sz="2400">
                <a:solidFill>
                  <a:schemeClr val="tx1"/>
                </a:solidFill>
                <a:latin typeface="Arial" charset="0"/>
                <a:ea typeface="ＭＳ Ｐゴシック" charset="0"/>
              </a:defRPr>
            </a:lvl8pPr>
            <a:lvl9pPr marL="3843840" indent="-226108" defTabSz="920135"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74BA460-F3DE-C94F-8957-4E751486AF9D}" type="slidenum">
              <a:rPr lang="en-US" sz="1200"/>
              <a:pPr eaLnBrk="1" hangingPunct="1"/>
              <a:t>7</a:t>
            </a:fld>
            <a:endParaRPr lang="en-US" sz="1200"/>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gi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gi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CC93AE55-7472-400F-AE43-CDCAF5438BDB}" type="slidenum">
              <a:rPr lang="en-US">
                <a:solidFill>
                  <a:srgbClr val="FFFFFF"/>
                </a:solidFill>
              </a:rPr>
              <a:pPr/>
              <a:t>‹#›</a:t>
            </a:fld>
            <a:endParaRPr lang="en-US" dirty="0">
              <a:solidFill>
                <a:srgbClr val="FFFFFF"/>
              </a:solidFill>
            </a:endParaRPr>
          </a:p>
        </p:txBody>
      </p:sp>
      <p:pic>
        <p:nvPicPr>
          <p:cNvPr id="8194" name="Picture 2" descr="C:\SuperB\Figures&amp;Movies\weblogo5.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553" y="6355086"/>
            <a:ext cx="792088" cy="50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942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9383880A-6D90-4E49-948F-D18A5D42113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94267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0"/>
            <a:ext cx="2286000" cy="61261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0" y="0"/>
            <a:ext cx="6705600" cy="61261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7B449EAA-12A4-472C-8430-1819725FE36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84435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324333FA-739C-436F-B8EA-B47258ED0B5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86227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533400" y="228600"/>
            <a:ext cx="914400" cy="91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06352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848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371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1600" y="38100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248400"/>
            <a:ext cx="2514600" cy="457200"/>
          </a:xfrm>
          <a:prstGeom prst="rect">
            <a:avLst/>
          </a:prstGeom>
        </p:spPr>
        <p:txBody>
          <a:bodyPr/>
          <a:lstStyle>
            <a:lvl1pPr>
              <a:defRPr/>
            </a:lvl1pPr>
          </a:lstStyle>
          <a:p>
            <a:pPr>
              <a:defRPr/>
            </a:pPr>
            <a:r>
              <a:rPr lang="en-US"/>
              <a:t>U. Wienands, SLAC</a:t>
            </a:r>
          </a:p>
          <a:p>
            <a:pPr>
              <a:defRPr/>
            </a:pPr>
            <a:r>
              <a:rPr lang="en-US"/>
              <a:t>FPCP Torino, 29-May-10</a:t>
            </a:r>
          </a:p>
        </p:txBody>
      </p:sp>
      <p:sp>
        <p:nvSpPr>
          <p:cNvPr id="6" name="Slide Number Placeholder 5"/>
          <p:cNvSpPr>
            <a:spLocks noGrp="1"/>
          </p:cNvSpPr>
          <p:nvPr>
            <p:ph type="sldNum" sz="quarter" idx="11"/>
          </p:nvPr>
        </p:nvSpPr>
        <p:spPr>
          <a:xfrm>
            <a:off x="3505200" y="6248400"/>
            <a:ext cx="1905000" cy="457200"/>
          </a:xfrm>
          <a:prstGeom prst="rect">
            <a:avLst/>
          </a:prstGeom>
        </p:spPr>
        <p:txBody>
          <a:bodyPr/>
          <a:lstStyle>
            <a:lvl1pPr>
              <a:defRPr/>
            </a:lvl1pPr>
          </a:lstStyle>
          <a:p>
            <a:pPr>
              <a:defRPr/>
            </a:pPr>
            <a:fld id="{D41B1B12-666A-E743-98FE-72352B4FB74F}" type="slidenum">
              <a:rPr lang="en-US"/>
              <a:pPr>
                <a:defRPr/>
              </a:pPr>
              <a:t>‹#›</a:t>
            </a:fld>
            <a:endParaRPr lang="en-US"/>
          </a:p>
        </p:txBody>
      </p:sp>
    </p:spTree>
    <p:extLst>
      <p:ext uri="{BB962C8B-B14F-4D97-AF65-F5344CB8AC3E}">
        <p14:creationId xmlns:p14="http://schemas.microsoft.com/office/powerpoint/2010/main" val="3732878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CC93AE55-7472-400F-AE43-CDCAF5438BDB}" type="slidenum">
              <a:rPr lang="en-US">
                <a:solidFill>
                  <a:srgbClr val="FFFFFF"/>
                </a:solidFill>
                <a:latin typeface="Arial"/>
              </a:rPr>
              <a:pPr/>
              <a:t>‹#›</a:t>
            </a:fld>
            <a:endParaRPr lang="en-US" dirty="0">
              <a:solidFill>
                <a:srgbClr val="FFFFFF"/>
              </a:solidFill>
              <a:latin typeface="Arial"/>
            </a:endParaRPr>
          </a:p>
        </p:txBody>
      </p:sp>
      <p:pic>
        <p:nvPicPr>
          <p:cNvPr id="8194" name="Picture 2" descr="C:\SuperB\Figures&amp;Movies\weblogo5.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553" y="6355086"/>
            <a:ext cx="792088" cy="50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9227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91DD9BB2-ABFE-47E7-A3CC-BC47A8E62751}"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643381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0CBE0ECB-5CB3-48BF-9888-9E0878C2BAF4}"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9311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38011BA4-4F7F-44BF-B319-47F92CCB83AA}"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353790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8" name="Segnaposto piè di pagina 7"/>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9" name="Segnaposto numero diapositiva 8"/>
          <p:cNvSpPr>
            <a:spLocks noGrp="1"/>
          </p:cNvSpPr>
          <p:nvPr>
            <p:ph type="sldNum" sz="quarter" idx="12"/>
          </p:nvPr>
        </p:nvSpPr>
        <p:spPr>
          <a:xfrm>
            <a:off x="6553200" y="6245225"/>
            <a:ext cx="2133600" cy="476250"/>
          </a:xfrm>
          <a:prstGeom prst="rect">
            <a:avLst/>
          </a:prstGeom>
        </p:spPr>
        <p:txBody>
          <a:bodyPr/>
          <a:lstStyle>
            <a:lvl1pPr>
              <a:defRPr/>
            </a:lvl1pPr>
          </a:lstStyle>
          <a:p>
            <a:fld id="{B8F4BE43-6CD9-4592-A741-8972DB5A3AAA}"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18656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91DD9BB2-ABFE-47E7-A3CC-BC47A8E627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440651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4" name="Segnaposto piè di pagina 3"/>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5" name="Segnaposto numero diapositiva 4"/>
          <p:cNvSpPr>
            <a:spLocks noGrp="1"/>
          </p:cNvSpPr>
          <p:nvPr>
            <p:ph type="sldNum" sz="quarter" idx="12"/>
          </p:nvPr>
        </p:nvSpPr>
        <p:spPr>
          <a:xfrm>
            <a:off x="6553200" y="6245225"/>
            <a:ext cx="2133600" cy="476250"/>
          </a:xfrm>
          <a:prstGeom prst="rect">
            <a:avLst/>
          </a:prstGeom>
        </p:spPr>
        <p:txBody>
          <a:bodyPr/>
          <a:lstStyle>
            <a:lvl1pPr>
              <a:defRPr/>
            </a:lvl1pPr>
          </a:lstStyle>
          <a:p>
            <a:fld id="{3EE96369-2F0F-4DCD-8BD0-19381B14AD11}"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663803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3" name="Segnaposto piè di pagina 2"/>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4" name="Segnaposto numero diapositiva 3"/>
          <p:cNvSpPr>
            <a:spLocks noGrp="1"/>
          </p:cNvSpPr>
          <p:nvPr>
            <p:ph type="sldNum" sz="quarter" idx="12"/>
          </p:nvPr>
        </p:nvSpPr>
        <p:spPr>
          <a:xfrm>
            <a:off x="6553200" y="6245225"/>
            <a:ext cx="2133600" cy="476250"/>
          </a:xfrm>
          <a:prstGeom prst="rect">
            <a:avLst/>
          </a:prstGeom>
        </p:spPr>
        <p:txBody>
          <a:bodyPr/>
          <a:lstStyle>
            <a:lvl1pPr>
              <a:defRPr/>
            </a:lvl1pPr>
          </a:lstStyle>
          <a:p>
            <a:fld id="{73747BD0-E23F-4D63-9948-AD1A7B7FAA1B}"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793481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2A53B314-C055-46ED-B41F-D7F751834A9F}"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520859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060555AD-9472-44C6-A86A-E82E28DA19C3}"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919054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9383880A-6D90-4E49-948F-D18A5D42113E}"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21338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0"/>
            <a:ext cx="2286000" cy="61261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0" y="0"/>
            <a:ext cx="6705600" cy="61261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7B449EAA-12A4-472C-8430-1819725FE36E}"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3673356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324333FA-739C-436F-B8EA-B47258ED0B50}"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1489465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533400" y="228600"/>
            <a:ext cx="914400" cy="91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587450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848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371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1600" y="38100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248400"/>
            <a:ext cx="2514600" cy="457200"/>
          </a:xfrm>
          <a:prstGeom prst="rect">
            <a:avLst/>
          </a:prstGeom>
        </p:spPr>
        <p:txBody>
          <a:bodyPr/>
          <a:lstStyle>
            <a:lvl1pPr>
              <a:defRPr/>
            </a:lvl1pPr>
          </a:lstStyle>
          <a:p>
            <a:pPr>
              <a:defRPr/>
            </a:pPr>
            <a:r>
              <a:rPr lang="en-US">
                <a:solidFill>
                  <a:srgbClr val="000000"/>
                </a:solidFill>
                <a:latin typeface="Arial"/>
              </a:rPr>
              <a:t>U. Wienands, SLAC</a:t>
            </a:r>
          </a:p>
          <a:p>
            <a:pPr>
              <a:defRPr/>
            </a:pPr>
            <a:r>
              <a:rPr lang="en-US">
                <a:solidFill>
                  <a:srgbClr val="000000"/>
                </a:solidFill>
                <a:latin typeface="Arial"/>
              </a:rPr>
              <a:t>FPCP Torino, 29-May-10</a:t>
            </a:r>
          </a:p>
        </p:txBody>
      </p:sp>
      <p:sp>
        <p:nvSpPr>
          <p:cNvPr id="6" name="Slide Number Placeholder 5"/>
          <p:cNvSpPr>
            <a:spLocks noGrp="1"/>
          </p:cNvSpPr>
          <p:nvPr>
            <p:ph type="sldNum" sz="quarter" idx="11"/>
          </p:nvPr>
        </p:nvSpPr>
        <p:spPr>
          <a:xfrm>
            <a:off x="3505200" y="6248400"/>
            <a:ext cx="1905000" cy="457200"/>
          </a:xfrm>
          <a:prstGeom prst="rect">
            <a:avLst/>
          </a:prstGeom>
        </p:spPr>
        <p:txBody>
          <a:bodyPr/>
          <a:lstStyle>
            <a:lvl1pPr>
              <a:defRPr/>
            </a:lvl1pPr>
          </a:lstStyle>
          <a:p>
            <a:pPr>
              <a:defRPr/>
            </a:pPr>
            <a:fld id="{D41B1B12-666A-E743-98FE-72352B4FB74F}"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4261022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CC93AE55-7472-400F-AE43-CDCAF5438BDB}" type="slidenum">
              <a:rPr lang="en-US">
                <a:solidFill>
                  <a:srgbClr val="FFFFFF"/>
                </a:solidFill>
                <a:latin typeface="Arial"/>
              </a:rPr>
              <a:pPr/>
              <a:t>‹#›</a:t>
            </a:fld>
            <a:endParaRPr lang="en-US" dirty="0">
              <a:solidFill>
                <a:srgbClr val="FFFFFF"/>
              </a:solidFill>
              <a:latin typeface="Arial"/>
            </a:endParaRPr>
          </a:p>
        </p:txBody>
      </p:sp>
      <p:pic>
        <p:nvPicPr>
          <p:cNvPr id="8194" name="Picture 2" descr="C:\SuperB\Figures&amp;Movies\weblogo5.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553" y="6355086"/>
            <a:ext cx="792088" cy="50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015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endParaRPr>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endParaRPr>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0CBE0ECB-5CB3-48BF-9888-9E0878C2BAF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630966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91DD9BB2-ABFE-47E7-A3CC-BC47A8E62751}"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257538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0CBE0ECB-5CB3-48BF-9888-9E0878C2BAF4}"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219919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38011BA4-4F7F-44BF-B319-47F92CCB83AA}"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78757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8" name="Segnaposto piè di pagina 7"/>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9" name="Segnaposto numero diapositiva 8"/>
          <p:cNvSpPr>
            <a:spLocks noGrp="1"/>
          </p:cNvSpPr>
          <p:nvPr>
            <p:ph type="sldNum" sz="quarter" idx="12"/>
          </p:nvPr>
        </p:nvSpPr>
        <p:spPr>
          <a:xfrm>
            <a:off x="6553200" y="6245225"/>
            <a:ext cx="2133600" cy="476250"/>
          </a:xfrm>
          <a:prstGeom prst="rect">
            <a:avLst/>
          </a:prstGeom>
        </p:spPr>
        <p:txBody>
          <a:bodyPr/>
          <a:lstStyle>
            <a:lvl1pPr>
              <a:defRPr/>
            </a:lvl1pPr>
          </a:lstStyle>
          <a:p>
            <a:fld id="{B8F4BE43-6CD9-4592-A741-8972DB5A3AAA}"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4540339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4" name="Segnaposto piè di pagina 3"/>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5" name="Segnaposto numero diapositiva 4"/>
          <p:cNvSpPr>
            <a:spLocks noGrp="1"/>
          </p:cNvSpPr>
          <p:nvPr>
            <p:ph type="sldNum" sz="quarter" idx="12"/>
          </p:nvPr>
        </p:nvSpPr>
        <p:spPr>
          <a:xfrm>
            <a:off x="6553200" y="6245225"/>
            <a:ext cx="2133600" cy="476250"/>
          </a:xfrm>
          <a:prstGeom prst="rect">
            <a:avLst/>
          </a:prstGeom>
        </p:spPr>
        <p:txBody>
          <a:bodyPr/>
          <a:lstStyle>
            <a:lvl1pPr>
              <a:defRPr/>
            </a:lvl1pPr>
          </a:lstStyle>
          <a:p>
            <a:fld id="{3EE96369-2F0F-4DCD-8BD0-19381B14AD11}"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8823143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3" name="Segnaposto piè di pagina 2"/>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4" name="Segnaposto numero diapositiva 3"/>
          <p:cNvSpPr>
            <a:spLocks noGrp="1"/>
          </p:cNvSpPr>
          <p:nvPr>
            <p:ph type="sldNum" sz="quarter" idx="12"/>
          </p:nvPr>
        </p:nvSpPr>
        <p:spPr>
          <a:xfrm>
            <a:off x="6553200" y="6245225"/>
            <a:ext cx="2133600" cy="476250"/>
          </a:xfrm>
          <a:prstGeom prst="rect">
            <a:avLst/>
          </a:prstGeom>
        </p:spPr>
        <p:txBody>
          <a:bodyPr/>
          <a:lstStyle>
            <a:lvl1pPr>
              <a:defRPr/>
            </a:lvl1pPr>
          </a:lstStyle>
          <a:p>
            <a:fld id="{73747BD0-E23F-4D63-9948-AD1A7B7FAA1B}"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5472605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2A53B314-C055-46ED-B41F-D7F751834A9F}"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9137816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060555AD-9472-44C6-A86A-E82E28DA19C3}"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3671780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9383880A-6D90-4E49-948F-D18A5D42113E}"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8667653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0"/>
            <a:ext cx="2286000" cy="61261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0" y="0"/>
            <a:ext cx="6705600" cy="61261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7B449EAA-12A4-472C-8430-1819725FE36E}"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520083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38011BA4-4F7F-44BF-B319-47F92CCB83A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66944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324333FA-739C-436F-B8EA-B47258ED0B50}"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5575915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533400" y="228600"/>
            <a:ext cx="914400" cy="91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50466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848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371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1600" y="38100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248400"/>
            <a:ext cx="2514600" cy="457200"/>
          </a:xfrm>
          <a:prstGeom prst="rect">
            <a:avLst/>
          </a:prstGeom>
        </p:spPr>
        <p:txBody>
          <a:bodyPr/>
          <a:lstStyle>
            <a:lvl1pPr>
              <a:defRPr/>
            </a:lvl1pPr>
          </a:lstStyle>
          <a:p>
            <a:pPr>
              <a:defRPr/>
            </a:pPr>
            <a:r>
              <a:rPr lang="en-US">
                <a:solidFill>
                  <a:srgbClr val="000000"/>
                </a:solidFill>
                <a:latin typeface="Arial"/>
              </a:rPr>
              <a:t>U. Wienands, SLAC</a:t>
            </a:r>
          </a:p>
          <a:p>
            <a:pPr>
              <a:defRPr/>
            </a:pPr>
            <a:r>
              <a:rPr lang="en-US">
                <a:solidFill>
                  <a:srgbClr val="000000"/>
                </a:solidFill>
                <a:latin typeface="Arial"/>
              </a:rPr>
              <a:t>FPCP Torino, 29-May-10</a:t>
            </a:r>
          </a:p>
        </p:txBody>
      </p:sp>
      <p:sp>
        <p:nvSpPr>
          <p:cNvPr id="6" name="Slide Number Placeholder 5"/>
          <p:cNvSpPr>
            <a:spLocks noGrp="1"/>
          </p:cNvSpPr>
          <p:nvPr>
            <p:ph type="sldNum" sz="quarter" idx="11"/>
          </p:nvPr>
        </p:nvSpPr>
        <p:spPr>
          <a:xfrm>
            <a:off x="3505200" y="6248400"/>
            <a:ext cx="1905000" cy="457200"/>
          </a:xfrm>
          <a:prstGeom prst="rect">
            <a:avLst/>
          </a:prstGeom>
        </p:spPr>
        <p:txBody>
          <a:bodyPr/>
          <a:lstStyle>
            <a:lvl1pPr>
              <a:defRPr/>
            </a:lvl1pPr>
          </a:lstStyle>
          <a:p>
            <a:pPr>
              <a:defRPr/>
            </a:pPr>
            <a:fld id="{D41B1B12-666A-E743-98FE-72352B4FB74F}"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834984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CC93AE55-7472-400F-AE43-CDCAF5438BDB}" type="slidenum">
              <a:rPr lang="en-US">
                <a:solidFill>
                  <a:srgbClr val="FFFFFF"/>
                </a:solidFill>
                <a:latin typeface="Arial"/>
              </a:rPr>
              <a:pPr/>
              <a:t>‹#›</a:t>
            </a:fld>
            <a:endParaRPr lang="en-US" dirty="0">
              <a:solidFill>
                <a:srgbClr val="FFFFFF"/>
              </a:solidFill>
              <a:latin typeface="Arial"/>
            </a:endParaRPr>
          </a:p>
        </p:txBody>
      </p:sp>
      <p:pic>
        <p:nvPicPr>
          <p:cNvPr id="8194" name="Picture 2" descr="C:\SuperB\Figures&amp;Movies\weblogo5.gif"/>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9553" y="6355086"/>
            <a:ext cx="792088" cy="50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2420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91DD9BB2-ABFE-47E7-A3CC-BC47A8E62751}"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837466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0CBE0ECB-5CB3-48BF-9888-9E0878C2BAF4}"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5523159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38011BA4-4F7F-44BF-B319-47F92CCB83AA}"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639782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8" name="Segnaposto piè di pagina 7"/>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9" name="Segnaposto numero diapositiva 8"/>
          <p:cNvSpPr>
            <a:spLocks noGrp="1"/>
          </p:cNvSpPr>
          <p:nvPr>
            <p:ph type="sldNum" sz="quarter" idx="12"/>
          </p:nvPr>
        </p:nvSpPr>
        <p:spPr>
          <a:xfrm>
            <a:off x="6553200" y="6245225"/>
            <a:ext cx="2133600" cy="476250"/>
          </a:xfrm>
          <a:prstGeom prst="rect">
            <a:avLst/>
          </a:prstGeom>
        </p:spPr>
        <p:txBody>
          <a:bodyPr/>
          <a:lstStyle>
            <a:lvl1pPr>
              <a:defRPr/>
            </a:lvl1pPr>
          </a:lstStyle>
          <a:p>
            <a:fld id="{B8F4BE43-6CD9-4592-A741-8972DB5A3AAA}"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2009659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4" name="Segnaposto piè di pagina 3"/>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5" name="Segnaposto numero diapositiva 4"/>
          <p:cNvSpPr>
            <a:spLocks noGrp="1"/>
          </p:cNvSpPr>
          <p:nvPr>
            <p:ph type="sldNum" sz="quarter" idx="12"/>
          </p:nvPr>
        </p:nvSpPr>
        <p:spPr>
          <a:xfrm>
            <a:off x="6553200" y="6245225"/>
            <a:ext cx="2133600" cy="476250"/>
          </a:xfrm>
          <a:prstGeom prst="rect">
            <a:avLst/>
          </a:prstGeom>
        </p:spPr>
        <p:txBody>
          <a:bodyPr/>
          <a:lstStyle>
            <a:lvl1pPr>
              <a:defRPr/>
            </a:lvl1pPr>
          </a:lstStyle>
          <a:p>
            <a:fld id="{3EE96369-2F0F-4DCD-8BD0-19381B14AD11}"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3466010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3" name="Segnaposto piè di pagina 2"/>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4" name="Segnaposto numero diapositiva 3"/>
          <p:cNvSpPr>
            <a:spLocks noGrp="1"/>
          </p:cNvSpPr>
          <p:nvPr>
            <p:ph type="sldNum" sz="quarter" idx="12"/>
          </p:nvPr>
        </p:nvSpPr>
        <p:spPr>
          <a:xfrm>
            <a:off x="6553200" y="6245225"/>
            <a:ext cx="2133600" cy="476250"/>
          </a:xfrm>
          <a:prstGeom prst="rect">
            <a:avLst/>
          </a:prstGeom>
        </p:spPr>
        <p:txBody>
          <a:bodyPr/>
          <a:lstStyle>
            <a:lvl1pPr>
              <a:defRPr/>
            </a:lvl1pPr>
          </a:lstStyle>
          <a:p>
            <a:fld id="{73747BD0-E23F-4D63-9948-AD1A7B7FAA1B}"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276290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endParaRPr>
          </a:p>
        </p:txBody>
      </p:sp>
      <p:sp>
        <p:nvSpPr>
          <p:cNvPr id="8" name="Segnaposto piè di pagina 7"/>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endParaRPr>
          </a:p>
        </p:txBody>
      </p:sp>
      <p:sp>
        <p:nvSpPr>
          <p:cNvPr id="9" name="Segnaposto numero diapositiva 8"/>
          <p:cNvSpPr>
            <a:spLocks noGrp="1"/>
          </p:cNvSpPr>
          <p:nvPr>
            <p:ph type="sldNum" sz="quarter" idx="12"/>
          </p:nvPr>
        </p:nvSpPr>
        <p:spPr>
          <a:xfrm>
            <a:off x="6553200" y="6245225"/>
            <a:ext cx="2133600" cy="476250"/>
          </a:xfrm>
          <a:prstGeom prst="rect">
            <a:avLst/>
          </a:prstGeom>
        </p:spPr>
        <p:txBody>
          <a:bodyPr/>
          <a:lstStyle>
            <a:lvl1pPr>
              <a:defRPr/>
            </a:lvl1pPr>
          </a:lstStyle>
          <a:p>
            <a:fld id="{B8F4BE43-6CD9-4592-A741-8972DB5A3AA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5432280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2A53B314-C055-46ED-B41F-D7F751834A9F}"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15875945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060555AD-9472-44C6-A86A-E82E28DA19C3}"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75419952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9383880A-6D90-4E49-948F-D18A5D42113E}"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42447718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58000" y="0"/>
            <a:ext cx="2286000" cy="6126163"/>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0" y="0"/>
            <a:ext cx="6705600" cy="61261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5" name="Segnaposto piè di pagina 4"/>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6" name="Segnaposto numero diapositiva 5"/>
          <p:cNvSpPr>
            <a:spLocks noGrp="1"/>
          </p:cNvSpPr>
          <p:nvPr>
            <p:ph type="sldNum" sz="quarter" idx="12"/>
          </p:nvPr>
        </p:nvSpPr>
        <p:spPr>
          <a:xfrm>
            <a:off x="6553200" y="6245225"/>
            <a:ext cx="2133600" cy="476250"/>
          </a:xfrm>
          <a:prstGeom prst="rect">
            <a:avLst/>
          </a:prstGeom>
        </p:spPr>
        <p:txBody>
          <a:bodyPr/>
          <a:lstStyle>
            <a:lvl1pPr>
              <a:defRPr/>
            </a:lvl1pPr>
          </a:lstStyle>
          <a:p>
            <a:fld id="{7B449EAA-12A4-472C-8430-1819725FE36E}"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84253791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Obj" preserve="1">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0" y="0"/>
            <a:ext cx="9144000" cy="11430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57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latin typeface="Arial"/>
            </a:endParaRPr>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latin typeface="Arial"/>
            </a:endParaRPr>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324333FA-739C-436F-B8EA-B47258ED0B50}" type="slidenum">
              <a:rPr lang="en-US">
                <a:solidFill>
                  <a:srgbClr val="FFFFFF"/>
                </a:solidFill>
                <a:latin typeface="Arial"/>
              </a:rPr>
              <a:pPr/>
              <a:t>‹#›</a:t>
            </a:fld>
            <a:endParaRPr lang="en-US">
              <a:solidFill>
                <a:srgbClr val="FFFFFF"/>
              </a:solidFill>
              <a:latin typeface="Arial"/>
            </a:endParaRPr>
          </a:p>
        </p:txBody>
      </p:sp>
    </p:spTree>
    <p:extLst>
      <p:ext uri="{BB962C8B-B14F-4D97-AF65-F5344CB8AC3E}">
        <p14:creationId xmlns:p14="http://schemas.microsoft.com/office/powerpoint/2010/main" val="38191551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0"/>
          </p:nvPr>
        </p:nvSpPr>
        <p:spPr>
          <a:xfrm>
            <a:off x="-533400" y="228600"/>
            <a:ext cx="914400" cy="91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1860145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848600"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13716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371600" y="3810000"/>
            <a:ext cx="77724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0" y="6248400"/>
            <a:ext cx="2514600" cy="457200"/>
          </a:xfrm>
          <a:prstGeom prst="rect">
            <a:avLst/>
          </a:prstGeom>
        </p:spPr>
        <p:txBody>
          <a:bodyPr/>
          <a:lstStyle>
            <a:lvl1pPr>
              <a:defRPr/>
            </a:lvl1pPr>
          </a:lstStyle>
          <a:p>
            <a:pPr>
              <a:defRPr/>
            </a:pPr>
            <a:r>
              <a:rPr lang="en-US">
                <a:solidFill>
                  <a:srgbClr val="000000"/>
                </a:solidFill>
                <a:latin typeface="Arial"/>
              </a:rPr>
              <a:t>U. Wienands, SLAC</a:t>
            </a:r>
          </a:p>
          <a:p>
            <a:pPr>
              <a:defRPr/>
            </a:pPr>
            <a:r>
              <a:rPr lang="en-US">
                <a:solidFill>
                  <a:srgbClr val="000000"/>
                </a:solidFill>
                <a:latin typeface="Arial"/>
              </a:rPr>
              <a:t>FPCP Torino, 29-May-10</a:t>
            </a:r>
          </a:p>
        </p:txBody>
      </p:sp>
      <p:sp>
        <p:nvSpPr>
          <p:cNvPr id="6" name="Slide Number Placeholder 5"/>
          <p:cNvSpPr>
            <a:spLocks noGrp="1"/>
          </p:cNvSpPr>
          <p:nvPr>
            <p:ph type="sldNum" sz="quarter" idx="11"/>
          </p:nvPr>
        </p:nvSpPr>
        <p:spPr>
          <a:xfrm>
            <a:off x="3505200" y="6248400"/>
            <a:ext cx="1905000" cy="457200"/>
          </a:xfrm>
          <a:prstGeom prst="rect">
            <a:avLst/>
          </a:prstGeom>
        </p:spPr>
        <p:txBody>
          <a:bodyPr/>
          <a:lstStyle>
            <a:lvl1pPr>
              <a:defRPr/>
            </a:lvl1pPr>
          </a:lstStyle>
          <a:p>
            <a:pPr>
              <a:defRPr/>
            </a:pPr>
            <a:fld id="{D41B1B12-666A-E743-98FE-72352B4FB74F}"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095915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endParaRPr>
          </a:p>
        </p:txBody>
      </p:sp>
      <p:sp>
        <p:nvSpPr>
          <p:cNvPr id="4" name="Segnaposto piè di pagina 3"/>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endParaRPr>
          </a:p>
        </p:txBody>
      </p:sp>
      <p:sp>
        <p:nvSpPr>
          <p:cNvPr id="5" name="Segnaposto numero diapositiva 4"/>
          <p:cNvSpPr>
            <a:spLocks noGrp="1"/>
          </p:cNvSpPr>
          <p:nvPr>
            <p:ph type="sldNum" sz="quarter" idx="12"/>
          </p:nvPr>
        </p:nvSpPr>
        <p:spPr>
          <a:xfrm>
            <a:off x="6553200" y="6245225"/>
            <a:ext cx="2133600" cy="476250"/>
          </a:xfrm>
          <a:prstGeom prst="rect">
            <a:avLst/>
          </a:prstGeom>
        </p:spPr>
        <p:txBody>
          <a:bodyPr/>
          <a:lstStyle>
            <a:lvl1pPr>
              <a:defRPr/>
            </a:lvl1pPr>
          </a:lstStyle>
          <a:p>
            <a:fld id="{3EE96369-2F0F-4DCD-8BD0-19381B14AD1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7965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endParaRPr>
          </a:p>
        </p:txBody>
      </p:sp>
      <p:sp>
        <p:nvSpPr>
          <p:cNvPr id="3" name="Segnaposto piè di pagina 2"/>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endParaRPr>
          </a:p>
        </p:txBody>
      </p:sp>
      <p:sp>
        <p:nvSpPr>
          <p:cNvPr id="4" name="Segnaposto numero diapositiva 3"/>
          <p:cNvSpPr>
            <a:spLocks noGrp="1"/>
          </p:cNvSpPr>
          <p:nvPr>
            <p:ph type="sldNum" sz="quarter" idx="12"/>
          </p:nvPr>
        </p:nvSpPr>
        <p:spPr>
          <a:xfrm>
            <a:off x="6553200" y="6245225"/>
            <a:ext cx="2133600" cy="476250"/>
          </a:xfrm>
          <a:prstGeom prst="rect">
            <a:avLst/>
          </a:prstGeom>
        </p:spPr>
        <p:txBody>
          <a:bodyPr/>
          <a:lstStyle>
            <a:lvl1pPr>
              <a:defRPr/>
            </a:lvl1pPr>
          </a:lstStyle>
          <a:p>
            <a:fld id="{73747BD0-E23F-4D63-9948-AD1A7B7FAA1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98489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2A53B314-C055-46ED-B41F-D7F751834A9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4404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a:xfrm>
            <a:off x="457200" y="6245225"/>
            <a:ext cx="2133600" cy="476250"/>
          </a:xfrm>
          <a:prstGeom prst="rect">
            <a:avLst/>
          </a:prstGeom>
        </p:spPr>
        <p:txBody>
          <a:bodyPr/>
          <a:lstStyle>
            <a:lvl1pPr>
              <a:defRPr/>
            </a:lvl1pPr>
          </a:lstStyle>
          <a:p>
            <a:endParaRPr lang="en-US">
              <a:solidFill>
                <a:srgbClr val="FFFFFF"/>
              </a:solidFill>
            </a:endParaRPr>
          </a:p>
        </p:txBody>
      </p:sp>
      <p:sp>
        <p:nvSpPr>
          <p:cNvPr id="6" name="Segnaposto piè di pagina 5"/>
          <p:cNvSpPr>
            <a:spLocks noGrp="1"/>
          </p:cNvSpPr>
          <p:nvPr>
            <p:ph type="ftr" sz="quarter" idx="11"/>
          </p:nvPr>
        </p:nvSpPr>
        <p:spPr>
          <a:xfrm>
            <a:off x="3124200" y="6245225"/>
            <a:ext cx="2895600" cy="476250"/>
          </a:xfrm>
          <a:prstGeom prst="rect">
            <a:avLst/>
          </a:prstGeom>
        </p:spPr>
        <p:txBody>
          <a:bodyPr/>
          <a:lstStyle>
            <a:lvl1pPr>
              <a:defRPr/>
            </a:lvl1pPr>
          </a:lstStyle>
          <a:p>
            <a:endParaRPr lang="en-US">
              <a:solidFill>
                <a:srgbClr val="FFFFFF"/>
              </a:solidFill>
            </a:endParaRPr>
          </a:p>
        </p:txBody>
      </p:sp>
      <p:sp>
        <p:nvSpPr>
          <p:cNvPr id="7" name="Segnaposto numero diapositiva 6"/>
          <p:cNvSpPr>
            <a:spLocks noGrp="1"/>
          </p:cNvSpPr>
          <p:nvPr>
            <p:ph type="sldNum" sz="quarter" idx="12"/>
          </p:nvPr>
        </p:nvSpPr>
        <p:spPr>
          <a:xfrm>
            <a:off x="6553200" y="6245225"/>
            <a:ext cx="2133600" cy="476250"/>
          </a:xfrm>
          <a:prstGeom prst="rect">
            <a:avLst/>
          </a:prstGeom>
        </p:spPr>
        <p:txBody>
          <a:bodyPr/>
          <a:lstStyle>
            <a:lvl1pPr>
              <a:defRPr/>
            </a:lvl1pPr>
          </a:lstStyle>
          <a:p>
            <a:fld id="{060555AD-9472-44C6-A86A-E82E28DA19C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04599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gif"/><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2" Type="http://schemas.openxmlformats.org/officeDocument/2006/relationships/slideLayout" Target="../slideLayouts/slideLayout26.xml"/><Relationship Id="rId13" Type="http://schemas.openxmlformats.org/officeDocument/2006/relationships/slideLayout" Target="../slideLayouts/slideLayout27.xml"/><Relationship Id="rId14" Type="http://schemas.openxmlformats.org/officeDocument/2006/relationships/slideLayout" Target="../slideLayouts/slideLayout28.xml"/><Relationship Id="rId15" Type="http://schemas.openxmlformats.org/officeDocument/2006/relationships/theme" Target="../theme/theme2.xml"/><Relationship Id="rId16" Type="http://schemas.openxmlformats.org/officeDocument/2006/relationships/image" Target="../media/image1.png"/><Relationship Id="rId17" Type="http://schemas.openxmlformats.org/officeDocument/2006/relationships/image" Target="../media/image2.gif"/><Relationship Id="rId18" Type="http://schemas.openxmlformats.org/officeDocument/2006/relationships/image" Target="../media/image3.png"/><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 Id="rId9" Type="http://schemas.openxmlformats.org/officeDocument/2006/relationships/slideLayout" Target="../slideLayouts/slideLayout23.xml"/><Relationship Id="rId10"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9.xml"/><Relationship Id="rId12" Type="http://schemas.openxmlformats.org/officeDocument/2006/relationships/slideLayout" Target="../slideLayouts/slideLayout40.xml"/><Relationship Id="rId13" Type="http://schemas.openxmlformats.org/officeDocument/2006/relationships/slideLayout" Target="../slideLayouts/slideLayout41.xml"/><Relationship Id="rId14" Type="http://schemas.openxmlformats.org/officeDocument/2006/relationships/slideLayout" Target="../slideLayouts/slideLayout42.xml"/><Relationship Id="rId15" Type="http://schemas.openxmlformats.org/officeDocument/2006/relationships/theme" Target="../theme/theme3.xml"/><Relationship Id="rId16" Type="http://schemas.openxmlformats.org/officeDocument/2006/relationships/image" Target="../media/image1.png"/><Relationship Id="rId17" Type="http://schemas.openxmlformats.org/officeDocument/2006/relationships/image" Target="../media/image2.gif"/><Relationship Id="rId18" Type="http://schemas.openxmlformats.org/officeDocument/2006/relationships/image" Target="../media/image3.png"/><Relationship Id="rId1" Type="http://schemas.openxmlformats.org/officeDocument/2006/relationships/slideLayout" Target="../slideLayouts/slideLayout29.xml"/><Relationship Id="rId2" Type="http://schemas.openxmlformats.org/officeDocument/2006/relationships/slideLayout" Target="../slideLayouts/slideLayout30.xml"/><Relationship Id="rId3" Type="http://schemas.openxmlformats.org/officeDocument/2006/relationships/slideLayout" Target="../slideLayouts/slideLayout31.xml"/><Relationship Id="rId4" Type="http://schemas.openxmlformats.org/officeDocument/2006/relationships/slideLayout" Target="../slideLayouts/slideLayout32.xml"/><Relationship Id="rId5" Type="http://schemas.openxmlformats.org/officeDocument/2006/relationships/slideLayout" Target="../slideLayouts/slideLayout33.xml"/><Relationship Id="rId6" Type="http://schemas.openxmlformats.org/officeDocument/2006/relationships/slideLayout" Target="../slideLayouts/slideLayout34.xml"/><Relationship Id="rId7" Type="http://schemas.openxmlformats.org/officeDocument/2006/relationships/slideLayout" Target="../slideLayouts/slideLayout35.xml"/><Relationship Id="rId8" Type="http://schemas.openxmlformats.org/officeDocument/2006/relationships/slideLayout" Target="../slideLayouts/slideLayout36.xml"/><Relationship Id="rId9" Type="http://schemas.openxmlformats.org/officeDocument/2006/relationships/slideLayout" Target="../slideLayouts/slideLayout37.xml"/><Relationship Id="rId10"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3.xml"/><Relationship Id="rId12" Type="http://schemas.openxmlformats.org/officeDocument/2006/relationships/slideLayout" Target="../slideLayouts/slideLayout54.xml"/><Relationship Id="rId13" Type="http://schemas.openxmlformats.org/officeDocument/2006/relationships/slideLayout" Target="../slideLayouts/slideLayout55.xml"/><Relationship Id="rId14" Type="http://schemas.openxmlformats.org/officeDocument/2006/relationships/slideLayout" Target="../slideLayouts/slideLayout56.xml"/><Relationship Id="rId15" Type="http://schemas.openxmlformats.org/officeDocument/2006/relationships/theme" Target="../theme/theme4.xml"/><Relationship Id="rId16" Type="http://schemas.openxmlformats.org/officeDocument/2006/relationships/image" Target="../media/image1.png"/><Relationship Id="rId17" Type="http://schemas.openxmlformats.org/officeDocument/2006/relationships/image" Target="../media/image2.gif"/><Relationship Id="rId18" Type="http://schemas.openxmlformats.org/officeDocument/2006/relationships/image" Target="../media/image3.png"/><Relationship Id="rId1" Type="http://schemas.openxmlformats.org/officeDocument/2006/relationships/slideLayout" Target="../slideLayouts/slideLayout43.xml"/><Relationship Id="rId2" Type="http://schemas.openxmlformats.org/officeDocument/2006/relationships/slideLayout" Target="../slideLayouts/slideLayout44.xml"/><Relationship Id="rId3" Type="http://schemas.openxmlformats.org/officeDocument/2006/relationships/slideLayout" Target="../slideLayouts/slideLayout45.xml"/><Relationship Id="rId4" Type="http://schemas.openxmlformats.org/officeDocument/2006/relationships/slideLayout" Target="../slideLayouts/slideLayout46.xml"/><Relationship Id="rId5" Type="http://schemas.openxmlformats.org/officeDocument/2006/relationships/slideLayout" Target="../slideLayouts/slideLayout47.xml"/><Relationship Id="rId6" Type="http://schemas.openxmlformats.org/officeDocument/2006/relationships/slideLayout" Target="../slideLayouts/slideLayout48.xml"/><Relationship Id="rId7" Type="http://schemas.openxmlformats.org/officeDocument/2006/relationships/slideLayout" Target="../slideLayouts/slideLayout49.xml"/><Relationship Id="rId8" Type="http://schemas.openxmlformats.org/officeDocument/2006/relationships/slideLayout" Target="../slideLayouts/slideLayout50.xml"/><Relationship Id="rId9" Type="http://schemas.openxmlformats.org/officeDocument/2006/relationships/slideLayout" Target="../slideLayouts/slideLayout51.xml"/><Relationship Id="rId10"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CC">
                <a:gamma/>
                <a:shade val="41176"/>
                <a:invGamma/>
              </a:srgbClr>
            </a:gs>
            <a:gs pos="100000">
              <a:srgbClr val="0033CC"/>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3"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383338"/>
            <a:ext cx="511175" cy="47466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SuperB\Figures&amp;Movies\weblogo5.gif"/>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39553" y="6355086"/>
            <a:ext cx="792088" cy="50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9340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rtl="0" fontAlgn="base">
        <a:spcBef>
          <a:spcPct val="0"/>
        </a:spcBef>
        <a:spcAft>
          <a:spcPct val="0"/>
        </a:spcAft>
        <a:defRPr sz="4400" i="1">
          <a:solidFill>
            <a:schemeClr val="bg1"/>
          </a:solidFill>
          <a:latin typeface="+mj-lt"/>
          <a:ea typeface="+mj-ea"/>
          <a:cs typeface="+mj-cs"/>
        </a:defRPr>
      </a:lvl1pPr>
      <a:lvl2pPr algn="ctr" rtl="0" fontAlgn="base">
        <a:spcBef>
          <a:spcPct val="0"/>
        </a:spcBef>
        <a:spcAft>
          <a:spcPct val="0"/>
        </a:spcAft>
        <a:defRPr sz="4400" i="1">
          <a:solidFill>
            <a:schemeClr val="bg1"/>
          </a:solidFill>
          <a:latin typeface="Arial" pitchFamily="34" charset="0"/>
        </a:defRPr>
      </a:lvl2pPr>
      <a:lvl3pPr algn="ctr" rtl="0" fontAlgn="base">
        <a:spcBef>
          <a:spcPct val="0"/>
        </a:spcBef>
        <a:spcAft>
          <a:spcPct val="0"/>
        </a:spcAft>
        <a:defRPr sz="4400" i="1">
          <a:solidFill>
            <a:schemeClr val="bg1"/>
          </a:solidFill>
          <a:latin typeface="Arial" pitchFamily="34" charset="0"/>
        </a:defRPr>
      </a:lvl3pPr>
      <a:lvl4pPr algn="ctr" rtl="0" fontAlgn="base">
        <a:spcBef>
          <a:spcPct val="0"/>
        </a:spcBef>
        <a:spcAft>
          <a:spcPct val="0"/>
        </a:spcAft>
        <a:defRPr sz="4400" i="1">
          <a:solidFill>
            <a:schemeClr val="bg1"/>
          </a:solidFill>
          <a:latin typeface="Arial" pitchFamily="34" charset="0"/>
        </a:defRPr>
      </a:lvl4pPr>
      <a:lvl5pPr algn="ctr" rtl="0" fontAlgn="base">
        <a:spcBef>
          <a:spcPct val="0"/>
        </a:spcBef>
        <a:spcAft>
          <a:spcPct val="0"/>
        </a:spcAft>
        <a:defRPr sz="4400" i="1">
          <a:solidFill>
            <a:schemeClr val="bg1"/>
          </a:solidFill>
          <a:latin typeface="Arial" pitchFamily="34" charset="0"/>
        </a:defRPr>
      </a:lvl5pPr>
      <a:lvl6pPr marL="457200" algn="ctr" rtl="0" fontAlgn="base">
        <a:spcBef>
          <a:spcPct val="0"/>
        </a:spcBef>
        <a:spcAft>
          <a:spcPct val="0"/>
        </a:spcAft>
        <a:defRPr sz="4400" i="1">
          <a:solidFill>
            <a:schemeClr val="bg1"/>
          </a:solidFill>
          <a:latin typeface="Arial" pitchFamily="34" charset="0"/>
        </a:defRPr>
      </a:lvl6pPr>
      <a:lvl7pPr marL="914400" algn="ctr" rtl="0" fontAlgn="base">
        <a:spcBef>
          <a:spcPct val="0"/>
        </a:spcBef>
        <a:spcAft>
          <a:spcPct val="0"/>
        </a:spcAft>
        <a:defRPr sz="4400" i="1">
          <a:solidFill>
            <a:schemeClr val="bg1"/>
          </a:solidFill>
          <a:latin typeface="Arial" pitchFamily="34" charset="0"/>
        </a:defRPr>
      </a:lvl7pPr>
      <a:lvl8pPr marL="1371600" algn="ctr" rtl="0" fontAlgn="base">
        <a:spcBef>
          <a:spcPct val="0"/>
        </a:spcBef>
        <a:spcAft>
          <a:spcPct val="0"/>
        </a:spcAft>
        <a:defRPr sz="4400" i="1">
          <a:solidFill>
            <a:schemeClr val="bg1"/>
          </a:solidFill>
          <a:latin typeface="Arial" pitchFamily="34" charset="0"/>
        </a:defRPr>
      </a:lvl8pPr>
      <a:lvl9pPr marL="1828800" algn="ctr" rtl="0" fontAlgn="base">
        <a:spcBef>
          <a:spcPct val="0"/>
        </a:spcBef>
        <a:spcAft>
          <a:spcPct val="0"/>
        </a:spcAft>
        <a:defRPr sz="4400" i="1">
          <a:solidFill>
            <a:schemeClr val="bg1"/>
          </a:solidFill>
          <a:latin typeface="Arial" pitchFamily="34" charset="0"/>
        </a:defRPr>
      </a:lvl9pPr>
    </p:titleStyle>
    <p:bodyStyle>
      <a:lvl1pPr marL="342900" indent="-342900" algn="l" rtl="0" fontAlgn="base">
        <a:spcBef>
          <a:spcPct val="20000"/>
        </a:spcBef>
        <a:spcAft>
          <a:spcPct val="0"/>
        </a:spcAft>
        <a:buSzPct val="85000"/>
        <a:buBlip>
          <a:blip r:embed="rId18"/>
        </a:buBlip>
        <a:defRPr sz="3200">
          <a:solidFill>
            <a:schemeClr val="bg1"/>
          </a:solidFill>
          <a:latin typeface="+mn-lt"/>
          <a:ea typeface="+mn-ea"/>
          <a:cs typeface="+mn-cs"/>
        </a:defRPr>
      </a:lvl1pPr>
      <a:lvl2pPr marL="742950" indent="-285750" algn="l" rtl="0" fontAlgn="base">
        <a:spcBef>
          <a:spcPct val="20000"/>
        </a:spcBef>
        <a:spcAft>
          <a:spcPct val="0"/>
        </a:spcAft>
        <a:buFont typeface="Wingdings" pitchFamily="2" charset="2"/>
        <a:buChar char="Ø"/>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CC">
                <a:gamma/>
                <a:shade val="41176"/>
                <a:invGamma/>
              </a:srgbClr>
            </a:gs>
            <a:gs pos="100000">
              <a:srgbClr val="0033CC"/>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3"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383338"/>
            <a:ext cx="511175" cy="47466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SuperB\Figures&amp;Movies\weblogo5.gif"/>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39553" y="6355086"/>
            <a:ext cx="792088" cy="50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6720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txStyles>
    <p:titleStyle>
      <a:lvl1pPr algn="ctr" rtl="0" fontAlgn="base">
        <a:spcBef>
          <a:spcPct val="0"/>
        </a:spcBef>
        <a:spcAft>
          <a:spcPct val="0"/>
        </a:spcAft>
        <a:defRPr sz="4400" i="1">
          <a:solidFill>
            <a:schemeClr val="bg1"/>
          </a:solidFill>
          <a:latin typeface="+mj-lt"/>
          <a:ea typeface="+mj-ea"/>
          <a:cs typeface="+mj-cs"/>
        </a:defRPr>
      </a:lvl1pPr>
      <a:lvl2pPr algn="ctr" rtl="0" fontAlgn="base">
        <a:spcBef>
          <a:spcPct val="0"/>
        </a:spcBef>
        <a:spcAft>
          <a:spcPct val="0"/>
        </a:spcAft>
        <a:defRPr sz="4400" i="1">
          <a:solidFill>
            <a:schemeClr val="bg1"/>
          </a:solidFill>
          <a:latin typeface="Arial" pitchFamily="34" charset="0"/>
        </a:defRPr>
      </a:lvl2pPr>
      <a:lvl3pPr algn="ctr" rtl="0" fontAlgn="base">
        <a:spcBef>
          <a:spcPct val="0"/>
        </a:spcBef>
        <a:spcAft>
          <a:spcPct val="0"/>
        </a:spcAft>
        <a:defRPr sz="4400" i="1">
          <a:solidFill>
            <a:schemeClr val="bg1"/>
          </a:solidFill>
          <a:latin typeface="Arial" pitchFamily="34" charset="0"/>
        </a:defRPr>
      </a:lvl3pPr>
      <a:lvl4pPr algn="ctr" rtl="0" fontAlgn="base">
        <a:spcBef>
          <a:spcPct val="0"/>
        </a:spcBef>
        <a:spcAft>
          <a:spcPct val="0"/>
        </a:spcAft>
        <a:defRPr sz="4400" i="1">
          <a:solidFill>
            <a:schemeClr val="bg1"/>
          </a:solidFill>
          <a:latin typeface="Arial" pitchFamily="34" charset="0"/>
        </a:defRPr>
      </a:lvl4pPr>
      <a:lvl5pPr algn="ctr" rtl="0" fontAlgn="base">
        <a:spcBef>
          <a:spcPct val="0"/>
        </a:spcBef>
        <a:spcAft>
          <a:spcPct val="0"/>
        </a:spcAft>
        <a:defRPr sz="4400" i="1">
          <a:solidFill>
            <a:schemeClr val="bg1"/>
          </a:solidFill>
          <a:latin typeface="Arial" pitchFamily="34" charset="0"/>
        </a:defRPr>
      </a:lvl5pPr>
      <a:lvl6pPr marL="457200" algn="ctr" rtl="0" fontAlgn="base">
        <a:spcBef>
          <a:spcPct val="0"/>
        </a:spcBef>
        <a:spcAft>
          <a:spcPct val="0"/>
        </a:spcAft>
        <a:defRPr sz="4400" i="1">
          <a:solidFill>
            <a:schemeClr val="bg1"/>
          </a:solidFill>
          <a:latin typeface="Arial" pitchFamily="34" charset="0"/>
        </a:defRPr>
      </a:lvl6pPr>
      <a:lvl7pPr marL="914400" algn="ctr" rtl="0" fontAlgn="base">
        <a:spcBef>
          <a:spcPct val="0"/>
        </a:spcBef>
        <a:spcAft>
          <a:spcPct val="0"/>
        </a:spcAft>
        <a:defRPr sz="4400" i="1">
          <a:solidFill>
            <a:schemeClr val="bg1"/>
          </a:solidFill>
          <a:latin typeface="Arial" pitchFamily="34" charset="0"/>
        </a:defRPr>
      </a:lvl7pPr>
      <a:lvl8pPr marL="1371600" algn="ctr" rtl="0" fontAlgn="base">
        <a:spcBef>
          <a:spcPct val="0"/>
        </a:spcBef>
        <a:spcAft>
          <a:spcPct val="0"/>
        </a:spcAft>
        <a:defRPr sz="4400" i="1">
          <a:solidFill>
            <a:schemeClr val="bg1"/>
          </a:solidFill>
          <a:latin typeface="Arial" pitchFamily="34" charset="0"/>
        </a:defRPr>
      </a:lvl8pPr>
      <a:lvl9pPr marL="1828800" algn="ctr" rtl="0" fontAlgn="base">
        <a:spcBef>
          <a:spcPct val="0"/>
        </a:spcBef>
        <a:spcAft>
          <a:spcPct val="0"/>
        </a:spcAft>
        <a:defRPr sz="4400" i="1">
          <a:solidFill>
            <a:schemeClr val="bg1"/>
          </a:solidFill>
          <a:latin typeface="Arial" pitchFamily="34" charset="0"/>
        </a:defRPr>
      </a:lvl9pPr>
    </p:titleStyle>
    <p:bodyStyle>
      <a:lvl1pPr marL="342900" indent="-342900" algn="l" rtl="0" fontAlgn="base">
        <a:spcBef>
          <a:spcPct val="20000"/>
        </a:spcBef>
        <a:spcAft>
          <a:spcPct val="0"/>
        </a:spcAft>
        <a:buSzPct val="85000"/>
        <a:buBlip>
          <a:blip r:embed="rId18"/>
        </a:buBlip>
        <a:defRPr sz="3200">
          <a:solidFill>
            <a:schemeClr val="bg1"/>
          </a:solidFill>
          <a:latin typeface="+mn-lt"/>
          <a:ea typeface="+mn-ea"/>
          <a:cs typeface="+mn-cs"/>
        </a:defRPr>
      </a:lvl1pPr>
      <a:lvl2pPr marL="742950" indent="-285750" algn="l" rtl="0" fontAlgn="base">
        <a:spcBef>
          <a:spcPct val="20000"/>
        </a:spcBef>
        <a:spcAft>
          <a:spcPct val="0"/>
        </a:spcAft>
        <a:buFont typeface="Wingdings" pitchFamily="2" charset="2"/>
        <a:buChar char="Ø"/>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CC">
                <a:gamma/>
                <a:shade val="41176"/>
                <a:invGamma/>
              </a:srgbClr>
            </a:gs>
            <a:gs pos="100000">
              <a:srgbClr val="0033CC"/>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3"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383338"/>
            <a:ext cx="511175" cy="47466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SuperB\Figures&amp;Movies\weblogo5.gif"/>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39553" y="6355086"/>
            <a:ext cx="792088" cy="50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46359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Lst>
  <p:txStyles>
    <p:titleStyle>
      <a:lvl1pPr algn="ctr" rtl="0" fontAlgn="base">
        <a:spcBef>
          <a:spcPct val="0"/>
        </a:spcBef>
        <a:spcAft>
          <a:spcPct val="0"/>
        </a:spcAft>
        <a:defRPr sz="4400" i="1">
          <a:solidFill>
            <a:schemeClr val="bg1"/>
          </a:solidFill>
          <a:latin typeface="+mj-lt"/>
          <a:ea typeface="+mj-ea"/>
          <a:cs typeface="+mj-cs"/>
        </a:defRPr>
      </a:lvl1pPr>
      <a:lvl2pPr algn="ctr" rtl="0" fontAlgn="base">
        <a:spcBef>
          <a:spcPct val="0"/>
        </a:spcBef>
        <a:spcAft>
          <a:spcPct val="0"/>
        </a:spcAft>
        <a:defRPr sz="4400" i="1">
          <a:solidFill>
            <a:schemeClr val="bg1"/>
          </a:solidFill>
          <a:latin typeface="Arial" pitchFamily="34" charset="0"/>
        </a:defRPr>
      </a:lvl2pPr>
      <a:lvl3pPr algn="ctr" rtl="0" fontAlgn="base">
        <a:spcBef>
          <a:spcPct val="0"/>
        </a:spcBef>
        <a:spcAft>
          <a:spcPct val="0"/>
        </a:spcAft>
        <a:defRPr sz="4400" i="1">
          <a:solidFill>
            <a:schemeClr val="bg1"/>
          </a:solidFill>
          <a:latin typeface="Arial" pitchFamily="34" charset="0"/>
        </a:defRPr>
      </a:lvl3pPr>
      <a:lvl4pPr algn="ctr" rtl="0" fontAlgn="base">
        <a:spcBef>
          <a:spcPct val="0"/>
        </a:spcBef>
        <a:spcAft>
          <a:spcPct val="0"/>
        </a:spcAft>
        <a:defRPr sz="4400" i="1">
          <a:solidFill>
            <a:schemeClr val="bg1"/>
          </a:solidFill>
          <a:latin typeface="Arial" pitchFamily="34" charset="0"/>
        </a:defRPr>
      </a:lvl4pPr>
      <a:lvl5pPr algn="ctr" rtl="0" fontAlgn="base">
        <a:spcBef>
          <a:spcPct val="0"/>
        </a:spcBef>
        <a:spcAft>
          <a:spcPct val="0"/>
        </a:spcAft>
        <a:defRPr sz="4400" i="1">
          <a:solidFill>
            <a:schemeClr val="bg1"/>
          </a:solidFill>
          <a:latin typeface="Arial" pitchFamily="34" charset="0"/>
        </a:defRPr>
      </a:lvl5pPr>
      <a:lvl6pPr marL="457200" algn="ctr" rtl="0" fontAlgn="base">
        <a:spcBef>
          <a:spcPct val="0"/>
        </a:spcBef>
        <a:spcAft>
          <a:spcPct val="0"/>
        </a:spcAft>
        <a:defRPr sz="4400" i="1">
          <a:solidFill>
            <a:schemeClr val="bg1"/>
          </a:solidFill>
          <a:latin typeface="Arial" pitchFamily="34" charset="0"/>
        </a:defRPr>
      </a:lvl6pPr>
      <a:lvl7pPr marL="914400" algn="ctr" rtl="0" fontAlgn="base">
        <a:spcBef>
          <a:spcPct val="0"/>
        </a:spcBef>
        <a:spcAft>
          <a:spcPct val="0"/>
        </a:spcAft>
        <a:defRPr sz="4400" i="1">
          <a:solidFill>
            <a:schemeClr val="bg1"/>
          </a:solidFill>
          <a:latin typeface="Arial" pitchFamily="34" charset="0"/>
        </a:defRPr>
      </a:lvl7pPr>
      <a:lvl8pPr marL="1371600" algn="ctr" rtl="0" fontAlgn="base">
        <a:spcBef>
          <a:spcPct val="0"/>
        </a:spcBef>
        <a:spcAft>
          <a:spcPct val="0"/>
        </a:spcAft>
        <a:defRPr sz="4400" i="1">
          <a:solidFill>
            <a:schemeClr val="bg1"/>
          </a:solidFill>
          <a:latin typeface="Arial" pitchFamily="34" charset="0"/>
        </a:defRPr>
      </a:lvl8pPr>
      <a:lvl9pPr marL="1828800" algn="ctr" rtl="0" fontAlgn="base">
        <a:spcBef>
          <a:spcPct val="0"/>
        </a:spcBef>
        <a:spcAft>
          <a:spcPct val="0"/>
        </a:spcAft>
        <a:defRPr sz="4400" i="1">
          <a:solidFill>
            <a:schemeClr val="bg1"/>
          </a:solidFill>
          <a:latin typeface="Arial" pitchFamily="34" charset="0"/>
        </a:defRPr>
      </a:lvl9pPr>
    </p:titleStyle>
    <p:bodyStyle>
      <a:lvl1pPr marL="342900" indent="-342900" algn="l" rtl="0" fontAlgn="base">
        <a:spcBef>
          <a:spcPct val="20000"/>
        </a:spcBef>
        <a:spcAft>
          <a:spcPct val="0"/>
        </a:spcAft>
        <a:buSzPct val="85000"/>
        <a:buBlip>
          <a:blip r:embed="rId18"/>
        </a:buBlip>
        <a:defRPr sz="3200">
          <a:solidFill>
            <a:schemeClr val="bg1"/>
          </a:solidFill>
          <a:latin typeface="+mn-lt"/>
          <a:ea typeface="+mn-ea"/>
          <a:cs typeface="+mn-cs"/>
        </a:defRPr>
      </a:lvl1pPr>
      <a:lvl2pPr marL="742950" indent="-285750" algn="l" rtl="0" fontAlgn="base">
        <a:spcBef>
          <a:spcPct val="20000"/>
        </a:spcBef>
        <a:spcAft>
          <a:spcPct val="0"/>
        </a:spcAft>
        <a:buFont typeface="Wingdings" pitchFamily="2" charset="2"/>
        <a:buChar char="Ø"/>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33CC">
                <a:gamma/>
                <a:shade val="41176"/>
                <a:invGamma/>
              </a:srgbClr>
            </a:gs>
            <a:gs pos="100000">
              <a:srgbClr val="0033CC"/>
            </a:gs>
          </a:gsLst>
          <a:lin ang="5400000" scaled="1"/>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143000"/>
          </a:xfrm>
          <a:prstGeom prst="rect">
            <a:avLst/>
          </a:prstGeom>
          <a:solidFill>
            <a:srgbClr val="FF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4103" name="Picture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6383338"/>
            <a:ext cx="511175" cy="474662"/>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descr="C:\SuperB\Figures&amp;Movies\weblogo5.gif"/>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39553" y="6355086"/>
            <a:ext cx="792088" cy="502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48359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Lst>
  <p:txStyles>
    <p:titleStyle>
      <a:lvl1pPr algn="ctr" rtl="0" fontAlgn="base">
        <a:spcBef>
          <a:spcPct val="0"/>
        </a:spcBef>
        <a:spcAft>
          <a:spcPct val="0"/>
        </a:spcAft>
        <a:defRPr sz="4400" i="1">
          <a:solidFill>
            <a:schemeClr val="bg1"/>
          </a:solidFill>
          <a:latin typeface="+mj-lt"/>
          <a:ea typeface="+mj-ea"/>
          <a:cs typeface="+mj-cs"/>
        </a:defRPr>
      </a:lvl1pPr>
      <a:lvl2pPr algn="ctr" rtl="0" fontAlgn="base">
        <a:spcBef>
          <a:spcPct val="0"/>
        </a:spcBef>
        <a:spcAft>
          <a:spcPct val="0"/>
        </a:spcAft>
        <a:defRPr sz="4400" i="1">
          <a:solidFill>
            <a:schemeClr val="bg1"/>
          </a:solidFill>
          <a:latin typeface="Arial" pitchFamily="34" charset="0"/>
        </a:defRPr>
      </a:lvl2pPr>
      <a:lvl3pPr algn="ctr" rtl="0" fontAlgn="base">
        <a:spcBef>
          <a:spcPct val="0"/>
        </a:spcBef>
        <a:spcAft>
          <a:spcPct val="0"/>
        </a:spcAft>
        <a:defRPr sz="4400" i="1">
          <a:solidFill>
            <a:schemeClr val="bg1"/>
          </a:solidFill>
          <a:latin typeface="Arial" pitchFamily="34" charset="0"/>
        </a:defRPr>
      </a:lvl3pPr>
      <a:lvl4pPr algn="ctr" rtl="0" fontAlgn="base">
        <a:spcBef>
          <a:spcPct val="0"/>
        </a:spcBef>
        <a:spcAft>
          <a:spcPct val="0"/>
        </a:spcAft>
        <a:defRPr sz="4400" i="1">
          <a:solidFill>
            <a:schemeClr val="bg1"/>
          </a:solidFill>
          <a:latin typeface="Arial" pitchFamily="34" charset="0"/>
        </a:defRPr>
      </a:lvl4pPr>
      <a:lvl5pPr algn="ctr" rtl="0" fontAlgn="base">
        <a:spcBef>
          <a:spcPct val="0"/>
        </a:spcBef>
        <a:spcAft>
          <a:spcPct val="0"/>
        </a:spcAft>
        <a:defRPr sz="4400" i="1">
          <a:solidFill>
            <a:schemeClr val="bg1"/>
          </a:solidFill>
          <a:latin typeface="Arial" pitchFamily="34" charset="0"/>
        </a:defRPr>
      </a:lvl5pPr>
      <a:lvl6pPr marL="457200" algn="ctr" rtl="0" fontAlgn="base">
        <a:spcBef>
          <a:spcPct val="0"/>
        </a:spcBef>
        <a:spcAft>
          <a:spcPct val="0"/>
        </a:spcAft>
        <a:defRPr sz="4400" i="1">
          <a:solidFill>
            <a:schemeClr val="bg1"/>
          </a:solidFill>
          <a:latin typeface="Arial" pitchFamily="34" charset="0"/>
        </a:defRPr>
      </a:lvl6pPr>
      <a:lvl7pPr marL="914400" algn="ctr" rtl="0" fontAlgn="base">
        <a:spcBef>
          <a:spcPct val="0"/>
        </a:spcBef>
        <a:spcAft>
          <a:spcPct val="0"/>
        </a:spcAft>
        <a:defRPr sz="4400" i="1">
          <a:solidFill>
            <a:schemeClr val="bg1"/>
          </a:solidFill>
          <a:latin typeface="Arial" pitchFamily="34" charset="0"/>
        </a:defRPr>
      </a:lvl7pPr>
      <a:lvl8pPr marL="1371600" algn="ctr" rtl="0" fontAlgn="base">
        <a:spcBef>
          <a:spcPct val="0"/>
        </a:spcBef>
        <a:spcAft>
          <a:spcPct val="0"/>
        </a:spcAft>
        <a:defRPr sz="4400" i="1">
          <a:solidFill>
            <a:schemeClr val="bg1"/>
          </a:solidFill>
          <a:latin typeface="Arial" pitchFamily="34" charset="0"/>
        </a:defRPr>
      </a:lvl8pPr>
      <a:lvl9pPr marL="1828800" algn="ctr" rtl="0" fontAlgn="base">
        <a:spcBef>
          <a:spcPct val="0"/>
        </a:spcBef>
        <a:spcAft>
          <a:spcPct val="0"/>
        </a:spcAft>
        <a:defRPr sz="4400" i="1">
          <a:solidFill>
            <a:schemeClr val="bg1"/>
          </a:solidFill>
          <a:latin typeface="Arial" pitchFamily="34" charset="0"/>
        </a:defRPr>
      </a:lvl9pPr>
    </p:titleStyle>
    <p:bodyStyle>
      <a:lvl1pPr marL="342900" indent="-342900" algn="l" rtl="0" fontAlgn="base">
        <a:spcBef>
          <a:spcPct val="20000"/>
        </a:spcBef>
        <a:spcAft>
          <a:spcPct val="0"/>
        </a:spcAft>
        <a:buSzPct val="85000"/>
        <a:buBlip>
          <a:blip r:embed="rId18"/>
        </a:buBlip>
        <a:defRPr sz="3200">
          <a:solidFill>
            <a:schemeClr val="bg1"/>
          </a:solidFill>
          <a:latin typeface="+mn-lt"/>
          <a:ea typeface="+mn-ea"/>
          <a:cs typeface="+mn-cs"/>
        </a:defRPr>
      </a:lvl1pPr>
      <a:lvl2pPr marL="742950" indent="-285750" algn="l" rtl="0" fontAlgn="base">
        <a:spcBef>
          <a:spcPct val="20000"/>
        </a:spcBef>
        <a:spcAft>
          <a:spcPct val="0"/>
        </a:spcAft>
        <a:buFont typeface="Wingdings" pitchFamily="2" charset="2"/>
        <a:buChar char="Ø"/>
        <a:defRPr sz="2800">
          <a:solidFill>
            <a:schemeClr val="bg1"/>
          </a:solidFill>
          <a:latin typeface="+mn-lt"/>
        </a:defRPr>
      </a:lvl2pPr>
      <a:lvl3pPr marL="1143000" indent="-228600" algn="l" rtl="0" fontAlgn="base">
        <a:spcBef>
          <a:spcPct val="20000"/>
        </a:spcBef>
        <a:spcAft>
          <a:spcPct val="0"/>
        </a:spcAft>
        <a:buChar char="•"/>
        <a:defRPr sz="2400">
          <a:solidFill>
            <a:schemeClr val="bg1"/>
          </a:solidFill>
          <a:latin typeface="+mn-lt"/>
        </a:defRPr>
      </a:lvl3pPr>
      <a:lvl4pPr marL="1600200" indent="-228600" algn="l" rtl="0" fontAlgn="base">
        <a:spcBef>
          <a:spcPct val="20000"/>
        </a:spcBef>
        <a:spcAft>
          <a:spcPct val="0"/>
        </a:spcAft>
        <a:buChar char="–"/>
        <a:defRPr sz="2000">
          <a:solidFill>
            <a:schemeClr val="bg1"/>
          </a:solidFill>
          <a:latin typeface="+mn-lt"/>
        </a:defRPr>
      </a:lvl4pPr>
      <a:lvl5pPr marL="2057400" indent="-228600" algn="l" rtl="0" fontAlgn="base">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image" Target="../media/image15.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image" Target="../media/image18.emf"/><Relationship Id="rId3" Type="http://schemas.openxmlformats.org/officeDocument/2006/relationships/image" Target="../media/image1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 Id="rId3"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6" Type="http://schemas.openxmlformats.org/officeDocument/2006/relationships/image" Target="../media/image26.emf"/><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wmf"/><Relationship Id="rId5" Type="http://schemas.openxmlformats.org/officeDocument/2006/relationships/image" Target="../media/image6.png"/><Relationship Id="rId6" Type="http://schemas.openxmlformats.org/officeDocument/2006/relationships/image" Target="../media/image7.emf"/><Relationship Id="rId1" Type="http://schemas.openxmlformats.org/officeDocument/2006/relationships/slideLayout" Target="../slideLayouts/slideLayout1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wmf"/></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1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130425"/>
            <a:ext cx="9144000" cy="1470025"/>
          </a:xfrm>
          <a:solidFill>
            <a:srgbClr val="00B0F0"/>
          </a:solidFill>
        </p:spPr>
        <p:txBody>
          <a:bodyPr/>
          <a:lstStyle/>
          <a:p>
            <a:r>
              <a:rPr lang="it-IT" b="1" dirty="0" smtClean="0">
                <a:effectLst>
                  <a:outerShdw blurRad="38100" dist="38100" dir="2700000" algn="tl">
                    <a:srgbClr val="000000">
                      <a:alpha val="43137"/>
                    </a:srgbClr>
                  </a:outerShdw>
                </a:effectLst>
              </a:rPr>
              <a:t>Lattice Update</a:t>
            </a:r>
            <a:endParaRPr lang="it-IT" b="1" dirty="0">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p:txBody>
          <a:bodyPr/>
          <a:lstStyle/>
          <a:p>
            <a:r>
              <a:rPr lang="it-IT" i="1" dirty="0" smtClean="0">
                <a:solidFill>
                  <a:srgbClr val="FFFF00"/>
                </a:solidFill>
              </a:rPr>
              <a:t>P. </a:t>
            </a:r>
            <a:r>
              <a:rPr lang="it-IT" i="1" dirty="0" err="1" smtClean="0">
                <a:solidFill>
                  <a:srgbClr val="FFFF00"/>
                </a:solidFill>
              </a:rPr>
              <a:t>Raimondi</a:t>
            </a:r>
            <a:r>
              <a:rPr lang="it-IT" i="1" dirty="0" smtClean="0">
                <a:solidFill>
                  <a:srgbClr val="FFFF00"/>
                </a:solidFill>
              </a:rPr>
              <a:t>,</a:t>
            </a:r>
          </a:p>
          <a:p>
            <a:r>
              <a:rPr lang="it-IT" i="1" dirty="0" smtClean="0">
                <a:solidFill>
                  <a:srgbClr val="FFFF00"/>
                </a:solidFill>
              </a:rPr>
              <a:t>INFN-LNF</a:t>
            </a:r>
          </a:p>
          <a:p>
            <a:r>
              <a:rPr lang="it-IT" i="1" dirty="0" smtClean="0">
                <a:solidFill>
                  <a:srgbClr val="FFFF00"/>
                </a:solidFill>
              </a:rPr>
              <a:t>Elba  </a:t>
            </a:r>
            <a:r>
              <a:rPr lang="it-IT" i="1" dirty="0" err="1" smtClean="0">
                <a:solidFill>
                  <a:srgbClr val="FFFF00"/>
                </a:solidFill>
              </a:rPr>
              <a:t>May</a:t>
            </a:r>
            <a:r>
              <a:rPr lang="it-IT" i="1" dirty="0" smtClean="0">
                <a:solidFill>
                  <a:srgbClr val="FFFF00"/>
                </a:solidFill>
              </a:rPr>
              <a:t> - 29, 2011</a:t>
            </a:r>
            <a:endParaRPr lang="it-IT" i="1" dirty="0">
              <a:solidFill>
                <a:srgbClr val="FFFF00"/>
              </a:solidFill>
            </a:endParaRPr>
          </a:p>
        </p:txBody>
      </p:sp>
    </p:spTree>
    <p:extLst>
      <p:ext uri="{BB962C8B-B14F-4D97-AF65-F5344CB8AC3E}">
        <p14:creationId xmlns:p14="http://schemas.microsoft.com/office/powerpoint/2010/main" val="32282032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33CC"/>
            </a:gs>
          </a:gsLst>
          <a:lin ang="5400000" scaled="1"/>
        </a:gradFill>
        <a:effectLst/>
      </p:bgPr>
    </p:bg>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4ABF69A-DEEE-4FB2-A2E4-25AA01288D08}" type="slidenum">
              <a:rPr lang="en-US">
                <a:solidFill>
                  <a:srgbClr val="000000"/>
                </a:solidFill>
                <a:latin typeface="Arial"/>
              </a:rPr>
              <a:pPr/>
              <a:t>10</a:t>
            </a:fld>
            <a:endParaRPr lang="en-US">
              <a:solidFill>
                <a:srgbClr val="000000"/>
              </a:solidFill>
              <a:latin typeface="Arial"/>
            </a:endParaRPr>
          </a:p>
        </p:txBody>
      </p:sp>
      <p:sp>
        <p:nvSpPr>
          <p:cNvPr id="578562" name="Rectangle 2"/>
          <p:cNvSpPr>
            <a:spLocks noGrp="1" noChangeArrowheads="1"/>
          </p:cNvSpPr>
          <p:nvPr>
            <p:ph type="title"/>
          </p:nvPr>
        </p:nvSpPr>
        <p:spPr>
          <a:solidFill>
            <a:srgbClr val="00B0F0"/>
          </a:solidFill>
        </p:spPr>
        <p:txBody>
          <a:bodyPr/>
          <a:lstStyle/>
          <a:p>
            <a:r>
              <a:rPr lang="it-IT" dirty="0" err="1" smtClean="0">
                <a:latin typeface="Times New Roman" pitchFamily="18" charset="0"/>
                <a:cs typeface="Times New Roman" pitchFamily="18" charset="0"/>
              </a:rPr>
              <a:t>Ler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Half</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size</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Her</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179512" y="1268760"/>
            <a:ext cx="8867136" cy="6858000"/>
          </a:xfrm>
          <a:prstGeom prst="rect">
            <a:avLst/>
          </a:prstGeom>
        </p:spPr>
      </p:pic>
    </p:spTree>
    <p:extLst>
      <p:ext uri="{BB962C8B-B14F-4D97-AF65-F5344CB8AC3E}">
        <p14:creationId xmlns:p14="http://schemas.microsoft.com/office/powerpoint/2010/main" val="219061567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4ABF69A-DEEE-4FB2-A2E4-25AA01288D08}" type="slidenum">
              <a:rPr lang="en-US"/>
              <a:pPr/>
              <a:t>11</a:t>
            </a:fld>
            <a:endParaRPr lang="en-US"/>
          </a:p>
        </p:txBody>
      </p:sp>
      <p:sp>
        <p:nvSpPr>
          <p:cNvPr id="578562" name="Rectangle 2"/>
          <p:cNvSpPr>
            <a:spLocks noGrp="1" noChangeArrowheads="1"/>
          </p:cNvSpPr>
          <p:nvPr>
            <p:ph type="title"/>
          </p:nvPr>
        </p:nvSpPr>
        <p:spPr>
          <a:solidFill>
            <a:srgbClr val="00B0F0"/>
          </a:solidFill>
        </p:spPr>
        <p:txBody>
          <a:bodyPr/>
          <a:lstStyle/>
          <a:p>
            <a:r>
              <a:rPr lang="it-IT" dirty="0" err="1" smtClean="0">
                <a:latin typeface="Times New Roman" pitchFamily="18" charset="0"/>
                <a:cs typeface="Times New Roman" pitchFamily="18" charset="0"/>
              </a:rPr>
              <a:t>Insertions</a:t>
            </a:r>
            <a:r>
              <a:rPr lang="it-IT" dirty="0" smtClean="0">
                <a:latin typeface="Times New Roman" pitchFamily="18" charset="0"/>
                <a:cs typeface="Times New Roman" pitchFamily="18" charset="0"/>
              </a:rPr>
              <a:t> for SR </a:t>
            </a:r>
            <a:r>
              <a:rPr lang="it-IT" dirty="0" err="1" smtClean="0">
                <a:latin typeface="Times New Roman" pitchFamily="18" charset="0"/>
                <a:cs typeface="Times New Roman" pitchFamily="18" charset="0"/>
              </a:rPr>
              <a:t>Undulators</a:t>
            </a:r>
            <a:endParaRPr lang="en-US" dirty="0">
              <a:latin typeface="Times New Roman" pitchFamily="18" charset="0"/>
              <a:cs typeface="Times New Roman" pitchFamily="18" charset="0"/>
            </a:endParaRPr>
          </a:p>
        </p:txBody>
      </p:sp>
      <p:sp>
        <p:nvSpPr>
          <p:cNvPr id="578563" name="Rectangle 3"/>
          <p:cNvSpPr>
            <a:spLocks noGrp="1" noChangeArrowheads="1"/>
          </p:cNvSpPr>
          <p:nvPr>
            <p:ph type="body" idx="1"/>
          </p:nvPr>
        </p:nvSpPr>
        <p:spPr>
          <a:xfrm>
            <a:off x="304800" y="1524000"/>
            <a:ext cx="8229600" cy="4525963"/>
          </a:xfrm>
        </p:spPr>
        <p:txBody>
          <a:bodyPr/>
          <a:lstStyle/>
          <a:p>
            <a:r>
              <a:rPr lang="en-US" sz="2400" dirty="0" smtClean="0"/>
              <a:t>We are considering Her Insertions, but it seems that </a:t>
            </a:r>
            <a:r>
              <a:rPr lang="en-US" sz="2400" dirty="0" err="1" smtClean="0"/>
              <a:t>Ler</a:t>
            </a:r>
            <a:r>
              <a:rPr lang="en-US" sz="2400" dirty="0" smtClean="0"/>
              <a:t> might as well have the same optic and layout</a:t>
            </a:r>
          </a:p>
          <a:p>
            <a:r>
              <a:rPr lang="en-US" sz="2400" dirty="0" smtClean="0"/>
              <a:t>At the moment we have developed two possible solutions:</a:t>
            </a:r>
          </a:p>
          <a:p>
            <a:pPr marL="0" indent="0">
              <a:buNone/>
            </a:pPr>
            <a:r>
              <a:rPr lang="en-US" sz="2400" dirty="0"/>
              <a:t> </a:t>
            </a:r>
            <a:r>
              <a:rPr lang="en-US" sz="2400" dirty="0" smtClean="0"/>
              <a:t>  - 2 sections with 5 insertions in a row in the middle of the arcs. 10 lines total</a:t>
            </a:r>
          </a:p>
          <a:p>
            <a:r>
              <a:rPr lang="en-US" sz="2400" dirty="0" smtClean="0"/>
              <a:t>6 insertions in the mux=0.75 cell distributed along the Arcs. 12 lines total</a:t>
            </a:r>
          </a:p>
        </p:txBody>
      </p:sp>
    </p:spTree>
    <p:extLst>
      <p:ext uri="{BB962C8B-B14F-4D97-AF65-F5344CB8AC3E}">
        <p14:creationId xmlns:p14="http://schemas.microsoft.com/office/powerpoint/2010/main" val="117825450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33CC"/>
            </a:gs>
          </a:gsLst>
          <a:lin ang="5400000" scaled="1"/>
        </a:gradFill>
        <a:effectLst/>
      </p:bgPr>
    </p:bg>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4ABF69A-DEEE-4FB2-A2E4-25AA01288D08}" type="slidenum">
              <a:rPr lang="en-US"/>
              <a:pPr/>
              <a:t>12</a:t>
            </a:fld>
            <a:endParaRPr lang="en-US"/>
          </a:p>
        </p:txBody>
      </p:sp>
      <p:sp>
        <p:nvSpPr>
          <p:cNvPr id="578562" name="Rectangle 2"/>
          <p:cNvSpPr>
            <a:spLocks noGrp="1" noChangeArrowheads="1"/>
          </p:cNvSpPr>
          <p:nvPr>
            <p:ph type="title"/>
          </p:nvPr>
        </p:nvSpPr>
        <p:spPr>
          <a:solidFill>
            <a:srgbClr val="00B0F0"/>
          </a:solidFill>
        </p:spPr>
        <p:txBody>
          <a:bodyPr/>
          <a:lstStyle/>
          <a:p>
            <a:r>
              <a:rPr lang="it-IT" dirty="0" smtClean="0">
                <a:latin typeface="Times New Roman" pitchFamily="18" charset="0"/>
                <a:cs typeface="Times New Roman" pitchFamily="18" charset="0"/>
              </a:rPr>
              <a:t>5 Consecutive </a:t>
            </a:r>
            <a:r>
              <a:rPr lang="it-IT" dirty="0" err="1" smtClean="0">
                <a:latin typeface="Times New Roman" pitchFamily="18" charset="0"/>
                <a:cs typeface="Times New Roman" pitchFamily="18" charset="0"/>
              </a:rPr>
              <a:t>cells</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2"/>
          <a:stretch>
            <a:fillRect/>
          </a:stretch>
        </p:blipFill>
        <p:spPr>
          <a:xfrm>
            <a:off x="1259632" y="1196752"/>
            <a:ext cx="7084643" cy="5488356"/>
          </a:xfrm>
          <a:prstGeom prst="rect">
            <a:avLst/>
          </a:prstGeom>
        </p:spPr>
      </p:pic>
    </p:spTree>
    <p:extLst>
      <p:ext uri="{BB962C8B-B14F-4D97-AF65-F5344CB8AC3E}">
        <p14:creationId xmlns:p14="http://schemas.microsoft.com/office/powerpoint/2010/main" val="417977897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33CC"/>
            </a:gs>
          </a:gsLst>
          <a:lin ang="5400000" scaled="1"/>
        </a:gradFill>
        <a:effectLst/>
      </p:bgPr>
    </p:bg>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4ABF69A-DEEE-4FB2-A2E4-25AA01288D08}" type="slidenum">
              <a:rPr lang="en-US">
                <a:solidFill>
                  <a:srgbClr val="000000"/>
                </a:solidFill>
                <a:latin typeface="Arial"/>
              </a:rPr>
              <a:pPr/>
              <a:t>13</a:t>
            </a:fld>
            <a:endParaRPr lang="en-US">
              <a:solidFill>
                <a:srgbClr val="000000"/>
              </a:solidFill>
              <a:latin typeface="Arial"/>
            </a:endParaRPr>
          </a:p>
        </p:txBody>
      </p:sp>
      <p:sp>
        <p:nvSpPr>
          <p:cNvPr id="578562" name="Rectangle 2"/>
          <p:cNvSpPr>
            <a:spLocks noGrp="1" noChangeArrowheads="1"/>
          </p:cNvSpPr>
          <p:nvPr>
            <p:ph type="title"/>
          </p:nvPr>
        </p:nvSpPr>
        <p:spPr>
          <a:solidFill>
            <a:srgbClr val="00B0F0"/>
          </a:solidFill>
        </p:spPr>
        <p:txBody>
          <a:bodyPr/>
          <a:lstStyle/>
          <a:p>
            <a:r>
              <a:rPr lang="it-IT" dirty="0" smtClean="0">
                <a:latin typeface="Times New Roman" pitchFamily="18" charset="0"/>
                <a:cs typeface="Times New Roman" pitchFamily="18" charset="0"/>
              </a:rPr>
              <a:t>5 Consecutive </a:t>
            </a:r>
            <a:r>
              <a:rPr lang="it-IT" dirty="0" err="1" smtClean="0">
                <a:latin typeface="Times New Roman" pitchFamily="18" charset="0"/>
                <a:cs typeface="Times New Roman" pitchFamily="18" charset="0"/>
              </a:rPr>
              <a:t>cells</a:t>
            </a:r>
            <a:endParaRPr lang="en-US" dirty="0">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1115616" y="1126872"/>
            <a:ext cx="7429812" cy="5741218"/>
          </a:xfrm>
          <a:prstGeom prst="rect">
            <a:avLst/>
          </a:prstGeom>
        </p:spPr>
      </p:pic>
    </p:spTree>
    <p:extLst>
      <p:ext uri="{BB962C8B-B14F-4D97-AF65-F5344CB8AC3E}">
        <p14:creationId xmlns:p14="http://schemas.microsoft.com/office/powerpoint/2010/main" val="3914508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33CC"/>
            </a:gs>
          </a:gsLst>
          <a:lin ang="5400000" scaled="1"/>
        </a:gradFill>
        <a:effectLst/>
      </p:bgPr>
    </p:bg>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4ABF69A-DEEE-4FB2-A2E4-25AA01288D08}" type="slidenum">
              <a:rPr lang="en-US">
                <a:solidFill>
                  <a:srgbClr val="000000"/>
                </a:solidFill>
                <a:latin typeface="Arial"/>
              </a:rPr>
              <a:pPr/>
              <a:t>14</a:t>
            </a:fld>
            <a:endParaRPr lang="en-US">
              <a:solidFill>
                <a:srgbClr val="000000"/>
              </a:solidFill>
              <a:latin typeface="Arial"/>
            </a:endParaRPr>
          </a:p>
        </p:txBody>
      </p:sp>
      <p:sp>
        <p:nvSpPr>
          <p:cNvPr id="578562" name="Rectangle 2"/>
          <p:cNvSpPr>
            <a:spLocks noGrp="1" noChangeArrowheads="1"/>
          </p:cNvSpPr>
          <p:nvPr>
            <p:ph type="title"/>
          </p:nvPr>
        </p:nvSpPr>
        <p:spPr>
          <a:solidFill>
            <a:srgbClr val="00B0F0"/>
          </a:solidFill>
        </p:spPr>
        <p:txBody>
          <a:bodyPr/>
          <a:lstStyle/>
          <a:p>
            <a:r>
              <a:rPr lang="it-IT" dirty="0" smtClean="0">
                <a:latin typeface="Times New Roman" pitchFamily="18" charset="0"/>
                <a:cs typeface="Times New Roman" pitchFamily="18" charset="0"/>
              </a:rPr>
              <a:t>6 Distributed </a:t>
            </a:r>
            <a:r>
              <a:rPr lang="it-IT" dirty="0" err="1" smtClean="0">
                <a:latin typeface="Times New Roman" pitchFamily="18" charset="0"/>
                <a:cs typeface="Times New Roman" pitchFamily="18" charset="0"/>
              </a:rPr>
              <a:t>Insertions</a:t>
            </a:r>
            <a:endParaRPr lang="en-US" dirty="0">
              <a:latin typeface="Times New Roman" pitchFamily="18" charset="0"/>
              <a:cs typeface="Times New Roman" pitchFamily="18" charset="0"/>
            </a:endParaRPr>
          </a:p>
        </p:txBody>
      </p:sp>
      <p:pic>
        <p:nvPicPr>
          <p:cNvPr id="3" name="Picture 2"/>
          <p:cNvPicPr>
            <a:picLocks noChangeAspect="1"/>
          </p:cNvPicPr>
          <p:nvPr/>
        </p:nvPicPr>
        <p:blipFill>
          <a:blip r:embed="rId2"/>
          <a:stretch>
            <a:fillRect/>
          </a:stretch>
        </p:blipFill>
        <p:spPr>
          <a:xfrm>
            <a:off x="-1" y="1124744"/>
            <a:ext cx="4756069" cy="3672408"/>
          </a:xfrm>
          <a:prstGeom prst="rect">
            <a:avLst/>
          </a:prstGeom>
        </p:spPr>
      </p:pic>
      <p:pic>
        <p:nvPicPr>
          <p:cNvPr id="6" name="Picture 5"/>
          <p:cNvPicPr>
            <a:picLocks noChangeAspect="1"/>
          </p:cNvPicPr>
          <p:nvPr/>
        </p:nvPicPr>
        <p:blipFill>
          <a:blip r:embed="rId3"/>
          <a:stretch>
            <a:fillRect/>
          </a:stretch>
        </p:blipFill>
        <p:spPr>
          <a:xfrm>
            <a:off x="4301984" y="1124744"/>
            <a:ext cx="4819955" cy="3717032"/>
          </a:xfrm>
          <a:prstGeom prst="rect">
            <a:avLst/>
          </a:prstGeom>
        </p:spPr>
      </p:pic>
      <p:sp>
        <p:nvSpPr>
          <p:cNvPr id="7" name="TextBox 6"/>
          <p:cNvSpPr txBox="1"/>
          <p:nvPr/>
        </p:nvSpPr>
        <p:spPr>
          <a:xfrm>
            <a:off x="755576" y="4509120"/>
            <a:ext cx="7092106" cy="1938992"/>
          </a:xfrm>
          <a:prstGeom prst="rect">
            <a:avLst/>
          </a:prstGeom>
          <a:noFill/>
        </p:spPr>
        <p:txBody>
          <a:bodyPr wrap="none" rtlCol="0">
            <a:spAutoFit/>
          </a:bodyPr>
          <a:lstStyle/>
          <a:p>
            <a:r>
              <a:rPr lang="en-US" sz="2400" dirty="0" smtClean="0">
                <a:solidFill>
                  <a:srgbClr val="FFFF00"/>
                </a:solidFill>
              </a:rPr>
              <a:t>Alternating sequence of:</a:t>
            </a:r>
          </a:p>
          <a:p>
            <a:r>
              <a:rPr lang="en-US" sz="2400" dirty="0">
                <a:solidFill>
                  <a:srgbClr val="FFFF00"/>
                </a:solidFill>
              </a:rPr>
              <a:t> </a:t>
            </a:r>
            <a:r>
              <a:rPr lang="en-US" sz="2400" dirty="0" smtClean="0">
                <a:solidFill>
                  <a:srgbClr val="FFFF00"/>
                </a:solidFill>
              </a:rPr>
              <a:t>  Cell1 mux = 1.5, </a:t>
            </a:r>
            <a:r>
              <a:rPr lang="en-US" sz="2400" dirty="0" err="1" smtClean="0">
                <a:solidFill>
                  <a:srgbClr val="FFFF00"/>
                </a:solidFill>
              </a:rPr>
              <a:t>muy</a:t>
            </a:r>
            <a:r>
              <a:rPr lang="en-US" sz="2400" dirty="0" smtClean="0">
                <a:solidFill>
                  <a:srgbClr val="FFFF00"/>
                </a:solidFill>
              </a:rPr>
              <a:t>=0.5</a:t>
            </a:r>
          </a:p>
          <a:p>
            <a:r>
              <a:rPr lang="en-US" sz="2400" dirty="0">
                <a:solidFill>
                  <a:srgbClr val="FFFF00"/>
                </a:solidFill>
              </a:rPr>
              <a:t> </a:t>
            </a:r>
            <a:r>
              <a:rPr lang="en-US" sz="2400" dirty="0" smtClean="0">
                <a:solidFill>
                  <a:srgbClr val="FFFF00"/>
                </a:solidFill>
              </a:rPr>
              <a:t>  Cell2 mux = 1.215, </a:t>
            </a:r>
            <a:r>
              <a:rPr lang="en-US" sz="2400" dirty="0" err="1" smtClean="0">
                <a:solidFill>
                  <a:srgbClr val="FFFF00"/>
                </a:solidFill>
              </a:rPr>
              <a:t>muy</a:t>
            </a:r>
            <a:r>
              <a:rPr lang="en-US" sz="2400" dirty="0" smtClean="0">
                <a:solidFill>
                  <a:srgbClr val="FFFF00"/>
                </a:solidFill>
              </a:rPr>
              <a:t>=0.688</a:t>
            </a:r>
          </a:p>
          <a:p>
            <a:r>
              <a:rPr lang="en-US" sz="2400" dirty="0" err="1" smtClean="0">
                <a:solidFill>
                  <a:srgbClr val="FFFF00"/>
                </a:solidFill>
              </a:rPr>
              <a:t>Undulator</a:t>
            </a:r>
            <a:r>
              <a:rPr lang="en-US" sz="2400" dirty="0" smtClean="0">
                <a:solidFill>
                  <a:srgbClr val="FFFF00"/>
                </a:solidFill>
              </a:rPr>
              <a:t> insertions: length = 3.5m </a:t>
            </a:r>
            <a:r>
              <a:rPr lang="en-US" sz="2400" dirty="0" err="1" smtClean="0">
                <a:solidFill>
                  <a:srgbClr val="FFFF00"/>
                </a:solidFill>
              </a:rPr>
              <a:t>betax</a:t>
            </a:r>
            <a:r>
              <a:rPr lang="en-US" sz="2400" dirty="0" smtClean="0">
                <a:solidFill>
                  <a:srgbClr val="FFFF00"/>
                </a:solidFill>
              </a:rPr>
              <a:t>/y = 3.2m</a:t>
            </a:r>
          </a:p>
          <a:p>
            <a:r>
              <a:rPr lang="en-US" sz="2400" dirty="0" smtClean="0">
                <a:solidFill>
                  <a:srgbClr val="FFFF00"/>
                </a:solidFill>
              </a:rPr>
              <a:t>Optic flexible to change beta’s and </a:t>
            </a:r>
            <a:r>
              <a:rPr lang="en-US" sz="2400" dirty="0" err="1" smtClean="0">
                <a:solidFill>
                  <a:srgbClr val="FFFF00"/>
                </a:solidFill>
              </a:rPr>
              <a:t>mu’s</a:t>
            </a:r>
            <a:endParaRPr lang="en-US" sz="2400" dirty="0">
              <a:solidFill>
                <a:srgbClr val="FFFF00"/>
              </a:solidFill>
            </a:endParaRPr>
          </a:p>
        </p:txBody>
      </p:sp>
    </p:spTree>
    <p:extLst>
      <p:ext uri="{BB962C8B-B14F-4D97-AF65-F5344CB8AC3E}">
        <p14:creationId xmlns:p14="http://schemas.microsoft.com/office/powerpoint/2010/main" val="326500678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33CC"/>
            </a:gs>
          </a:gsLst>
          <a:lin ang="5400000" scaled="1"/>
        </a:gradFill>
        <a:effectLst/>
      </p:bgPr>
    </p:bg>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4ABF69A-DEEE-4FB2-A2E4-25AA01288D08}" type="slidenum">
              <a:rPr lang="en-US">
                <a:solidFill>
                  <a:srgbClr val="000000"/>
                </a:solidFill>
                <a:latin typeface="Arial"/>
              </a:rPr>
              <a:pPr/>
              <a:t>15</a:t>
            </a:fld>
            <a:endParaRPr lang="en-US">
              <a:solidFill>
                <a:srgbClr val="000000"/>
              </a:solidFill>
              <a:latin typeface="Arial"/>
            </a:endParaRPr>
          </a:p>
        </p:txBody>
      </p:sp>
      <p:sp>
        <p:nvSpPr>
          <p:cNvPr id="578562" name="Rectangle 2"/>
          <p:cNvSpPr>
            <a:spLocks noGrp="1" noChangeArrowheads="1"/>
          </p:cNvSpPr>
          <p:nvPr>
            <p:ph type="title"/>
          </p:nvPr>
        </p:nvSpPr>
        <p:spPr>
          <a:solidFill>
            <a:srgbClr val="00B0F0"/>
          </a:solidFill>
        </p:spPr>
        <p:txBody>
          <a:bodyPr/>
          <a:lstStyle/>
          <a:p>
            <a:r>
              <a:rPr lang="it-IT" dirty="0">
                <a:latin typeface="Times New Roman" pitchFamily="18" charset="0"/>
                <a:cs typeface="Times New Roman" pitchFamily="18" charset="0"/>
              </a:rPr>
              <a:t>6</a:t>
            </a:r>
            <a:r>
              <a:rPr lang="it-IT" dirty="0" smtClean="0">
                <a:latin typeface="Times New Roman" pitchFamily="18" charset="0"/>
                <a:cs typeface="Times New Roman" pitchFamily="18" charset="0"/>
              </a:rPr>
              <a:t> Distributed </a:t>
            </a:r>
            <a:r>
              <a:rPr lang="it-IT" dirty="0" err="1" smtClean="0">
                <a:latin typeface="Times New Roman" pitchFamily="18" charset="0"/>
                <a:cs typeface="Times New Roman" pitchFamily="18" charset="0"/>
              </a:rPr>
              <a:t>Insertions</a:t>
            </a:r>
            <a:endParaRPr lang="en-US" dirty="0">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828600" y="907517"/>
            <a:ext cx="7675575" cy="5919217"/>
          </a:xfrm>
          <a:prstGeom prst="rect">
            <a:avLst/>
          </a:prstGeom>
        </p:spPr>
      </p:pic>
      <p:pic>
        <p:nvPicPr>
          <p:cNvPr id="3" name="Picture 2"/>
          <p:cNvPicPr>
            <a:picLocks noChangeAspect="1"/>
          </p:cNvPicPr>
          <p:nvPr/>
        </p:nvPicPr>
        <p:blipFill>
          <a:blip r:embed="rId3"/>
          <a:stretch>
            <a:fillRect/>
          </a:stretch>
        </p:blipFill>
        <p:spPr>
          <a:xfrm>
            <a:off x="5690066" y="2698831"/>
            <a:ext cx="3706470" cy="2863026"/>
          </a:xfrm>
          <a:prstGeom prst="rect">
            <a:avLst/>
          </a:prstGeom>
        </p:spPr>
      </p:pic>
      <p:sp>
        <p:nvSpPr>
          <p:cNvPr id="5" name="TextBox 4"/>
          <p:cNvSpPr txBox="1"/>
          <p:nvPr/>
        </p:nvSpPr>
        <p:spPr>
          <a:xfrm>
            <a:off x="6588224" y="5445224"/>
            <a:ext cx="2224512" cy="369332"/>
          </a:xfrm>
          <a:prstGeom prst="rect">
            <a:avLst/>
          </a:prstGeom>
          <a:noFill/>
        </p:spPr>
        <p:txBody>
          <a:bodyPr wrap="none" rtlCol="0">
            <a:spAutoFit/>
          </a:bodyPr>
          <a:lstStyle/>
          <a:p>
            <a:r>
              <a:rPr lang="en-US" dirty="0" smtClean="0">
                <a:solidFill>
                  <a:srgbClr val="FFFF66"/>
                </a:solidFill>
              </a:rPr>
              <a:t>Chromatic functions</a:t>
            </a:r>
            <a:endParaRPr lang="en-US" dirty="0">
              <a:solidFill>
                <a:srgbClr val="FFFF66"/>
              </a:solidFill>
            </a:endParaRPr>
          </a:p>
        </p:txBody>
      </p:sp>
    </p:spTree>
    <p:extLst>
      <p:ext uri="{BB962C8B-B14F-4D97-AF65-F5344CB8AC3E}">
        <p14:creationId xmlns:p14="http://schemas.microsoft.com/office/powerpoint/2010/main" val="258495821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33CC"/>
            </a:gs>
          </a:gsLst>
          <a:lin ang="5400000" scaled="1"/>
        </a:gradFill>
        <a:effectLst/>
      </p:bgPr>
    </p:bg>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4ABF69A-DEEE-4FB2-A2E4-25AA01288D08}" type="slidenum">
              <a:rPr lang="en-US">
                <a:solidFill>
                  <a:srgbClr val="000000"/>
                </a:solidFill>
                <a:latin typeface="Arial"/>
              </a:rPr>
              <a:pPr/>
              <a:t>16</a:t>
            </a:fld>
            <a:endParaRPr lang="en-US">
              <a:solidFill>
                <a:srgbClr val="000000"/>
              </a:solidFill>
              <a:latin typeface="Arial"/>
            </a:endParaRPr>
          </a:p>
        </p:txBody>
      </p:sp>
      <p:sp>
        <p:nvSpPr>
          <p:cNvPr id="578562" name="Rectangle 2"/>
          <p:cNvSpPr>
            <a:spLocks noGrp="1" noChangeArrowheads="1"/>
          </p:cNvSpPr>
          <p:nvPr>
            <p:ph type="title"/>
          </p:nvPr>
        </p:nvSpPr>
        <p:spPr>
          <a:solidFill>
            <a:srgbClr val="00B0F0"/>
          </a:solidFill>
        </p:spPr>
        <p:txBody>
          <a:bodyPr/>
          <a:lstStyle/>
          <a:p>
            <a:r>
              <a:rPr lang="it-IT" dirty="0">
                <a:latin typeface="Times New Roman" pitchFamily="18" charset="0"/>
                <a:cs typeface="Times New Roman" pitchFamily="18" charset="0"/>
              </a:rPr>
              <a:t>6</a:t>
            </a:r>
            <a:r>
              <a:rPr lang="it-IT" dirty="0" smtClean="0">
                <a:latin typeface="Times New Roman" pitchFamily="18" charset="0"/>
                <a:cs typeface="Times New Roman" pitchFamily="18" charset="0"/>
              </a:rPr>
              <a:t> Distributed </a:t>
            </a:r>
            <a:r>
              <a:rPr lang="it-IT" dirty="0" err="1" smtClean="0">
                <a:latin typeface="Times New Roman" pitchFamily="18" charset="0"/>
                <a:cs typeface="Times New Roman" pitchFamily="18" charset="0"/>
              </a:rPr>
              <a:t>Insertions</a:t>
            </a:r>
            <a:endParaRPr lang="en-US" dirty="0">
              <a:latin typeface="Times New Roman" pitchFamily="18" charset="0"/>
              <a:cs typeface="Times New Roman" pitchFamily="18" charset="0"/>
            </a:endParaRPr>
          </a:p>
        </p:txBody>
      </p:sp>
      <p:pic>
        <p:nvPicPr>
          <p:cNvPr id="2" name="Picture 1"/>
          <p:cNvPicPr>
            <a:picLocks noChangeAspect="1"/>
          </p:cNvPicPr>
          <p:nvPr/>
        </p:nvPicPr>
        <p:blipFill>
          <a:blip r:embed="rId2"/>
          <a:stretch>
            <a:fillRect/>
          </a:stretch>
        </p:blipFill>
        <p:spPr>
          <a:xfrm>
            <a:off x="0" y="1196752"/>
            <a:ext cx="3707904" cy="2882353"/>
          </a:xfrm>
          <a:prstGeom prst="rect">
            <a:avLst/>
          </a:prstGeom>
        </p:spPr>
      </p:pic>
      <p:pic>
        <p:nvPicPr>
          <p:cNvPr id="3" name="Picture 2"/>
          <p:cNvPicPr>
            <a:picLocks noChangeAspect="1"/>
          </p:cNvPicPr>
          <p:nvPr/>
        </p:nvPicPr>
        <p:blipFill>
          <a:blip r:embed="rId3"/>
          <a:stretch>
            <a:fillRect/>
          </a:stretch>
        </p:blipFill>
        <p:spPr>
          <a:xfrm>
            <a:off x="3275856" y="1268760"/>
            <a:ext cx="3672408" cy="2833134"/>
          </a:xfrm>
          <a:prstGeom prst="rect">
            <a:avLst/>
          </a:prstGeom>
        </p:spPr>
      </p:pic>
      <p:pic>
        <p:nvPicPr>
          <p:cNvPr id="6" name="Picture 5"/>
          <p:cNvPicPr>
            <a:picLocks noChangeAspect="1"/>
          </p:cNvPicPr>
          <p:nvPr/>
        </p:nvPicPr>
        <p:blipFill>
          <a:blip r:embed="rId4"/>
          <a:stretch>
            <a:fillRect/>
          </a:stretch>
        </p:blipFill>
        <p:spPr>
          <a:xfrm>
            <a:off x="-468560" y="3645024"/>
            <a:ext cx="3863717" cy="2996952"/>
          </a:xfrm>
          <a:prstGeom prst="rect">
            <a:avLst/>
          </a:prstGeom>
        </p:spPr>
      </p:pic>
      <p:pic>
        <p:nvPicPr>
          <p:cNvPr id="7" name="Picture 6"/>
          <p:cNvPicPr>
            <a:picLocks noChangeAspect="1"/>
          </p:cNvPicPr>
          <p:nvPr/>
        </p:nvPicPr>
        <p:blipFill>
          <a:blip r:embed="rId5"/>
          <a:stretch>
            <a:fillRect/>
          </a:stretch>
        </p:blipFill>
        <p:spPr>
          <a:xfrm>
            <a:off x="3102494" y="3789040"/>
            <a:ext cx="3753849" cy="2895962"/>
          </a:xfrm>
          <a:prstGeom prst="rect">
            <a:avLst/>
          </a:prstGeom>
        </p:spPr>
      </p:pic>
      <p:sp>
        <p:nvSpPr>
          <p:cNvPr id="8" name="TextBox 7"/>
          <p:cNvSpPr txBox="1"/>
          <p:nvPr/>
        </p:nvSpPr>
        <p:spPr>
          <a:xfrm>
            <a:off x="6521981" y="2060848"/>
            <a:ext cx="2622019" cy="1200329"/>
          </a:xfrm>
          <a:prstGeom prst="rect">
            <a:avLst/>
          </a:prstGeom>
          <a:noFill/>
        </p:spPr>
        <p:txBody>
          <a:bodyPr wrap="none" rtlCol="0">
            <a:spAutoFit/>
          </a:bodyPr>
          <a:lstStyle/>
          <a:p>
            <a:r>
              <a:rPr lang="en-US" dirty="0" smtClean="0">
                <a:solidFill>
                  <a:srgbClr val="FFFF00"/>
                </a:solidFill>
              </a:rPr>
              <a:t>Arcs Dynamic Aperture:</a:t>
            </a:r>
          </a:p>
          <a:p>
            <a:pPr marL="285750" indent="-285750">
              <a:buFont typeface="Wingdings" charset="0"/>
              <a:buChar char="Ø"/>
            </a:pPr>
            <a:r>
              <a:rPr lang="en-US" dirty="0" smtClean="0">
                <a:solidFill>
                  <a:srgbClr val="FFFF00"/>
                </a:solidFill>
              </a:rPr>
              <a:t>90 </a:t>
            </a:r>
            <a:r>
              <a:rPr lang="en-US" dirty="0" err="1" smtClean="0">
                <a:solidFill>
                  <a:srgbClr val="FFFF00"/>
                </a:solidFill>
              </a:rPr>
              <a:t>sigmas</a:t>
            </a:r>
            <a:r>
              <a:rPr lang="en-US" dirty="0" smtClean="0">
                <a:solidFill>
                  <a:srgbClr val="FFFF00"/>
                </a:solidFill>
              </a:rPr>
              <a:t> in X</a:t>
            </a:r>
          </a:p>
          <a:p>
            <a:pPr marL="285750" indent="-285750">
              <a:buFont typeface="Wingdings" charset="0"/>
              <a:buChar char="Ø"/>
            </a:pPr>
            <a:r>
              <a:rPr lang="en-US" dirty="0" smtClean="0">
                <a:solidFill>
                  <a:srgbClr val="FFFF00"/>
                </a:solidFill>
              </a:rPr>
              <a:t>50 </a:t>
            </a:r>
            <a:r>
              <a:rPr lang="en-US" dirty="0" err="1" smtClean="0">
                <a:solidFill>
                  <a:srgbClr val="FFFF00"/>
                </a:solidFill>
              </a:rPr>
              <a:t>sigmas</a:t>
            </a:r>
            <a:r>
              <a:rPr lang="en-US" dirty="0" smtClean="0">
                <a:solidFill>
                  <a:srgbClr val="FFFF00"/>
                </a:solidFill>
              </a:rPr>
              <a:t> in Y</a:t>
            </a:r>
          </a:p>
          <a:p>
            <a:pPr marL="285750" indent="-285750">
              <a:buFont typeface="Wingdings" charset="0"/>
              <a:buChar char="Ø"/>
            </a:pPr>
            <a:r>
              <a:rPr lang="en-US" dirty="0" err="1" smtClean="0">
                <a:solidFill>
                  <a:srgbClr val="FFFF00"/>
                </a:solidFill>
              </a:rPr>
              <a:t>dE</a:t>
            </a:r>
            <a:r>
              <a:rPr lang="en-US" dirty="0" smtClean="0">
                <a:solidFill>
                  <a:srgbClr val="FFFF00"/>
                </a:solidFill>
              </a:rPr>
              <a:t>/E &gt; 2%</a:t>
            </a:r>
            <a:endParaRPr lang="en-US" dirty="0">
              <a:solidFill>
                <a:srgbClr val="FFFF00"/>
              </a:solidFill>
            </a:endParaRPr>
          </a:p>
        </p:txBody>
      </p:sp>
      <p:pic>
        <p:nvPicPr>
          <p:cNvPr id="9" name="Picture 8"/>
          <p:cNvPicPr>
            <a:picLocks noChangeAspect="1"/>
          </p:cNvPicPr>
          <p:nvPr/>
        </p:nvPicPr>
        <p:blipFill>
          <a:blip r:embed="rId6"/>
          <a:stretch>
            <a:fillRect/>
          </a:stretch>
        </p:blipFill>
        <p:spPr>
          <a:xfrm>
            <a:off x="6150944" y="4653136"/>
            <a:ext cx="2854415" cy="2204864"/>
          </a:xfrm>
          <a:prstGeom prst="rect">
            <a:avLst/>
          </a:prstGeom>
        </p:spPr>
      </p:pic>
      <p:sp>
        <p:nvSpPr>
          <p:cNvPr id="10" name="TextBox 9"/>
          <p:cNvSpPr txBox="1"/>
          <p:nvPr/>
        </p:nvSpPr>
        <p:spPr>
          <a:xfrm>
            <a:off x="7020272" y="4221088"/>
            <a:ext cx="1698377" cy="646331"/>
          </a:xfrm>
          <a:prstGeom prst="rect">
            <a:avLst/>
          </a:prstGeom>
          <a:noFill/>
        </p:spPr>
        <p:txBody>
          <a:bodyPr wrap="none" rtlCol="0">
            <a:spAutoFit/>
          </a:bodyPr>
          <a:lstStyle/>
          <a:p>
            <a:r>
              <a:rPr lang="en-US" dirty="0" smtClean="0">
                <a:solidFill>
                  <a:srgbClr val="FF6600"/>
                </a:solidFill>
              </a:rPr>
              <a:t>X-tracking with </a:t>
            </a:r>
          </a:p>
          <a:p>
            <a:r>
              <a:rPr lang="en-US" dirty="0" err="1" smtClean="0">
                <a:solidFill>
                  <a:srgbClr val="FF6600"/>
                </a:solidFill>
              </a:rPr>
              <a:t>dE</a:t>
            </a:r>
            <a:r>
              <a:rPr lang="en-US" dirty="0" smtClean="0">
                <a:solidFill>
                  <a:srgbClr val="FF6600"/>
                </a:solidFill>
              </a:rPr>
              <a:t>/E=1%</a:t>
            </a:r>
            <a:endParaRPr lang="en-US" dirty="0">
              <a:solidFill>
                <a:srgbClr val="FF6600"/>
              </a:solidFill>
            </a:endParaRPr>
          </a:p>
        </p:txBody>
      </p:sp>
    </p:spTree>
    <p:extLst>
      <p:ext uri="{BB962C8B-B14F-4D97-AF65-F5344CB8AC3E}">
        <p14:creationId xmlns:p14="http://schemas.microsoft.com/office/powerpoint/2010/main" val="25849582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1199317E-F38E-4924-AE6E-C3A90679DA9D}" type="slidenum">
              <a:rPr lang="en-US"/>
              <a:pPr/>
              <a:t>17</a:t>
            </a:fld>
            <a:endParaRPr lang="en-US"/>
          </a:p>
        </p:txBody>
      </p:sp>
      <p:sp>
        <p:nvSpPr>
          <p:cNvPr id="579586" name="Rectangle 2"/>
          <p:cNvSpPr>
            <a:spLocks noGrp="1" noChangeArrowheads="1"/>
          </p:cNvSpPr>
          <p:nvPr>
            <p:ph type="title"/>
          </p:nvPr>
        </p:nvSpPr>
        <p:spPr>
          <a:solidFill>
            <a:srgbClr val="00B0F0"/>
          </a:solidFill>
        </p:spPr>
        <p:txBody>
          <a:bodyPr/>
          <a:lstStyle/>
          <a:p>
            <a:r>
              <a:rPr lang="it-IT" dirty="0" err="1" smtClean="0">
                <a:latin typeface="Times New Roman" pitchFamily="18" charset="0"/>
                <a:cs typeface="Times New Roman" pitchFamily="18" charset="0"/>
              </a:rPr>
              <a:t>Concentrated</a:t>
            </a:r>
            <a:r>
              <a:rPr lang="it-IT" dirty="0" smtClean="0">
                <a:latin typeface="Times New Roman" pitchFamily="18" charset="0"/>
                <a:cs typeface="Times New Roman" pitchFamily="18" charset="0"/>
              </a:rPr>
              <a:t> vs Distributed</a:t>
            </a:r>
            <a:endParaRPr lang="en-US" dirty="0">
              <a:latin typeface="Times New Roman" pitchFamily="18" charset="0"/>
              <a:cs typeface="Times New Roman" pitchFamily="18" charset="0"/>
            </a:endParaRPr>
          </a:p>
        </p:txBody>
      </p:sp>
      <p:sp>
        <p:nvSpPr>
          <p:cNvPr id="579587" name="Rectangle 3"/>
          <p:cNvSpPr>
            <a:spLocks noGrp="1" noChangeArrowheads="1"/>
          </p:cNvSpPr>
          <p:nvPr>
            <p:ph type="body" idx="1"/>
          </p:nvPr>
        </p:nvSpPr>
        <p:spPr>
          <a:xfrm>
            <a:off x="304800" y="1524000"/>
            <a:ext cx="8229600" cy="4525963"/>
          </a:xfrm>
        </p:spPr>
        <p:txBody>
          <a:bodyPr/>
          <a:lstStyle/>
          <a:p>
            <a:r>
              <a:rPr lang="en-US" dirty="0" smtClean="0"/>
              <a:t>Distributed solution seems better:</a:t>
            </a:r>
          </a:p>
          <a:p>
            <a:pPr marL="0" indent="0">
              <a:buNone/>
            </a:pPr>
            <a:r>
              <a:rPr lang="en-US" dirty="0"/>
              <a:t> </a:t>
            </a:r>
            <a:r>
              <a:rPr lang="en-US" dirty="0" smtClean="0"/>
              <a:t>  - Better D.A.</a:t>
            </a:r>
          </a:p>
          <a:p>
            <a:pPr marL="0" indent="0">
              <a:buNone/>
            </a:pPr>
            <a:r>
              <a:rPr lang="en-US" dirty="0"/>
              <a:t> </a:t>
            </a:r>
            <a:r>
              <a:rPr lang="en-US" dirty="0" smtClean="0"/>
              <a:t>  - More flexibility in the optic (for each line)</a:t>
            </a:r>
          </a:p>
          <a:p>
            <a:pPr marL="0" indent="0">
              <a:buNone/>
            </a:pPr>
            <a:r>
              <a:rPr lang="en-US" dirty="0"/>
              <a:t> </a:t>
            </a:r>
            <a:r>
              <a:rPr lang="en-US" dirty="0" smtClean="0"/>
              <a:t>  - More space for Light-Lines</a:t>
            </a:r>
          </a:p>
          <a:p>
            <a:pPr marL="0" indent="0">
              <a:buNone/>
            </a:pPr>
            <a:r>
              <a:rPr lang="en-US" dirty="0"/>
              <a:t> </a:t>
            </a:r>
            <a:r>
              <a:rPr lang="en-US" dirty="0" smtClean="0"/>
              <a:t>  - </a:t>
            </a:r>
            <a:r>
              <a:rPr lang="en-US" dirty="0" err="1" smtClean="0"/>
              <a:t>Indipendent</a:t>
            </a:r>
            <a:r>
              <a:rPr lang="en-US" dirty="0" smtClean="0"/>
              <a:t> shielding among lines</a:t>
            </a:r>
          </a:p>
        </p:txBody>
      </p:sp>
    </p:spTree>
    <p:extLst>
      <p:ext uri="{BB962C8B-B14F-4D97-AF65-F5344CB8AC3E}">
        <p14:creationId xmlns:p14="http://schemas.microsoft.com/office/powerpoint/2010/main" val="4508919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1199317E-F38E-4924-AE6E-C3A90679DA9D}" type="slidenum">
              <a:rPr lang="en-US"/>
              <a:pPr/>
              <a:t>18</a:t>
            </a:fld>
            <a:endParaRPr lang="en-US"/>
          </a:p>
        </p:txBody>
      </p:sp>
      <p:sp>
        <p:nvSpPr>
          <p:cNvPr id="579586" name="Rectangle 2"/>
          <p:cNvSpPr>
            <a:spLocks noGrp="1" noChangeArrowheads="1"/>
          </p:cNvSpPr>
          <p:nvPr>
            <p:ph type="title"/>
          </p:nvPr>
        </p:nvSpPr>
        <p:spPr>
          <a:solidFill>
            <a:srgbClr val="00B0F0"/>
          </a:solidFill>
        </p:spPr>
        <p:txBody>
          <a:bodyPr/>
          <a:lstStyle/>
          <a:p>
            <a:r>
              <a:rPr lang="it-IT" dirty="0" err="1" smtClean="0">
                <a:latin typeface="Times New Roman" pitchFamily="18" charset="0"/>
                <a:cs typeface="Times New Roman" pitchFamily="18" charset="0"/>
              </a:rPr>
              <a:t>Arc</a:t>
            </a:r>
            <a:r>
              <a:rPr lang="it-IT" dirty="0" smtClean="0">
                <a:latin typeface="Times New Roman" pitchFamily="18" charset="0"/>
                <a:cs typeface="Times New Roman" pitchFamily="18" charset="0"/>
              </a:rPr>
              <a:t> with SL </a:t>
            </a:r>
            <a:r>
              <a:rPr lang="it-IT" dirty="0" err="1" smtClean="0">
                <a:latin typeface="Times New Roman" pitchFamily="18" charset="0"/>
                <a:cs typeface="Times New Roman" pitchFamily="18" charset="0"/>
              </a:rPr>
              <a:t>insertions</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summary</a:t>
            </a:r>
            <a:endParaRPr lang="en-US" dirty="0">
              <a:latin typeface="Times New Roman" pitchFamily="18" charset="0"/>
              <a:cs typeface="Times New Roman" pitchFamily="18" charset="0"/>
            </a:endParaRPr>
          </a:p>
        </p:txBody>
      </p:sp>
      <p:sp>
        <p:nvSpPr>
          <p:cNvPr id="579587" name="Rectangle 3"/>
          <p:cNvSpPr>
            <a:spLocks noGrp="1" noChangeArrowheads="1"/>
          </p:cNvSpPr>
          <p:nvPr>
            <p:ph type="body" idx="1"/>
          </p:nvPr>
        </p:nvSpPr>
        <p:spPr>
          <a:xfrm>
            <a:off x="304800" y="1524000"/>
            <a:ext cx="8229600" cy="4525963"/>
          </a:xfrm>
        </p:spPr>
        <p:txBody>
          <a:bodyPr/>
          <a:lstStyle/>
          <a:p>
            <a:r>
              <a:rPr lang="en-US" dirty="0" smtClean="0"/>
              <a:t>A solution with 12 SL insertions exists with better performances </a:t>
            </a:r>
            <a:r>
              <a:rPr lang="en-US" dirty="0" err="1" smtClean="0"/>
              <a:t>w.r.t</a:t>
            </a:r>
            <a:r>
              <a:rPr lang="en-US" dirty="0" smtClean="0"/>
              <a:t>. latest design (that has no insertions)</a:t>
            </a:r>
          </a:p>
          <a:p>
            <a:pPr marL="0" indent="0">
              <a:buNone/>
            </a:pPr>
            <a:r>
              <a:rPr lang="en-US" dirty="0"/>
              <a:t> </a:t>
            </a:r>
            <a:r>
              <a:rPr lang="en-US" dirty="0" smtClean="0"/>
              <a:t>  - </a:t>
            </a:r>
            <a:r>
              <a:rPr lang="en-US" dirty="0" err="1" smtClean="0"/>
              <a:t>emittance</a:t>
            </a:r>
            <a:r>
              <a:rPr lang="en-US" dirty="0" smtClean="0"/>
              <a:t> 10% smaller</a:t>
            </a:r>
          </a:p>
          <a:p>
            <a:pPr marL="0" indent="0">
              <a:buNone/>
            </a:pPr>
            <a:r>
              <a:rPr lang="en-US" dirty="0"/>
              <a:t> </a:t>
            </a:r>
            <a:r>
              <a:rPr lang="en-US" dirty="0" smtClean="0"/>
              <a:t>  - SR power 10% smaller</a:t>
            </a:r>
          </a:p>
          <a:p>
            <a:pPr marL="0" indent="0">
              <a:buNone/>
            </a:pPr>
            <a:r>
              <a:rPr lang="en-US" dirty="0"/>
              <a:t> </a:t>
            </a:r>
            <a:r>
              <a:rPr lang="en-US" dirty="0" smtClean="0"/>
              <a:t>  - momentum compaction 10% larger</a:t>
            </a:r>
          </a:p>
          <a:p>
            <a:pPr marL="0" indent="0">
              <a:buNone/>
            </a:pPr>
            <a:r>
              <a:rPr lang="en-US" dirty="0"/>
              <a:t> </a:t>
            </a:r>
            <a:r>
              <a:rPr lang="en-US" dirty="0" smtClean="0"/>
              <a:t>  - ARC Transverse D.A. 20 larger</a:t>
            </a:r>
          </a:p>
          <a:p>
            <a:pPr marL="0" indent="0">
              <a:buNone/>
            </a:pPr>
            <a:r>
              <a:rPr lang="en-US" dirty="0"/>
              <a:t> </a:t>
            </a:r>
            <a:r>
              <a:rPr lang="en-US" dirty="0" smtClean="0"/>
              <a:t>  - ARC energy acceptance more than doubled</a:t>
            </a:r>
          </a:p>
        </p:txBody>
      </p:sp>
    </p:spTree>
    <p:extLst>
      <p:ext uri="{BB962C8B-B14F-4D97-AF65-F5344CB8AC3E}">
        <p14:creationId xmlns:p14="http://schemas.microsoft.com/office/powerpoint/2010/main" val="34130414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1199317E-F38E-4924-AE6E-C3A90679DA9D}" type="slidenum">
              <a:rPr lang="en-US"/>
              <a:pPr/>
              <a:t>19</a:t>
            </a:fld>
            <a:endParaRPr lang="en-US"/>
          </a:p>
        </p:txBody>
      </p:sp>
      <p:sp>
        <p:nvSpPr>
          <p:cNvPr id="579586" name="Rectangle 2"/>
          <p:cNvSpPr>
            <a:spLocks noGrp="1" noChangeArrowheads="1"/>
          </p:cNvSpPr>
          <p:nvPr>
            <p:ph type="title"/>
          </p:nvPr>
        </p:nvSpPr>
        <p:spPr>
          <a:solidFill>
            <a:srgbClr val="00B0F0"/>
          </a:solidFill>
        </p:spPr>
        <p:txBody>
          <a:bodyPr/>
          <a:lstStyle/>
          <a:p>
            <a:r>
              <a:rPr lang="it-IT" dirty="0" smtClean="0">
                <a:latin typeface="Times New Roman" pitchFamily="18" charset="0"/>
                <a:cs typeface="Times New Roman" pitchFamily="18" charset="0"/>
              </a:rPr>
              <a:t>To Do list</a:t>
            </a:r>
            <a:endParaRPr lang="en-US" dirty="0">
              <a:latin typeface="Times New Roman" pitchFamily="18" charset="0"/>
              <a:cs typeface="Times New Roman" pitchFamily="18" charset="0"/>
            </a:endParaRPr>
          </a:p>
        </p:txBody>
      </p:sp>
      <p:sp>
        <p:nvSpPr>
          <p:cNvPr id="579587" name="Rectangle 3"/>
          <p:cNvSpPr>
            <a:spLocks noGrp="1" noChangeArrowheads="1"/>
          </p:cNvSpPr>
          <p:nvPr>
            <p:ph type="body" idx="1"/>
          </p:nvPr>
        </p:nvSpPr>
        <p:spPr>
          <a:xfrm>
            <a:off x="304800" y="1524000"/>
            <a:ext cx="8229600" cy="4525963"/>
          </a:xfrm>
        </p:spPr>
        <p:txBody>
          <a:bodyPr/>
          <a:lstStyle/>
          <a:p>
            <a:r>
              <a:rPr lang="en-US" dirty="0" smtClean="0"/>
              <a:t>Need to have a team in </a:t>
            </a:r>
            <a:r>
              <a:rPr lang="en-US" dirty="0" err="1" smtClean="0"/>
              <a:t>Frascati</a:t>
            </a:r>
            <a:r>
              <a:rPr lang="en-US" dirty="0" smtClean="0"/>
              <a:t> to work out the layout, define and optimize the solutions. Such group should have all the </a:t>
            </a:r>
            <a:r>
              <a:rPr lang="en-US" dirty="0" err="1" smtClean="0"/>
              <a:t>expertises</a:t>
            </a:r>
            <a:r>
              <a:rPr lang="en-US" dirty="0" smtClean="0"/>
              <a:t> on hand (SL ones, magnets etc.)</a:t>
            </a:r>
          </a:p>
          <a:p>
            <a:r>
              <a:rPr lang="en-US" dirty="0" smtClean="0"/>
              <a:t>Define the tasks for the W.B.S.</a:t>
            </a:r>
          </a:p>
        </p:txBody>
      </p:sp>
    </p:spTree>
    <p:extLst>
      <p:ext uri="{BB962C8B-B14F-4D97-AF65-F5344CB8AC3E}">
        <p14:creationId xmlns:p14="http://schemas.microsoft.com/office/powerpoint/2010/main" val="2267415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F0324881-AF7B-437E-921E-A4E80A394BF1}" type="slidenum">
              <a:rPr lang="en-US"/>
              <a:pPr/>
              <a:t>2</a:t>
            </a:fld>
            <a:endParaRPr lang="en-US"/>
          </a:p>
        </p:txBody>
      </p:sp>
      <p:sp>
        <p:nvSpPr>
          <p:cNvPr id="571394" name="Rectangle 2"/>
          <p:cNvSpPr>
            <a:spLocks noGrp="1" noChangeArrowheads="1"/>
          </p:cNvSpPr>
          <p:nvPr>
            <p:ph type="title"/>
          </p:nvPr>
        </p:nvSpPr>
        <p:spPr>
          <a:solidFill>
            <a:srgbClr val="00B0F0"/>
          </a:solidFill>
        </p:spPr>
        <p:txBody>
          <a:bodyPr/>
          <a:lstStyle/>
          <a:p>
            <a:r>
              <a:rPr lang="it-IT" dirty="0" err="1" smtClean="0">
                <a:latin typeface="Times New Roman" pitchFamily="18" charset="0"/>
                <a:cs typeface="Times New Roman" pitchFamily="18" charset="0"/>
              </a:rPr>
              <a:t>Summary</a:t>
            </a:r>
            <a:endParaRPr lang="en-US" dirty="0">
              <a:latin typeface="Times New Roman" pitchFamily="18" charset="0"/>
              <a:cs typeface="Times New Roman" pitchFamily="18" charset="0"/>
            </a:endParaRPr>
          </a:p>
        </p:txBody>
      </p:sp>
      <p:sp>
        <p:nvSpPr>
          <p:cNvPr id="571395" name="Rectangle 3"/>
          <p:cNvSpPr>
            <a:spLocks noGrp="1" noChangeArrowheads="1"/>
          </p:cNvSpPr>
          <p:nvPr>
            <p:ph type="body" idx="1"/>
          </p:nvPr>
        </p:nvSpPr>
        <p:spPr>
          <a:xfrm>
            <a:off x="457200" y="1600200"/>
            <a:ext cx="8229600" cy="4709120"/>
          </a:xfrm>
        </p:spPr>
        <p:txBody>
          <a:bodyPr/>
          <a:lstStyle/>
          <a:p>
            <a:r>
              <a:rPr lang="it-IT" dirty="0" err="1" smtClean="0"/>
              <a:t>Present</a:t>
            </a:r>
            <a:r>
              <a:rPr lang="it-IT" dirty="0" smtClean="0"/>
              <a:t> </a:t>
            </a:r>
            <a:r>
              <a:rPr lang="it-IT" dirty="0" err="1" smtClean="0"/>
              <a:t>Arc</a:t>
            </a:r>
            <a:r>
              <a:rPr lang="it-IT" dirty="0" smtClean="0"/>
              <a:t> design</a:t>
            </a:r>
            <a:endParaRPr lang="it-IT" dirty="0"/>
          </a:p>
          <a:p>
            <a:r>
              <a:rPr lang="it-IT" dirty="0" err="1" smtClean="0"/>
              <a:t>Present</a:t>
            </a:r>
            <a:r>
              <a:rPr lang="it-IT" dirty="0" smtClean="0"/>
              <a:t> FF design</a:t>
            </a:r>
            <a:endParaRPr lang="it-IT" dirty="0"/>
          </a:p>
          <a:p>
            <a:r>
              <a:rPr lang="it-IT" dirty="0" err="1" smtClean="0"/>
              <a:t>Parasitic</a:t>
            </a:r>
            <a:r>
              <a:rPr lang="it-IT" dirty="0" smtClean="0"/>
              <a:t> </a:t>
            </a:r>
            <a:r>
              <a:rPr lang="it-IT" dirty="0" err="1" smtClean="0"/>
              <a:t>crossing</a:t>
            </a:r>
            <a:r>
              <a:rPr lang="it-IT" dirty="0" smtClean="0"/>
              <a:t> and </a:t>
            </a:r>
            <a:r>
              <a:rPr lang="it-IT" dirty="0" err="1" smtClean="0"/>
              <a:t>injection</a:t>
            </a:r>
            <a:endParaRPr lang="it-IT" dirty="0" smtClean="0"/>
          </a:p>
          <a:p>
            <a:r>
              <a:rPr lang="it-IT" dirty="0" err="1"/>
              <a:t>Two</a:t>
            </a:r>
            <a:r>
              <a:rPr lang="it-IT" dirty="0"/>
              <a:t> </a:t>
            </a:r>
            <a:r>
              <a:rPr lang="it-IT" dirty="0" err="1"/>
              <a:t>tunnels</a:t>
            </a:r>
            <a:r>
              <a:rPr lang="it-IT" dirty="0"/>
              <a:t> (</a:t>
            </a:r>
            <a:r>
              <a:rPr lang="it-IT" dirty="0" err="1"/>
              <a:t>Ler</a:t>
            </a:r>
            <a:r>
              <a:rPr lang="it-IT" dirty="0"/>
              <a:t> </a:t>
            </a:r>
            <a:r>
              <a:rPr lang="en-US" dirty="0"/>
              <a:t>½</a:t>
            </a:r>
            <a:r>
              <a:rPr lang="it-IT" dirty="0"/>
              <a:t> </a:t>
            </a:r>
            <a:r>
              <a:rPr lang="it-IT" dirty="0" err="1"/>
              <a:t>Her</a:t>
            </a:r>
            <a:r>
              <a:rPr lang="it-IT" dirty="0"/>
              <a:t>) </a:t>
            </a:r>
            <a:r>
              <a:rPr lang="it-IT" dirty="0" err="1" smtClean="0"/>
              <a:t>studies</a:t>
            </a:r>
            <a:endParaRPr lang="it-IT" dirty="0"/>
          </a:p>
          <a:p>
            <a:r>
              <a:rPr lang="it-IT" dirty="0" err="1" smtClean="0"/>
              <a:t>Arc</a:t>
            </a:r>
            <a:r>
              <a:rPr lang="it-IT" dirty="0" smtClean="0"/>
              <a:t> </a:t>
            </a:r>
            <a:r>
              <a:rPr lang="it-IT" dirty="0" err="1" smtClean="0"/>
              <a:t>solutions</a:t>
            </a:r>
            <a:r>
              <a:rPr lang="it-IT" dirty="0" smtClean="0"/>
              <a:t> for SR </a:t>
            </a:r>
            <a:r>
              <a:rPr lang="it-IT" dirty="0" err="1" smtClean="0"/>
              <a:t>Undulator</a:t>
            </a:r>
            <a:r>
              <a:rPr lang="it-IT" dirty="0" smtClean="0"/>
              <a:t> </a:t>
            </a:r>
            <a:r>
              <a:rPr lang="it-IT" dirty="0" err="1" smtClean="0"/>
              <a:t>insertion</a:t>
            </a:r>
            <a:r>
              <a:rPr lang="it-IT" dirty="0" smtClean="0"/>
              <a:t>:</a:t>
            </a:r>
          </a:p>
          <a:p>
            <a:pPr marL="0" indent="0">
              <a:buNone/>
            </a:pPr>
            <a:r>
              <a:rPr lang="it-IT" dirty="0" smtClean="0"/>
              <a:t>   - </a:t>
            </a:r>
            <a:r>
              <a:rPr lang="it-IT" dirty="0" err="1"/>
              <a:t>Concentrated</a:t>
            </a:r>
            <a:endParaRPr lang="it-IT" dirty="0"/>
          </a:p>
          <a:p>
            <a:pPr marL="0" indent="0">
              <a:buNone/>
            </a:pPr>
            <a:r>
              <a:rPr lang="it-IT" dirty="0"/>
              <a:t>   - </a:t>
            </a:r>
            <a:r>
              <a:rPr lang="it-IT" dirty="0" smtClean="0"/>
              <a:t>Distributed</a:t>
            </a:r>
            <a:endParaRPr lang="it-IT" dirty="0"/>
          </a:p>
          <a:p>
            <a:r>
              <a:rPr lang="it-IT" dirty="0"/>
              <a:t>To do list</a:t>
            </a:r>
          </a:p>
          <a:p>
            <a:pPr marL="0" indent="0">
              <a:buNone/>
            </a:pPr>
            <a:endParaRPr lang="it-IT" dirty="0" smtClean="0"/>
          </a:p>
          <a:p>
            <a:pPr marL="0" indent="0">
              <a:buNone/>
            </a:pPr>
            <a:endParaRPr lang="it-IT" dirty="0" smtClean="0"/>
          </a:p>
          <a:p>
            <a:pPr marL="0" indent="0">
              <a:buNone/>
            </a:pPr>
            <a:endParaRPr lang="en-US" dirty="0"/>
          </a:p>
          <a:p>
            <a:pPr marL="0" indent="0">
              <a:buNone/>
            </a:pPr>
            <a:endParaRPr lang="it-IT" dirty="0" smtClean="0"/>
          </a:p>
        </p:txBody>
      </p:sp>
    </p:spTree>
    <p:extLst>
      <p:ext uri="{BB962C8B-B14F-4D97-AF65-F5344CB8AC3E}">
        <p14:creationId xmlns:p14="http://schemas.microsoft.com/office/powerpoint/2010/main" val="33769038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1199317E-F38E-4924-AE6E-C3A90679DA9D}" type="slidenum">
              <a:rPr lang="en-US"/>
              <a:pPr/>
              <a:t>20</a:t>
            </a:fld>
            <a:endParaRPr lang="en-US"/>
          </a:p>
        </p:txBody>
      </p:sp>
      <p:sp>
        <p:nvSpPr>
          <p:cNvPr id="579586" name="Rectangle 2"/>
          <p:cNvSpPr>
            <a:spLocks noGrp="1" noChangeArrowheads="1"/>
          </p:cNvSpPr>
          <p:nvPr>
            <p:ph type="title"/>
          </p:nvPr>
        </p:nvSpPr>
        <p:spPr>
          <a:solidFill>
            <a:srgbClr val="00B0F0"/>
          </a:solidFill>
        </p:spPr>
        <p:txBody>
          <a:bodyPr/>
          <a:lstStyle/>
          <a:p>
            <a:r>
              <a:rPr lang="it-IT" dirty="0" smtClean="0">
                <a:latin typeface="Times New Roman" pitchFamily="18" charset="0"/>
                <a:cs typeface="Times New Roman" pitchFamily="18" charset="0"/>
              </a:rPr>
              <a:t>To Do list</a:t>
            </a:r>
            <a:endParaRPr lang="en-US" dirty="0">
              <a:latin typeface="Times New Roman" pitchFamily="18" charset="0"/>
              <a:cs typeface="Times New Roman" pitchFamily="18" charset="0"/>
            </a:endParaRPr>
          </a:p>
        </p:txBody>
      </p:sp>
      <p:sp>
        <p:nvSpPr>
          <p:cNvPr id="579587" name="Rectangle 3"/>
          <p:cNvSpPr>
            <a:spLocks noGrp="1" noChangeArrowheads="1"/>
          </p:cNvSpPr>
          <p:nvPr>
            <p:ph type="body" idx="1"/>
          </p:nvPr>
        </p:nvSpPr>
        <p:spPr>
          <a:xfrm>
            <a:off x="304800" y="1524000"/>
            <a:ext cx="8229600" cy="5001344"/>
          </a:xfrm>
        </p:spPr>
        <p:txBody>
          <a:bodyPr/>
          <a:lstStyle/>
          <a:p>
            <a:r>
              <a:rPr lang="en-US" sz="2400" dirty="0" smtClean="0"/>
              <a:t>In order to define the layout and the lattice there is a very long list of items:</a:t>
            </a:r>
          </a:p>
          <a:p>
            <a:pPr marL="0" indent="0">
              <a:buNone/>
            </a:pPr>
            <a:r>
              <a:rPr lang="en-US" sz="2400" dirty="0"/>
              <a:t> </a:t>
            </a:r>
            <a:r>
              <a:rPr lang="en-US" sz="2400" dirty="0" smtClean="0"/>
              <a:t>  - Iterate the layout and lattice optimization with site constraints</a:t>
            </a:r>
          </a:p>
          <a:p>
            <a:pPr marL="0" indent="0">
              <a:buNone/>
            </a:pPr>
            <a:r>
              <a:rPr lang="en-US" sz="2400" dirty="0"/>
              <a:t> </a:t>
            </a:r>
            <a:r>
              <a:rPr lang="en-US" sz="2400" dirty="0" smtClean="0"/>
              <a:t>  - Work out the injection lines.</a:t>
            </a:r>
          </a:p>
          <a:p>
            <a:pPr marL="0" indent="0">
              <a:buNone/>
            </a:pPr>
            <a:r>
              <a:rPr lang="en-US" sz="2400" dirty="0"/>
              <a:t> </a:t>
            </a:r>
            <a:r>
              <a:rPr lang="en-US" sz="2400" dirty="0" smtClean="0"/>
              <a:t>  - Make the FF H/L L/R like for the V12 (add/subtract 30mrad to the FF L/R)</a:t>
            </a:r>
          </a:p>
          <a:p>
            <a:pPr marL="0" indent="0">
              <a:buNone/>
            </a:pPr>
            <a:r>
              <a:rPr lang="en-US" sz="2400" dirty="0"/>
              <a:t> </a:t>
            </a:r>
            <a:r>
              <a:rPr lang="en-US" sz="2400" dirty="0" smtClean="0"/>
              <a:t>  - Work out the vertical separation: hopefully find the solution for the two arcs vertically displaced by about 0.5m. This will double the </a:t>
            </a:r>
            <a:r>
              <a:rPr lang="en-US" sz="2400" dirty="0" err="1" smtClean="0"/>
              <a:t>avalaibility</a:t>
            </a:r>
            <a:r>
              <a:rPr lang="en-US" sz="2400" dirty="0" smtClean="0"/>
              <a:t> for SR lines.</a:t>
            </a:r>
          </a:p>
          <a:p>
            <a:pPr marL="0" indent="0">
              <a:buNone/>
            </a:pPr>
            <a:r>
              <a:rPr lang="en-US" sz="2400" dirty="0"/>
              <a:t> </a:t>
            </a:r>
            <a:r>
              <a:rPr lang="en-US" sz="2400" dirty="0" smtClean="0"/>
              <a:t>  - Insert the Injection cells in the proper places</a:t>
            </a:r>
          </a:p>
          <a:p>
            <a:pPr marL="0" indent="0">
              <a:buNone/>
            </a:pPr>
            <a:r>
              <a:rPr lang="en-US" sz="2400" dirty="0" smtClean="0"/>
              <a:t>   - Need to go to lunch…</a:t>
            </a:r>
          </a:p>
        </p:txBody>
      </p:sp>
    </p:spTree>
    <p:extLst>
      <p:ext uri="{BB962C8B-B14F-4D97-AF65-F5344CB8AC3E}">
        <p14:creationId xmlns:p14="http://schemas.microsoft.com/office/powerpoint/2010/main" val="3413041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4000">
              <a:srgbClr val="0033CC">
                <a:gamma/>
                <a:shade val="41176"/>
                <a:invGamma/>
              </a:srgbClr>
            </a:gs>
            <a:gs pos="51000">
              <a:schemeClr val="accent1"/>
            </a:gs>
          </a:gsLst>
          <a:lin ang="5400000" scaled="1"/>
        </a:gradFill>
        <a:effectLst/>
      </p:bgPr>
    </p:bg>
    <p:spTree>
      <p:nvGrpSpPr>
        <p:cNvPr id="1" name=""/>
        <p:cNvGrpSpPr/>
        <p:nvPr/>
      </p:nvGrpSpPr>
      <p:grpSpPr>
        <a:xfrm>
          <a:off x="0" y="0"/>
          <a:ext cx="0" cy="0"/>
          <a:chOff x="0" y="0"/>
          <a:chExt cx="0" cy="0"/>
        </a:xfrm>
      </p:grpSpPr>
      <p:sp>
        <p:nvSpPr>
          <p:cNvPr id="71681" name="Slide Number Placeholder 5"/>
          <p:cNvSpPr>
            <a:spLocks noGrp="1"/>
          </p:cNvSpPr>
          <p:nvPr>
            <p:ph type="sldNum" sz="quarter" idx="4294967295"/>
          </p:nvPr>
        </p:nvSpPr>
        <p:spPr>
          <a:xfrm>
            <a:off x="5791200" y="6248400"/>
            <a:ext cx="9144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Page </a:t>
            </a:r>
            <a:fld id="{A3C4D2FD-1BEF-634A-B7D4-225949D39B70}" type="slidenum">
              <a:rPr lang="en-US" sz="1200"/>
              <a:pPr eaLnBrk="1" hangingPunct="1"/>
              <a:t>3</a:t>
            </a:fld>
            <a:endParaRPr lang="en-US" sz="1400"/>
          </a:p>
        </p:txBody>
      </p:sp>
      <p:sp>
        <p:nvSpPr>
          <p:cNvPr id="71682" name="Rectangle 2"/>
          <p:cNvSpPr>
            <a:spLocks noGrp="1" noChangeArrowheads="1"/>
          </p:cNvSpPr>
          <p:nvPr>
            <p:ph type="title"/>
          </p:nvPr>
        </p:nvSpPr>
        <p:spPr/>
        <p:txBody>
          <a:bodyPr/>
          <a:lstStyle/>
          <a:p>
            <a:pPr eaLnBrk="1" hangingPunct="1"/>
            <a:r>
              <a:rPr lang="it-IT">
                <a:latin typeface="Comic Sans MS" charset="0"/>
              </a:rPr>
              <a:t>SuperB Arcs</a:t>
            </a:r>
            <a:endParaRPr lang="en-US">
              <a:latin typeface="Comic Sans MS" charset="0"/>
            </a:endParaRPr>
          </a:p>
        </p:txBody>
      </p:sp>
      <p:pic>
        <p:nvPicPr>
          <p:cNvPr id="71683" name="Picture 3"/>
          <p:cNvPicPr>
            <a:picLocks noChangeAspect="1" noChangeArrowheads="1"/>
          </p:cNvPicPr>
          <p:nvPr/>
        </p:nvPicPr>
        <p:blipFill>
          <a:blip r:embed="rId3">
            <a:extLst>
              <a:ext uri="{28A0092B-C50C-407E-A947-70E740481C1C}">
                <a14:useLocalDpi xmlns:a14="http://schemas.microsoft.com/office/drawing/2010/main" val="0"/>
              </a:ext>
            </a:extLst>
          </a:blip>
          <a:srcRect l="14558" t="2934" r="19717" b="19238"/>
          <a:stretch>
            <a:fillRect/>
          </a:stretch>
        </p:blipFill>
        <p:spPr bwMode="auto">
          <a:xfrm>
            <a:off x="179512" y="1916832"/>
            <a:ext cx="3131840" cy="246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1685" name="Group 5"/>
          <p:cNvGrpSpPr>
            <a:grpSpLocks/>
          </p:cNvGrpSpPr>
          <p:nvPr/>
        </p:nvGrpSpPr>
        <p:grpSpPr bwMode="auto">
          <a:xfrm>
            <a:off x="4356100" y="1989138"/>
            <a:ext cx="4752975" cy="4895850"/>
            <a:chOff x="2517" y="527"/>
            <a:chExt cx="3221" cy="3221"/>
          </a:xfrm>
        </p:grpSpPr>
        <p:grpSp>
          <p:nvGrpSpPr>
            <p:cNvPr id="71689" name="Group 6"/>
            <p:cNvGrpSpPr>
              <a:grpSpLocks/>
            </p:cNvGrpSpPr>
            <p:nvPr/>
          </p:nvGrpSpPr>
          <p:grpSpPr bwMode="auto">
            <a:xfrm>
              <a:off x="2517" y="527"/>
              <a:ext cx="3221" cy="3221"/>
              <a:chOff x="2539" y="890"/>
              <a:chExt cx="3221" cy="3221"/>
            </a:xfrm>
          </p:grpSpPr>
          <p:pic>
            <p:nvPicPr>
              <p:cNvPr id="716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9" y="890"/>
                <a:ext cx="3221" cy="322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1692" name="Text Box 8"/>
              <p:cNvSpPr txBox="1">
                <a:spLocks noChangeArrowheads="1"/>
              </p:cNvSpPr>
              <p:nvPr/>
            </p:nvSpPr>
            <p:spPr bwMode="auto">
              <a:xfrm>
                <a:off x="3321" y="2564"/>
                <a:ext cx="435" cy="241"/>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b="1">
                    <a:solidFill>
                      <a:srgbClr val="009900"/>
                    </a:solidFill>
                  </a:rPr>
                  <a:t>LER</a:t>
                </a:r>
                <a:endParaRPr lang="en-US" sz="1800" b="1">
                  <a:solidFill>
                    <a:srgbClr val="009900"/>
                  </a:solidFill>
                </a:endParaRPr>
              </a:p>
            </p:txBody>
          </p:sp>
          <p:sp>
            <p:nvSpPr>
              <p:cNvPr id="71693" name="Text Box 9"/>
              <p:cNvSpPr txBox="1">
                <a:spLocks noChangeArrowheads="1"/>
              </p:cNvSpPr>
              <p:nvPr/>
            </p:nvSpPr>
            <p:spPr bwMode="auto">
              <a:xfrm>
                <a:off x="4558" y="2614"/>
                <a:ext cx="495" cy="24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it-IT" sz="1800" b="1">
                    <a:solidFill>
                      <a:srgbClr val="FF0000"/>
                    </a:solidFill>
                  </a:rPr>
                  <a:t>HER</a:t>
                </a:r>
                <a:endParaRPr lang="en-US" sz="1800" b="1">
                  <a:solidFill>
                    <a:srgbClr val="FF0000"/>
                  </a:solidFill>
                </a:endParaRPr>
              </a:p>
            </p:txBody>
          </p:sp>
        </p:grpSp>
        <p:pic>
          <p:nvPicPr>
            <p:cNvPr id="71690" name="Picture 10"/>
            <p:cNvPicPr>
              <a:picLocks noChangeAspect="1" noChangeArrowheads="1"/>
            </p:cNvPicPr>
            <p:nvPr/>
          </p:nvPicPr>
          <p:blipFill>
            <a:blip r:embed="rId5">
              <a:extLst>
                <a:ext uri="{28A0092B-C50C-407E-A947-70E740481C1C}">
                  <a14:useLocalDpi xmlns:a14="http://schemas.microsoft.com/office/drawing/2010/main" val="0"/>
                </a:ext>
              </a:extLst>
            </a:blip>
            <a:srcRect l="14656" t="2939" r="17715" b="20326"/>
            <a:stretch>
              <a:fillRect/>
            </a:stretch>
          </p:blipFill>
          <p:spPr bwMode="auto">
            <a:xfrm>
              <a:off x="4191" y="2523"/>
              <a:ext cx="1501" cy="120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71686" name="Rectangle 11"/>
          <p:cNvSpPr>
            <a:spLocks noGrp="1" noChangeArrowheads="1"/>
          </p:cNvSpPr>
          <p:nvPr>
            <p:ph type="body" idx="1"/>
          </p:nvPr>
        </p:nvSpPr>
        <p:spPr>
          <a:xfrm>
            <a:off x="457200" y="1196975"/>
            <a:ext cx="8229600" cy="1223963"/>
          </a:xfrm>
          <a:noFill/>
        </p:spPr>
        <p:txBody>
          <a:bodyPr/>
          <a:lstStyle/>
          <a:p>
            <a:pPr eaLnBrk="1" hangingPunct="1">
              <a:lnSpc>
                <a:spcPct val="80000"/>
              </a:lnSpc>
            </a:pPr>
            <a:r>
              <a:rPr lang="en-GB" sz="1600">
                <a:latin typeface="Arial" charset="0"/>
              </a:rPr>
              <a:t>HER and LER arcs have conceptually the same lattice. LER arc dipoles are shorter (bend radius about 3 times smaller) than in the HER in order to match the ring emittances at the asymmetric beam energies. </a:t>
            </a:r>
          </a:p>
          <a:p>
            <a:pPr eaLnBrk="1" hangingPunct="1">
              <a:lnSpc>
                <a:spcPct val="80000"/>
              </a:lnSpc>
            </a:pPr>
            <a:endParaRPr lang="en-US" sz="1600">
              <a:latin typeface="Arial" charset="0"/>
            </a:endParaRPr>
          </a:p>
        </p:txBody>
      </p:sp>
      <p:sp>
        <p:nvSpPr>
          <p:cNvPr id="71687" name="Text Box 12"/>
          <p:cNvSpPr txBox="1">
            <a:spLocks noChangeArrowheads="1"/>
          </p:cNvSpPr>
          <p:nvPr/>
        </p:nvSpPr>
        <p:spPr bwMode="auto">
          <a:xfrm>
            <a:off x="3491880" y="2708920"/>
            <a:ext cx="1768475" cy="64135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b="1" dirty="0">
                <a:solidFill>
                  <a:srgbClr val="FF0000"/>
                </a:solidFill>
              </a:rPr>
              <a:t> </a:t>
            </a:r>
            <a:r>
              <a:rPr lang="en-GB" sz="1800" b="1" dirty="0">
                <a:solidFill>
                  <a:srgbClr val="FF0000"/>
                </a:solidFill>
                <a:latin typeface="Symbol" charset="0"/>
                <a:cs typeface="Times New Roman" charset="0"/>
              </a:rPr>
              <a:t>m</a:t>
            </a:r>
            <a:r>
              <a:rPr lang="en-GB" sz="1800" b="1" baseline="-30000" dirty="0">
                <a:solidFill>
                  <a:srgbClr val="FF0000"/>
                </a:solidFill>
                <a:cs typeface="Times New Roman" charset="0"/>
              </a:rPr>
              <a:t>x</a:t>
            </a:r>
            <a:r>
              <a:rPr lang="en-GB" sz="1800" b="1" dirty="0">
                <a:solidFill>
                  <a:srgbClr val="FF0000"/>
                </a:solidFill>
                <a:cs typeface="Times New Roman" charset="0"/>
              </a:rPr>
              <a:t> = 3</a:t>
            </a:r>
            <a:r>
              <a:rPr lang="en-GB" sz="1800" b="1" dirty="0">
                <a:solidFill>
                  <a:srgbClr val="FF0000"/>
                </a:solidFill>
                <a:latin typeface="Symbol" charset="0"/>
                <a:cs typeface="Times New Roman" charset="0"/>
              </a:rPr>
              <a:t>p</a:t>
            </a:r>
            <a:r>
              <a:rPr lang="en-GB" sz="1800" b="1" dirty="0">
                <a:solidFill>
                  <a:srgbClr val="FF0000"/>
                </a:solidFill>
                <a:cs typeface="Times New Roman" charset="0"/>
              </a:rPr>
              <a:t>, </a:t>
            </a:r>
            <a:r>
              <a:rPr lang="en-GB" sz="1800" b="1" dirty="0">
                <a:solidFill>
                  <a:srgbClr val="FF0000"/>
                </a:solidFill>
                <a:latin typeface="Symbol" charset="0"/>
                <a:cs typeface="Times New Roman" charset="0"/>
              </a:rPr>
              <a:t>m</a:t>
            </a:r>
            <a:r>
              <a:rPr lang="en-GB" sz="1800" b="1" baseline="-30000" dirty="0">
                <a:solidFill>
                  <a:srgbClr val="FF0000"/>
                </a:solidFill>
                <a:cs typeface="Times New Roman" charset="0"/>
              </a:rPr>
              <a:t>y</a:t>
            </a:r>
            <a:r>
              <a:rPr lang="en-GB" sz="1800" b="1" dirty="0">
                <a:solidFill>
                  <a:srgbClr val="FF0000"/>
                </a:solidFill>
                <a:cs typeface="Times New Roman" charset="0"/>
              </a:rPr>
              <a:t> = </a:t>
            </a:r>
            <a:r>
              <a:rPr lang="en-GB" sz="1800" b="1" dirty="0">
                <a:solidFill>
                  <a:srgbClr val="FF0000"/>
                </a:solidFill>
                <a:latin typeface="Symbol" charset="0"/>
                <a:cs typeface="Times New Roman" charset="0"/>
              </a:rPr>
              <a:t>p</a:t>
            </a:r>
            <a:r>
              <a:rPr lang="en-US" sz="1800" b="1" dirty="0">
                <a:solidFill>
                  <a:srgbClr val="FF0000"/>
                </a:solidFill>
              </a:rPr>
              <a:t> </a:t>
            </a:r>
          </a:p>
          <a:p>
            <a:pPr eaLnBrk="1" hangingPunct="1"/>
            <a:r>
              <a:rPr lang="it-IT" sz="1800" b="1" dirty="0">
                <a:solidFill>
                  <a:srgbClr val="FF0000"/>
                </a:solidFill>
              </a:rPr>
              <a:t>Cell in HER</a:t>
            </a:r>
            <a:endParaRPr lang="en-US" sz="1800" b="1" dirty="0">
              <a:solidFill>
                <a:srgbClr val="FF0000"/>
              </a:solidFill>
            </a:endParaRPr>
          </a:p>
        </p:txBody>
      </p:sp>
      <p:sp>
        <p:nvSpPr>
          <p:cNvPr id="71688" name="Text Box 13"/>
          <p:cNvSpPr txBox="1">
            <a:spLocks noChangeArrowheads="1"/>
          </p:cNvSpPr>
          <p:nvPr/>
        </p:nvSpPr>
        <p:spPr bwMode="auto">
          <a:xfrm>
            <a:off x="3491880" y="5949280"/>
            <a:ext cx="2235520" cy="64633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b="1" dirty="0">
                <a:solidFill>
                  <a:srgbClr val="009900"/>
                </a:solidFill>
              </a:rPr>
              <a:t> </a:t>
            </a:r>
            <a:r>
              <a:rPr lang="en-GB" sz="1800" b="1" dirty="0">
                <a:solidFill>
                  <a:srgbClr val="FF0000"/>
                </a:solidFill>
                <a:latin typeface="Symbol" charset="0"/>
                <a:cs typeface="Times New Roman" charset="0"/>
              </a:rPr>
              <a:t>m</a:t>
            </a:r>
            <a:r>
              <a:rPr lang="en-GB" sz="1800" b="1" baseline="-30000" dirty="0">
                <a:solidFill>
                  <a:srgbClr val="FF0000"/>
                </a:solidFill>
                <a:cs typeface="Times New Roman" charset="0"/>
              </a:rPr>
              <a:t>x</a:t>
            </a:r>
            <a:r>
              <a:rPr lang="en-GB" sz="1800" b="1" dirty="0">
                <a:solidFill>
                  <a:srgbClr val="FF0000"/>
                </a:solidFill>
                <a:cs typeface="Times New Roman" charset="0"/>
              </a:rPr>
              <a:t> = </a:t>
            </a:r>
            <a:r>
              <a:rPr lang="en-GB" sz="1800" b="1" dirty="0" smtClean="0">
                <a:solidFill>
                  <a:srgbClr val="FF0000"/>
                </a:solidFill>
                <a:cs typeface="Times New Roman" charset="0"/>
              </a:rPr>
              <a:t>1.5</a:t>
            </a:r>
            <a:r>
              <a:rPr lang="en-GB" sz="1800" b="1" dirty="0" smtClean="0">
                <a:solidFill>
                  <a:srgbClr val="FF0000"/>
                </a:solidFill>
                <a:latin typeface="Symbol" charset="0"/>
                <a:cs typeface="Times New Roman" charset="0"/>
              </a:rPr>
              <a:t>p</a:t>
            </a:r>
            <a:r>
              <a:rPr lang="en-GB" sz="1800" b="1" dirty="0">
                <a:solidFill>
                  <a:srgbClr val="FF0000"/>
                </a:solidFill>
                <a:cs typeface="Times New Roman" charset="0"/>
              </a:rPr>
              <a:t>, </a:t>
            </a:r>
            <a:r>
              <a:rPr lang="en-GB" sz="1800" b="1" dirty="0">
                <a:solidFill>
                  <a:srgbClr val="FF0000"/>
                </a:solidFill>
                <a:latin typeface="Symbol" charset="0"/>
                <a:cs typeface="Times New Roman" charset="0"/>
              </a:rPr>
              <a:t>m</a:t>
            </a:r>
            <a:r>
              <a:rPr lang="en-GB" sz="1800" b="1" baseline="-30000" dirty="0">
                <a:solidFill>
                  <a:srgbClr val="FF0000"/>
                </a:solidFill>
                <a:cs typeface="Times New Roman" charset="0"/>
              </a:rPr>
              <a:t>y</a:t>
            </a:r>
            <a:r>
              <a:rPr lang="en-GB" sz="1800" b="1" dirty="0">
                <a:solidFill>
                  <a:srgbClr val="FF0000"/>
                </a:solidFill>
                <a:cs typeface="Times New Roman" charset="0"/>
              </a:rPr>
              <a:t> = </a:t>
            </a:r>
            <a:r>
              <a:rPr lang="en-GB" sz="1800" b="1" dirty="0" smtClean="0">
                <a:solidFill>
                  <a:srgbClr val="FF0000"/>
                </a:solidFill>
                <a:cs typeface="Times New Roman" charset="0"/>
              </a:rPr>
              <a:t>0.5</a:t>
            </a:r>
            <a:r>
              <a:rPr lang="en-GB" sz="1800" b="1" dirty="0" smtClean="0">
                <a:solidFill>
                  <a:srgbClr val="FF0000"/>
                </a:solidFill>
                <a:latin typeface="Symbol" charset="0"/>
                <a:cs typeface="Times New Roman" charset="0"/>
              </a:rPr>
              <a:t>p</a:t>
            </a:r>
            <a:r>
              <a:rPr lang="en-US" sz="1800" b="1" dirty="0" smtClean="0">
                <a:solidFill>
                  <a:srgbClr val="FF0000"/>
                </a:solidFill>
              </a:rPr>
              <a:t> </a:t>
            </a:r>
            <a:endParaRPr lang="en-US" sz="1800" b="1" dirty="0">
              <a:solidFill>
                <a:srgbClr val="FF0000"/>
              </a:solidFill>
            </a:endParaRPr>
          </a:p>
          <a:p>
            <a:pPr eaLnBrk="1" hangingPunct="1"/>
            <a:r>
              <a:rPr lang="it-IT" sz="1800" b="1" dirty="0">
                <a:solidFill>
                  <a:srgbClr val="FF0000"/>
                </a:solidFill>
              </a:rPr>
              <a:t>Cell in </a:t>
            </a:r>
            <a:r>
              <a:rPr lang="it-IT" sz="1800" b="1" dirty="0" smtClean="0">
                <a:solidFill>
                  <a:srgbClr val="FF0000"/>
                </a:solidFill>
              </a:rPr>
              <a:t>HER</a:t>
            </a:r>
            <a:endParaRPr lang="en-US" sz="1800" b="1" dirty="0">
              <a:solidFill>
                <a:srgbClr val="FF0000"/>
              </a:solidFill>
            </a:endParaRPr>
          </a:p>
        </p:txBody>
      </p:sp>
      <p:pic>
        <p:nvPicPr>
          <p:cNvPr id="2" name="Picture 1"/>
          <p:cNvPicPr>
            <a:picLocks noChangeAspect="1"/>
          </p:cNvPicPr>
          <p:nvPr/>
        </p:nvPicPr>
        <p:blipFill rotWithShape="1">
          <a:blip r:embed="rId6"/>
          <a:srcRect l="14251" t="1883" r="17150" b="-29630"/>
          <a:stretch/>
        </p:blipFill>
        <p:spPr>
          <a:xfrm>
            <a:off x="179512" y="4293096"/>
            <a:ext cx="3160686" cy="4513426"/>
          </a:xfrm>
          <a:prstGeom prst="rect">
            <a:avLst/>
          </a:prstGeom>
        </p:spPr>
      </p:pic>
    </p:spTree>
    <p:extLst>
      <p:ext uri="{BB962C8B-B14F-4D97-AF65-F5344CB8AC3E}">
        <p14:creationId xmlns:p14="http://schemas.microsoft.com/office/powerpoint/2010/main" val="306268173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mtClean="0">
                <a:cs typeface="+mj-cs"/>
              </a:rPr>
              <a:t>Layout of HER arcs</a:t>
            </a:r>
            <a:r>
              <a:rPr lang="ru-RU" smtClean="0">
                <a:cs typeface="+mj-cs"/>
              </a:rPr>
              <a:t> </a:t>
            </a:r>
          </a:p>
        </p:txBody>
      </p:sp>
      <p:sp>
        <p:nvSpPr>
          <p:cNvPr id="28675" name="Rectangle 3"/>
          <p:cNvSpPr>
            <a:spLocks noChangeArrowheads="1"/>
          </p:cNvSpPr>
          <p:nvPr/>
        </p:nvSpPr>
        <p:spPr bwMode="auto">
          <a:xfrm>
            <a:off x="1314450" y="1838325"/>
            <a:ext cx="56007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solidFill>
                <a:srgbClr val="000000"/>
              </a:solidFill>
              <a:cs typeface="+mn-cs"/>
            </a:endParaRPr>
          </a:p>
        </p:txBody>
      </p:sp>
      <p:pic>
        <p:nvPicPr>
          <p:cNvPr id="73731" name="Picture 4"/>
          <p:cNvPicPr>
            <a:picLocks noChangeAspect="1" noChangeArrowheads="1"/>
          </p:cNvPicPr>
          <p:nvPr/>
        </p:nvPicPr>
        <p:blipFill>
          <a:blip r:embed="rId3">
            <a:extLst>
              <a:ext uri="{28A0092B-C50C-407E-A947-70E740481C1C}">
                <a14:useLocalDpi xmlns:a14="http://schemas.microsoft.com/office/drawing/2010/main" val="0"/>
              </a:ext>
            </a:extLst>
          </a:blip>
          <a:srcRect l="12498" r="14128"/>
          <a:stretch>
            <a:fillRect/>
          </a:stretch>
        </p:blipFill>
        <p:spPr bwMode="auto">
          <a:xfrm>
            <a:off x="1692275" y="1809750"/>
            <a:ext cx="6911975" cy="4057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8677" name="Rectangle 5"/>
          <p:cNvSpPr>
            <a:spLocks noChangeArrowheads="1"/>
          </p:cNvSpPr>
          <p:nvPr/>
        </p:nvSpPr>
        <p:spPr bwMode="auto">
          <a:xfrm>
            <a:off x="468313" y="2517775"/>
            <a:ext cx="1009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solidFill>
                  <a:srgbClr val="FFFF00"/>
                </a:solidFill>
                <a:cs typeface="+mn-cs"/>
              </a:rPr>
              <a:t>V12 Old</a:t>
            </a:r>
          </a:p>
        </p:txBody>
      </p:sp>
      <p:sp>
        <p:nvSpPr>
          <p:cNvPr id="28678" name="Rectangle 6"/>
          <p:cNvSpPr>
            <a:spLocks noChangeArrowheads="1"/>
          </p:cNvSpPr>
          <p:nvPr/>
        </p:nvSpPr>
        <p:spPr bwMode="auto">
          <a:xfrm>
            <a:off x="539750" y="3743325"/>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r>
              <a:rPr lang="en-US">
                <a:solidFill>
                  <a:srgbClr val="FFFF00"/>
                </a:solidFill>
                <a:cs typeface="+mn-cs"/>
              </a:rPr>
              <a:t>V12 mod</a:t>
            </a:r>
          </a:p>
        </p:txBody>
      </p:sp>
      <p:sp>
        <p:nvSpPr>
          <p:cNvPr id="28679" name="Rectangle 7"/>
          <p:cNvSpPr>
            <a:spLocks noChangeArrowheads="1"/>
          </p:cNvSpPr>
          <p:nvPr/>
        </p:nvSpPr>
        <p:spPr bwMode="auto">
          <a:xfrm>
            <a:off x="395288" y="4973638"/>
            <a:ext cx="1238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defRPr/>
            </a:pPr>
            <a:r>
              <a:rPr lang="en-US">
                <a:solidFill>
                  <a:srgbClr val="FFFF00"/>
                </a:solidFill>
                <a:cs typeface="+mn-cs"/>
              </a:rPr>
              <a:t> </a:t>
            </a:r>
          </a:p>
          <a:p>
            <a:pPr algn="ctr">
              <a:defRPr/>
            </a:pPr>
            <a:r>
              <a:rPr lang="en-US">
                <a:solidFill>
                  <a:srgbClr val="FFFF00"/>
                </a:solidFill>
                <a:cs typeface="+mn-cs"/>
              </a:rPr>
              <a:t>Short ring</a:t>
            </a:r>
            <a:r>
              <a:rPr lang="ru-RU">
                <a:solidFill>
                  <a:srgbClr val="FFFF00"/>
                </a:solidFill>
                <a:cs typeface="+mn-cs"/>
              </a:rPr>
              <a:t> </a:t>
            </a:r>
          </a:p>
        </p:txBody>
      </p:sp>
    </p:spTree>
    <p:extLst>
      <p:ext uri="{BB962C8B-B14F-4D97-AF65-F5344CB8AC3E}">
        <p14:creationId xmlns:p14="http://schemas.microsoft.com/office/powerpoint/2010/main" val="395640576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Elba SuperB Workshop</a:t>
            </a:r>
            <a:endParaRPr lang="en-US" sz="1400"/>
          </a:p>
        </p:txBody>
      </p:sp>
      <p:sp>
        <p:nvSpPr>
          <p:cNvPr id="7987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Page </a:t>
            </a:r>
            <a:fld id="{4FEC518A-6057-8848-A57F-EA7D47B82E07}" type="slidenum">
              <a:rPr lang="en-US" sz="1200"/>
              <a:pPr eaLnBrk="1" hangingPunct="1"/>
              <a:t>5</a:t>
            </a:fld>
            <a:endParaRPr lang="en-US" sz="1400"/>
          </a:p>
        </p:txBody>
      </p:sp>
      <p:sp>
        <p:nvSpPr>
          <p:cNvPr id="79876" name="Rectangle 2"/>
          <p:cNvSpPr>
            <a:spLocks noGrp="1" noChangeArrowheads="1"/>
          </p:cNvSpPr>
          <p:nvPr>
            <p:ph type="title" idx="4294967295"/>
          </p:nvPr>
        </p:nvSpPr>
        <p:spPr/>
        <p:txBody>
          <a:bodyPr/>
          <a:lstStyle/>
          <a:p>
            <a:pPr eaLnBrk="1" hangingPunct="1"/>
            <a:r>
              <a:rPr lang="en-US" dirty="0">
                <a:solidFill>
                  <a:schemeClr val="accent2"/>
                </a:solidFill>
                <a:latin typeface="Comic Sans MS" charset="0"/>
              </a:rPr>
              <a:t>LER FF </a:t>
            </a:r>
            <a:r>
              <a:rPr lang="en-US" dirty="0" smtClean="0">
                <a:solidFill>
                  <a:schemeClr val="accent2"/>
                </a:solidFill>
                <a:latin typeface="Comic Sans MS" charset="0"/>
              </a:rPr>
              <a:t>optics</a:t>
            </a:r>
            <a:endParaRPr lang="en-US" dirty="0">
              <a:solidFill>
                <a:schemeClr val="accent2"/>
              </a:solidFill>
              <a:latin typeface="Comic Sans MS" charset="0"/>
            </a:endParaRPr>
          </a:p>
        </p:txBody>
      </p:sp>
      <p:grpSp>
        <p:nvGrpSpPr>
          <p:cNvPr id="79877" name="Group 26"/>
          <p:cNvGrpSpPr>
            <a:grpSpLocks/>
          </p:cNvGrpSpPr>
          <p:nvPr/>
        </p:nvGrpSpPr>
        <p:grpSpPr bwMode="auto">
          <a:xfrm>
            <a:off x="467544" y="1340768"/>
            <a:ext cx="8352928" cy="4896544"/>
            <a:chOff x="475488" y="4000500"/>
            <a:chExt cx="8133588" cy="2259787"/>
          </a:xfrm>
        </p:grpSpPr>
        <p:pic>
          <p:nvPicPr>
            <p:cNvPr id="79878" name="Picture 23" descr="beta_ler_ir_v12.tif"/>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475488" y="4305300"/>
              <a:ext cx="8087868" cy="195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9" name="Picture 22" descr="beta_ler_ir_v10.tif"/>
            <p:cNvPicPr>
              <a:picLocks/>
            </p:cNvPicPr>
            <p:nvPr/>
          </p:nvPicPr>
          <p:blipFill rotWithShape="1">
            <a:blip r:embed="rId4">
              <a:extLst>
                <a:ext uri="{28A0092B-C50C-407E-A947-70E740481C1C}">
                  <a14:useLocalDpi xmlns:a14="http://schemas.microsoft.com/office/drawing/2010/main" val="0"/>
                </a:ext>
              </a:extLst>
            </a:blip>
            <a:srcRect t="100000" b="-4780"/>
            <a:stretch/>
          </p:blipFill>
          <p:spPr bwMode="auto">
            <a:xfrm>
              <a:off x="512064" y="4130345"/>
              <a:ext cx="8097012" cy="9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0" name="Text Box 30"/>
            <p:cNvSpPr txBox="1">
              <a:spLocks noChangeArrowheads="1"/>
            </p:cNvSpPr>
            <p:nvPr/>
          </p:nvSpPr>
          <p:spPr bwMode="auto">
            <a:xfrm>
              <a:off x="914400" y="4000500"/>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rPr>
                <a:t>IP</a:t>
              </a:r>
            </a:p>
          </p:txBody>
        </p:sp>
        <p:sp>
          <p:nvSpPr>
            <p:cNvPr id="79882" name="Text Box 35"/>
            <p:cNvSpPr txBox="1">
              <a:spLocks noChangeArrowheads="1"/>
            </p:cNvSpPr>
            <p:nvPr/>
          </p:nvSpPr>
          <p:spPr bwMode="auto">
            <a:xfrm>
              <a:off x="2400300" y="4686300"/>
              <a:ext cx="715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FF"/>
                  </a:solidFill>
                </a:rPr>
                <a:t>Y-sext</a:t>
              </a:r>
            </a:p>
          </p:txBody>
        </p:sp>
        <p:sp>
          <p:nvSpPr>
            <p:cNvPr id="79883" name="Text Box 36"/>
            <p:cNvSpPr txBox="1">
              <a:spLocks noChangeArrowheads="1"/>
            </p:cNvSpPr>
            <p:nvPr/>
          </p:nvSpPr>
          <p:spPr bwMode="auto">
            <a:xfrm>
              <a:off x="4000500" y="5295900"/>
              <a:ext cx="715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FF"/>
                  </a:solidFill>
                </a:rPr>
                <a:t>X-sext</a:t>
              </a:r>
            </a:p>
          </p:txBody>
        </p:sp>
        <p:sp>
          <p:nvSpPr>
            <p:cNvPr id="79885" name="Text Box 33"/>
            <p:cNvSpPr txBox="1">
              <a:spLocks noChangeArrowheads="1"/>
            </p:cNvSpPr>
            <p:nvPr/>
          </p:nvSpPr>
          <p:spPr bwMode="auto">
            <a:xfrm>
              <a:off x="6972300" y="4648200"/>
              <a:ext cx="5950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rPr>
                <a:t>V12</a:t>
              </a:r>
            </a:p>
          </p:txBody>
        </p:sp>
        <p:sp>
          <p:nvSpPr>
            <p:cNvPr id="79886" name="Text Box 41"/>
            <p:cNvSpPr txBox="1">
              <a:spLocks noChangeArrowheads="1"/>
            </p:cNvSpPr>
            <p:nvPr/>
          </p:nvSpPr>
          <p:spPr bwMode="auto">
            <a:xfrm>
              <a:off x="5676900" y="5143500"/>
              <a:ext cx="11801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FF"/>
                  </a:solidFill>
                </a:rPr>
                <a:t>Match &amp; SR</a:t>
              </a:r>
            </a:p>
          </p:txBody>
        </p:sp>
        <p:cxnSp>
          <p:nvCxnSpPr>
            <p:cNvPr id="21" name="Straight Arrow Connector 20"/>
            <p:cNvCxnSpPr/>
            <p:nvPr/>
          </p:nvCxnSpPr>
          <p:spPr>
            <a:xfrm>
              <a:off x="4000691" y="5677663"/>
              <a:ext cx="724824" cy="170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362947" y="5030304"/>
              <a:ext cx="762118" cy="1704"/>
            </a:xfrm>
            <a:prstGeom prst="straightConnector1">
              <a:avLst/>
            </a:prstGeom>
            <a:ln w="254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79889" name="Text Box 37"/>
            <p:cNvSpPr txBox="1">
              <a:spLocks noChangeArrowheads="1"/>
            </p:cNvSpPr>
            <p:nvPr/>
          </p:nvSpPr>
          <p:spPr bwMode="auto">
            <a:xfrm>
              <a:off x="5105400" y="5143500"/>
              <a:ext cx="5889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b="1">
                  <a:solidFill>
                    <a:srgbClr val="0000FF"/>
                  </a:solidFill>
                </a:rPr>
                <a:t>Crab</a:t>
              </a:r>
            </a:p>
          </p:txBody>
        </p:sp>
      </p:grpSp>
    </p:spTree>
    <p:extLst>
      <p:ext uri="{BB962C8B-B14F-4D97-AF65-F5344CB8AC3E}">
        <p14:creationId xmlns:p14="http://schemas.microsoft.com/office/powerpoint/2010/main" val="429020417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E134BC4-A0BD-C346-B3D4-510D6E2A7FF0}" type="slidenum">
              <a:rPr lang="en-US" sz="1200"/>
              <a:pPr eaLnBrk="1" hangingPunct="1"/>
              <a:t>6</a:t>
            </a:fld>
            <a:endParaRPr lang="en-US" sz="1200"/>
          </a:p>
        </p:txBody>
      </p:sp>
      <p:sp>
        <p:nvSpPr>
          <p:cNvPr id="103426" name="Rectangle 2"/>
          <p:cNvSpPr>
            <a:spLocks noGrp="1" noChangeArrowheads="1"/>
          </p:cNvSpPr>
          <p:nvPr>
            <p:ph type="title"/>
          </p:nvPr>
        </p:nvSpPr>
        <p:spPr>
          <a:xfrm>
            <a:off x="179512" y="228600"/>
            <a:ext cx="8640960" cy="838200"/>
          </a:xfrm>
        </p:spPr>
        <p:txBody>
          <a:bodyPr/>
          <a:lstStyle/>
          <a:p>
            <a:r>
              <a:rPr lang="en-US" sz="4000" dirty="0" smtClean="0">
                <a:solidFill>
                  <a:srgbClr val="002060"/>
                </a:solidFill>
                <a:latin typeface="Comic Sans MS" charset="0"/>
              </a:rPr>
              <a:t>Spin </a:t>
            </a:r>
            <a:r>
              <a:rPr lang="en-US" sz="4000" dirty="0">
                <a:solidFill>
                  <a:srgbClr val="002060"/>
                </a:solidFill>
                <a:latin typeface="Comic Sans MS" charset="0"/>
              </a:rPr>
              <a:t>Rotation</a:t>
            </a:r>
          </a:p>
        </p:txBody>
      </p:sp>
      <p:grpSp>
        <p:nvGrpSpPr>
          <p:cNvPr id="103427" name="Group 3"/>
          <p:cNvGrpSpPr>
            <a:grpSpLocks/>
          </p:cNvGrpSpPr>
          <p:nvPr/>
        </p:nvGrpSpPr>
        <p:grpSpPr bwMode="auto">
          <a:xfrm>
            <a:off x="1295400" y="3733800"/>
            <a:ext cx="7304088" cy="2255838"/>
            <a:chOff x="816" y="1440"/>
            <a:chExt cx="4601" cy="1421"/>
          </a:xfrm>
        </p:grpSpPr>
        <p:grpSp>
          <p:nvGrpSpPr>
            <p:cNvPr id="103429" name="Group 4"/>
            <p:cNvGrpSpPr>
              <a:grpSpLocks/>
            </p:cNvGrpSpPr>
            <p:nvPr/>
          </p:nvGrpSpPr>
          <p:grpSpPr bwMode="auto">
            <a:xfrm>
              <a:off x="816" y="1440"/>
              <a:ext cx="4601" cy="933"/>
              <a:chOff x="485" y="2329"/>
              <a:chExt cx="4601" cy="933"/>
            </a:xfrm>
          </p:grpSpPr>
          <p:pic>
            <p:nvPicPr>
              <p:cNvPr id="103440" name="Picture 5" descr="layout_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 y="2329"/>
                <a:ext cx="4601" cy="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41" name="Text Box 6"/>
              <p:cNvSpPr txBox="1">
                <a:spLocks noChangeArrowheads="1"/>
              </p:cNvSpPr>
              <p:nvPr/>
            </p:nvSpPr>
            <p:spPr bwMode="auto">
              <a:xfrm>
                <a:off x="2662" y="2475"/>
                <a:ext cx="25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rPr>
                  <a:t>IP</a:t>
                </a:r>
              </a:p>
            </p:txBody>
          </p:sp>
          <p:sp>
            <p:nvSpPr>
              <p:cNvPr id="103442" name="Text Box 7"/>
              <p:cNvSpPr txBox="1">
                <a:spLocks noChangeArrowheads="1"/>
              </p:cNvSpPr>
              <p:nvPr/>
            </p:nvSpPr>
            <p:spPr bwMode="auto">
              <a:xfrm>
                <a:off x="4501" y="2475"/>
                <a:ext cx="4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rPr>
                  <a:t>HER</a:t>
                </a:r>
              </a:p>
            </p:txBody>
          </p:sp>
          <p:sp>
            <p:nvSpPr>
              <p:cNvPr id="103443" name="Text Box 8"/>
              <p:cNvSpPr txBox="1">
                <a:spLocks noChangeArrowheads="1"/>
              </p:cNvSpPr>
              <p:nvPr/>
            </p:nvSpPr>
            <p:spPr bwMode="auto">
              <a:xfrm>
                <a:off x="678" y="3031"/>
                <a:ext cx="4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rPr>
                  <a:t>HER</a:t>
                </a:r>
              </a:p>
            </p:txBody>
          </p:sp>
          <p:sp>
            <p:nvSpPr>
              <p:cNvPr id="103444" name="Text Box 9"/>
              <p:cNvSpPr txBox="1">
                <a:spLocks noChangeArrowheads="1"/>
              </p:cNvSpPr>
              <p:nvPr/>
            </p:nvSpPr>
            <p:spPr bwMode="auto">
              <a:xfrm>
                <a:off x="4501" y="3007"/>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rPr>
                  <a:t>LER</a:t>
                </a:r>
              </a:p>
            </p:txBody>
          </p:sp>
          <p:sp>
            <p:nvSpPr>
              <p:cNvPr id="103445" name="Text Box 10"/>
              <p:cNvSpPr txBox="1">
                <a:spLocks noChangeArrowheads="1"/>
              </p:cNvSpPr>
              <p:nvPr/>
            </p:nvSpPr>
            <p:spPr bwMode="auto">
              <a:xfrm>
                <a:off x="678" y="2499"/>
                <a:ext cx="40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b="1">
                    <a:solidFill>
                      <a:srgbClr val="FF0000"/>
                    </a:solidFill>
                  </a:rPr>
                  <a:t>LER</a:t>
                </a:r>
              </a:p>
            </p:txBody>
          </p:sp>
        </p:grpSp>
        <p:sp>
          <p:nvSpPr>
            <p:cNvPr id="103430" name="Text Box 11"/>
            <p:cNvSpPr txBox="1">
              <a:spLocks noChangeArrowheads="1"/>
            </p:cNvSpPr>
            <p:nvPr/>
          </p:nvSpPr>
          <p:spPr bwMode="auto">
            <a:xfrm>
              <a:off x="2438" y="2419"/>
              <a:ext cx="983"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S.r. solenoids</a:t>
              </a:r>
              <a:br>
                <a:rPr lang="en-US" sz="2000"/>
              </a:br>
              <a:r>
                <a:rPr lang="en-US" sz="2000"/>
                <a:t>   (90° spin)</a:t>
              </a:r>
            </a:p>
          </p:txBody>
        </p:sp>
        <p:sp>
          <p:nvSpPr>
            <p:cNvPr id="103431" name="Line 12"/>
            <p:cNvSpPr>
              <a:spLocks noChangeShapeType="1"/>
            </p:cNvSpPr>
            <p:nvPr/>
          </p:nvSpPr>
          <p:spPr bwMode="auto">
            <a:xfrm flipH="1" flipV="1">
              <a:off x="1127" y="2033"/>
              <a:ext cx="1321" cy="4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32" name="Line 13"/>
            <p:cNvSpPr>
              <a:spLocks noChangeShapeType="1"/>
            </p:cNvSpPr>
            <p:nvPr/>
          </p:nvSpPr>
          <p:spPr bwMode="auto">
            <a:xfrm flipH="1" flipV="1">
              <a:off x="870" y="2179"/>
              <a:ext cx="1575" cy="36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33" name="Line 14"/>
            <p:cNvSpPr>
              <a:spLocks noChangeShapeType="1"/>
            </p:cNvSpPr>
            <p:nvPr/>
          </p:nvSpPr>
          <p:spPr bwMode="auto">
            <a:xfrm flipV="1">
              <a:off x="3379" y="2182"/>
              <a:ext cx="1982" cy="38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34" name="Line 15"/>
            <p:cNvSpPr>
              <a:spLocks noChangeShapeType="1"/>
            </p:cNvSpPr>
            <p:nvPr/>
          </p:nvSpPr>
          <p:spPr bwMode="auto">
            <a:xfrm flipV="1">
              <a:off x="3381" y="2045"/>
              <a:ext cx="1731" cy="48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35" name="Text Box 16"/>
            <p:cNvSpPr txBox="1">
              <a:spLocks noChangeArrowheads="1"/>
            </p:cNvSpPr>
            <p:nvPr/>
          </p:nvSpPr>
          <p:spPr bwMode="auto">
            <a:xfrm>
              <a:off x="2544" y="1824"/>
              <a:ext cx="84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000"/>
                <a:t>S.r. dipoles</a:t>
              </a:r>
              <a:br>
                <a:rPr lang="en-US" sz="2000"/>
              </a:br>
              <a:r>
                <a:rPr lang="en-US" sz="2000"/>
                <a:t>(270° spin)</a:t>
              </a:r>
            </a:p>
          </p:txBody>
        </p:sp>
        <p:sp>
          <p:nvSpPr>
            <p:cNvPr id="103436" name="Arc 17"/>
            <p:cNvSpPr>
              <a:spLocks/>
            </p:cNvSpPr>
            <p:nvPr/>
          </p:nvSpPr>
          <p:spPr bwMode="auto">
            <a:xfrm rot="21193226" flipV="1">
              <a:off x="1440" y="1440"/>
              <a:ext cx="1584" cy="432"/>
            </a:xfrm>
            <a:custGeom>
              <a:avLst/>
              <a:gdLst>
                <a:gd name="T0" fmla="*/ 0 w 19345"/>
                <a:gd name="T1" fmla="*/ 0 h 21600"/>
                <a:gd name="T2" fmla="*/ 0 w 19345"/>
                <a:gd name="T3" fmla="*/ 0 h 21600"/>
                <a:gd name="T4" fmla="*/ 0 w 19345"/>
                <a:gd name="T5" fmla="*/ 0 h 21600"/>
                <a:gd name="T6" fmla="*/ 0 60000 65536"/>
                <a:gd name="T7" fmla="*/ 0 60000 65536"/>
                <a:gd name="T8" fmla="*/ 0 60000 65536"/>
                <a:gd name="T9" fmla="*/ 0 w 19345"/>
                <a:gd name="T10" fmla="*/ 0 h 21600"/>
                <a:gd name="T11" fmla="*/ 19345 w 19345"/>
                <a:gd name="T12" fmla="*/ 21600 h 21600"/>
              </a:gdLst>
              <a:ahLst/>
              <a:cxnLst>
                <a:cxn ang="T6">
                  <a:pos x="T0" y="T1"/>
                </a:cxn>
                <a:cxn ang="T7">
                  <a:pos x="T2" y="T3"/>
                </a:cxn>
                <a:cxn ang="T8">
                  <a:pos x="T4" y="T5"/>
                </a:cxn>
              </a:cxnLst>
              <a:rect l="T9" t="T10" r="T11" b="T12"/>
              <a:pathLst>
                <a:path w="19345" h="21600" fill="none" extrusionOk="0">
                  <a:moveTo>
                    <a:pt x="-1" y="0"/>
                  </a:moveTo>
                  <a:cubicBezTo>
                    <a:pt x="8202" y="0"/>
                    <a:pt x="15696" y="4645"/>
                    <a:pt x="19345" y="11991"/>
                  </a:cubicBezTo>
                </a:path>
                <a:path w="19345" h="21600" stroke="0" extrusionOk="0">
                  <a:moveTo>
                    <a:pt x="-1" y="0"/>
                  </a:moveTo>
                  <a:cubicBezTo>
                    <a:pt x="8202" y="0"/>
                    <a:pt x="15696" y="4645"/>
                    <a:pt x="19345" y="11991"/>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37" name="Arc 18"/>
            <p:cNvSpPr>
              <a:spLocks/>
            </p:cNvSpPr>
            <p:nvPr/>
          </p:nvSpPr>
          <p:spPr bwMode="auto">
            <a:xfrm rot="406774" flipH="1" flipV="1">
              <a:off x="3216" y="1440"/>
              <a:ext cx="1584" cy="432"/>
            </a:xfrm>
            <a:custGeom>
              <a:avLst/>
              <a:gdLst>
                <a:gd name="T0" fmla="*/ 0 w 19345"/>
                <a:gd name="T1" fmla="*/ 0 h 21600"/>
                <a:gd name="T2" fmla="*/ 0 w 19345"/>
                <a:gd name="T3" fmla="*/ 0 h 21600"/>
                <a:gd name="T4" fmla="*/ 0 w 19345"/>
                <a:gd name="T5" fmla="*/ 0 h 21600"/>
                <a:gd name="T6" fmla="*/ 0 60000 65536"/>
                <a:gd name="T7" fmla="*/ 0 60000 65536"/>
                <a:gd name="T8" fmla="*/ 0 60000 65536"/>
                <a:gd name="T9" fmla="*/ 0 w 19345"/>
                <a:gd name="T10" fmla="*/ 0 h 21600"/>
                <a:gd name="T11" fmla="*/ 19345 w 19345"/>
                <a:gd name="T12" fmla="*/ 21600 h 21600"/>
              </a:gdLst>
              <a:ahLst/>
              <a:cxnLst>
                <a:cxn ang="T6">
                  <a:pos x="T0" y="T1"/>
                </a:cxn>
                <a:cxn ang="T7">
                  <a:pos x="T2" y="T3"/>
                </a:cxn>
                <a:cxn ang="T8">
                  <a:pos x="T4" y="T5"/>
                </a:cxn>
              </a:cxnLst>
              <a:rect l="T9" t="T10" r="T11" b="T12"/>
              <a:pathLst>
                <a:path w="19345" h="21600" fill="none" extrusionOk="0">
                  <a:moveTo>
                    <a:pt x="-1" y="0"/>
                  </a:moveTo>
                  <a:cubicBezTo>
                    <a:pt x="8202" y="0"/>
                    <a:pt x="15696" y="4645"/>
                    <a:pt x="19345" y="11991"/>
                  </a:cubicBezTo>
                </a:path>
                <a:path w="19345" h="21600" stroke="0" extrusionOk="0">
                  <a:moveTo>
                    <a:pt x="-1" y="0"/>
                  </a:moveTo>
                  <a:cubicBezTo>
                    <a:pt x="8202" y="0"/>
                    <a:pt x="15696" y="4645"/>
                    <a:pt x="19345" y="11991"/>
                  </a:cubicBezTo>
                  <a:lnTo>
                    <a:pt x="0" y="21600"/>
                  </a:lnTo>
                  <a:lnTo>
                    <a:pt x="-1" y="0"/>
                  </a:lnTo>
                  <a:close/>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38" name="Line 19"/>
            <p:cNvSpPr>
              <a:spLocks noChangeShapeType="1"/>
            </p:cNvSpPr>
            <p:nvPr/>
          </p:nvSpPr>
          <p:spPr bwMode="auto">
            <a:xfrm flipH="1" flipV="1">
              <a:off x="2400" y="1776"/>
              <a:ext cx="192"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3439" name="Line 20"/>
            <p:cNvSpPr>
              <a:spLocks noChangeShapeType="1"/>
            </p:cNvSpPr>
            <p:nvPr/>
          </p:nvSpPr>
          <p:spPr bwMode="auto">
            <a:xfrm flipV="1">
              <a:off x="3360" y="1776"/>
              <a:ext cx="432"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03428" name="Rectangle 21"/>
          <p:cNvSpPr>
            <a:spLocks noGrp="1" noChangeArrowheads="1"/>
          </p:cNvSpPr>
          <p:nvPr>
            <p:ph type="body" sz="half" idx="1"/>
          </p:nvPr>
        </p:nvSpPr>
        <p:spPr/>
        <p:txBody>
          <a:bodyPr/>
          <a:lstStyle/>
          <a:p>
            <a:r>
              <a:rPr lang="en-US" sz="2000" dirty="0">
                <a:latin typeface="Arial" charset="0"/>
              </a:rPr>
              <a:t>90° spin rotation about </a:t>
            </a:r>
            <a:r>
              <a:rPr lang="en-US" sz="2000" i="1" dirty="0">
                <a:latin typeface="Arial" charset="0"/>
              </a:rPr>
              <a:t>x</a:t>
            </a:r>
            <a:r>
              <a:rPr lang="en-US" sz="2000" dirty="0">
                <a:latin typeface="Arial" charset="0"/>
              </a:rPr>
              <a:t> axis</a:t>
            </a:r>
          </a:p>
          <a:p>
            <a:pPr lvl="1"/>
            <a:r>
              <a:rPr lang="en-US" sz="2000" dirty="0">
                <a:latin typeface="Arial" charset="0"/>
              </a:rPr>
              <a:t>90° about </a:t>
            </a:r>
            <a:r>
              <a:rPr lang="en-US" sz="2000" i="1" dirty="0">
                <a:latin typeface="Arial" charset="0"/>
              </a:rPr>
              <a:t>z</a:t>
            </a:r>
            <a:r>
              <a:rPr lang="en-US" sz="2000" dirty="0">
                <a:latin typeface="Arial" charset="0"/>
              </a:rPr>
              <a:t> followed by 90° about </a:t>
            </a:r>
            <a:r>
              <a:rPr lang="en-US" sz="2000" i="1" dirty="0">
                <a:latin typeface="Arial" charset="0"/>
              </a:rPr>
              <a:t>y</a:t>
            </a:r>
            <a:endParaRPr lang="en-US" sz="2000" dirty="0">
              <a:latin typeface="Arial" charset="0"/>
            </a:endParaRPr>
          </a:p>
          <a:p>
            <a:r>
              <a:rPr lang="ja-JP" altLang="en-US" sz="2000" dirty="0">
                <a:latin typeface="Arial" charset="0"/>
              </a:rPr>
              <a:t>“</a:t>
            </a:r>
            <a:r>
              <a:rPr lang="en-US" altLang="ja-JP" sz="2000" dirty="0">
                <a:latin typeface="Arial" charset="0"/>
              </a:rPr>
              <a:t>flat</a:t>
            </a:r>
            <a:r>
              <a:rPr lang="ja-JP" altLang="en-US" sz="2000" dirty="0">
                <a:latin typeface="Arial" charset="0"/>
              </a:rPr>
              <a:t>”</a:t>
            </a:r>
            <a:r>
              <a:rPr lang="en-US" altLang="ja-JP" sz="2000" dirty="0">
                <a:latin typeface="Arial" charset="0"/>
              </a:rPr>
              <a:t> geometry =&gt; no vertical </a:t>
            </a:r>
            <a:r>
              <a:rPr lang="en-US" altLang="ja-JP" sz="2000" dirty="0" err="1">
                <a:latin typeface="Arial" charset="0"/>
              </a:rPr>
              <a:t>emittance</a:t>
            </a:r>
            <a:r>
              <a:rPr lang="en-US" altLang="ja-JP" sz="2000" dirty="0">
                <a:latin typeface="Arial" charset="0"/>
              </a:rPr>
              <a:t> growth</a:t>
            </a:r>
          </a:p>
          <a:p>
            <a:r>
              <a:rPr lang="en-US" sz="2000" dirty="0">
                <a:latin typeface="Arial" charset="0"/>
              </a:rPr>
              <a:t>Solenoid scales with energy =&gt; LER more economical</a:t>
            </a:r>
          </a:p>
          <a:p>
            <a:r>
              <a:rPr lang="en-US" sz="2000" dirty="0">
                <a:latin typeface="Arial" charset="0"/>
              </a:rPr>
              <a:t>Solenoids are split &amp; decoupling optics added.</a:t>
            </a:r>
          </a:p>
        </p:txBody>
      </p:sp>
    </p:spTree>
    <p:extLst>
      <p:ext uri="{BB962C8B-B14F-4D97-AF65-F5344CB8AC3E}">
        <p14:creationId xmlns:p14="http://schemas.microsoft.com/office/powerpoint/2010/main" val="48448807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Footer Placeholder 4"/>
          <p:cNvSpPr>
            <a:spLocks noGrp="1"/>
          </p:cNvSpPr>
          <p:nvPr>
            <p:ph type="ftr" sz="quarter" idx="4294967295"/>
          </p:nvPr>
        </p:nvSpPr>
        <p:spPr>
          <a:xfrm>
            <a:off x="3200400" y="6248400"/>
            <a:ext cx="2209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Elba SuperB Workshop</a:t>
            </a:r>
            <a:endParaRPr lang="en-US" sz="1400"/>
          </a:p>
        </p:txBody>
      </p:sp>
      <p:sp>
        <p:nvSpPr>
          <p:cNvPr id="75778" name="Slide Number Placeholder 5"/>
          <p:cNvSpPr>
            <a:spLocks noGrp="1"/>
          </p:cNvSpPr>
          <p:nvPr>
            <p:ph type="sldNum" sz="quarter" idx="4294967295"/>
          </p:nvPr>
        </p:nvSpPr>
        <p:spPr>
          <a:xfrm>
            <a:off x="5791200" y="6248400"/>
            <a:ext cx="914400" cy="30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Page </a:t>
            </a:r>
            <a:fld id="{A9ABC07C-BB29-204D-B91D-816D42C2FAAA}" type="slidenum">
              <a:rPr lang="en-US" sz="1200"/>
              <a:pPr eaLnBrk="1" hangingPunct="1"/>
              <a:t>7</a:t>
            </a:fld>
            <a:endParaRPr lang="en-US" sz="1400"/>
          </a:p>
        </p:txBody>
      </p:sp>
      <p:sp>
        <p:nvSpPr>
          <p:cNvPr id="75779" name="Rectangle 2"/>
          <p:cNvSpPr>
            <a:spLocks noGrp="1" noChangeArrowheads="1"/>
          </p:cNvSpPr>
          <p:nvPr>
            <p:ph type="title"/>
          </p:nvPr>
        </p:nvSpPr>
        <p:spPr/>
        <p:txBody>
          <a:bodyPr/>
          <a:lstStyle/>
          <a:p>
            <a:pPr eaLnBrk="1" hangingPunct="1"/>
            <a:r>
              <a:rPr lang="it-IT" dirty="0">
                <a:solidFill>
                  <a:schemeClr val="accent2"/>
                </a:solidFill>
                <a:latin typeface="Comic Sans MS" charset="0"/>
              </a:rPr>
              <a:t>“</a:t>
            </a:r>
            <a:r>
              <a:rPr lang="it-IT" dirty="0" err="1">
                <a:solidFill>
                  <a:schemeClr val="accent2"/>
                </a:solidFill>
                <a:latin typeface="Comic Sans MS" charset="0"/>
              </a:rPr>
              <a:t>Parasitic</a:t>
            </a:r>
            <a:r>
              <a:rPr lang="it-IT" dirty="0">
                <a:solidFill>
                  <a:schemeClr val="accent2"/>
                </a:solidFill>
                <a:latin typeface="Comic Sans MS" charset="0"/>
              </a:rPr>
              <a:t>” </a:t>
            </a:r>
            <a:r>
              <a:rPr lang="it-IT" dirty="0" err="1" smtClean="0">
                <a:solidFill>
                  <a:schemeClr val="accent2"/>
                </a:solidFill>
                <a:latin typeface="Comic Sans MS" charset="0"/>
              </a:rPr>
              <a:t>crossing</a:t>
            </a:r>
            <a:endParaRPr lang="en-US" dirty="0">
              <a:solidFill>
                <a:schemeClr val="accent2"/>
              </a:solidFill>
              <a:latin typeface="Comic Sans MS" charset="0"/>
            </a:endParaRPr>
          </a:p>
        </p:txBody>
      </p:sp>
      <p:sp>
        <p:nvSpPr>
          <p:cNvPr id="75780" name="Rectangle 3"/>
          <p:cNvSpPr>
            <a:spLocks noGrp="1" noChangeArrowheads="1"/>
          </p:cNvSpPr>
          <p:nvPr>
            <p:ph type="body" idx="1"/>
          </p:nvPr>
        </p:nvSpPr>
        <p:spPr>
          <a:xfrm>
            <a:off x="179388" y="1268413"/>
            <a:ext cx="8640762" cy="3240087"/>
          </a:xfrm>
        </p:spPr>
        <p:txBody>
          <a:bodyPr/>
          <a:lstStyle/>
          <a:p>
            <a:pPr eaLnBrk="1" hangingPunct="1">
              <a:lnSpc>
                <a:spcPct val="80000"/>
              </a:lnSpc>
            </a:pPr>
            <a:r>
              <a:rPr lang="en-US" sz="1800">
                <a:latin typeface="Arial" charset="0"/>
              </a:rPr>
              <a:t>Doglegs have been removed and the secondary crossing (</a:t>
            </a:r>
            <a:r>
              <a:rPr lang="ja-JP" altLang="en-US" sz="1800">
                <a:latin typeface="Arial" charset="0"/>
              </a:rPr>
              <a:t>“</a:t>
            </a:r>
            <a:r>
              <a:rPr lang="en-US" altLang="ja-JP" sz="1800">
                <a:latin typeface="Arial" charset="0"/>
              </a:rPr>
              <a:t>parasitic) is made by lengthening the first 3</a:t>
            </a:r>
            <a:r>
              <a:rPr lang="en-US" altLang="ja-JP" sz="1800">
                <a:latin typeface="Symbol" charset="0"/>
              </a:rPr>
              <a:t>p</a:t>
            </a:r>
            <a:r>
              <a:rPr lang="en-US" altLang="ja-JP" sz="1800">
                <a:latin typeface="Arial" charset="0"/>
              </a:rPr>
              <a:t> cell in HER by about 25 meters</a:t>
            </a:r>
          </a:p>
          <a:p>
            <a:pPr eaLnBrk="1" hangingPunct="1">
              <a:lnSpc>
                <a:spcPct val="80000"/>
              </a:lnSpc>
            </a:pPr>
            <a:r>
              <a:rPr lang="en-US" sz="1800">
                <a:latin typeface="Arial" charset="0"/>
              </a:rPr>
              <a:t>This makes the two beam lines cross with and angle of about 165mrad (was about 150 with the dogleg) and there should be no interference between the two beam lines (some readjustment still needed for LER </a:t>
            </a:r>
            <a:r>
              <a:rPr lang="en-US" sz="1800">
                <a:latin typeface="Arial" charset="0"/>
                <a:sym typeface="Wingdings" charset="0"/>
              </a:rPr>
              <a:t></a:t>
            </a:r>
            <a:r>
              <a:rPr lang="en-US" sz="1800">
                <a:latin typeface="Arial" charset="0"/>
              </a:rPr>
              <a:t> in progress)</a:t>
            </a:r>
          </a:p>
          <a:p>
            <a:pPr eaLnBrk="1" hangingPunct="1">
              <a:lnSpc>
                <a:spcPct val="80000"/>
              </a:lnSpc>
            </a:pPr>
            <a:r>
              <a:rPr lang="en-US" sz="1800">
                <a:latin typeface="Arial" charset="0"/>
              </a:rPr>
              <a:t>This longer HER cell is suitable for the injection </a:t>
            </a:r>
          </a:p>
          <a:p>
            <a:pPr eaLnBrk="1" hangingPunct="1">
              <a:lnSpc>
                <a:spcPct val="80000"/>
              </a:lnSpc>
            </a:pPr>
            <a:r>
              <a:rPr lang="it-IT" sz="1800">
                <a:latin typeface="Arial" charset="0"/>
              </a:rPr>
              <a:t>Lot of space remaining for utilities (RF, feedbacks, wigglers,...)</a:t>
            </a:r>
            <a:endParaRPr lang="en-US" sz="1800">
              <a:latin typeface="Arial" charset="0"/>
            </a:endParaRPr>
          </a:p>
          <a:p>
            <a:pPr eaLnBrk="1" hangingPunct="1">
              <a:lnSpc>
                <a:spcPct val="80000"/>
              </a:lnSpc>
            </a:pPr>
            <a:endParaRPr lang="en-US" sz="1600">
              <a:latin typeface="Arial" charset="0"/>
            </a:endParaRPr>
          </a:p>
        </p:txBody>
      </p:sp>
      <p:pic>
        <p:nvPicPr>
          <p:cNvPr id="7578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733800"/>
            <a:ext cx="8991600" cy="2159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0484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0033CC"/>
            </a:gs>
          </a:gsLst>
          <a:lin ang="5400000" scaled="1"/>
        </a:gradFill>
        <a:effectLst/>
      </p:bgPr>
    </p:bg>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84ABF69A-DEEE-4FB2-A2E4-25AA01288D08}" type="slidenum">
              <a:rPr lang="en-US">
                <a:solidFill>
                  <a:srgbClr val="000000"/>
                </a:solidFill>
                <a:latin typeface="Arial"/>
              </a:rPr>
              <a:pPr/>
              <a:t>8</a:t>
            </a:fld>
            <a:endParaRPr lang="en-US">
              <a:solidFill>
                <a:srgbClr val="000000"/>
              </a:solidFill>
              <a:latin typeface="Arial"/>
            </a:endParaRPr>
          </a:p>
        </p:txBody>
      </p:sp>
      <p:sp>
        <p:nvSpPr>
          <p:cNvPr id="578562" name="Rectangle 2"/>
          <p:cNvSpPr>
            <a:spLocks noGrp="1" noChangeArrowheads="1"/>
          </p:cNvSpPr>
          <p:nvPr>
            <p:ph type="title"/>
          </p:nvPr>
        </p:nvSpPr>
        <p:spPr>
          <a:solidFill>
            <a:srgbClr val="00B0F0"/>
          </a:solidFill>
        </p:spPr>
        <p:txBody>
          <a:bodyPr/>
          <a:lstStyle/>
          <a:p>
            <a:r>
              <a:rPr lang="it-IT" dirty="0" err="1" smtClean="0">
                <a:latin typeface="Times New Roman" pitchFamily="18" charset="0"/>
                <a:cs typeface="Times New Roman" pitchFamily="18" charset="0"/>
              </a:rPr>
              <a:t>Injection</a:t>
            </a:r>
            <a:r>
              <a:rPr lang="it-IT" dirty="0" smtClean="0">
                <a:latin typeface="Times New Roman" pitchFamily="18" charset="0"/>
                <a:cs typeface="Times New Roman" pitchFamily="18" charset="0"/>
              </a:rPr>
              <a:t> Cell and </a:t>
            </a:r>
            <a:r>
              <a:rPr lang="it-IT" dirty="0" err="1" smtClean="0">
                <a:latin typeface="Times New Roman" pitchFamily="18" charset="0"/>
                <a:cs typeface="Times New Roman" pitchFamily="18" charset="0"/>
              </a:rPr>
              <a:t>Injection</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Bump</a:t>
            </a:r>
            <a:endParaRPr lang="en-US" dirty="0">
              <a:latin typeface="Times New Roman" pitchFamily="18" charset="0"/>
              <a:cs typeface="Times New Roman" pitchFamily="18" charset="0"/>
            </a:endParaRPr>
          </a:p>
        </p:txBody>
      </p:sp>
      <p:pic>
        <p:nvPicPr>
          <p:cNvPr id="3" name="Picture 2"/>
          <p:cNvPicPr>
            <a:picLocks noChangeAspect="1"/>
          </p:cNvPicPr>
          <p:nvPr/>
        </p:nvPicPr>
        <p:blipFill rotWithShape="1">
          <a:blip r:embed="rId2"/>
          <a:srcRect l="18132" r="9847"/>
          <a:stretch/>
        </p:blipFill>
        <p:spPr>
          <a:xfrm>
            <a:off x="110002" y="1196751"/>
            <a:ext cx="4461998" cy="4782001"/>
          </a:xfrm>
          <a:prstGeom prst="rect">
            <a:avLst/>
          </a:prstGeom>
        </p:spPr>
      </p:pic>
      <p:pic>
        <p:nvPicPr>
          <p:cNvPr id="5" name="Picture 4"/>
          <p:cNvPicPr>
            <a:picLocks noChangeAspect="1"/>
          </p:cNvPicPr>
          <p:nvPr/>
        </p:nvPicPr>
        <p:blipFill rotWithShape="1">
          <a:blip r:embed="rId3"/>
          <a:srcRect l="19382" r="7026"/>
          <a:stretch/>
        </p:blipFill>
        <p:spPr>
          <a:xfrm>
            <a:off x="4572000" y="1196752"/>
            <a:ext cx="4572000" cy="4798827"/>
          </a:xfrm>
          <a:prstGeom prst="rect">
            <a:avLst/>
          </a:prstGeom>
        </p:spPr>
      </p:pic>
    </p:spTree>
    <p:extLst>
      <p:ext uri="{BB962C8B-B14F-4D97-AF65-F5344CB8AC3E}">
        <p14:creationId xmlns:p14="http://schemas.microsoft.com/office/powerpoint/2010/main" val="1832810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5"/>
          <p:cNvSpPr>
            <a:spLocks noGrp="1"/>
          </p:cNvSpPr>
          <p:nvPr>
            <p:ph type="sldNum" sz="quarter" idx="12"/>
          </p:nvPr>
        </p:nvSpPr>
        <p:spPr/>
        <p:txBody>
          <a:bodyPr/>
          <a:lstStyle/>
          <a:p>
            <a:fld id="{2FC2ABF2-2B6D-4B75-A41F-7C817008FF9C}" type="slidenum">
              <a:rPr lang="en-US">
                <a:solidFill>
                  <a:srgbClr val="000000"/>
                </a:solidFill>
                <a:latin typeface="Arial"/>
              </a:rPr>
              <a:pPr/>
              <a:t>9</a:t>
            </a:fld>
            <a:endParaRPr lang="en-US">
              <a:solidFill>
                <a:srgbClr val="000000"/>
              </a:solidFill>
              <a:latin typeface="Arial"/>
            </a:endParaRPr>
          </a:p>
        </p:txBody>
      </p:sp>
      <p:sp>
        <p:nvSpPr>
          <p:cNvPr id="581634" name="Rectangle 2"/>
          <p:cNvSpPr>
            <a:spLocks noGrp="1" noChangeArrowheads="1"/>
          </p:cNvSpPr>
          <p:nvPr>
            <p:ph type="title"/>
          </p:nvPr>
        </p:nvSpPr>
        <p:spPr>
          <a:solidFill>
            <a:srgbClr val="00B0F0"/>
          </a:solidFill>
        </p:spPr>
        <p:txBody>
          <a:bodyPr/>
          <a:lstStyle/>
          <a:p>
            <a:r>
              <a:rPr lang="it-IT" dirty="0" err="1" smtClean="0">
                <a:latin typeface="Times New Roman" pitchFamily="18" charset="0"/>
                <a:cs typeface="Times New Roman" pitchFamily="18" charset="0"/>
              </a:rPr>
              <a:t>Ler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half</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Her</a:t>
            </a:r>
            <a:r>
              <a:rPr lang="it-IT" dirty="0" smtClean="0">
                <a:latin typeface="Times New Roman" pitchFamily="18" charset="0"/>
                <a:cs typeface="Times New Roman" pitchFamily="18" charset="0"/>
              </a:rPr>
              <a:t> </a:t>
            </a:r>
            <a:r>
              <a:rPr lang="it-IT" dirty="0" err="1" smtClean="0">
                <a:latin typeface="Times New Roman" pitchFamily="18" charset="0"/>
                <a:cs typeface="Times New Roman" pitchFamily="18" charset="0"/>
              </a:rPr>
              <a:t>size</a:t>
            </a:r>
            <a:endParaRPr lang="en-US" dirty="0">
              <a:latin typeface="Times New Roman" pitchFamily="18" charset="0"/>
              <a:cs typeface="Times New Roman" pitchFamily="18" charset="0"/>
            </a:endParaRPr>
          </a:p>
        </p:txBody>
      </p:sp>
      <p:sp>
        <p:nvSpPr>
          <p:cNvPr id="581635" name="Rectangle 3"/>
          <p:cNvSpPr>
            <a:spLocks noGrp="1" noChangeArrowheads="1"/>
          </p:cNvSpPr>
          <p:nvPr>
            <p:ph type="body" idx="1"/>
          </p:nvPr>
        </p:nvSpPr>
        <p:spPr>
          <a:xfrm>
            <a:off x="304800" y="1124744"/>
            <a:ext cx="8587680" cy="5256584"/>
          </a:xfrm>
        </p:spPr>
        <p:txBody>
          <a:bodyPr/>
          <a:lstStyle/>
          <a:p>
            <a:r>
              <a:rPr lang="en-US" sz="2800" dirty="0" smtClean="0"/>
              <a:t>Rationale for half size </a:t>
            </a:r>
            <a:r>
              <a:rPr lang="en-US" sz="2800" dirty="0" err="1" smtClean="0"/>
              <a:t>Ler</a:t>
            </a:r>
            <a:r>
              <a:rPr lang="en-US" sz="2800" dirty="0" smtClean="0"/>
              <a:t> is to gain flexibility in optimizing the two rings independently.</a:t>
            </a:r>
          </a:p>
          <a:p>
            <a:r>
              <a:rPr lang="en-US" sz="2800" dirty="0" smtClean="0"/>
              <a:t>Summary of the present studies:</a:t>
            </a:r>
          </a:p>
          <a:p>
            <a:pPr marL="0" indent="0">
              <a:buNone/>
            </a:pPr>
            <a:r>
              <a:rPr lang="en-US" sz="2800" dirty="0" smtClean="0"/>
              <a:t>  -  Her becomes 8% shorter and 10% less </a:t>
            </a:r>
            <a:r>
              <a:rPr lang="en-US" sz="2800" dirty="0" err="1" smtClean="0"/>
              <a:t>emittance</a:t>
            </a:r>
            <a:endParaRPr lang="en-US" sz="2800" dirty="0" smtClean="0"/>
          </a:p>
          <a:p>
            <a:pPr marL="0" indent="0">
              <a:buNone/>
            </a:pPr>
            <a:r>
              <a:rPr lang="en-US" sz="2800" dirty="0"/>
              <a:t> </a:t>
            </a:r>
            <a:r>
              <a:rPr lang="en-US" sz="2800" dirty="0" smtClean="0"/>
              <a:t> - </a:t>
            </a:r>
            <a:r>
              <a:rPr lang="en-US" sz="2800" dirty="0" err="1" smtClean="0"/>
              <a:t>Ler</a:t>
            </a:r>
            <a:r>
              <a:rPr lang="en-US" sz="2800" dirty="0" smtClean="0"/>
              <a:t> has 3nm </a:t>
            </a:r>
            <a:r>
              <a:rPr lang="en-US" sz="2800" dirty="0" err="1" smtClean="0"/>
              <a:t>emittance</a:t>
            </a:r>
            <a:r>
              <a:rPr lang="en-US" sz="2800" dirty="0" smtClean="0"/>
              <a:t> and very hard to decrease it because we need more and shorter arc cells and the quads and </a:t>
            </a:r>
            <a:r>
              <a:rPr lang="en-US" sz="2800" dirty="0" err="1" smtClean="0"/>
              <a:t>sextupoles</a:t>
            </a:r>
            <a:r>
              <a:rPr lang="en-US" sz="2800" dirty="0" smtClean="0"/>
              <a:t> get too strong</a:t>
            </a:r>
          </a:p>
          <a:p>
            <a:pPr marL="0" indent="0">
              <a:buNone/>
            </a:pPr>
            <a:r>
              <a:rPr lang="en-US" sz="2800" dirty="0" smtClean="0">
                <a:solidFill>
                  <a:srgbClr val="FF0000"/>
                </a:solidFill>
              </a:rPr>
              <a:t>Given this and all other complications that arise (second crossing, etc…), such possibility seems unlikely to develop in a suitable one.</a:t>
            </a:r>
            <a:endParaRPr lang="en-US" sz="2800" dirty="0">
              <a:solidFill>
                <a:srgbClr val="FF0000"/>
              </a:solidFill>
            </a:endParaRPr>
          </a:p>
          <a:p>
            <a:endParaRPr lang="en-US" dirty="0"/>
          </a:p>
        </p:txBody>
      </p:sp>
    </p:spTree>
    <p:extLst>
      <p:ext uri="{BB962C8B-B14F-4D97-AF65-F5344CB8AC3E}">
        <p14:creationId xmlns:p14="http://schemas.microsoft.com/office/powerpoint/2010/main" val="217274578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uper">
  <a:themeElements>
    <a:clrScheme name="Sup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p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p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p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p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p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p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p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p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p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p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p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p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p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uper">
  <a:themeElements>
    <a:clrScheme name="Sup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p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p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p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p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p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p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p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p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p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p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p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p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p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Super">
  <a:themeElements>
    <a:clrScheme name="Sup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p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p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p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p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p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p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p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p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p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p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p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p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p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Super">
  <a:themeElements>
    <a:clrScheme name="Sup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up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up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up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up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up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up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up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up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up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up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up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up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up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652</TotalTime>
  <Words>849</Words>
  <Application>Microsoft Macintosh PowerPoint</Application>
  <PresentationFormat>On-screen Show (4:3)</PresentationFormat>
  <Paragraphs>132</Paragraphs>
  <Slides>20</Slides>
  <Notes>5</Notes>
  <HiddenSlides>0</HiddenSlides>
  <MMClips>0</MMClip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Super</vt:lpstr>
      <vt:lpstr>1_Super</vt:lpstr>
      <vt:lpstr>2_Super</vt:lpstr>
      <vt:lpstr>3_Super</vt:lpstr>
      <vt:lpstr>Lattice Update</vt:lpstr>
      <vt:lpstr>Summary</vt:lpstr>
      <vt:lpstr>SuperB Arcs</vt:lpstr>
      <vt:lpstr>Layout of HER arcs </vt:lpstr>
      <vt:lpstr>LER FF optics</vt:lpstr>
      <vt:lpstr>Spin Rotation</vt:lpstr>
      <vt:lpstr>“Parasitic” crossing</vt:lpstr>
      <vt:lpstr>Injection Cell and Injection Bump</vt:lpstr>
      <vt:lpstr>Ler half Her size</vt:lpstr>
      <vt:lpstr>Ler Half size Her</vt:lpstr>
      <vt:lpstr>Insertions for SR Undulators</vt:lpstr>
      <vt:lpstr>5 Consecutive cells</vt:lpstr>
      <vt:lpstr>5 Consecutive cells</vt:lpstr>
      <vt:lpstr>6 Distributed Insertions</vt:lpstr>
      <vt:lpstr>6 Distributed Insertions</vt:lpstr>
      <vt:lpstr>6 Distributed Insertions</vt:lpstr>
      <vt:lpstr>Concentrated vs Distributed</vt:lpstr>
      <vt:lpstr>Arc with SL insertions summary</vt:lpstr>
      <vt:lpstr>To Do list</vt:lpstr>
      <vt:lpstr>To Do list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SuperB design</dc:title>
  <dc:creator>Marica</dc:creator>
  <cp:lastModifiedBy>Pantaleo Raimondi</cp:lastModifiedBy>
  <cp:revision>142</cp:revision>
  <dcterms:created xsi:type="dcterms:W3CDTF">2011-05-09T20:38:43Z</dcterms:created>
  <dcterms:modified xsi:type="dcterms:W3CDTF">2011-05-29T14:56:22Z</dcterms:modified>
</cp:coreProperties>
</file>