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73" r:id="rId1"/>
    <p:sldMasterId id="2147483686" r:id="rId2"/>
    <p:sldMasterId id="2147483700" r:id="rId3"/>
  </p:sldMasterIdLst>
  <p:notesMasterIdLst>
    <p:notesMasterId r:id="rId9"/>
  </p:notesMasterIdLst>
  <p:sldIdLst>
    <p:sldId id="257" r:id="rId4"/>
    <p:sldId id="258" r:id="rId5"/>
    <p:sldId id="259" r:id="rId6"/>
    <p:sldId id="260" r:id="rId7"/>
    <p:sldId id="261" r:id="rId8"/>
  </p:sldIdLst>
  <p:sldSz cx="10080625" cy="7559675"/>
  <p:notesSz cx="7559675" cy="10691813"/>
  <p:defaultTextStyle>
    <a:defPPr>
      <a:defRPr lang="en-GB"/>
    </a:defPPr>
    <a:lvl1pPr algn="l" defTabSz="457200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bg1"/>
        </a:solidFill>
        <a:latin typeface="Arial" charset="0"/>
        <a:ea typeface="SimSun" charset="-122"/>
        <a:cs typeface="+mn-cs"/>
      </a:defRPr>
    </a:lvl1pPr>
    <a:lvl2pPr marL="742950" indent="-285750" algn="l" defTabSz="457200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bg1"/>
        </a:solidFill>
        <a:latin typeface="Arial" charset="0"/>
        <a:ea typeface="SimSun" charset="-122"/>
        <a:cs typeface="+mn-cs"/>
      </a:defRPr>
    </a:lvl2pPr>
    <a:lvl3pPr marL="1143000" indent="-228600" algn="l" defTabSz="457200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bg1"/>
        </a:solidFill>
        <a:latin typeface="Arial" charset="0"/>
        <a:ea typeface="SimSun" charset="-122"/>
        <a:cs typeface="+mn-cs"/>
      </a:defRPr>
    </a:lvl3pPr>
    <a:lvl4pPr marL="1600200" indent="-228600" algn="l" defTabSz="457200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bg1"/>
        </a:solidFill>
        <a:latin typeface="Arial" charset="0"/>
        <a:ea typeface="SimSun" charset="-122"/>
        <a:cs typeface="+mn-cs"/>
      </a:defRPr>
    </a:lvl4pPr>
    <a:lvl5pPr marL="2057400" indent="-228600" algn="l" defTabSz="457200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bg1"/>
        </a:solidFill>
        <a:latin typeface="Arial" charset="0"/>
        <a:ea typeface="SimSun" charset="-122"/>
        <a:cs typeface="+mn-cs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Arial" charset="0"/>
        <a:ea typeface="SimSun" charset="-122"/>
        <a:cs typeface="+mn-cs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Arial" charset="0"/>
        <a:ea typeface="SimSun" charset="-122"/>
        <a:cs typeface="+mn-cs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Arial" charset="0"/>
        <a:ea typeface="SimSun" charset="-122"/>
        <a:cs typeface="+mn-cs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Arial" charset="0"/>
        <a:ea typeface="SimSun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B6A78BB-D241-4241-B0C5-CA03553C6FE6}" v="4" dt="2022-11-16T22:24:17.90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82836" autoAdjust="0"/>
  </p:normalViewPr>
  <p:slideViewPr>
    <p:cSldViewPr>
      <p:cViewPr varScale="1">
        <p:scale>
          <a:sx n="93" d="100"/>
          <a:sy n="93" d="100"/>
        </p:scale>
        <p:origin x="570" y="9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viewProps" Target="viewProps.xml"/><Relationship Id="rId5" Type="http://schemas.openxmlformats.org/officeDocument/2006/relationships/slide" Target="slides/slide2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" Target="slides/slide1.xml"/><Relationship Id="rId9" Type="http://schemas.openxmlformats.org/officeDocument/2006/relationships/notesMaster" Target="notesMasters/notesMaster1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gostino Lanza" userId="b0257aa19eb46547" providerId="LiveId" clId="{FB6A78BB-D241-4241-B0C5-CA03553C6FE6}"/>
    <pc:docChg chg="undo custSel addSld delSld modSld">
      <pc:chgData name="Agostino Lanza" userId="b0257aa19eb46547" providerId="LiveId" clId="{FB6A78BB-D241-4241-B0C5-CA03553C6FE6}" dt="2022-11-16T23:19:45.046" v="2727" actId="2696"/>
      <pc:docMkLst>
        <pc:docMk/>
      </pc:docMkLst>
      <pc:sldChg chg="modSp del mod">
        <pc:chgData name="Agostino Lanza" userId="b0257aa19eb46547" providerId="LiveId" clId="{FB6A78BB-D241-4241-B0C5-CA03553C6FE6}" dt="2022-11-16T23:19:45.046" v="2727" actId="2696"/>
        <pc:sldMkLst>
          <pc:docMk/>
          <pc:sldMk cId="0" sldId="256"/>
        </pc:sldMkLst>
        <pc:spChg chg="mod">
          <ac:chgData name="Agostino Lanza" userId="b0257aa19eb46547" providerId="LiveId" clId="{FB6A78BB-D241-4241-B0C5-CA03553C6FE6}" dt="2022-11-16T21:30:44.507" v="29" actId="20577"/>
          <ac:spMkLst>
            <pc:docMk/>
            <pc:sldMk cId="0" sldId="256"/>
            <ac:spMk id="4" creationId="{00000000-0000-0000-0000-000000000000}"/>
          </ac:spMkLst>
        </pc:spChg>
        <pc:spChg chg="mod">
          <ac:chgData name="Agostino Lanza" userId="b0257aa19eb46547" providerId="LiveId" clId="{FB6A78BB-D241-4241-B0C5-CA03553C6FE6}" dt="2022-11-16T21:31:52.942" v="99" actId="20577"/>
          <ac:spMkLst>
            <pc:docMk/>
            <pc:sldMk cId="0" sldId="256"/>
            <ac:spMk id="4097" creationId="{00000000-0000-0000-0000-000000000000}"/>
          </ac:spMkLst>
        </pc:spChg>
      </pc:sldChg>
      <pc:sldChg chg="addSp modSp mod">
        <pc:chgData name="Agostino Lanza" userId="b0257aa19eb46547" providerId="LiveId" clId="{FB6A78BB-D241-4241-B0C5-CA03553C6FE6}" dt="2022-11-16T21:58:40.371" v="703" actId="1076"/>
        <pc:sldMkLst>
          <pc:docMk/>
          <pc:sldMk cId="0" sldId="257"/>
        </pc:sldMkLst>
        <pc:spChg chg="add mod">
          <ac:chgData name="Agostino Lanza" userId="b0257aa19eb46547" providerId="LiveId" clId="{FB6A78BB-D241-4241-B0C5-CA03553C6FE6}" dt="2022-11-16T21:58:40.371" v="703" actId="1076"/>
          <ac:spMkLst>
            <pc:docMk/>
            <pc:sldMk cId="0" sldId="257"/>
            <ac:spMk id="3" creationId="{D743835F-E236-F4C7-0D47-4D48E56A71E5}"/>
          </ac:spMkLst>
        </pc:spChg>
        <pc:spChg chg="mod">
          <ac:chgData name="Agostino Lanza" userId="b0257aa19eb46547" providerId="LiveId" clId="{FB6A78BB-D241-4241-B0C5-CA03553C6FE6}" dt="2022-11-16T21:58:05.774" v="697" actId="20577"/>
          <ac:spMkLst>
            <pc:docMk/>
            <pc:sldMk cId="0" sldId="257"/>
            <ac:spMk id="11" creationId="{00000000-0000-0000-0000-000000000000}"/>
          </ac:spMkLst>
        </pc:spChg>
        <pc:spChg chg="mod">
          <ac:chgData name="Agostino Lanza" userId="b0257aa19eb46547" providerId="LiveId" clId="{FB6A78BB-D241-4241-B0C5-CA03553C6FE6}" dt="2022-11-16T21:33:16.875" v="189" actId="20577"/>
          <ac:spMkLst>
            <pc:docMk/>
            <pc:sldMk cId="0" sldId="257"/>
            <ac:spMk id="17413" creationId="{00000000-0000-0000-0000-000000000000}"/>
          </ac:spMkLst>
        </pc:spChg>
      </pc:sldChg>
      <pc:sldChg chg="addSp delSp modSp add mod">
        <pc:chgData name="Agostino Lanza" userId="b0257aa19eb46547" providerId="LiveId" clId="{FB6A78BB-D241-4241-B0C5-CA03553C6FE6}" dt="2022-11-16T22:17:43.015" v="1265" actId="403"/>
        <pc:sldMkLst>
          <pc:docMk/>
          <pc:sldMk cId="1048535044" sldId="258"/>
        </pc:sldMkLst>
        <pc:spChg chg="mod">
          <ac:chgData name="Agostino Lanza" userId="b0257aa19eb46547" providerId="LiveId" clId="{FB6A78BB-D241-4241-B0C5-CA03553C6FE6}" dt="2022-11-16T22:17:43.015" v="1265" actId="403"/>
          <ac:spMkLst>
            <pc:docMk/>
            <pc:sldMk cId="1048535044" sldId="258"/>
            <ac:spMk id="11" creationId="{00000000-0000-0000-0000-000000000000}"/>
          </ac:spMkLst>
        </pc:spChg>
        <pc:spChg chg="mod">
          <ac:chgData name="Agostino Lanza" userId="b0257aa19eb46547" providerId="LiveId" clId="{FB6A78BB-D241-4241-B0C5-CA03553C6FE6}" dt="2022-11-16T22:05:51.622" v="706"/>
          <ac:spMkLst>
            <pc:docMk/>
            <pc:sldMk cId="1048535044" sldId="258"/>
            <ac:spMk id="17413" creationId="{00000000-0000-0000-0000-000000000000}"/>
          </ac:spMkLst>
        </pc:spChg>
        <pc:graphicFrameChg chg="add del mod modGraphic">
          <ac:chgData name="Agostino Lanza" userId="b0257aa19eb46547" providerId="LiveId" clId="{FB6A78BB-D241-4241-B0C5-CA03553C6FE6}" dt="2022-11-16T22:07:46.302" v="780" actId="478"/>
          <ac:graphicFrameMkLst>
            <pc:docMk/>
            <pc:sldMk cId="1048535044" sldId="258"/>
            <ac:graphicFrameMk id="2" creationId="{144DB9B5-A6D3-6575-4FBA-3BF6BD1A0EC2}"/>
          </ac:graphicFrameMkLst>
        </pc:graphicFrameChg>
      </pc:sldChg>
      <pc:sldChg chg="modSp add mod">
        <pc:chgData name="Agostino Lanza" userId="b0257aa19eb46547" providerId="LiveId" clId="{FB6A78BB-D241-4241-B0C5-CA03553C6FE6}" dt="2022-11-16T22:54:26.120" v="1959" actId="20577"/>
        <pc:sldMkLst>
          <pc:docMk/>
          <pc:sldMk cId="3712173391" sldId="259"/>
        </pc:sldMkLst>
        <pc:spChg chg="mod">
          <ac:chgData name="Agostino Lanza" userId="b0257aa19eb46547" providerId="LiveId" clId="{FB6A78BB-D241-4241-B0C5-CA03553C6FE6}" dt="2022-11-16T22:54:26.120" v="1959" actId="20577"/>
          <ac:spMkLst>
            <pc:docMk/>
            <pc:sldMk cId="3712173391" sldId="259"/>
            <ac:spMk id="11" creationId="{00000000-0000-0000-0000-000000000000}"/>
          </ac:spMkLst>
        </pc:spChg>
      </pc:sldChg>
      <pc:sldChg chg="add del">
        <pc:chgData name="Agostino Lanza" userId="b0257aa19eb46547" providerId="LiveId" clId="{FB6A78BB-D241-4241-B0C5-CA03553C6FE6}" dt="2022-11-16T22:05:57.680" v="707" actId="2696"/>
        <pc:sldMkLst>
          <pc:docMk/>
          <pc:sldMk cId="3888195621" sldId="259"/>
        </pc:sldMkLst>
      </pc:sldChg>
      <pc:sldChg chg="modSp add del mod">
        <pc:chgData name="Agostino Lanza" userId="b0257aa19eb46547" providerId="LiveId" clId="{FB6A78BB-D241-4241-B0C5-CA03553C6FE6}" dt="2022-11-16T23:15:42.834" v="2434" actId="5793"/>
        <pc:sldMkLst>
          <pc:docMk/>
          <pc:sldMk cId="2912502740" sldId="260"/>
        </pc:sldMkLst>
        <pc:spChg chg="mod">
          <ac:chgData name="Agostino Lanza" userId="b0257aa19eb46547" providerId="LiveId" clId="{FB6A78BB-D241-4241-B0C5-CA03553C6FE6}" dt="2022-11-16T23:15:42.834" v="2434" actId="5793"/>
          <ac:spMkLst>
            <pc:docMk/>
            <pc:sldMk cId="2912502740" sldId="260"/>
            <ac:spMk id="11" creationId="{00000000-0000-0000-0000-000000000000}"/>
          </ac:spMkLst>
        </pc:spChg>
      </pc:sldChg>
      <pc:sldChg chg="addSp delSp modSp add mod">
        <pc:chgData name="Agostino Lanza" userId="b0257aa19eb46547" providerId="LiveId" clId="{FB6A78BB-D241-4241-B0C5-CA03553C6FE6}" dt="2022-11-16T23:19:25.440" v="2726" actId="20577"/>
        <pc:sldMkLst>
          <pc:docMk/>
          <pc:sldMk cId="3906868656" sldId="261"/>
        </pc:sldMkLst>
        <pc:spChg chg="add del mod">
          <ac:chgData name="Agostino Lanza" userId="b0257aa19eb46547" providerId="LiveId" clId="{FB6A78BB-D241-4241-B0C5-CA03553C6FE6}" dt="2022-11-16T23:19:25.440" v="2726" actId="20577"/>
          <ac:spMkLst>
            <pc:docMk/>
            <pc:sldMk cId="3906868656" sldId="261"/>
            <ac:spMk id="11" creationId="{00000000-0000-0000-0000-000000000000}"/>
          </ac:spMkLst>
        </pc:spChg>
      </pc:sldChg>
      <pc:sldChg chg="del">
        <pc:chgData name="Agostino Lanza" userId="b0257aa19eb46547" providerId="LiveId" clId="{FB6A78BB-D241-4241-B0C5-CA03553C6FE6}" dt="2022-11-16T21:31:24.332" v="61" actId="2696"/>
        <pc:sldMkLst>
          <pc:docMk/>
          <pc:sldMk cId="0" sldId="262"/>
        </pc:sldMkLst>
      </pc:sldChg>
      <pc:sldChg chg="del">
        <pc:chgData name="Agostino Lanza" userId="b0257aa19eb46547" providerId="LiveId" clId="{FB6A78BB-D241-4241-B0C5-CA03553C6FE6}" dt="2022-11-16T21:31:24.332" v="61" actId="2696"/>
        <pc:sldMkLst>
          <pc:docMk/>
          <pc:sldMk cId="0" sldId="264"/>
        </pc:sldMkLst>
      </pc:sldChg>
      <pc:sldChg chg="del">
        <pc:chgData name="Agostino Lanza" userId="b0257aa19eb46547" providerId="LiveId" clId="{FB6A78BB-D241-4241-B0C5-CA03553C6FE6}" dt="2022-11-16T21:31:24.332" v="61" actId="2696"/>
        <pc:sldMkLst>
          <pc:docMk/>
          <pc:sldMk cId="0" sldId="268"/>
        </pc:sldMkLst>
      </pc:sldChg>
      <pc:sldChg chg="del">
        <pc:chgData name="Agostino Lanza" userId="b0257aa19eb46547" providerId="LiveId" clId="{FB6A78BB-D241-4241-B0C5-CA03553C6FE6}" dt="2022-11-16T21:31:24.332" v="61" actId="2696"/>
        <pc:sldMkLst>
          <pc:docMk/>
          <pc:sldMk cId="0" sldId="269"/>
        </pc:sldMkLst>
      </pc:sldChg>
      <pc:sldChg chg="del">
        <pc:chgData name="Agostino Lanza" userId="b0257aa19eb46547" providerId="LiveId" clId="{FB6A78BB-D241-4241-B0C5-CA03553C6FE6}" dt="2022-11-16T21:31:24.332" v="61" actId="2696"/>
        <pc:sldMkLst>
          <pc:docMk/>
          <pc:sldMk cId="0" sldId="270"/>
        </pc:sldMkLst>
      </pc:sldChg>
      <pc:sldChg chg="del">
        <pc:chgData name="Agostino Lanza" userId="b0257aa19eb46547" providerId="LiveId" clId="{FB6A78BB-D241-4241-B0C5-CA03553C6FE6}" dt="2022-11-16T21:31:24.332" v="61" actId="2696"/>
        <pc:sldMkLst>
          <pc:docMk/>
          <pc:sldMk cId="0" sldId="271"/>
        </pc:sldMkLst>
      </pc:sldChg>
      <pc:sldChg chg="del">
        <pc:chgData name="Agostino Lanza" userId="b0257aa19eb46547" providerId="LiveId" clId="{FB6A78BB-D241-4241-B0C5-CA03553C6FE6}" dt="2022-11-16T21:31:24.332" v="61" actId="2696"/>
        <pc:sldMkLst>
          <pc:docMk/>
          <pc:sldMk cId="0" sldId="272"/>
        </pc:sldMkLst>
      </pc:sldChg>
      <pc:sldChg chg="del">
        <pc:chgData name="Agostino Lanza" userId="b0257aa19eb46547" providerId="LiveId" clId="{FB6A78BB-D241-4241-B0C5-CA03553C6FE6}" dt="2022-11-16T21:31:24.332" v="61" actId="2696"/>
        <pc:sldMkLst>
          <pc:docMk/>
          <pc:sldMk cId="0" sldId="273"/>
        </pc:sldMkLst>
      </pc:sldChg>
      <pc:sldChg chg="del">
        <pc:chgData name="Agostino Lanza" userId="b0257aa19eb46547" providerId="LiveId" clId="{FB6A78BB-D241-4241-B0C5-CA03553C6FE6}" dt="2022-11-16T21:31:24.332" v="61" actId="2696"/>
        <pc:sldMkLst>
          <pc:docMk/>
          <pc:sldMk cId="0" sldId="274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AutoShape 1"/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360" cap="sq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it-IT"/>
          </a:p>
        </p:txBody>
      </p:sp>
      <p:sp>
        <p:nvSpPr>
          <p:cNvPr id="24579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6488" y="812800"/>
            <a:ext cx="5341937" cy="400526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sp>
      <p:sp>
        <p:nvSpPr>
          <p:cNvPr id="3075" name="Rectangle 3"/>
          <p:cNvSpPr>
            <a:spLocks noGrp="1" noChangeArrowheads="1"/>
          </p:cNvSpPr>
          <p:nvPr>
            <p:ph type="body"/>
          </p:nvPr>
        </p:nvSpPr>
        <p:spPr bwMode="auto">
          <a:xfrm>
            <a:off x="755650" y="5078413"/>
            <a:ext cx="6045200" cy="4808537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it-IT" noProof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hdr"/>
          </p:nvPr>
        </p:nvSpPr>
        <p:spPr bwMode="auto">
          <a:xfrm>
            <a:off x="0" y="0"/>
            <a:ext cx="3278188" cy="531813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buClrTx/>
              <a:buFontTx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cs typeface="Arial Unicode MS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dt"/>
          </p:nvPr>
        </p:nvSpPr>
        <p:spPr bwMode="auto">
          <a:xfrm>
            <a:off x="4278313" y="0"/>
            <a:ext cx="3278187" cy="531813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buClrTx/>
              <a:buFontTx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cs typeface="Arial Unicode MS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0" y="10156825"/>
            <a:ext cx="3278188" cy="531813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buClrTx/>
              <a:buFontTx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cs typeface="Arial Unicode MS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4278313" y="10156825"/>
            <a:ext cx="3278187" cy="531813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buClrTx/>
              <a:buFontTx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cs typeface="Arial Unicode MS" charset="0"/>
              </a:defRPr>
            </a:lvl1pPr>
          </a:lstStyle>
          <a:p>
            <a:pPr>
              <a:defRPr/>
            </a:pPr>
            <a:fld id="{AC857FD5-F7FD-4BEA-9602-A2179E7BC972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</p:spPr>
        <p:txBody>
          <a:bodyPr/>
          <a:lstStyle/>
          <a:p>
            <a:fld id="{1804DC1B-3CDE-41FE-92CC-FB21A0CECF6C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26627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2662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  <a:ln/>
        </p:spPr>
        <p:txBody>
          <a:bodyPr wrap="none" anchor="ctr"/>
          <a:lstStyle/>
          <a:p>
            <a:endParaRPr lang="it-IT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</p:spPr>
        <p:txBody>
          <a:bodyPr/>
          <a:lstStyle/>
          <a:p>
            <a:fld id="{1804DC1B-3CDE-41FE-92CC-FB21A0CECF6C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26627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2662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  <a:ln/>
        </p:spPr>
        <p:txBody>
          <a:bodyPr wrap="none" anchor="ctr"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772471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</p:spPr>
        <p:txBody>
          <a:bodyPr/>
          <a:lstStyle/>
          <a:p>
            <a:fld id="{1804DC1B-3CDE-41FE-92CC-FB21A0CECF6C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26627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2662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  <a:ln/>
        </p:spPr>
        <p:txBody>
          <a:bodyPr wrap="none" anchor="ctr"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30381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</p:spPr>
        <p:txBody>
          <a:bodyPr/>
          <a:lstStyle/>
          <a:p>
            <a:fld id="{1804DC1B-3CDE-41FE-92CC-FB21A0CECF6C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26627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2662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  <a:ln/>
        </p:spPr>
        <p:txBody>
          <a:bodyPr wrap="none" anchor="ctr"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9447040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</p:spPr>
        <p:txBody>
          <a:bodyPr/>
          <a:lstStyle/>
          <a:p>
            <a:fld id="{1804DC1B-3CDE-41FE-92CC-FB21A0CECF6C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26627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2662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  <a:ln/>
        </p:spPr>
        <p:txBody>
          <a:bodyPr wrap="none" anchor="ctr"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293013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756047" y="2348400"/>
            <a:ext cx="8568531" cy="1620430"/>
          </a:xfrm>
        </p:spPr>
        <p:txBody>
          <a:bodyPr/>
          <a:lstStyle/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12094" y="4283816"/>
            <a:ext cx="7056438" cy="1931917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039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07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119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158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198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238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5278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0317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17 novembre 2022</a:t>
            </a:r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I riunione con Caen - A. Lanza</a:t>
            </a:r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2B4E04-232E-4A62-A856-BFF55DF1900A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17 novembre 2022</a:t>
            </a:r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I riunione con Caen - A. Lanza</a:t>
            </a:r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B520BD-239D-4DFE-9F58-E029537EFC78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7308453" y="302738"/>
            <a:ext cx="2268141" cy="6450223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504031" y="302738"/>
            <a:ext cx="6636411" cy="6450223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17 novembre 2022</a:t>
            </a:r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I riunione con Caen - A. Lanza</a:t>
            </a:r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33D2EE-921D-4F41-B8D5-DDBED530F011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Layout personalizza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03238" y="301625"/>
            <a:ext cx="9067800" cy="1258888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idx="10"/>
          </p:nvPr>
        </p:nvSpPr>
        <p:spPr>
          <a:xfrm>
            <a:off x="612775" y="6562725"/>
            <a:ext cx="2344738" cy="5175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17 novembre 2022</a:t>
            </a:r>
            <a:endParaRPr lang="en-US"/>
          </a:p>
        </p:txBody>
      </p:sp>
      <p:sp>
        <p:nvSpPr>
          <p:cNvPr id="4" name="Segnaposto piè di pagina 3"/>
          <p:cNvSpPr>
            <a:spLocks noGrp="1"/>
          </p:cNvSpPr>
          <p:nvPr>
            <p:ph type="ftr" idx="11"/>
          </p:nvPr>
        </p:nvSpPr>
        <p:spPr>
          <a:xfrm>
            <a:off x="3556000" y="6562725"/>
            <a:ext cx="3192463" cy="5175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I riunione con Caen - A. Lanza</a:t>
            </a:r>
            <a:endParaRPr lang="en-US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idx="12"/>
          </p:nvPr>
        </p:nvSpPr>
        <p:spPr>
          <a:xfrm>
            <a:off x="7335838" y="6562725"/>
            <a:ext cx="2344737" cy="5175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C05339-4A2A-4AF2-9A0B-9DEF0CC1BE68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arrotondato 3"/>
          <p:cNvSpPr/>
          <p:nvPr/>
        </p:nvSpPr>
        <p:spPr>
          <a:xfrm>
            <a:off x="336550" y="363538"/>
            <a:ext cx="9405938" cy="6829425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72" tIns="50387" rIns="100772" bIns="50387" anchor="ctr"/>
          <a:lstStyle/>
          <a:p>
            <a:pPr algn="ctr" hangingPunct="1">
              <a:defRPr/>
            </a:pPr>
            <a:endParaRPr lang="en-US"/>
          </a:p>
        </p:txBody>
      </p:sp>
      <p:sp>
        <p:nvSpPr>
          <p:cNvPr id="6" name="Rettangolo arrotondato 5"/>
          <p:cNvSpPr/>
          <p:nvPr/>
        </p:nvSpPr>
        <p:spPr>
          <a:xfrm>
            <a:off x="461476" y="478583"/>
            <a:ext cx="9157680" cy="3427053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72" tIns="50387" rIns="100772" bIns="50387" anchor="ctr"/>
          <a:lstStyle/>
          <a:p>
            <a:pPr algn="ctr" hangingPunct="1">
              <a:defRPr/>
            </a:pPr>
            <a:endParaRPr lang="en-US"/>
          </a:p>
        </p:txBody>
      </p:sp>
      <p:sp>
        <p:nvSpPr>
          <p:cNvPr id="5" name="Titolo 4"/>
          <p:cNvSpPr>
            <a:spLocks noGrp="1"/>
          </p:cNvSpPr>
          <p:nvPr>
            <p:ph type="ctrTitle"/>
          </p:nvPr>
        </p:nvSpPr>
        <p:spPr>
          <a:xfrm>
            <a:off x="796372" y="2006440"/>
            <a:ext cx="8568531" cy="2015913"/>
          </a:xfrm>
        </p:spPr>
        <p:txBody>
          <a:bodyPr lIns="50387" rIns="50387" bIns="50387"/>
          <a:lstStyle>
            <a:lvl1pPr algn="r">
              <a:defRPr sz="50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20" name="Sottotitolo 19"/>
          <p:cNvSpPr>
            <a:spLocks noGrp="1"/>
          </p:cNvSpPr>
          <p:nvPr>
            <p:ph type="subTitle" idx="1"/>
          </p:nvPr>
        </p:nvSpPr>
        <p:spPr>
          <a:xfrm>
            <a:off x="796372" y="4062065"/>
            <a:ext cx="8568531" cy="1007957"/>
          </a:xfrm>
        </p:spPr>
        <p:txBody>
          <a:bodyPr lIns="201547" tIns="0"/>
          <a:lstStyle>
            <a:lvl1pPr marL="40309" indent="0" algn="r">
              <a:spcBef>
                <a:spcPts val="0"/>
              </a:spcBef>
              <a:buNone/>
              <a:defRPr sz="2200">
                <a:solidFill>
                  <a:schemeClr val="bg2">
                    <a:shade val="25000"/>
                  </a:schemeClr>
                </a:solidFill>
              </a:defRPr>
            </a:lvl1pPr>
            <a:lvl2pPr marL="503868" indent="0" algn="ctr">
              <a:buNone/>
            </a:lvl2pPr>
            <a:lvl3pPr marL="1007734" indent="0" algn="ctr">
              <a:buNone/>
            </a:lvl3pPr>
            <a:lvl4pPr marL="1511602" indent="0" algn="ctr">
              <a:buNone/>
            </a:lvl4pPr>
            <a:lvl5pPr marL="2015468" indent="0" algn="ctr">
              <a:buNone/>
            </a:lvl5pPr>
            <a:lvl6pPr marL="2519335" indent="0" algn="ctr">
              <a:buNone/>
            </a:lvl6pPr>
            <a:lvl7pPr marL="3023201" indent="0" algn="ctr">
              <a:buNone/>
            </a:lvl7pPr>
            <a:lvl8pPr marL="3527069" indent="0" algn="ctr">
              <a:buNone/>
            </a:lvl8pPr>
            <a:lvl9pPr marL="4030936" indent="0" algn="ctr">
              <a:buNone/>
            </a:lvl9pPr>
            <a:extLst/>
          </a:lstStyle>
          <a:p>
            <a:r>
              <a:rPr lang="it-IT"/>
              <a:t>Fare clic per modificare lo stile del sottotitolo dello schema</a:t>
            </a:r>
            <a:endParaRPr lang="en-US"/>
          </a:p>
        </p:txBody>
      </p:sp>
      <p:sp>
        <p:nvSpPr>
          <p:cNvPr id="7" name="Segnaposto data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it-IT"/>
              <a:t>17 novembre 2022</a:t>
            </a:r>
            <a:endParaRPr lang="en-US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it-IT"/>
              <a:t>I riunione con Caen - A. Lanza</a:t>
            </a:r>
            <a:endParaRPr lang="en-US"/>
          </a:p>
        </p:txBody>
      </p:sp>
      <p:sp>
        <p:nvSpPr>
          <p:cNvPr id="9" name="Segnaposto numero diapositiva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598D2456-29BC-4DAE-801E-52B15EDABD78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54437" y="5493364"/>
            <a:ext cx="9022159" cy="1159150"/>
          </a:xfrm>
        </p:spPr>
        <p:txBody>
          <a:bodyPr/>
          <a:lstStyle/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54437" y="584615"/>
            <a:ext cx="9022159" cy="4616442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Segnaposto data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17 novembre 2022</a:t>
            </a:r>
            <a:endParaRPr lang="en-US"/>
          </a:p>
        </p:txBody>
      </p:sp>
      <p:sp>
        <p:nvSpPr>
          <p:cNvPr id="5" name="Segnaposto piè di pagina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I riunione con Caen - A. Lanza</a:t>
            </a:r>
            <a:endParaRPr lang="en-US"/>
          </a:p>
        </p:txBody>
      </p:sp>
      <p:sp>
        <p:nvSpPr>
          <p:cNvPr id="6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0A3FBD-1D3E-4CF3-B844-81B4544F050E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arrotondato 3"/>
          <p:cNvSpPr/>
          <p:nvPr/>
        </p:nvSpPr>
        <p:spPr>
          <a:xfrm>
            <a:off x="336550" y="363538"/>
            <a:ext cx="9405938" cy="6829425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72" tIns="50387" rIns="100772" bIns="50387" anchor="ctr"/>
          <a:lstStyle/>
          <a:p>
            <a:pPr algn="ctr" hangingPunct="1">
              <a:defRPr/>
            </a:pPr>
            <a:endParaRPr lang="en-US"/>
          </a:p>
        </p:txBody>
      </p:sp>
      <p:sp>
        <p:nvSpPr>
          <p:cNvPr id="5" name="Rettangolo arrotondato 4"/>
          <p:cNvSpPr/>
          <p:nvPr/>
        </p:nvSpPr>
        <p:spPr>
          <a:xfrm>
            <a:off x="461476" y="478586"/>
            <a:ext cx="9157680" cy="4785511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72" tIns="50387" rIns="100772" bIns="50387" anchor="ctr"/>
          <a:lstStyle/>
          <a:p>
            <a:pPr algn="ctr" hangingPunct="1">
              <a:defRPr/>
            </a:pPr>
            <a:endParaRPr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16318" y="5432886"/>
            <a:ext cx="9022159" cy="745888"/>
          </a:xfrm>
        </p:spPr>
        <p:txBody>
          <a:bodyPr lIns="100772" bIns="0"/>
          <a:lstStyle>
            <a:lvl1pPr algn="l">
              <a:buNone/>
              <a:defRPr sz="40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516318" y="6199952"/>
            <a:ext cx="9022159" cy="463660"/>
          </a:xfrm>
        </p:spPr>
        <p:txBody>
          <a:bodyPr lIns="131005" tIns="0"/>
          <a:lstStyle>
            <a:lvl1pPr marL="0" marR="40309" indent="0" algn="l">
              <a:spcBef>
                <a:spcPts val="0"/>
              </a:spcBef>
              <a:spcAft>
                <a:spcPts val="0"/>
              </a:spcAft>
              <a:buNone/>
              <a:defRPr sz="20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it-IT"/>
              <a:t>17 novembre 2022</a:t>
            </a:r>
            <a:endParaRPr lang="en-US"/>
          </a:p>
        </p:txBody>
      </p:sp>
      <p:sp>
        <p:nvSpPr>
          <p:cNvPr id="7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it-IT"/>
              <a:t>I riunione con Caen - A. Lanza</a:t>
            </a:r>
            <a:endParaRPr lang="en-US"/>
          </a:p>
        </p:txBody>
      </p:sp>
      <p:sp>
        <p:nvSpPr>
          <p:cNvPr id="8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19F894FD-BF76-409F-9F1D-D55342550DB9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567037" y="584615"/>
            <a:ext cx="4334669" cy="4838192"/>
          </a:xfrm>
        </p:spPr>
        <p:txBody>
          <a:bodyPr/>
          <a:lstStyle>
            <a:lvl1pPr>
              <a:defRPr sz="29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5242454" y="584615"/>
            <a:ext cx="4334669" cy="4838192"/>
          </a:xfrm>
        </p:spPr>
        <p:txBody>
          <a:bodyPr/>
          <a:lstStyle>
            <a:lvl1pPr>
              <a:defRPr sz="29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5" name="Segnaposto data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17 novembre 2022</a:t>
            </a:r>
            <a:endParaRPr lang="en-US"/>
          </a:p>
        </p:txBody>
      </p:sp>
      <p:sp>
        <p:nvSpPr>
          <p:cNvPr id="6" name="Segnaposto piè di pagina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I riunione con Caen - A. Lanza</a:t>
            </a:r>
            <a:endParaRPr lang="en-US"/>
          </a:p>
        </p:txBody>
      </p:sp>
      <p:sp>
        <p:nvSpPr>
          <p:cNvPr id="7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9D9D6B-1B65-46DE-995D-A15CE0E1FDE6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54437" y="5493364"/>
            <a:ext cx="9022159" cy="1159150"/>
          </a:xfrm>
        </p:spPr>
        <p:txBody>
          <a:bodyPr/>
          <a:lstStyle>
            <a:lvl1pPr>
              <a:defRPr b="1"/>
            </a:lvl1pPr>
            <a:extLst/>
          </a:lstStyle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69422" y="638723"/>
            <a:ext cx="4334669" cy="873212"/>
          </a:xfrm>
        </p:spPr>
        <p:txBody>
          <a:bodyPr lIns="161238" anchor="ctr"/>
          <a:lstStyle>
            <a:lvl1pPr marL="0" indent="0" algn="l">
              <a:buNone/>
              <a:defRPr sz="2600" b="1">
                <a:solidFill>
                  <a:schemeClr val="tx1"/>
                </a:solidFill>
              </a:defRPr>
            </a:lvl1pPr>
            <a:lvl2pPr>
              <a:buNone/>
              <a:defRPr sz="2200" b="1"/>
            </a:lvl2pPr>
            <a:lvl3pPr>
              <a:buNone/>
              <a:defRPr sz="2000" b="1"/>
            </a:lvl3pPr>
            <a:lvl4pPr>
              <a:buNone/>
              <a:defRPr sz="1800" b="1"/>
            </a:lvl4pPr>
            <a:lvl5pPr>
              <a:buNone/>
              <a:defRPr sz="1800" b="1"/>
            </a:lvl5pPr>
            <a:extLst/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3"/>
          </p:nvPr>
        </p:nvSpPr>
        <p:spPr>
          <a:xfrm>
            <a:off x="5128693" y="638723"/>
            <a:ext cx="4334669" cy="873212"/>
          </a:xfrm>
        </p:spPr>
        <p:txBody>
          <a:bodyPr lIns="151160" anchor="ctr"/>
          <a:lstStyle>
            <a:lvl1pPr marL="0" indent="0" algn="l">
              <a:buNone/>
              <a:defRPr sz="2600" b="1">
                <a:solidFill>
                  <a:schemeClr val="tx1"/>
                </a:solidFill>
              </a:defRPr>
            </a:lvl1pPr>
            <a:lvl2pPr>
              <a:buNone/>
              <a:defRPr sz="2200" b="1"/>
            </a:lvl2pPr>
            <a:lvl3pPr>
              <a:buNone/>
              <a:defRPr sz="2000" b="1"/>
            </a:lvl3pPr>
            <a:lvl4pPr>
              <a:buNone/>
              <a:defRPr sz="1800" b="1"/>
            </a:lvl4pPr>
            <a:lvl5pPr>
              <a:buNone/>
              <a:defRPr sz="1800" b="1"/>
            </a:lvl5pPr>
            <a:extLst/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contenuto 4"/>
          <p:cNvSpPr>
            <a:spLocks noGrp="1"/>
          </p:cNvSpPr>
          <p:nvPr>
            <p:ph sz="quarter" idx="2"/>
          </p:nvPr>
        </p:nvSpPr>
        <p:spPr>
          <a:xfrm>
            <a:off x="669422" y="1595931"/>
            <a:ext cx="4334669" cy="3847035"/>
          </a:xfrm>
        </p:spPr>
        <p:txBody>
          <a:bodyPr/>
          <a:lstStyle>
            <a:lvl1pPr algn="l">
              <a:defRPr sz="2600"/>
            </a:lvl1pPr>
            <a:lvl2pPr algn="l">
              <a:defRPr sz="2200"/>
            </a:lvl2pPr>
            <a:lvl3pPr algn="l">
              <a:defRPr sz="2000"/>
            </a:lvl3pPr>
            <a:lvl4pPr algn="l">
              <a:defRPr sz="1800"/>
            </a:lvl4pPr>
            <a:lvl5pPr algn="l">
              <a:defRPr sz="1800"/>
            </a:lvl5pPr>
            <a:extLst/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5128693" y="1595931"/>
            <a:ext cx="4334669" cy="3847035"/>
          </a:xfrm>
        </p:spPr>
        <p:txBody>
          <a:bodyPr/>
          <a:lstStyle>
            <a:lvl1pPr algn="l">
              <a:defRPr sz="2600"/>
            </a:lvl1pPr>
            <a:lvl2pPr algn="l">
              <a:defRPr sz="2200"/>
            </a:lvl2pPr>
            <a:lvl3pPr algn="l">
              <a:defRPr sz="2000"/>
            </a:lvl3pPr>
            <a:lvl4pPr algn="l">
              <a:defRPr sz="1800"/>
            </a:lvl4pPr>
            <a:lvl5pPr algn="l">
              <a:defRPr sz="1800"/>
            </a:lvl5pPr>
            <a:extLst/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7" name="Segnaposto data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17 novembre 2022</a:t>
            </a:r>
            <a:endParaRPr lang="en-US"/>
          </a:p>
        </p:txBody>
      </p:sp>
      <p:sp>
        <p:nvSpPr>
          <p:cNvPr id="8" name="Segnaposto piè di pagina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I riunione con Caen - A. Lanza</a:t>
            </a:r>
            <a:endParaRPr lang="en-US"/>
          </a:p>
        </p:txBody>
      </p:sp>
      <p:sp>
        <p:nvSpPr>
          <p:cNvPr id="9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08BD5F-99DF-4C91-9AD3-0AF84BC19162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Segnaposto data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17 novembre 2022</a:t>
            </a:r>
            <a:endParaRPr lang="en-US"/>
          </a:p>
        </p:txBody>
      </p:sp>
      <p:sp>
        <p:nvSpPr>
          <p:cNvPr id="4" name="Segnaposto piè di pagina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I riunione con Caen - A. Lanza</a:t>
            </a:r>
            <a:endParaRPr lang="en-US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ABBCD1-7698-4BBB-B10B-47B172FD06D7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arrotondato 1"/>
          <p:cNvSpPr/>
          <p:nvPr/>
        </p:nvSpPr>
        <p:spPr>
          <a:xfrm>
            <a:off x="336550" y="363538"/>
            <a:ext cx="9405938" cy="6829425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72" tIns="50387" rIns="100772" bIns="50387" anchor="ctr"/>
          <a:lstStyle/>
          <a:p>
            <a:pPr algn="ctr" hangingPunct="1">
              <a:defRPr/>
            </a:pPr>
            <a:endParaRPr lang="en-US"/>
          </a:p>
        </p:txBody>
      </p:sp>
      <p:sp>
        <p:nvSpPr>
          <p:cNvPr id="3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it-IT"/>
              <a:t>17 novembre 2022</a:t>
            </a:r>
            <a:endParaRPr lang="en-US"/>
          </a:p>
        </p:txBody>
      </p:sp>
      <p:sp>
        <p:nvSpPr>
          <p:cNvPr id="4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it-IT"/>
              <a:t>I riunione con Caen - A. Lanza</a:t>
            </a:r>
            <a:endParaRPr lang="en-US"/>
          </a:p>
        </p:txBody>
      </p:sp>
      <p:sp>
        <p:nvSpPr>
          <p:cNvPr id="5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BB66F71-1964-446B-A85C-F316BBB383CB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17 novembre 2022</a:t>
            </a:r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I riunione con Caen - A. Lanza</a:t>
            </a:r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3930CF-A2FD-4FCF-9EF3-A4C1598AAD1D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106127" y="587977"/>
            <a:ext cx="3276203" cy="1007957"/>
          </a:xfrm>
        </p:spPr>
        <p:txBody>
          <a:bodyPr/>
          <a:lstStyle>
            <a:lvl1pPr algn="l">
              <a:buNone/>
              <a:defRPr sz="2400" b="1">
                <a:solidFill>
                  <a:schemeClr val="accent1"/>
                </a:solidFill>
              </a:defRPr>
            </a:lvl1pPr>
            <a:extLst/>
          </a:lstStyle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6106194" y="1595933"/>
            <a:ext cx="3276203" cy="4636460"/>
          </a:xfrm>
        </p:spPr>
        <p:txBody>
          <a:bodyPr lIns="100772"/>
          <a:lstStyle>
            <a:lvl1pPr marL="20154" marR="20154" indent="0">
              <a:spcBef>
                <a:spcPts val="0"/>
              </a:spcBef>
              <a:buNone/>
              <a:defRPr sz="1500">
                <a:solidFill>
                  <a:schemeClr val="tx1"/>
                </a:solidFill>
              </a:defRPr>
            </a:lvl1pPr>
            <a:lvl2pPr>
              <a:buNone/>
              <a:defRPr sz="1300">
                <a:solidFill>
                  <a:schemeClr val="tx1"/>
                </a:solidFill>
              </a:defRPr>
            </a:lvl2pPr>
            <a:lvl3pPr>
              <a:buNone/>
              <a:defRPr sz="1100">
                <a:solidFill>
                  <a:schemeClr val="tx1"/>
                </a:solidFill>
              </a:defRPr>
            </a:lvl3pPr>
            <a:lvl4pPr>
              <a:buNone/>
              <a:defRPr sz="1000">
                <a:solidFill>
                  <a:schemeClr val="tx1"/>
                </a:solidFill>
              </a:defRPr>
            </a:lvl4pPr>
            <a:lvl5pPr>
              <a:buNone/>
              <a:defRPr sz="1000">
                <a:solidFill>
                  <a:schemeClr val="tx1"/>
                </a:solidFill>
              </a:defRPr>
            </a:lvl5pPr>
            <a:extLst/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1"/>
          </p:nvPr>
        </p:nvSpPr>
        <p:spPr>
          <a:xfrm>
            <a:off x="839363" y="1025312"/>
            <a:ext cx="5100019" cy="5207778"/>
          </a:xfrm>
        </p:spPr>
        <p:txBody>
          <a:bodyPr/>
          <a:lstStyle>
            <a:lvl1pPr>
              <a:defRPr sz="3100">
                <a:solidFill>
                  <a:schemeClr val="tx1"/>
                </a:solidFill>
              </a:defRPr>
            </a:lvl1pPr>
            <a:lvl2pPr>
              <a:defRPr sz="2900">
                <a:solidFill>
                  <a:schemeClr val="tx1"/>
                </a:solidFill>
              </a:defRPr>
            </a:lvl2pPr>
            <a:lvl3pPr>
              <a:defRPr sz="2600">
                <a:solidFill>
                  <a:schemeClr val="tx1"/>
                </a:solidFill>
              </a:defRPr>
            </a:lvl3pPr>
            <a:lvl4pPr>
              <a:defRPr sz="2200">
                <a:solidFill>
                  <a:schemeClr val="tx1"/>
                </a:solidFill>
              </a:defRPr>
            </a:lvl4pPr>
            <a:lvl5pPr>
              <a:defRPr sz="22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5" name="Segnaposto data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17 novembre 2022</a:t>
            </a:r>
            <a:endParaRPr lang="en-US"/>
          </a:p>
        </p:txBody>
      </p:sp>
      <p:sp>
        <p:nvSpPr>
          <p:cNvPr id="6" name="Segnaposto piè di pagina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I riunione con Caen - A. Lanza</a:t>
            </a:r>
            <a:endParaRPr lang="en-US"/>
          </a:p>
        </p:txBody>
      </p:sp>
      <p:sp>
        <p:nvSpPr>
          <p:cNvPr id="7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A874BB-3D7E-4B80-8F28-89BF142562A2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tangolo arrotondato 4"/>
          <p:cNvSpPr/>
          <p:nvPr/>
        </p:nvSpPr>
        <p:spPr>
          <a:xfrm>
            <a:off x="336550" y="363538"/>
            <a:ext cx="9405938" cy="6829425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72" tIns="50387" rIns="100772" bIns="50387" anchor="ctr"/>
          <a:lstStyle/>
          <a:p>
            <a:pPr algn="ctr" hangingPunct="1">
              <a:defRPr/>
            </a:pPr>
            <a:endParaRPr lang="en-US"/>
          </a:p>
        </p:txBody>
      </p:sp>
      <p:sp>
        <p:nvSpPr>
          <p:cNvPr id="6" name="Arrotonda singolo angolo rettangolo 5"/>
          <p:cNvSpPr/>
          <p:nvPr/>
        </p:nvSpPr>
        <p:spPr>
          <a:xfrm>
            <a:off x="7056438" y="477838"/>
            <a:ext cx="2562225" cy="47879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72" tIns="50387" rIns="100772" bIns="50387" anchor="ctr"/>
          <a:lstStyle/>
          <a:p>
            <a:pPr algn="ctr" hangingPunct="1">
              <a:defRPr/>
            </a:pPr>
            <a:endParaRPr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04031" y="5524864"/>
            <a:ext cx="9072563" cy="1159150"/>
          </a:xfrm>
        </p:spPr>
        <p:txBody>
          <a:bodyPr anchor="t"/>
          <a:lstStyle>
            <a:lvl1pPr algn="l">
              <a:buNone/>
              <a:defRPr sz="40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 bwMode="grayWhite">
          <a:xfrm>
            <a:off x="7124691" y="587977"/>
            <a:ext cx="2469753" cy="4642377"/>
          </a:xfrm>
        </p:spPr>
        <p:txBody>
          <a:bodyPr lIns="100772"/>
          <a:lstStyle>
            <a:lvl1pPr marL="50387" indent="0" algn="l">
              <a:spcBef>
                <a:spcPts val="0"/>
              </a:spcBef>
              <a:buNone/>
              <a:defRPr sz="1500">
                <a:solidFill>
                  <a:srgbClr val="FFFFFF"/>
                </a:solidFill>
              </a:defRPr>
            </a:lvl1pPr>
            <a:lvl2pPr>
              <a:defRPr sz="1300">
                <a:solidFill>
                  <a:srgbClr val="FFFFFF"/>
                </a:solidFill>
              </a:defRPr>
            </a:lvl2pPr>
            <a:lvl3pPr>
              <a:defRPr sz="1100">
                <a:solidFill>
                  <a:srgbClr val="FFFFFF"/>
                </a:solidFill>
              </a:defRPr>
            </a:lvl3pPr>
            <a:lvl4pPr>
              <a:defRPr sz="1000">
                <a:solidFill>
                  <a:srgbClr val="FFFFFF"/>
                </a:solidFill>
              </a:defRPr>
            </a:lvl4pPr>
            <a:lvl5pPr>
              <a:defRPr sz="1000">
                <a:solidFill>
                  <a:srgbClr val="FFFFFF"/>
                </a:solidFill>
              </a:defRPr>
            </a:lvl5pPr>
            <a:extLst/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464652" y="480354"/>
            <a:ext cx="6532245" cy="4787794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3500"/>
            </a:lvl1pPr>
            <a:extLst/>
          </a:lstStyle>
          <a:p>
            <a:pPr lvl="0"/>
            <a:r>
              <a:rPr lang="it-IT" noProof="0"/>
              <a:t>Fare clic sull'icona per inserire un'immagine</a:t>
            </a:r>
            <a:endParaRPr lang="en-US" noProof="0"/>
          </a:p>
        </p:txBody>
      </p:sp>
      <p:sp>
        <p:nvSpPr>
          <p:cNvPr id="7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it-IT"/>
              <a:t>17 novembre 2022</a:t>
            </a:r>
            <a:endParaRPr lang="en-US"/>
          </a:p>
        </p:txBody>
      </p:sp>
      <p:sp>
        <p:nvSpPr>
          <p:cNvPr id="8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it-IT"/>
              <a:t>I riunione con Caen - A. Lanza</a:t>
            </a:r>
            <a:endParaRPr lang="en-US"/>
          </a:p>
        </p:txBody>
      </p:sp>
      <p:sp>
        <p:nvSpPr>
          <p:cNvPr id="9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E23B3552-EB4B-45D4-9757-6949B3907FB7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54437" y="5493364"/>
            <a:ext cx="9022159" cy="1159150"/>
          </a:xfrm>
        </p:spPr>
        <p:txBody>
          <a:bodyPr/>
          <a:lstStyle/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554437" y="584615"/>
            <a:ext cx="9022159" cy="4616442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Segnaposto data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17 novembre 2022</a:t>
            </a:r>
            <a:endParaRPr lang="en-US"/>
          </a:p>
        </p:txBody>
      </p:sp>
      <p:sp>
        <p:nvSpPr>
          <p:cNvPr id="5" name="Segnaposto piè di pagina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I riunione con Caen - A. Lanza</a:t>
            </a:r>
            <a:endParaRPr lang="en-US"/>
          </a:p>
        </p:txBody>
      </p:sp>
      <p:sp>
        <p:nvSpPr>
          <p:cNvPr id="6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8E68BF-485E-48B6-BB41-D70C207EFA80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7308453" y="587982"/>
            <a:ext cx="2184135" cy="5795750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588037" y="587977"/>
            <a:ext cx="6552406" cy="5795752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Segnaposto data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17 novembre 2022</a:t>
            </a:r>
            <a:endParaRPr lang="en-US"/>
          </a:p>
        </p:txBody>
      </p:sp>
      <p:sp>
        <p:nvSpPr>
          <p:cNvPr id="5" name="Segnaposto piè di pagina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I riunione con Caen - A. Lanza</a:t>
            </a:r>
            <a:endParaRPr lang="en-US"/>
          </a:p>
        </p:txBody>
      </p:sp>
      <p:sp>
        <p:nvSpPr>
          <p:cNvPr id="6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E2E1CA-F6A9-4655-A3CA-3234B0C5DB95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Layout personalizza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03238" y="301625"/>
            <a:ext cx="9067800" cy="1258888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idx="10"/>
          </p:nvPr>
        </p:nvSpPr>
        <p:spPr>
          <a:xfrm>
            <a:off x="612775" y="6562725"/>
            <a:ext cx="2344738" cy="5175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17 novembre 2022</a:t>
            </a:r>
            <a:endParaRPr lang="en-US"/>
          </a:p>
        </p:txBody>
      </p:sp>
      <p:sp>
        <p:nvSpPr>
          <p:cNvPr id="4" name="Segnaposto piè di pagina 3"/>
          <p:cNvSpPr>
            <a:spLocks noGrp="1"/>
          </p:cNvSpPr>
          <p:nvPr>
            <p:ph type="ftr" idx="11"/>
          </p:nvPr>
        </p:nvSpPr>
        <p:spPr>
          <a:xfrm>
            <a:off x="3556000" y="6562725"/>
            <a:ext cx="3192463" cy="5175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I riunione con Caen - A. Lanza</a:t>
            </a:r>
            <a:endParaRPr lang="en-US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idx="12"/>
          </p:nvPr>
        </p:nvSpPr>
        <p:spPr>
          <a:xfrm>
            <a:off x="7335838" y="6562725"/>
            <a:ext cx="2344737" cy="5175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0025A0-81D4-46AD-B848-21C549572212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756047" y="2348400"/>
            <a:ext cx="8568531" cy="1620430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12094" y="4283816"/>
            <a:ext cx="7056438" cy="1931917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039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07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119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158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198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238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5278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0317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17 novembre 2022</a:t>
            </a:r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I riunione con Caen - A. Lanza</a:t>
            </a:r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0D1EAD-BEE3-45EB-B784-75218728C388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17 novembre 2022</a:t>
            </a:r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I riunione con Caen - A. Lanza</a:t>
            </a:r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B679F5-85A9-42F8-BECC-82FE4C60A601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96300" y="4857792"/>
            <a:ext cx="8568531" cy="1501435"/>
          </a:xfrm>
        </p:spPr>
        <p:txBody>
          <a:bodyPr anchor="t"/>
          <a:lstStyle>
            <a:lvl1pPr algn="l">
              <a:defRPr sz="4400" b="1" cap="all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96300" y="3204114"/>
            <a:ext cx="8568531" cy="1653678"/>
          </a:xfrm>
        </p:spPr>
        <p:txBody>
          <a:bodyPr anchor="b"/>
          <a:lstStyle>
            <a:lvl1pPr marL="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503972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1007943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1191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2015886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519858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3023829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52780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4031772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17 novembre 2022</a:t>
            </a:r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I riunione con Caen - A. Lanza</a:t>
            </a:r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2C5E50-D665-4E6D-B0F5-27A10DC82E3F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504031" y="1763925"/>
            <a:ext cx="4452276" cy="4989036"/>
          </a:xfrm>
        </p:spPr>
        <p:txBody>
          <a:bodyPr/>
          <a:lstStyle>
            <a:lvl1pPr>
              <a:defRPr sz="31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5124318" y="1763925"/>
            <a:ext cx="4452276" cy="4989036"/>
          </a:xfrm>
        </p:spPr>
        <p:txBody>
          <a:bodyPr/>
          <a:lstStyle>
            <a:lvl1pPr>
              <a:defRPr sz="31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17 novembre 2022</a:t>
            </a:r>
            <a:endParaRPr lang="en-US"/>
          </a:p>
        </p:txBody>
      </p:sp>
      <p:sp>
        <p:nvSpPr>
          <p:cNvPr id="6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I riunione con Caen - A. Lanza</a:t>
            </a:r>
            <a:endParaRPr lang="en-US"/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2DAFAB-4167-40D9-B4B7-C0A475BE8A5F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504031" y="1692178"/>
            <a:ext cx="4454027" cy="705219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503972" indent="0">
              <a:buNone/>
              <a:defRPr sz="2200" b="1"/>
            </a:lvl2pPr>
            <a:lvl3pPr marL="1007943" indent="0">
              <a:buNone/>
              <a:defRPr sz="2000" b="1"/>
            </a:lvl3pPr>
            <a:lvl4pPr marL="1511915" indent="0">
              <a:buNone/>
              <a:defRPr sz="1800" b="1"/>
            </a:lvl4pPr>
            <a:lvl5pPr marL="2015886" indent="0">
              <a:buNone/>
              <a:defRPr sz="1800" b="1"/>
            </a:lvl5pPr>
            <a:lvl6pPr marL="2519858" indent="0">
              <a:buNone/>
              <a:defRPr sz="1800" b="1"/>
            </a:lvl6pPr>
            <a:lvl7pPr marL="3023829" indent="0">
              <a:buNone/>
              <a:defRPr sz="1800" b="1"/>
            </a:lvl7pPr>
            <a:lvl8pPr marL="3527801" indent="0">
              <a:buNone/>
              <a:defRPr sz="1800" b="1"/>
            </a:lvl8pPr>
            <a:lvl9pPr marL="4031772" indent="0">
              <a:buNone/>
              <a:defRPr sz="18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504031" y="2397397"/>
            <a:ext cx="4454027" cy="43555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5120818" y="1692178"/>
            <a:ext cx="4455776" cy="705219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503972" indent="0">
              <a:buNone/>
              <a:defRPr sz="2200" b="1"/>
            </a:lvl2pPr>
            <a:lvl3pPr marL="1007943" indent="0">
              <a:buNone/>
              <a:defRPr sz="2000" b="1"/>
            </a:lvl3pPr>
            <a:lvl4pPr marL="1511915" indent="0">
              <a:buNone/>
              <a:defRPr sz="1800" b="1"/>
            </a:lvl4pPr>
            <a:lvl5pPr marL="2015886" indent="0">
              <a:buNone/>
              <a:defRPr sz="1800" b="1"/>
            </a:lvl5pPr>
            <a:lvl6pPr marL="2519858" indent="0">
              <a:buNone/>
              <a:defRPr sz="1800" b="1"/>
            </a:lvl6pPr>
            <a:lvl7pPr marL="3023829" indent="0">
              <a:buNone/>
              <a:defRPr sz="1800" b="1"/>
            </a:lvl7pPr>
            <a:lvl8pPr marL="3527801" indent="0">
              <a:buNone/>
              <a:defRPr sz="1800" b="1"/>
            </a:lvl8pPr>
            <a:lvl9pPr marL="4031772" indent="0">
              <a:buNone/>
              <a:defRPr sz="18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5120818" y="2397397"/>
            <a:ext cx="4455776" cy="43555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17 novembre 2022</a:t>
            </a:r>
            <a:endParaRPr lang="en-US"/>
          </a:p>
        </p:txBody>
      </p:sp>
      <p:sp>
        <p:nvSpPr>
          <p:cNvPr id="8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I riunione con Caen - A. Lanza</a:t>
            </a:r>
            <a:endParaRPr lang="en-US"/>
          </a:p>
        </p:txBody>
      </p:sp>
      <p:sp>
        <p:nvSpPr>
          <p:cNvPr id="9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AD9EA4-68D7-46E6-8E62-51B73A928F22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96300" y="4857792"/>
            <a:ext cx="8568531" cy="1501435"/>
          </a:xfrm>
        </p:spPr>
        <p:txBody>
          <a:bodyPr anchor="t"/>
          <a:lstStyle>
            <a:lvl1pPr algn="l">
              <a:defRPr sz="4400" b="1" cap="all"/>
            </a:lvl1pPr>
          </a:lstStyle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96300" y="3204114"/>
            <a:ext cx="8568531" cy="1653678"/>
          </a:xfrm>
        </p:spPr>
        <p:txBody>
          <a:bodyPr anchor="b"/>
          <a:lstStyle>
            <a:lvl1pPr marL="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503972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1007943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1191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2015886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519858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3023829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52780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4031772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17 novembre 2022</a:t>
            </a:r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I riunione con Caen - A. Lanza</a:t>
            </a:r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61B3BB-87FC-4C1F-957A-3260EC7A134A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17 novembre 2022</a:t>
            </a:r>
            <a:endParaRPr lang="en-US"/>
          </a:p>
        </p:txBody>
      </p:sp>
      <p:sp>
        <p:nvSpPr>
          <p:cNvPr id="4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I riunione con Caen - A. Lanza</a:t>
            </a:r>
            <a:endParaRPr lang="en-US"/>
          </a:p>
        </p:txBody>
      </p:sp>
      <p:sp>
        <p:nvSpPr>
          <p:cNvPr id="5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B497BB-7AF3-4750-B952-B2DFB030F905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17 novembre 2022</a:t>
            </a:r>
            <a:endParaRPr lang="en-US"/>
          </a:p>
        </p:txBody>
      </p:sp>
      <p:sp>
        <p:nvSpPr>
          <p:cNvPr id="3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I riunione con Caen - A. Lanza</a:t>
            </a:r>
            <a:endParaRPr lang="en-US"/>
          </a:p>
        </p:txBody>
      </p:sp>
      <p:sp>
        <p:nvSpPr>
          <p:cNvPr id="4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61A4C8-8B9A-4CA0-8E37-7FEC46AC72FB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04032" y="300987"/>
            <a:ext cx="3316456" cy="1280945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941245" y="300988"/>
            <a:ext cx="5635349" cy="6451973"/>
          </a:xfrm>
        </p:spPr>
        <p:txBody>
          <a:bodyPr/>
          <a:lstStyle>
            <a:lvl1pPr>
              <a:defRPr sz="3500"/>
            </a:lvl1pPr>
            <a:lvl2pPr>
              <a:defRPr sz="3100"/>
            </a:lvl2pPr>
            <a:lvl3pPr>
              <a:defRPr sz="26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504032" y="1581933"/>
            <a:ext cx="3316456" cy="5171028"/>
          </a:xfrm>
        </p:spPr>
        <p:txBody>
          <a:bodyPr/>
          <a:lstStyle>
            <a:lvl1pPr marL="0" indent="0">
              <a:buNone/>
              <a:defRPr sz="1500"/>
            </a:lvl1pPr>
            <a:lvl2pPr marL="503972" indent="0">
              <a:buNone/>
              <a:defRPr sz="1300"/>
            </a:lvl2pPr>
            <a:lvl3pPr marL="1007943" indent="0">
              <a:buNone/>
              <a:defRPr sz="1100"/>
            </a:lvl3pPr>
            <a:lvl4pPr marL="1511915" indent="0">
              <a:buNone/>
              <a:defRPr sz="1000"/>
            </a:lvl4pPr>
            <a:lvl5pPr marL="2015886" indent="0">
              <a:buNone/>
              <a:defRPr sz="1000"/>
            </a:lvl5pPr>
            <a:lvl6pPr marL="2519858" indent="0">
              <a:buNone/>
              <a:defRPr sz="1000"/>
            </a:lvl6pPr>
            <a:lvl7pPr marL="3023829" indent="0">
              <a:buNone/>
              <a:defRPr sz="1000"/>
            </a:lvl7pPr>
            <a:lvl8pPr marL="3527801" indent="0">
              <a:buNone/>
              <a:defRPr sz="1000"/>
            </a:lvl8pPr>
            <a:lvl9pPr marL="4031772" indent="0">
              <a:buNone/>
              <a:defRPr sz="10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17 novembre 2022</a:t>
            </a:r>
            <a:endParaRPr lang="en-US"/>
          </a:p>
        </p:txBody>
      </p:sp>
      <p:sp>
        <p:nvSpPr>
          <p:cNvPr id="6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I riunione con Caen - A. Lanza</a:t>
            </a:r>
            <a:endParaRPr lang="en-US"/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83B33C-2789-484D-8610-311A780D2294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975873" y="5291772"/>
            <a:ext cx="6048375" cy="624724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975873" y="675471"/>
            <a:ext cx="6048375" cy="4535805"/>
          </a:xfrm>
        </p:spPr>
        <p:txBody>
          <a:bodyPr rtlCol="0">
            <a:normAutofit/>
          </a:bodyPr>
          <a:lstStyle>
            <a:lvl1pPr marL="0" indent="0">
              <a:buNone/>
              <a:defRPr sz="3500"/>
            </a:lvl1pPr>
            <a:lvl2pPr marL="503972" indent="0">
              <a:buNone/>
              <a:defRPr sz="3100"/>
            </a:lvl2pPr>
            <a:lvl3pPr marL="1007943" indent="0">
              <a:buNone/>
              <a:defRPr sz="2600"/>
            </a:lvl3pPr>
            <a:lvl4pPr marL="1511915" indent="0">
              <a:buNone/>
              <a:defRPr sz="2200"/>
            </a:lvl4pPr>
            <a:lvl5pPr marL="2015886" indent="0">
              <a:buNone/>
              <a:defRPr sz="2200"/>
            </a:lvl5pPr>
            <a:lvl6pPr marL="2519858" indent="0">
              <a:buNone/>
              <a:defRPr sz="2200"/>
            </a:lvl6pPr>
            <a:lvl7pPr marL="3023829" indent="0">
              <a:buNone/>
              <a:defRPr sz="2200"/>
            </a:lvl7pPr>
            <a:lvl8pPr marL="3527801" indent="0">
              <a:buNone/>
              <a:defRPr sz="2200"/>
            </a:lvl8pPr>
            <a:lvl9pPr marL="4031772" indent="0">
              <a:buNone/>
              <a:defRPr sz="2200"/>
            </a:lvl9pPr>
          </a:lstStyle>
          <a:p>
            <a:pPr lvl="0"/>
            <a:r>
              <a:rPr lang="it-IT" noProof="0"/>
              <a:t>Fare clic sull'icona per inserire un'immagine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975873" y="5916496"/>
            <a:ext cx="6048375" cy="887211"/>
          </a:xfrm>
        </p:spPr>
        <p:txBody>
          <a:bodyPr/>
          <a:lstStyle>
            <a:lvl1pPr marL="0" indent="0">
              <a:buNone/>
              <a:defRPr sz="1500"/>
            </a:lvl1pPr>
            <a:lvl2pPr marL="503972" indent="0">
              <a:buNone/>
              <a:defRPr sz="1300"/>
            </a:lvl2pPr>
            <a:lvl3pPr marL="1007943" indent="0">
              <a:buNone/>
              <a:defRPr sz="1100"/>
            </a:lvl3pPr>
            <a:lvl4pPr marL="1511915" indent="0">
              <a:buNone/>
              <a:defRPr sz="1000"/>
            </a:lvl4pPr>
            <a:lvl5pPr marL="2015886" indent="0">
              <a:buNone/>
              <a:defRPr sz="1000"/>
            </a:lvl5pPr>
            <a:lvl6pPr marL="2519858" indent="0">
              <a:buNone/>
              <a:defRPr sz="1000"/>
            </a:lvl6pPr>
            <a:lvl7pPr marL="3023829" indent="0">
              <a:buNone/>
              <a:defRPr sz="1000"/>
            </a:lvl7pPr>
            <a:lvl8pPr marL="3527801" indent="0">
              <a:buNone/>
              <a:defRPr sz="1000"/>
            </a:lvl8pPr>
            <a:lvl9pPr marL="4031772" indent="0">
              <a:buNone/>
              <a:defRPr sz="10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17 novembre 2022</a:t>
            </a:r>
            <a:endParaRPr lang="en-US"/>
          </a:p>
        </p:txBody>
      </p:sp>
      <p:sp>
        <p:nvSpPr>
          <p:cNvPr id="6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I riunione con Caen - A. Lanza</a:t>
            </a:r>
            <a:endParaRPr lang="en-US"/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9B9D59-DF19-4C8D-95A7-14975EC65A05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17 novembre 2022</a:t>
            </a:r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I riunione con Caen - A. Lanza</a:t>
            </a:r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344E88-9534-4BD0-BB3C-F136041CE1A1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7308453" y="302738"/>
            <a:ext cx="2268141" cy="6450223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504031" y="302738"/>
            <a:ext cx="6636411" cy="6450223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17 novembre 2022</a:t>
            </a:r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I riunione con Caen - A. Lanza</a:t>
            </a:r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EFCFF0-459D-4FE8-A9F4-9AFEB5AE708E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Layout personalizza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03238" y="301625"/>
            <a:ext cx="9067800" cy="1258888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idx="10"/>
          </p:nvPr>
        </p:nvSpPr>
        <p:spPr>
          <a:xfrm>
            <a:off x="612775" y="6562725"/>
            <a:ext cx="2344738" cy="5175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17 novembre 2022</a:t>
            </a:r>
            <a:endParaRPr lang="en-US"/>
          </a:p>
        </p:txBody>
      </p:sp>
      <p:sp>
        <p:nvSpPr>
          <p:cNvPr id="4" name="Segnaposto piè di pagina 3"/>
          <p:cNvSpPr>
            <a:spLocks noGrp="1"/>
          </p:cNvSpPr>
          <p:nvPr>
            <p:ph type="ftr" idx="11"/>
          </p:nvPr>
        </p:nvSpPr>
        <p:spPr>
          <a:xfrm>
            <a:off x="3556000" y="6562725"/>
            <a:ext cx="3192463" cy="5175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I riunione con Caen - A. Lanza</a:t>
            </a:r>
            <a:endParaRPr lang="en-US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idx="12"/>
          </p:nvPr>
        </p:nvSpPr>
        <p:spPr>
          <a:xfrm>
            <a:off x="7335838" y="6562725"/>
            <a:ext cx="2344737" cy="5175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59B221-5453-44FA-B04A-0C4161A28AE7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504031" y="1763925"/>
            <a:ext cx="4452276" cy="4989036"/>
          </a:xfrm>
        </p:spPr>
        <p:txBody>
          <a:bodyPr/>
          <a:lstStyle>
            <a:lvl1pPr>
              <a:defRPr sz="31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5124318" y="1763925"/>
            <a:ext cx="4452276" cy="4989036"/>
          </a:xfrm>
        </p:spPr>
        <p:txBody>
          <a:bodyPr/>
          <a:lstStyle>
            <a:lvl1pPr>
              <a:defRPr sz="31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5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17 novembre 2022</a:t>
            </a:r>
            <a:endParaRPr lang="en-US"/>
          </a:p>
        </p:txBody>
      </p:sp>
      <p:sp>
        <p:nvSpPr>
          <p:cNvPr id="6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I riunione con Caen - A. Lanza</a:t>
            </a:r>
            <a:endParaRPr lang="en-US"/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D8A917-9A57-4CD7-8B7E-3A4AE580D0C0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504031" y="1692178"/>
            <a:ext cx="4454027" cy="705219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503972" indent="0">
              <a:buNone/>
              <a:defRPr sz="2200" b="1"/>
            </a:lvl2pPr>
            <a:lvl3pPr marL="1007943" indent="0">
              <a:buNone/>
              <a:defRPr sz="2000" b="1"/>
            </a:lvl3pPr>
            <a:lvl4pPr marL="1511915" indent="0">
              <a:buNone/>
              <a:defRPr sz="1800" b="1"/>
            </a:lvl4pPr>
            <a:lvl5pPr marL="2015886" indent="0">
              <a:buNone/>
              <a:defRPr sz="1800" b="1"/>
            </a:lvl5pPr>
            <a:lvl6pPr marL="2519858" indent="0">
              <a:buNone/>
              <a:defRPr sz="1800" b="1"/>
            </a:lvl6pPr>
            <a:lvl7pPr marL="3023829" indent="0">
              <a:buNone/>
              <a:defRPr sz="1800" b="1"/>
            </a:lvl7pPr>
            <a:lvl8pPr marL="3527801" indent="0">
              <a:buNone/>
              <a:defRPr sz="1800" b="1"/>
            </a:lvl8pPr>
            <a:lvl9pPr marL="4031772" indent="0">
              <a:buNone/>
              <a:defRPr sz="18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504031" y="2397397"/>
            <a:ext cx="4454027" cy="43555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5120818" y="1692178"/>
            <a:ext cx="4455776" cy="705219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503972" indent="0">
              <a:buNone/>
              <a:defRPr sz="2200" b="1"/>
            </a:lvl2pPr>
            <a:lvl3pPr marL="1007943" indent="0">
              <a:buNone/>
              <a:defRPr sz="2000" b="1"/>
            </a:lvl3pPr>
            <a:lvl4pPr marL="1511915" indent="0">
              <a:buNone/>
              <a:defRPr sz="1800" b="1"/>
            </a:lvl4pPr>
            <a:lvl5pPr marL="2015886" indent="0">
              <a:buNone/>
              <a:defRPr sz="1800" b="1"/>
            </a:lvl5pPr>
            <a:lvl6pPr marL="2519858" indent="0">
              <a:buNone/>
              <a:defRPr sz="1800" b="1"/>
            </a:lvl6pPr>
            <a:lvl7pPr marL="3023829" indent="0">
              <a:buNone/>
              <a:defRPr sz="1800" b="1"/>
            </a:lvl7pPr>
            <a:lvl8pPr marL="3527801" indent="0">
              <a:buNone/>
              <a:defRPr sz="1800" b="1"/>
            </a:lvl8pPr>
            <a:lvl9pPr marL="4031772" indent="0">
              <a:buNone/>
              <a:defRPr sz="18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5120818" y="2397397"/>
            <a:ext cx="4455776" cy="43555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7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17 novembre 2022</a:t>
            </a:r>
            <a:endParaRPr lang="en-US"/>
          </a:p>
        </p:txBody>
      </p:sp>
      <p:sp>
        <p:nvSpPr>
          <p:cNvPr id="8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I riunione con Caen - A. Lanza</a:t>
            </a:r>
            <a:endParaRPr lang="en-US"/>
          </a:p>
        </p:txBody>
      </p:sp>
      <p:sp>
        <p:nvSpPr>
          <p:cNvPr id="9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BF231E-EE0B-4D45-86AE-26FA6512F39F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17 novembre 2022</a:t>
            </a:r>
            <a:endParaRPr lang="en-US"/>
          </a:p>
        </p:txBody>
      </p:sp>
      <p:sp>
        <p:nvSpPr>
          <p:cNvPr id="4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I riunione con Caen - A. Lanza</a:t>
            </a:r>
            <a:endParaRPr lang="en-US"/>
          </a:p>
        </p:txBody>
      </p:sp>
      <p:sp>
        <p:nvSpPr>
          <p:cNvPr id="5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812F59-BF94-4452-A602-4FEEECFA6A93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17 novembre 2022</a:t>
            </a:r>
            <a:endParaRPr lang="en-US"/>
          </a:p>
        </p:txBody>
      </p:sp>
      <p:sp>
        <p:nvSpPr>
          <p:cNvPr id="3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I riunione con Caen - A. Lanza</a:t>
            </a:r>
            <a:endParaRPr lang="en-US"/>
          </a:p>
        </p:txBody>
      </p:sp>
      <p:sp>
        <p:nvSpPr>
          <p:cNvPr id="4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B484B4-213F-4B6E-80E2-D9C6C9000698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04032" y="300987"/>
            <a:ext cx="3316456" cy="1280945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941245" y="300988"/>
            <a:ext cx="5635349" cy="6451973"/>
          </a:xfrm>
        </p:spPr>
        <p:txBody>
          <a:bodyPr/>
          <a:lstStyle>
            <a:lvl1pPr>
              <a:defRPr sz="3500"/>
            </a:lvl1pPr>
            <a:lvl2pPr>
              <a:defRPr sz="3100"/>
            </a:lvl2pPr>
            <a:lvl3pPr>
              <a:defRPr sz="26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504032" y="1581933"/>
            <a:ext cx="3316456" cy="5171028"/>
          </a:xfrm>
        </p:spPr>
        <p:txBody>
          <a:bodyPr/>
          <a:lstStyle>
            <a:lvl1pPr marL="0" indent="0">
              <a:buNone/>
              <a:defRPr sz="1500"/>
            </a:lvl1pPr>
            <a:lvl2pPr marL="503972" indent="0">
              <a:buNone/>
              <a:defRPr sz="1300"/>
            </a:lvl2pPr>
            <a:lvl3pPr marL="1007943" indent="0">
              <a:buNone/>
              <a:defRPr sz="1100"/>
            </a:lvl3pPr>
            <a:lvl4pPr marL="1511915" indent="0">
              <a:buNone/>
              <a:defRPr sz="1000"/>
            </a:lvl4pPr>
            <a:lvl5pPr marL="2015886" indent="0">
              <a:buNone/>
              <a:defRPr sz="1000"/>
            </a:lvl5pPr>
            <a:lvl6pPr marL="2519858" indent="0">
              <a:buNone/>
              <a:defRPr sz="1000"/>
            </a:lvl6pPr>
            <a:lvl7pPr marL="3023829" indent="0">
              <a:buNone/>
              <a:defRPr sz="1000"/>
            </a:lvl7pPr>
            <a:lvl8pPr marL="3527801" indent="0">
              <a:buNone/>
              <a:defRPr sz="1000"/>
            </a:lvl8pPr>
            <a:lvl9pPr marL="4031772" indent="0">
              <a:buNone/>
              <a:defRPr sz="10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17 novembre 2022</a:t>
            </a:r>
            <a:endParaRPr lang="en-US"/>
          </a:p>
        </p:txBody>
      </p:sp>
      <p:sp>
        <p:nvSpPr>
          <p:cNvPr id="6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I riunione con Caen - A. Lanza</a:t>
            </a:r>
            <a:endParaRPr lang="en-US"/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9E9097-D490-4710-9092-C985775C0EEC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975873" y="5291772"/>
            <a:ext cx="6048375" cy="624724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975873" y="675471"/>
            <a:ext cx="6048375" cy="4535805"/>
          </a:xfrm>
        </p:spPr>
        <p:txBody>
          <a:bodyPr rtlCol="0">
            <a:normAutofit/>
          </a:bodyPr>
          <a:lstStyle>
            <a:lvl1pPr marL="0" indent="0">
              <a:buNone/>
              <a:defRPr sz="3500"/>
            </a:lvl1pPr>
            <a:lvl2pPr marL="503972" indent="0">
              <a:buNone/>
              <a:defRPr sz="3100"/>
            </a:lvl2pPr>
            <a:lvl3pPr marL="1007943" indent="0">
              <a:buNone/>
              <a:defRPr sz="2600"/>
            </a:lvl3pPr>
            <a:lvl4pPr marL="1511915" indent="0">
              <a:buNone/>
              <a:defRPr sz="2200"/>
            </a:lvl4pPr>
            <a:lvl5pPr marL="2015886" indent="0">
              <a:buNone/>
              <a:defRPr sz="2200"/>
            </a:lvl5pPr>
            <a:lvl6pPr marL="2519858" indent="0">
              <a:buNone/>
              <a:defRPr sz="2200"/>
            </a:lvl6pPr>
            <a:lvl7pPr marL="3023829" indent="0">
              <a:buNone/>
              <a:defRPr sz="2200"/>
            </a:lvl7pPr>
            <a:lvl8pPr marL="3527801" indent="0">
              <a:buNone/>
              <a:defRPr sz="2200"/>
            </a:lvl8pPr>
            <a:lvl9pPr marL="4031772" indent="0">
              <a:buNone/>
              <a:defRPr sz="2200"/>
            </a:lvl9pPr>
          </a:lstStyle>
          <a:p>
            <a:pPr lvl="0"/>
            <a:r>
              <a:rPr lang="it-IT" noProof="0"/>
              <a:t>Fare clic sull'icona per inserire un'immagine</a:t>
            </a:r>
            <a:endParaRPr lang="en-US" noProof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975873" y="5916496"/>
            <a:ext cx="6048375" cy="887211"/>
          </a:xfrm>
        </p:spPr>
        <p:txBody>
          <a:bodyPr/>
          <a:lstStyle>
            <a:lvl1pPr marL="0" indent="0">
              <a:buNone/>
              <a:defRPr sz="1500"/>
            </a:lvl1pPr>
            <a:lvl2pPr marL="503972" indent="0">
              <a:buNone/>
              <a:defRPr sz="1300"/>
            </a:lvl2pPr>
            <a:lvl3pPr marL="1007943" indent="0">
              <a:buNone/>
              <a:defRPr sz="1100"/>
            </a:lvl3pPr>
            <a:lvl4pPr marL="1511915" indent="0">
              <a:buNone/>
              <a:defRPr sz="1000"/>
            </a:lvl4pPr>
            <a:lvl5pPr marL="2015886" indent="0">
              <a:buNone/>
              <a:defRPr sz="1000"/>
            </a:lvl5pPr>
            <a:lvl6pPr marL="2519858" indent="0">
              <a:buNone/>
              <a:defRPr sz="1000"/>
            </a:lvl6pPr>
            <a:lvl7pPr marL="3023829" indent="0">
              <a:buNone/>
              <a:defRPr sz="1000"/>
            </a:lvl7pPr>
            <a:lvl8pPr marL="3527801" indent="0">
              <a:buNone/>
              <a:defRPr sz="1000"/>
            </a:lvl8pPr>
            <a:lvl9pPr marL="4031772" indent="0">
              <a:buNone/>
              <a:defRPr sz="10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17 novembre 2022</a:t>
            </a:r>
            <a:endParaRPr lang="en-US"/>
          </a:p>
        </p:txBody>
      </p:sp>
      <p:sp>
        <p:nvSpPr>
          <p:cNvPr id="6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I riunione con Caen - A. Lanza</a:t>
            </a:r>
            <a:endParaRPr lang="en-US"/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A13484-9AE4-40C5-A0AE-C0DA3E463BDD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egnaposto titolo 1"/>
          <p:cNvSpPr>
            <a:spLocks noGrp="1"/>
          </p:cNvSpPr>
          <p:nvPr>
            <p:ph type="title"/>
          </p:nvPr>
        </p:nvSpPr>
        <p:spPr bwMode="auto">
          <a:xfrm>
            <a:off x="503238" y="303213"/>
            <a:ext cx="9074150" cy="1258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00794" tIns="50397" rIns="100794" bIns="50397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6147" name="Segnaposto testo 2"/>
          <p:cNvSpPr>
            <a:spLocks noGrp="1"/>
          </p:cNvSpPr>
          <p:nvPr>
            <p:ph type="body" idx="1"/>
          </p:nvPr>
        </p:nvSpPr>
        <p:spPr bwMode="auto">
          <a:xfrm>
            <a:off x="503238" y="1763713"/>
            <a:ext cx="9074150" cy="4989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00794" tIns="50397" rIns="100794" bIns="5039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503238" y="7007225"/>
            <a:ext cx="2352675" cy="401638"/>
          </a:xfrm>
          <a:prstGeom prst="rect">
            <a:avLst/>
          </a:prstGeom>
        </p:spPr>
        <p:txBody>
          <a:bodyPr vert="horz" lIns="100794" tIns="50397" rIns="100794" bIns="50397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it-IT"/>
              <a:t>17 novembre 2022</a:t>
            </a:r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444875" y="7007225"/>
            <a:ext cx="3190875" cy="401638"/>
          </a:xfrm>
          <a:prstGeom prst="rect">
            <a:avLst/>
          </a:prstGeom>
        </p:spPr>
        <p:txBody>
          <a:bodyPr vert="horz" lIns="100794" tIns="50397" rIns="100794" bIns="50397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it-IT"/>
              <a:t>I riunione con Caen - A. Lanza</a:t>
            </a:r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7224713" y="7007225"/>
            <a:ext cx="2352675" cy="401638"/>
          </a:xfrm>
          <a:prstGeom prst="rect">
            <a:avLst/>
          </a:prstGeom>
        </p:spPr>
        <p:txBody>
          <a:bodyPr vert="horz" lIns="100794" tIns="50397" rIns="100794" bIns="50397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BCFE4357-3B4F-4067-887C-9C13F8C7B58E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64" r:id="rId1"/>
    <p:sldLayoutId id="2147484065" r:id="rId2"/>
    <p:sldLayoutId id="2147484066" r:id="rId3"/>
    <p:sldLayoutId id="2147484067" r:id="rId4"/>
    <p:sldLayoutId id="2147484068" r:id="rId5"/>
    <p:sldLayoutId id="2147484069" r:id="rId6"/>
    <p:sldLayoutId id="2147484070" r:id="rId7"/>
    <p:sldLayoutId id="2147484071" r:id="rId8"/>
    <p:sldLayoutId id="2147484072" r:id="rId9"/>
    <p:sldLayoutId id="2147484073" r:id="rId10"/>
    <p:sldLayoutId id="2147484074" r:id="rId11"/>
    <p:sldLayoutId id="2147484093" r:id="rId12"/>
  </p:sldLayoutIdLst>
  <p:hf hdr="0"/>
  <p:txStyles>
    <p:titleStyle>
      <a:lvl1pPr algn="ctr" defTabSz="1006475" rtl="0" eaLnBrk="0" fontAlgn="base" hangingPunct="0">
        <a:spcBef>
          <a:spcPct val="0"/>
        </a:spcBef>
        <a:spcAft>
          <a:spcPct val="0"/>
        </a:spcAft>
        <a:defRPr sz="49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1006475" rtl="0" eaLnBrk="0" fontAlgn="base" hangingPunct="0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Calibri" pitchFamily="34" charset="0"/>
        </a:defRPr>
      </a:lvl2pPr>
      <a:lvl3pPr algn="ctr" defTabSz="1006475" rtl="0" eaLnBrk="0" fontAlgn="base" hangingPunct="0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Calibri" pitchFamily="34" charset="0"/>
        </a:defRPr>
      </a:lvl3pPr>
      <a:lvl4pPr algn="ctr" defTabSz="1006475" rtl="0" eaLnBrk="0" fontAlgn="base" hangingPunct="0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Calibri" pitchFamily="34" charset="0"/>
        </a:defRPr>
      </a:lvl4pPr>
      <a:lvl5pPr algn="ctr" defTabSz="1006475" rtl="0" eaLnBrk="0" fontAlgn="base" hangingPunct="0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Calibri" pitchFamily="34" charset="0"/>
        </a:defRPr>
      </a:lvl5pPr>
      <a:lvl6pPr marL="457200" algn="ctr" defTabSz="1006475" rtl="0" fontAlgn="base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Calibri" pitchFamily="34" charset="0"/>
        </a:defRPr>
      </a:lvl6pPr>
      <a:lvl7pPr marL="914400" algn="ctr" defTabSz="1006475" rtl="0" fontAlgn="base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Calibri" pitchFamily="34" charset="0"/>
        </a:defRPr>
      </a:lvl7pPr>
      <a:lvl8pPr marL="1371600" algn="ctr" defTabSz="1006475" rtl="0" fontAlgn="base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Calibri" pitchFamily="34" charset="0"/>
        </a:defRPr>
      </a:lvl8pPr>
      <a:lvl9pPr marL="1828800" algn="ctr" defTabSz="1006475" rtl="0" fontAlgn="base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Calibri" pitchFamily="34" charset="0"/>
        </a:defRPr>
      </a:lvl9pPr>
    </p:titleStyle>
    <p:bodyStyle>
      <a:lvl1pPr marL="377825" indent="-377825" algn="l" defTabSz="1006475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500" kern="1200">
          <a:solidFill>
            <a:schemeClr val="tx1"/>
          </a:solidFill>
          <a:latin typeface="+mn-lt"/>
          <a:ea typeface="+mn-ea"/>
          <a:cs typeface="+mn-cs"/>
        </a:defRPr>
      </a:lvl1pPr>
      <a:lvl2pPr marL="817563" indent="-314325" algn="l" defTabSz="1006475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3100" kern="1200">
          <a:solidFill>
            <a:schemeClr val="tx1"/>
          </a:solidFill>
          <a:latin typeface="+mn-lt"/>
          <a:ea typeface="+mn-ea"/>
          <a:cs typeface="+mn-cs"/>
        </a:defRPr>
      </a:lvl2pPr>
      <a:lvl3pPr marL="1258888" indent="-250825" algn="l" defTabSz="1006475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763713" indent="-250825" algn="l" defTabSz="1006475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266950" indent="-250825" algn="l" defTabSz="1006475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771844" indent="-251986" algn="l" defTabSz="1007943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275815" indent="-251986" algn="l" defTabSz="1007943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779787" indent="-251986" algn="l" defTabSz="1007943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283758" indent="-251986" algn="l" defTabSz="1007943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100794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defTabSz="100794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defTabSz="100794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defTabSz="100794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defTabSz="100794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defTabSz="100794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defTabSz="100794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defTabSz="100794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defTabSz="100794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tangolo arrotondato 6"/>
          <p:cNvSpPr/>
          <p:nvPr/>
        </p:nvSpPr>
        <p:spPr>
          <a:xfrm>
            <a:off x="336550" y="363538"/>
            <a:ext cx="9405938" cy="6829425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83" tIns="50392" rIns="100783" bIns="50392" anchor="ctr"/>
          <a:lstStyle/>
          <a:p>
            <a:pPr algn="ctr" hangingPunct="1">
              <a:defRPr/>
            </a:pPr>
            <a:endParaRPr lang="en-US"/>
          </a:p>
        </p:txBody>
      </p:sp>
      <p:sp>
        <p:nvSpPr>
          <p:cNvPr id="9" name="Rettangolo arrotondato 8"/>
          <p:cNvSpPr/>
          <p:nvPr/>
        </p:nvSpPr>
        <p:spPr>
          <a:xfrm>
            <a:off x="461475" y="478583"/>
            <a:ext cx="9157680" cy="604774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83" tIns="50392" rIns="100783" bIns="50392" anchor="ctr"/>
          <a:lstStyle/>
          <a:p>
            <a:pPr algn="ctr" hangingPunct="1">
              <a:defRPr/>
            </a:pPr>
            <a:endParaRPr lang="en-US"/>
          </a:p>
        </p:txBody>
      </p:sp>
      <p:sp>
        <p:nvSpPr>
          <p:cNvPr id="13" name="Segnaposto titolo 12"/>
          <p:cNvSpPr>
            <a:spLocks noGrp="1"/>
          </p:cNvSpPr>
          <p:nvPr>
            <p:ph type="title"/>
          </p:nvPr>
        </p:nvSpPr>
        <p:spPr>
          <a:xfrm>
            <a:off x="554038" y="5495925"/>
            <a:ext cx="9023350" cy="1158875"/>
          </a:xfrm>
          <a:prstGeom prst="rect">
            <a:avLst/>
          </a:prstGeom>
        </p:spPr>
        <p:txBody>
          <a:bodyPr vert="horz" lIns="100783" tIns="50392" rIns="100783" bIns="50392" anchor="b">
            <a:normAutofit/>
          </a:bodyPr>
          <a:lstStyle/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7175" name="Segnaposto testo 3"/>
          <p:cNvSpPr>
            <a:spLocks noGrp="1"/>
          </p:cNvSpPr>
          <p:nvPr>
            <p:ph type="body" idx="1"/>
          </p:nvPr>
        </p:nvSpPr>
        <p:spPr bwMode="auto">
          <a:xfrm>
            <a:off x="554038" y="584200"/>
            <a:ext cx="9023350" cy="4616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201568" tIns="100783" rIns="100783" bIns="5039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25" name="Segnaposto data 24"/>
          <p:cNvSpPr>
            <a:spLocks noGrp="1"/>
          </p:cNvSpPr>
          <p:nvPr>
            <p:ph type="dt" sz="half" idx="2"/>
          </p:nvPr>
        </p:nvSpPr>
        <p:spPr>
          <a:xfrm>
            <a:off x="4162425" y="6737350"/>
            <a:ext cx="2520950" cy="401638"/>
          </a:xfrm>
          <a:prstGeom prst="rect">
            <a:avLst/>
          </a:prstGeom>
        </p:spPr>
        <p:txBody>
          <a:bodyPr vert="horz" lIns="100783" tIns="50392" rIns="100783" bIns="50392" anchor="b"/>
          <a:lstStyle>
            <a:lvl1pPr algn="r" eaLnBrk="1" latinLnBrk="0" hangingPunct="1">
              <a:defRPr kumimoji="0" sz="11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pPr>
              <a:defRPr/>
            </a:pPr>
            <a:r>
              <a:rPr lang="it-IT"/>
              <a:t>17 novembre 2022</a:t>
            </a:r>
            <a:endParaRPr lang="en-US"/>
          </a:p>
        </p:txBody>
      </p:sp>
      <p:sp>
        <p:nvSpPr>
          <p:cNvPr id="18" name="Segnaposto piè di pagina 17"/>
          <p:cNvSpPr>
            <a:spLocks noGrp="1"/>
          </p:cNvSpPr>
          <p:nvPr>
            <p:ph type="ftr" sz="quarter" idx="3"/>
          </p:nvPr>
        </p:nvSpPr>
        <p:spPr>
          <a:xfrm>
            <a:off x="6683375" y="6737350"/>
            <a:ext cx="2519363" cy="401638"/>
          </a:xfrm>
          <a:prstGeom prst="rect">
            <a:avLst/>
          </a:prstGeom>
        </p:spPr>
        <p:txBody>
          <a:bodyPr vert="horz" lIns="100783" tIns="50392" rIns="100783" bIns="50392" anchor="b"/>
          <a:lstStyle>
            <a:lvl1pPr algn="l" eaLnBrk="1" latinLnBrk="0" hangingPunct="1">
              <a:defRPr kumimoji="0" sz="11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pPr>
              <a:defRPr/>
            </a:pPr>
            <a:r>
              <a:rPr lang="it-IT"/>
              <a:t>I riunione con Caen - A. Lanza</a:t>
            </a:r>
            <a:endParaRPr lang="en-US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4"/>
          </p:nvPr>
        </p:nvSpPr>
        <p:spPr>
          <a:xfrm>
            <a:off x="9202738" y="6737350"/>
            <a:ext cx="504825" cy="401638"/>
          </a:xfrm>
          <a:prstGeom prst="rect">
            <a:avLst/>
          </a:prstGeom>
        </p:spPr>
        <p:txBody>
          <a:bodyPr vert="horz" lIns="100783" tIns="50392" rIns="100783" bIns="50392" anchor="b"/>
          <a:lstStyle>
            <a:lvl1pPr algn="r" eaLnBrk="1" latinLnBrk="0" hangingPunct="1">
              <a:defRPr kumimoji="0" sz="11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pPr>
              <a:defRPr/>
            </a:pPr>
            <a:fld id="{50BFED80-5B8C-463B-BECE-784A1BCB1F44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94" r:id="rId1"/>
    <p:sldLayoutId id="2147484075" r:id="rId2"/>
    <p:sldLayoutId id="2147484095" r:id="rId3"/>
    <p:sldLayoutId id="2147484076" r:id="rId4"/>
    <p:sldLayoutId id="2147484077" r:id="rId5"/>
    <p:sldLayoutId id="2147484078" r:id="rId6"/>
    <p:sldLayoutId id="2147484096" r:id="rId7"/>
    <p:sldLayoutId id="2147484079" r:id="rId8"/>
    <p:sldLayoutId id="2147484097" r:id="rId9"/>
    <p:sldLayoutId id="2147484080" r:id="rId10"/>
    <p:sldLayoutId id="2147484081" r:id="rId11"/>
    <p:sldLayoutId id="2147484098" r:id="rId12"/>
  </p:sldLayoutIdLst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b="1" kern="1200">
          <a:solidFill>
            <a:srgbClr val="FF8D3E"/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FF8D3E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FF8D3E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FF8D3E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FF8D3E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 b="1">
          <a:solidFill>
            <a:srgbClr val="FF8D3E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 b="1">
          <a:solidFill>
            <a:srgbClr val="FF8D3E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 b="1">
          <a:solidFill>
            <a:srgbClr val="FF8D3E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 b="1">
          <a:solidFill>
            <a:srgbClr val="FF8D3E"/>
          </a:solidFill>
          <a:latin typeface="Verdana" pitchFamily="34" charset="0"/>
        </a:defRPr>
      </a:lvl9pPr>
      <a:extLst/>
    </p:titleStyle>
    <p:bodyStyle>
      <a:lvl1pPr marL="292100" indent="-292100" algn="l" rtl="0" eaLnBrk="0" fontAlgn="base" hangingPunct="0">
        <a:spcBef>
          <a:spcPts val="275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3100" kern="1200">
          <a:solidFill>
            <a:schemeClr val="tx1"/>
          </a:solidFill>
          <a:latin typeface="+mn-lt"/>
          <a:ea typeface="+mn-ea"/>
          <a:cs typeface="+mn-cs"/>
        </a:defRPr>
      </a:lvl1pPr>
      <a:lvl2pPr marL="603250" indent="-220663" algn="l" rtl="0" eaLnBrk="0" fontAlgn="base" hangingPunct="0">
        <a:spcBef>
          <a:spcPts val="275"/>
        </a:spcBef>
        <a:spcAft>
          <a:spcPct val="0"/>
        </a:spcAft>
        <a:buClr>
          <a:schemeClr val="accent1"/>
        </a:buClr>
        <a:buSzPct val="100000"/>
        <a:buFont typeface="Verdana" pitchFamily="34" charset="0"/>
        <a:buChar char="◦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65188" indent="-200025" algn="l" rtl="0" eaLnBrk="0" fontAlgn="base" hangingPunct="0">
        <a:spcBef>
          <a:spcPts val="275"/>
        </a:spcBef>
        <a:spcAft>
          <a:spcPct val="0"/>
        </a:spcAft>
        <a:buClr>
          <a:srgbClr val="ED3742"/>
        </a:buClr>
        <a:buSzPct val="100000"/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128713" indent="-200025" algn="l" rtl="0" eaLnBrk="0" fontAlgn="base" hangingPunct="0">
        <a:spcBef>
          <a:spcPts val="250"/>
        </a:spcBef>
        <a:spcAft>
          <a:spcPct val="0"/>
        </a:spcAft>
        <a:buClr>
          <a:srgbClr val="ED3742"/>
        </a:buClr>
        <a:buSzPct val="112000"/>
        <a:buFont typeface="Verdana" pitchFamily="34" charset="0"/>
        <a:buChar char="◦"/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1409700" indent="-200025" algn="l" rtl="0" eaLnBrk="0" fontAlgn="base" hangingPunct="0">
        <a:spcBef>
          <a:spcPts val="275"/>
        </a:spcBef>
        <a:spcAft>
          <a:spcPct val="0"/>
        </a:spcAft>
        <a:buClr>
          <a:srgbClr val="4A85BF"/>
        </a:buClr>
        <a:buSzPct val="100000"/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2776" indent="-201568" algn="l" rtl="0" eaLnBrk="1" latinLnBrk="0" hangingPunct="1">
        <a:spcBef>
          <a:spcPts val="276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9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874579" indent="-201568" algn="l" rtl="0" eaLnBrk="1" latinLnBrk="0" hangingPunct="1">
        <a:spcBef>
          <a:spcPts val="281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2116461" indent="-201568" algn="l" rtl="0" eaLnBrk="1" latinLnBrk="0" hangingPunct="1">
        <a:spcBef>
          <a:spcPts val="283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368421" indent="-201568" algn="l" rtl="0" eaLnBrk="1" latinLnBrk="0" hangingPunct="1">
        <a:spcBef>
          <a:spcPts val="281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50392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1007838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511758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2015677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519597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3023515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527435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4031354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egnaposto titolo 1"/>
          <p:cNvSpPr>
            <a:spLocks noGrp="1"/>
          </p:cNvSpPr>
          <p:nvPr>
            <p:ph type="title"/>
          </p:nvPr>
        </p:nvSpPr>
        <p:spPr bwMode="auto">
          <a:xfrm>
            <a:off x="503238" y="303213"/>
            <a:ext cx="9074150" cy="1258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00794" tIns="50397" rIns="100794" bIns="50397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/>
              <a:t>Fare clic per modificare lo stile del titolo</a:t>
            </a:r>
          </a:p>
        </p:txBody>
      </p:sp>
      <p:sp>
        <p:nvSpPr>
          <p:cNvPr id="8195" name="Segnaposto testo 2"/>
          <p:cNvSpPr>
            <a:spLocks noGrp="1"/>
          </p:cNvSpPr>
          <p:nvPr>
            <p:ph type="body" idx="1"/>
          </p:nvPr>
        </p:nvSpPr>
        <p:spPr bwMode="auto">
          <a:xfrm>
            <a:off x="503238" y="1763713"/>
            <a:ext cx="9074150" cy="4989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00794" tIns="50397" rIns="100794" bIns="5039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503238" y="7007225"/>
            <a:ext cx="2352675" cy="401638"/>
          </a:xfrm>
          <a:prstGeom prst="rect">
            <a:avLst/>
          </a:prstGeom>
        </p:spPr>
        <p:txBody>
          <a:bodyPr vert="horz" lIns="100794" tIns="50397" rIns="100794" bIns="50397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it-IT"/>
              <a:t>17 novembre 2022</a:t>
            </a:r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444875" y="7007225"/>
            <a:ext cx="3190875" cy="401638"/>
          </a:xfrm>
          <a:prstGeom prst="rect">
            <a:avLst/>
          </a:prstGeom>
        </p:spPr>
        <p:txBody>
          <a:bodyPr vert="horz" lIns="100794" tIns="50397" rIns="100794" bIns="50397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it-IT"/>
              <a:t>I riunione con Caen - A. Lanza</a:t>
            </a:r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7224713" y="7007225"/>
            <a:ext cx="2352675" cy="401638"/>
          </a:xfrm>
          <a:prstGeom prst="rect">
            <a:avLst/>
          </a:prstGeom>
        </p:spPr>
        <p:txBody>
          <a:bodyPr vert="horz" lIns="100794" tIns="50397" rIns="100794" bIns="50397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3835E09C-3E24-479E-A7D3-08BCDBD5929C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82" r:id="rId1"/>
    <p:sldLayoutId id="2147484083" r:id="rId2"/>
    <p:sldLayoutId id="2147484084" r:id="rId3"/>
    <p:sldLayoutId id="2147484085" r:id="rId4"/>
    <p:sldLayoutId id="2147484086" r:id="rId5"/>
    <p:sldLayoutId id="2147484087" r:id="rId6"/>
    <p:sldLayoutId id="2147484088" r:id="rId7"/>
    <p:sldLayoutId id="2147484089" r:id="rId8"/>
    <p:sldLayoutId id="2147484090" r:id="rId9"/>
    <p:sldLayoutId id="2147484091" r:id="rId10"/>
    <p:sldLayoutId id="2147484092" r:id="rId11"/>
    <p:sldLayoutId id="2147484099" r:id="rId12"/>
  </p:sldLayoutIdLst>
  <p:hf hdr="0"/>
  <p:txStyles>
    <p:titleStyle>
      <a:lvl1pPr algn="ctr" defTabSz="1006475" rtl="0" eaLnBrk="0" fontAlgn="base" hangingPunct="0">
        <a:spcBef>
          <a:spcPct val="0"/>
        </a:spcBef>
        <a:spcAft>
          <a:spcPct val="0"/>
        </a:spcAft>
        <a:defRPr sz="49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1006475" rtl="0" eaLnBrk="0" fontAlgn="base" hangingPunct="0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Calibri" pitchFamily="34" charset="0"/>
        </a:defRPr>
      </a:lvl2pPr>
      <a:lvl3pPr algn="ctr" defTabSz="1006475" rtl="0" eaLnBrk="0" fontAlgn="base" hangingPunct="0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Calibri" pitchFamily="34" charset="0"/>
        </a:defRPr>
      </a:lvl3pPr>
      <a:lvl4pPr algn="ctr" defTabSz="1006475" rtl="0" eaLnBrk="0" fontAlgn="base" hangingPunct="0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Calibri" pitchFamily="34" charset="0"/>
        </a:defRPr>
      </a:lvl4pPr>
      <a:lvl5pPr algn="ctr" defTabSz="1006475" rtl="0" eaLnBrk="0" fontAlgn="base" hangingPunct="0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Calibri" pitchFamily="34" charset="0"/>
        </a:defRPr>
      </a:lvl5pPr>
      <a:lvl6pPr marL="457200" algn="ctr" defTabSz="1006475" rtl="0" fontAlgn="base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Calibri" pitchFamily="34" charset="0"/>
        </a:defRPr>
      </a:lvl6pPr>
      <a:lvl7pPr marL="914400" algn="ctr" defTabSz="1006475" rtl="0" fontAlgn="base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Calibri" pitchFamily="34" charset="0"/>
        </a:defRPr>
      </a:lvl7pPr>
      <a:lvl8pPr marL="1371600" algn="ctr" defTabSz="1006475" rtl="0" fontAlgn="base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Calibri" pitchFamily="34" charset="0"/>
        </a:defRPr>
      </a:lvl8pPr>
      <a:lvl9pPr marL="1828800" algn="ctr" defTabSz="1006475" rtl="0" fontAlgn="base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Calibri" pitchFamily="34" charset="0"/>
        </a:defRPr>
      </a:lvl9pPr>
    </p:titleStyle>
    <p:bodyStyle>
      <a:lvl1pPr marL="377825" indent="-377825" algn="l" defTabSz="1006475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500" kern="1200">
          <a:solidFill>
            <a:schemeClr val="tx1"/>
          </a:solidFill>
          <a:latin typeface="+mn-lt"/>
          <a:ea typeface="+mn-ea"/>
          <a:cs typeface="+mn-cs"/>
        </a:defRPr>
      </a:lvl1pPr>
      <a:lvl2pPr marL="817563" indent="-314325" algn="l" defTabSz="1006475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3100" kern="1200">
          <a:solidFill>
            <a:schemeClr val="tx1"/>
          </a:solidFill>
          <a:latin typeface="+mn-lt"/>
          <a:ea typeface="+mn-ea"/>
          <a:cs typeface="+mn-cs"/>
        </a:defRPr>
      </a:lvl2pPr>
      <a:lvl3pPr marL="1258888" indent="-250825" algn="l" defTabSz="1006475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763713" indent="-250825" algn="l" defTabSz="1006475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266950" indent="-250825" algn="l" defTabSz="1006475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771844" indent="-251986" algn="l" defTabSz="1007943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275815" indent="-251986" algn="l" defTabSz="1007943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779787" indent="-251986" algn="l" defTabSz="1007943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283758" indent="-251986" algn="l" defTabSz="1007943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100794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defTabSz="100794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defTabSz="100794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defTabSz="100794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defTabSz="100794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defTabSz="100794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defTabSz="100794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defTabSz="100794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defTabSz="100794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ttangolo 5"/>
          <p:cNvSpPr/>
          <p:nvPr/>
        </p:nvSpPr>
        <p:spPr>
          <a:xfrm>
            <a:off x="0" y="7010400"/>
            <a:ext cx="10080625" cy="549275"/>
          </a:xfrm>
          <a:prstGeom prst="rect">
            <a:avLst/>
          </a:prstGeom>
          <a:gradFill>
            <a:gsLst>
              <a:gs pos="0">
                <a:srgbClr val="DDEBCF"/>
              </a:gs>
              <a:gs pos="50000">
                <a:srgbClr val="9CB86E"/>
              </a:gs>
              <a:gs pos="100000">
                <a:srgbClr val="156B13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it-IT" dirty="0"/>
          </a:p>
        </p:txBody>
      </p:sp>
      <p:sp>
        <p:nvSpPr>
          <p:cNvPr id="5" name="Rettangolo 4"/>
          <p:cNvSpPr/>
          <p:nvPr/>
        </p:nvSpPr>
        <p:spPr>
          <a:xfrm>
            <a:off x="0" y="0"/>
            <a:ext cx="10080625" cy="836613"/>
          </a:xfrm>
          <a:prstGeom prst="rect">
            <a:avLst/>
          </a:prstGeom>
          <a:blipFill>
            <a:blip r:embed="rId3" cstate="print"/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it-IT" dirty="0"/>
          </a:p>
        </p:txBody>
      </p:sp>
      <p:sp>
        <p:nvSpPr>
          <p:cNvPr id="17412" name="Segnaposto numero diapositiva 4"/>
          <p:cNvSpPr>
            <a:spLocks noGrp="1"/>
          </p:cNvSpPr>
          <p:nvPr>
            <p:ph type="sldNum" sz="quarter" idx="12"/>
          </p:nvPr>
        </p:nvSpPr>
        <p:spPr bwMode="auto">
          <a:xfrm>
            <a:off x="7272338" y="7042150"/>
            <a:ext cx="2344737" cy="517525"/>
          </a:xfrm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85F4A5AC-6613-4BE5-BFCC-BFE19D89587A}" type="slidenum">
              <a:rPr lang="en-US" smtClean="0">
                <a:solidFill>
                  <a:schemeClr val="tx1"/>
                </a:solidFill>
              </a:rPr>
              <a:pPr/>
              <a:t>1</a:t>
            </a:fld>
            <a:endParaRPr lang="en-US">
              <a:solidFill>
                <a:schemeClr val="tx1"/>
              </a:solidFill>
            </a:endParaRPr>
          </a:p>
        </p:txBody>
      </p:sp>
      <p:sp>
        <p:nvSpPr>
          <p:cNvPr id="17413" name="Text Box 1"/>
          <p:cNvSpPr txBox="1">
            <a:spLocks noChangeArrowheads="1"/>
          </p:cNvSpPr>
          <p:nvPr/>
        </p:nvSpPr>
        <p:spPr bwMode="auto">
          <a:xfrm>
            <a:off x="-1" y="179388"/>
            <a:ext cx="10080625" cy="5445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73080" rIns="90000" bIns="45000"/>
          <a:lstStyle/>
          <a:p>
            <a:pPr algn="ct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2800" b="1" dirty="0">
                <a:solidFill>
                  <a:srgbClr val="000000"/>
                </a:solidFill>
              </a:rPr>
              <a:t>I </a:t>
            </a:r>
            <a:r>
              <a:rPr lang="en-US" sz="2800" b="1" dirty="0" err="1">
                <a:solidFill>
                  <a:srgbClr val="000000"/>
                </a:solidFill>
              </a:rPr>
              <a:t>riunione</a:t>
            </a:r>
            <a:r>
              <a:rPr lang="en-US" sz="2800" b="1" dirty="0">
                <a:solidFill>
                  <a:srgbClr val="000000"/>
                </a:solidFill>
              </a:rPr>
              <a:t> con CAEN - Power System </a:t>
            </a:r>
            <a:r>
              <a:rPr lang="en-US" sz="2800" b="1" dirty="0" err="1">
                <a:solidFill>
                  <a:srgbClr val="000000"/>
                </a:solidFill>
              </a:rPr>
              <a:t>dei</a:t>
            </a:r>
            <a:r>
              <a:rPr lang="en-US" sz="2800" b="1" dirty="0">
                <a:solidFill>
                  <a:srgbClr val="000000"/>
                </a:solidFill>
              </a:rPr>
              <a:t> </a:t>
            </a:r>
            <a:r>
              <a:rPr lang="en-US" sz="2800" b="1" dirty="0" err="1">
                <a:solidFill>
                  <a:srgbClr val="000000"/>
                </a:solidFill>
              </a:rPr>
              <a:t>muoni</a:t>
            </a:r>
            <a:r>
              <a:rPr lang="en-US" sz="2800" b="1" dirty="0">
                <a:solidFill>
                  <a:srgbClr val="000000"/>
                </a:solidFill>
              </a:rPr>
              <a:t> di ATLAS</a:t>
            </a:r>
          </a:p>
          <a:p>
            <a:pPr algn="ct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sz="2800" b="1" dirty="0">
              <a:solidFill>
                <a:srgbClr val="000000"/>
              </a:solidFill>
            </a:endParaRPr>
          </a:p>
          <a:p>
            <a:pPr algn="ct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sz="2800" b="1" dirty="0">
              <a:solidFill>
                <a:srgbClr val="000000"/>
              </a:solidFill>
            </a:endParaRPr>
          </a:p>
        </p:txBody>
      </p:sp>
      <p:sp>
        <p:nvSpPr>
          <p:cNvPr id="17414" name="Text Box 2"/>
          <p:cNvSpPr txBox="1">
            <a:spLocks noChangeArrowheads="1"/>
          </p:cNvSpPr>
          <p:nvPr/>
        </p:nvSpPr>
        <p:spPr bwMode="auto">
          <a:xfrm>
            <a:off x="215776" y="971525"/>
            <a:ext cx="9432925" cy="50323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60840" rIns="90000" bIns="45000"/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dirty="0">
              <a:solidFill>
                <a:srgbClr val="000000"/>
              </a:solidFill>
            </a:endParaRP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7416" name="Segnaposto data 8"/>
          <p:cNvSpPr>
            <a:spLocks noGrp="1"/>
          </p:cNvSpPr>
          <p:nvPr>
            <p:ph type="dt" sz="quarter" idx="10"/>
          </p:nvPr>
        </p:nvSpPr>
        <p:spPr bwMode="auto">
          <a:xfrm>
            <a:off x="503238" y="7042150"/>
            <a:ext cx="2344737" cy="517525"/>
          </a:xfrm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r>
              <a:rPr lang="it-IT">
                <a:solidFill>
                  <a:schemeClr val="tx1"/>
                </a:solidFill>
              </a:rPr>
              <a:t>17 novembre 2022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17417" name="Segnaposto piè di pagina 9"/>
          <p:cNvSpPr>
            <a:spLocks noGrp="1"/>
          </p:cNvSpPr>
          <p:nvPr>
            <p:ph type="ftr" sz="quarter" idx="11"/>
          </p:nvPr>
        </p:nvSpPr>
        <p:spPr bwMode="auto">
          <a:xfrm>
            <a:off x="2736056" y="7042150"/>
            <a:ext cx="4752528" cy="517525"/>
          </a:xfrm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r>
              <a:rPr lang="it-IT">
                <a:solidFill>
                  <a:schemeClr val="tx1"/>
                </a:solidFill>
              </a:rPr>
              <a:t>I riunione con Caen - A. Lanza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CasellaDiTesto 10"/>
          <p:cNvSpPr txBox="1"/>
          <p:nvPr/>
        </p:nvSpPr>
        <p:spPr>
          <a:xfrm>
            <a:off x="359791" y="1016001"/>
            <a:ext cx="9361040" cy="30121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dirty="0">
                <a:solidFill>
                  <a:schemeClr val="tx1"/>
                </a:solidFill>
              </a:rPr>
              <a:t>Punti di discussione</a:t>
            </a:r>
          </a:p>
          <a:p>
            <a:endParaRPr lang="it-IT" dirty="0">
              <a:solidFill>
                <a:schemeClr val="tx1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it-IT" dirty="0">
                <a:solidFill>
                  <a:schemeClr val="tx1"/>
                </a:solidFill>
              </a:rPr>
              <a:t> Richiesta greca (</a:t>
            </a:r>
            <a:r>
              <a:rPr lang="it-IT" dirty="0" err="1">
                <a:solidFill>
                  <a:schemeClr val="tx1"/>
                </a:solidFill>
              </a:rPr>
              <a:t>Vangelis</a:t>
            </a:r>
            <a:r>
              <a:rPr lang="it-IT" dirty="0">
                <a:solidFill>
                  <a:schemeClr val="tx1"/>
                </a:solidFill>
              </a:rPr>
              <a:t> Gazis): il contributo greco al </a:t>
            </a:r>
            <a:r>
              <a:rPr lang="it-IT" dirty="0" err="1">
                <a:solidFill>
                  <a:schemeClr val="tx1"/>
                </a:solidFill>
              </a:rPr>
              <a:t>MoU</a:t>
            </a:r>
            <a:r>
              <a:rPr lang="it-IT" dirty="0">
                <a:solidFill>
                  <a:schemeClr val="tx1"/>
                </a:solidFill>
              </a:rPr>
              <a:t> di fase 2 (950 </a:t>
            </a:r>
            <a:r>
              <a:rPr lang="it-IT" dirty="0" err="1">
                <a:solidFill>
                  <a:schemeClr val="tx1"/>
                </a:solidFill>
              </a:rPr>
              <a:t>keuro</a:t>
            </a:r>
            <a:r>
              <a:rPr lang="it-IT" dirty="0">
                <a:solidFill>
                  <a:schemeClr val="tx1"/>
                </a:solidFill>
              </a:rPr>
              <a:t>) </a:t>
            </a:r>
            <a:r>
              <a:rPr lang="it-IT" dirty="0" err="1">
                <a:solidFill>
                  <a:schemeClr val="tx1"/>
                </a:solidFill>
              </a:rPr>
              <a:t>e’</a:t>
            </a:r>
            <a:r>
              <a:rPr lang="it-IT" dirty="0">
                <a:solidFill>
                  <a:schemeClr val="tx1"/>
                </a:solidFill>
              </a:rPr>
              <a:t> condizionato all’assegnazione di un sub-contratto di valore equivalente ad una ditta greca (Prisma) da parte dell’assegnatario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it-IT" dirty="0">
              <a:solidFill>
                <a:schemeClr val="tx1"/>
              </a:solidFill>
            </a:endParaRPr>
          </a:p>
          <a:p>
            <a:endParaRPr lang="it-IT" dirty="0">
              <a:solidFill>
                <a:schemeClr val="tx1"/>
              </a:solidFill>
            </a:endParaRPr>
          </a:p>
          <a:p>
            <a:endParaRPr lang="it-IT" dirty="0">
              <a:solidFill>
                <a:schemeClr val="tx1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it-IT" dirty="0">
                <a:solidFill>
                  <a:schemeClr val="tx1"/>
                </a:solidFill>
              </a:rPr>
              <a:t>Richiesta giapponese (Makoto Tomoto): il contributo giapponese al </a:t>
            </a:r>
            <a:r>
              <a:rPr lang="it-IT" dirty="0" err="1">
                <a:solidFill>
                  <a:schemeClr val="tx1"/>
                </a:solidFill>
              </a:rPr>
              <a:t>MoU</a:t>
            </a:r>
            <a:r>
              <a:rPr lang="it-IT" dirty="0">
                <a:solidFill>
                  <a:schemeClr val="tx1"/>
                </a:solidFill>
              </a:rPr>
              <a:t> di fase 2 (65% del contributo totale per il lotto 2) deve essere speso in Giappone (dalla sua presentazione di luglio 2020):</a:t>
            </a: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D743835F-E236-F4C7-0D47-4D48E56A71E5}"/>
              </a:ext>
            </a:extLst>
          </p:cNvPr>
          <p:cNvSpPr txBox="1"/>
          <p:nvPr/>
        </p:nvSpPr>
        <p:spPr>
          <a:xfrm>
            <a:off x="863848" y="4187648"/>
            <a:ext cx="8496944" cy="12659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0" i="0" u="none" strike="noStrike" baseline="0" dirty="0">
                <a:solidFill>
                  <a:srgbClr val="000000"/>
                </a:solidFill>
                <a:latin typeface="QFKTML+HiraKakuProN-W3"/>
              </a:rPr>
              <a:t>We like to start procurement in Japan (or money transfer) as late as possible. </a:t>
            </a:r>
          </a:p>
          <a:p>
            <a:pPr marL="285750" indent="-285750">
              <a:buFontTx/>
              <a:buChar char="-"/>
            </a:pPr>
            <a:r>
              <a:rPr lang="en-US" sz="1800" b="0" i="0" u="none" strike="noStrike" baseline="0" dirty="0">
                <a:solidFill>
                  <a:srgbClr val="000000"/>
                </a:solidFill>
                <a:latin typeface="QFKTML+HiraKakuProN-W3"/>
              </a:rPr>
              <a:t>To shift the timing of procurement of the power system from the peak when Japan needs funding for ITK detector. </a:t>
            </a:r>
          </a:p>
          <a:p>
            <a:r>
              <a:rPr lang="en-US" sz="2800" b="0" i="0" u="none" strike="noStrike" baseline="0" dirty="0">
                <a:solidFill>
                  <a:srgbClr val="000000"/>
                </a:solidFill>
                <a:latin typeface="QFKTML+HiraKakuProN-W3"/>
              </a:rPr>
              <a:t>- </a:t>
            </a:r>
            <a:r>
              <a:rPr lang="en-US" sz="1800" b="0" i="0" u="none" strike="noStrike" baseline="0" dirty="0">
                <a:solidFill>
                  <a:srgbClr val="000000"/>
                </a:solidFill>
                <a:latin typeface="QFKTML+HiraKakuProN-W3"/>
              </a:rPr>
              <a:t>Is it OK if we procure power system from 2024 to 2026 with flat profile? </a:t>
            </a:r>
            <a:endParaRPr lang="it-IT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ttangolo 5"/>
          <p:cNvSpPr/>
          <p:nvPr/>
        </p:nvSpPr>
        <p:spPr>
          <a:xfrm>
            <a:off x="0" y="7010400"/>
            <a:ext cx="10080625" cy="549275"/>
          </a:xfrm>
          <a:prstGeom prst="rect">
            <a:avLst/>
          </a:prstGeom>
          <a:gradFill>
            <a:gsLst>
              <a:gs pos="0">
                <a:srgbClr val="DDEBCF"/>
              </a:gs>
              <a:gs pos="50000">
                <a:srgbClr val="9CB86E"/>
              </a:gs>
              <a:gs pos="100000">
                <a:srgbClr val="156B13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it-IT" dirty="0"/>
          </a:p>
        </p:txBody>
      </p:sp>
      <p:sp>
        <p:nvSpPr>
          <p:cNvPr id="5" name="Rettangolo 4"/>
          <p:cNvSpPr/>
          <p:nvPr/>
        </p:nvSpPr>
        <p:spPr>
          <a:xfrm>
            <a:off x="0" y="0"/>
            <a:ext cx="10080625" cy="836613"/>
          </a:xfrm>
          <a:prstGeom prst="rect">
            <a:avLst/>
          </a:prstGeom>
          <a:blipFill>
            <a:blip r:embed="rId3" cstate="print"/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it-IT" dirty="0"/>
          </a:p>
        </p:txBody>
      </p:sp>
      <p:sp>
        <p:nvSpPr>
          <p:cNvPr id="17412" name="Segnaposto numero diapositiva 4"/>
          <p:cNvSpPr>
            <a:spLocks noGrp="1"/>
          </p:cNvSpPr>
          <p:nvPr>
            <p:ph type="sldNum" sz="quarter" idx="12"/>
          </p:nvPr>
        </p:nvSpPr>
        <p:spPr bwMode="auto">
          <a:xfrm>
            <a:off x="7272338" y="7042150"/>
            <a:ext cx="2344737" cy="517525"/>
          </a:xfrm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85F4A5AC-6613-4BE5-BFCC-BFE19D89587A}" type="slidenum">
              <a:rPr lang="en-US" smtClean="0">
                <a:solidFill>
                  <a:schemeClr val="tx1"/>
                </a:solidFill>
              </a:rPr>
              <a:pPr/>
              <a:t>2</a:t>
            </a:fld>
            <a:endParaRPr lang="en-US">
              <a:solidFill>
                <a:schemeClr val="tx1"/>
              </a:solidFill>
            </a:endParaRPr>
          </a:p>
        </p:txBody>
      </p:sp>
      <p:sp>
        <p:nvSpPr>
          <p:cNvPr id="17413" name="Text Box 1"/>
          <p:cNvSpPr txBox="1">
            <a:spLocks noChangeArrowheads="1"/>
          </p:cNvSpPr>
          <p:nvPr/>
        </p:nvSpPr>
        <p:spPr bwMode="auto">
          <a:xfrm>
            <a:off x="-1" y="179388"/>
            <a:ext cx="10080625" cy="5445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73080" rIns="90000" bIns="45000"/>
          <a:lstStyle/>
          <a:p>
            <a:pPr algn="ct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2800" b="1">
                <a:solidFill>
                  <a:srgbClr val="000000"/>
                </a:solidFill>
              </a:rPr>
              <a:t>I riunione con CAEN - Power System dei muoni di ATLAS</a:t>
            </a:r>
            <a:endParaRPr lang="en-US" sz="2800" b="1" dirty="0">
              <a:solidFill>
                <a:srgbClr val="000000"/>
              </a:solidFill>
            </a:endParaRPr>
          </a:p>
        </p:txBody>
      </p:sp>
      <p:sp>
        <p:nvSpPr>
          <p:cNvPr id="17414" name="Text Box 2"/>
          <p:cNvSpPr txBox="1">
            <a:spLocks noChangeArrowheads="1"/>
          </p:cNvSpPr>
          <p:nvPr/>
        </p:nvSpPr>
        <p:spPr bwMode="auto">
          <a:xfrm>
            <a:off x="215776" y="971525"/>
            <a:ext cx="9432925" cy="50323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60840" rIns="90000" bIns="45000"/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dirty="0">
              <a:solidFill>
                <a:srgbClr val="000000"/>
              </a:solidFill>
            </a:endParaRP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7416" name="Segnaposto data 8"/>
          <p:cNvSpPr>
            <a:spLocks noGrp="1"/>
          </p:cNvSpPr>
          <p:nvPr>
            <p:ph type="dt" sz="quarter" idx="10"/>
          </p:nvPr>
        </p:nvSpPr>
        <p:spPr bwMode="auto">
          <a:xfrm>
            <a:off x="503238" y="7042150"/>
            <a:ext cx="2344737" cy="517525"/>
          </a:xfrm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r>
              <a:rPr lang="it-IT">
                <a:solidFill>
                  <a:schemeClr val="tx1"/>
                </a:solidFill>
              </a:rPr>
              <a:t>17 novembre 2022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17417" name="Segnaposto piè di pagina 9"/>
          <p:cNvSpPr>
            <a:spLocks noGrp="1"/>
          </p:cNvSpPr>
          <p:nvPr>
            <p:ph type="ftr" sz="quarter" idx="11"/>
          </p:nvPr>
        </p:nvSpPr>
        <p:spPr bwMode="auto">
          <a:xfrm>
            <a:off x="2736056" y="7042150"/>
            <a:ext cx="4752528" cy="517525"/>
          </a:xfrm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r>
              <a:rPr lang="it-IT">
                <a:solidFill>
                  <a:schemeClr val="tx1"/>
                </a:solidFill>
              </a:rPr>
              <a:t>I riunione con Caen - A. Lanza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CasellaDiTesto 10"/>
          <p:cNvSpPr txBox="1"/>
          <p:nvPr/>
        </p:nvSpPr>
        <p:spPr>
          <a:xfrm>
            <a:off x="431800" y="1115541"/>
            <a:ext cx="9361040" cy="27831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 err="1">
                <a:solidFill>
                  <a:schemeClr val="tx1"/>
                </a:solidFill>
              </a:rPr>
              <a:t>Quantita’</a:t>
            </a:r>
            <a:r>
              <a:rPr lang="it-IT" sz="2400" dirty="0">
                <a:solidFill>
                  <a:schemeClr val="tx1"/>
                </a:solidFill>
              </a:rPr>
              <a:t> totali per lotto 2:</a:t>
            </a:r>
          </a:p>
          <a:p>
            <a:endParaRPr lang="it-IT" sz="2000" dirty="0">
              <a:solidFill>
                <a:schemeClr val="tx1"/>
              </a:solidFill>
            </a:endParaRPr>
          </a:p>
          <a:p>
            <a:pPr algn="l" rtl="0" eaLnBrk="1" fontAlgn="ctr" latinLnBrk="0" hangingPunct="1">
              <a:spcBef>
                <a:spcPts val="0"/>
              </a:spcBef>
              <a:spcAft>
                <a:spcPts val="0"/>
              </a:spcAft>
            </a:pPr>
            <a:r>
              <a:rPr lang="it-IT" dirty="0">
                <a:solidFill>
                  <a:srgbClr val="000000"/>
                </a:solidFill>
                <a:latin typeface="Calibri" panose="020F0502020204030204" pitchFamily="34" charset="0"/>
              </a:rPr>
              <a:t>- Devices i</a:t>
            </a:r>
            <a:r>
              <a:rPr lang="it-IT" sz="1800" b="0" i="0" u="none" strike="noStrike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tem 2.1		4 (generatori Service)</a:t>
            </a:r>
            <a:endParaRPr lang="it-IT" sz="1800" b="0" i="0" u="none" strike="noStrike" dirty="0">
              <a:effectLst/>
              <a:latin typeface="Arial" panose="020B0604020202020204" pitchFamily="34" charset="0"/>
            </a:endParaRPr>
          </a:p>
          <a:p>
            <a:pPr marL="0" algn="l" rtl="0" eaLnBrk="1" fontAlgn="ctr" latinLnBrk="0" hangingPunct="1">
              <a:spcBef>
                <a:spcPts val="0"/>
              </a:spcBef>
              <a:spcAft>
                <a:spcPts val="0"/>
              </a:spcAft>
            </a:pPr>
            <a:r>
              <a:rPr lang="it-IT" dirty="0">
                <a:solidFill>
                  <a:srgbClr val="000000"/>
                </a:solidFill>
                <a:latin typeface="Calibri" panose="020F0502020204030204" pitchFamily="34" charset="0"/>
              </a:rPr>
              <a:t>- </a:t>
            </a:r>
            <a:r>
              <a:rPr lang="it-IT" dirty="0" err="1">
                <a:solidFill>
                  <a:srgbClr val="000000"/>
                </a:solidFill>
                <a:latin typeface="Calibri" panose="020F0502020204030204" pitchFamily="34" charset="0"/>
              </a:rPr>
              <a:t>C</a:t>
            </a:r>
            <a:r>
              <a:rPr lang="it-IT" sz="1800" b="0" i="0" u="none" strike="noStrike" kern="1200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hannels</a:t>
            </a:r>
            <a:r>
              <a:rPr lang="it-IT" sz="1800" b="0" i="0" u="none" strike="noStrike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item 2.2		Sistema</a:t>
            </a:r>
            <a:endParaRPr lang="it-IT" sz="1800" b="0" i="0" u="none" strike="noStrike" dirty="0">
              <a:effectLst/>
              <a:latin typeface="Arial" panose="020B0604020202020204" pitchFamily="34" charset="0"/>
            </a:endParaRPr>
          </a:p>
          <a:p>
            <a:pPr marL="0" algn="l" rtl="0" eaLnBrk="1" fontAlgn="ctr" latinLnBrk="0" hangingPunct="1">
              <a:spcBef>
                <a:spcPts val="0"/>
              </a:spcBef>
              <a:spcAft>
                <a:spcPts val="0"/>
              </a:spcAft>
            </a:pPr>
            <a:r>
              <a:rPr lang="it-IT" dirty="0">
                <a:solidFill>
                  <a:srgbClr val="000000"/>
                </a:solidFill>
                <a:latin typeface="Calibri" panose="020F0502020204030204" pitchFamily="34" charset="0"/>
              </a:rPr>
              <a:t>- D</a:t>
            </a:r>
            <a:r>
              <a:rPr lang="it-IT" sz="1800" b="0" i="0" u="none" strike="noStrike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evices item 2.3		26 (generatori Power)</a:t>
            </a:r>
            <a:endParaRPr lang="it-IT" sz="1800" b="0" i="0" u="none" strike="noStrike" dirty="0">
              <a:effectLst/>
              <a:latin typeface="Arial" panose="020B0604020202020204" pitchFamily="34" charset="0"/>
            </a:endParaRPr>
          </a:p>
          <a:p>
            <a:pPr marL="0" algn="l" rtl="0" eaLnBrk="1" fontAlgn="ctr" latinLnBrk="0" hangingPunct="1">
              <a:spcBef>
                <a:spcPts val="0"/>
              </a:spcBef>
              <a:spcAft>
                <a:spcPts val="0"/>
              </a:spcAft>
            </a:pPr>
            <a:r>
              <a:rPr lang="it-IT" dirty="0">
                <a:solidFill>
                  <a:srgbClr val="000000"/>
                </a:solidFill>
                <a:latin typeface="Calibri" panose="020F0502020204030204" pitchFamily="34" charset="0"/>
              </a:rPr>
              <a:t>- </a:t>
            </a:r>
            <a:r>
              <a:rPr lang="it-IT" dirty="0" err="1">
                <a:solidFill>
                  <a:srgbClr val="000000"/>
                </a:solidFill>
                <a:latin typeface="Calibri" panose="020F0502020204030204" pitchFamily="34" charset="0"/>
              </a:rPr>
              <a:t>C</a:t>
            </a:r>
            <a:r>
              <a:rPr lang="it-IT" sz="1800" b="0" i="0" u="none" strike="noStrike" kern="1200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hannels</a:t>
            </a:r>
            <a:r>
              <a:rPr lang="it-IT" sz="1800" b="0" i="0" u="none" strike="noStrike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item 2.4		3968 (4 kV 1 </a:t>
            </a:r>
            <a:r>
              <a:rPr lang="it-IT" sz="1800" b="0" i="0" u="none" strike="noStrike" kern="1200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mA</a:t>
            </a:r>
            <a:r>
              <a:rPr lang="it-IT" sz="1800" b="0" i="0" u="none" strike="noStrike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, 32 canali per modulo) = 124 moduli</a:t>
            </a:r>
            <a:endParaRPr lang="it-IT" sz="1800" b="0" i="0" u="none" strike="noStrike" dirty="0">
              <a:effectLst/>
              <a:latin typeface="Arial" panose="020B0604020202020204" pitchFamily="34" charset="0"/>
            </a:endParaRPr>
          </a:p>
          <a:p>
            <a:pPr marL="0" algn="l" rtl="0" eaLnBrk="1" fontAlgn="ctr" latinLnBrk="0" hangingPunct="1">
              <a:spcBef>
                <a:spcPts val="0"/>
              </a:spcBef>
              <a:spcAft>
                <a:spcPts val="0"/>
              </a:spcAft>
            </a:pPr>
            <a:r>
              <a:rPr lang="it-IT" dirty="0">
                <a:solidFill>
                  <a:srgbClr val="000000"/>
                </a:solidFill>
                <a:latin typeface="Calibri" panose="020F0502020204030204" pitchFamily="34" charset="0"/>
              </a:rPr>
              <a:t>- </a:t>
            </a:r>
            <a:r>
              <a:rPr lang="it-IT" dirty="0" err="1">
                <a:solidFill>
                  <a:srgbClr val="000000"/>
                </a:solidFill>
                <a:latin typeface="Calibri" panose="020F0502020204030204" pitchFamily="34" charset="0"/>
              </a:rPr>
              <a:t>C</a:t>
            </a:r>
            <a:r>
              <a:rPr lang="it-IT" sz="1800" b="0" i="0" u="none" strike="noStrike" kern="1200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hannels</a:t>
            </a:r>
            <a:r>
              <a:rPr lang="it-IT" sz="1800" b="0" i="0" u="none" strike="noStrike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item 2.5		1392 (8 V 15 A, 8 canali in parallelo) = 174 moduli</a:t>
            </a:r>
            <a:endParaRPr lang="it-IT" sz="1800" b="0" i="0" u="none" strike="noStrike" dirty="0">
              <a:effectLst/>
              <a:latin typeface="Arial" panose="020B0604020202020204" pitchFamily="34" charset="0"/>
            </a:endParaRPr>
          </a:p>
          <a:p>
            <a:pPr marL="0" algn="l" rtl="0" eaLnBrk="1" fontAlgn="ctr" latinLnBrk="0" hangingPunct="1">
              <a:spcBef>
                <a:spcPts val="0"/>
              </a:spcBef>
              <a:spcAft>
                <a:spcPts val="0"/>
              </a:spcAft>
            </a:pPr>
            <a:r>
              <a:rPr lang="it-IT" dirty="0">
                <a:solidFill>
                  <a:srgbClr val="000000"/>
                </a:solidFill>
                <a:latin typeface="Calibri" panose="020F0502020204030204" pitchFamily="34" charset="0"/>
              </a:rPr>
              <a:t>- D</a:t>
            </a:r>
            <a:r>
              <a:rPr lang="it-IT" sz="1800" b="0" i="0" u="none" strike="noStrike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evices item 2.6		50 (ventole sono escluse per richiesta giapponese – riuso delle attuali)</a:t>
            </a:r>
            <a:endParaRPr lang="it-IT" sz="1800" b="0" i="0" u="none" strike="noStrike" dirty="0">
              <a:effectLst/>
              <a:latin typeface="Arial" panose="020B0604020202020204" pitchFamily="34" charset="0"/>
            </a:endParaRPr>
          </a:p>
          <a:p>
            <a:pPr marL="0" algn="l" rtl="0" eaLnBrk="1" fontAlgn="ctr" latinLnBrk="0" hangingPunct="1">
              <a:spcBef>
                <a:spcPts val="0"/>
              </a:spcBef>
              <a:spcAft>
                <a:spcPts val="0"/>
              </a:spcAft>
            </a:pPr>
            <a:r>
              <a:rPr lang="it-IT" dirty="0">
                <a:solidFill>
                  <a:srgbClr val="000000"/>
                </a:solidFill>
                <a:latin typeface="Calibri" panose="020F0502020204030204" pitchFamily="34" charset="0"/>
              </a:rPr>
              <a:t>- D</a:t>
            </a:r>
            <a:r>
              <a:rPr lang="it-IT" sz="1800" b="0" i="0" u="none" strike="noStrike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evices item 2.7		24 (come sopra)</a:t>
            </a:r>
            <a:endParaRPr lang="it-IT" sz="1800" b="0" i="0" u="none" strike="noStrike" dirty="0">
              <a:effectLst/>
              <a:latin typeface="Arial" panose="020B0604020202020204" pitchFamily="34" charset="0"/>
            </a:endParaRPr>
          </a:p>
          <a:p>
            <a:endParaRPr lang="it-IT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853504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ttangolo 5"/>
          <p:cNvSpPr/>
          <p:nvPr/>
        </p:nvSpPr>
        <p:spPr>
          <a:xfrm>
            <a:off x="0" y="7010400"/>
            <a:ext cx="10080625" cy="549275"/>
          </a:xfrm>
          <a:prstGeom prst="rect">
            <a:avLst/>
          </a:prstGeom>
          <a:gradFill>
            <a:gsLst>
              <a:gs pos="0">
                <a:srgbClr val="DDEBCF"/>
              </a:gs>
              <a:gs pos="50000">
                <a:srgbClr val="9CB86E"/>
              </a:gs>
              <a:gs pos="100000">
                <a:srgbClr val="156B13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it-IT" dirty="0"/>
          </a:p>
        </p:txBody>
      </p:sp>
      <p:sp>
        <p:nvSpPr>
          <p:cNvPr id="5" name="Rettangolo 4"/>
          <p:cNvSpPr/>
          <p:nvPr/>
        </p:nvSpPr>
        <p:spPr>
          <a:xfrm>
            <a:off x="0" y="0"/>
            <a:ext cx="10080625" cy="836613"/>
          </a:xfrm>
          <a:prstGeom prst="rect">
            <a:avLst/>
          </a:prstGeom>
          <a:blipFill>
            <a:blip r:embed="rId3" cstate="print"/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it-IT" dirty="0"/>
          </a:p>
        </p:txBody>
      </p:sp>
      <p:sp>
        <p:nvSpPr>
          <p:cNvPr id="17412" name="Segnaposto numero diapositiva 4"/>
          <p:cNvSpPr>
            <a:spLocks noGrp="1"/>
          </p:cNvSpPr>
          <p:nvPr>
            <p:ph type="sldNum" sz="quarter" idx="12"/>
          </p:nvPr>
        </p:nvSpPr>
        <p:spPr bwMode="auto">
          <a:xfrm>
            <a:off x="7272338" y="7042150"/>
            <a:ext cx="2344737" cy="517525"/>
          </a:xfrm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85F4A5AC-6613-4BE5-BFCC-BFE19D89587A}" type="slidenum">
              <a:rPr lang="en-US" smtClean="0">
                <a:solidFill>
                  <a:schemeClr val="tx1"/>
                </a:solidFill>
              </a:rPr>
              <a:pPr/>
              <a:t>3</a:t>
            </a:fld>
            <a:endParaRPr lang="en-US">
              <a:solidFill>
                <a:schemeClr val="tx1"/>
              </a:solidFill>
            </a:endParaRPr>
          </a:p>
        </p:txBody>
      </p:sp>
      <p:sp>
        <p:nvSpPr>
          <p:cNvPr id="17413" name="Text Box 1"/>
          <p:cNvSpPr txBox="1">
            <a:spLocks noChangeArrowheads="1"/>
          </p:cNvSpPr>
          <p:nvPr/>
        </p:nvSpPr>
        <p:spPr bwMode="auto">
          <a:xfrm>
            <a:off x="-1" y="179388"/>
            <a:ext cx="10080625" cy="5445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73080" rIns="90000" bIns="45000"/>
          <a:lstStyle/>
          <a:p>
            <a:pPr algn="ct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2800" b="1">
                <a:solidFill>
                  <a:srgbClr val="000000"/>
                </a:solidFill>
              </a:rPr>
              <a:t>I riunione con CAEN - Power System dei muoni di ATLAS</a:t>
            </a:r>
            <a:endParaRPr lang="en-US" sz="2800" b="1" dirty="0">
              <a:solidFill>
                <a:srgbClr val="000000"/>
              </a:solidFill>
            </a:endParaRPr>
          </a:p>
        </p:txBody>
      </p:sp>
      <p:sp>
        <p:nvSpPr>
          <p:cNvPr id="17414" name="Text Box 2"/>
          <p:cNvSpPr txBox="1">
            <a:spLocks noChangeArrowheads="1"/>
          </p:cNvSpPr>
          <p:nvPr/>
        </p:nvSpPr>
        <p:spPr bwMode="auto">
          <a:xfrm>
            <a:off x="215776" y="971525"/>
            <a:ext cx="9432925" cy="50323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60840" rIns="90000" bIns="45000"/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dirty="0">
              <a:solidFill>
                <a:srgbClr val="000000"/>
              </a:solidFill>
            </a:endParaRP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7416" name="Segnaposto data 8"/>
          <p:cNvSpPr>
            <a:spLocks noGrp="1"/>
          </p:cNvSpPr>
          <p:nvPr>
            <p:ph type="dt" sz="quarter" idx="10"/>
          </p:nvPr>
        </p:nvSpPr>
        <p:spPr bwMode="auto">
          <a:xfrm>
            <a:off x="503238" y="7042150"/>
            <a:ext cx="2344737" cy="517525"/>
          </a:xfrm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r>
              <a:rPr lang="it-IT">
                <a:solidFill>
                  <a:schemeClr val="tx1"/>
                </a:solidFill>
              </a:rPr>
              <a:t>17 novembre 2022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17417" name="Segnaposto piè di pagina 9"/>
          <p:cNvSpPr>
            <a:spLocks noGrp="1"/>
          </p:cNvSpPr>
          <p:nvPr>
            <p:ph type="ftr" sz="quarter" idx="11"/>
          </p:nvPr>
        </p:nvSpPr>
        <p:spPr bwMode="auto">
          <a:xfrm>
            <a:off x="2736056" y="7042150"/>
            <a:ext cx="4752528" cy="517525"/>
          </a:xfrm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r>
              <a:rPr lang="it-IT">
                <a:solidFill>
                  <a:schemeClr val="tx1"/>
                </a:solidFill>
              </a:rPr>
              <a:t>I riunione con Caen - A. Lanza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CasellaDiTesto 10"/>
          <p:cNvSpPr txBox="1"/>
          <p:nvPr/>
        </p:nvSpPr>
        <p:spPr>
          <a:xfrm>
            <a:off x="431800" y="1115541"/>
            <a:ext cx="9361040" cy="44147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dirty="0">
                <a:solidFill>
                  <a:schemeClr val="tx1"/>
                </a:solidFill>
              </a:rPr>
              <a:t>Prototipi (hardware)</a:t>
            </a:r>
          </a:p>
          <a:p>
            <a:pPr algn="ctr"/>
            <a:endParaRPr lang="it-IT" sz="2000" dirty="0">
              <a:solidFill>
                <a:schemeClr val="tx1"/>
              </a:solidFill>
            </a:endParaRPr>
          </a:p>
          <a:p>
            <a:pPr marL="342900" indent="-342900">
              <a:buFontTx/>
              <a:buChar char="-"/>
            </a:pPr>
            <a:r>
              <a:rPr lang="it-IT" sz="2000" dirty="0">
                <a:solidFill>
                  <a:schemeClr val="tx1"/>
                </a:solidFill>
              </a:rPr>
              <a:t>1 generatore Service Item 1.1 (2.1 e 3.1)</a:t>
            </a:r>
          </a:p>
          <a:p>
            <a:pPr marL="360363" indent="-360363">
              <a:buFontTx/>
              <a:buChar char="-"/>
            </a:pPr>
            <a:r>
              <a:rPr lang="it-IT" sz="2000" dirty="0">
                <a:solidFill>
                  <a:schemeClr val="tx1"/>
                </a:solidFill>
              </a:rPr>
              <a:t>1 controller Item 1.2 (2.2 e 3.2)</a:t>
            </a:r>
          </a:p>
          <a:p>
            <a:pPr marL="360363" indent="-360363">
              <a:buFontTx/>
              <a:buChar char="-"/>
            </a:pPr>
            <a:r>
              <a:rPr lang="it-IT" sz="2000" dirty="0">
                <a:solidFill>
                  <a:schemeClr val="tx1"/>
                </a:solidFill>
              </a:rPr>
              <a:t>1 stadio intermedio Item 1.3</a:t>
            </a:r>
          </a:p>
          <a:p>
            <a:pPr marL="360363" indent="-360363">
              <a:buFontTx/>
              <a:buChar char="-"/>
            </a:pPr>
            <a:r>
              <a:rPr lang="it-IT" dirty="0">
                <a:solidFill>
                  <a:schemeClr val="tx1"/>
                </a:solidFill>
                <a:highlight>
                  <a:srgbClr val="FFFF00"/>
                </a:highlight>
              </a:rPr>
              <a:t>1 modulo HV 32 canali 4 kV 1 </a:t>
            </a:r>
            <a:r>
              <a:rPr lang="it-IT" dirty="0" err="1">
                <a:solidFill>
                  <a:schemeClr val="tx1"/>
                </a:solidFill>
                <a:highlight>
                  <a:srgbClr val="FFFF00"/>
                </a:highlight>
              </a:rPr>
              <a:t>mA</a:t>
            </a:r>
            <a:r>
              <a:rPr lang="it-IT" dirty="0">
                <a:solidFill>
                  <a:schemeClr val="tx1"/>
                </a:solidFill>
                <a:highlight>
                  <a:srgbClr val="FFFF00"/>
                </a:highlight>
              </a:rPr>
              <a:t> Item 2.4 (1.4 equivalente?)</a:t>
            </a:r>
          </a:p>
          <a:p>
            <a:pPr marL="360363" indent="-360363">
              <a:buFontTx/>
              <a:buChar char="-"/>
            </a:pPr>
            <a:r>
              <a:rPr lang="it-IT" dirty="0">
                <a:solidFill>
                  <a:schemeClr val="tx1"/>
                </a:solidFill>
              </a:rPr>
              <a:t>1 modulo LV 8 canali 8 V 15 A Item 1.5 (2.5 e 3.6)</a:t>
            </a:r>
          </a:p>
          <a:p>
            <a:pPr marL="360363" indent="-360363">
              <a:buFontTx/>
              <a:buChar char="-"/>
            </a:pPr>
            <a:r>
              <a:rPr lang="it-IT" dirty="0">
                <a:solidFill>
                  <a:schemeClr val="tx1"/>
                </a:solidFill>
              </a:rPr>
              <a:t>1 </a:t>
            </a:r>
            <a:r>
              <a:rPr lang="it-IT" dirty="0" err="1">
                <a:solidFill>
                  <a:schemeClr val="tx1"/>
                </a:solidFill>
              </a:rPr>
              <a:t>crate</a:t>
            </a:r>
            <a:r>
              <a:rPr lang="it-IT" dirty="0">
                <a:solidFill>
                  <a:schemeClr val="tx1"/>
                </a:solidFill>
              </a:rPr>
              <a:t> 19</a:t>
            </a:r>
            <a:r>
              <a:rPr lang="it-IT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" con nuovo backplane Item 1.6 (2.6 e 3.11)</a:t>
            </a:r>
          </a:p>
          <a:p>
            <a:pPr marL="360363" indent="-360363">
              <a:buFontTx/>
              <a:buChar char="-"/>
            </a:pPr>
            <a:r>
              <a:rPr lang="it-IT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 generatore Power Item 2.3 (3.3)</a:t>
            </a:r>
          </a:p>
          <a:p>
            <a:pPr marL="360363" indent="-360363">
              <a:buFontTx/>
              <a:buChar char="-"/>
            </a:pPr>
            <a:r>
              <a:rPr lang="it-IT" dirty="0">
                <a:solidFill>
                  <a:schemeClr val="tx1"/>
                </a:solidFill>
                <a:highlight>
                  <a:srgbClr val="FF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1 modulo HV 6 canali 12 kV 1 </a:t>
            </a:r>
            <a:r>
              <a:rPr lang="it-IT" dirty="0" err="1">
                <a:solidFill>
                  <a:schemeClr val="tx1"/>
                </a:solidFill>
                <a:highlight>
                  <a:srgbClr val="FF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mA</a:t>
            </a:r>
            <a:r>
              <a:rPr lang="it-IT" dirty="0">
                <a:solidFill>
                  <a:schemeClr val="tx1"/>
                </a:solidFill>
                <a:highlight>
                  <a:srgbClr val="FF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Item 3.4 (serve?)</a:t>
            </a:r>
          </a:p>
          <a:p>
            <a:pPr marL="360363" indent="-360363">
              <a:buFontTx/>
              <a:buChar char="-"/>
            </a:pPr>
            <a:r>
              <a:rPr lang="it-IT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 modulo HV 16 canali 8 kV 0.1 </a:t>
            </a:r>
            <a:r>
              <a:rPr lang="it-IT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</a:t>
            </a:r>
            <a:r>
              <a:rPr lang="it-IT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Item 3.5</a:t>
            </a:r>
          </a:p>
          <a:p>
            <a:pPr marL="360363" indent="-360363">
              <a:buFontTx/>
              <a:buChar char="-"/>
            </a:pPr>
            <a:r>
              <a:rPr lang="it-IT" dirty="0">
                <a:solidFill>
                  <a:schemeClr val="tx1"/>
                </a:solidFill>
                <a:highlight>
                  <a:srgbClr val="FF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1 modulo LV 12 canali 8 V 4 A Item 3.7 (4 A potrebbero non essere sufficienti!)</a:t>
            </a:r>
          </a:p>
          <a:p>
            <a:pPr marL="360363" indent="-360363">
              <a:buFontTx/>
              <a:buChar char="-"/>
            </a:pPr>
            <a:r>
              <a:rPr lang="it-IT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 modulo LV 64 canali 5 V 0.02 A  Item 3.8 (DAC?)</a:t>
            </a:r>
          </a:p>
          <a:p>
            <a:pPr marL="360363" indent="-360363">
              <a:buFontTx/>
              <a:buChar char="-"/>
            </a:pPr>
            <a:r>
              <a:rPr lang="it-IT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 modulo ADC 128 canali Item 3.9</a:t>
            </a:r>
          </a:p>
          <a:p>
            <a:pPr marL="360363" indent="-360363">
              <a:buFontTx/>
              <a:buChar char="-"/>
            </a:pPr>
            <a:r>
              <a:rPr lang="it-IT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 modulo DAC 128 canali Item 3.10</a:t>
            </a:r>
          </a:p>
          <a:p>
            <a:pPr marL="360363" indent="-360363">
              <a:buFontTx/>
              <a:buChar char="-"/>
            </a:pPr>
            <a:endParaRPr lang="it-IT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217339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ttangolo 5"/>
          <p:cNvSpPr/>
          <p:nvPr/>
        </p:nvSpPr>
        <p:spPr>
          <a:xfrm>
            <a:off x="0" y="7010400"/>
            <a:ext cx="10080625" cy="549275"/>
          </a:xfrm>
          <a:prstGeom prst="rect">
            <a:avLst/>
          </a:prstGeom>
          <a:gradFill>
            <a:gsLst>
              <a:gs pos="0">
                <a:srgbClr val="DDEBCF"/>
              </a:gs>
              <a:gs pos="50000">
                <a:srgbClr val="9CB86E"/>
              </a:gs>
              <a:gs pos="100000">
                <a:srgbClr val="156B13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it-IT" dirty="0"/>
          </a:p>
        </p:txBody>
      </p:sp>
      <p:sp>
        <p:nvSpPr>
          <p:cNvPr id="5" name="Rettangolo 4"/>
          <p:cNvSpPr/>
          <p:nvPr/>
        </p:nvSpPr>
        <p:spPr>
          <a:xfrm>
            <a:off x="0" y="0"/>
            <a:ext cx="10080625" cy="836613"/>
          </a:xfrm>
          <a:prstGeom prst="rect">
            <a:avLst/>
          </a:prstGeom>
          <a:blipFill>
            <a:blip r:embed="rId3" cstate="print"/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it-IT" dirty="0"/>
          </a:p>
        </p:txBody>
      </p:sp>
      <p:sp>
        <p:nvSpPr>
          <p:cNvPr id="17412" name="Segnaposto numero diapositiva 4"/>
          <p:cNvSpPr>
            <a:spLocks noGrp="1"/>
          </p:cNvSpPr>
          <p:nvPr>
            <p:ph type="sldNum" sz="quarter" idx="12"/>
          </p:nvPr>
        </p:nvSpPr>
        <p:spPr bwMode="auto">
          <a:xfrm>
            <a:off x="7272338" y="7042150"/>
            <a:ext cx="2344737" cy="517525"/>
          </a:xfrm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85F4A5AC-6613-4BE5-BFCC-BFE19D89587A}" type="slidenum">
              <a:rPr lang="en-US" smtClean="0">
                <a:solidFill>
                  <a:schemeClr val="tx1"/>
                </a:solidFill>
              </a:rPr>
              <a:pPr/>
              <a:t>4</a:t>
            </a:fld>
            <a:endParaRPr lang="en-US">
              <a:solidFill>
                <a:schemeClr val="tx1"/>
              </a:solidFill>
            </a:endParaRPr>
          </a:p>
        </p:txBody>
      </p:sp>
      <p:sp>
        <p:nvSpPr>
          <p:cNvPr id="17413" name="Text Box 1"/>
          <p:cNvSpPr txBox="1">
            <a:spLocks noChangeArrowheads="1"/>
          </p:cNvSpPr>
          <p:nvPr/>
        </p:nvSpPr>
        <p:spPr bwMode="auto">
          <a:xfrm>
            <a:off x="-1" y="179388"/>
            <a:ext cx="10080625" cy="5445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73080" rIns="90000" bIns="45000"/>
          <a:lstStyle/>
          <a:p>
            <a:pPr algn="ct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2800" b="1">
                <a:solidFill>
                  <a:srgbClr val="000000"/>
                </a:solidFill>
              </a:rPr>
              <a:t>I riunione con CAEN - Power System dei muoni di ATLAS</a:t>
            </a:r>
            <a:endParaRPr lang="en-US" sz="2800" b="1" dirty="0">
              <a:solidFill>
                <a:srgbClr val="000000"/>
              </a:solidFill>
            </a:endParaRPr>
          </a:p>
        </p:txBody>
      </p:sp>
      <p:sp>
        <p:nvSpPr>
          <p:cNvPr id="17414" name="Text Box 2"/>
          <p:cNvSpPr txBox="1">
            <a:spLocks noChangeArrowheads="1"/>
          </p:cNvSpPr>
          <p:nvPr/>
        </p:nvSpPr>
        <p:spPr bwMode="auto">
          <a:xfrm>
            <a:off x="215776" y="971525"/>
            <a:ext cx="9432925" cy="50323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60840" rIns="90000" bIns="45000"/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dirty="0">
              <a:solidFill>
                <a:srgbClr val="000000"/>
              </a:solidFill>
            </a:endParaRP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7416" name="Segnaposto data 8"/>
          <p:cNvSpPr>
            <a:spLocks noGrp="1"/>
          </p:cNvSpPr>
          <p:nvPr>
            <p:ph type="dt" sz="quarter" idx="10"/>
          </p:nvPr>
        </p:nvSpPr>
        <p:spPr bwMode="auto">
          <a:xfrm>
            <a:off x="503238" y="7042150"/>
            <a:ext cx="2344737" cy="517525"/>
          </a:xfrm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r>
              <a:rPr lang="it-IT">
                <a:solidFill>
                  <a:schemeClr val="tx1"/>
                </a:solidFill>
              </a:rPr>
              <a:t>17 novembre 2022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17417" name="Segnaposto piè di pagina 9"/>
          <p:cNvSpPr>
            <a:spLocks noGrp="1"/>
          </p:cNvSpPr>
          <p:nvPr>
            <p:ph type="ftr" sz="quarter" idx="11"/>
          </p:nvPr>
        </p:nvSpPr>
        <p:spPr bwMode="auto">
          <a:xfrm>
            <a:off x="2736056" y="7042150"/>
            <a:ext cx="4752528" cy="517525"/>
          </a:xfrm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r>
              <a:rPr lang="it-IT">
                <a:solidFill>
                  <a:schemeClr val="tx1"/>
                </a:solidFill>
              </a:rPr>
              <a:t>I riunione con Caen - A. Lanza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CasellaDiTesto 10"/>
          <p:cNvSpPr txBox="1"/>
          <p:nvPr/>
        </p:nvSpPr>
        <p:spPr>
          <a:xfrm>
            <a:off x="431800" y="1115541"/>
            <a:ext cx="9361040" cy="41282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dirty="0">
                <a:solidFill>
                  <a:schemeClr val="tx1"/>
                </a:solidFill>
              </a:rPr>
              <a:t>Alcune modifiche del sistema attuale</a:t>
            </a:r>
          </a:p>
          <a:p>
            <a:pPr algn="ctr"/>
            <a:endParaRPr lang="it-IT" sz="2000" dirty="0">
              <a:solidFill>
                <a:schemeClr val="tx1"/>
              </a:solidFill>
            </a:endParaRPr>
          </a:p>
          <a:p>
            <a:pPr marL="342900" indent="-342900">
              <a:buFontTx/>
              <a:buChar char="-"/>
            </a:pPr>
            <a:r>
              <a:rPr lang="it-IT" sz="2000" dirty="0">
                <a:solidFill>
                  <a:schemeClr val="tx1"/>
                </a:solidFill>
              </a:rPr>
              <a:t>Richiesta live </a:t>
            </a:r>
            <a:r>
              <a:rPr lang="it-IT" sz="2000" dirty="0" err="1">
                <a:solidFill>
                  <a:schemeClr val="tx1"/>
                </a:solidFill>
              </a:rPr>
              <a:t>insertion</a:t>
            </a:r>
            <a:r>
              <a:rPr lang="it-IT" sz="2000" dirty="0">
                <a:solidFill>
                  <a:schemeClr val="tx1"/>
                </a:solidFill>
              </a:rPr>
              <a:t>: cambio connettore;</a:t>
            </a:r>
          </a:p>
          <a:p>
            <a:pPr marL="342900" indent="-342900">
              <a:buFontTx/>
              <a:buChar char="-"/>
            </a:pPr>
            <a:endParaRPr lang="it-IT" sz="2000" dirty="0">
              <a:solidFill>
                <a:schemeClr val="tx1"/>
              </a:solidFill>
            </a:endParaRPr>
          </a:p>
          <a:p>
            <a:pPr marL="342900" indent="-342900">
              <a:buFontTx/>
              <a:buChar char="-"/>
            </a:pPr>
            <a:r>
              <a:rPr lang="it-IT" sz="2000" dirty="0">
                <a:solidFill>
                  <a:schemeClr val="tx1"/>
                </a:solidFill>
              </a:rPr>
              <a:t>Controller rad-hard sul </a:t>
            </a:r>
            <a:r>
              <a:rPr lang="it-IT" sz="2000" dirty="0" err="1">
                <a:solidFill>
                  <a:schemeClr val="tx1"/>
                </a:solidFill>
              </a:rPr>
              <a:t>crate</a:t>
            </a:r>
            <a:r>
              <a:rPr lang="it-IT" sz="2000" dirty="0">
                <a:solidFill>
                  <a:schemeClr val="tx1"/>
                </a:solidFill>
              </a:rPr>
              <a:t>;</a:t>
            </a:r>
          </a:p>
          <a:p>
            <a:endParaRPr lang="it-IT" sz="2000" dirty="0">
              <a:solidFill>
                <a:schemeClr val="tx1"/>
              </a:solidFill>
            </a:endParaRPr>
          </a:p>
          <a:p>
            <a:pPr marL="342900" indent="-342900">
              <a:buFontTx/>
              <a:buChar char="-"/>
            </a:pPr>
            <a:r>
              <a:rPr lang="it-IT" sz="2000" dirty="0">
                <a:solidFill>
                  <a:schemeClr val="tx1"/>
                </a:solidFill>
              </a:rPr>
              <a:t>Moduli LV da 15 A e 4 A: richiesta di canali funzionanti in parallelo. Monitor?;</a:t>
            </a:r>
          </a:p>
          <a:p>
            <a:pPr marL="342900" indent="-342900">
              <a:buFontTx/>
              <a:buChar char="-"/>
            </a:pPr>
            <a:endParaRPr lang="it-IT" sz="2000" dirty="0">
              <a:solidFill>
                <a:schemeClr val="tx1"/>
              </a:solidFill>
            </a:endParaRPr>
          </a:p>
          <a:p>
            <a:pPr marL="342900" indent="-342900">
              <a:buFontTx/>
              <a:buChar char="-"/>
            </a:pPr>
            <a:r>
              <a:rPr lang="it-IT" sz="2000" dirty="0">
                <a:solidFill>
                  <a:schemeClr val="tx1"/>
                </a:solidFill>
              </a:rPr>
              <a:t>Modulo HV 32 canali 4 kV 1 </a:t>
            </a:r>
            <a:r>
              <a:rPr lang="it-IT" sz="2000" dirty="0" err="1">
                <a:solidFill>
                  <a:schemeClr val="tx1"/>
                </a:solidFill>
              </a:rPr>
              <a:t>mA</a:t>
            </a:r>
            <a:r>
              <a:rPr lang="it-IT" sz="2000" dirty="0">
                <a:solidFill>
                  <a:schemeClr val="tx1"/>
                </a:solidFill>
              </a:rPr>
              <a:t> (ora 0.5 </a:t>
            </a:r>
            <a:r>
              <a:rPr lang="it-IT" sz="2000" dirty="0" err="1">
                <a:solidFill>
                  <a:schemeClr val="tx1"/>
                </a:solidFill>
              </a:rPr>
              <a:t>mA</a:t>
            </a:r>
            <a:r>
              <a:rPr lang="it-IT" sz="2000" dirty="0">
                <a:solidFill>
                  <a:schemeClr val="tx1"/>
                </a:solidFill>
              </a:rPr>
              <a:t>);</a:t>
            </a:r>
          </a:p>
          <a:p>
            <a:pPr marL="342900" indent="-342900">
              <a:buFontTx/>
              <a:buChar char="-"/>
            </a:pPr>
            <a:endParaRPr lang="it-IT" sz="2000" dirty="0">
              <a:solidFill>
                <a:schemeClr val="tx1"/>
              </a:solidFill>
            </a:endParaRPr>
          </a:p>
          <a:p>
            <a:pPr marL="342900" indent="-342900">
              <a:buFontTx/>
              <a:buChar char="-"/>
            </a:pPr>
            <a:r>
              <a:rPr lang="it-IT" sz="2000" dirty="0">
                <a:solidFill>
                  <a:schemeClr val="tx1"/>
                </a:solidFill>
              </a:rPr>
              <a:t>Modulo LV 64 canali 5 V 0.02 A. Funzionamento fino a 0.3 V.</a:t>
            </a:r>
          </a:p>
          <a:p>
            <a:pPr marL="342900" indent="-342900">
              <a:buFontTx/>
              <a:buChar char="-"/>
            </a:pPr>
            <a:endParaRPr lang="it-IT" sz="2000" dirty="0">
              <a:solidFill>
                <a:schemeClr val="tx1"/>
              </a:solidFill>
            </a:endParaRPr>
          </a:p>
          <a:p>
            <a:endParaRPr lang="it-IT" sz="2000" dirty="0">
              <a:solidFill>
                <a:schemeClr val="tx1"/>
              </a:solidFill>
            </a:endParaRPr>
          </a:p>
          <a:p>
            <a:endParaRPr lang="it-IT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250274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ttangolo 5"/>
          <p:cNvSpPr/>
          <p:nvPr/>
        </p:nvSpPr>
        <p:spPr>
          <a:xfrm>
            <a:off x="0" y="7010400"/>
            <a:ext cx="10080625" cy="549275"/>
          </a:xfrm>
          <a:prstGeom prst="rect">
            <a:avLst/>
          </a:prstGeom>
          <a:gradFill>
            <a:gsLst>
              <a:gs pos="0">
                <a:srgbClr val="DDEBCF"/>
              </a:gs>
              <a:gs pos="50000">
                <a:srgbClr val="9CB86E"/>
              </a:gs>
              <a:gs pos="100000">
                <a:srgbClr val="156B13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it-IT" dirty="0"/>
          </a:p>
        </p:txBody>
      </p:sp>
      <p:sp>
        <p:nvSpPr>
          <p:cNvPr id="5" name="Rettangolo 4"/>
          <p:cNvSpPr/>
          <p:nvPr/>
        </p:nvSpPr>
        <p:spPr>
          <a:xfrm>
            <a:off x="0" y="0"/>
            <a:ext cx="10080625" cy="836613"/>
          </a:xfrm>
          <a:prstGeom prst="rect">
            <a:avLst/>
          </a:prstGeom>
          <a:blipFill>
            <a:blip r:embed="rId3" cstate="print"/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it-IT" dirty="0"/>
          </a:p>
        </p:txBody>
      </p:sp>
      <p:sp>
        <p:nvSpPr>
          <p:cNvPr id="17412" name="Segnaposto numero diapositiva 4"/>
          <p:cNvSpPr>
            <a:spLocks noGrp="1"/>
          </p:cNvSpPr>
          <p:nvPr>
            <p:ph type="sldNum" sz="quarter" idx="12"/>
          </p:nvPr>
        </p:nvSpPr>
        <p:spPr bwMode="auto">
          <a:xfrm>
            <a:off x="7272338" y="7042150"/>
            <a:ext cx="2344737" cy="517525"/>
          </a:xfrm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85F4A5AC-6613-4BE5-BFCC-BFE19D89587A}" type="slidenum">
              <a:rPr lang="en-US" smtClean="0">
                <a:solidFill>
                  <a:schemeClr val="tx1"/>
                </a:solidFill>
              </a:rPr>
              <a:pPr/>
              <a:t>5</a:t>
            </a:fld>
            <a:endParaRPr lang="en-US">
              <a:solidFill>
                <a:schemeClr val="tx1"/>
              </a:solidFill>
            </a:endParaRPr>
          </a:p>
        </p:txBody>
      </p:sp>
      <p:sp>
        <p:nvSpPr>
          <p:cNvPr id="17413" name="Text Box 1"/>
          <p:cNvSpPr txBox="1">
            <a:spLocks noChangeArrowheads="1"/>
          </p:cNvSpPr>
          <p:nvPr/>
        </p:nvSpPr>
        <p:spPr bwMode="auto">
          <a:xfrm>
            <a:off x="-1" y="179388"/>
            <a:ext cx="10080625" cy="5445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73080" rIns="90000" bIns="45000"/>
          <a:lstStyle/>
          <a:p>
            <a:pPr algn="ct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2800" b="1">
                <a:solidFill>
                  <a:srgbClr val="000000"/>
                </a:solidFill>
              </a:rPr>
              <a:t>I riunione con CAEN - Power System dei muoni di ATLAS</a:t>
            </a:r>
            <a:endParaRPr lang="en-US" sz="2800" b="1" dirty="0">
              <a:solidFill>
                <a:srgbClr val="000000"/>
              </a:solidFill>
            </a:endParaRPr>
          </a:p>
        </p:txBody>
      </p:sp>
      <p:sp>
        <p:nvSpPr>
          <p:cNvPr id="17414" name="Text Box 2"/>
          <p:cNvSpPr txBox="1">
            <a:spLocks noChangeArrowheads="1"/>
          </p:cNvSpPr>
          <p:nvPr/>
        </p:nvSpPr>
        <p:spPr bwMode="auto">
          <a:xfrm>
            <a:off x="215776" y="971525"/>
            <a:ext cx="9432925" cy="50323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60840" rIns="90000" bIns="45000"/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dirty="0">
              <a:solidFill>
                <a:srgbClr val="000000"/>
              </a:solidFill>
            </a:endParaRP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7416" name="Segnaposto data 8"/>
          <p:cNvSpPr>
            <a:spLocks noGrp="1"/>
          </p:cNvSpPr>
          <p:nvPr>
            <p:ph type="dt" sz="quarter" idx="10"/>
          </p:nvPr>
        </p:nvSpPr>
        <p:spPr bwMode="auto">
          <a:xfrm>
            <a:off x="503238" y="7042150"/>
            <a:ext cx="2344737" cy="517525"/>
          </a:xfrm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r>
              <a:rPr lang="it-IT">
                <a:solidFill>
                  <a:schemeClr val="tx1"/>
                </a:solidFill>
              </a:rPr>
              <a:t>17 novembre 2022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17417" name="Segnaposto piè di pagina 9"/>
          <p:cNvSpPr>
            <a:spLocks noGrp="1"/>
          </p:cNvSpPr>
          <p:nvPr>
            <p:ph type="ftr" sz="quarter" idx="11"/>
          </p:nvPr>
        </p:nvSpPr>
        <p:spPr bwMode="auto">
          <a:xfrm>
            <a:off x="2736056" y="7042150"/>
            <a:ext cx="4752528" cy="517525"/>
          </a:xfrm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r>
              <a:rPr lang="it-IT">
                <a:solidFill>
                  <a:schemeClr val="tx1"/>
                </a:solidFill>
              </a:rPr>
              <a:t>I riunione con Caen - A. Lanza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CasellaDiTesto 10"/>
          <p:cNvSpPr txBox="1"/>
          <p:nvPr/>
        </p:nvSpPr>
        <p:spPr>
          <a:xfrm>
            <a:off x="431800" y="1115541"/>
            <a:ext cx="9361040" cy="21246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dirty="0">
                <a:solidFill>
                  <a:schemeClr val="tx1"/>
                </a:solidFill>
              </a:rPr>
              <a:t>Qualifiche prototipi</a:t>
            </a:r>
          </a:p>
          <a:p>
            <a:pPr algn="ctr"/>
            <a:endParaRPr lang="it-IT" sz="2000" dirty="0">
              <a:solidFill>
                <a:schemeClr val="tx1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it-IT" sz="2000" dirty="0">
                <a:solidFill>
                  <a:schemeClr val="tx1"/>
                </a:solidFill>
              </a:rPr>
              <a:t>Test in radiazione: tutto a CHARM se possibile. Dopo discussione con </a:t>
            </a:r>
            <a:r>
              <a:rPr lang="it-IT" sz="2000" dirty="0" err="1">
                <a:solidFill>
                  <a:schemeClr val="tx1"/>
                </a:solidFill>
              </a:rPr>
              <a:t>Danzeca</a:t>
            </a:r>
            <a:r>
              <a:rPr lang="it-IT" sz="2000" dirty="0">
                <a:solidFill>
                  <a:schemeClr val="tx1"/>
                </a:solidFill>
              </a:rPr>
              <a:t>, accordo per tre richieste di un turno al mese, da maggio a luglio</a:t>
            </a:r>
          </a:p>
          <a:p>
            <a:endParaRPr lang="it-IT" sz="2000" dirty="0">
              <a:solidFill>
                <a:schemeClr val="tx1"/>
              </a:solidFill>
            </a:endParaRPr>
          </a:p>
          <a:p>
            <a:endParaRPr lang="it-IT" sz="2000" dirty="0">
              <a:solidFill>
                <a:schemeClr val="tx1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it-IT" dirty="0">
                <a:solidFill>
                  <a:schemeClr val="tx1"/>
                </a:solidFill>
              </a:rPr>
              <a:t>Test in B: tutto a MNP17 (</a:t>
            </a:r>
            <a:r>
              <a:rPr lang="it-IT" dirty="0" err="1">
                <a:solidFill>
                  <a:schemeClr val="tx1"/>
                </a:solidFill>
              </a:rPr>
              <a:t>Blg</a:t>
            </a:r>
            <a:r>
              <a:rPr lang="it-IT" dirty="0">
                <a:solidFill>
                  <a:schemeClr val="tx1"/>
                </a:solidFill>
              </a:rPr>
              <a:t> 168)</a:t>
            </a:r>
          </a:p>
        </p:txBody>
      </p:sp>
    </p:spTree>
    <p:extLst>
      <p:ext uri="{BB962C8B-B14F-4D97-AF65-F5344CB8AC3E}">
        <p14:creationId xmlns:p14="http://schemas.microsoft.com/office/powerpoint/2010/main" val="390686865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ema9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Astro">
  <a:themeElements>
    <a:clrScheme name="Astro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tro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Astro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_ago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2390</TotalTime>
  <Words>621</Words>
  <Application>Microsoft Office PowerPoint</Application>
  <PresentationFormat>Personalizzato</PresentationFormat>
  <Paragraphs>77</Paragraphs>
  <Slides>5</Slides>
  <Notes>5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7</vt:i4>
      </vt:variant>
      <vt:variant>
        <vt:lpstr>Tema</vt:lpstr>
      </vt:variant>
      <vt:variant>
        <vt:i4>3</vt:i4>
      </vt:variant>
      <vt:variant>
        <vt:lpstr>Titoli diapositive</vt:lpstr>
      </vt:variant>
      <vt:variant>
        <vt:i4>5</vt:i4>
      </vt:variant>
    </vt:vector>
  </HeadingPairs>
  <TitlesOfParts>
    <vt:vector size="15" baseType="lpstr">
      <vt:lpstr>Arial</vt:lpstr>
      <vt:lpstr>Calibri</vt:lpstr>
      <vt:lpstr>QFKTML+HiraKakuProN-W3</vt:lpstr>
      <vt:lpstr>Times New Roman</vt:lpstr>
      <vt:lpstr>Verdana</vt:lpstr>
      <vt:lpstr>Wingdings</vt:lpstr>
      <vt:lpstr>Wingdings 2</vt:lpstr>
      <vt:lpstr>Tema9</vt:lpstr>
      <vt:lpstr>Astro</vt:lpstr>
      <vt:lpstr>Tema_ago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5.X &lt;L2 Item name&gt;</dc:title>
  <dc:creator>Massimo Corradi</dc:creator>
  <cp:lastModifiedBy>Agostino Lanza</cp:lastModifiedBy>
  <cp:revision>288</cp:revision>
  <cp:lastPrinted>1601-01-01T00:00:00Z</cp:lastPrinted>
  <dcterms:created xsi:type="dcterms:W3CDTF">2017-11-07T09:50:39Z</dcterms:created>
  <dcterms:modified xsi:type="dcterms:W3CDTF">2022-11-16T23:19:53Z</dcterms:modified>
</cp:coreProperties>
</file>