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1"/>
    <p:sldMasterId id="2147483686" r:id="rId2"/>
    <p:sldMasterId id="2147483700" r:id="rId3"/>
  </p:sldMasterIdLst>
  <p:notesMasterIdLst>
    <p:notesMasterId r:id="rId9"/>
  </p:notesMasterIdLst>
  <p:sldIdLst>
    <p:sldId id="257" r:id="rId4"/>
    <p:sldId id="258" r:id="rId5"/>
    <p:sldId id="259" r:id="rId6"/>
    <p:sldId id="260" r:id="rId7"/>
    <p:sldId id="261" r:id="rId8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6A78BB-D241-4241-B0C5-CA03553C6FE6}" v="4" dt="2022-11-16T22:24:17.9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836" autoAdjust="0"/>
  </p:normalViewPr>
  <p:slideViewPr>
    <p:cSldViewPr>
      <p:cViewPr varScale="1">
        <p:scale>
          <a:sx n="93" d="100"/>
          <a:sy n="93" d="100"/>
        </p:scale>
        <p:origin x="57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ostino Lanza" userId="b0257aa19eb46547" providerId="LiveId" clId="{FB6A78BB-D241-4241-B0C5-CA03553C6FE6}"/>
    <pc:docChg chg="undo custSel addSld delSld modSld">
      <pc:chgData name="Agostino Lanza" userId="b0257aa19eb46547" providerId="LiveId" clId="{FB6A78BB-D241-4241-B0C5-CA03553C6FE6}" dt="2022-11-16T23:19:45.046" v="2727" actId="2696"/>
      <pc:docMkLst>
        <pc:docMk/>
      </pc:docMkLst>
      <pc:sldChg chg="modSp del mod">
        <pc:chgData name="Agostino Lanza" userId="b0257aa19eb46547" providerId="LiveId" clId="{FB6A78BB-D241-4241-B0C5-CA03553C6FE6}" dt="2022-11-16T23:19:45.046" v="2727" actId="2696"/>
        <pc:sldMkLst>
          <pc:docMk/>
          <pc:sldMk cId="0" sldId="256"/>
        </pc:sldMkLst>
        <pc:spChg chg="mod">
          <ac:chgData name="Agostino Lanza" userId="b0257aa19eb46547" providerId="LiveId" clId="{FB6A78BB-D241-4241-B0C5-CA03553C6FE6}" dt="2022-11-16T21:30:44.507" v="29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Agostino Lanza" userId="b0257aa19eb46547" providerId="LiveId" clId="{FB6A78BB-D241-4241-B0C5-CA03553C6FE6}" dt="2022-11-16T21:31:52.942" v="99" actId="20577"/>
          <ac:spMkLst>
            <pc:docMk/>
            <pc:sldMk cId="0" sldId="256"/>
            <ac:spMk id="4097" creationId="{00000000-0000-0000-0000-000000000000}"/>
          </ac:spMkLst>
        </pc:spChg>
      </pc:sldChg>
      <pc:sldChg chg="addSp modSp mod">
        <pc:chgData name="Agostino Lanza" userId="b0257aa19eb46547" providerId="LiveId" clId="{FB6A78BB-D241-4241-B0C5-CA03553C6FE6}" dt="2022-11-16T21:58:40.371" v="703" actId="1076"/>
        <pc:sldMkLst>
          <pc:docMk/>
          <pc:sldMk cId="0" sldId="257"/>
        </pc:sldMkLst>
        <pc:spChg chg="add mod">
          <ac:chgData name="Agostino Lanza" userId="b0257aa19eb46547" providerId="LiveId" clId="{FB6A78BB-D241-4241-B0C5-CA03553C6FE6}" dt="2022-11-16T21:58:40.371" v="703" actId="1076"/>
          <ac:spMkLst>
            <pc:docMk/>
            <pc:sldMk cId="0" sldId="257"/>
            <ac:spMk id="3" creationId="{D743835F-E236-F4C7-0D47-4D48E56A71E5}"/>
          </ac:spMkLst>
        </pc:spChg>
        <pc:spChg chg="mod">
          <ac:chgData name="Agostino Lanza" userId="b0257aa19eb46547" providerId="LiveId" clId="{FB6A78BB-D241-4241-B0C5-CA03553C6FE6}" dt="2022-11-16T21:58:05.774" v="697" actId="20577"/>
          <ac:spMkLst>
            <pc:docMk/>
            <pc:sldMk cId="0" sldId="257"/>
            <ac:spMk id="11" creationId="{00000000-0000-0000-0000-000000000000}"/>
          </ac:spMkLst>
        </pc:spChg>
        <pc:spChg chg="mod">
          <ac:chgData name="Agostino Lanza" userId="b0257aa19eb46547" providerId="LiveId" clId="{FB6A78BB-D241-4241-B0C5-CA03553C6FE6}" dt="2022-11-16T21:33:16.875" v="189" actId="20577"/>
          <ac:spMkLst>
            <pc:docMk/>
            <pc:sldMk cId="0" sldId="257"/>
            <ac:spMk id="17413" creationId="{00000000-0000-0000-0000-000000000000}"/>
          </ac:spMkLst>
        </pc:spChg>
      </pc:sldChg>
      <pc:sldChg chg="addSp delSp modSp add mod">
        <pc:chgData name="Agostino Lanza" userId="b0257aa19eb46547" providerId="LiveId" clId="{FB6A78BB-D241-4241-B0C5-CA03553C6FE6}" dt="2022-11-16T22:17:43.015" v="1265" actId="403"/>
        <pc:sldMkLst>
          <pc:docMk/>
          <pc:sldMk cId="1048535044" sldId="258"/>
        </pc:sldMkLst>
        <pc:spChg chg="mod">
          <ac:chgData name="Agostino Lanza" userId="b0257aa19eb46547" providerId="LiveId" clId="{FB6A78BB-D241-4241-B0C5-CA03553C6FE6}" dt="2022-11-16T22:17:43.015" v="1265" actId="403"/>
          <ac:spMkLst>
            <pc:docMk/>
            <pc:sldMk cId="1048535044" sldId="258"/>
            <ac:spMk id="11" creationId="{00000000-0000-0000-0000-000000000000}"/>
          </ac:spMkLst>
        </pc:spChg>
        <pc:spChg chg="mod">
          <ac:chgData name="Agostino Lanza" userId="b0257aa19eb46547" providerId="LiveId" clId="{FB6A78BB-D241-4241-B0C5-CA03553C6FE6}" dt="2022-11-16T22:05:51.622" v="706"/>
          <ac:spMkLst>
            <pc:docMk/>
            <pc:sldMk cId="1048535044" sldId="258"/>
            <ac:spMk id="17413" creationId="{00000000-0000-0000-0000-000000000000}"/>
          </ac:spMkLst>
        </pc:spChg>
        <pc:graphicFrameChg chg="add del mod modGraphic">
          <ac:chgData name="Agostino Lanza" userId="b0257aa19eb46547" providerId="LiveId" clId="{FB6A78BB-D241-4241-B0C5-CA03553C6FE6}" dt="2022-11-16T22:07:46.302" v="780" actId="478"/>
          <ac:graphicFrameMkLst>
            <pc:docMk/>
            <pc:sldMk cId="1048535044" sldId="258"/>
            <ac:graphicFrameMk id="2" creationId="{144DB9B5-A6D3-6575-4FBA-3BF6BD1A0EC2}"/>
          </ac:graphicFrameMkLst>
        </pc:graphicFrameChg>
      </pc:sldChg>
      <pc:sldChg chg="modSp add mod">
        <pc:chgData name="Agostino Lanza" userId="b0257aa19eb46547" providerId="LiveId" clId="{FB6A78BB-D241-4241-B0C5-CA03553C6FE6}" dt="2022-11-16T22:54:26.120" v="1959" actId="20577"/>
        <pc:sldMkLst>
          <pc:docMk/>
          <pc:sldMk cId="3712173391" sldId="259"/>
        </pc:sldMkLst>
        <pc:spChg chg="mod">
          <ac:chgData name="Agostino Lanza" userId="b0257aa19eb46547" providerId="LiveId" clId="{FB6A78BB-D241-4241-B0C5-CA03553C6FE6}" dt="2022-11-16T22:54:26.120" v="1959" actId="20577"/>
          <ac:spMkLst>
            <pc:docMk/>
            <pc:sldMk cId="3712173391" sldId="259"/>
            <ac:spMk id="11" creationId="{00000000-0000-0000-0000-000000000000}"/>
          </ac:spMkLst>
        </pc:spChg>
      </pc:sldChg>
      <pc:sldChg chg="add del">
        <pc:chgData name="Agostino Lanza" userId="b0257aa19eb46547" providerId="LiveId" clId="{FB6A78BB-D241-4241-B0C5-CA03553C6FE6}" dt="2022-11-16T22:05:57.680" v="707" actId="2696"/>
        <pc:sldMkLst>
          <pc:docMk/>
          <pc:sldMk cId="3888195621" sldId="259"/>
        </pc:sldMkLst>
      </pc:sldChg>
      <pc:sldChg chg="modSp add del mod">
        <pc:chgData name="Agostino Lanza" userId="b0257aa19eb46547" providerId="LiveId" clId="{FB6A78BB-D241-4241-B0C5-CA03553C6FE6}" dt="2022-11-16T23:15:42.834" v="2434" actId="5793"/>
        <pc:sldMkLst>
          <pc:docMk/>
          <pc:sldMk cId="2912502740" sldId="260"/>
        </pc:sldMkLst>
        <pc:spChg chg="mod">
          <ac:chgData name="Agostino Lanza" userId="b0257aa19eb46547" providerId="LiveId" clId="{FB6A78BB-D241-4241-B0C5-CA03553C6FE6}" dt="2022-11-16T23:15:42.834" v="2434" actId="5793"/>
          <ac:spMkLst>
            <pc:docMk/>
            <pc:sldMk cId="2912502740" sldId="260"/>
            <ac:spMk id="11" creationId="{00000000-0000-0000-0000-000000000000}"/>
          </ac:spMkLst>
        </pc:spChg>
      </pc:sldChg>
      <pc:sldChg chg="addSp delSp modSp add mod">
        <pc:chgData name="Agostino Lanza" userId="b0257aa19eb46547" providerId="LiveId" clId="{FB6A78BB-D241-4241-B0C5-CA03553C6FE6}" dt="2022-11-16T23:19:25.440" v="2726" actId="20577"/>
        <pc:sldMkLst>
          <pc:docMk/>
          <pc:sldMk cId="3906868656" sldId="261"/>
        </pc:sldMkLst>
        <pc:spChg chg="add del mod">
          <ac:chgData name="Agostino Lanza" userId="b0257aa19eb46547" providerId="LiveId" clId="{FB6A78BB-D241-4241-B0C5-CA03553C6FE6}" dt="2022-11-16T23:19:25.440" v="2726" actId="20577"/>
          <ac:spMkLst>
            <pc:docMk/>
            <pc:sldMk cId="3906868656" sldId="261"/>
            <ac:spMk id="11" creationId="{00000000-0000-0000-0000-000000000000}"/>
          </ac:spMkLst>
        </pc:spChg>
      </pc:sldChg>
      <pc:sldChg chg="del">
        <pc:chgData name="Agostino Lanza" userId="b0257aa19eb46547" providerId="LiveId" clId="{FB6A78BB-D241-4241-B0C5-CA03553C6FE6}" dt="2022-11-16T21:31:24.332" v="61" actId="2696"/>
        <pc:sldMkLst>
          <pc:docMk/>
          <pc:sldMk cId="0" sldId="262"/>
        </pc:sldMkLst>
      </pc:sldChg>
      <pc:sldChg chg="del">
        <pc:chgData name="Agostino Lanza" userId="b0257aa19eb46547" providerId="LiveId" clId="{FB6A78BB-D241-4241-B0C5-CA03553C6FE6}" dt="2022-11-16T21:31:24.332" v="61" actId="2696"/>
        <pc:sldMkLst>
          <pc:docMk/>
          <pc:sldMk cId="0" sldId="264"/>
        </pc:sldMkLst>
      </pc:sldChg>
      <pc:sldChg chg="del">
        <pc:chgData name="Agostino Lanza" userId="b0257aa19eb46547" providerId="LiveId" clId="{FB6A78BB-D241-4241-B0C5-CA03553C6FE6}" dt="2022-11-16T21:31:24.332" v="61" actId="2696"/>
        <pc:sldMkLst>
          <pc:docMk/>
          <pc:sldMk cId="0" sldId="268"/>
        </pc:sldMkLst>
      </pc:sldChg>
      <pc:sldChg chg="del">
        <pc:chgData name="Agostino Lanza" userId="b0257aa19eb46547" providerId="LiveId" clId="{FB6A78BB-D241-4241-B0C5-CA03553C6FE6}" dt="2022-11-16T21:31:24.332" v="61" actId="2696"/>
        <pc:sldMkLst>
          <pc:docMk/>
          <pc:sldMk cId="0" sldId="269"/>
        </pc:sldMkLst>
      </pc:sldChg>
      <pc:sldChg chg="del">
        <pc:chgData name="Agostino Lanza" userId="b0257aa19eb46547" providerId="LiveId" clId="{FB6A78BB-D241-4241-B0C5-CA03553C6FE6}" dt="2022-11-16T21:31:24.332" v="61" actId="2696"/>
        <pc:sldMkLst>
          <pc:docMk/>
          <pc:sldMk cId="0" sldId="270"/>
        </pc:sldMkLst>
      </pc:sldChg>
      <pc:sldChg chg="del">
        <pc:chgData name="Agostino Lanza" userId="b0257aa19eb46547" providerId="LiveId" clId="{FB6A78BB-D241-4241-B0C5-CA03553C6FE6}" dt="2022-11-16T21:31:24.332" v="61" actId="2696"/>
        <pc:sldMkLst>
          <pc:docMk/>
          <pc:sldMk cId="0" sldId="271"/>
        </pc:sldMkLst>
      </pc:sldChg>
      <pc:sldChg chg="del">
        <pc:chgData name="Agostino Lanza" userId="b0257aa19eb46547" providerId="LiveId" clId="{FB6A78BB-D241-4241-B0C5-CA03553C6FE6}" dt="2022-11-16T21:31:24.332" v="61" actId="2696"/>
        <pc:sldMkLst>
          <pc:docMk/>
          <pc:sldMk cId="0" sldId="272"/>
        </pc:sldMkLst>
      </pc:sldChg>
      <pc:sldChg chg="del">
        <pc:chgData name="Agostino Lanza" userId="b0257aa19eb46547" providerId="LiveId" clId="{FB6A78BB-D241-4241-B0C5-CA03553C6FE6}" dt="2022-11-16T21:31:24.332" v="61" actId="2696"/>
        <pc:sldMkLst>
          <pc:docMk/>
          <pc:sldMk cId="0" sldId="273"/>
        </pc:sldMkLst>
      </pc:sldChg>
      <pc:sldChg chg="del">
        <pc:chgData name="Agostino Lanza" userId="b0257aa19eb46547" providerId="LiveId" clId="{FB6A78BB-D241-4241-B0C5-CA03553C6FE6}" dt="2022-11-16T21:31:24.332" v="61" actId="2696"/>
        <pc:sldMkLst>
          <pc:docMk/>
          <pc:sldMk cId="0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AC857FD5-F7FD-4BEA-9602-A2179E7BC97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804DC1B-3CDE-41FE-92CC-FB21A0CECF6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804DC1B-3CDE-41FE-92CC-FB21A0CECF6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247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804DC1B-3CDE-41FE-92CC-FB21A0CECF6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3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804DC1B-3CDE-41FE-92CC-FB21A0CECF6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470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804DC1B-3CDE-41FE-92CC-FB21A0CECF6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30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B4E04-232E-4A62-A856-BFF55DF1900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520BD-239D-4DFE-9F58-E029537EFC7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3D2EE-921D-4F41-B8D5-DDBED530F01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>
          <a:xfrm>
            <a:off x="612775" y="656272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>
          <a:xfrm>
            <a:off x="3556000" y="6562725"/>
            <a:ext cx="3192463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>
          <a:xfrm>
            <a:off x="7335838" y="656272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5339-4A2A-4AF2-9A0B-9DEF0CC1BE6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336550" y="363538"/>
            <a:ext cx="9405938" cy="6829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72" tIns="50387" rIns="100772" bIns="5038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Rettangolo arrotondato 5"/>
          <p:cNvSpPr/>
          <p:nvPr/>
        </p:nvSpPr>
        <p:spPr>
          <a:xfrm>
            <a:off x="461476" y="478583"/>
            <a:ext cx="9157680" cy="3427053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72" tIns="50387" rIns="100772" bIns="5038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96372" y="2006440"/>
            <a:ext cx="8568531" cy="2015913"/>
          </a:xfrm>
        </p:spPr>
        <p:txBody>
          <a:bodyPr lIns="50387" rIns="50387" bIns="50387"/>
          <a:lstStyle>
            <a:lvl1pPr algn="r">
              <a:defRPr sz="5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96372" y="4062065"/>
            <a:ext cx="8568531" cy="1007957"/>
          </a:xfrm>
        </p:spPr>
        <p:txBody>
          <a:bodyPr lIns="201547" tIns="0"/>
          <a:lstStyle>
            <a:lvl1pPr marL="40309" indent="0" algn="r">
              <a:spcBef>
                <a:spcPts val="0"/>
              </a:spcBef>
              <a:buNone/>
              <a:defRPr sz="2200">
                <a:solidFill>
                  <a:schemeClr val="bg2">
                    <a:shade val="25000"/>
                  </a:schemeClr>
                </a:solidFill>
              </a:defRPr>
            </a:lvl1pPr>
            <a:lvl2pPr marL="503868" indent="0" algn="ctr">
              <a:buNone/>
            </a:lvl2pPr>
            <a:lvl3pPr marL="1007734" indent="0" algn="ctr">
              <a:buNone/>
            </a:lvl3pPr>
            <a:lvl4pPr marL="1511602" indent="0" algn="ctr">
              <a:buNone/>
            </a:lvl4pPr>
            <a:lvl5pPr marL="2015468" indent="0" algn="ctr">
              <a:buNone/>
            </a:lvl5pPr>
            <a:lvl6pPr marL="2519335" indent="0" algn="ctr">
              <a:buNone/>
            </a:lvl6pPr>
            <a:lvl7pPr marL="3023201" indent="0" algn="ctr">
              <a:buNone/>
            </a:lvl7pPr>
            <a:lvl8pPr marL="3527069" indent="0" algn="ctr">
              <a:buNone/>
            </a:lvl8pPr>
            <a:lvl9pPr marL="4030936" indent="0" algn="ctr">
              <a:buNone/>
            </a:lvl9pPr>
            <a:extLst/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7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9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8D2456-29BC-4DAE-801E-52B15EDABD7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4437" y="5493364"/>
            <a:ext cx="9022159" cy="115915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4437" y="584615"/>
            <a:ext cx="9022159" cy="461644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A3FBD-1D3E-4CF3-B844-81B4544F050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336550" y="363538"/>
            <a:ext cx="9405938" cy="6829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72" tIns="50387" rIns="100772" bIns="5038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5" name="Rettangolo arrotondato 4"/>
          <p:cNvSpPr/>
          <p:nvPr/>
        </p:nvSpPr>
        <p:spPr>
          <a:xfrm>
            <a:off x="461476" y="478586"/>
            <a:ext cx="9157680" cy="4785511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72" tIns="50387" rIns="100772" bIns="5038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6318" y="5432886"/>
            <a:ext cx="9022159" cy="745888"/>
          </a:xfrm>
        </p:spPr>
        <p:txBody>
          <a:bodyPr lIns="100772" bIns="0"/>
          <a:lstStyle>
            <a:lvl1pPr algn="l">
              <a:buNone/>
              <a:defRPr sz="40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6318" y="6199952"/>
            <a:ext cx="9022159" cy="463660"/>
          </a:xfrm>
        </p:spPr>
        <p:txBody>
          <a:bodyPr lIns="131005" tIns="0"/>
          <a:lstStyle>
            <a:lvl1pPr marL="0" marR="40309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F894FD-BF76-409F-9F1D-D55342550DB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67037" y="584615"/>
            <a:ext cx="4334669" cy="483819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42454" y="584615"/>
            <a:ext cx="4334669" cy="483819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6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D9D6B-1B65-46DE-995D-A15CE0E1FDE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4437" y="5493364"/>
            <a:ext cx="9022159" cy="115915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69422" y="638723"/>
            <a:ext cx="4334669" cy="873212"/>
          </a:xfrm>
        </p:spPr>
        <p:txBody>
          <a:bodyPr lIns="161238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5128693" y="638723"/>
            <a:ext cx="4334669" cy="873212"/>
          </a:xfrm>
        </p:spPr>
        <p:txBody>
          <a:bodyPr lIns="151160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69422" y="1595931"/>
            <a:ext cx="4334669" cy="3847035"/>
          </a:xfrm>
        </p:spPr>
        <p:txBody>
          <a:bodyPr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8693" y="1595931"/>
            <a:ext cx="4334669" cy="3847035"/>
          </a:xfrm>
        </p:spPr>
        <p:txBody>
          <a:bodyPr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8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9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8BD5F-99DF-4C91-9AD3-0AF84BC1916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4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BBCD1-7698-4BBB-B10B-47B172FD06D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336550" y="363538"/>
            <a:ext cx="9405938" cy="6829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72" tIns="50387" rIns="100772" bIns="5038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3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B66F71-1964-446B-A85C-F316BBB383C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930CF-A2FD-4FCF-9EF3-A4C1598AAD1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06127" y="587977"/>
            <a:ext cx="3276203" cy="1007957"/>
          </a:xfrm>
        </p:spPr>
        <p:txBody>
          <a:bodyPr/>
          <a:lstStyle>
            <a:lvl1pPr algn="l">
              <a:buNone/>
              <a:defRPr sz="2400" b="1">
                <a:solidFill>
                  <a:schemeClr val="accent1"/>
                </a:solidFill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106194" y="1595933"/>
            <a:ext cx="3276203" cy="4636460"/>
          </a:xfrm>
        </p:spPr>
        <p:txBody>
          <a:bodyPr lIns="100772"/>
          <a:lstStyle>
            <a:lvl1pPr marL="20154" marR="20154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839363" y="1025312"/>
            <a:ext cx="5100019" cy="5207778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6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6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874BB-3D7E-4B80-8F28-89BF142562A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36550" y="363538"/>
            <a:ext cx="9405938" cy="6829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72" tIns="50387" rIns="100772" bIns="5038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Arrotonda singolo angolo rettangolo 5"/>
          <p:cNvSpPr/>
          <p:nvPr/>
        </p:nvSpPr>
        <p:spPr>
          <a:xfrm>
            <a:off x="7056438" y="477838"/>
            <a:ext cx="2562225" cy="47879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72" tIns="50387" rIns="100772" bIns="5038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5524864"/>
            <a:ext cx="9072563" cy="1159150"/>
          </a:xfrm>
        </p:spPr>
        <p:txBody>
          <a:bodyPr anchor="t"/>
          <a:lstStyle>
            <a:lvl1pPr algn="l">
              <a:buNone/>
              <a:defRPr sz="40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7124691" y="587977"/>
            <a:ext cx="2469753" cy="4642377"/>
          </a:xfrm>
        </p:spPr>
        <p:txBody>
          <a:bodyPr lIns="100772"/>
          <a:lstStyle>
            <a:lvl1pPr marL="50387" indent="0" algn="l">
              <a:spcBef>
                <a:spcPts val="0"/>
              </a:spcBef>
              <a:buNone/>
              <a:defRPr sz="15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64652" y="480354"/>
            <a:ext cx="6532245" cy="4787794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500"/>
            </a:lvl1pPr>
            <a:extLst/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7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8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3B3552-EB4B-45D4-9757-6949B3907FB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4437" y="5493364"/>
            <a:ext cx="9022159" cy="115915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54437" y="584615"/>
            <a:ext cx="9022159" cy="461644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68BF-485E-48B6-BB41-D70C207EFA8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453" y="587982"/>
            <a:ext cx="2184135" cy="57957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88037" y="587977"/>
            <a:ext cx="6552406" cy="579575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E1CA-F6A9-4655-A3CA-3234B0C5DB9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>
          <a:xfrm>
            <a:off x="612775" y="656272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>
          <a:xfrm>
            <a:off x="3556000" y="6562725"/>
            <a:ext cx="3192463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>
          <a:xfrm>
            <a:off x="7335838" y="656272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025A0-81D4-46AD-B848-21C54957221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1EAD-BEE3-45EB-B784-75218728C38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679F5-85A9-42F8-BECC-82FE4C60A60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C5E50-D665-4E6D-B0F5-27A10DC82E3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DAFAB-4167-40D9-B4B7-C0A475BE8A5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D9EA4-68D7-46E6-8E62-51B73A928F2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1B3BB-87FC-4C1F-957A-3260EC7A134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497BB-7AF3-4750-B952-B2DFB030F90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1A4C8-8B9A-4CA0-8E37-7FEC46AC72F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3B33C-2789-484D-8610-311A780D229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B9D59-DF19-4C8D-95A7-14975EC65A0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44E88-9534-4BD0-BB3C-F136041CE1A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FCFF0-459D-4FE8-A9F4-9AFEB5AE708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>
          <a:xfrm>
            <a:off x="612775" y="656272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>
          <a:xfrm>
            <a:off x="3556000" y="6562725"/>
            <a:ext cx="3192463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>
          <a:xfrm>
            <a:off x="7335838" y="6562725"/>
            <a:ext cx="2344737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9B221-5453-44FA-B04A-0C4161A28AE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8A917-9A57-4CD7-8B7E-3A4AE580D0C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F231E-EE0B-4D45-86AE-26FA6512F39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2F59-BF94-4452-A602-4FEEECFA6A9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84B4-213F-4B6E-80E2-D9C6C900069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E9097-D490-4710-9092-C985775C0EE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13484-9AE4-40C5-A0AE-C0DA3E463BD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tito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614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503238" y="1763713"/>
            <a:ext cx="9074150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FE4357-3B4F-4067-887C-9C13F8C7B58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  <p:sldLayoutId id="2147484093" r:id="rId12"/>
  </p:sldLayoutIdLst>
  <p:hf hdr="0"/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36550" y="363538"/>
            <a:ext cx="9405938" cy="6829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61475" y="478583"/>
            <a:ext cx="9157680" cy="604774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54038" y="5495925"/>
            <a:ext cx="9023350" cy="1158875"/>
          </a:xfrm>
          <a:prstGeom prst="rect">
            <a:avLst/>
          </a:prstGeom>
        </p:spPr>
        <p:txBody>
          <a:bodyPr vert="horz" lIns="100783" tIns="50392" rIns="100783" bIns="50392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7175" name="Segnaposto testo 3"/>
          <p:cNvSpPr>
            <a:spLocks noGrp="1"/>
          </p:cNvSpPr>
          <p:nvPr>
            <p:ph type="body" idx="1"/>
          </p:nvPr>
        </p:nvSpPr>
        <p:spPr bwMode="auto">
          <a:xfrm>
            <a:off x="554038" y="584200"/>
            <a:ext cx="902335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1568" tIns="100783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4162425" y="6737350"/>
            <a:ext cx="2520950" cy="401638"/>
          </a:xfrm>
          <a:prstGeom prst="rect">
            <a:avLst/>
          </a:prstGeom>
        </p:spPr>
        <p:txBody>
          <a:bodyPr vert="horz" lIns="100783" tIns="50392" rIns="100783" bIns="50392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683375" y="6737350"/>
            <a:ext cx="2519363" cy="401638"/>
          </a:xfrm>
          <a:prstGeom prst="rect">
            <a:avLst/>
          </a:prstGeom>
        </p:spPr>
        <p:txBody>
          <a:bodyPr vert="horz" lIns="100783" tIns="50392" rIns="100783" bIns="50392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9202738" y="6737350"/>
            <a:ext cx="504825" cy="401638"/>
          </a:xfrm>
          <a:prstGeom prst="rect">
            <a:avLst/>
          </a:prstGeom>
        </p:spPr>
        <p:txBody>
          <a:bodyPr vert="horz" lIns="100783" tIns="50392" rIns="100783" bIns="50392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0BFED80-5B8C-463B-BECE-784A1BCB1F4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75" r:id="rId2"/>
    <p:sldLayoutId id="2147484095" r:id="rId3"/>
    <p:sldLayoutId id="2147484076" r:id="rId4"/>
    <p:sldLayoutId id="2147484077" r:id="rId5"/>
    <p:sldLayoutId id="2147484078" r:id="rId6"/>
    <p:sldLayoutId id="2147484096" r:id="rId7"/>
    <p:sldLayoutId id="2147484079" r:id="rId8"/>
    <p:sldLayoutId id="2147484097" r:id="rId9"/>
    <p:sldLayoutId id="2147484080" r:id="rId10"/>
    <p:sldLayoutId id="2147484081" r:id="rId11"/>
    <p:sldLayoutId id="21474840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92100" indent="-292100" algn="l" rtl="0" eaLnBrk="0" fontAlgn="base" hangingPunct="0">
        <a:spcBef>
          <a:spcPts val="275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603250" indent="-220663" algn="l" rtl="0" eaLnBrk="0" fontAlgn="base" hangingPunct="0">
        <a:spcBef>
          <a:spcPts val="275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65188" indent="-200025" algn="l" rtl="0" eaLnBrk="0" fontAlgn="base" hangingPunct="0">
        <a:spcBef>
          <a:spcPts val="275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28713" indent="-200025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09700" indent="-200025" algn="l" rtl="0" eaLnBrk="0" fontAlgn="base" hangingPunct="0">
        <a:spcBef>
          <a:spcPts val="275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2776" indent="-201568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74579" indent="-201568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16461" indent="-201568" algn="l" rtl="0" eaLnBrk="1" latinLnBrk="0" hangingPunct="1">
        <a:spcBef>
          <a:spcPts val="28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68421" indent="-201568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tito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819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503238" y="1763713"/>
            <a:ext cx="9074150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17 novembre 2022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I riunione con Caen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35E09C-3E24-479E-A7D3-08BCDBD5929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9" r:id="rId12"/>
  </p:sldLayoutIdLst>
  <p:hf hdr="0"/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7010400"/>
            <a:ext cx="10080625" cy="54927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0080625" cy="8366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741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xfrm>
            <a:off x="7272338" y="7042150"/>
            <a:ext cx="2344737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F4A5AC-6613-4BE5-BFCC-BFE19D89587A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3" name="Text Box 1"/>
          <p:cNvSpPr txBox="1">
            <a:spLocks noChangeArrowheads="1"/>
          </p:cNvSpPr>
          <p:nvPr/>
        </p:nvSpPr>
        <p:spPr bwMode="auto">
          <a:xfrm>
            <a:off x="-1" y="179388"/>
            <a:ext cx="10080625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3080" rIns="90000" bIns="450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solidFill>
                  <a:srgbClr val="000000"/>
                </a:solidFill>
              </a:rPr>
              <a:t>I </a:t>
            </a:r>
            <a:r>
              <a:rPr lang="en-US" sz="2800" b="1" dirty="0" err="1">
                <a:solidFill>
                  <a:srgbClr val="000000"/>
                </a:solidFill>
              </a:rPr>
              <a:t>riunione</a:t>
            </a:r>
            <a:r>
              <a:rPr lang="en-US" sz="2800" b="1" dirty="0">
                <a:solidFill>
                  <a:srgbClr val="000000"/>
                </a:solidFill>
              </a:rPr>
              <a:t> con CAEN - Power System </a:t>
            </a:r>
            <a:r>
              <a:rPr lang="en-US" sz="2800" b="1" dirty="0" err="1">
                <a:solidFill>
                  <a:srgbClr val="000000"/>
                </a:solidFill>
              </a:rPr>
              <a:t>dei</a:t>
            </a:r>
            <a:r>
              <a:rPr lang="en-US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</a:rPr>
              <a:t>muoni</a:t>
            </a:r>
            <a:r>
              <a:rPr lang="en-US" sz="2800" b="1" dirty="0">
                <a:solidFill>
                  <a:srgbClr val="000000"/>
                </a:solidFill>
              </a:rPr>
              <a:t> di ATLAS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7414" name="Text Box 2"/>
          <p:cNvSpPr txBox="1">
            <a:spLocks noChangeArrowheads="1"/>
          </p:cNvSpPr>
          <p:nvPr/>
        </p:nvSpPr>
        <p:spPr bwMode="auto">
          <a:xfrm>
            <a:off x="215776" y="971525"/>
            <a:ext cx="9432925" cy="50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6" name="Segnaposto data 8"/>
          <p:cNvSpPr>
            <a:spLocks noGrp="1"/>
          </p:cNvSpPr>
          <p:nvPr>
            <p:ph type="dt" sz="quarter" idx="10"/>
          </p:nvPr>
        </p:nvSpPr>
        <p:spPr bwMode="auto">
          <a:xfrm>
            <a:off x="503238" y="7042150"/>
            <a:ext cx="2344737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>
                <a:solidFill>
                  <a:schemeClr val="tx1"/>
                </a:solidFill>
              </a:rPr>
              <a:t>17 novembre 2022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417" name="Segnaposto piè di pagina 9"/>
          <p:cNvSpPr>
            <a:spLocks noGrp="1"/>
          </p:cNvSpPr>
          <p:nvPr>
            <p:ph type="ftr" sz="quarter" idx="11"/>
          </p:nvPr>
        </p:nvSpPr>
        <p:spPr bwMode="auto">
          <a:xfrm>
            <a:off x="2736056" y="7042150"/>
            <a:ext cx="4752528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>
                <a:solidFill>
                  <a:schemeClr val="tx1"/>
                </a:solidFill>
              </a:rPr>
              <a:t>I riunione con Caen - A. Lanza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59791" y="1016001"/>
            <a:ext cx="9361040" cy="3012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>Punti di discussione</a:t>
            </a:r>
          </a:p>
          <a:p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1"/>
                </a:solidFill>
              </a:rPr>
              <a:t> Richiesta greca (</a:t>
            </a:r>
            <a:r>
              <a:rPr lang="it-IT" dirty="0" err="1">
                <a:solidFill>
                  <a:schemeClr val="tx1"/>
                </a:solidFill>
              </a:rPr>
              <a:t>Vangelis</a:t>
            </a:r>
            <a:r>
              <a:rPr lang="it-IT" dirty="0">
                <a:solidFill>
                  <a:schemeClr val="tx1"/>
                </a:solidFill>
              </a:rPr>
              <a:t> Gazis): il contributo greco al </a:t>
            </a:r>
            <a:r>
              <a:rPr lang="it-IT" dirty="0" err="1">
                <a:solidFill>
                  <a:schemeClr val="tx1"/>
                </a:solidFill>
              </a:rPr>
              <a:t>MoU</a:t>
            </a:r>
            <a:r>
              <a:rPr lang="it-IT" dirty="0">
                <a:solidFill>
                  <a:schemeClr val="tx1"/>
                </a:solidFill>
              </a:rPr>
              <a:t> di fase 2 (950 </a:t>
            </a:r>
            <a:r>
              <a:rPr lang="it-IT" dirty="0" err="1">
                <a:solidFill>
                  <a:schemeClr val="tx1"/>
                </a:solidFill>
              </a:rPr>
              <a:t>keuro</a:t>
            </a:r>
            <a:r>
              <a:rPr lang="it-IT" dirty="0">
                <a:solidFill>
                  <a:schemeClr val="tx1"/>
                </a:solidFill>
              </a:rPr>
              <a:t>) </a:t>
            </a:r>
            <a:r>
              <a:rPr lang="it-IT" dirty="0" err="1">
                <a:solidFill>
                  <a:schemeClr val="tx1"/>
                </a:solidFill>
              </a:rPr>
              <a:t>e’</a:t>
            </a:r>
            <a:r>
              <a:rPr lang="it-IT" dirty="0">
                <a:solidFill>
                  <a:schemeClr val="tx1"/>
                </a:solidFill>
              </a:rPr>
              <a:t> condizionato all’assegnazione di un sub-contratto di valore equivalente ad una ditta greca (Prisma) da parte dell’assegnatario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1"/>
                </a:solidFill>
              </a:rPr>
              <a:t>Richiesta giapponese (Makoto Tomoto): il contributo giapponese al </a:t>
            </a:r>
            <a:r>
              <a:rPr lang="it-IT" dirty="0" err="1">
                <a:solidFill>
                  <a:schemeClr val="tx1"/>
                </a:solidFill>
              </a:rPr>
              <a:t>MoU</a:t>
            </a:r>
            <a:r>
              <a:rPr lang="it-IT" dirty="0">
                <a:solidFill>
                  <a:schemeClr val="tx1"/>
                </a:solidFill>
              </a:rPr>
              <a:t> di fase 2 (65% del contributo totale per il lotto 2) deve essere speso in Giappone (dalla sua presentazione di luglio 2020):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743835F-E236-F4C7-0D47-4D48E56A71E5}"/>
              </a:ext>
            </a:extLst>
          </p:cNvPr>
          <p:cNvSpPr txBox="1"/>
          <p:nvPr/>
        </p:nvSpPr>
        <p:spPr>
          <a:xfrm>
            <a:off x="863848" y="4187648"/>
            <a:ext cx="8496944" cy="1265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QFKTML+HiraKakuProN-W3"/>
              </a:rPr>
              <a:t>We like to start procurement in Japan (or money transfer) as late as possible. </a:t>
            </a:r>
          </a:p>
          <a:p>
            <a:pPr marL="285750" indent="-285750">
              <a:buFontTx/>
              <a:buChar char="-"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QFKTML+HiraKakuProN-W3"/>
              </a:rPr>
              <a:t>To shift the timing of procurement of the power system from the peak when Japan needs funding for ITK detector.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QFKTML+HiraKakuProN-W3"/>
              </a:rPr>
              <a:t>-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QFKTML+HiraKakuProN-W3"/>
              </a:rPr>
              <a:t>Is it OK if we procure power system from 2024 to 2026 with flat profile? </a:t>
            </a:r>
            <a:endParaRPr lang="it-IT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7010400"/>
            <a:ext cx="10080625" cy="54927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0080625" cy="8366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741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xfrm>
            <a:off x="7272338" y="7042150"/>
            <a:ext cx="2344737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F4A5AC-6613-4BE5-BFCC-BFE19D89587A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3" name="Text Box 1"/>
          <p:cNvSpPr txBox="1">
            <a:spLocks noChangeArrowheads="1"/>
          </p:cNvSpPr>
          <p:nvPr/>
        </p:nvSpPr>
        <p:spPr bwMode="auto">
          <a:xfrm>
            <a:off x="-1" y="179388"/>
            <a:ext cx="10080625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3080" rIns="90000" bIns="450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000000"/>
                </a:solidFill>
              </a:rPr>
              <a:t>I riunione con CAEN - Power System dei muoni di ATLAS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7414" name="Text Box 2"/>
          <p:cNvSpPr txBox="1">
            <a:spLocks noChangeArrowheads="1"/>
          </p:cNvSpPr>
          <p:nvPr/>
        </p:nvSpPr>
        <p:spPr bwMode="auto">
          <a:xfrm>
            <a:off x="215776" y="971525"/>
            <a:ext cx="9432925" cy="50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6" name="Segnaposto data 8"/>
          <p:cNvSpPr>
            <a:spLocks noGrp="1"/>
          </p:cNvSpPr>
          <p:nvPr>
            <p:ph type="dt" sz="quarter" idx="10"/>
          </p:nvPr>
        </p:nvSpPr>
        <p:spPr bwMode="auto">
          <a:xfrm>
            <a:off x="503238" y="7042150"/>
            <a:ext cx="2344737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>
                <a:solidFill>
                  <a:schemeClr val="tx1"/>
                </a:solidFill>
              </a:rPr>
              <a:t>17 novembre 2022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417" name="Segnaposto piè di pagina 9"/>
          <p:cNvSpPr>
            <a:spLocks noGrp="1"/>
          </p:cNvSpPr>
          <p:nvPr>
            <p:ph type="ftr" sz="quarter" idx="11"/>
          </p:nvPr>
        </p:nvSpPr>
        <p:spPr bwMode="auto">
          <a:xfrm>
            <a:off x="2736056" y="7042150"/>
            <a:ext cx="4752528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>
                <a:solidFill>
                  <a:schemeClr val="tx1"/>
                </a:solidFill>
              </a:rPr>
              <a:t>I riunione con Caen - A. Lanza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31800" y="1115541"/>
            <a:ext cx="9361040" cy="2783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solidFill>
                  <a:schemeClr val="tx1"/>
                </a:solidFill>
              </a:rPr>
              <a:t>Quantita’</a:t>
            </a:r>
            <a:r>
              <a:rPr lang="it-IT" sz="2400" dirty="0">
                <a:solidFill>
                  <a:schemeClr val="tx1"/>
                </a:solidFill>
              </a:rPr>
              <a:t> totali per lotto 2:</a:t>
            </a:r>
          </a:p>
          <a:p>
            <a:endParaRPr lang="it-IT" sz="2000" dirty="0">
              <a:solidFill>
                <a:schemeClr val="tx1"/>
              </a:solidFill>
            </a:endParaRPr>
          </a:p>
          <a:p>
            <a:pPr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- Devices i</a:t>
            </a:r>
            <a:r>
              <a:rPr lang="it-IT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tem 2.1		4 (generatori Service)</a:t>
            </a:r>
            <a:endParaRPr lang="it-IT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r>
              <a:rPr lang="it-IT" sz="1800" b="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hannels</a:t>
            </a:r>
            <a:r>
              <a:rPr lang="it-IT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item 2.2		Sistema</a:t>
            </a:r>
            <a:endParaRPr lang="it-IT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- D</a:t>
            </a:r>
            <a:r>
              <a:rPr lang="it-IT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evices item 2.3		26 (generatori Power)</a:t>
            </a:r>
            <a:endParaRPr lang="it-IT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r>
              <a:rPr lang="it-IT" sz="1800" b="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hannels</a:t>
            </a:r>
            <a:r>
              <a:rPr lang="it-IT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item 2.4		3968 (4 kV 1 </a:t>
            </a:r>
            <a:r>
              <a:rPr lang="it-IT" sz="1800" b="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</a:t>
            </a:r>
            <a:r>
              <a:rPr lang="it-IT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32 canali per modulo) = 124 moduli</a:t>
            </a:r>
            <a:endParaRPr lang="it-IT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r>
              <a:rPr lang="it-IT" sz="1800" b="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hannels</a:t>
            </a:r>
            <a:r>
              <a:rPr lang="it-IT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item 2.5		1392 (8 V 15 A, 8 canali in parallelo) = 174 moduli</a:t>
            </a:r>
            <a:endParaRPr lang="it-IT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- D</a:t>
            </a:r>
            <a:r>
              <a:rPr lang="it-IT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evices item 2.6		50 (ventole sono escluse per richiesta giapponese – riuso delle attuali)</a:t>
            </a:r>
            <a:endParaRPr lang="it-IT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- D</a:t>
            </a:r>
            <a:r>
              <a:rPr lang="it-IT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evices item 2.7		24 (come sopra)</a:t>
            </a:r>
            <a:endParaRPr lang="it-IT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350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7010400"/>
            <a:ext cx="10080625" cy="54927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0080625" cy="8366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741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xfrm>
            <a:off x="7272338" y="7042150"/>
            <a:ext cx="2344737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F4A5AC-6613-4BE5-BFCC-BFE19D89587A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3" name="Text Box 1"/>
          <p:cNvSpPr txBox="1">
            <a:spLocks noChangeArrowheads="1"/>
          </p:cNvSpPr>
          <p:nvPr/>
        </p:nvSpPr>
        <p:spPr bwMode="auto">
          <a:xfrm>
            <a:off x="-1" y="179388"/>
            <a:ext cx="10080625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3080" rIns="90000" bIns="450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000000"/>
                </a:solidFill>
              </a:rPr>
              <a:t>I riunione con CAEN - Power System dei muoni di ATLAS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7414" name="Text Box 2"/>
          <p:cNvSpPr txBox="1">
            <a:spLocks noChangeArrowheads="1"/>
          </p:cNvSpPr>
          <p:nvPr/>
        </p:nvSpPr>
        <p:spPr bwMode="auto">
          <a:xfrm>
            <a:off x="215776" y="971525"/>
            <a:ext cx="9432925" cy="50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6" name="Segnaposto data 8"/>
          <p:cNvSpPr>
            <a:spLocks noGrp="1"/>
          </p:cNvSpPr>
          <p:nvPr>
            <p:ph type="dt" sz="quarter" idx="10"/>
          </p:nvPr>
        </p:nvSpPr>
        <p:spPr bwMode="auto">
          <a:xfrm>
            <a:off x="503238" y="7042150"/>
            <a:ext cx="2344737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>
                <a:solidFill>
                  <a:schemeClr val="tx1"/>
                </a:solidFill>
              </a:rPr>
              <a:t>17 novembre 2022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417" name="Segnaposto piè di pagina 9"/>
          <p:cNvSpPr>
            <a:spLocks noGrp="1"/>
          </p:cNvSpPr>
          <p:nvPr>
            <p:ph type="ftr" sz="quarter" idx="11"/>
          </p:nvPr>
        </p:nvSpPr>
        <p:spPr bwMode="auto">
          <a:xfrm>
            <a:off x="2736056" y="7042150"/>
            <a:ext cx="4752528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>
                <a:solidFill>
                  <a:schemeClr val="tx1"/>
                </a:solidFill>
              </a:rPr>
              <a:t>I riunione con Caen - A. Lanza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31800" y="1115541"/>
            <a:ext cx="9361040" cy="441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>Prototipi (hardware)</a:t>
            </a:r>
          </a:p>
          <a:p>
            <a:pPr algn="ctr"/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sz="2000" dirty="0">
                <a:solidFill>
                  <a:schemeClr val="tx1"/>
                </a:solidFill>
              </a:rPr>
              <a:t>1 generatore Service Item 1.1 (2.1 e 3.1)</a:t>
            </a:r>
          </a:p>
          <a:p>
            <a:pPr marL="360363" indent="-360363">
              <a:buFontTx/>
              <a:buChar char="-"/>
            </a:pPr>
            <a:r>
              <a:rPr lang="it-IT" sz="2000" dirty="0">
                <a:solidFill>
                  <a:schemeClr val="tx1"/>
                </a:solidFill>
              </a:rPr>
              <a:t>1 controller Item 1.2 (2.2 e 3.2)</a:t>
            </a:r>
          </a:p>
          <a:p>
            <a:pPr marL="360363" indent="-360363">
              <a:buFontTx/>
              <a:buChar char="-"/>
            </a:pPr>
            <a:r>
              <a:rPr lang="it-IT" sz="2000" dirty="0">
                <a:solidFill>
                  <a:schemeClr val="tx1"/>
                </a:solidFill>
              </a:rPr>
              <a:t>1 stadio intermedio Item 1.3</a:t>
            </a:r>
          </a:p>
          <a:p>
            <a:pPr marL="360363" indent="-360363">
              <a:buFontTx/>
              <a:buChar char="-"/>
            </a:pPr>
            <a:r>
              <a:rPr lang="it-IT" dirty="0">
                <a:solidFill>
                  <a:schemeClr val="tx1"/>
                </a:solidFill>
                <a:highlight>
                  <a:srgbClr val="FFFF00"/>
                </a:highlight>
              </a:rPr>
              <a:t>1 modulo HV 32 canali 4 kV 1 </a:t>
            </a:r>
            <a:r>
              <a:rPr lang="it-IT" dirty="0" err="1">
                <a:solidFill>
                  <a:schemeClr val="tx1"/>
                </a:solidFill>
                <a:highlight>
                  <a:srgbClr val="FFFF00"/>
                </a:highlight>
              </a:rPr>
              <a:t>mA</a:t>
            </a:r>
            <a:r>
              <a:rPr lang="it-IT" dirty="0">
                <a:solidFill>
                  <a:schemeClr val="tx1"/>
                </a:solidFill>
                <a:highlight>
                  <a:srgbClr val="FFFF00"/>
                </a:highlight>
              </a:rPr>
              <a:t> Item 2.4 (1.4 equivalente?)</a:t>
            </a:r>
          </a:p>
          <a:p>
            <a:pPr marL="360363" indent="-360363">
              <a:buFontTx/>
              <a:buChar char="-"/>
            </a:pPr>
            <a:r>
              <a:rPr lang="it-IT" dirty="0">
                <a:solidFill>
                  <a:schemeClr val="tx1"/>
                </a:solidFill>
              </a:rPr>
              <a:t>1 modulo LV 8 canali 8 V 15 A Item 1.5 (2.5 e 3.6)</a:t>
            </a:r>
          </a:p>
          <a:p>
            <a:pPr marL="360363" indent="-360363">
              <a:buFontTx/>
              <a:buChar char="-"/>
            </a:pPr>
            <a:r>
              <a:rPr lang="it-IT" dirty="0">
                <a:solidFill>
                  <a:schemeClr val="tx1"/>
                </a:solidFill>
              </a:rPr>
              <a:t>1 </a:t>
            </a:r>
            <a:r>
              <a:rPr lang="it-IT" dirty="0" err="1">
                <a:solidFill>
                  <a:schemeClr val="tx1"/>
                </a:solidFill>
              </a:rPr>
              <a:t>crate</a:t>
            </a:r>
            <a:r>
              <a:rPr lang="it-IT" dirty="0">
                <a:solidFill>
                  <a:schemeClr val="tx1"/>
                </a:solidFill>
              </a:rPr>
              <a:t> 19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con nuovo backplane Item 1.6 (2.6 e 3.11)</a:t>
            </a:r>
          </a:p>
          <a:p>
            <a:pPr marL="360363" indent="-360363">
              <a:buFontTx/>
              <a:buChar char="-"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generatore Power Item 2.3 (3.3)</a:t>
            </a:r>
          </a:p>
          <a:p>
            <a:pPr marL="360363" indent="-360363">
              <a:buFontTx/>
              <a:buChar char="-"/>
            </a:pPr>
            <a:r>
              <a:rPr lang="it-IT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 modulo HV 6 canali 12 kV 1 </a:t>
            </a:r>
            <a:r>
              <a:rPr lang="it-IT" dirty="0" err="1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it-IT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Item 3.4 (serve?)</a:t>
            </a:r>
          </a:p>
          <a:p>
            <a:pPr marL="360363" indent="-360363">
              <a:buFontTx/>
              <a:buChar char="-"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modulo HV 16 canali 8 kV 0.1 </a:t>
            </a:r>
            <a:r>
              <a:rPr lang="it-IT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Item 3.5</a:t>
            </a:r>
          </a:p>
          <a:p>
            <a:pPr marL="360363" indent="-360363">
              <a:buFontTx/>
              <a:buChar char="-"/>
            </a:pPr>
            <a:r>
              <a:rPr lang="it-IT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 modulo LV 12 canali 8 V 4 A Item 3.7 (4 A potrebbero non essere sufficienti!)</a:t>
            </a:r>
          </a:p>
          <a:p>
            <a:pPr marL="360363" indent="-360363">
              <a:buFontTx/>
              <a:buChar char="-"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modulo LV 64 canali 5 V 0.02 A  Item 3.8 (DAC?)</a:t>
            </a:r>
          </a:p>
          <a:p>
            <a:pPr marL="360363" indent="-360363">
              <a:buFontTx/>
              <a:buChar char="-"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modulo ADC 128 canali Item 3.9</a:t>
            </a:r>
          </a:p>
          <a:p>
            <a:pPr marL="360363" indent="-360363">
              <a:buFontTx/>
              <a:buChar char="-"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modulo DAC 128 canali Item 3.10</a:t>
            </a:r>
          </a:p>
          <a:p>
            <a:pPr marL="360363" indent="-360363">
              <a:buFontTx/>
              <a:buChar char="-"/>
            </a:pP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73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7010400"/>
            <a:ext cx="10080625" cy="54927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0080625" cy="8366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741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xfrm>
            <a:off x="7272338" y="7042150"/>
            <a:ext cx="2344737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F4A5AC-6613-4BE5-BFCC-BFE19D89587A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3" name="Text Box 1"/>
          <p:cNvSpPr txBox="1">
            <a:spLocks noChangeArrowheads="1"/>
          </p:cNvSpPr>
          <p:nvPr/>
        </p:nvSpPr>
        <p:spPr bwMode="auto">
          <a:xfrm>
            <a:off x="-1" y="179388"/>
            <a:ext cx="10080625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3080" rIns="90000" bIns="450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000000"/>
                </a:solidFill>
              </a:rPr>
              <a:t>I riunione con CAEN - Power System dei muoni di ATLAS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7414" name="Text Box 2"/>
          <p:cNvSpPr txBox="1">
            <a:spLocks noChangeArrowheads="1"/>
          </p:cNvSpPr>
          <p:nvPr/>
        </p:nvSpPr>
        <p:spPr bwMode="auto">
          <a:xfrm>
            <a:off x="215776" y="971525"/>
            <a:ext cx="9432925" cy="50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6" name="Segnaposto data 8"/>
          <p:cNvSpPr>
            <a:spLocks noGrp="1"/>
          </p:cNvSpPr>
          <p:nvPr>
            <p:ph type="dt" sz="quarter" idx="10"/>
          </p:nvPr>
        </p:nvSpPr>
        <p:spPr bwMode="auto">
          <a:xfrm>
            <a:off x="503238" y="7042150"/>
            <a:ext cx="2344737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>
                <a:solidFill>
                  <a:schemeClr val="tx1"/>
                </a:solidFill>
              </a:rPr>
              <a:t>17 novembre 2022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417" name="Segnaposto piè di pagina 9"/>
          <p:cNvSpPr>
            <a:spLocks noGrp="1"/>
          </p:cNvSpPr>
          <p:nvPr>
            <p:ph type="ftr" sz="quarter" idx="11"/>
          </p:nvPr>
        </p:nvSpPr>
        <p:spPr bwMode="auto">
          <a:xfrm>
            <a:off x="2736056" y="7042150"/>
            <a:ext cx="4752528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>
                <a:solidFill>
                  <a:schemeClr val="tx1"/>
                </a:solidFill>
              </a:rPr>
              <a:t>I riunione con Caen - A. Lanza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31800" y="1115541"/>
            <a:ext cx="9361040" cy="4128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>Alcune modifiche del sistema attuale</a:t>
            </a:r>
          </a:p>
          <a:p>
            <a:pPr algn="ctr"/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sz="2000" dirty="0">
                <a:solidFill>
                  <a:schemeClr val="tx1"/>
                </a:solidFill>
              </a:rPr>
              <a:t>Richiesta live </a:t>
            </a:r>
            <a:r>
              <a:rPr lang="it-IT" sz="2000" dirty="0" err="1">
                <a:solidFill>
                  <a:schemeClr val="tx1"/>
                </a:solidFill>
              </a:rPr>
              <a:t>insertion</a:t>
            </a:r>
            <a:r>
              <a:rPr lang="it-IT" sz="2000" dirty="0">
                <a:solidFill>
                  <a:schemeClr val="tx1"/>
                </a:solidFill>
              </a:rPr>
              <a:t>: cambio connettore;</a:t>
            </a:r>
          </a:p>
          <a:p>
            <a:pPr marL="342900" indent="-342900">
              <a:buFontTx/>
              <a:buChar char="-"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sz="2000" dirty="0">
                <a:solidFill>
                  <a:schemeClr val="tx1"/>
                </a:solidFill>
              </a:rPr>
              <a:t>Controller rad-hard sul </a:t>
            </a:r>
            <a:r>
              <a:rPr lang="it-IT" sz="2000" dirty="0" err="1">
                <a:solidFill>
                  <a:schemeClr val="tx1"/>
                </a:solidFill>
              </a:rPr>
              <a:t>crate</a:t>
            </a:r>
            <a:r>
              <a:rPr lang="it-IT" sz="2000" dirty="0">
                <a:solidFill>
                  <a:schemeClr val="tx1"/>
                </a:solidFill>
              </a:rPr>
              <a:t>;</a:t>
            </a:r>
          </a:p>
          <a:p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sz="2000" dirty="0">
                <a:solidFill>
                  <a:schemeClr val="tx1"/>
                </a:solidFill>
              </a:rPr>
              <a:t>Moduli LV da 15 A e 4 A: richiesta di canali funzionanti in parallelo. Monitor?;</a:t>
            </a:r>
          </a:p>
          <a:p>
            <a:pPr marL="342900" indent="-342900">
              <a:buFontTx/>
              <a:buChar char="-"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sz="2000" dirty="0">
                <a:solidFill>
                  <a:schemeClr val="tx1"/>
                </a:solidFill>
              </a:rPr>
              <a:t>Modulo HV 32 canali 4 kV 1 </a:t>
            </a:r>
            <a:r>
              <a:rPr lang="it-IT" sz="2000" dirty="0" err="1">
                <a:solidFill>
                  <a:schemeClr val="tx1"/>
                </a:solidFill>
              </a:rPr>
              <a:t>mA</a:t>
            </a:r>
            <a:r>
              <a:rPr lang="it-IT" sz="2000" dirty="0">
                <a:solidFill>
                  <a:schemeClr val="tx1"/>
                </a:solidFill>
              </a:rPr>
              <a:t> (ora 0.5 </a:t>
            </a:r>
            <a:r>
              <a:rPr lang="it-IT" sz="2000" dirty="0" err="1">
                <a:solidFill>
                  <a:schemeClr val="tx1"/>
                </a:solidFill>
              </a:rPr>
              <a:t>mA</a:t>
            </a:r>
            <a:r>
              <a:rPr lang="it-IT" sz="2000" dirty="0">
                <a:solidFill>
                  <a:schemeClr val="tx1"/>
                </a:solidFill>
              </a:rPr>
              <a:t>);</a:t>
            </a:r>
          </a:p>
          <a:p>
            <a:pPr marL="342900" indent="-342900">
              <a:buFontTx/>
              <a:buChar char="-"/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sz="2000" dirty="0">
                <a:solidFill>
                  <a:schemeClr val="tx1"/>
                </a:solidFill>
              </a:rPr>
              <a:t>Modulo LV 64 canali 5 V 0.02 A. Funzionamento fino a 0.3 V.</a:t>
            </a:r>
          </a:p>
          <a:p>
            <a:pPr marL="342900" indent="-342900">
              <a:buFontTx/>
              <a:buChar char="-"/>
            </a:pPr>
            <a:endParaRPr lang="it-IT" sz="2000" dirty="0">
              <a:solidFill>
                <a:schemeClr val="tx1"/>
              </a:solidFill>
            </a:endParaRPr>
          </a:p>
          <a:p>
            <a:endParaRPr lang="it-IT" sz="2000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02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7010400"/>
            <a:ext cx="10080625" cy="54927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0080625" cy="836613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7412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xfrm>
            <a:off x="7272338" y="7042150"/>
            <a:ext cx="2344737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F4A5AC-6613-4BE5-BFCC-BFE19D89587A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413" name="Text Box 1"/>
          <p:cNvSpPr txBox="1">
            <a:spLocks noChangeArrowheads="1"/>
          </p:cNvSpPr>
          <p:nvPr/>
        </p:nvSpPr>
        <p:spPr bwMode="auto">
          <a:xfrm>
            <a:off x="-1" y="179388"/>
            <a:ext cx="10080625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73080" rIns="90000" bIns="450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solidFill>
                  <a:srgbClr val="000000"/>
                </a:solidFill>
              </a:rPr>
              <a:t>I riunione con CAEN - Power System dei muoni di ATLAS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17414" name="Text Box 2"/>
          <p:cNvSpPr txBox="1">
            <a:spLocks noChangeArrowheads="1"/>
          </p:cNvSpPr>
          <p:nvPr/>
        </p:nvSpPr>
        <p:spPr bwMode="auto">
          <a:xfrm>
            <a:off x="215776" y="971525"/>
            <a:ext cx="9432925" cy="50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6" name="Segnaposto data 8"/>
          <p:cNvSpPr>
            <a:spLocks noGrp="1"/>
          </p:cNvSpPr>
          <p:nvPr>
            <p:ph type="dt" sz="quarter" idx="10"/>
          </p:nvPr>
        </p:nvSpPr>
        <p:spPr bwMode="auto">
          <a:xfrm>
            <a:off x="503238" y="7042150"/>
            <a:ext cx="2344737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>
                <a:solidFill>
                  <a:schemeClr val="tx1"/>
                </a:solidFill>
              </a:rPr>
              <a:t>17 novembre 2022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417" name="Segnaposto piè di pagina 9"/>
          <p:cNvSpPr>
            <a:spLocks noGrp="1"/>
          </p:cNvSpPr>
          <p:nvPr>
            <p:ph type="ftr" sz="quarter" idx="11"/>
          </p:nvPr>
        </p:nvSpPr>
        <p:spPr bwMode="auto">
          <a:xfrm>
            <a:off x="2736056" y="7042150"/>
            <a:ext cx="4752528" cy="5175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>
                <a:solidFill>
                  <a:schemeClr val="tx1"/>
                </a:solidFill>
              </a:rPr>
              <a:t>I riunione con Caen - A. Lanza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31800" y="1115541"/>
            <a:ext cx="9361040" cy="2124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tx1"/>
                </a:solidFill>
              </a:rPr>
              <a:t>Qualifiche prototipi</a:t>
            </a:r>
          </a:p>
          <a:p>
            <a:pPr algn="ctr"/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000" dirty="0">
                <a:solidFill>
                  <a:schemeClr val="tx1"/>
                </a:solidFill>
              </a:rPr>
              <a:t>Test in radiazione: tutto a CHARM se possibile. Dopo discussione con </a:t>
            </a:r>
            <a:r>
              <a:rPr lang="it-IT" sz="2000" dirty="0" err="1">
                <a:solidFill>
                  <a:schemeClr val="tx1"/>
                </a:solidFill>
              </a:rPr>
              <a:t>Danzeca</a:t>
            </a:r>
            <a:r>
              <a:rPr lang="it-IT" sz="2000" dirty="0">
                <a:solidFill>
                  <a:schemeClr val="tx1"/>
                </a:solidFill>
              </a:rPr>
              <a:t>, accordo per tre richieste di un turno al mese, da maggio a luglio</a:t>
            </a:r>
          </a:p>
          <a:p>
            <a:endParaRPr lang="it-IT" sz="2000" dirty="0">
              <a:solidFill>
                <a:schemeClr val="tx1"/>
              </a:solidFill>
            </a:endParaRPr>
          </a:p>
          <a:p>
            <a:endParaRPr lang="it-IT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1"/>
                </a:solidFill>
              </a:rPr>
              <a:t>Test in B: tutto a MNP17 (</a:t>
            </a:r>
            <a:r>
              <a:rPr lang="it-IT" dirty="0" err="1">
                <a:solidFill>
                  <a:schemeClr val="tx1"/>
                </a:solidFill>
              </a:rPr>
              <a:t>Blg</a:t>
            </a:r>
            <a:r>
              <a:rPr lang="it-IT" dirty="0">
                <a:solidFill>
                  <a:schemeClr val="tx1"/>
                </a:solidFill>
              </a:rPr>
              <a:t> 168)</a:t>
            </a:r>
          </a:p>
        </p:txBody>
      </p:sp>
    </p:spTree>
    <p:extLst>
      <p:ext uri="{BB962C8B-B14F-4D97-AF65-F5344CB8AC3E}">
        <p14:creationId xmlns:p14="http://schemas.microsoft.com/office/powerpoint/2010/main" val="3906868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_a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621</Words>
  <Application>Microsoft Office PowerPoint</Application>
  <PresentationFormat>Personalizzato</PresentationFormat>
  <Paragraphs>77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5</vt:i4>
      </vt:variant>
    </vt:vector>
  </HeadingPairs>
  <TitlesOfParts>
    <vt:vector size="15" baseType="lpstr">
      <vt:lpstr>Arial</vt:lpstr>
      <vt:lpstr>Calibri</vt:lpstr>
      <vt:lpstr>QFKTML+HiraKakuProN-W3</vt:lpstr>
      <vt:lpstr>Times New Roman</vt:lpstr>
      <vt:lpstr>Verdana</vt:lpstr>
      <vt:lpstr>Wingdings</vt:lpstr>
      <vt:lpstr>Wingdings 2</vt:lpstr>
      <vt:lpstr>Tema9</vt:lpstr>
      <vt:lpstr>Astro</vt:lpstr>
      <vt:lpstr>Tema_ago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5.X &lt;L2 Item name&gt;</dc:title>
  <dc:creator>Massimo Corradi</dc:creator>
  <cp:lastModifiedBy>Agostino Lanza</cp:lastModifiedBy>
  <cp:revision>288</cp:revision>
  <cp:lastPrinted>1601-01-01T00:00:00Z</cp:lastPrinted>
  <dcterms:created xsi:type="dcterms:W3CDTF">2017-11-07T09:50:39Z</dcterms:created>
  <dcterms:modified xsi:type="dcterms:W3CDTF">2022-11-16T23:19:53Z</dcterms:modified>
</cp:coreProperties>
</file>