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38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090B12-6527-4416-9487-D34D8390F2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DC8D515-745A-4E7B-A28B-6D04CDA22E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497EE61-FB9A-499F-AA1C-A2AD575CC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8CF08-6465-43E5-AE76-457AAEA498FA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01CA31B-36D9-4197-ADF8-0A93322FC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13B298F-BD43-4E12-B063-328A2E8A3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C468C-6ED2-48AB-9A83-D63376CAC3A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411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C81B5E-9494-428D-AFF7-EEAEC94D5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7ECE695-3DA2-45F9-AEA1-584C683C41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6A87485-1A2B-411C-8083-3AEBE829E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8CF08-6465-43E5-AE76-457AAEA498FA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C2128E3-03A3-4002-8956-5C366FE06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F9B214C-BA79-4EC1-A93A-72D999E99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C468C-6ED2-48AB-9A83-D63376CAC3A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885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36959669-C73F-4D8E-A2CF-3D824417E2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A413964-CBC4-4678-9943-7C147936E0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B4B6AFC-52FB-4BC7-8E1B-5B3843524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8CF08-6465-43E5-AE76-457AAEA498FA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9FE925D-6480-4151-9E91-2011B61D6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BAE27FB-AC9A-4837-94E8-3D8A93F8A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C468C-6ED2-48AB-9A83-D63376CAC3A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68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E7FF988-7369-42F6-A621-A9C66EE93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7FEB831-E289-4A57-AE72-B84B4D5A7D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8755442-7124-40E7-ADDD-E6127272C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8CF08-6465-43E5-AE76-457AAEA498FA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474F6F7-468F-4615-8A27-EF6B5FEEC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93D5169-ED26-46A2-ACF1-49421E4CB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C468C-6ED2-48AB-9A83-D63376CAC3A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70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7F3745-BD5A-48A1-9D5B-DA70EC51DE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ABDF8E7-E799-4872-9F7B-6C383BF905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7472DDA-A994-4AC3-BDA6-33F0DBF9E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8CF08-6465-43E5-AE76-457AAEA498FA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774CC20-4FEA-4375-B4E4-039E004E5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E9B3C37-16C7-4D9E-ACEE-8880F3815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C468C-6ED2-48AB-9A83-D63376CAC3A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053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4F014AC-8472-43A8-9624-0743F494C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A92B8D-15D7-4DB6-AAED-3F6327E01F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8347B3B-3790-4DB7-8261-11DBC42AFE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09E37D7-031A-469B-B6B4-236108303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8CF08-6465-43E5-AE76-457AAEA498FA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675D502-1047-4708-94ED-00BFE8286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E4F5AB1-A701-4908-A18E-42A83518A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C468C-6ED2-48AB-9A83-D63376CAC3A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367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5EA3F90-E750-4AD9-9EC6-4AD9A3CF70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BD4434E-73EF-49BA-903F-3782D5EEF3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6CA17BD-7010-47D7-823D-6A05794D87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C3E2623E-CAA5-4678-8322-621F5D96EB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79DF7A4-C87A-46A0-944D-BF5CD12E02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FEFAFD3B-4117-4E04-A349-C8E942505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8CF08-6465-43E5-AE76-457AAEA498FA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07818444-1E56-45C3-BE4A-DA61F2DB6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F639AF1D-4252-425A-8840-52009DF88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C468C-6ED2-48AB-9A83-D63376CAC3A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439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8B8F749-5CFB-4F2B-9893-F5292A6AE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28E221D0-9E60-48A8-9B04-46ACCBBF3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8CF08-6465-43E5-AE76-457AAEA498FA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D1DC495E-F2D3-4AB7-9B38-0BAF4AC38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12F77A4-6990-48EC-A9F4-1833118C6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C468C-6ED2-48AB-9A83-D63376CAC3A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726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CAB0DC61-2C0F-403D-8749-D6AC0D517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8CF08-6465-43E5-AE76-457AAEA498FA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73D73E5F-27FB-4844-9179-DFCF1D8F1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E4CEC07-E7FE-4890-9322-D5F1B38B4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C468C-6ED2-48AB-9A83-D63376CAC3A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793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2FE1FFF-0CE2-4282-93DC-CF731962C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1F30EDC-0AA2-43DD-BAEF-9C2720A409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AF65769-0098-42EC-B87D-40C5B518DD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8D508B5-EEFA-4EAC-9DEF-95DA65F20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8CF08-6465-43E5-AE76-457AAEA498FA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8F6FA82-6ABB-4AE9-92CF-1591CAF98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86F6843-10CB-4AAF-8EFB-7885A4228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C468C-6ED2-48AB-9A83-D63376CAC3A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777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5BFAAB9-8FB4-4A15-8652-BCAA9334B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8EE3A1CA-DD5F-4C1A-B302-46B85D252C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A186404-D34E-469F-BD73-FCC7E68222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A47C1FD-0A24-457B-BCA9-AE63B71D4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8CF08-6465-43E5-AE76-457AAEA498FA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E35C471-EC80-4441-8F76-F5D1B1FD5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B3D5BFD-C384-437A-8D93-B018BDCAD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C468C-6ED2-48AB-9A83-D63376CAC3A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796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1924F0A6-A3D2-4718-B760-5011509D0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D051BF6-F3D2-4456-9DCD-A20172722F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DBB8D91-C2FB-4B7B-9769-C7A5D52A80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8CF08-6465-43E5-AE76-457AAEA498FA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883BBF7-40D5-492F-817F-5C4DAACAC0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52C84A7-97C9-4F36-8A72-237FA5EC9B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8C468C-6ED2-48AB-9A83-D63376CAC3A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294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C06A36-50A3-42E7-883E-1DE9ABA3261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9596968E-B1E1-4583-AE0B-425C63B2CEA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EB87EDC8-4834-4EC5-80A3-96455165B3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4790" y="0"/>
            <a:ext cx="994241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35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8283B0A-C84C-4359-A749-B39971239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77F5D46-E4C7-4732-88FD-6C88A6323A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5DF57241-C19C-486C-9F94-4A0DB43795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3203" y="0"/>
            <a:ext cx="868559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7250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Edoardo Mancini</dc:creator>
  <cp:lastModifiedBy>Edoardo Mancini</cp:lastModifiedBy>
  <cp:revision>2</cp:revision>
  <dcterms:created xsi:type="dcterms:W3CDTF">2022-11-16T10:18:49Z</dcterms:created>
  <dcterms:modified xsi:type="dcterms:W3CDTF">2022-11-16T10:30:04Z</dcterms:modified>
</cp:coreProperties>
</file>