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17_BB78109E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0"/>
  </p:notesMasterIdLst>
  <p:sldIdLst>
    <p:sldId id="256" r:id="rId2"/>
    <p:sldId id="259" r:id="rId3"/>
    <p:sldId id="260" r:id="rId4"/>
    <p:sldId id="261" r:id="rId5"/>
    <p:sldId id="263" r:id="rId6"/>
    <p:sldId id="267" r:id="rId7"/>
    <p:sldId id="268" r:id="rId8"/>
    <p:sldId id="269" r:id="rId9"/>
    <p:sldId id="270" r:id="rId10"/>
    <p:sldId id="271" r:id="rId11"/>
    <p:sldId id="273" r:id="rId12"/>
    <p:sldId id="274" r:id="rId13"/>
    <p:sldId id="275" r:id="rId14"/>
    <p:sldId id="276" r:id="rId15"/>
    <p:sldId id="285" r:id="rId16"/>
    <p:sldId id="277" r:id="rId17"/>
    <p:sldId id="279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F8FB70-7CC3-3013-B6DE-5C10B9CC29C2}" name="Rocco Paparella" initials="RP" userId="S::paparell@infn.it::95b00fd9-e3ce-43f4-a149-1ce256afa8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969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DD7D68-2A3B-412C-AA38-822659C7D154}" v="1307" dt="2022-12-20T09:56:30.570"/>
    <p1510:client id="{FB7D8372-BAEB-F8D2-0053-E1FED3264D05}" v="522" dt="2022-12-19T17:22:26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e Sertore" userId="9c0ab5f7-81cb-4f3e-8f35-37302c927a17" providerId="ADAL" clId="{01DD7D68-2A3B-412C-AA38-822659C7D154}"/>
    <pc:docChg chg="undo custSel addSld modSld sldOrd">
      <pc:chgData name="Daniele Sertore" userId="9c0ab5f7-81cb-4f3e-8f35-37302c927a17" providerId="ADAL" clId="{01DD7D68-2A3B-412C-AA38-822659C7D154}" dt="2022-12-20T09:56:46.903" v="1355" actId="1076"/>
      <pc:docMkLst>
        <pc:docMk/>
      </pc:docMkLst>
      <pc:sldChg chg="modSp mod">
        <pc:chgData name="Daniele Sertore" userId="9c0ab5f7-81cb-4f3e-8f35-37302c927a17" providerId="ADAL" clId="{01DD7D68-2A3B-412C-AA38-822659C7D154}" dt="2022-12-19T08:58:35.994" v="141" actId="1076"/>
        <pc:sldMkLst>
          <pc:docMk/>
          <pc:sldMk cId="3796806835" sldId="256"/>
        </pc:sldMkLst>
        <pc:spChg chg="mod">
          <ac:chgData name="Daniele Sertore" userId="9c0ab5f7-81cb-4f3e-8f35-37302c927a17" providerId="ADAL" clId="{01DD7D68-2A3B-412C-AA38-822659C7D154}" dt="2022-12-19T08:58:35.994" v="141" actId="1076"/>
          <ac:spMkLst>
            <pc:docMk/>
            <pc:sldMk cId="3796806835" sldId="256"/>
            <ac:spMk id="2" creationId="{1DD56AE8-519B-E22B-FEAF-F1EA57B51204}"/>
          </ac:spMkLst>
        </pc:spChg>
        <pc:spChg chg="mod">
          <ac:chgData name="Daniele Sertore" userId="9c0ab5f7-81cb-4f3e-8f35-37302c927a17" providerId="ADAL" clId="{01DD7D68-2A3B-412C-AA38-822659C7D154}" dt="2022-12-19T08:58:24.866" v="138" actId="1076"/>
          <ac:spMkLst>
            <pc:docMk/>
            <pc:sldMk cId="3796806835" sldId="256"/>
            <ac:spMk id="3" creationId="{0F8BCE29-A4B6-22F9-DAF3-6512C06C80EE}"/>
          </ac:spMkLst>
        </pc:spChg>
      </pc:sldChg>
      <pc:sldChg chg="delSp modSp mod">
        <pc:chgData name="Daniele Sertore" userId="9c0ab5f7-81cb-4f3e-8f35-37302c927a17" providerId="ADAL" clId="{01DD7D68-2A3B-412C-AA38-822659C7D154}" dt="2022-12-19T09:47:25.211" v="1075" actId="14100"/>
        <pc:sldMkLst>
          <pc:docMk/>
          <pc:sldMk cId="1893231486" sldId="258"/>
        </pc:sldMkLst>
        <pc:spChg chg="del">
          <ac:chgData name="Daniele Sertore" userId="9c0ab5f7-81cb-4f3e-8f35-37302c927a17" providerId="ADAL" clId="{01DD7D68-2A3B-412C-AA38-822659C7D154}" dt="2022-12-19T09:47:11.229" v="1073" actId="478"/>
          <ac:spMkLst>
            <pc:docMk/>
            <pc:sldMk cId="1893231486" sldId="258"/>
            <ac:spMk id="5" creationId="{4CBD72C5-56D9-6125-2AF8-CEF6715079E4}"/>
          </ac:spMkLst>
        </pc:spChg>
        <pc:picChg chg="mod">
          <ac:chgData name="Daniele Sertore" userId="9c0ab5f7-81cb-4f3e-8f35-37302c927a17" providerId="ADAL" clId="{01DD7D68-2A3B-412C-AA38-822659C7D154}" dt="2022-12-19T09:47:25.211" v="1075" actId="14100"/>
          <ac:picMkLst>
            <pc:docMk/>
            <pc:sldMk cId="1893231486" sldId="258"/>
            <ac:picMk id="83" creationId="{00000000-0000-0000-0000-000000000000}"/>
          </ac:picMkLst>
        </pc:picChg>
      </pc:sldChg>
      <pc:sldChg chg="addSp delSp modSp mod delAnim modAnim">
        <pc:chgData name="Daniele Sertore" userId="9c0ab5f7-81cb-4f3e-8f35-37302c927a17" providerId="ADAL" clId="{01DD7D68-2A3B-412C-AA38-822659C7D154}" dt="2022-12-19T09:50:20.021" v="1256" actId="20577"/>
        <pc:sldMkLst>
          <pc:docMk/>
          <pc:sldMk cId="1140164839" sldId="259"/>
        </pc:sldMkLst>
        <pc:spChg chg="mod ord">
          <ac:chgData name="Daniele Sertore" userId="9c0ab5f7-81cb-4f3e-8f35-37302c927a17" providerId="ADAL" clId="{01DD7D68-2A3B-412C-AA38-822659C7D154}" dt="2022-12-19T09:47:58.235" v="1079" actId="167"/>
          <ac:spMkLst>
            <pc:docMk/>
            <pc:sldMk cId="1140164839" sldId="259"/>
            <ac:spMk id="2" creationId="{00000000-0000-0000-0000-000000000000}"/>
          </ac:spMkLst>
        </pc:spChg>
        <pc:spChg chg="add mod">
          <ac:chgData name="Daniele Sertore" userId="9c0ab5f7-81cb-4f3e-8f35-37302c927a17" providerId="ADAL" clId="{01DD7D68-2A3B-412C-AA38-822659C7D154}" dt="2022-12-19T09:50:20.021" v="1256" actId="20577"/>
          <ac:spMkLst>
            <pc:docMk/>
            <pc:sldMk cId="1140164839" sldId="259"/>
            <ac:spMk id="6" creationId="{46E8715A-D77E-07FD-5F94-46FA6FD6B132}"/>
          </ac:spMkLst>
        </pc:spChg>
        <pc:spChg chg="mod">
          <ac:chgData name="Daniele Sertore" userId="9c0ab5f7-81cb-4f3e-8f35-37302c927a17" providerId="ADAL" clId="{01DD7D68-2A3B-412C-AA38-822659C7D154}" dt="2022-12-19T09:48:02.060" v="1080" actId="1076"/>
          <ac:spMkLst>
            <pc:docMk/>
            <pc:sldMk cId="1140164839" sldId="259"/>
            <ac:spMk id="7" creationId="{BEEA710A-579A-2C25-F363-86F69AFD2885}"/>
          </ac:spMkLst>
        </pc:spChg>
        <pc:spChg chg="mod topLvl">
          <ac:chgData name="Daniele Sertore" userId="9c0ab5f7-81cb-4f3e-8f35-37302c927a17" providerId="ADAL" clId="{01DD7D68-2A3B-412C-AA38-822659C7D154}" dt="2022-12-19T09:02:06.527" v="150" actId="164"/>
          <ac:spMkLst>
            <pc:docMk/>
            <pc:sldMk cId="1140164839" sldId="259"/>
            <ac:spMk id="19" creationId="{A786C9A7-A842-DB60-F794-4DA859A5F4D4}"/>
          </ac:spMkLst>
        </pc:spChg>
        <pc:spChg chg="del topLvl">
          <ac:chgData name="Daniele Sertore" userId="9c0ab5f7-81cb-4f3e-8f35-37302c927a17" providerId="ADAL" clId="{01DD7D68-2A3B-412C-AA38-822659C7D154}" dt="2022-12-19T09:00:49.407" v="142" actId="478"/>
          <ac:spMkLst>
            <pc:docMk/>
            <pc:sldMk cId="1140164839" sldId="259"/>
            <ac:spMk id="20" creationId="{C2C65E25-1294-44E2-9C48-EB86959C5A2B}"/>
          </ac:spMkLst>
        </pc:spChg>
        <pc:grpChg chg="add mod">
          <ac:chgData name="Daniele Sertore" userId="9c0ab5f7-81cb-4f3e-8f35-37302c927a17" providerId="ADAL" clId="{01DD7D68-2A3B-412C-AA38-822659C7D154}" dt="2022-12-19T09:47:46.988" v="1077" actId="1076"/>
          <ac:grpSpMkLst>
            <pc:docMk/>
            <pc:sldMk cId="1140164839" sldId="259"/>
            <ac:grpSpMk id="3" creationId="{8B775F42-C86E-88D7-6F59-EE3BDD4DE130}"/>
          </ac:grpSpMkLst>
        </pc:grpChg>
        <pc:grpChg chg="del">
          <ac:chgData name="Daniele Sertore" userId="9c0ab5f7-81cb-4f3e-8f35-37302c927a17" providerId="ADAL" clId="{01DD7D68-2A3B-412C-AA38-822659C7D154}" dt="2022-12-19T09:00:49.407" v="142" actId="478"/>
          <ac:grpSpMkLst>
            <pc:docMk/>
            <pc:sldMk cId="1140164839" sldId="259"/>
            <ac:grpSpMk id="21" creationId="{5C7B425D-3113-72F0-CCEE-2785591EB108}"/>
          </ac:grpSpMkLst>
        </pc:grpChg>
        <pc:picChg chg="mod">
          <ac:chgData name="Daniele Sertore" userId="9c0ab5f7-81cb-4f3e-8f35-37302c927a17" providerId="ADAL" clId="{01DD7D68-2A3B-412C-AA38-822659C7D154}" dt="2022-12-19T09:47:49.988" v="1078" actId="1076"/>
          <ac:picMkLst>
            <pc:docMk/>
            <pc:sldMk cId="1140164839" sldId="259"/>
            <ac:picMk id="5" creationId="{259C398B-61D1-1BF1-E7CA-7964A9CEA1D7}"/>
          </ac:picMkLst>
        </pc:picChg>
        <pc:picChg chg="mod">
          <ac:chgData name="Daniele Sertore" userId="9c0ab5f7-81cb-4f3e-8f35-37302c927a17" providerId="ADAL" clId="{01DD7D68-2A3B-412C-AA38-822659C7D154}" dt="2022-12-19T09:02:06.527" v="150" actId="164"/>
          <ac:picMkLst>
            <pc:docMk/>
            <pc:sldMk cId="1140164839" sldId="259"/>
            <ac:picMk id="8" creationId="{9CEEBDBC-26B8-CA02-4A79-DCD6259EC542}"/>
          </ac:picMkLst>
        </pc:picChg>
      </pc:sldChg>
      <pc:sldChg chg="addSp delSp modSp mod modAnim">
        <pc:chgData name="Daniele Sertore" userId="9c0ab5f7-81cb-4f3e-8f35-37302c927a17" providerId="ADAL" clId="{01DD7D68-2A3B-412C-AA38-822659C7D154}" dt="2022-12-20T09:54:45.839" v="1312" actId="14100"/>
        <pc:sldMkLst>
          <pc:docMk/>
          <pc:sldMk cId="3396575601" sldId="260"/>
        </pc:sldMkLst>
        <pc:spChg chg="mod">
          <ac:chgData name="Daniele Sertore" userId="9c0ab5f7-81cb-4f3e-8f35-37302c927a17" providerId="ADAL" clId="{01DD7D68-2A3B-412C-AA38-822659C7D154}" dt="2022-12-19T09:02:47.361" v="159" actId="14100"/>
          <ac:spMkLst>
            <pc:docMk/>
            <pc:sldMk cId="3396575601" sldId="260"/>
            <ac:spMk id="5" creationId="{DEA73819-55E4-BCFD-B0B7-36038077D6F4}"/>
          </ac:spMkLst>
        </pc:spChg>
        <pc:spChg chg="add mod">
          <ac:chgData name="Daniele Sertore" userId="9c0ab5f7-81cb-4f3e-8f35-37302c927a17" providerId="ADAL" clId="{01DD7D68-2A3B-412C-AA38-822659C7D154}" dt="2022-12-19T09:05:08.289" v="170" actId="14100"/>
          <ac:spMkLst>
            <pc:docMk/>
            <pc:sldMk cId="3396575601" sldId="260"/>
            <ac:spMk id="6" creationId="{BC6D9133-758B-5CCC-A39C-BDE140DCAA38}"/>
          </ac:spMkLst>
        </pc:spChg>
        <pc:spChg chg="add del mod">
          <ac:chgData name="Daniele Sertore" userId="9c0ab5f7-81cb-4f3e-8f35-37302c927a17" providerId="ADAL" clId="{01DD7D68-2A3B-412C-AA38-822659C7D154}" dt="2022-12-19T09:05:26.918" v="175"/>
          <ac:spMkLst>
            <pc:docMk/>
            <pc:sldMk cId="3396575601" sldId="260"/>
            <ac:spMk id="7" creationId="{A6593C91-089C-80DD-0E20-0C4F6B48121C}"/>
          </ac:spMkLst>
        </pc:spChg>
        <pc:spChg chg="mod">
          <ac:chgData name="Daniele Sertore" userId="9c0ab5f7-81cb-4f3e-8f35-37302c927a17" providerId="ADAL" clId="{01DD7D68-2A3B-412C-AA38-822659C7D154}" dt="2022-12-19T09:05:25.107" v="172"/>
          <ac:spMkLst>
            <pc:docMk/>
            <pc:sldMk cId="3396575601" sldId="260"/>
            <ac:spMk id="10" creationId="{C101EDF7-FED7-EBB9-B140-8A2146D15805}"/>
          </ac:spMkLst>
        </pc:spChg>
        <pc:spChg chg="add mod">
          <ac:chgData name="Daniele Sertore" userId="9c0ab5f7-81cb-4f3e-8f35-37302c927a17" providerId="ADAL" clId="{01DD7D68-2A3B-412C-AA38-822659C7D154}" dt="2022-12-19T09:08:05.201" v="214" actId="555"/>
          <ac:spMkLst>
            <pc:docMk/>
            <pc:sldMk cId="3396575601" sldId="260"/>
            <ac:spMk id="11" creationId="{014A1C26-7DE5-AFD9-5A0B-4B88A84914E6}"/>
          </ac:spMkLst>
        </pc:spChg>
        <pc:spChg chg="add mod">
          <ac:chgData name="Daniele Sertore" userId="9c0ab5f7-81cb-4f3e-8f35-37302c927a17" providerId="ADAL" clId="{01DD7D68-2A3B-412C-AA38-822659C7D154}" dt="2022-12-19T09:08:05.201" v="214" actId="555"/>
          <ac:spMkLst>
            <pc:docMk/>
            <pc:sldMk cId="3396575601" sldId="260"/>
            <ac:spMk id="12" creationId="{11CD362F-A27F-7371-1285-925CDD76205A}"/>
          </ac:spMkLst>
        </pc:spChg>
        <pc:spChg chg="add mod">
          <ac:chgData name="Daniele Sertore" userId="9c0ab5f7-81cb-4f3e-8f35-37302c927a17" providerId="ADAL" clId="{01DD7D68-2A3B-412C-AA38-822659C7D154}" dt="2022-12-19T09:08:29.840" v="216" actId="207"/>
          <ac:spMkLst>
            <pc:docMk/>
            <pc:sldMk cId="3396575601" sldId="260"/>
            <ac:spMk id="13" creationId="{C397CE44-4213-30E9-2C71-8B9158BBBC28}"/>
          </ac:spMkLst>
        </pc:spChg>
        <pc:spChg chg="add mod">
          <ac:chgData name="Daniele Sertore" userId="9c0ab5f7-81cb-4f3e-8f35-37302c927a17" providerId="ADAL" clId="{01DD7D68-2A3B-412C-AA38-822659C7D154}" dt="2022-12-19T09:08:42.840" v="219" actId="1076"/>
          <ac:spMkLst>
            <pc:docMk/>
            <pc:sldMk cId="3396575601" sldId="260"/>
            <ac:spMk id="14" creationId="{557DCA03-BE49-B22F-3136-4068728AC72F}"/>
          </ac:spMkLst>
        </pc:spChg>
        <pc:spChg chg="mod">
          <ac:chgData name="Daniele Sertore" userId="9c0ab5f7-81cb-4f3e-8f35-37302c927a17" providerId="ADAL" clId="{01DD7D68-2A3B-412C-AA38-822659C7D154}" dt="2022-12-20T09:54:45.839" v="1312" actId="14100"/>
          <ac:spMkLst>
            <pc:docMk/>
            <pc:sldMk cId="3396575601" sldId="260"/>
            <ac:spMk id="46" creationId="{61024A8E-273C-9C3A-DC3F-EF6D1424DFF2}"/>
          </ac:spMkLst>
        </pc:spChg>
        <pc:grpChg chg="add mod">
          <ac:chgData name="Daniele Sertore" userId="9c0ab5f7-81cb-4f3e-8f35-37302c927a17" providerId="ADAL" clId="{01DD7D68-2A3B-412C-AA38-822659C7D154}" dt="2022-12-19T09:02:40.083" v="157" actId="1076"/>
          <ac:grpSpMkLst>
            <pc:docMk/>
            <pc:sldMk cId="3396575601" sldId="260"/>
            <ac:grpSpMk id="2" creationId="{585942CA-3F01-FDA5-F1FE-545881B0B4A6}"/>
          </ac:grpSpMkLst>
        </pc:grpChg>
        <pc:grpChg chg="add del mod">
          <ac:chgData name="Daniele Sertore" userId="9c0ab5f7-81cb-4f3e-8f35-37302c927a17" providerId="ADAL" clId="{01DD7D68-2A3B-412C-AA38-822659C7D154}" dt="2022-12-19T09:05:26.915" v="173" actId="478"/>
          <ac:grpSpMkLst>
            <pc:docMk/>
            <pc:sldMk cId="3396575601" sldId="260"/>
            <ac:grpSpMk id="8" creationId="{9B1325E0-14BA-B6A8-D133-F26AABED7E4A}"/>
          </ac:grpSpMkLst>
        </pc:grpChg>
        <pc:grpChg chg="mod">
          <ac:chgData name="Daniele Sertore" userId="9c0ab5f7-81cb-4f3e-8f35-37302c927a17" providerId="ADAL" clId="{01DD7D68-2A3B-412C-AA38-822659C7D154}" dt="2022-12-19T09:05:04.657" v="169" actId="1076"/>
          <ac:grpSpMkLst>
            <pc:docMk/>
            <pc:sldMk cId="3396575601" sldId="260"/>
            <ac:grpSpMk id="45" creationId="{32DB1D18-22C6-40AD-EFF7-1ECE44AF779B}"/>
          </ac:grpSpMkLst>
        </pc:grpChg>
        <pc:picChg chg="mod">
          <ac:chgData name="Daniele Sertore" userId="9c0ab5f7-81cb-4f3e-8f35-37302c927a17" providerId="ADAL" clId="{01DD7D68-2A3B-412C-AA38-822659C7D154}" dt="2022-12-19T09:02:32.383" v="156"/>
          <ac:picMkLst>
            <pc:docMk/>
            <pc:sldMk cId="3396575601" sldId="260"/>
            <ac:picMk id="3" creationId="{7152079B-3D71-F110-1AC8-F55A5D78C638}"/>
          </ac:picMkLst>
        </pc:picChg>
        <pc:picChg chg="mod">
          <ac:chgData name="Daniele Sertore" userId="9c0ab5f7-81cb-4f3e-8f35-37302c927a17" providerId="ADAL" clId="{01DD7D68-2A3B-412C-AA38-822659C7D154}" dt="2022-12-19T09:05:25.107" v="172"/>
          <ac:picMkLst>
            <pc:docMk/>
            <pc:sldMk cId="3396575601" sldId="260"/>
            <ac:picMk id="9" creationId="{6722C82C-FBBB-9179-B647-AAF926097C2B}"/>
          </ac:picMkLst>
        </pc:picChg>
      </pc:sldChg>
      <pc:sldChg chg="modSp mod modAnim">
        <pc:chgData name="Daniele Sertore" userId="9c0ab5f7-81cb-4f3e-8f35-37302c927a17" providerId="ADAL" clId="{01DD7D68-2A3B-412C-AA38-822659C7D154}" dt="2022-12-19T09:13:52.381" v="268" actId="122"/>
        <pc:sldMkLst>
          <pc:docMk/>
          <pc:sldMk cId="963714470" sldId="261"/>
        </pc:sldMkLst>
        <pc:spChg chg="mod">
          <ac:chgData name="Daniele Sertore" userId="9c0ab5f7-81cb-4f3e-8f35-37302c927a17" providerId="ADAL" clId="{01DD7D68-2A3B-412C-AA38-822659C7D154}" dt="2022-12-19T09:13:52.381" v="268" actId="122"/>
          <ac:spMkLst>
            <pc:docMk/>
            <pc:sldMk cId="963714470" sldId="261"/>
            <ac:spMk id="2" creationId="{00000000-0000-0000-0000-000000000000}"/>
          </ac:spMkLst>
        </pc:spChg>
        <pc:spChg chg="mod">
          <ac:chgData name="Daniele Sertore" userId="9c0ab5f7-81cb-4f3e-8f35-37302c927a17" providerId="ADAL" clId="{01DD7D68-2A3B-412C-AA38-822659C7D154}" dt="2022-12-19T09:09:27.600" v="222" actId="14100"/>
          <ac:spMkLst>
            <pc:docMk/>
            <pc:sldMk cId="963714470" sldId="261"/>
            <ac:spMk id="4" creationId="{00000000-0000-0000-0000-000000000000}"/>
          </ac:spMkLst>
        </pc:spChg>
      </pc:sldChg>
      <pc:sldChg chg="ord">
        <pc:chgData name="Daniele Sertore" userId="9c0ab5f7-81cb-4f3e-8f35-37302c927a17" providerId="ADAL" clId="{01DD7D68-2A3B-412C-AA38-822659C7D154}" dt="2022-12-19T09:10:22.572" v="230"/>
        <pc:sldMkLst>
          <pc:docMk/>
          <pc:sldMk cId="2921691343" sldId="262"/>
        </pc:sldMkLst>
      </pc:sldChg>
      <pc:sldChg chg="delSp modSp mod modClrScheme modAnim chgLayout">
        <pc:chgData name="Daniele Sertore" userId="9c0ab5f7-81cb-4f3e-8f35-37302c927a17" providerId="ADAL" clId="{01DD7D68-2A3B-412C-AA38-822659C7D154}" dt="2022-12-19T09:13:38.320" v="264" actId="478"/>
        <pc:sldMkLst>
          <pc:docMk/>
          <pc:sldMk cId="1862807002" sldId="263"/>
        </pc:sldMkLst>
        <pc:spChg chg="mod ord">
          <ac:chgData name="Daniele Sertore" userId="9c0ab5f7-81cb-4f3e-8f35-37302c927a17" providerId="ADAL" clId="{01DD7D68-2A3B-412C-AA38-822659C7D154}" dt="2022-12-19T09:11:30.620" v="249" actId="2711"/>
          <ac:spMkLst>
            <pc:docMk/>
            <pc:sldMk cId="1862807002" sldId="263"/>
            <ac:spMk id="2" creationId="{00000000-0000-0000-0000-000000000000}"/>
          </ac:spMkLst>
        </pc:spChg>
        <pc:spChg chg="del mod ord">
          <ac:chgData name="Daniele Sertore" userId="9c0ab5f7-81cb-4f3e-8f35-37302c927a17" providerId="ADAL" clId="{01DD7D68-2A3B-412C-AA38-822659C7D154}" dt="2022-12-19T09:13:38.320" v="264" actId="478"/>
          <ac:spMkLst>
            <pc:docMk/>
            <pc:sldMk cId="1862807002" sldId="263"/>
            <ac:spMk id="3" creationId="{00000000-0000-0000-0000-000000000000}"/>
          </ac:spMkLst>
        </pc:spChg>
        <pc:spChg chg="mod ord">
          <ac:chgData name="Daniele Sertore" userId="9c0ab5f7-81cb-4f3e-8f35-37302c927a17" providerId="ADAL" clId="{01DD7D68-2A3B-412C-AA38-822659C7D154}" dt="2022-12-19T09:10:48.952" v="238" actId="14100"/>
          <ac:spMkLst>
            <pc:docMk/>
            <pc:sldMk cId="1862807002" sldId="263"/>
            <ac:spMk id="4" creationId="{00000000-0000-0000-0000-000000000000}"/>
          </ac:spMkLst>
        </pc:spChg>
      </pc:sldChg>
      <pc:sldChg chg="ord">
        <pc:chgData name="Daniele Sertore" userId="9c0ab5f7-81cb-4f3e-8f35-37302c927a17" providerId="ADAL" clId="{01DD7D68-2A3B-412C-AA38-822659C7D154}" dt="2022-12-19T09:12:30.229" v="251"/>
        <pc:sldMkLst>
          <pc:docMk/>
          <pc:sldMk cId="1888728259" sldId="264"/>
        </pc:sldMkLst>
      </pc:sldChg>
      <pc:sldChg chg="ord">
        <pc:chgData name="Daniele Sertore" userId="9c0ab5f7-81cb-4f3e-8f35-37302c927a17" providerId="ADAL" clId="{01DD7D68-2A3B-412C-AA38-822659C7D154}" dt="2022-12-19T09:12:30.229" v="251"/>
        <pc:sldMkLst>
          <pc:docMk/>
          <pc:sldMk cId="455719717" sldId="265"/>
        </pc:sldMkLst>
      </pc:sldChg>
      <pc:sldChg chg="ord">
        <pc:chgData name="Daniele Sertore" userId="9c0ab5f7-81cb-4f3e-8f35-37302c927a17" providerId="ADAL" clId="{01DD7D68-2A3B-412C-AA38-822659C7D154}" dt="2022-12-19T09:12:30.229" v="251"/>
        <pc:sldMkLst>
          <pc:docMk/>
          <pc:sldMk cId="4287027822" sldId="266"/>
        </pc:sldMkLst>
      </pc:sldChg>
      <pc:sldChg chg="delSp modSp mod modClrScheme modAnim chgLayout">
        <pc:chgData name="Daniele Sertore" userId="9c0ab5f7-81cb-4f3e-8f35-37302c927a17" providerId="ADAL" clId="{01DD7D68-2A3B-412C-AA38-822659C7D154}" dt="2022-12-19T09:14:19.457" v="269" actId="113"/>
        <pc:sldMkLst>
          <pc:docMk/>
          <pc:sldMk cId="250670431" sldId="267"/>
        </pc:sldMkLst>
        <pc:spChg chg="mod ord">
          <ac:chgData name="Daniele Sertore" userId="9c0ab5f7-81cb-4f3e-8f35-37302c927a17" providerId="ADAL" clId="{01DD7D68-2A3B-412C-AA38-822659C7D154}" dt="2022-12-19T09:14:19.457" v="269" actId="113"/>
          <ac:spMkLst>
            <pc:docMk/>
            <pc:sldMk cId="250670431" sldId="267"/>
            <ac:spMk id="2" creationId="{00000000-0000-0000-0000-000000000000}"/>
          </ac:spMkLst>
        </pc:spChg>
        <pc:spChg chg="del mod ord">
          <ac:chgData name="Daniele Sertore" userId="9c0ab5f7-81cb-4f3e-8f35-37302c927a17" providerId="ADAL" clId="{01DD7D68-2A3B-412C-AA38-822659C7D154}" dt="2022-12-19T09:13:28.167" v="262" actId="478"/>
          <ac:spMkLst>
            <pc:docMk/>
            <pc:sldMk cId="250670431" sldId="267"/>
            <ac:spMk id="3" creationId="{00000000-0000-0000-0000-000000000000}"/>
          </ac:spMkLst>
        </pc:spChg>
        <pc:spChg chg="mod ord">
          <ac:chgData name="Daniele Sertore" userId="9c0ab5f7-81cb-4f3e-8f35-37302c927a17" providerId="ADAL" clId="{01DD7D68-2A3B-412C-AA38-822659C7D154}" dt="2022-12-19T09:12:47.083" v="254" actId="255"/>
          <ac:spMkLst>
            <pc:docMk/>
            <pc:sldMk cId="250670431" sldId="267"/>
            <ac:spMk id="4" creationId="{00000000-0000-0000-0000-000000000000}"/>
          </ac:spMkLst>
        </pc:spChg>
        <pc:grpChg chg="mod">
          <ac:chgData name="Daniele Sertore" userId="9c0ab5f7-81cb-4f3e-8f35-37302c927a17" providerId="ADAL" clId="{01DD7D68-2A3B-412C-AA38-822659C7D154}" dt="2022-12-19T09:13:33.271" v="263" actId="1076"/>
          <ac:grpSpMkLst>
            <pc:docMk/>
            <pc:sldMk cId="250670431" sldId="267"/>
            <ac:grpSpMk id="5" creationId="{8C15658C-D6F0-044C-7F95-BFA76F324D3F}"/>
          </ac:grpSpMkLst>
        </pc:grpChg>
      </pc:sldChg>
      <pc:sldChg chg="delSp modSp mod modClrScheme chgLayout">
        <pc:chgData name="Daniele Sertore" userId="9c0ab5f7-81cb-4f3e-8f35-37302c927a17" providerId="ADAL" clId="{01DD7D68-2A3B-412C-AA38-822659C7D154}" dt="2022-12-19T09:18:30.143" v="301" actId="14100"/>
        <pc:sldMkLst>
          <pc:docMk/>
          <pc:sldMk cId="1412279837" sldId="268"/>
        </pc:sldMkLst>
        <pc:spChg chg="mod ord">
          <ac:chgData name="Daniele Sertore" userId="9c0ab5f7-81cb-4f3e-8f35-37302c927a17" providerId="ADAL" clId="{01DD7D68-2A3B-412C-AA38-822659C7D154}" dt="2022-12-19T09:18:26.225" v="300" actId="20577"/>
          <ac:spMkLst>
            <pc:docMk/>
            <pc:sldMk cId="1412279837" sldId="268"/>
            <ac:spMk id="2" creationId="{00000000-0000-0000-0000-000000000000}"/>
          </ac:spMkLst>
        </pc:spChg>
        <pc:spChg chg="del mod ord">
          <ac:chgData name="Daniele Sertore" userId="9c0ab5f7-81cb-4f3e-8f35-37302c927a17" providerId="ADAL" clId="{01DD7D68-2A3B-412C-AA38-822659C7D154}" dt="2022-12-19T09:14:52.783" v="280" actId="478"/>
          <ac:spMkLst>
            <pc:docMk/>
            <pc:sldMk cId="1412279837" sldId="268"/>
            <ac:spMk id="3" creationId="{00000000-0000-0000-0000-000000000000}"/>
          </ac:spMkLst>
        </pc:spChg>
        <pc:spChg chg="mod ord">
          <ac:chgData name="Daniele Sertore" userId="9c0ab5f7-81cb-4f3e-8f35-37302c927a17" providerId="ADAL" clId="{01DD7D68-2A3B-412C-AA38-822659C7D154}" dt="2022-12-19T09:14:34.090" v="276" actId="403"/>
          <ac:spMkLst>
            <pc:docMk/>
            <pc:sldMk cId="1412279837" sldId="268"/>
            <ac:spMk id="4" creationId="{00000000-0000-0000-0000-000000000000}"/>
          </ac:spMkLst>
        </pc:spChg>
        <pc:spChg chg="mod">
          <ac:chgData name="Daniele Sertore" userId="9c0ab5f7-81cb-4f3e-8f35-37302c927a17" providerId="ADAL" clId="{01DD7D68-2A3B-412C-AA38-822659C7D154}" dt="2022-12-19T09:17:34.703" v="291" actId="1076"/>
          <ac:spMkLst>
            <pc:docMk/>
            <pc:sldMk cId="1412279837" sldId="268"/>
            <ac:spMk id="7" creationId="{DB8C41CA-181C-1075-48C4-250F824AC786}"/>
          </ac:spMkLst>
        </pc:spChg>
        <pc:spChg chg="mod">
          <ac:chgData name="Daniele Sertore" userId="9c0ab5f7-81cb-4f3e-8f35-37302c927a17" providerId="ADAL" clId="{01DD7D68-2A3B-412C-AA38-822659C7D154}" dt="2022-12-19T09:14:49.943" v="279" actId="1076"/>
          <ac:spMkLst>
            <pc:docMk/>
            <pc:sldMk cId="1412279837" sldId="268"/>
            <ac:spMk id="10" creationId="{F9FD0DFF-DF2A-E2FD-9B7B-ACA78212F30F}"/>
          </ac:spMkLst>
        </pc:spChg>
        <pc:spChg chg="mod">
          <ac:chgData name="Daniele Sertore" userId="9c0ab5f7-81cb-4f3e-8f35-37302c927a17" providerId="ADAL" clId="{01DD7D68-2A3B-412C-AA38-822659C7D154}" dt="2022-12-19T09:14:49.943" v="279" actId="1076"/>
          <ac:spMkLst>
            <pc:docMk/>
            <pc:sldMk cId="1412279837" sldId="268"/>
            <ac:spMk id="11" creationId="{56F8E97A-703C-4861-34CF-8EFE5C80AA2A}"/>
          </ac:spMkLst>
        </pc:spChg>
        <pc:picChg chg="mod">
          <ac:chgData name="Daniele Sertore" userId="9c0ab5f7-81cb-4f3e-8f35-37302c927a17" providerId="ADAL" clId="{01DD7D68-2A3B-412C-AA38-822659C7D154}" dt="2022-12-19T09:18:30.143" v="301" actId="14100"/>
          <ac:picMkLst>
            <pc:docMk/>
            <pc:sldMk cId="1412279837" sldId="268"/>
            <ac:picMk id="6" creationId="{E1F37CD5-F60B-F55C-4967-C13248F84384}"/>
          </ac:picMkLst>
        </pc:picChg>
        <pc:picChg chg="mod">
          <ac:chgData name="Daniele Sertore" userId="9c0ab5f7-81cb-4f3e-8f35-37302c927a17" providerId="ADAL" clId="{01DD7D68-2A3B-412C-AA38-822659C7D154}" dt="2022-12-19T09:17:18.447" v="286" actId="1076"/>
          <ac:picMkLst>
            <pc:docMk/>
            <pc:sldMk cId="1412279837" sldId="268"/>
            <ac:picMk id="12" creationId="{06ACAABB-8399-E97F-A302-BA91238B7891}"/>
          </ac:picMkLst>
        </pc:picChg>
      </pc:sldChg>
      <pc:sldChg chg="delSp modSp mod modClrScheme chgLayout">
        <pc:chgData name="Daniele Sertore" userId="9c0ab5f7-81cb-4f3e-8f35-37302c927a17" providerId="ADAL" clId="{01DD7D68-2A3B-412C-AA38-822659C7D154}" dt="2022-12-20T09:56:05.470" v="1332" actId="1076"/>
        <pc:sldMkLst>
          <pc:docMk/>
          <pc:sldMk cId="103986219" sldId="269"/>
        </pc:sldMkLst>
        <pc:spChg chg="mod ord">
          <ac:chgData name="Daniele Sertore" userId="9c0ab5f7-81cb-4f3e-8f35-37302c927a17" providerId="ADAL" clId="{01DD7D68-2A3B-412C-AA38-822659C7D154}" dt="2022-12-19T09:19:02.373" v="304" actId="2711"/>
          <ac:spMkLst>
            <pc:docMk/>
            <pc:sldMk cId="103986219" sldId="269"/>
            <ac:spMk id="2" creationId="{00000000-0000-0000-0000-000000000000}"/>
          </ac:spMkLst>
        </pc:spChg>
        <pc:spChg chg="del mod ord">
          <ac:chgData name="Daniele Sertore" userId="9c0ab5f7-81cb-4f3e-8f35-37302c927a17" providerId="ADAL" clId="{01DD7D68-2A3B-412C-AA38-822659C7D154}" dt="2022-12-20T09:55:56.335" v="1329" actId="478"/>
          <ac:spMkLst>
            <pc:docMk/>
            <pc:sldMk cId="103986219" sldId="269"/>
            <ac:spMk id="3" creationId="{00000000-0000-0000-0000-000000000000}"/>
          </ac:spMkLst>
        </pc:spChg>
        <pc:spChg chg="mod ord">
          <ac:chgData name="Daniele Sertore" userId="9c0ab5f7-81cb-4f3e-8f35-37302c927a17" providerId="ADAL" clId="{01DD7D68-2A3B-412C-AA38-822659C7D154}" dt="2022-12-19T09:18:57.384" v="303" actId="255"/>
          <ac:spMkLst>
            <pc:docMk/>
            <pc:sldMk cId="103986219" sldId="269"/>
            <ac:spMk id="4" creationId="{00000000-0000-0000-0000-000000000000}"/>
          </ac:spMkLst>
        </pc:spChg>
        <pc:spChg chg="mod">
          <ac:chgData name="Daniele Sertore" userId="9c0ab5f7-81cb-4f3e-8f35-37302c927a17" providerId="ADAL" clId="{01DD7D68-2A3B-412C-AA38-822659C7D154}" dt="2022-12-19T09:19:15.087" v="306" actId="1076"/>
          <ac:spMkLst>
            <pc:docMk/>
            <pc:sldMk cId="103986219" sldId="269"/>
            <ac:spMk id="8" creationId="{4966A577-5632-4090-E4E6-82873D9BA182}"/>
          </ac:spMkLst>
        </pc:spChg>
        <pc:picChg chg="mod">
          <ac:chgData name="Daniele Sertore" userId="9c0ab5f7-81cb-4f3e-8f35-37302c927a17" providerId="ADAL" clId="{01DD7D68-2A3B-412C-AA38-822659C7D154}" dt="2022-12-20T09:56:05.470" v="1332" actId="1076"/>
          <ac:picMkLst>
            <pc:docMk/>
            <pc:sldMk cId="103986219" sldId="269"/>
            <ac:picMk id="5" creationId="{773129B8-84B6-0119-3868-103550B6A8EB}"/>
          </ac:picMkLst>
        </pc:picChg>
        <pc:picChg chg="mod">
          <ac:chgData name="Daniele Sertore" userId="9c0ab5f7-81cb-4f3e-8f35-37302c927a17" providerId="ADAL" clId="{01DD7D68-2A3B-412C-AA38-822659C7D154}" dt="2022-12-20T09:56:01.574" v="1331" actId="14100"/>
          <ac:picMkLst>
            <pc:docMk/>
            <pc:sldMk cId="103986219" sldId="269"/>
            <ac:picMk id="7" creationId="{FCAEFAB1-B2DE-B350-2AC2-C51FDD0C5566}"/>
          </ac:picMkLst>
        </pc:picChg>
      </pc:sldChg>
      <pc:sldChg chg="delSp modSp mod modClrScheme chgLayout">
        <pc:chgData name="Daniele Sertore" userId="9c0ab5f7-81cb-4f3e-8f35-37302c927a17" providerId="ADAL" clId="{01DD7D68-2A3B-412C-AA38-822659C7D154}" dt="2022-12-20T09:55:52.926" v="1328" actId="478"/>
        <pc:sldMkLst>
          <pc:docMk/>
          <pc:sldMk cId="1111216138" sldId="270"/>
        </pc:sldMkLst>
        <pc:spChg chg="mod ord">
          <ac:chgData name="Daniele Sertore" userId="9c0ab5f7-81cb-4f3e-8f35-37302c927a17" providerId="ADAL" clId="{01DD7D68-2A3B-412C-AA38-822659C7D154}" dt="2022-12-19T09:20:42.280" v="327" actId="20577"/>
          <ac:spMkLst>
            <pc:docMk/>
            <pc:sldMk cId="1111216138" sldId="270"/>
            <ac:spMk id="2" creationId="{00000000-0000-0000-0000-000000000000}"/>
          </ac:spMkLst>
        </pc:spChg>
        <pc:spChg chg="del mod ord">
          <ac:chgData name="Daniele Sertore" userId="9c0ab5f7-81cb-4f3e-8f35-37302c927a17" providerId="ADAL" clId="{01DD7D68-2A3B-412C-AA38-822659C7D154}" dt="2022-12-20T09:55:52.926" v="1328" actId="478"/>
          <ac:spMkLst>
            <pc:docMk/>
            <pc:sldMk cId="1111216138" sldId="270"/>
            <ac:spMk id="3" creationId="{00000000-0000-0000-0000-000000000000}"/>
          </ac:spMkLst>
        </pc:spChg>
        <pc:spChg chg="mod ord">
          <ac:chgData name="Daniele Sertore" userId="9c0ab5f7-81cb-4f3e-8f35-37302c927a17" providerId="ADAL" clId="{01DD7D68-2A3B-412C-AA38-822659C7D154}" dt="2022-12-19T09:19:52.175" v="309" actId="255"/>
          <ac:spMkLst>
            <pc:docMk/>
            <pc:sldMk cId="1111216138" sldId="270"/>
            <ac:spMk id="4" creationId="{00000000-0000-0000-0000-000000000000}"/>
          </ac:spMkLst>
        </pc:spChg>
        <pc:graphicFrameChg chg="mod">
          <ac:chgData name="Daniele Sertore" userId="9c0ab5f7-81cb-4f3e-8f35-37302c927a17" providerId="ADAL" clId="{01DD7D68-2A3B-412C-AA38-822659C7D154}" dt="2022-12-19T09:20:07.487" v="311" actId="1076"/>
          <ac:graphicFrameMkLst>
            <pc:docMk/>
            <pc:sldMk cId="1111216138" sldId="270"/>
            <ac:graphicFrameMk id="5" creationId="{6C07398A-A52C-BDFB-04F6-A95AF5BEF7EB}"/>
          </ac:graphicFrameMkLst>
        </pc:graphicFrameChg>
      </pc:sldChg>
      <pc:sldChg chg="delSp modSp mod modClrScheme modAnim chgLayout">
        <pc:chgData name="Daniele Sertore" userId="9c0ab5f7-81cb-4f3e-8f35-37302c927a17" providerId="ADAL" clId="{01DD7D68-2A3B-412C-AA38-822659C7D154}" dt="2022-12-19T09:22:05.631" v="342" actId="179"/>
        <pc:sldMkLst>
          <pc:docMk/>
          <pc:sldMk cId="3844445819" sldId="271"/>
        </pc:sldMkLst>
        <pc:spChg chg="mod ord">
          <ac:chgData name="Daniele Sertore" userId="9c0ab5f7-81cb-4f3e-8f35-37302c927a17" providerId="ADAL" clId="{01DD7D68-2A3B-412C-AA38-822659C7D154}" dt="2022-12-19T09:22:05.631" v="342" actId="179"/>
          <ac:spMkLst>
            <pc:docMk/>
            <pc:sldMk cId="3844445819" sldId="271"/>
            <ac:spMk id="2" creationId="{00000000-0000-0000-0000-000000000000}"/>
          </ac:spMkLst>
        </pc:spChg>
        <pc:spChg chg="del mod ord">
          <ac:chgData name="Daniele Sertore" userId="9c0ab5f7-81cb-4f3e-8f35-37302c927a17" providerId="ADAL" clId="{01DD7D68-2A3B-412C-AA38-822659C7D154}" dt="2022-12-19T09:21:56.142" v="339" actId="478"/>
          <ac:spMkLst>
            <pc:docMk/>
            <pc:sldMk cId="3844445819" sldId="271"/>
            <ac:spMk id="3" creationId="{00000000-0000-0000-0000-000000000000}"/>
          </ac:spMkLst>
        </pc:spChg>
        <pc:spChg chg="mod ord">
          <ac:chgData name="Daniele Sertore" userId="9c0ab5f7-81cb-4f3e-8f35-37302c927a17" providerId="ADAL" clId="{01DD7D68-2A3B-412C-AA38-822659C7D154}" dt="2022-12-19T09:21:03.826" v="330" actId="255"/>
          <ac:spMkLst>
            <pc:docMk/>
            <pc:sldMk cId="3844445819" sldId="271"/>
            <ac:spMk id="4" creationId="{00000000-0000-0000-0000-000000000000}"/>
          </ac:spMkLst>
        </pc:spChg>
        <pc:spChg chg="mod">
          <ac:chgData name="Daniele Sertore" userId="9c0ab5f7-81cb-4f3e-8f35-37302c927a17" providerId="ADAL" clId="{01DD7D68-2A3B-412C-AA38-822659C7D154}" dt="2022-12-19T09:21:46.422" v="337" actId="1076"/>
          <ac:spMkLst>
            <pc:docMk/>
            <pc:sldMk cId="3844445819" sldId="271"/>
            <ac:spMk id="11" creationId="{6BE09835-0E06-B38B-6D4A-90E0AFD4B696}"/>
          </ac:spMkLst>
        </pc:spChg>
        <pc:grpChg chg="mod">
          <ac:chgData name="Daniele Sertore" userId="9c0ab5f7-81cb-4f3e-8f35-37302c927a17" providerId="ADAL" clId="{01DD7D68-2A3B-412C-AA38-822659C7D154}" dt="2022-12-19T09:21:51.758" v="338" actId="1076"/>
          <ac:grpSpMkLst>
            <pc:docMk/>
            <pc:sldMk cId="3844445819" sldId="271"/>
            <ac:grpSpMk id="6" creationId="{27181E8D-5F60-8F2B-0B0E-D3F54AD8ECB0}"/>
          </ac:grpSpMkLst>
        </pc:grpChg>
        <pc:graphicFrameChg chg="mod">
          <ac:chgData name="Daniele Sertore" userId="9c0ab5f7-81cb-4f3e-8f35-37302c927a17" providerId="ADAL" clId="{01DD7D68-2A3B-412C-AA38-822659C7D154}" dt="2022-12-19T09:21:34.886" v="335" actId="1076"/>
          <ac:graphicFrameMkLst>
            <pc:docMk/>
            <pc:sldMk cId="3844445819" sldId="271"/>
            <ac:graphicFrameMk id="5" creationId="{9D033310-DDBC-445F-395F-2D660498B068}"/>
          </ac:graphicFrameMkLst>
        </pc:graphicFrameChg>
        <pc:picChg chg="mod">
          <ac:chgData name="Daniele Sertore" userId="9c0ab5f7-81cb-4f3e-8f35-37302c927a17" providerId="ADAL" clId="{01DD7D68-2A3B-412C-AA38-822659C7D154}" dt="2022-12-19T09:21:39.416" v="336" actId="1076"/>
          <ac:picMkLst>
            <pc:docMk/>
            <pc:sldMk cId="3844445819" sldId="271"/>
            <ac:picMk id="7" creationId="{CBA3F836-BB2D-8EB4-9686-BC1C56BAA9AB}"/>
          </ac:picMkLst>
        </pc:picChg>
      </pc:sldChg>
      <pc:sldChg chg="ord">
        <pc:chgData name="Daniele Sertore" userId="9c0ab5f7-81cb-4f3e-8f35-37302c927a17" providerId="ADAL" clId="{01DD7D68-2A3B-412C-AA38-822659C7D154}" dt="2022-12-19T09:22:25.634" v="344"/>
        <pc:sldMkLst>
          <pc:docMk/>
          <pc:sldMk cId="3065896030" sldId="272"/>
        </pc:sldMkLst>
      </pc:sldChg>
      <pc:sldChg chg="delSp modSp mod modClrScheme chgLayout">
        <pc:chgData name="Daniele Sertore" userId="9c0ab5f7-81cb-4f3e-8f35-37302c927a17" providerId="ADAL" clId="{01DD7D68-2A3B-412C-AA38-822659C7D154}" dt="2022-12-20T09:55:21.207" v="1323" actId="1035"/>
        <pc:sldMkLst>
          <pc:docMk/>
          <pc:sldMk cId="44381645" sldId="273"/>
        </pc:sldMkLst>
        <pc:spChg chg="mod ord">
          <ac:chgData name="Daniele Sertore" userId="9c0ab5f7-81cb-4f3e-8f35-37302c927a17" providerId="ADAL" clId="{01DD7D68-2A3B-412C-AA38-822659C7D154}" dt="2022-12-19T09:22:54.485" v="349" actId="113"/>
          <ac:spMkLst>
            <pc:docMk/>
            <pc:sldMk cId="44381645" sldId="273"/>
            <ac:spMk id="2" creationId="{00000000-0000-0000-0000-000000000000}"/>
          </ac:spMkLst>
        </pc:spChg>
        <pc:spChg chg="del mod ord">
          <ac:chgData name="Daniele Sertore" userId="9c0ab5f7-81cb-4f3e-8f35-37302c927a17" providerId="ADAL" clId="{01DD7D68-2A3B-412C-AA38-822659C7D154}" dt="2022-12-19T09:26:35.943" v="384" actId="478"/>
          <ac:spMkLst>
            <pc:docMk/>
            <pc:sldMk cId="44381645" sldId="273"/>
            <ac:spMk id="3" creationId="{00000000-0000-0000-0000-000000000000}"/>
          </ac:spMkLst>
        </pc:spChg>
        <pc:spChg chg="mod ord">
          <ac:chgData name="Daniele Sertore" userId="9c0ab5f7-81cb-4f3e-8f35-37302c927a17" providerId="ADAL" clId="{01DD7D68-2A3B-412C-AA38-822659C7D154}" dt="2022-12-19T09:22:40.433" v="346" actId="255"/>
          <ac:spMkLst>
            <pc:docMk/>
            <pc:sldMk cId="44381645" sldId="273"/>
            <ac:spMk id="4" creationId="{00000000-0000-0000-0000-000000000000}"/>
          </ac:spMkLst>
        </pc:spChg>
        <pc:spChg chg="mod">
          <ac:chgData name="Daniele Sertore" userId="9c0ab5f7-81cb-4f3e-8f35-37302c927a17" providerId="ADAL" clId="{01DD7D68-2A3B-412C-AA38-822659C7D154}" dt="2022-12-20T09:55:21.207" v="1323" actId="1035"/>
          <ac:spMkLst>
            <pc:docMk/>
            <pc:sldMk cId="44381645" sldId="273"/>
            <ac:spMk id="6" creationId="{880CFE91-2E70-55F6-C119-E9B8C3EC6A26}"/>
          </ac:spMkLst>
        </pc:spChg>
      </pc:sldChg>
      <pc:sldChg chg="delSp modSp mod modClrScheme delAnim modAnim chgLayout">
        <pc:chgData name="Daniele Sertore" userId="9c0ab5f7-81cb-4f3e-8f35-37302c927a17" providerId="ADAL" clId="{01DD7D68-2A3B-412C-AA38-822659C7D154}" dt="2022-12-19T09:26:57.892" v="389" actId="404"/>
        <pc:sldMkLst>
          <pc:docMk/>
          <pc:sldMk cId="1575233671" sldId="274"/>
        </pc:sldMkLst>
        <pc:spChg chg="mod ord">
          <ac:chgData name="Daniele Sertore" userId="9c0ab5f7-81cb-4f3e-8f35-37302c927a17" providerId="ADAL" clId="{01DD7D68-2A3B-412C-AA38-822659C7D154}" dt="2022-12-19T09:26:57.892" v="389" actId="404"/>
          <ac:spMkLst>
            <pc:docMk/>
            <pc:sldMk cId="1575233671" sldId="274"/>
            <ac:spMk id="2" creationId="{00000000-0000-0000-0000-000000000000}"/>
          </ac:spMkLst>
        </pc:spChg>
        <pc:spChg chg="del mod ord">
          <ac:chgData name="Daniele Sertore" userId="9c0ab5f7-81cb-4f3e-8f35-37302c927a17" providerId="ADAL" clId="{01DD7D68-2A3B-412C-AA38-822659C7D154}" dt="2022-12-19T09:26:27.966" v="383" actId="478"/>
          <ac:spMkLst>
            <pc:docMk/>
            <pc:sldMk cId="1575233671" sldId="274"/>
            <ac:spMk id="3" creationId="{00000000-0000-0000-0000-000000000000}"/>
          </ac:spMkLst>
        </pc:spChg>
        <pc:spChg chg="mod ord">
          <ac:chgData name="Daniele Sertore" userId="9c0ab5f7-81cb-4f3e-8f35-37302c927a17" providerId="ADAL" clId="{01DD7D68-2A3B-412C-AA38-822659C7D154}" dt="2022-12-19T09:23:44.832" v="352" actId="255"/>
          <ac:spMkLst>
            <pc:docMk/>
            <pc:sldMk cId="1575233671" sldId="274"/>
            <ac:spMk id="4" creationId="{00000000-0000-0000-0000-000000000000}"/>
          </ac:spMkLst>
        </pc:spChg>
        <pc:spChg chg="del mod">
          <ac:chgData name="Daniele Sertore" userId="9c0ab5f7-81cb-4f3e-8f35-37302c927a17" providerId="ADAL" clId="{01DD7D68-2A3B-412C-AA38-822659C7D154}" dt="2022-12-19T09:24:29.921" v="364" actId="478"/>
          <ac:spMkLst>
            <pc:docMk/>
            <pc:sldMk cId="1575233671" sldId="274"/>
            <ac:spMk id="7" creationId="{8CA3284D-727E-C077-E416-C2D0F1D50AB1}"/>
          </ac:spMkLst>
        </pc:spChg>
        <pc:picChg chg="mod">
          <ac:chgData name="Daniele Sertore" userId="9c0ab5f7-81cb-4f3e-8f35-37302c927a17" providerId="ADAL" clId="{01DD7D68-2A3B-412C-AA38-822659C7D154}" dt="2022-12-19T09:26:53.021" v="387" actId="14100"/>
          <ac:picMkLst>
            <pc:docMk/>
            <pc:sldMk cId="1575233671" sldId="274"/>
            <ac:picMk id="6" creationId="{80EAFDF3-A5D0-665A-E6EF-EC8876E9DB15}"/>
          </ac:picMkLst>
        </pc:picChg>
      </pc:sldChg>
      <pc:sldChg chg="delSp modSp mod modClrScheme chgLayout">
        <pc:chgData name="Daniele Sertore" userId="9c0ab5f7-81cb-4f3e-8f35-37302c927a17" providerId="ADAL" clId="{01DD7D68-2A3B-412C-AA38-822659C7D154}" dt="2022-12-20T09:55:38.152" v="1326" actId="403"/>
        <pc:sldMkLst>
          <pc:docMk/>
          <pc:sldMk cId="4039664174" sldId="275"/>
        </pc:sldMkLst>
        <pc:spChg chg="mod ord">
          <ac:chgData name="Daniele Sertore" userId="9c0ab5f7-81cb-4f3e-8f35-37302c927a17" providerId="ADAL" clId="{01DD7D68-2A3B-412C-AA38-822659C7D154}" dt="2022-12-20T09:55:38.152" v="1326" actId="403"/>
          <ac:spMkLst>
            <pc:docMk/>
            <pc:sldMk cId="4039664174" sldId="275"/>
            <ac:spMk id="2" creationId="{00000000-0000-0000-0000-000000000000}"/>
          </ac:spMkLst>
        </pc:spChg>
        <pc:spChg chg="del mod ord">
          <ac:chgData name="Daniele Sertore" userId="9c0ab5f7-81cb-4f3e-8f35-37302c927a17" providerId="ADAL" clId="{01DD7D68-2A3B-412C-AA38-822659C7D154}" dt="2022-12-19T09:28:13.671" v="405" actId="478"/>
          <ac:spMkLst>
            <pc:docMk/>
            <pc:sldMk cId="4039664174" sldId="275"/>
            <ac:spMk id="3" creationId="{00000000-0000-0000-0000-000000000000}"/>
          </ac:spMkLst>
        </pc:spChg>
        <pc:spChg chg="mod ord">
          <ac:chgData name="Daniele Sertore" userId="9c0ab5f7-81cb-4f3e-8f35-37302c927a17" providerId="ADAL" clId="{01DD7D68-2A3B-412C-AA38-822659C7D154}" dt="2022-12-19T09:27:20.009" v="392" actId="255"/>
          <ac:spMkLst>
            <pc:docMk/>
            <pc:sldMk cId="4039664174" sldId="275"/>
            <ac:spMk id="4" creationId="{00000000-0000-0000-0000-000000000000}"/>
          </ac:spMkLst>
        </pc:spChg>
        <pc:grpChg chg="mod">
          <ac:chgData name="Daniele Sertore" userId="9c0ab5f7-81cb-4f3e-8f35-37302c927a17" providerId="ADAL" clId="{01DD7D68-2A3B-412C-AA38-822659C7D154}" dt="2022-12-19T09:27:53.246" v="399" actId="1076"/>
          <ac:grpSpMkLst>
            <pc:docMk/>
            <pc:sldMk cId="4039664174" sldId="275"/>
            <ac:grpSpMk id="11" creationId="{58162C77-3994-A874-12BE-BB8302F3AF21}"/>
          </ac:grpSpMkLst>
        </pc:grpChg>
      </pc:sldChg>
      <pc:sldChg chg="delSp modSp mod modClrScheme chgLayout">
        <pc:chgData name="Daniele Sertore" userId="9c0ab5f7-81cb-4f3e-8f35-37302c927a17" providerId="ADAL" clId="{01DD7D68-2A3B-412C-AA38-822659C7D154}" dt="2022-12-20T09:55:46.230" v="1327" actId="478"/>
        <pc:sldMkLst>
          <pc:docMk/>
          <pc:sldMk cId="3629760492" sldId="276"/>
        </pc:sldMkLst>
        <pc:spChg chg="mod ord">
          <ac:chgData name="Daniele Sertore" userId="9c0ab5f7-81cb-4f3e-8f35-37302c927a17" providerId="ADAL" clId="{01DD7D68-2A3B-412C-AA38-822659C7D154}" dt="2022-12-19T09:28:59.246" v="411" actId="14100"/>
          <ac:spMkLst>
            <pc:docMk/>
            <pc:sldMk cId="3629760492" sldId="276"/>
            <ac:spMk id="2" creationId="{00000000-0000-0000-0000-000000000000}"/>
          </ac:spMkLst>
        </pc:spChg>
        <pc:spChg chg="del mod ord">
          <ac:chgData name="Daniele Sertore" userId="9c0ab5f7-81cb-4f3e-8f35-37302c927a17" providerId="ADAL" clId="{01DD7D68-2A3B-412C-AA38-822659C7D154}" dt="2022-12-20T09:55:46.230" v="1327" actId="478"/>
          <ac:spMkLst>
            <pc:docMk/>
            <pc:sldMk cId="3629760492" sldId="276"/>
            <ac:spMk id="3" creationId="{00000000-0000-0000-0000-000000000000}"/>
          </ac:spMkLst>
        </pc:spChg>
        <pc:spChg chg="mod ord">
          <ac:chgData name="Daniele Sertore" userId="9c0ab5f7-81cb-4f3e-8f35-37302c927a17" providerId="ADAL" clId="{01DD7D68-2A3B-412C-AA38-822659C7D154}" dt="2022-12-19T09:28:37.974" v="407" actId="255"/>
          <ac:spMkLst>
            <pc:docMk/>
            <pc:sldMk cId="3629760492" sldId="276"/>
            <ac:spMk id="4" creationId="{00000000-0000-0000-0000-000000000000}"/>
          </ac:spMkLst>
        </pc:spChg>
      </pc:sldChg>
      <pc:sldChg chg="delSp mod">
        <pc:chgData name="Daniele Sertore" userId="9c0ab5f7-81cb-4f3e-8f35-37302c927a17" providerId="ADAL" clId="{01DD7D68-2A3B-412C-AA38-822659C7D154}" dt="2022-12-19T09:52:46.044" v="1309" actId="478"/>
        <pc:sldMkLst>
          <pc:docMk/>
          <pc:sldMk cId="1393708963" sldId="277"/>
        </pc:sldMkLst>
        <pc:spChg chg="del">
          <ac:chgData name="Daniele Sertore" userId="9c0ab5f7-81cb-4f3e-8f35-37302c927a17" providerId="ADAL" clId="{01DD7D68-2A3B-412C-AA38-822659C7D154}" dt="2022-12-19T09:52:46.044" v="1309" actId="478"/>
          <ac:spMkLst>
            <pc:docMk/>
            <pc:sldMk cId="1393708963" sldId="277"/>
            <ac:spMk id="3" creationId="{00000000-0000-0000-0000-000000000000}"/>
          </ac:spMkLst>
        </pc:spChg>
      </pc:sldChg>
      <pc:sldChg chg="addSp delSp modSp mod ord modClrScheme modCm chgLayout">
        <pc:chgData name="Daniele Sertore" userId="9c0ab5f7-81cb-4f3e-8f35-37302c927a17" providerId="ADAL" clId="{01DD7D68-2A3B-412C-AA38-822659C7D154}" dt="2022-12-19T09:46:47.155" v="1072"/>
        <pc:sldMkLst>
          <pc:docMk/>
          <pc:sldMk cId="3145207966" sldId="279"/>
        </pc:sldMkLst>
        <pc:spChg chg="mod ord">
          <ac:chgData name="Daniele Sertore" userId="9c0ab5f7-81cb-4f3e-8f35-37302c927a17" providerId="ADAL" clId="{01DD7D68-2A3B-412C-AA38-822659C7D154}" dt="2022-12-19T09:44:35.430" v="1058" actId="700"/>
          <ac:spMkLst>
            <pc:docMk/>
            <pc:sldMk cId="3145207966" sldId="279"/>
            <ac:spMk id="3" creationId="{00000000-0000-0000-0000-000000000000}"/>
          </ac:spMkLst>
        </pc:spChg>
        <pc:spChg chg="mod ord">
          <ac:chgData name="Daniele Sertore" userId="9c0ab5f7-81cb-4f3e-8f35-37302c927a17" providerId="ADAL" clId="{01DD7D68-2A3B-412C-AA38-822659C7D154}" dt="2022-12-19T09:46:00.452" v="1071" actId="20577"/>
          <ac:spMkLst>
            <pc:docMk/>
            <pc:sldMk cId="3145207966" sldId="279"/>
            <ac:spMk id="4" creationId="{00000000-0000-0000-0000-000000000000}"/>
          </ac:spMkLst>
        </pc:spChg>
        <pc:spChg chg="add del mod ord">
          <ac:chgData name="Daniele Sertore" userId="9c0ab5f7-81cb-4f3e-8f35-37302c927a17" providerId="ADAL" clId="{01DD7D68-2A3B-412C-AA38-822659C7D154}" dt="2022-12-19T09:44:46.604" v="1060" actId="478"/>
          <ac:spMkLst>
            <pc:docMk/>
            <pc:sldMk cId="3145207966" sldId="279"/>
            <ac:spMk id="5" creationId="{07C02153-D519-904C-B8CC-4EAAE18EE1EE}"/>
          </ac:spMkLst>
        </pc:spChg>
        <pc:spChg chg="del mod">
          <ac:chgData name="Daniele Sertore" userId="9c0ab5f7-81cb-4f3e-8f35-37302c927a17" providerId="ADAL" clId="{01DD7D68-2A3B-412C-AA38-822659C7D154}" dt="2022-12-19T09:43:50.517" v="1048" actId="478"/>
          <ac:spMkLst>
            <pc:docMk/>
            <pc:sldMk cId="3145207966" sldId="279"/>
            <ac:spMk id="46" creationId="{61024A8E-273C-9C3A-DC3F-EF6D1424DFF2}"/>
          </ac:spMkLst>
        </pc:spChg>
        <pc:graphicFrameChg chg="mod modGraphic">
          <ac:chgData name="Daniele Sertore" userId="9c0ab5f7-81cb-4f3e-8f35-37302c927a17" providerId="ADAL" clId="{01DD7D68-2A3B-412C-AA38-822659C7D154}" dt="2022-12-19T09:45:48.891" v="1070" actId="122"/>
          <ac:graphicFrameMkLst>
            <pc:docMk/>
            <pc:sldMk cId="3145207966" sldId="279"/>
            <ac:graphicFrameMk id="2" creationId="{785D24A7-18E9-1E52-BA1E-4EED781508A0}"/>
          </ac:graphicFrameMkLst>
        </pc:graphicFrameChg>
        <pc:picChg chg="del">
          <ac:chgData name="Daniele Sertore" userId="9c0ab5f7-81cb-4f3e-8f35-37302c927a17" providerId="ADAL" clId="{01DD7D68-2A3B-412C-AA38-822659C7D154}" dt="2022-12-19T09:43:40.988" v="1045" actId="478"/>
          <ac:picMkLst>
            <pc:docMk/>
            <pc:sldMk cId="3145207966" sldId="279"/>
            <ac:picMk id="8" creationId="{72AE246D-0EBE-2F3E-741A-C2197220D263}"/>
          </ac:picMkLst>
        </pc:picChg>
        <pc:picChg chg="del">
          <ac:chgData name="Daniele Sertore" userId="9c0ab5f7-81cb-4f3e-8f35-37302c927a17" providerId="ADAL" clId="{01DD7D68-2A3B-412C-AA38-822659C7D154}" dt="2022-12-19T09:43:40.533" v="1044" actId="478"/>
          <ac:picMkLst>
            <pc:docMk/>
            <pc:sldMk cId="3145207966" sldId="279"/>
            <ac:picMk id="13" creationId="{C073D30D-F111-FBEF-AED3-A800D694D2AB}"/>
          </ac:picMkLst>
        </pc:picChg>
        <pc:cxnChg chg="del">
          <ac:chgData name="Daniele Sertore" userId="9c0ab5f7-81cb-4f3e-8f35-37302c927a17" providerId="ADAL" clId="{01DD7D68-2A3B-412C-AA38-822659C7D154}" dt="2022-12-19T09:43:47.804" v="1047" actId="478"/>
          <ac:cxnSpMkLst>
            <pc:docMk/>
            <pc:sldMk cId="3145207966" sldId="279"/>
            <ac:cxnSpMk id="10" creationId="{48C23AF4-E9F7-A944-FBAE-9A4C799CD190}"/>
          </ac:cxnSpMkLst>
        </pc:cxnChg>
      </pc:sldChg>
      <pc:sldChg chg="addSp modSp new mod">
        <pc:chgData name="Daniele Sertore" userId="9c0ab5f7-81cb-4f3e-8f35-37302c927a17" providerId="ADAL" clId="{01DD7D68-2A3B-412C-AA38-822659C7D154}" dt="2022-12-20T09:56:46.903" v="1355" actId="1076"/>
        <pc:sldMkLst>
          <pc:docMk/>
          <pc:sldMk cId="1836477459" sldId="285"/>
        </pc:sldMkLst>
        <pc:spChg chg="mod">
          <ac:chgData name="Daniele Sertore" userId="9c0ab5f7-81cb-4f3e-8f35-37302c927a17" providerId="ADAL" clId="{01DD7D68-2A3B-412C-AA38-822659C7D154}" dt="2022-12-19T09:30:58.222" v="433" actId="20577"/>
          <ac:spMkLst>
            <pc:docMk/>
            <pc:sldMk cId="1836477459" sldId="285"/>
            <ac:spMk id="2" creationId="{6354420D-5F02-3469-0454-CAAA13C7D76F}"/>
          </ac:spMkLst>
        </pc:spChg>
        <pc:spChg chg="mod">
          <ac:chgData name="Daniele Sertore" userId="9c0ab5f7-81cb-4f3e-8f35-37302c927a17" providerId="ADAL" clId="{01DD7D68-2A3B-412C-AA38-822659C7D154}" dt="2022-12-19T09:51:30.694" v="1290" actId="20577"/>
          <ac:spMkLst>
            <pc:docMk/>
            <pc:sldMk cId="1836477459" sldId="285"/>
            <ac:spMk id="3" creationId="{D1BD7A70-9712-B2E4-3140-C112FE3F82EE}"/>
          </ac:spMkLst>
        </pc:spChg>
        <pc:spChg chg="add mod">
          <ac:chgData name="Daniele Sertore" userId="9c0ab5f7-81cb-4f3e-8f35-37302c927a17" providerId="ADAL" clId="{01DD7D68-2A3B-412C-AA38-822659C7D154}" dt="2022-12-20T09:56:46.903" v="1355" actId="1076"/>
          <ac:spMkLst>
            <pc:docMk/>
            <pc:sldMk cId="1836477459" sldId="285"/>
            <ac:spMk id="4" creationId="{C2833190-F5F5-2922-E9B8-D3040C106000}"/>
          </ac:spMkLst>
        </pc:spChg>
      </pc:sldChg>
      <pc:sldChg chg="modSp new mod">
        <pc:chgData name="Daniele Sertore" userId="9c0ab5f7-81cb-4f3e-8f35-37302c927a17" providerId="ADAL" clId="{01DD7D68-2A3B-412C-AA38-822659C7D154}" dt="2022-12-19T09:52:31.199" v="1308" actId="20577"/>
        <pc:sldMkLst>
          <pc:docMk/>
          <pc:sldMk cId="2053694690" sldId="286"/>
        </pc:sldMkLst>
        <pc:spChg chg="mod">
          <ac:chgData name="Daniele Sertore" userId="9c0ab5f7-81cb-4f3e-8f35-37302c927a17" providerId="ADAL" clId="{01DD7D68-2A3B-412C-AA38-822659C7D154}" dt="2022-12-19T09:52:31.199" v="1308" actId="20577"/>
          <ac:spMkLst>
            <pc:docMk/>
            <pc:sldMk cId="2053694690" sldId="286"/>
            <ac:spMk id="2" creationId="{1B2B7884-30CB-487E-24F5-D168572D6752}"/>
          </ac:spMkLst>
        </pc:spChg>
      </pc:sldChg>
    </pc:docChg>
  </pc:docChgLst>
  <pc:docChgLst>
    <pc:chgData name="Rocco Paparella" userId="S::paparell@infn.it::95b00fd9-e3ce-43f4-a149-1ce256afa8c2" providerId="AD" clId="Web-{FB7D8372-BAEB-F8D2-0053-E1FED3264D05}"/>
    <pc:docChg chg="mod addSld delSld modSld sldOrd addMainMaster modMainMaster">
      <pc:chgData name="Rocco Paparella" userId="S::paparell@infn.it::95b00fd9-e3ce-43f4-a149-1ce256afa8c2" providerId="AD" clId="Web-{FB7D8372-BAEB-F8D2-0053-E1FED3264D05}" dt="2022-12-19T17:22:26.626" v="507" actId="1076"/>
      <pc:docMkLst>
        <pc:docMk/>
      </pc:docMkLst>
      <pc:sldChg chg="del ord">
        <pc:chgData name="Rocco Paparella" userId="S::paparell@infn.it::95b00fd9-e3ce-43f4-a149-1ce256afa8c2" providerId="AD" clId="Web-{FB7D8372-BAEB-F8D2-0053-E1FED3264D05}" dt="2022-12-19T17:18:05.860" v="488"/>
        <pc:sldMkLst>
          <pc:docMk/>
          <pc:sldMk cId="1893231486" sldId="258"/>
        </pc:sldMkLst>
      </pc:sldChg>
      <pc:sldChg chg="del">
        <pc:chgData name="Rocco Paparella" userId="S::paparell@infn.it::95b00fd9-e3ce-43f4-a149-1ce256afa8c2" providerId="AD" clId="Web-{FB7D8372-BAEB-F8D2-0053-E1FED3264D05}" dt="2022-12-19T17:18:12.141" v="495"/>
        <pc:sldMkLst>
          <pc:docMk/>
          <pc:sldMk cId="2921691343" sldId="262"/>
        </pc:sldMkLst>
      </pc:sldChg>
      <pc:sldChg chg="del">
        <pc:chgData name="Rocco Paparella" userId="S::paparell@infn.it::95b00fd9-e3ce-43f4-a149-1ce256afa8c2" providerId="AD" clId="Web-{FB7D8372-BAEB-F8D2-0053-E1FED3264D05}" dt="2022-12-19T17:18:12.157" v="498"/>
        <pc:sldMkLst>
          <pc:docMk/>
          <pc:sldMk cId="1888728259" sldId="264"/>
        </pc:sldMkLst>
      </pc:sldChg>
      <pc:sldChg chg="del">
        <pc:chgData name="Rocco Paparella" userId="S::paparell@infn.it::95b00fd9-e3ce-43f4-a149-1ce256afa8c2" providerId="AD" clId="Web-{FB7D8372-BAEB-F8D2-0053-E1FED3264D05}" dt="2022-12-19T17:18:12.157" v="497"/>
        <pc:sldMkLst>
          <pc:docMk/>
          <pc:sldMk cId="455719717" sldId="265"/>
        </pc:sldMkLst>
      </pc:sldChg>
      <pc:sldChg chg="del">
        <pc:chgData name="Rocco Paparella" userId="S::paparell@infn.it::95b00fd9-e3ce-43f4-a149-1ce256afa8c2" providerId="AD" clId="Web-{FB7D8372-BAEB-F8D2-0053-E1FED3264D05}" dt="2022-12-19T17:18:12.157" v="496"/>
        <pc:sldMkLst>
          <pc:docMk/>
          <pc:sldMk cId="4287027822" sldId="266"/>
        </pc:sldMkLst>
      </pc:sldChg>
      <pc:sldChg chg="delSp modSp">
        <pc:chgData name="Rocco Paparella" userId="S::paparell@infn.it::95b00fd9-e3ce-43f4-a149-1ce256afa8c2" providerId="AD" clId="Web-{FB7D8372-BAEB-F8D2-0053-E1FED3264D05}" dt="2022-12-19T17:22:11.453" v="505"/>
        <pc:sldMkLst>
          <pc:docMk/>
          <pc:sldMk cId="3844445819" sldId="271"/>
        </pc:sldMkLst>
        <pc:spChg chg="mod">
          <ac:chgData name="Rocco Paparella" userId="S::paparell@infn.it::95b00fd9-e3ce-43f4-a149-1ce256afa8c2" providerId="AD" clId="Web-{FB7D8372-BAEB-F8D2-0053-E1FED3264D05}" dt="2022-12-19T17:21:40.170" v="501" actId="1076"/>
          <ac:spMkLst>
            <pc:docMk/>
            <pc:sldMk cId="3844445819" sldId="271"/>
            <ac:spMk id="2" creationId="{00000000-0000-0000-0000-000000000000}"/>
          </ac:spMkLst>
        </pc:spChg>
        <pc:spChg chg="del mod">
          <ac:chgData name="Rocco Paparella" userId="S::paparell@infn.it::95b00fd9-e3ce-43f4-a149-1ce256afa8c2" providerId="AD" clId="Web-{FB7D8372-BAEB-F8D2-0053-E1FED3264D05}" dt="2022-12-19T17:21:59" v="504"/>
          <ac:spMkLst>
            <pc:docMk/>
            <pc:sldMk cId="3844445819" sldId="271"/>
            <ac:spMk id="11" creationId="{6BE09835-0E06-B38B-6D4A-90E0AFD4B696}"/>
          </ac:spMkLst>
        </pc:spChg>
        <pc:graphicFrameChg chg="mod modGraphic">
          <ac:chgData name="Rocco Paparella" userId="S::paparell@infn.it::95b00fd9-e3ce-43f4-a149-1ce256afa8c2" providerId="AD" clId="Web-{FB7D8372-BAEB-F8D2-0053-E1FED3264D05}" dt="2022-12-19T17:22:11.453" v="505"/>
          <ac:graphicFrameMkLst>
            <pc:docMk/>
            <pc:sldMk cId="3844445819" sldId="271"/>
            <ac:graphicFrameMk id="5" creationId="{9D033310-DDBC-445F-395F-2D660498B068}"/>
          </ac:graphicFrameMkLst>
        </pc:graphicFrameChg>
      </pc:sldChg>
      <pc:sldChg chg="del">
        <pc:chgData name="Rocco Paparella" userId="S::paparell@infn.it::95b00fd9-e3ce-43f4-a149-1ce256afa8c2" providerId="AD" clId="Web-{FB7D8372-BAEB-F8D2-0053-E1FED3264D05}" dt="2022-12-19T17:18:12.157" v="499"/>
        <pc:sldMkLst>
          <pc:docMk/>
          <pc:sldMk cId="3065896030" sldId="272"/>
        </pc:sldMkLst>
      </pc:sldChg>
      <pc:sldChg chg="modSp">
        <pc:chgData name="Rocco Paparella" userId="S::paparell@infn.it::95b00fd9-e3ce-43f4-a149-1ce256afa8c2" providerId="AD" clId="Web-{FB7D8372-BAEB-F8D2-0053-E1FED3264D05}" dt="2022-12-19T17:22:26.626" v="507" actId="1076"/>
        <pc:sldMkLst>
          <pc:docMk/>
          <pc:sldMk cId="44381645" sldId="273"/>
        </pc:sldMkLst>
        <pc:spChg chg="mod">
          <ac:chgData name="Rocco Paparella" userId="S::paparell@infn.it::95b00fd9-e3ce-43f4-a149-1ce256afa8c2" providerId="AD" clId="Web-{FB7D8372-BAEB-F8D2-0053-E1FED3264D05}" dt="2022-12-19T17:22:26.626" v="507" actId="1076"/>
          <ac:spMkLst>
            <pc:docMk/>
            <pc:sldMk cId="44381645" sldId="273"/>
            <ac:spMk id="6" creationId="{880CFE91-2E70-55F6-C119-E9B8C3EC6A26}"/>
          </ac:spMkLst>
        </pc:spChg>
      </pc:sldChg>
      <pc:sldChg chg="modSp">
        <pc:chgData name="Rocco Paparella" userId="S::paparell@infn.it::95b00fd9-e3ce-43f4-a149-1ce256afa8c2" providerId="AD" clId="Web-{FB7D8372-BAEB-F8D2-0053-E1FED3264D05}" dt="2022-12-19T17:17:47.390" v="487" actId="1076"/>
        <pc:sldMkLst>
          <pc:docMk/>
          <pc:sldMk cId="4039664174" sldId="275"/>
        </pc:sldMkLst>
        <pc:spChg chg="mod">
          <ac:chgData name="Rocco Paparella" userId="S::paparell@infn.it::95b00fd9-e3ce-43f4-a149-1ce256afa8c2" providerId="AD" clId="Web-{FB7D8372-BAEB-F8D2-0053-E1FED3264D05}" dt="2022-12-19T17:17:47.390" v="487" actId="1076"/>
          <ac:spMkLst>
            <pc:docMk/>
            <pc:sldMk cId="4039664174" sldId="275"/>
            <ac:spMk id="2" creationId="{00000000-0000-0000-0000-000000000000}"/>
          </ac:spMkLst>
        </pc:spChg>
      </pc:sldChg>
      <pc:sldChg chg="addSp delSp modSp">
        <pc:chgData name="Rocco Paparella" userId="S::paparell@infn.it::95b00fd9-e3ce-43f4-a149-1ce256afa8c2" providerId="AD" clId="Web-{FB7D8372-BAEB-F8D2-0053-E1FED3264D05}" dt="2022-12-19T09:24:46.089" v="5"/>
        <pc:sldMkLst>
          <pc:docMk/>
          <pc:sldMk cId="1393708963" sldId="277"/>
        </pc:sldMkLst>
        <pc:picChg chg="add del mod">
          <ac:chgData name="Rocco Paparella" userId="S::paparell@infn.it::95b00fd9-e3ce-43f4-a149-1ce256afa8c2" providerId="AD" clId="Web-{FB7D8372-BAEB-F8D2-0053-E1FED3264D05}" dt="2022-12-19T09:24:46.089" v="5"/>
          <ac:picMkLst>
            <pc:docMk/>
            <pc:sldMk cId="1393708963" sldId="277"/>
            <ac:picMk id="2" creationId="{7A8D2B96-5A26-7A9A-24DE-8537E8E7709A}"/>
          </ac:picMkLst>
        </pc:picChg>
      </pc:sldChg>
      <pc:sldChg chg="del">
        <pc:chgData name="Rocco Paparella" userId="S::paparell@infn.it::95b00fd9-e3ce-43f4-a149-1ce256afa8c2" providerId="AD" clId="Web-{FB7D8372-BAEB-F8D2-0053-E1FED3264D05}" dt="2022-12-19T17:18:12.141" v="494"/>
        <pc:sldMkLst>
          <pc:docMk/>
          <pc:sldMk cId="3850241639" sldId="278"/>
        </pc:sldMkLst>
      </pc:sldChg>
      <pc:sldChg chg="modSp add addCm">
        <pc:chgData name="Rocco Paparella" userId="S::paparell@infn.it::95b00fd9-e3ce-43f4-a149-1ce256afa8c2" providerId="AD" clId="Web-{FB7D8372-BAEB-F8D2-0053-E1FED3264D05}" dt="2022-12-19T17:17:03.278" v="486" actId="1076"/>
        <pc:sldMkLst>
          <pc:docMk/>
          <pc:sldMk cId="3145207966" sldId="279"/>
        </pc:sldMkLst>
        <pc:spChg chg="mod">
          <ac:chgData name="Rocco Paparella" userId="S::paparell@infn.it::95b00fd9-e3ce-43f4-a149-1ce256afa8c2" providerId="AD" clId="Web-{FB7D8372-BAEB-F8D2-0053-E1FED3264D05}" dt="2022-12-19T17:17:00.434" v="485" actId="1076"/>
          <ac:spMkLst>
            <pc:docMk/>
            <pc:sldMk cId="3145207966" sldId="279"/>
            <ac:spMk id="4" creationId="{00000000-0000-0000-0000-000000000000}"/>
          </ac:spMkLst>
        </pc:spChg>
        <pc:graphicFrameChg chg="mod">
          <ac:chgData name="Rocco Paparella" userId="S::paparell@infn.it::95b00fd9-e3ce-43f4-a149-1ce256afa8c2" providerId="AD" clId="Web-{FB7D8372-BAEB-F8D2-0053-E1FED3264D05}" dt="2022-12-19T17:17:03.278" v="486" actId="1076"/>
          <ac:graphicFrameMkLst>
            <pc:docMk/>
            <pc:sldMk cId="3145207966" sldId="279"/>
            <ac:graphicFrameMk id="2" creationId="{785D24A7-18E9-1E52-BA1E-4EED781508A0}"/>
          </ac:graphicFrameMkLst>
        </pc:graphicFrameChg>
      </pc:sldChg>
      <pc:sldChg chg="addSp delSp modSp add del replId addCm">
        <pc:chgData name="Rocco Paparella" userId="S::paparell@infn.it::95b00fd9-e3ce-43f4-a149-1ce256afa8c2" providerId="AD" clId="Web-{FB7D8372-BAEB-F8D2-0053-E1FED3264D05}" dt="2022-12-19T17:18:12.141" v="493"/>
        <pc:sldMkLst>
          <pc:docMk/>
          <pc:sldMk cId="779887200" sldId="280"/>
        </pc:sldMkLst>
        <pc:spChg chg="del">
          <ac:chgData name="Rocco Paparella" userId="S::paparell@infn.it::95b00fd9-e3ce-43f4-a149-1ce256afa8c2" providerId="AD" clId="Web-{FB7D8372-BAEB-F8D2-0053-E1FED3264D05}" dt="2022-12-19T09:25:31.623" v="17"/>
          <ac:spMkLst>
            <pc:docMk/>
            <pc:sldMk cId="779887200" sldId="280"/>
            <ac:spMk id="4" creationId="{00000000-0000-0000-0000-000000000000}"/>
          </ac:spMkLst>
        </pc:spChg>
        <pc:spChg chg="add del mod">
          <ac:chgData name="Rocco Paparella" userId="S::paparell@infn.it::95b00fd9-e3ce-43f4-a149-1ce256afa8c2" providerId="AD" clId="Web-{FB7D8372-BAEB-F8D2-0053-E1FED3264D05}" dt="2022-12-19T09:25:13.513" v="11"/>
          <ac:spMkLst>
            <pc:docMk/>
            <pc:sldMk cId="779887200" sldId="280"/>
            <ac:spMk id="6" creationId="{1F95254A-CDD6-2AFB-36FC-75E46C9E1479}"/>
          </ac:spMkLst>
        </pc:spChg>
        <pc:spChg chg="add del mod">
          <ac:chgData name="Rocco Paparella" userId="S::paparell@infn.it::95b00fd9-e3ce-43f4-a149-1ce256afa8c2" providerId="AD" clId="Web-{FB7D8372-BAEB-F8D2-0053-E1FED3264D05}" dt="2022-12-19T09:25:35.326" v="19"/>
          <ac:spMkLst>
            <pc:docMk/>
            <pc:sldMk cId="779887200" sldId="280"/>
            <ac:spMk id="11" creationId="{97212FCF-3924-5581-5A3B-9EBC6966F840}"/>
          </ac:spMkLst>
        </pc:spChg>
        <pc:spChg chg="del">
          <ac:chgData name="Rocco Paparella" userId="S::paparell@infn.it::95b00fd9-e3ce-43f4-a149-1ce256afa8c2" providerId="AD" clId="Web-{FB7D8372-BAEB-F8D2-0053-E1FED3264D05}" dt="2022-12-19T09:25:10.762" v="10"/>
          <ac:spMkLst>
            <pc:docMk/>
            <pc:sldMk cId="779887200" sldId="280"/>
            <ac:spMk id="46" creationId="{61024A8E-273C-9C3A-DC3F-EF6D1424DFF2}"/>
          </ac:spMkLst>
        </pc:spChg>
        <pc:graphicFrameChg chg="del">
          <ac:chgData name="Rocco Paparella" userId="S::paparell@infn.it::95b00fd9-e3ce-43f4-a149-1ce256afa8c2" providerId="AD" clId="Web-{FB7D8372-BAEB-F8D2-0053-E1FED3264D05}" dt="2022-12-19T09:25:08.372" v="8"/>
          <ac:graphicFrameMkLst>
            <pc:docMk/>
            <pc:sldMk cId="779887200" sldId="280"/>
            <ac:graphicFrameMk id="2" creationId="{785D24A7-18E9-1E52-BA1E-4EED781508A0}"/>
          </ac:graphicFrameMkLst>
        </pc:graphicFrameChg>
        <pc:picChg chg="add mod modCrop">
          <ac:chgData name="Rocco Paparella" userId="S::paparell@infn.it::95b00fd9-e3ce-43f4-a149-1ce256afa8c2" providerId="AD" clId="Web-{FB7D8372-BAEB-F8D2-0053-E1FED3264D05}" dt="2022-12-19T09:26:29.892" v="32" actId="14100"/>
          <ac:picMkLst>
            <pc:docMk/>
            <pc:sldMk cId="779887200" sldId="280"/>
            <ac:picMk id="7" creationId="{A2A6DACC-8158-4C85-4ED2-2750A948B10B}"/>
          </ac:picMkLst>
        </pc:picChg>
        <pc:picChg chg="del">
          <ac:chgData name="Rocco Paparella" userId="S::paparell@infn.it::95b00fd9-e3ce-43f4-a149-1ce256afa8c2" providerId="AD" clId="Web-{FB7D8372-BAEB-F8D2-0053-E1FED3264D05}" dt="2022-12-19T09:25:08.372" v="7"/>
          <ac:picMkLst>
            <pc:docMk/>
            <pc:sldMk cId="779887200" sldId="280"/>
            <ac:picMk id="8" creationId="{72AE246D-0EBE-2F3E-741A-C2197220D263}"/>
          </ac:picMkLst>
        </pc:picChg>
        <pc:picChg chg="del">
          <ac:chgData name="Rocco Paparella" userId="S::paparell@infn.it::95b00fd9-e3ce-43f4-a149-1ce256afa8c2" providerId="AD" clId="Web-{FB7D8372-BAEB-F8D2-0053-E1FED3264D05}" dt="2022-12-19T09:25:08.372" v="9"/>
          <ac:picMkLst>
            <pc:docMk/>
            <pc:sldMk cId="779887200" sldId="280"/>
            <ac:picMk id="13" creationId="{C073D30D-F111-FBEF-AED3-A800D694D2AB}"/>
          </ac:picMkLst>
        </pc:picChg>
        <pc:cxnChg chg="del">
          <ac:chgData name="Rocco Paparella" userId="S::paparell@infn.it::95b00fd9-e3ce-43f4-a149-1ce256afa8c2" providerId="AD" clId="Web-{FB7D8372-BAEB-F8D2-0053-E1FED3264D05}" dt="2022-12-19T09:25:28.295" v="16"/>
          <ac:cxnSpMkLst>
            <pc:docMk/>
            <pc:sldMk cId="779887200" sldId="280"/>
            <ac:cxnSpMk id="10" creationId="{48C23AF4-E9F7-A944-FBAE-9A4C799CD190}"/>
          </ac:cxnSpMkLst>
        </pc:cxnChg>
      </pc:sldChg>
      <pc:sldChg chg="addSp delSp modSp new del">
        <pc:chgData name="Rocco Paparella" userId="S::paparell@infn.it::95b00fd9-e3ce-43f4-a149-1ce256afa8c2" providerId="AD" clId="Web-{FB7D8372-BAEB-F8D2-0053-E1FED3264D05}" dt="2022-12-19T17:18:12.141" v="492"/>
        <pc:sldMkLst>
          <pc:docMk/>
          <pc:sldMk cId="296429089" sldId="281"/>
        </pc:sldMkLst>
        <pc:spChg chg="del">
          <ac:chgData name="Rocco Paparella" userId="S::paparell@infn.it::95b00fd9-e3ce-43f4-a149-1ce256afa8c2" providerId="AD" clId="Web-{FB7D8372-BAEB-F8D2-0053-E1FED3264D05}" dt="2022-12-19T09:27:56.632" v="34"/>
          <ac:spMkLst>
            <pc:docMk/>
            <pc:sldMk cId="296429089" sldId="281"/>
            <ac:spMk id="2" creationId="{421AA938-4EE8-E5BC-3E38-59BA26BF6CBE}"/>
          </ac:spMkLst>
        </pc:spChg>
        <pc:spChg chg="del">
          <ac:chgData name="Rocco Paparella" userId="S::paparell@infn.it::95b00fd9-e3ce-43f4-a149-1ce256afa8c2" providerId="AD" clId="Web-{FB7D8372-BAEB-F8D2-0053-E1FED3264D05}" dt="2022-12-19T09:28:01.507" v="36"/>
          <ac:spMkLst>
            <pc:docMk/>
            <pc:sldMk cId="296429089" sldId="281"/>
            <ac:spMk id="4" creationId="{CDD25252-421E-0752-0C5F-2F9A9263D83C}"/>
          </ac:spMkLst>
        </pc:spChg>
        <pc:picChg chg="add mod">
          <ac:chgData name="Rocco Paparella" userId="S::paparell@infn.it::95b00fd9-e3ce-43f4-a149-1ce256afa8c2" providerId="AD" clId="Web-{FB7D8372-BAEB-F8D2-0053-E1FED3264D05}" dt="2022-12-19T09:28:14.211" v="40" actId="1076"/>
          <ac:picMkLst>
            <pc:docMk/>
            <pc:sldMk cId="296429089" sldId="281"/>
            <ac:picMk id="5" creationId="{4F8077A3-7E08-C735-22E6-07CC3FB22948}"/>
          </ac:picMkLst>
        </pc:picChg>
      </pc:sldChg>
      <pc:sldChg chg="addSp delSp modSp new del">
        <pc:chgData name="Rocco Paparella" userId="S::paparell@infn.it::95b00fd9-e3ce-43f4-a149-1ce256afa8c2" providerId="AD" clId="Web-{FB7D8372-BAEB-F8D2-0053-E1FED3264D05}" dt="2022-12-19T17:18:12.141" v="491"/>
        <pc:sldMkLst>
          <pc:docMk/>
          <pc:sldMk cId="2158603937" sldId="282"/>
        </pc:sldMkLst>
        <pc:spChg chg="del">
          <ac:chgData name="Rocco Paparella" userId="S::paparell@infn.it::95b00fd9-e3ce-43f4-a149-1ce256afa8c2" providerId="AD" clId="Web-{FB7D8372-BAEB-F8D2-0053-E1FED3264D05}" dt="2022-12-19T09:28:28.993" v="42"/>
          <ac:spMkLst>
            <pc:docMk/>
            <pc:sldMk cId="2158603937" sldId="282"/>
            <ac:spMk id="2" creationId="{713089A3-C7B9-EFBD-2482-5271B62DEB7A}"/>
          </ac:spMkLst>
        </pc:spChg>
        <pc:spChg chg="del">
          <ac:chgData name="Rocco Paparella" userId="S::paparell@infn.it::95b00fd9-e3ce-43f4-a149-1ce256afa8c2" providerId="AD" clId="Web-{FB7D8372-BAEB-F8D2-0053-E1FED3264D05}" dt="2022-12-19T09:28:35.821" v="45"/>
          <ac:spMkLst>
            <pc:docMk/>
            <pc:sldMk cId="2158603937" sldId="282"/>
            <ac:spMk id="4" creationId="{CF6C39BE-9611-A773-4EE7-EEAB1A817081}"/>
          </ac:spMkLst>
        </pc:spChg>
        <pc:picChg chg="add mod">
          <ac:chgData name="Rocco Paparella" userId="S::paparell@infn.it::95b00fd9-e3ce-43f4-a149-1ce256afa8c2" providerId="AD" clId="Web-{FB7D8372-BAEB-F8D2-0053-E1FED3264D05}" dt="2022-12-19T09:28:41.962" v="48" actId="1076"/>
          <ac:picMkLst>
            <pc:docMk/>
            <pc:sldMk cId="2158603937" sldId="282"/>
            <ac:picMk id="5" creationId="{2960AC7C-38F4-3288-96BB-50D1623CEF56}"/>
          </ac:picMkLst>
        </pc:picChg>
      </pc:sldChg>
      <pc:sldChg chg="addSp delSp modSp new del">
        <pc:chgData name="Rocco Paparella" userId="S::paparell@infn.it::95b00fd9-e3ce-43f4-a149-1ce256afa8c2" providerId="AD" clId="Web-{FB7D8372-BAEB-F8D2-0053-E1FED3264D05}" dt="2022-12-19T17:18:12.141" v="490"/>
        <pc:sldMkLst>
          <pc:docMk/>
          <pc:sldMk cId="2476907831" sldId="283"/>
        </pc:sldMkLst>
        <pc:spChg chg="del">
          <ac:chgData name="Rocco Paparella" userId="S::paparell@infn.it::95b00fd9-e3ce-43f4-a149-1ce256afa8c2" providerId="AD" clId="Web-{FB7D8372-BAEB-F8D2-0053-E1FED3264D05}" dt="2022-12-19T09:29:31.434" v="50"/>
          <ac:spMkLst>
            <pc:docMk/>
            <pc:sldMk cId="2476907831" sldId="283"/>
            <ac:spMk id="2" creationId="{525C7388-A6D8-4F34-339D-22D30A5B2D9A}"/>
          </ac:spMkLst>
        </pc:spChg>
        <pc:spChg chg="del">
          <ac:chgData name="Rocco Paparella" userId="S::paparell@infn.it::95b00fd9-e3ce-43f4-a149-1ce256afa8c2" providerId="AD" clId="Web-{FB7D8372-BAEB-F8D2-0053-E1FED3264D05}" dt="2022-12-19T09:29:36.231" v="52"/>
          <ac:spMkLst>
            <pc:docMk/>
            <pc:sldMk cId="2476907831" sldId="283"/>
            <ac:spMk id="4" creationId="{C43D8E79-F635-848A-CFDF-087FD7710C4C}"/>
          </ac:spMkLst>
        </pc:spChg>
        <pc:picChg chg="add mod">
          <ac:chgData name="Rocco Paparella" userId="S::paparell@infn.it::95b00fd9-e3ce-43f4-a149-1ce256afa8c2" providerId="AD" clId="Web-{FB7D8372-BAEB-F8D2-0053-E1FED3264D05}" dt="2022-12-19T09:29:44.763" v="55" actId="1076"/>
          <ac:picMkLst>
            <pc:docMk/>
            <pc:sldMk cId="2476907831" sldId="283"/>
            <ac:picMk id="5" creationId="{57DC8F1F-79DC-5551-3789-920A686EF419}"/>
          </ac:picMkLst>
        </pc:picChg>
      </pc:sldChg>
      <pc:sldChg chg="addSp delSp modSp new del">
        <pc:chgData name="Rocco Paparella" userId="S::paparell@infn.it::95b00fd9-e3ce-43f4-a149-1ce256afa8c2" providerId="AD" clId="Web-{FB7D8372-BAEB-F8D2-0053-E1FED3264D05}" dt="2022-12-19T17:18:12.141" v="489"/>
        <pc:sldMkLst>
          <pc:docMk/>
          <pc:sldMk cId="3856298925" sldId="284"/>
        </pc:sldMkLst>
        <pc:spChg chg="del">
          <ac:chgData name="Rocco Paparella" userId="S::paparell@infn.it::95b00fd9-e3ce-43f4-a149-1ce256afa8c2" providerId="AD" clId="Web-{FB7D8372-BAEB-F8D2-0053-E1FED3264D05}" dt="2022-12-19T09:30:19.124" v="57"/>
          <ac:spMkLst>
            <pc:docMk/>
            <pc:sldMk cId="3856298925" sldId="284"/>
            <ac:spMk id="2" creationId="{C57BE303-711F-E98F-B8B1-C1849B0048F1}"/>
          </ac:spMkLst>
        </pc:spChg>
        <pc:picChg chg="add mod">
          <ac:chgData name="Rocco Paparella" userId="S::paparell@infn.it::95b00fd9-e3ce-43f4-a149-1ce256afa8c2" providerId="AD" clId="Web-{FB7D8372-BAEB-F8D2-0053-E1FED3264D05}" dt="2022-12-19T09:30:24.734" v="60" actId="14100"/>
          <ac:picMkLst>
            <pc:docMk/>
            <pc:sldMk cId="3856298925" sldId="284"/>
            <ac:picMk id="5" creationId="{0FAE8748-03B1-3B46-6F56-4EBA0EB3B92D}"/>
          </ac:picMkLst>
        </pc:picChg>
        <pc:picChg chg="add mod">
          <ac:chgData name="Rocco Paparella" userId="S::paparell@infn.it::95b00fd9-e3ce-43f4-a149-1ce256afa8c2" providerId="AD" clId="Web-{FB7D8372-BAEB-F8D2-0053-E1FED3264D05}" dt="2022-12-19T09:30:44.735" v="64" actId="1076"/>
          <ac:picMkLst>
            <pc:docMk/>
            <pc:sldMk cId="3856298925" sldId="284"/>
            <ac:picMk id="6" creationId="{84A0D011-5EB1-A4C1-2851-89196DBA1748}"/>
          </ac:picMkLst>
        </pc:picChg>
      </pc:sldChg>
      <pc:sldChg chg="modSp">
        <pc:chgData name="Rocco Paparella" userId="S::paparell@infn.it::95b00fd9-e3ce-43f4-a149-1ce256afa8c2" providerId="AD" clId="Web-{FB7D8372-BAEB-F8D2-0053-E1FED3264D05}" dt="2022-12-19T17:13:28.670" v="484" actId="20577"/>
        <pc:sldMkLst>
          <pc:docMk/>
          <pc:sldMk cId="1836477459" sldId="285"/>
        </pc:sldMkLst>
        <pc:spChg chg="mod">
          <ac:chgData name="Rocco Paparella" userId="S::paparell@infn.it::95b00fd9-e3ce-43f4-a149-1ce256afa8c2" providerId="AD" clId="Web-{FB7D8372-BAEB-F8D2-0053-E1FED3264D05}" dt="2022-12-19T17:13:28.670" v="484" actId="20577"/>
          <ac:spMkLst>
            <pc:docMk/>
            <pc:sldMk cId="1836477459" sldId="285"/>
            <ac:spMk id="3" creationId="{D1BD7A70-9712-B2E4-3140-C112FE3F82EE}"/>
          </ac:spMkLst>
        </pc:spChg>
      </pc:sldChg>
      <pc:sldChg chg="modSp new del ord addCm">
        <pc:chgData name="Rocco Paparella" userId="S::paparell@infn.it::95b00fd9-e3ce-43f4-a149-1ce256afa8c2" providerId="AD" clId="Web-{FB7D8372-BAEB-F8D2-0053-E1FED3264D05}" dt="2022-12-19T17:18:12.157" v="500"/>
        <pc:sldMkLst>
          <pc:docMk/>
          <pc:sldMk cId="3314274823" sldId="287"/>
        </pc:sldMkLst>
        <pc:spChg chg="mod">
          <ac:chgData name="Rocco Paparella" userId="S::paparell@infn.it::95b00fd9-e3ce-43f4-a149-1ce256afa8c2" providerId="AD" clId="Web-{FB7D8372-BAEB-F8D2-0053-E1FED3264D05}" dt="2022-12-19T17:12:49.886" v="482" actId="20577"/>
          <ac:spMkLst>
            <pc:docMk/>
            <pc:sldMk cId="3314274823" sldId="287"/>
            <ac:spMk id="2" creationId="{F4D9350F-4F37-6EC3-D8A7-1A302E2F0D5C}"/>
          </ac:spMkLst>
        </pc:spChg>
        <pc:spChg chg="mod">
          <ac:chgData name="Rocco Paparella" userId="S::paparell@infn.it::95b00fd9-e3ce-43f4-a149-1ce256afa8c2" providerId="AD" clId="Web-{FB7D8372-BAEB-F8D2-0053-E1FED3264D05}" dt="2022-12-19T10:11:43.539" v="83" actId="20577"/>
          <ac:spMkLst>
            <pc:docMk/>
            <pc:sldMk cId="3314274823" sldId="287"/>
            <ac:spMk id="4" creationId="{E94288E4-1775-8D82-2437-E4E6794202D8}"/>
          </ac:spMkLst>
        </pc:spChg>
      </pc:sldChg>
      <pc:sldMasterChg chg="add addSldLayout">
        <pc:chgData name="Rocco Paparella" userId="S::paparell@infn.it::95b00fd9-e3ce-43f4-a149-1ce256afa8c2" providerId="AD" clId="Web-{FB7D8372-BAEB-F8D2-0053-E1FED3264D05}" dt="2022-12-19T09:06:06.451" v="0"/>
        <pc:sldMasterMkLst>
          <pc:docMk/>
          <pc:sldMasterMk cId="0" sldId="2147483648"/>
        </pc:sldMasterMkLst>
        <pc:sldLayoutChg chg="add">
          <pc:chgData name="Rocco Paparella" userId="S::paparell@infn.it::95b00fd9-e3ce-43f4-a149-1ce256afa8c2" providerId="AD" clId="Web-{FB7D8372-BAEB-F8D2-0053-E1FED3264D05}" dt="2022-12-19T09:06:06.451" v="0"/>
          <pc:sldLayoutMkLst>
            <pc:docMk/>
            <pc:sldMasterMk cId="0" sldId="2147483648"/>
            <pc:sldLayoutMk cId="0" sldId="2147483649"/>
          </pc:sldLayoutMkLst>
        </pc:sldLayoutChg>
        <pc:sldLayoutChg chg="add">
          <pc:chgData name="Rocco Paparella" userId="S::paparell@infn.it::95b00fd9-e3ce-43f4-a149-1ce256afa8c2" providerId="AD" clId="Web-{FB7D8372-BAEB-F8D2-0053-E1FED3264D05}" dt="2022-12-19T09:06:06.451" v="0"/>
          <pc:sldLayoutMkLst>
            <pc:docMk/>
            <pc:sldMasterMk cId="0" sldId="2147483648"/>
            <pc:sldLayoutMk cId="0" sldId="2147483650"/>
          </pc:sldLayoutMkLst>
        </pc:sldLayoutChg>
        <pc:sldLayoutChg chg="add">
          <pc:chgData name="Rocco Paparella" userId="S::paparell@infn.it::95b00fd9-e3ce-43f4-a149-1ce256afa8c2" providerId="AD" clId="Web-{FB7D8372-BAEB-F8D2-0053-E1FED3264D05}" dt="2022-12-19T09:06:06.451" v="0"/>
          <pc:sldLayoutMkLst>
            <pc:docMk/>
            <pc:sldMasterMk cId="0" sldId="2147483648"/>
            <pc:sldLayoutMk cId="0" sldId="2147483651"/>
          </pc:sldLayoutMkLst>
        </pc:sldLayoutChg>
        <pc:sldLayoutChg chg="add">
          <pc:chgData name="Rocco Paparella" userId="S::paparell@infn.it::95b00fd9-e3ce-43f4-a149-1ce256afa8c2" providerId="AD" clId="Web-{FB7D8372-BAEB-F8D2-0053-E1FED3264D05}" dt="2022-12-19T09:06:06.451" v="0"/>
          <pc:sldLayoutMkLst>
            <pc:docMk/>
            <pc:sldMasterMk cId="0" sldId="2147483648"/>
            <pc:sldLayoutMk cId="0" sldId="2147483670"/>
          </pc:sldLayoutMkLst>
        </pc:sldLayoutChg>
        <pc:sldLayoutChg chg="add">
          <pc:chgData name="Rocco Paparella" userId="S::paparell@infn.it::95b00fd9-e3ce-43f4-a149-1ce256afa8c2" providerId="AD" clId="Web-{FB7D8372-BAEB-F8D2-0053-E1FED3264D05}" dt="2022-12-19T09:06:06.451" v="0"/>
          <pc:sldLayoutMkLst>
            <pc:docMk/>
            <pc:sldMasterMk cId="0" sldId="2147483648"/>
            <pc:sldLayoutMk cId="2521729810" sldId="2147483677"/>
          </pc:sldLayoutMkLst>
        </pc:sldLayoutChg>
        <pc:sldLayoutChg chg="add">
          <pc:chgData name="Rocco Paparella" userId="S::paparell@infn.it::95b00fd9-e3ce-43f4-a149-1ce256afa8c2" providerId="AD" clId="Web-{FB7D8372-BAEB-F8D2-0053-E1FED3264D05}" dt="2022-12-19T09:06:06.451" v="0"/>
          <pc:sldLayoutMkLst>
            <pc:docMk/>
            <pc:sldMasterMk cId="0" sldId="2147483648"/>
            <pc:sldLayoutMk cId="1726617952" sldId="2147483678"/>
          </pc:sldLayoutMkLst>
        </pc:sldLayoutChg>
      </pc:sldMasterChg>
      <pc:sldMasterChg chg="replId modSldLayout">
        <pc:chgData name="Rocco Paparella" userId="S::paparell@infn.it::95b00fd9-e3ce-43f4-a149-1ce256afa8c2" providerId="AD" clId="Web-{FB7D8372-BAEB-F8D2-0053-E1FED3264D05}" dt="2022-12-19T09:06:06.451" v="0"/>
        <pc:sldMasterMkLst>
          <pc:docMk/>
          <pc:sldMasterMk cId="844040745" sldId="2147483679"/>
        </pc:sldMasterMkLst>
        <pc:sldLayoutChg chg="replId">
          <pc:chgData name="Rocco Paparella" userId="S::paparell@infn.it::95b00fd9-e3ce-43f4-a149-1ce256afa8c2" providerId="AD" clId="Web-{FB7D8372-BAEB-F8D2-0053-E1FED3264D05}" dt="2022-12-19T09:06:06.451" v="0"/>
          <pc:sldLayoutMkLst>
            <pc:docMk/>
            <pc:sldMasterMk cId="844040745" sldId="2147483679"/>
            <pc:sldLayoutMk cId="1428273898" sldId="2147483680"/>
          </pc:sldLayoutMkLst>
        </pc:sldLayoutChg>
        <pc:sldLayoutChg chg="replId">
          <pc:chgData name="Rocco Paparella" userId="S::paparell@infn.it::95b00fd9-e3ce-43f4-a149-1ce256afa8c2" providerId="AD" clId="Web-{FB7D8372-BAEB-F8D2-0053-E1FED3264D05}" dt="2022-12-19T09:06:06.451" v="0"/>
          <pc:sldLayoutMkLst>
            <pc:docMk/>
            <pc:sldMasterMk cId="844040745" sldId="2147483679"/>
            <pc:sldLayoutMk cId="1712312889" sldId="2147483681"/>
          </pc:sldLayoutMkLst>
        </pc:sldLayoutChg>
      </pc:sldMasterChg>
    </pc:docChg>
  </pc:docChgLst>
  <pc:docChgLst>
    <pc:chgData name="Daniele Sertore" userId="9c0ab5f7-81cb-4f3e-8f35-37302c927a17" providerId="ADAL" clId="{F3680324-47A4-4926-B48A-D51E37C0E29E}"/>
    <pc:docChg chg="undo custSel addSld delSld modSld sldOrd addMainMaster delMainMaster modMainMaster">
      <pc:chgData name="Daniele Sertore" userId="9c0ab5f7-81cb-4f3e-8f35-37302c927a17" providerId="ADAL" clId="{F3680324-47A4-4926-B48A-D51E37C0E29E}" dt="2022-12-18T22:59:37.271" v="186" actId="478"/>
      <pc:docMkLst>
        <pc:docMk/>
      </pc:docMkLst>
      <pc:sldChg chg="add">
        <pc:chgData name="Daniele Sertore" userId="9c0ab5f7-81cb-4f3e-8f35-37302c927a17" providerId="ADAL" clId="{F3680324-47A4-4926-B48A-D51E37C0E29E}" dt="2022-12-18T22:39:52.868" v="1"/>
        <pc:sldMkLst>
          <pc:docMk/>
          <pc:sldMk cId="3796806835" sldId="256"/>
        </pc:sldMkLst>
      </pc:sldChg>
      <pc:sldChg chg="add del">
        <pc:chgData name="Daniele Sertore" userId="9c0ab5f7-81cb-4f3e-8f35-37302c927a17" providerId="ADAL" clId="{F3680324-47A4-4926-B48A-D51E37C0E29E}" dt="2022-12-18T22:48:18.809" v="80" actId="47"/>
        <pc:sldMkLst>
          <pc:docMk/>
          <pc:sldMk cId="1464135996" sldId="257"/>
        </pc:sldMkLst>
      </pc:sldChg>
      <pc:sldChg chg="add ord">
        <pc:chgData name="Daniele Sertore" userId="9c0ab5f7-81cb-4f3e-8f35-37302c927a17" providerId="ADAL" clId="{F3680324-47A4-4926-B48A-D51E37C0E29E}" dt="2022-12-18T22:48:11.228" v="79"/>
        <pc:sldMkLst>
          <pc:docMk/>
          <pc:sldMk cId="1893231486" sldId="258"/>
        </pc:sldMkLst>
      </pc:sldChg>
      <pc:sldChg chg="addSp delSp modSp add mod modClrScheme chgLayout">
        <pc:chgData name="Daniele Sertore" userId="9c0ab5f7-81cb-4f3e-8f35-37302c927a17" providerId="ADAL" clId="{F3680324-47A4-4926-B48A-D51E37C0E29E}" dt="2022-12-18T22:50:59.701" v="113" actId="20577"/>
        <pc:sldMkLst>
          <pc:docMk/>
          <pc:sldMk cId="1140164839" sldId="259"/>
        </pc:sldMkLst>
        <pc:spChg chg="mod ord">
          <ac:chgData name="Daniele Sertore" userId="9c0ab5f7-81cb-4f3e-8f35-37302c927a17" providerId="ADAL" clId="{F3680324-47A4-4926-B48A-D51E37C0E29E}" dt="2022-12-18T22:50:59.701" v="113" actId="20577"/>
          <ac:spMkLst>
            <pc:docMk/>
            <pc:sldMk cId="1140164839" sldId="259"/>
            <ac:spMk id="2" creationId="{00000000-0000-0000-0000-000000000000}"/>
          </ac:spMkLst>
        </pc:spChg>
        <pc:spChg chg="del mod ord">
          <ac:chgData name="Daniele Sertore" userId="9c0ab5f7-81cb-4f3e-8f35-37302c927a17" providerId="ADAL" clId="{F3680324-47A4-4926-B48A-D51E37C0E29E}" dt="2022-12-18T22:48:31.590" v="81" actId="478"/>
          <ac:spMkLst>
            <pc:docMk/>
            <pc:sldMk cId="1140164839" sldId="259"/>
            <ac:spMk id="3" creationId="{00000000-0000-0000-0000-000000000000}"/>
          </ac:spMkLst>
        </pc:spChg>
        <pc:spChg chg="mod ord">
          <ac:chgData name="Daniele Sertore" userId="9c0ab5f7-81cb-4f3e-8f35-37302c927a17" providerId="ADAL" clId="{F3680324-47A4-4926-B48A-D51E37C0E29E}" dt="2022-12-18T22:49:34.431" v="88" actId="255"/>
          <ac:spMkLst>
            <pc:docMk/>
            <pc:sldMk cId="1140164839" sldId="259"/>
            <ac:spMk id="4" creationId="{00000000-0000-0000-0000-000000000000}"/>
          </ac:spMkLst>
        </pc:spChg>
        <pc:spChg chg="add del mod">
          <ac:chgData name="Daniele Sertore" userId="9c0ab5f7-81cb-4f3e-8f35-37302c927a17" providerId="ADAL" clId="{F3680324-47A4-4926-B48A-D51E37C0E29E}" dt="2022-12-18T22:46:02.175" v="70"/>
          <ac:spMkLst>
            <pc:docMk/>
            <pc:sldMk cId="1140164839" sldId="259"/>
            <ac:spMk id="6" creationId="{167F4443-26FE-FD23-480A-DECE734CD5D6}"/>
          </ac:spMkLst>
        </pc:spChg>
        <pc:spChg chg="add del mod">
          <ac:chgData name="Daniele Sertore" userId="9c0ab5f7-81cb-4f3e-8f35-37302c927a17" providerId="ADAL" clId="{F3680324-47A4-4926-B48A-D51E37C0E29E}" dt="2022-12-18T22:46:02.175" v="70"/>
          <ac:spMkLst>
            <pc:docMk/>
            <pc:sldMk cId="1140164839" sldId="259"/>
            <ac:spMk id="9" creationId="{86F9FB9B-900E-4331-1D7C-0B01D210F9DE}"/>
          </ac:spMkLst>
        </pc:spChg>
        <pc:spChg chg="add del mod">
          <ac:chgData name="Daniele Sertore" userId="9c0ab5f7-81cb-4f3e-8f35-37302c927a17" providerId="ADAL" clId="{F3680324-47A4-4926-B48A-D51E37C0E29E}" dt="2022-12-18T22:46:02.175" v="70"/>
          <ac:spMkLst>
            <pc:docMk/>
            <pc:sldMk cId="1140164839" sldId="259"/>
            <ac:spMk id="10" creationId="{97F7BD2C-4761-45A5-6C17-59EA99E70539}"/>
          </ac:spMkLst>
        </pc:spChg>
        <pc:spChg chg="add del mod">
          <ac:chgData name="Daniele Sertore" userId="9c0ab5f7-81cb-4f3e-8f35-37302c927a17" providerId="ADAL" clId="{F3680324-47A4-4926-B48A-D51E37C0E29E}" dt="2022-12-18T22:46:56.422" v="75"/>
          <ac:spMkLst>
            <pc:docMk/>
            <pc:sldMk cId="1140164839" sldId="259"/>
            <ac:spMk id="11" creationId="{917D5AF6-77A4-DA61-5990-355237EDCE0D}"/>
          </ac:spMkLst>
        </pc:spChg>
        <pc:spChg chg="add del mod">
          <ac:chgData name="Daniele Sertore" userId="9c0ab5f7-81cb-4f3e-8f35-37302c927a17" providerId="ADAL" clId="{F3680324-47A4-4926-B48A-D51E37C0E29E}" dt="2022-12-18T22:46:56.422" v="75"/>
          <ac:spMkLst>
            <pc:docMk/>
            <pc:sldMk cId="1140164839" sldId="259"/>
            <ac:spMk id="12" creationId="{345BCF82-CD9D-5BE9-AC8D-141BEA8DEF93}"/>
          </ac:spMkLst>
        </pc:spChg>
        <pc:spChg chg="add del mod">
          <ac:chgData name="Daniele Sertore" userId="9c0ab5f7-81cb-4f3e-8f35-37302c927a17" providerId="ADAL" clId="{F3680324-47A4-4926-B48A-D51E37C0E29E}" dt="2022-12-18T22:46:56.422" v="75"/>
          <ac:spMkLst>
            <pc:docMk/>
            <pc:sldMk cId="1140164839" sldId="259"/>
            <ac:spMk id="13" creationId="{2C793F7C-4E61-A9F6-FDD5-E6CDC4BEFFFB}"/>
          </ac:spMkLst>
        </pc:spChg>
        <pc:spChg chg="add del mod">
          <ac:chgData name="Daniele Sertore" userId="9c0ab5f7-81cb-4f3e-8f35-37302c927a17" providerId="ADAL" clId="{F3680324-47A4-4926-B48A-D51E37C0E29E}" dt="2022-12-18T22:47:19.344" v="77"/>
          <ac:spMkLst>
            <pc:docMk/>
            <pc:sldMk cId="1140164839" sldId="259"/>
            <ac:spMk id="14" creationId="{82DCCE4F-92D9-BA45-C0AA-DCA37423A9AE}"/>
          </ac:spMkLst>
        </pc:spChg>
        <pc:spChg chg="add del mod">
          <ac:chgData name="Daniele Sertore" userId="9c0ab5f7-81cb-4f3e-8f35-37302c927a17" providerId="ADAL" clId="{F3680324-47A4-4926-B48A-D51E37C0E29E}" dt="2022-12-18T22:47:19.344" v="77"/>
          <ac:spMkLst>
            <pc:docMk/>
            <pc:sldMk cId="1140164839" sldId="259"/>
            <ac:spMk id="15" creationId="{1D60D90C-D418-F1D5-0DF5-FF4C3004097F}"/>
          </ac:spMkLst>
        </pc:spChg>
        <pc:spChg chg="add del mod">
          <ac:chgData name="Daniele Sertore" userId="9c0ab5f7-81cb-4f3e-8f35-37302c927a17" providerId="ADAL" clId="{F3680324-47A4-4926-B48A-D51E37C0E29E}" dt="2022-12-18T22:47:19.344" v="77"/>
          <ac:spMkLst>
            <pc:docMk/>
            <pc:sldMk cId="1140164839" sldId="259"/>
            <ac:spMk id="16" creationId="{C70C0468-53A0-5E33-99B5-709FB2B2E261}"/>
          </ac:spMkLst>
        </pc:spChg>
        <pc:spChg chg="add del mod">
          <ac:chgData name="Daniele Sertore" userId="9c0ab5f7-81cb-4f3e-8f35-37302c927a17" providerId="ADAL" clId="{F3680324-47A4-4926-B48A-D51E37C0E29E}" dt="2022-12-18T22:48:57.151" v="83"/>
          <ac:spMkLst>
            <pc:docMk/>
            <pc:sldMk cId="1140164839" sldId="259"/>
            <ac:spMk id="17" creationId="{5F862EEF-542C-A0CA-8AAD-AD0D936DE0C6}"/>
          </ac:spMkLst>
        </pc:spChg>
        <pc:spChg chg="add del mod">
          <ac:chgData name="Daniele Sertore" userId="9c0ab5f7-81cb-4f3e-8f35-37302c927a17" providerId="ADAL" clId="{F3680324-47A4-4926-B48A-D51E37C0E29E}" dt="2022-12-18T22:48:57.151" v="83"/>
          <ac:spMkLst>
            <pc:docMk/>
            <pc:sldMk cId="1140164839" sldId="259"/>
            <ac:spMk id="18" creationId="{4204D61A-3892-AD5B-799F-136B11DC1FFE}"/>
          </ac:spMkLst>
        </pc:spChg>
        <pc:spChg chg="add del mod">
          <ac:chgData name="Daniele Sertore" userId="9c0ab5f7-81cb-4f3e-8f35-37302c927a17" providerId="ADAL" clId="{F3680324-47A4-4926-B48A-D51E37C0E29E}" dt="2022-12-18T22:49:26.372" v="87"/>
          <ac:spMkLst>
            <pc:docMk/>
            <pc:sldMk cId="1140164839" sldId="259"/>
            <ac:spMk id="22" creationId="{01D242D5-5CFB-EA57-06D0-B2EC7E8F656B}"/>
          </ac:spMkLst>
        </pc:spChg>
        <pc:spChg chg="add del mod">
          <ac:chgData name="Daniele Sertore" userId="9c0ab5f7-81cb-4f3e-8f35-37302c927a17" providerId="ADAL" clId="{F3680324-47A4-4926-B48A-D51E37C0E29E}" dt="2022-12-18T22:49:26.372" v="87"/>
          <ac:spMkLst>
            <pc:docMk/>
            <pc:sldMk cId="1140164839" sldId="259"/>
            <ac:spMk id="23" creationId="{51727124-9BED-4DEE-AF25-D2761263AEE5}"/>
          </ac:spMkLst>
        </pc:spChg>
        <pc:grpChg chg="mod">
          <ac:chgData name="Daniele Sertore" userId="9c0ab5f7-81cb-4f3e-8f35-37302c927a17" providerId="ADAL" clId="{F3680324-47A4-4926-B48A-D51E37C0E29E}" dt="2022-12-18T22:50:20.266" v="110" actId="1036"/>
          <ac:grpSpMkLst>
            <pc:docMk/>
            <pc:sldMk cId="1140164839" sldId="259"/>
            <ac:grpSpMk id="21" creationId="{5C7B425D-3113-72F0-CCEE-2785591EB108}"/>
          </ac:grpSpMkLst>
        </pc:grpChg>
        <pc:picChg chg="mod">
          <ac:chgData name="Daniele Sertore" userId="9c0ab5f7-81cb-4f3e-8f35-37302c927a17" providerId="ADAL" clId="{F3680324-47A4-4926-B48A-D51E37C0E29E}" dt="2022-12-18T22:50:20.266" v="110" actId="1036"/>
          <ac:picMkLst>
            <pc:docMk/>
            <pc:sldMk cId="1140164839" sldId="259"/>
            <ac:picMk id="8" creationId="{9CEEBDBC-26B8-CA02-4A79-DCD6259EC542}"/>
          </ac:picMkLst>
        </pc:picChg>
      </pc:sldChg>
      <pc:sldChg chg="addSp delSp modSp add mod modClrScheme chgLayout">
        <pc:chgData name="Daniele Sertore" userId="9c0ab5f7-81cb-4f3e-8f35-37302c927a17" providerId="ADAL" clId="{F3680324-47A4-4926-B48A-D51E37C0E29E}" dt="2022-12-18T22:54:30.104" v="145" actId="20577"/>
        <pc:sldMkLst>
          <pc:docMk/>
          <pc:sldMk cId="3396575601" sldId="260"/>
        </pc:sldMkLst>
        <pc:spChg chg="add del mod">
          <ac:chgData name="Daniele Sertore" userId="9c0ab5f7-81cb-4f3e-8f35-37302c927a17" providerId="ADAL" clId="{F3680324-47A4-4926-B48A-D51E37C0E29E}" dt="2022-12-18T22:51:30.019" v="114"/>
          <ac:spMkLst>
            <pc:docMk/>
            <pc:sldMk cId="3396575601" sldId="260"/>
            <ac:spMk id="2" creationId="{D35F6A41-A18F-52D8-1F38-774C811F54E3}"/>
          </ac:spMkLst>
        </pc:spChg>
        <pc:spChg chg="del mod ord">
          <ac:chgData name="Daniele Sertore" userId="9c0ab5f7-81cb-4f3e-8f35-37302c927a17" providerId="ADAL" clId="{F3680324-47A4-4926-B48A-D51E37C0E29E}" dt="2022-12-18T22:53:39.405" v="139" actId="478"/>
          <ac:spMkLst>
            <pc:docMk/>
            <pc:sldMk cId="3396575601" sldId="260"/>
            <ac:spMk id="3" creationId="{00000000-0000-0000-0000-000000000000}"/>
          </ac:spMkLst>
        </pc:spChg>
        <pc:spChg chg="mod ord">
          <ac:chgData name="Daniele Sertore" userId="9c0ab5f7-81cb-4f3e-8f35-37302c927a17" providerId="ADAL" clId="{F3680324-47A4-4926-B48A-D51E37C0E29E}" dt="2022-12-18T22:51:45.205" v="120" actId="255"/>
          <ac:spMkLst>
            <pc:docMk/>
            <pc:sldMk cId="3396575601" sldId="260"/>
            <ac:spMk id="4" creationId="{00000000-0000-0000-0000-000000000000}"/>
          </ac:spMkLst>
        </pc:spChg>
        <pc:spChg chg="add del mod">
          <ac:chgData name="Daniele Sertore" userId="9c0ab5f7-81cb-4f3e-8f35-37302c927a17" providerId="ADAL" clId="{F3680324-47A4-4926-B48A-D51E37C0E29E}" dt="2022-12-18T22:51:30.019" v="114"/>
          <ac:spMkLst>
            <pc:docMk/>
            <pc:sldMk cId="3396575601" sldId="260"/>
            <ac:spMk id="5" creationId="{90C1770F-9E5A-AE1F-0523-C05D5C0A8DF2}"/>
          </ac:spMkLst>
        </pc:spChg>
        <pc:spChg chg="add del mod">
          <ac:chgData name="Daniele Sertore" userId="9c0ab5f7-81cb-4f3e-8f35-37302c927a17" providerId="ADAL" clId="{F3680324-47A4-4926-B48A-D51E37C0E29E}" dt="2022-12-18T22:51:30.019" v="114"/>
          <ac:spMkLst>
            <pc:docMk/>
            <pc:sldMk cId="3396575601" sldId="260"/>
            <ac:spMk id="6" creationId="{BC2A8A2C-257B-780E-C25A-971D410167B8}"/>
          </ac:spMkLst>
        </pc:spChg>
        <pc:spChg chg="add del mod">
          <ac:chgData name="Daniele Sertore" userId="9c0ab5f7-81cb-4f3e-8f35-37302c927a17" providerId="ADAL" clId="{F3680324-47A4-4926-B48A-D51E37C0E29E}" dt="2022-12-18T22:51:36.144" v="118"/>
          <ac:spMkLst>
            <pc:docMk/>
            <pc:sldMk cId="3396575601" sldId="260"/>
            <ac:spMk id="7" creationId="{A5A6DF35-835C-90F3-352B-D962AA4F6306}"/>
          </ac:spMkLst>
        </pc:spChg>
        <pc:spChg chg="add del mod">
          <ac:chgData name="Daniele Sertore" userId="9c0ab5f7-81cb-4f3e-8f35-37302c927a17" providerId="ADAL" clId="{F3680324-47A4-4926-B48A-D51E37C0E29E}" dt="2022-12-18T22:51:36.144" v="118"/>
          <ac:spMkLst>
            <pc:docMk/>
            <pc:sldMk cId="3396575601" sldId="260"/>
            <ac:spMk id="8" creationId="{9D0C0FDF-3175-5BA4-7AAF-1F1EA70376EB}"/>
          </ac:spMkLst>
        </pc:spChg>
        <pc:spChg chg="add del mod">
          <ac:chgData name="Daniele Sertore" userId="9c0ab5f7-81cb-4f3e-8f35-37302c927a17" providerId="ADAL" clId="{F3680324-47A4-4926-B48A-D51E37C0E29E}" dt="2022-12-18T22:51:36.144" v="118"/>
          <ac:spMkLst>
            <pc:docMk/>
            <pc:sldMk cId="3396575601" sldId="260"/>
            <ac:spMk id="9" creationId="{356B906F-07A9-78D3-4173-8BD68DBD9A12}"/>
          </ac:spMkLst>
        </pc:spChg>
        <pc:spChg chg="ord">
          <ac:chgData name="Daniele Sertore" userId="9c0ab5f7-81cb-4f3e-8f35-37302c927a17" providerId="ADAL" clId="{F3680324-47A4-4926-B48A-D51E37C0E29E}" dt="2022-12-18T22:52:48.308" v="129" actId="167"/>
          <ac:spMkLst>
            <pc:docMk/>
            <pc:sldMk cId="3396575601" sldId="260"/>
            <ac:spMk id="36" creationId="{63E4B3F7-6C18-DC0F-716B-408DFC91337A}"/>
          </ac:spMkLst>
        </pc:spChg>
        <pc:spChg chg="add del ord">
          <ac:chgData name="Daniele Sertore" userId="9c0ab5f7-81cb-4f3e-8f35-37302c927a17" providerId="ADAL" clId="{F3680324-47A4-4926-B48A-D51E37C0E29E}" dt="2022-12-18T22:52:39.254" v="128" actId="167"/>
          <ac:spMkLst>
            <pc:docMk/>
            <pc:sldMk cId="3396575601" sldId="260"/>
            <ac:spMk id="39" creationId="{66AE2E48-FDE2-9AF5-80FA-01C6D80ECAD9}"/>
          </ac:spMkLst>
        </pc:spChg>
        <pc:spChg chg="mod ord">
          <ac:chgData name="Daniele Sertore" userId="9c0ab5f7-81cb-4f3e-8f35-37302c927a17" providerId="ADAL" clId="{F3680324-47A4-4926-B48A-D51E37C0E29E}" dt="2022-12-18T22:54:30.104" v="145" actId="20577"/>
          <ac:spMkLst>
            <pc:docMk/>
            <pc:sldMk cId="3396575601" sldId="260"/>
            <ac:spMk id="46" creationId="{61024A8E-273C-9C3A-DC3F-EF6D1424DFF2}"/>
          </ac:spMkLst>
        </pc:spChg>
        <pc:grpChg chg="mod ord">
          <ac:chgData name="Daniele Sertore" userId="9c0ab5f7-81cb-4f3e-8f35-37302c927a17" providerId="ADAL" clId="{F3680324-47A4-4926-B48A-D51E37C0E29E}" dt="2022-12-18T22:52:54.312" v="130" actId="166"/>
          <ac:grpSpMkLst>
            <pc:docMk/>
            <pc:sldMk cId="3396575601" sldId="260"/>
            <ac:grpSpMk id="45" creationId="{32DB1D18-22C6-40AD-EFF7-1ECE44AF779B}"/>
          </ac:grpSpMkLst>
        </pc:grpChg>
      </pc:sldChg>
      <pc:sldChg chg="delSp modSp add mod modClrScheme chgLayout">
        <pc:chgData name="Daniele Sertore" userId="9c0ab5f7-81cb-4f3e-8f35-37302c927a17" providerId="ADAL" clId="{F3680324-47A4-4926-B48A-D51E37C0E29E}" dt="2022-12-18T22:57:43.132" v="169" actId="2711"/>
        <pc:sldMkLst>
          <pc:docMk/>
          <pc:sldMk cId="963714470" sldId="261"/>
        </pc:sldMkLst>
        <pc:spChg chg="mod ord">
          <ac:chgData name="Daniele Sertore" userId="9c0ab5f7-81cb-4f3e-8f35-37302c927a17" providerId="ADAL" clId="{F3680324-47A4-4926-B48A-D51E37C0E29E}" dt="2022-12-18T22:57:43.132" v="169" actId="2711"/>
          <ac:spMkLst>
            <pc:docMk/>
            <pc:sldMk cId="963714470" sldId="261"/>
            <ac:spMk id="2" creationId="{00000000-0000-0000-0000-000000000000}"/>
          </ac:spMkLst>
        </pc:spChg>
        <pc:spChg chg="del mod ord">
          <ac:chgData name="Daniele Sertore" userId="9c0ab5f7-81cb-4f3e-8f35-37302c927a17" providerId="ADAL" clId="{F3680324-47A4-4926-B48A-D51E37C0E29E}" dt="2022-12-18T22:55:21.250" v="151" actId="478"/>
          <ac:spMkLst>
            <pc:docMk/>
            <pc:sldMk cId="963714470" sldId="261"/>
            <ac:spMk id="3" creationId="{00000000-0000-0000-0000-000000000000}"/>
          </ac:spMkLst>
        </pc:spChg>
        <pc:spChg chg="mod ord">
          <ac:chgData name="Daniele Sertore" userId="9c0ab5f7-81cb-4f3e-8f35-37302c927a17" providerId="ADAL" clId="{F3680324-47A4-4926-B48A-D51E37C0E29E}" dt="2022-12-18T22:54:57.703" v="150" actId="403"/>
          <ac:spMkLst>
            <pc:docMk/>
            <pc:sldMk cId="963714470" sldId="261"/>
            <ac:spMk id="4" creationId="{00000000-0000-0000-0000-000000000000}"/>
          </ac:spMkLst>
        </pc:spChg>
        <pc:spChg chg="mod">
          <ac:chgData name="Daniele Sertore" userId="9c0ab5f7-81cb-4f3e-8f35-37302c927a17" providerId="ADAL" clId="{F3680324-47A4-4926-B48A-D51E37C0E29E}" dt="2022-12-18T22:56:57.281" v="162" actId="403"/>
          <ac:spMkLst>
            <pc:docMk/>
            <pc:sldMk cId="963714470" sldId="261"/>
            <ac:spMk id="20" creationId="{425307A5-AEB1-44E4-25C3-6D9C58847072}"/>
          </ac:spMkLst>
        </pc:spChg>
        <pc:spChg chg="mod">
          <ac:chgData name="Daniele Sertore" userId="9c0ab5f7-81cb-4f3e-8f35-37302c927a17" providerId="ADAL" clId="{F3680324-47A4-4926-B48A-D51E37C0E29E}" dt="2022-12-18T22:56:42.930" v="160" actId="403"/>
          <ac:spMkLst>
            <pc:docMk/>
            <pc:sldMk cId="963714470" sldId="261"/>
            <ac:spMk id="21" creationId="{4DEDEDBD-A95A-B1E5-F45B-F58306A17B55}"/>
          </ac:spMkLst>
        </pc:spChg>
        <pc:spChg chg="mod">
          <ac:chgData name="Daniele Sertore" userId="9c0ab5f7-81cb-4f3e-8f35-37302c927a17" providerId="ADAL" clId="{F3680324-47A4-4926-B48A-D51E37C0E29E}" dt="2022-12-18T22:56:52.868" v="161" actId="403"/>
          <ac:spMkLst>
            <pc:docMk/>
            <pc:sldMk cId="963714470" sldId="261"/>
            <ac:spMk id="22" creationId="{8FC3A91D-724A-C5CA-4188-6A8DDAC0C3AC}"/>
          </ac:spMkLst>
        </pc:spChg>
        <pc:spChg chg="mod">
          <ac:chgData name="Daniele Sertore" userId="9c0ab5f7-81cb-4f3e-8f35-37302c927a17" providerId="ADAL" clId="{F3680324-47A4-4926-B48A-D51E37C0E29E}" dt="2022-12-18T22:57:06.488" v="164" actId="255"/>
          <ac:spMkLst>
            <pc:docMk/>
            <pc:sldMk cId="963714470" sldId="261"/>
            <ac:spMk id="23" creationId="{47C57701-F562-82A8-BC9B-1C518D4DFCC3}"/>
          </ac:spMkLst>
        </pc:spChg>
      </pc:sldChg>
      <pc:sldChg chg="modSp add del mod">
        <pc:chgData name="Daniele Sertore" userId="9c0ab5f7-81cb-4f3e-8f35-37302c927a17" providerId="ADAL" clId="{F3680324-47A4-4926-B48A-D51E37C0E29E}" dt="2022-12-18T22:42:34.819" v="22" actId="47"/>
        <pc:sldMkLst>
          <pc:docMk/>
          <pc:sldMk cId="2277530988" sldId="261"/>
        </pc:sldMkLst>
        <pc:spChg chg="mod">
          <ac:chgData name="Daniele Sertore" userId="9c0ab5f7-81cb-4f3e-8f35-37302c927a17" providerId="ADAL" clId="{F3680324-47A4-4926-B48A-D51E37C0E29E}" dt="2022-12-18T22:42:30.746" v="21" actId="27636"/>
          <ac:spMkLst>
            <pc:docMk/>
            <pc:sldMk cId="2277530988" sldId="261"/>
            <ac:spMk id="46" creationId="{61024A8E-273C-9C3A-DC3F-EF6D1424DFF2}"/>
          </ac:spMkLst>
        </pc:spChg>
      </pc:sldChg>
      <pc:sldChg chg="delSp modSp add mod modClrScheme chgLayout">
        <pc:chgData name="Daniele Sertore" userId="9c0ab5f7-81cb-4f3e-8f35-37302c927a17" providerId="ADAL" clId="{F3680324-47A4-4926-B48A-D51E37C0E29E}" dt="2022-12-18T22:59:37.271" v="186" actId="478"/>
        <pc:sldMkLst>
          <pc:docMk/>
          <pc:sldMk cId="2921691343" sldId="262"/>
        </pc:sldMkLst>
        <pc:spChg chg="mod ord">
          <ac:chgData name="Daniele Sertore" userId="9c0ab5f7-81cb-4f3e-8f35-37302c927a17" providerId="ADAL" clId="{F3680324-47A4-4926-B48A-D51E37C0E29E}" dt="2022-12-18T22:59:06.337" v="178" actId="113"/>
          <ac:spMkLst>
            <pc:docMk/>
            <pc:sldMk cId="2921691343" sldId="262"/>
            <ac:spMk id="2" creationId="{00000000-0000-0000-0000-000000000000}"/>
          </ac:spMkLst>
        </pc:spChg>
        <pc:spChg chg="del mod ord">
          <ac:chgData name="Daniele Sertore" userId="9c0ab5f7-81cb-4f3e-8f35-37302c927a17" providerId="ADAL" clId="{F3680324-47A4-4926-B48A-D51E37C0E29E}" dt="2022-12-18T22:59:37.271" v="186" actId="478"/>
          <ac:spMkLst>
            <pc:docMk/>
            <pc:sldMk cId="2921691343" sldId="262"/>
            <ac:spMk id="3" creationId="{00000000-0000-0000-0000-000000000000}"/>
          </ac:spMkLst>
        </pc:spChg>
        <pc:spChg chg="mod ord">
          <ac:chgData name="Daniele Sertore" userId="9c0ab5f7-81cb-4f3e-8f35-37302c927a17" providerId="ADAL" clId="{F3680324-47A4-4926-B48A-D51E37C0E29E}" dt="2022-12-18T22:59:18.952" v="183" actId="403"/>
          <ac:spMkLst>
            <pc:docMk/>
            <pc:sldMk cId="2921691343" sldId="262"/>
            <ac:spMk id="4" creationId="{00000000-0000-0000-0000-000000000000}"/>
          </ac:spMkLst>
        </pc:spChg>
        <pc:grpChg chg="mod">
          <ac:chgData name="Daniele Sertore" userId="9c0ab5f7-81cb-4f3e-8f35-37302c927a17" providerId="ADAL" clId="{F3680324-47A4-4926-B48A-D51E37C0E29E}" dt="2022-12-18T22:59:25.237" v="184" actId="1076"/>
          <ac:grpSpMkLst>
            <pc:docMk/>
            <pc:sldMk cId="2921691343" sldId="262"/>
            <ac:grpSpMk id="9" creationId="{6EBFF255-CE67-082E-A742-A498E350D5FA}"/>
          </ac:grpSpMkLst>
        </pc:grpChg>
        <pc:picChg chg="mod">
          <ac:chgData name="Daniele Sertore" userId="9c0ab5f7-81cb-4f3e-8f35-37302c927a17" providerId="ADAL" clId="{F3680324-47A4-4926-B48A-D51E37C0E29E}" dt="2022-12-18T22:59:30.611" v="185" actId="1076"/>
          <ac:picMkLst>
            <pc:docMk/>
            <pc:sldMk cId="2921691343" sldId="262"/>
            <ac:picMk id="6" creationId="{B0203644-E823-6333-C2AA-2E9D56AF3A10}"/>
          </ac:picMkLst>
        </pc:picChg>
      </pc:sldChg>
      <pc:sldChg chg="add">
        <pc:chgData name="Daniele Sertore" userId="9c0ab5f7-81cb-4f3e-8f35-37302c927a17" providerId="ADAL" clId="{F3680324-47A4-4926-B48A-D51E37C0E29E}" dt="2022-12-18T22:42:55.768" v="28"/>
        <pc:sldMkLst>
          <pc:docMk/>
          <pc:sldMk cId="1862807002" sldId="263"/>
        </pc:sldMkLst>
      </pc:sldChg>
      <pc:sldChg chg="add">
        <pc:chgData name="Daniele Sertore" userId="9c0ab5f7-81cb-4f3e-8f35-37302c927a17" providerId="ADAL" clId="{F3680324-47A4-4926-B48A-D51E37C0E29E}" dt="2022-12-18T22:42:59.993" v="30"/>
        <pc:sldMkLst>
          <pc:docMk/>
          <pc:sldMk cId="1888728259" sldId="264"/>
        </pc:sldMkLst>
      </pc:sldChg>
      <pc:sldChg chg="add">
        <pc:chgData name="Daniele Sertore" userId="9c0ab5f7-81cb-4f3e-8f35-37302c927a17" providerId="ADAL" clId="{F3680324-47A4-4926-B48A-D51E37C0E29E}" dt="2022-12-18T22:43:03.981" v="32"/>
        <pc:sldMkLst>
          <pc:docMk/>
          <pc:sldMk cId="455719717" sldId="265"/>
        </pc:sldMkLst>
      </pc:sldChg>
      <pc:sldChg chg="add">
        <pc:chgData name="Daniele Sertore" userId="9c0ab5f7-81cb-4f3e-8f35-37302c927a17" providerId="ADAL" clId="{F3680324-47A4-4926-B48A-D51E37C0E29E}" dt="2022-12-18T22:43:05.334" v="34"/>
        <pc:sldMkLst>
          <pc:docMk/>
          <pc:sldMk cId="4287027822" sldId="266"/>
        </pc:sldMkLst>
      </pc:sldChg>
      <pc:sldChg chg="modSp add mod">
        <pc:chgData name="Daniele Sertore" userId="9c0ab5f7-81cb-4f3e-8f35-37302c927a17" providerId="ADAL" clId="{F3680324-47A4-4926-B48A-D51E37C0E29E}" dt="2022-12-18T22:43:09.378" v="37" actId="27636"/>
        <pc:sldMkLst>
          <pc:docMk/>
          <pc:sldMk cId="250670431" sldId="267"/>
        </pc:sldMkLst>
        <pc:spChg chg="mod">
          <ac:chgData name="Daniele Sertore" userId="9c0ab5f7-81cb-4f3e-8f35-37302c927a17" providerId="ADAL" clId="{F3680324-47A4-4926-B48A-D51E37C0E29E}" dt="2022-12-18T22:43:09.378" v="37" actId="27636"/>
          <ac:spMkLst>
            <pc:docMk/>
            <pc:sldMk cId="250670431" sldId="267"/>
            <ac:spMk id="2" creationId="{00000000-0000-0000-0000-000000000000}"/>
          </ac:spMkLst>
        </pc:spChg>
      </pc:sldChg>
      <pc:sldChg chg="modSp add mod">
        <pc:chgData name="Daniele Sertore" userId="9c0ab5f7-81cb-4f3e-8f35-37302c927a17" providerId="ADAL" clId="{F3680324-47A4-4926-B48A-D51E37C0E29E}" dt="2022-12-18T22:43:17.417" v="40" actId="27636"/>
        <pc:sldMkLst>
          <pc:docMk/>
          <pc:sldMk cId="1412279837" sldId="268"/>
        </pc:sldMkLst>
        <pc:spChg chg="mod">
          <ac:chgData name="Daniele Sertore" userId="9c0ab5f7-81cb-4f3e-8f35-37302c927a17" providerId="ADAL" clId="{F3680324-47A4-4926-B48A-D51E37C0E29E}" dt="2022-12-18T22:43:17.417" v="40" actId="27636"/>
          <ac:spMkLst>
            <pc:docMk/>
            <pc:sldMk cId="1412279837" sldId="268"/>
            <ac:spMk id="2" creationId="{00000000-0000-0000-0000-000000000000}"/>
          </ac:spMkLst>
        </pc:spChg>
      </pc:sldChg>
      <pc:sldChg chg="add">
        <pc:chgData name="Daniele Sertore" userId="9c0ab5f7-81cb-4f3e-8f35-37302c927a17" providerId="ADAL" clId="{F3680324-47A4-4926-B48A-D51E37C0E29E}" dt="2022-12-18T22:43:18.384" v="42"/>
        <pc:sldMkLst>
          <pc:docMk/>
          <pc:sldMk cId="103986219" sldId="269"/>
        </pc:sldMkLst>
      </pc:sldChg>
      <pc:sldChg chg="add">
        <pc:chgData name="Daniele Sertore" userId="9c0ab5f7-81cb-4f3e-8f35-37302c927a17" providerId="ADAL" clId="{F3680324-47A4-4926-B48A-D51E37C0E29E}" dt="2022-12-18T22:43:21.703" v="44"/>
        <pc:sldMkLst>
          <pc:docMk/>
          <pc:sldMk cId="1111216138" sldId="270"/>
        </pc:sldMkLst>
      </pc:sldChg>
      <pc:sldChg chg="add">
        <pc:chgData name="Daniele Sertore" userId="9c0ab5f7-81cb-4f3e-8f35-37302c927a17" providerId="ADAL" clId="{F3680324-47A4-4926-B48A-D51E37C0E29E}" dt="2022-12-18T22:43:22.971" v="46"/>
        <pc:sldMkLst>
          <pc:docMk/>
          <pc:sldMk cId="3844445819" sldId="271"/>
        </pc:sldMkLst>
      </pc:sldChg>
      <pc:sldChg chg="add">
        <pc:chgData name="Daniele Sertore" userId="9c0ab5f7-81cb-4f3e-8f35-37302c927a17" providerId="ADAL" clId="{F3680324-47A4-4926-B48A-D51E37C0E29E}" dt="2022-12-18T22:43:27.004" v="48"/>
        <pc:sldMkLst>
          <pc:docMk/>
          <pc:sldMk cId="3065896030" sldId="272"/>
        </pc:sldMkLst>
      </pc:sldChg>
      <pc:sldChg chg="add">
        <pc:chgData name="Daniele Sertore" userId="9c0ab5f7-81cb-4f3e-8f35-37302c927a17" providerId="ADAL" clId="{F3680324-47A4-4926-B48A-D51E37C0E29E}" dt="2022-12-18T22:43:32.845" v="50"/>
        <pc:sldMkLst>
          <pc:docMk/>
          <pc:sldMk cId="44381645" sldId="273"/>
        </pc:sldMkLst>
      </pc:sldChg>
      <pc:sldChg chg="add">
        <pc:chgData name="Daniele Sertore" userId="9c0ab5f7-81cb-4f3e-8f35-37302c927a17" providerId="ADAL" clId="{F3680324-47A4-4926-B48A-D51E37C0E29E}" dt="2022-12-18T22:43:34.370" v="52"/>
        <pc:sldMkLst>
          <pc:docMk/>
          <pc:sldMk cId="1575233671" sldId="274"/>
        </pc:sldMkLst>
      </pc:sldChg>
      <pc:sldChg chg="modSp add mod">
        <pc:chgData name="Daniele Sertore" userId="9c0ab5f7-81cb-4f3e-8f35-37302c927a17" providerId="ADAL" clId="{F3680324-47A4-4926-B48A-D51E37C0E29E}" dt="2022-12-18T22:43:43.711" v="55" actId="27636"/>
        <pc:sldMkLst>
          <pc:docMk/>
          <pc:sldMk cId="4039664174" sldId="275"/>
        </pc:sldMkLst>
        <pc:spChg chg="mod">
          <ac:chgData name="Daniele Sertore" userId="9c0ab5f7-81cb-4f3e-8f35-37302c927a17" providerId="ADAL" clId="{F3680324-47A4-4926-B48A-D51E37C0E29E}" dt="2022-12-18T22:43:43.711" v="55" actId="27636"/>
          <ac:spMkLst>
            <pc:docMk/>
            <pc:sldMk cId="4039664174" sldId="275"/>
            <ac:spMk id="2" creationId="{00000000-0000-0000-0000-000000000000}"/>
          </ac:spMkLst>
        </pc:spChg>
      </pc:sldChg>
      <pc:sldChg chg="add">
        <pc:chgData name="Daniele Sertore" userId="9c0ab5f7-81cb-4f3e-8f35-37302c927a17" providerId="ADAL" clId="{F3680324-47A4-4926-B48A-D51E37C0E29E}" dt="2022-12-18T22:43:48.803" v="57"/>
        <pc:sldMkLst>
          <pc:docMk/>
          <pc:sldMk cId="3629760492" sldId="276"/>
        </pc:sldMkLst>
      </pc:sldChg>
      <pc:sldChg chg="add">
        <pc:chgData name="Daniele Sertore" userId="9c0ab5f7-81cb-4f3e-8f35-37302c927a17" providerId="ADAL" clId="{F3680324-47A4-4926-B48A-D51E37C0E29E}" dt="2022-12-18T22:43:51.560" v="59"/>
        <pc:sldMkLst>
          <pc:docMk/>
          <pc:sldMk cId="1393708963" sldId="277"/>
        </pc:sldMkLst>
      </pc:sldChg>
      <pc:sldChg chg="modSp add mod">
        <pc:chgData name="Daniele Sertore" userId="9c0ab5f7-81cb-4f3e-8f35-37302c927a17" providerId="ADAL" clId="{F3680324-47A4-4926-B48A-D51E37C0E29E}" dt="2022-12-18T22:43:56.108" v="62" actId="27636"/>
        <pc:sldMkLst>
          <pc:docMk/>
          <pc:sldMk cId="3850241639" sldId="278"/>
        </pc:sldMkLst>
        <pc:spChg chg="mod">
          <ac:chgData name="Daniele Sertore" userId="9c0ab5f7-81cb-4f3e-8f35-37302c927a17" providerId="ADAL" clId="{F3680324-47A4-4926-B48A-D51E37C0E29E}" dt="2022-12-18T22:43:56.108" v="62" actId="27636"/>
          <ac:spMkLst>
            <pc:docMk/>
            <pc:sldMk cId="3850241639" sldId="278"/>
            <ac:spMk id="2" creationId="{00000000-0000-0000-0000-000000000000}"/>
          </ac:spMkLst>
        </pc:spChg>
      </pc:sldChg>
      <pc:sldChg chg="new del">
        <pc:chgData name="Daniele Sertore" userId="9c0ab5f7-81cb-4f3e-8f35-37302c927a17" providerId="ADAL" clId="{F3680324-47A4-4926-B48A-D51E37C0E29E}" dt="2022-12-18T22:49:23.161" v="86" actId="680"/>
        <pc:sldMkLst>
          <pc:docMk/>
          <pc:sldMk cId="317019691" sldId="279"/>
        </pc:sldMkLst>
      </pc:sldChg>
      <pc:sldMasterChg chg="del replId delSldLayout modSldLayout sldLayoutOrd">
        <pc:chgData name="Daniele Sertore" userId="9c0ab5f7-81cb-4f3e-8f35-37302c927a17" providerId="ADAL" clId="{F3680324-47A4-4926-B48A-D51E37C0E29E}" dt="2022-12-18T22:46:07.854" v="71" actId="700"/>
        <pc:sldMasterMkLst>
          <pc:docMk/>
          <pc:sldMasterMk cId="568548684" sldId="2147483660"/>
        </pc:sldMasterMkLst>
        <pc:sldLayoutChg chg="del">
          <pc:chgData name="Daniele Sertore" userId="9c0ab5f7-81cb-4f3e-8f35-37302c927a17" providerId="ADAL" clId="{F3680324-47A4-4926-B48A-D51E37C0E29E}" dt="2022-12-18T22:46:07.854" v="71" actId="700"/>
          <pc:sldLayoutMkLst>
            <pc:docMk/>
            <pc:sldMasterMk cId="568548684" sldId="2147483660"/>
            <pc:sldLayoutMk cId="3677540955" sldId="2147483651"/>
          </pc:sldLayoutMkLst>
        </pc:sldLayoutChg>
        <pc:sldLayoutChg chg="del">
          <pc:chgData name="Daniele Sertore" userId="9c0ab5f7-81cb-4f3e-8f35-37302c927a17" providerId="ADAL" clId="{F3680324-47A4-4926-B48A-D51E37C0E29E}" dt="2022-12-18T22:46:07.854" v="71" actId="700"/>
          <pc:sldLayoutMkLst>
            <pc:docMk/>
            <pc:sldMasterMk cId="568548684" sldId="2147483660"/>
            <pc:sldLayoutMk cId="122803988" sldId="2147483652"/>
          </pc:sldLayoutMkLst>
        </pc:sldLayoutChg>
        <pc:sldLayoutChg chg="del">
          <pc:chgData name="Daniele Sertore" userId="9c0ab5f7-81cb-4f3e-8f35-37302c927a17" providerId="ADAL" clId="{F3680324-47A4-4926-B48A-D51E37C0E29E}" dt="2022-12-18T22:46:07.854" v="71" actId="700"/>
          <pc:sldLayoutMkLst>
            <pc:docMk/>
            <pc:sldMasterMk cId="568548684" sldId="2147483660"/>
            <pc:sldLayoutMk cId="1623243943" sldId="2147483653"/>
          </pc:sldLayoutMkLst>
        </pc:sldLayoutChg>
        <pc:sldLayoutChg chg="del">
          <pc:chgData name="Daniele Sertore" userId="9c0ab5f7-81cb-4f3e-8f35-37302c927a17" providerId="ADAL" clId="{F3680324-47A4-4926-B48A-D51E37C0E29E}" dt="2022-12-18T22:46:07.854" v="71" actId="700"/>
          <pc:sldLayoutMkLst>
            <pc:docMk/>
            <pc:sldMasterMk cId="568548684" sldId="2147483660"/>
            <pc:sldLayoutMk cId="2242761469" sldId="2147483654"/>
          </pc:sldLayoutMkLst>
        </pc:sldLayoutChg>
        <pc:sldLayoutChg chg="del">
          <pc:chgData name="Daniele Sertore" userId="9c0ab5f7-81cb-4f3e-8f35-37302c927a17" providerId="ADAL" clId="{F3680324-47A4-4926-B48A-D51E37C0E29E}" dt="2022-12-18T22:46:07.854" v="71" actId="700"/>
          <pc:sldLayoutMkLst>
            <pc:docMk/>
            <pc:sldMasterMk cId="568548684" sldId="2147483660"/>
            <pc:sldLayoutMk cId="474730700" sldId="2147483655"/>
          </pc:sldLayoutMkLst>
        </pc:sldLayoutChg>
        <pc:sldLayoutChg chg="del">
          <pc:chgData name="Daniele Sertore" userId="9c0ab5f7-81cb-4f3e-8f35-37302c927a17" providerId="ADAL" clId="{F3680324-47A4-4926-B48A-D51E37C0E29E}" dt="2022-12-18T22:46:07.854" v="71" actId="700"/>
          <pc:sldLayoutMkLst>
            <pc:docMk/>
            <pc:sldMasterMk cId="568548684" sldId="2147483660"/>
            <pc:sldLayoutMk cId="3033369789" sldId="2147483656"/>
          </pc:sldLayoutMkLst>
        </pc:sldLayoutChg>
        <pc:sldLayoutChg chg="del">
          <pc:chgData name="Daniele Sertore" userId="9c0ab5f7-81cb-4f3e-8f35-37302c927a17" providerId="ADAL" clId="{F3680324-47A4-4926-B48A-D51E37C0E29E}" dt="2022-12-18T22:46:07.854" v="71" actId="700"/>
          <pc:sldLayoutMkLst>
            <pc:docMk/>
            <pc:sldMasterMk cId="568548684" sldId="2147483660"/>
            <pc:sldLayoutMk cId="1646511359" sldId="2147483657"/>
          </pc:sldLayoutMkLst>
        </pc:sldLayoutChg>
        <pc:sldLayoutChg chg="del">
          <pc:chgData name="Daniele Sertore" userId="9c0ab5f7-81cb-4f3e-8f35-37302c927a17" providerId="ADAL" clId="{F3680324-47A4-4926-B48A-D51E37C0E29E}" dt="2022-12-18T22:46:07.854" v="71" actId="700"/>
          <pc:sldLayoutMkLst>
            <pc:docMk/>
            <pc:sldMasterMk cId="568548684" sldId="2147483660"/>
            <pc:sldLayoutMk cId="2457889498" sldId="2147483658"/>
          </pc:sldLayoutMkLst>
        </pc:sldLayoutChg>
        <pc:sldLayoutChg chg="del">
          <pc:chgData name="Daniele Sertore" userId="9c0ab5f7-81cb-4f3e-8f35-37302c927a17" providerId="ADAL" clId="{F3680324-47A4-4926-B48A-D51E37C0E29E}" dt="2022-12-18T22:46:07.854" v="71" actId="700"/>
          <pc:sldLayoutMkLst>
            <pc:docMk/>
            <pc:sldMasterMk cId="568548684" sldId="2147483660"/>
            <pc:sldLayoutMk cId="85619424" sldId="2147483659"/>
          </pc:sldLayoutMkLst>
        </pc:sldLayoutChg>
        <pc:sldLayoutChg chg="del replId">
          <pc:chgData name="Daniele Sertore" userId="9c0ab5f7-81cb-4f3e-8f35-37302c927a17" providerId="ADAL" clId="{F3680324-47A4-4926-B48A-D51E37C0E29E}" dt="2022-12-18T22:46:07.854" v="71" actId="700"/>
          <pc:sldLayoutMkLst>
            <pc:docMk/>
            <pc:sldMasterMk cId="568548684" sldId="2147483660"/>
            <pc:sldLayoutMk cId="2704092294" sldId="2147483661"/>
          </pc:sldLayoutMkLst>
        </pc:sldLayoutChg>
        <pc:sldLayoutChg chg="del replId">
          <pc:chgData name="Daniele Sertore" userId="9c0ab5f7-81cb-4f3e-8f35-37302c927a17" providerId="ADAL" clId="{F3680324-47A4-4926-B48A-D51E37C0E29E}" dt="2022-12-18T22:46:07.854" v="71" actId="700"/>
          <pc:sldLayoutMkLst>
            <pc:docMk/>
            <pc:sldMasterMk cId="568548684" sldId="2147483660"/>
            <pc:sldLayoutMk cId="1537101391" sldId="2147483662"/>
          </pc:sldLayoutMkLst>
        </pc:sldLayoutChg>
        <pc:sldLayoutChg chg="modSp mod ord">
          <pc:chgData name="Daniele Sertore" userId="9c0ab5f7-81cb-4f3e-8f35-37302c927a17" providerId="ADAL" clId="{F3680324-47A4-4926-B48A-D51E37C0E29E}" dt="2022-12-18T22:40:37.968" v="6" actId="20578"/>
          <pc:sldLayoutMkLst>
            <pc:docMk/>
            <pc:sldMasterMk cId="844040745" sldId="2147483679"/>
            <pc:sldLayoutMk cId="1428273898" sldId="2147483680"/>
          </pc:sldLayoutMkLst>
          <pc:spChg chg="mod">
            <ac:chgData name="Daniele Sertore" userId="9c0ab5f7-81cb-4f3e-8f35-37302c927a17" providerId="ADAL" clId="{F3680324-47A4-4926-B48A-D51E37C0E29E}" dt="2022-12-18T22:40:35.840" v="5" actId="20578"/>
            <ac:spMkLst>
              <pc:docMk/>
              <pc:sldMasterMk cId="844040745" sldId="2147483679"/>
              <pc:sldLayoutMk cId="1428273898" sldId="2147483680"/>
              <ac:spMk id="2" creationId="{A5CC99EE-346A-1DED-8524-3617A4551897}"/>
            </ac:spMkLst>
          </pc:spChg>
          <pc:spChg chg="mod">
            <ac:chgData name="Daniele Sertore" userId="9c0ab5f7-81cb-4f3e-8f35-37302c927a17" providerId="ADAL" clId="{F3680324-47A4-4926-B48A-D51E37C0E29E}" dt="2022-12-18T22:40:35.840" v="5" actId="20578"/>
            <ac:spMkLst>
              <pc:docMk/>
              <pc:sldMasterMk cId="844040745" sldId="2147483679"/>
              <pc:sldLayoutMk cId="1428273898" sldId="2147483680"/>
              <ac:spMk id="3" creationId="{E894DB6C-4AE6-4636-BD76-7EBA113C9502}"/>
            </ac:spMkLst>
          </pc:spChg>
          <pc:spChg chg="mod">
            <ac:chgData name="Daniele Sertore" userId="9c0ab5f7-81cb-4f3e-8f35-37302c927a17" providerId="ADAL" clId="{F3680324-47A4-4926-B48A-D51E37C0E29E}" dt="2022-12-18T22:40:35.840" v="5" actId="20578"/>
            <ac:spMkLst>
              <pc:docMk/>
              <pc:sldMasterMk cId="844040745" sldId="2147483679"/>
              <pc:sldLayoutMk cId="1428273898" sldId="2147483680"/>
              <ac:spMk id="4" creationId="{07CB30F7-8782-5E69-0B5D-BE932BA5994E}"/>
            </ac:spMkLst>
          </pc:spChg>
          <pc:spChg chg="mod">
            <ac:chgData name="Daniele Sertore" userId="9c0ab5f7-81cb-4f3e-8f35-37302c927a17" providerId="ADAL" clId="{F3680324-47A4-4926-B48A-D51E37C0E29E}" dt="2022-12-18T22:40:35.840" v="5" actId="20578"/>
            <ac:spMkLst>
              <pc:docMk/>
              <pc:sldMasterMk cId="844040745" sldId="2147483679"/>
              <pc:sldLayoutMk cId="1428273898" sldId="2147483680"/>
              <ac:spMk id="5" creationId="{D286AD88-167C-B941-3A1D-29A30D5CFB26}"/>
            </ac:spMkLst>
          </pc:spChg>
          <pc:spChg chg="mod">
            <ac:chgData name="Daniele Sertore" userId="9c0ab5f7-81cb-4f3e-8f35-37302c927a17" providerId="ADAL" clId="{F3680324-47A4-4926-B48A-D51E37C0E29E}" dt="2022-12-18T22:40:35.840" v="5" actId="20578"/>
            <ac:spMkLst>
              <pc:docMk/>
              <pc:sldMasterMk cId="844040745" sldId="2147483679"/>
              <pc:sldLayoutMk cId="1428273898" sldId="2147483680"/>
              <ac:spMk id="6" creationId="{32EEA314-93AF-F504-0CD5-97014D16EFC7}"/>
            </ac:spMkLst>
          </pc:spChg>
        </pc:sldLayoutChg>
      </pc:sldMasterChg>
      <pc:sldMasterChg chg="addSp delSp modSp add mod addSldLayout modSldLayout sldLayoutOrd">
        <pc:chgData name="Daniele Sertore" userId="9c0ab5f7-81cb-4f3e-8f35-37302c927a17" providerId="ADAL" clId="{F3680324-47A4-4926-B48A-D51E37C0E29E}" dt="2022-12-18T22:46:40.478" v="74" actId="1076"/>
        <pc:sldMasterMkLst>
          <pc:docMk/>
          <pc:sldMasterMk cId="844040745" sldId="2147483679"/>
        </pc:sldMasterMkLst>
        <pc:spChg chg="mod">
          <ac:chgData name="Daniele Sertore" userId="9c0ab5f7-81cb-4f3e-8f35-37302c927a17" providerId="ADAL" clId="{F3680324-47A4-4926-B48A-D51E37C0E29E}" dt="2022-12-18T22:45:08.616" v="68" actId="207"/>
          <ac:spMkLst>
            <pc:docMk/>
            <pc:sldMasterMk cId="844040745" sldId="2147483679"/>
            <ac:spMk id="8" creationId="{DFAA7991-E8DB-38C7-FD36-76123CDC9201}"/>
          </ac:spMkLst>
        </pc:spChg>
        <pc:picChg chg="add mod">
          <ac:chgData name="Daniele Sertore" userId="9c0ab5f7-81cb-4f3e-8f35-37302c927a17" providerId="ADAL" clId="{F3680324-47A4-4926-B48A-D51E37C0E29E}" dt="2022-12-18T22:44:46.253" v="67" actId="14100"/>
          <ac:picMkLst>
            <pc:docMk/>
            <pc:sldMasterMk cId="844040745" sldId="2147483679"/>
            <ac:picMk id="7" creationId="{5DEC5D9E-7980-279E-9BE7-1548F0C7A3E2}"/>
          </ac:picMkLst>
        </pc:picChg>
        <pc:picChg chg="del">
          <ac:chgData name="Daniele Sertore" userId="9c0ab5f7-81cb-4f3e-8f35-37302c927a17" providerId="ADAL" clId="{F3680324-47A4-4926-B48A-D51E37C0E29E}" dt="2022-12-18T22:44:27.349" v="63" actId="478"/>
          <ac:picMkLst>
            <pc:docMk/>
            <pc:sldMasterMk cId="844040745" sldId="2147483679"/>
            <ac:picMk id="10" creationId="{0989812D-8684-C205-CA2E-F67C529B6A16}"/>
          </ac:picMkLst>
        </pc:picChg>
        <pc:sldLayoutChg chg="add replId">
          <pc:chgData name="Daniele Sertore" userId="9c0ab5f7-81cb-4f3e-8f35-37302c927a17" providerId="ADAL" clId="{F3680324-47A4-4926-B48A-D51E37C0E29E}" dt="2022-12-18T22:42:17.055" v="12" actId="27028"/>
          <pc:sldLayoutMkLst>
            <pc:docMk/>
            <pc:sldMasterMk cId="844040745" sldId="2147483679"/>
            <pc:sldLayoutMk cId="7078935" sldId="2147483663"/>
          </pc:sldLayoutMkLst>
        </pc:sldLayoutChg>
        <pc:sldLayoutChg chg="add">
          <pc:chgData name="Daniele Sertore" userId="9c0ab5f7-81cb-4f3e-8f35-37302c927a17" providerId="ADAL" clId="{F3680324-47A4-4926-B48A-D51E37C0E29E}" dt="2022-12-18T22:42:26.704" v="14" actId="27028"/>
          <pc:sldLayoutMkLst>
            <pc:docMk/>
            <pc:sldMasterMk cId="844040745" sldId="2147483679"/>
            <pc:sldLayoutMk cId="2491259333" sldId="2147483664"/>
          </pc:sldLayoutMkLst>
        </pc:sldLayoutChg>
        <pc:sldLayoutChg chg="modSp add mod ord">
          <pc:chgData name="Daniele Sertore" userId="9c0ab5f7-81cb-4f3e-8f35-37302c927a17" providerId="ADAL" clId="{F3680324-47A4-4926-B48A-D51E37C0E29E}" dt="2022-12-18T22:41:13.680" v="9" actId="207"/>
          <pc:sldLayoutMkLst>
            <pc:docMk/>
            <pc:sldMasterMk cId="844040745" sldId="2147483679"/>
            <pc:sldLayoutMk cId="1428273898" sldId="2147483680"/>
          </pc:sldLayoutMkLst>
          <pc:spChg chg="mod">
            <ac:chgData name="Daniele Sertore" userId="9c0ab5f7-81cb-4f3e-8f35-37302c927a17" providerId="ADAL" clId="{F3680324-47A4-4926-B48A-D51E37C0E29E}" dt="2022-12-18T22:41:06.777" v="8" actId="207"/>
            <ac:spMkLst>
              <pc:docMk/>
              <pc:sldMasterMk cId="844040745" sldId="2147483679"/>
              <pc:sldLayoutMk cId="1428273898" sldId="2147483680"/>
              <ac:spMk id="2" creationId="{A5CC99EE-346A-1DED-8524-3617A4551897}"/>
            </ac:spMkLst>
          </pc:spChg>
          <pc:spChg chg="mod">
            <ac:chgData name="Daniele Sertore" userId="9c0ab5f7-81cb-4f3e-8f35-37302c927a17" providerId="ADAL" clId="{F3680324-47A4-4926-B48A-D51E37C0E29E}" dt="2022-12-18T22:41:13.680" v="9" actId="207"/>
            <ac:spMkLst>
              <pc:docMk/>
              <pc:sldMasterMk cId="844040745" sldId="2147483679"/>
              <pc:sldLayoutMk cId="1428273898" sldId="2147483680"/>
              <ac:spMk id="3" creationId="{E894DB6C-4AE6-4636-BD76-7EBA113C9502}"/>
            </ac:spMkLst>
          </pc:spChg>
          <pc:spChg chg="mod">
            <ac:chgData name="Daniele Sertore" userId="9c0ab5f7-81cb-4f3e-8f35-37302c927a17" providerId="ADAL" clId="{F3680324-47A4-4926-B48A-D51E37C0E29E}" dt="2022-12-18T22:40:40.233" v="7" actId="20578"/>
            <ac:spMkLst>
              <pc:docMk/>
              <pc:sldMasterMk cId="844040745" sldId="2147483679"/>
              <pc:sldLayoutMk cId="1428273898" sldId="2147483680"/>
              <ac:spMk id="4" creationId="{07CB30F7-8782-5E69-0B5D-BE932BA5994E}"/>
            </ac:spMkLst>
          </pc:spChg>
          <pc:spChg chg="mod">
            <ac:chgData name="Daniele Sertore" userId="9c0ab5f7-81cb-4f3e-8f35-37302c927a17" providerId="ADAL" clId="{F3680324-47A4-4926-B48A-D51E37C0E29E}" dt="2022-12-18T22:40:40.233" v="7" actId="20578"/>
            <ac:spMkLst>
              <pc:docMk/>
              <pc:sldMasterMk cId="844040745" sldId="2147483679"/>
              <pc:sldLayoutMk cId="1428273898" sldId="2147483680"/>
              <ac:spMk id="5" creationId="{D286AD88-167C-B941-3A1D-29A30D5CFB26}"/>
            </ac:spMkLst>
          </pc:spChg>
          <pc:spChg chg="mod">
            <ac:chgData name="Daniele Sertore" userId="9c0ab5f7-81cb-4f3e-8f35-37302c927a17" providerId="ADAL" clId="{F3680324-47A4-4926-B48A-D51E37C0E29E}" dt="2022-12-18T22:40:40.233" v="7" actId="20578"/>
            <ac:spMkLst>
              <pc:docMk/>
              <pc:sldMasterMk cId="844040745" sldId="2147483679"/>
              <pc:sldLayoutMk cId="1428273898" sldId="2147483680"/>
              <ac:spMk id="6" creationId="{32EEA314-93AF-F504-0CD5-97014D16EFC7}"/>
            </ac:spMkLst>
          </pc:spChg>
        </pc:sldLayoutChg>
        <pc:sldLayoutChg chg="addSp delSp modSp add mod">
          <pc:chgData name="Daniele Sertore" userId="9c0ab5f7-81cb-4f3e-8f35-37302c927a17" providerId="ADAL" clId="{F3680324-47A4-4926-B48A-D51E37C0E29E}" dt="2022-12-18T22:46:40.478" v="74" actId="1076"/>
          <pc:sldLayoutMkLst>
            <pc:docMk/>
            <pc:sldMasterMk cId="844040745" sldId="2147483679"/>
            <pc:sldLayoutMk cId="1712312889" sldId="2147483681"/>
          </pc:sldLayoutMkLst>
          <pc:spChg chg="mod">
            <ac:chgData name="Daniele Sertore" userId="9c0ab5f7-81cb-4f3e-8f35-37302c927a17" providerId="ADAL" clId="{F3680324-47A4-4926-B48A-D51E37C0E29E}" dt="2022-12-18T22:41:22.413" v="10" actId="207"/>
            <ac:spMkLst>
              <pc:docMk/>
              <pc:sldMasterMk cId="844040745" sldId="2147483679"/>
              <pc:sldLayoutMk cId="1712312889" sldId="2147483681"/>
              <ac:spMk id="2" creationId="{93370607-B1CF-A6D8-B34A-38608ACCE702}"/>
            </ac:spMkLst>
          </pc:spChg>
          <pc:spChg chg="mod">
            <ac:chgData name="Daniele Sertore" userId="9c0ab5f7-81cb-4f3e-8f35-37302c927a17" providerId="ADAL" clId="{F3680324-47A4-4926-B48A-D51E37C0E29E}" dt="2022-12-18T22:41:28.071" v="11" actId="207"/>
            <ac:spMkLst>
              <pc:docMk/>
              <pc:sldMasterMk cId="844040745" sldId="2147483679"/>
              <pc:sldLayoutMk cId="1712312889" sldId="2147483681"/>
              <ac:spMk id="3" creationId="{4EB2E4E2-7812-9C02-43FF-47E36CCC6A40}"/>
            </ac:spMkLst>
          </pc:spChg>
          <pc:picChg chg="del">
            <ac:chgData name="Daniele Sertore" userId="9c0ab5f7-81cb-4f3e-8f35-37302c927a17" providerId="ADAL" clId="{F3680324-47A4-4926-B48A-D51E37C0E29E}" dt="2022-12-18T22:46:32.234" v="72" actId="478"/>
            <ac:picMkLst>
              <pc:docMk/>
              <pc:sldMasterMk cId="844040745" sldId="2147483679"/>
              <pc:sldLayoutMk cId="1712312889" sldId="2147483681"/>
              <ac:picMk id="8" creationId="{8B350ABC-EEC0-A893-53CC-2527F598946F}"/>
            </ac:picMkLst>
          </pc:picChg>
          <pc:picChg chg="add mod">
            <ac:chgData name="Daniele Sertore" userId="9c0ab5f7-81cb-4f3e-8f35-37302c927a17" providerId="ADAL" clId="{F3680324-47A4-4926-B48A-D51E37C0E29E}" dt="2022-12-18T22:46:40.478" v="74" actId="1076"/>
            <ac:picMkLst>
              <pc:docMk/>
              <pc:sldMasterMk cId="844040745" sldId="2147483679"/>
              <pc:sldLayoutMk cId="1712312889" sldId="2147483681"/>
              <ac:picMk id="9" creationId="{0F0592F6-04A2-CA01-2B4F-1C14DF685DB8}"/>
            </ac:picMkLst>
          </pc:picChg>
        </pc:sldLayoutChg>
      </pc:sldMasterChg>
    </pc:docChg>
  </pc:docChgLst>
</pc:chgInfo>
</file>

<file path=ppt/comments/modernComment_117_BB78109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52C04FF-C2E0-47FD-85A4-4A051D6D276C}" authorId="{D3F8FB70-7CC3-3013-B6DE-5C10B9CC29C2}" status="resolved" created="2022-12-19T09:06:34.719" complete="100000">
    <pc:sldMkLst xmlns:pc="http://schemas.microsoft.com/office/powerpoint/2013/main/command">
      <pc:docMk/>
      <pc:sldMk cId="3145207966" sldId="279"/>
    </pc:sldMkLst>
    <p188:txBody>
      <a:bodyPr/>
      <a:lstStyle/>
      <a:p>
        <a:r>
          <a:rPr lang="it-IT"/>
          <a:t>qui la migliore versione dalla slide con la tabellona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FA2EC-6604-4FA1-9A59-4DA5E44ECBC4}" type="datetimeFigureOut">
              <a:rPr lang="en-US" smtClean="0"/>
              <a:t>20-Dec-22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F235E-B224-4229-AA15-B6E168FD6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0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93A5D-14D6-4646-84B9-A0E78F83D06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960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93A5D-14D6-4646-84B9-A0E78F83D06C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32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C99EE-346A-1DED-8524-3617A4551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94DB6C-4AE6-4636-BD76-7EBA113C9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B30F7-8782-5E69-0B5D-BE932BA59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FEF4-9F2E-4E40-B682-D1845D92FE57}" type="datetimeFigureOut">
              <a:rPr lang="en-US" smtClean="0"/>
              <a:t>20-Dec-22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6AD88-167C-B941-3A1D-29A30D5CF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EA314-93AF-F504-0CD5-97014D16E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048F-2D02-477F-82FB-47EB9A912E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magine 4">
            <a:extLst>
              <a:ext uri="{FF2B5EF4-FFF2-40B4-BE49-F238E27FC236}">
                <a16:creationId xmlns:a16="http://schemas.microsoft.com/office/drawing/2014/main" id="{69306E54-01A5-AB6D-CA8A-4B5478629EBF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604857" y="-1"/>
            <a:ext cx="11587144" cy="224681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827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70607-B1CF-A6D8-B34A-38608AC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2E4E2-7812-9C02-43FF-47E36CCC6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D020B-D379-C807-5FDA-3276C2FB1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FEF4-9F2E-4E40-B682-D1845D92FE57}" type="datetimeFigureOut">
              <a:rPr lang="en-US" smtClean="0"/>
              <a:t>20-Dec-22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B4775-5966-6656-AEE3-EC8C0C55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9700E-B261-5034-70D4-C3D9DC6A1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048F-2D02-477F-82FB-47EB9A912E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5F92F21-1E67-EE35-3BBA-846C830C55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811" y="83505"/>
            <a:ext cx="623055" cy="281620"/>
          </a:xfrm>
          <a:prstGeom prst="rect">
            <a:avLst/>
          </a:prstGeom>
        </p:spPr>
      </p:pic>
      <p:pic>
        <p:nvPicPr>
          <p:cNvPr id="9" name="Image 85" descr="MCC-inernational-finalV01.png">
            <a:extLst>
              <a:ext uri="{FF2B5EF4-FFF2-40B4-BE49-F238E27FC236}">
                <a16:creationId xmlns:a16="http://schemas.microsoft.com/office/drawing/2014/main" id="{0F0592F6-04A2-CA01-2B4F-1C14DF685D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1721" y="0"/>
            <a:ext cx="602079" cy="6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28800" y="6416675"/>
            <a:ext cx="84328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Arial Narrow"/>
                <a:cs typeface="Arial Narrow"/>
              </a:defRPr>
            </a:lvl1pPr>
          </a:lstStyle>
          <a:p>
            <a:r>
              <a:rPr lang="en-GB"/>
              <a:t>2nd Muon Collider Community Meeting, 2021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464800" y="653891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re 6"/>
          <p:cNvSpPr>
            <a:spLocks noGrp="1"/>
          </p:cNvSpPr>
          <p:nvPr>
            <p:ph type="title"/>
          </p:nvPr>
        </p:nvSpPr>
        <p:spPr>
          <a:xfrm>
            <a:off x="1727200" y="275167"/>
            <a:ext cx="9042400" cy="114300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609600" y="1701800"/>
            <a:ext cx="11074400" cy="4714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28800" y="6416675"/>
            <a:ext cx="84328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Arial Narrow"/>
                <a:cs typeface="Arial Narrow"/>
              </a:defRPr>
            </a:lvl1pPr>
          </a:lstStyle>
          <a:p>
            <a:r>
              <a:rPr lang="en-GB"/>
              <a:t>2nd Muon Collider Community Meeting, 2021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464800" y="653891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727200" y="275167"/>
            <a:ext cx="9042400" cy="114300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25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6506B-0E05-7E64-C985-840E3BA08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9900A-306B-A00F-3A7C-2EC4EFEE2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56DCD-DFFF-32E9-B4F1-7182A5805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6FEF4-9F2E-4E40-B682-D1845D92FE57}" type="datetimeFigureOut">
              <a:rPr lang="en-US" smtClean="0"/>
              <a:t>20-Dec-22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5205D-0107-643B-CA3F-9F8FBDA0F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3109F-BEEA-16BE-3573-870BDE343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9048F-2D02-477F-82FB-47EB9A912E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AA7991-E8DB-38C7-FD36-76123CDC9201}"/>
              </a:ext>
            </a:extLst>
          </p:cNvPr>
          <p:cNvSpPr/>
          <p:nvPr userDrawn="1"/>
        </p:nvSpPr>
        <p:spPr>
          <a:xfrm>
            <a:off x="-3" y="0"/>
            <a:ext cx="602079" cy="6494032"/>
          </a:xfrm>
          <a:prstGeom prst="rect">
            <a:avLst/>
          </a:prstGeom>
          <a:gradFill>
            <a:gsLst>
              <a:gs pos="100000">
                <a:srgbClr val="FFFFFF"/>
              </a:gs>
              <a:gs pos="0">
                <a:srgbClr val="0E5CA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CE092AB-4886-3089-35DB-067ADB92BC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65" y="5764"/>
            <a:ext cx="623055" cy="281620"/>
          </a:xfrm>
          <a:prstGeom prst="rect">
            <a:avLst/>
          </a:prstGeom>
        </p:spPr>
      </p:pic>
      <p:pic>
        <p:nvPicPr>
          <p:cNvPr id="7" name="Image 85" descr="MCC-inernational-finalV01.png">
            <a:extLst>
              <a:ext uri="{FF2B5EF4-FFF2-40B4-BE49-F238E27FC236}">
                <a16:creationId xmlns:a16="http://schemas.microsoft.com/office/drawing/2014/main" id="{5DEC5D9E-7980-279E-9BE7-1548F0C7A3E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3" y="6250157"/>
            <a:ext cx="602079" cy="6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4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inearcollider.org/technical-design-repor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7_BB78109E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linearcollider.org/event/9211/contributions/49325/attachments/37423/58625/FNAL-LCLS%20II%20Tuner%20for%20ILC-ILC%20workshop%20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6AE8-519B-E22B-FEAF-F1EA57B51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550" y="2560638"/>
            <a:ext cx="11506200" cy="2387600"/>
          </a:xfrm>
        </p:spPr>
        <p:txBody>
          <a:bodyPr>
            <a:normAutofit fontScale="90000"/>
          </a:bodyPr>
          <a:lstStyle/>
          <a:p>
            <a:r>
              <a:rPr lang="it-IT"/>
              <a:t>Programma di sviluppo per il design di cavità SC per la sezione alta energia: contributo INFN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8BCE29-A4B6-22F9-DAF3-6512C06C8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81638"/>
            <a:ext cx="9144000" cy="1376362"/>
          </a:xfrm>
        </p:spPr>
        <p:txBody>
          <a:bodyPr/>
          <a:lstStyle/>
          <a:p>
            <a:r>
              <a:rPr lang="it-IT"/>
              <a:t>D. Sertore</a:t>
            </a:r>
          </a:p>
          <a:p>
            <a:r>
              <a:rPr lang="it-IT"/>
              <a:t>INFN Milano – LASA</a:t>
            </a:r>
          </a:p>
          <a:p>
            <a:r>
              <a:rPr lang="it-IT"/>
              <a:t>for the SRF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06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Pulsed of operation, duty cycle</a:t>
            </a:r>
            <a:endParaRPr lang="en-GB" sz="44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0179" y="1384467"/>
            <a:ext cx="10515600" cy="4351338"/>
          </a:xfrm>
        </p:spPr>
        <p:txBody>
          <a:bodyPr>
            <a:normAutofit fontScale="92500" lnSpcReduction="10000"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Repetition rate of RCS chain: </a:t>
            </a:r>
            <a:r>
              <a:rPr lang="en-US" sz="2800">
                <a:solidFill>
                  <a:srgbClr val="FF0000"/>
                </a:solidFill>
              </a:rPr>
              <a:t>5 Hz </a:t>
            </a:r>
            <a:r>
              <a:rPr lang="en-US" sz="2800"/>
              <a:t>(as ILC)</a:t>
            </a:r>
          </a:p>
          <a:p>
            <a:r>
              <a:rPr lang="en-US" sz="2800"/>
              <a:t>Minimum beam pulse length for RF system?</a:t>
            </a:r>
          </a:p>
          <a:p>
            <a:endParaRPr lang="en-US" sz="2800"/>
          </a:p>
          <a:p>
            <a:endParaRPr lang="en-US" sz="2800"/>
          </a:p>
          <a:p>
            <a:pPr>
              <a:buFont typeface="Symbol" panose="05050102010706020507" pitchFamily="18" charset="2"/>
              <a:buChar char="®"/>
            </a:pPr>
            <a:endParaRPr lang="en-US" sz="2800"/>
          </a:p>
          <a:p>
            <a:pPr>
              <a:buFont typeface="Symbol" panose="05050102010706020507" pitchFamily="18" charset="2"/>
              <a:buChar char="®"/>
            </a:pPr>
            <a:endParaRPr lang="en-US" sz="2800"/>
          </a:p>
          <a:p>
            <a:pPr>
              <a:buFont typeface="Symbol" panose="05050102010706020507" pitchFamily="18" charset="2"/>
              <a:buChar char="®"/>
            </a:pPr>
            <a:endParaRPr lang="en-US" sz="2800"/>
          </a:p>
          <a:p>
            <a:pPr>
              <a:buFont typeface="Symbol" panose="05050102010706020507" pitchFamily="18" charset="2"/>
              <a:buChar char="®"/>
            </a:pPr>
            <a:endParaRPr lang="en-US" sz="2800"/>
          </a:p>
          <a:p>
            <a:pPr marL="266700" indent="-266700"/>
            <a:r>
              <a:rPr lang="en-US" sz="2800"/>
              <a:t>Pulse length ~1.6 </a:t>
            </a:r>
            <a:r>
              <a:rPr lang="en-US" sz="2800" err="1"/>
              <a:t>ms</a:t>
            </a:r>
            <a:r>
              <a:rPr lang="en-US" sz="2800"/>
              <a:t> same order</a:t>
            </a:r>
            <a:br>
              <a:rPr lang="en-US" sz="2800"/>
            </a:br>
            <a:r>
              <a:rPr lang="en-US" sz="2800"/>
              <a:t>as for ILC </a:t>
            </a:r>
            <a:r>
              <a:rPr lang="en-US" sz="2400"/>
              <a:t>(beam pulse length 0.7 </a:t>
            </a:r>
            <a:r>
              <a:rPr lang="en-US" sz="2400" err="1"/>
              <a:t>ms</a:t>
            </a:r>
            <a:r>
              <a:rPr lang="en-US" sz="2400"/>
              <a:t>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D033310-DDBC-445F-395F-2D660498B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365017"/>
              </p:ext>
            </p:extLst>
          </p:nvPr>
        </p:nvGraphicFramePr>
        <p:xfrm>
          <a:off x="1323734" y="2253147"/>
          <a:ext cx="9817247" cy="23367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04523">
                  <a:extLst>
                    <a:ext uri="{9D8B030D-6E8A-4147-A177-3AD203B41FA5}">
                      <a16:colId xmlns:a16="http://schemas.microsoft.com/office/drawing/2014/main" val="88227533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786492799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457855859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3338932749"/>
                    </a:ext>
                  </a:extLst>
                </a:gridCol>
                <a:gridCol w="1368308">
                  <a:extLst>
                    <a:ext uri="{9D8B030D-6E8A-4147-A177-3AD203B41FA5}">
                      <a16:colId xmlns:a16="http://schemas.microsoft.com/office/drawing/2014/main" val="135948082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RCS1</a:t>
                      </a:r>
                      <a:endParaRPr lang="en-GB" sz="2400" b="1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RCS2</a:t>
                      </a:r>
                      <a:endParaRPr lang="en-GB" sz="2400" b="1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RCS3</a:t>
                      </a:r>
                      <a:endParaRPr lang="en-GB" sz="2400" b="1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(RCS4)</a:t>
                      </a:r>
                      <a:endParaRPr lang="en-GB" sz="2400" b="1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13496457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b="1" baseline="0"/>
                        <a:t>Ejection energy, </a:t>
                      </a:r>
                      <a:r>
                        <a:rPr lang="en-US" sz="2400" b="1" i="1" baseline="0" err="1"/>
                        <a:t>E</a:t>
                      </a:r>
                      <a:r>
                        <a:rPr lang="en-US" sz="2400" b="1" baseline="-25000" err="1"/>
                        <a:t>ej</a:t>
                      </a:r>
                      <a:r>
                        <a:rPr lang="en-US" sz="2400" b="1" baseline="0"/>
                        <a:t> [</a:t>
                      </a:r>
                      <a:r>
                        <a:rPr lang="en-US" sz="2400" b="1" baseline="0" err="1"/>
                        <a:t>TeV</a:t>
                      </a:r>
                      <a:r>
                        <a:rPr lang="en-US" sz="2400" b="1" baseline="0"/>
                        <a:t>]</a:t>
                      </a:r>
                      <a:endParaRPr lang="en-GB" sz="2400" b="1" baseline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0.31</a:t>
                      </a:r>
                      <a:endParaRPr lang="en-GB" sz="2400" b="1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0.75</a:t>
                      </a:r>
                      <a:endParaRPr lang="en-GB" sz="2400" b="1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1.5</a:t>
                      </a:r>
                      <a:endParaRPr lang="en-GB" sz="2400" b="1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(5.0)</a:t>
                      </a:r>
                      <a:endParaRPr lang="en-GB" sz="2400" b="1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9549759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/>
                        <a:t>Circumference, 2</a:t>
                      </a:r>
                      <a:r>
                        <a:rPr lang="en-US" sz="2400" b="1">
                          <a:latin typeface="Symbol" panose="05050102010706020507" pitchFamily="18" charset="2"/>
                        </a:rPr>
                        <a:t>p</a:t>
                      </a:r>
                      <a:r>
                        <a:rPr lang="en-US" sz="2400" b="1" i="1"/>
                        <a:t>R</a:t>
                      </a:r>
                      <a:r>
                        <a:rPr lang="en-US" sz="2400" b="1" i="0"/>
                        <a:t> [km]</a:t>
                      </a:r>
                      <a:endParaRPr lang="en-GB" sz="2400" b="1" i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5.99</a:t>
                      </a:r>
                      <a:endParaRPr lang="en-GB" sz="2400" b="1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5.99</a:t>
                      </a:r>
                      <a:endParaRPr lang="en-GB" sz="2400" b="1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10.7</a:t>
                      </a:r>
                      <a:endParaRPr lang="en-GB" sz="2400" b="1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(35)</a:t>
                      </a:r>
                      <a:endParaRPr lang="en-GB" sz="2400" b="1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33731843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FF0000"/>
                          </a:solidFill>
                          <a:latin typeface="+mn-lt"/>
                        </a:rPr>
                        <a:t>Acceleration time</a:t>
                      </a:r>
                      <a:r>
                        <a:rPr lang="en-US" sz="2400" b="1">
                          <a:latin typeface="+mn-lt"/>
                        </a:rPr>
                        <a:t>, beam pulse length, </a:t>
                      </a:r>
                      <a:r>
                        <a:rPr lang="en-US" sz="2400" b="1">
                          <a:latin typeface="Symbol"/>
                          <a:sym typeface="Symbol"/>
                        </a:rPr>
                        <a:t>t</a:t>
                      </a:r>
                      <a:r>
                        <a:rPr lang="en-US" sz="2400" b="1" baseline="-25000"/>
                        <a:t>acc</a:t>
                      </a:r>
                      <a:r>
                        <a:rPr lang="en-US" sz="2400" b="1" baseline="0"/>
                        <a:t> [ms]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0.34</a:t>
                      </a:r>
                      <a:endParaRPr lang="en-GB" sz="2400" b="1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1.1</a:t>
                      </a:r>
                      <a:endParaRPr lang="en-GB" sz="2400" b="1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2.4</a:t>
                      </a:r>
                      <a:endParaRPr lang="en-GB" sz="2400" b="1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(6.4)</a:t>
                      </a:r>
                      <a:endParaRPr lang="en-GB" sz="2400" b="1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022924212"/>
                  </a:ext>
                </a:extLst>
              </a:tr>
            </a:tbl>
          </a:graphicData>
        </a:graphic>
      </p:graphicFrame>
      <p:pic>
        <p:nvPicPr>
          <p:cNvPr id="7" name="Picture 6" descr="A picture containing text, domestic cat, ca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CBA3F836-BB2D-8EB4-9686-BC1C56BAA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2777">
            <a:off x="6812875" y="4970226"/>
            <a:ext cx="1391728" cy="179996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7181E8D-5F60-8F2B-0B0E-D3F54AD8ECB0}"/>
              </a:ext>
            </a:extLst>
          </p:cNvPr>
          <p:cNvGrpSpPr/>
          <p:nvPr/>
        </p:nvGrpSpPr>
        <p:grpSpPr>
          <a:xfrm>
            <a:off x="9124867" y="4520794"/>
            <a:ext cx="3002728" cy="2233109"/>
            <a:chOff x="6434754" y="3227777"/>
            <a:chExt cx="2252046" cy="167483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9F724C-A816-9E6F-1685-4F0C8631C174}"/>
                </a:ext>
              </a:extLst>
            </p:cNvPr>
            <p:cNvSpPr/>
            <p:nvPr/>
          </p:nvSpPr>
          <p:spPr>
            <a:xfrm>
              <a:off x="7525318" y="3402000"/>
              <a:ext cx="647082" cy="10692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3200"/>
            </a:p>
          </p:txBody>
        </p:sp>
        <p:pic>
          <p:nvPicPr>
            <p:cNvPr id="8" name="Picture 7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6831CB04-43C8-0B28-8509-57FBDB2EE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173" r="41698" b="50423"/>
            <a:stretch/>
          </p:blipFill>
          <p:spPr>
            <a:xfrm>
              <a:off x="6434754" y="3227777"/>
              <a:ext cx="2170584" cy="167483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91B6559-8809-2AF9-4E7F-D2DD3ED6FF01}"/>
                </a:ext>
              </a:extLst>
            </p:cNvPr>
            <p:cNvSpPr/>
            <p:nvPr/>
          </p:nvSpPr>
          <p:spPr>
            <a:xfrm>
              <a:off x="8460432" y="3507854"/>
              <a:ext cx="226368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32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06501F8-C0F7-5E56-691E-0A72654730FA}"/>
              </a:ext>
            </a:extLst>
          </p:cNvPr>
          <p:cNvSpPr txBox="1"/>
          <p:nvPr/>
        </p:nvSpPr>
        <p:spPr>
          <a:xfrm>
            <a:off x="10026210" y="5323661"/>
            <a:ext cx="870324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67"/>
              <a:t>Beam</a:t>
            </a:r>
            <a:br>
              <a:rPr lang="en-US" sz="1867"/>
            </a:br>
            <a:r>
              <a:rPr lang="en-US" sz="1867"/>
              <a:t>pulse</a:t>
            </a:r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384444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First beam loading considerations</a:t>
            </a:r>
            <a:endParaRPr lang="en-GB" sz="44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Only one high-intensity bunch (of each type) accelerated in </a:t>
            </a:r>
            <a:r>
              <a:rPr lang="en-US" sz="2800">
                <a:latin typeface="+mj-lt"/>
              </a:rPr>
              <a:t>RCS</a:t>
            </a:r>
          </a:p>
          <a:p>
            <a:endParaRPr lang="en-US" sz="2800">
              <a:latin typeface="+mj-lt"/>
            </a:endParaRPr>
          </a:p>
          <a:p>
            <a:endParaRPr lang="en-US" sz="2800">
              <a:latin typeface="+mj-lt"/>
            </a:endParaRPr>
          </a:p>
          <a:p>
            <a:endParaRPr lang="en-US" sz="2800">
              <a:latin typeface="+mj-lt"/>
            </a:endParaRPr>
          </a:p>
          <a:p>
            <a:endParaRPr lang="en-US" sz="2800">
              <a:latin typeface="+mj-lt"/>
            </a:endParaRPr>
          </a:p>
          <a:p>
            <a:endParaRPr lang="en-US" sz="2800">
              <a:latin typeface="+mj-lt"/>
            </a:endParaRPr>
          </a:p>
          <a:p>
            <a:r>
              <a:rPr lang="en-US" sz="2800"/>
              <a:t>Average beam current more than three times (2</a:t>
            </a:r>
            <a:r>
              <a:rPr lang="en-US" sz="2800">
                <a:sym typeface="Symbol" panose="05050102010706020507" pitchFamily="18" charset="2"/>
              </a:rPr>
              <a:t>) above ILC</a:t>
            </a:r>
            <a:endParaRPr lang="en-US" sz="2800"/>
          </a:p>
          <a:p>
            <a:r>
              <a:rPr lang="en-US" sz="2800"/>
              <a:t>Very strong transient beam loading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52C2C33-7D1E-F93C-8BBE-3DA60D7498B1}"/>
              </a:ext>
            </a:extLst>
          </p:cNvPr>
          <p:cNvGraphicFramePr>
            <a:graphicFrameLocks noGrp="1"/>
          </p:cNvGraphicFramePr>
          <p:nvPr/>
        </p:nvGraphicFramePr>
        <p:xfrm>
          <a:off x="1197454" y="2300883"/>
          <a:ext cx="10101891" cy="24722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53221">
                  <a:extLst>
                    <a:ext uri="{9D8B030D-6E8A-4147-A177-3AD203B41FA5}">
                      <a16:colId xmlns:a16="http://schemas.microsoft.com/office/drawing/2014/main" val="3482701898"/>
                    </a:ext>
                  </a:extLst>
                </a:gridCol>
                <a:gridCol w="2681373">
                  <a:extLst>
                    <a:ext uri="{9D8B030D-6E8A-4147-A177-3AD203B41FA5}">
                      <a16:colId xmlns:a16="http://schemas.microsoft.com/office/drawing/2014/main" val="923350711"/>
                    </a:ext>
                  </a:extLst>
                </a:gridCol>
                <a:gridCol w="3367297">
                  <a:extLst>
                    <a:ext uri="{9D8B030D-6E8A-4147-A177-3AD203B41FA5}">
                      <a16:colId xmlns:a16="http://schemas.microsoft.com/office/drawing/2014/main" val="1507602873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ILC</a:t>
                      </a:r>
                      <a:endParaRPr lang="en-GB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RCS1 (and RCS2)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3895918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/>
                        <a:t>Number of bunches, </a:t>
                      </a:r>
                      <a:r>
                        <a:rPr lang="en-US" sz="2400" i="1" err="1"/>
                        <a:t>n</a:t>
                      </a:r>
                      <a:r>
                        <a:rPr lang="en-US" sz="2400" baseline="-25000" err="1"/>
                        <a:t>b</a:t>
                      </a:r>
                      <a:endParaRPr lang="en-GB" sz="2400" baseline="-250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1312</a:t>
                      </a:r>
                      <a:endParaRPr lang="en-GB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+mn-lt"/>
                        </a:rPr>
                        <a:t>1 each </a:t>
                      </a:r>
                      <a:r>
                        <a:rPr lang="en-US" sz="240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2400" baseline="30000"/>
                        <a:t>+</a:t>
                      </a:r>
                      <a:r>
                        <a:rPr lang="en-US" sz="2400" baseline="0"/>
                        <a:t> and </a:t>
                      </a:r>
                      <a:r>
                        <a:rPr lang="en-US" sz="240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2400" baseline="30000"/>
                        <a:t>-</a:t>
                      </a:r>
                      <a:endParaRPr lang="en-GB" sz="2400" baseline="300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7569373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/>
                        <a:t>Bunch spacing, </a:t>
                      </a:r>
                      <a:r>
                        <a:rPr lang="en-US" sz="2400">
                          <a:latin typeface="Symbol" panose="05050102010706020507" pitchFamily="18" charset="2"/>
                        </a:rPr>
                        <a:t>t</a:t>
                      </a:r>
                      <a:r>
                        <a:rPr lang="en-US" sz="2400" baseline="-25000"/>
                        <a:t>bs</a:t>
                      </a:r>
                      <a:endParaRPr lang="en-GB" sz="2400" baseline="-250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554 ns</a:t>
                      </a:r>
                      <a:endParaRPr lang="en-GB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i="1" baseline="0"/>
                        <a:t>T</a:t>
                      </a:r>
                      <a:r>
                        <a:rPr lang="en-US" sz="2400" baseline="-25000"/>
                        <a:t>rev</a:t>
                      </a:r>
                      <a:r>
                        <a:rPr lang="en-US" sz="2400" baseline="0"/>
                        <a:t> = 20 </a:t>
                      </a:r>
                      <a:r>
                        <a:rPr lang="en-US" sz="2400" baseline="0" err="1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2400" baseline="0" err="1"/>
                        <a:t>s</a:t>
                      </a:r>
                      <a:endParaRPr lang="en-GB" sz="2400" baseline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8360993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/>
                        <a:t>Bunch intensity, </a:t>
                      </a:r>
                      <a:r>
                        <a:rPr lang="en-US" sz="2400" i="1"/>
                        <a:t>N</a:t>
                      </a:r>
                      <a:r>
                        <a:rPr lang="en-US" sz="2400" baseline="-25000"/>
                        <a:t>b</a:t>
                      </a:r>
                      <a:endParaRPr lang="en-GB" sz="2400" baseline="-250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2 ∙ 10</a:t>
                      </a:r>
                      <a:r>
                        <a:rPr lang="en-US" sz="2400" baseline="30000"/>
                        <a:t>10</a:t>
                      </a:r>
                      <a:r>
                        <a:rPr lang="en-US" sz="2400"/>
                        <a:t> p/b</a:t>
                      </a:r>
                      <a:endParaRPr lang="en-GB" sz="2400" baseline="300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2.5 (2.3) ∙ 10</a:t>
                      </a:r>
                      <a:r>
                        <a:rPr lang="en-US" sz="2400" baseline="30000"/>
                        <a:t>12</a:t>
                      </a:r>
                      <a:r>
                        <a:rPr lang="en-US" sz="2400"/>
                        <a:t> p/b</a:t>
                      </a:r>
                      <a:endParaRPr lang="en-GB" sz="2400" baseline="300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5336024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/>
                        <a:t>Average beam current, </a:t>
                      </a:r>
                      <a:r>
                        <a:rPr lang="en-US" sz="2400" i="1" err="1"/>
                        <a:t>I</a:t>
                      </a:r>
                      <a:r>
                        <a:rPr lang="en-US" sz="2400" baseline="-25000" err="1"/>
                        <a:t>b</a:t>
                      </a:r>
                      <a:endParaRPr lang="en-GB" sz="2400" baseline="-250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5.8 mA</a:t>
                      </a:r>
                      <a:endParaRPr lang="en-GB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2 </a:t>
                      </a:r>
                      <a:r>
                        <a:rPr lang="en-US" sz="2400">
                          <a:sym typeface="Symbol" panose="05050102010706020507" pitchFamily="18" charset="2"/>
                        </a:rPr>
                        <a:t> ~</a:t>
                      </a:r>
                      <a:r>
                        <a:rPr lang="en-US" sz="2400"/>
                        <a:t>20 mA</a:t>
                      </a:r>
                      <a:endParaRPr lang="en-GB" sz="24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8220848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80CFE91-2E70-55F6-C119-E9B8C3EC6A26}"/>
              </a:ext>
            </a:extLst>
          </p:cNvPr>
          <p:cNvSpPr/>
          <p:nvPr/>
        </p:nvSpPr>
        <p:spPr>
          <a:xfrm>
            <a:off x="1197453" y="3804521"/>
            <a:ext cx="10101892" cy="960107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4438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External loading and feedback requirements</a:t>
            </a:r>
            <a:endParaRPr lang="en-GB" sz="44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/>
              <a:t>Steady-state</a:t>
            </a:r>
            <a:r>
              <a:rPr lang="en-US" sz="3000"/>
              <a:t> detuning to minimize reflected power </a:t>
            </a:r>
            <a:br>
              <a:rPr lang="en-US" sz="3000"/>
            </a:br>
            <a:r>
              <a:rPr lang="en-US" sz="3000"/>
              <a:t>(reactive beam loading compensation)</a:t>
            </a:r>
          </a:p>
          <a:p>
            <a:pPr lvl="1">
              <a:buFont typeface="Symbol" panose="05050102010706020507" pitchFamily="18" charset="2"/>
              <a:buChar char="®"/>
            </a:pPr>
            <a:r>
              <a:rPr lang="en-US" sz="3300" err="1">
                <a:latin typeface="Symbol" panose="05050102010706020507" pitchFamily="18" charset="2"/>
              </a:rPr>
              <a:t>D</a:t>
            </a:r>
            <a:r>
              <a:rPr lang="en-US" sz="3300" i="1" err="1">
                <a:latin typeface="+mj-lt"/>
              </a:rPr>
              <a:t>f</a:t>
            </a:r>
            <a:r>
              <a:rPr lang="en-US" sz="3300" baseline="-25000" err="1">
                <a:latin typeface="+mj-lt"/>
              </a:rPr>
              <a:t>RF</a:t>
            </a:r>
            <a:r>
              <a:rPr lang="en-US" sz="3300">
                <a:latin typeface="+mj-lt"/>
              </a:rPr>
              <a:t>/</a:t>
            </a:r>
            <a:r>
              <a:rPr lang="en-US" sz="3300" i="1" err="1">
                <a:latin typeface="+mj-lt"/>
              </a:rPr>
              <a:t>f</a:t>
            </a:r>
            <a:r>
              <a:rPr lang="en-US" sz="3300" baseline="-25000" err="1">
                <a:latin typeface="+mj-lt"/>
              </a:rPr>
              <a:t>RF</a:t>
            </a:r>
            <a:r>
              <a:rPr lang="en-US" sz="3300">
                <a:latin typeface="+mj-lt"/>
              </a:rPr>
              <a:t> </a:t>
            </a:r>
            <a:r>
              <a:rPr lang="en-US" sz="3300">
                <a:latin typeface="Constantia" panose="02030602050306030303" pitchFamily="18" charset="0"/>
              </a:rPr>
              <a:t>≈ </a:t>
            </a:r>
            <a:r>
              <a:rPr lang="en-US" sz="3300">
                <a:latin typeface="+mj-lt"/>
              </a:rPr>
              <a:t> 5 ∙ 10</a:t>
            </a:r>
            <a:r>
              <a:rPr lang="en-US" sz="3300" baseline="30000">
                <a:latin typeface="+mj-lt"/>
              </a:rPr>
              <a:t>-7</a:t>
            </a:r>
            <a:r>
              <a:rPr lang="en-US" sz="3300">
                <a:latin typeface="+mj-lt"/>
              </a:rPr>
              <a:t> </a:t>
            </a:r>
            <a:r>
              <a:rPr lang="en-US" sz="3300">
                <a:latin typeface="+mj-lt"/>
                <a:sym typeface="Symbol" panose="05050102010706020507" pitchFamily="18" charset="2"/>
              </a:rPr>
              <a:t> </a:t>
            </a:r>
            <a:r>
              <a:rPr lang="en-US" sz="3300" err="1">
                <a:latin typeface="Symbol" panose="05050102010706020507" pitchFamily="18" charset="2"/>
              </a:rPr>
              <a:t>D</a:t>
            </a:r>
            <a:r>
              <a:rPr lang="en-US" sz="3300" i="1" err="1">
                <a:latin typeface="+mj-lt"/>
              </a:rPr>
              <a:t>f</a:t>
            </a:r>
            <a:r>
              <a:rPr lang="en-US" sz="3300" baseline="-25000" err="1">
                <a:latin typeface="+mj-lt"/>
              </a:rPr>
              <a:t>RF</a:t>
            </a:r>
            <a:r>
              <a:rPr lang="en-US" sz="3300">
                <a:latin typeface="+mj-lt"/>
              </a:rPr>
              <a:t> </a:t>
            </a:r>
            <a:r>
              <a:rPr lang="en-US" sz="3300">
                <a:latin typeface="Constantia" panose="02030602050306030303" pitchFamily="18" charset="0"/>
              </a:rPr>
              <a:t>≈ </a:t>
            </a:r>
            <a:r>
              <a:rPr lang="en-US" sz="3300">
                <a:latin typeface="+mj-lt"/>
                <a:sym typeface="Symbol" panose="05050102010706020507" pitchFamily="18" charset="2"/>
              </a:rPr>
              <a:t>2  0.32 kHz</a:t>
            </a:r>
            <a:endParaRPr lang="en-US" sz="2400">
              <a:latin typeface="+mj-lt"/>
            </a:endParaRPr>
          </a:p>
          <a:p>
            <a:r>
              <a:rPr lang="en-US" sz="3000"/>
              <a:t>Optimal </a:t>
            </a:r>
            <a:r>
              <a:rPr lang="en-US" sz="3000" b="1"/>
              <a:t>external quality factor</a:t>
            </a:r>
          </a:p>
          <a:p>
            <a:endParaRPr lang="en-US" sz="2800">
              <a:latin typeface="+mj-lt"/>
            </a:endParaRPr>
          </a:p>
          <a:p>
            <a:pPr lvl="1">
              <a:buFont typeface="Symbol" panose="05050102010706020507" pitchFamily="18" charset="2"/>
              <a:buChar char="®"/>
            </a:pPr>
            <a:endParaRPr lang="en-US" sz="2800">
              <a:latin typeface="+mj-lt"/>
            </a:endParaRPr>
          </a:p>
          <a:p>
            <a:pPr lvl="1"/>
            <a:r>
              <a:rPr lang="en-US" sz="2600"/>
              <a:t>Optimal external quality factor </a:t>
            </a:r>
            <a:r>
              <a:rPr lang="en-US" sz="2600" b="1" i="1" err="1"/>
              <a:t>Q</a:t>
            </a:r>
            <a:r>
              <a:rPr lang="en-US" sz="2600" b="1" baseline="-25000" err="1"/>
              <a:t>ext,opt</a:t>
            </a:r>
            <a:r>
              <a:rPr lang="en-US" sz="2600" b="1"/>
              <a:t> ≈ 1…2 ∙ 10</a:t>
            </a:r>
            <a:r>
              <a:rPr lang="en-US" sz="2600" b="1" baseline="30000"/>
              <a:t>6</a:t>
            </a:r>
            <a:br>
              <a:rPr lang="en-US" sz="2600" baseline="30000"/>
            </a:br>
            <a:r>
              <a:rPr lang="en-US" sz="2600"/>
              <a:t>(within 1…10 ∙ 10</a:t>
            </a:r>
            <a:r>
              <a:rPr lang="en-US" sz="2600" baseline="30000"/>
              <a:t>6</a:t>
            </a:r>
            <a:r>
              <a:rPr lang="en-US" sz="2600"/>
              <a:t> of tunable fundamental power coupler for ILC)</a:t>
            </a:r>
          </a:p>
          <a:p>
            <a:pPr>
              <a:buFont typeface="Symbol" panose="05050102010706020507" pitchFamily="18" charset="2"/>
              <a:buChar char="®"/>
            </a:pPr>
            <a:endParaRPr lang="en-US" sz="2400"/>
          </a:p>
          <a:p>
            <a:r>
              <a:rPr lang="en-US" sz="3000"/>
              <a:t>Assuming </a:t>
            </a:r>
            <a:r>
              <a:rPr lang="en-US" sz="3000" b="1"/>
              <a:t>constructive interference </a:t>
            </a:r>
            <a:r>
              <a:rPr lang="en-US" sz="3000"/>
              <a:t>of counter-rotating </a:t>
            </a:r>
            <a:r>
              <a:rPr lang="en-US" sz="3000">
                <a:latin typeface="Symbol" panose="05050102010706020507" pitchFamily="18" charset="2"/>
              </a:rPr>
              <a:t>m</a:t>
            </a:r>
            <a:r>
              <a:rPr lang="en-US" sz="3000" baseline="30000">
                <a:latin typeface="+mj-lt"/>
              </a:rPr>
              <a:t>+</a:t>
            </a:r>
            <a:r>
              <a:rPr lang="en-US" sz="3000">
                <a:latin typeface="+mj-lt"/>
              </a:rPr>
              <a:t> </a:t>
            </a:r>
            <a:r>
              <a:rPr lang="en-US" sz="3000"/>
              <a:t>and</a:t>
            </a:r>
            <a:r>
              <a:rPr lang="en-US" sz="3000">
                <a:latin typeface="+mj-lt"/>
              </a:rPr>
              <a:t> </a:t>
            </a:r>
            <a:r>
              <a:rPr lang="en-US" sz="3000">
                <a:latin typeface="Symbol" panose="05050102010706020507" pitchFamily="18" charset="2"/>
              </a:rPr>
              <a:t>m</a:t>
            </a:r>
            <a:r>
              <a:rPr lang="en-US" sz="3000" baseline="30000">
                <a:latin typeface="+mj-lt"/>
              </a:rPr>
              <a:t>-</a:t>
            </a:r>
            <a:r>
              <a:rPr lang="en-US" sz="3000">
                <a:latin typeface="+mj-lt"/>
              </a:rPr>
              <a:t>-</a:t>
            </a:r>
            <a:r>
              <a:rPr lang="en-US" sz="3000"/>
              <a:t>bunches</a:t>
            </a:r>
          </a:p>
          <a:p>
            <a:r>
              <a:rPr lang="en-US" sz="3000">
                <a:solidFill>
                  <a:srgbClr val="FF0000"/>
                </a:solidFill>
              </a:rPr>
              <a:t>Beam-loading of counter-rotating beams subject to further studies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80EAFDF3-A5D0-665A-E6EF-EC8876E9D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43" y="3278269"/>
            <a:ext cx="3140207" cy="64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3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Transient power and feedback considerations</a:t>
            </a:r>
            <a:endParaRPr lang="en-GB" sz="44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0284" y="1689267"/>
            <a:ext cx="10515600" cy="4351338"/>
          </a:xfrm>
        </p:spPr>
        <p:txBody>
          <a:bodyPr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With 2 </a:t>
            </a:r>
            <a:r>
              <a:rPr lang="en-US" sz="2800" dirty="0">
                <a:sym typeface="Symbol" panose="05050102010706020507" pitchFamily="18" charset="2"/>
              </a:rPr>
              <a:t> 20 mA beam current, power to beam ~2  430 kW</a:t>
            </a:r>
          </a:p>
          <a:p>
            <a:r>
              <a:rPr lang="en-US" sz="2800" dirty="0">
                <a:sym typeface="Symbol" panose="05050102010706020507" pitchFamily="18" charset="2"/>
              </a:rPr>
              <a:t>Beam induced voltage at </a:t>
            </a:r>
            <a:r>
              <a:rPr lang="en-US" sz="2800" i="1" dirty="0" err="1">
                <a:sym typeface="Symbol" panose="05050102010706020507" pitchFamily="18" charset="2"/>
              </a:rPr>
              <a:t>f</a:t>
            </a:r>
            <a:r>
              <a:rPr lang="en-US" sz="2800" baseline="-25000" dirty="0" err="1">
                <a:sym typeface="Symbol" panose="05050102010706020507" pitchFamily="18" charset="2"/>
              </a:rPr>
              <a:t>RF</a:t>
            </a:r>
            <a:r>
              <a:rPr lang="en-US" sz="2800" dirty="0">
                <a:sym typeface="Symbol" panose="05050102010706020507" pitchFamily="18" charset="2"/>
              </a:rPr>
              <a:t> about 2 x 1.7 MV during bunch passage</a:t>
            </a:r>
            <a:br>
              <a:rPr lang="en-US" sz="2800" dirty="0">
                <a:sym typeface="Symbol" panose="05050102010706020507" pitchFamily="18" charset="2"/>
              </a:rPr>
            </a:br>
            <a:r>
              <a:rPr lang="en-US" sz="2800" dirty="0">
                <a:sym typeface="Symbol" panose="05050102010706020507" pitchFamily="18" charset="2"/>
              </a:rPr>
              <a:t>(builds up)</a:t>
            </a:r>
          </a:p>
          <a:p>
            <a:r>
              <a:rPr lang="en-US" sz="2800" dirty="0">
                <a:sym typeface="Symbol" panose="05050102010706020507" pitchFamily="18" charset="2"/>
              </a:rPr>
              <a:t>Conventional </a:t>
            </a:r>
            <a:r>
              <a:rPr 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direct feedback </a:t>
            </a:r>
            <a:r>
              <a:rPr lang="en-US" sz="2800" dirty="0">
                <a:sym typeface="Symbol" panose="05050102010706020507" pitchFamily="18" charset="2"/>
              </a:rPr>
              <a:t>(e.g., loop</a:t>
            </a:r>
            <a:br>
              <a:rPr lang="en-US" sz="2800" dirty="0">
                <a:sym typeface="Symbol" panose="05050102010706020507" pitchFamily="18" charset="2"/>
              </a:rPr>
            </a:br>
            <a:r>
              <a:rPr lang="en-US" sz="2800" dirty="0">
                <a:sym typeface="Symbol" panose="05050102010706020507" pitchFamily="18" charset="2"/>
              </a:rPr>
              <a:t>delay, t</a:t>
            </a:r>
            <a:r>
              <a:rPr lang="en-US" sz="2800" baseline="-25000" dirty="0">
                <a:sym typeface="Symbol" panose="05050102010706020507" pitchFamily="18" charset="2"/>
              </a:rPr>
              <a:t>d</a:t>
            </a:r>
            <a:r>
              <a:rPr lang="en-US" sz="2800" dirty="0">
                <a:sym typeface="Symbol" panose="05050102010706020507" pitchFamily="18" charset="2"/>
              </a:rPr>
              <a:t> ≈ 700 ns in LHC) </a:t>
            </a:r>
            <a:r>
              <a:rPr 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too slow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Correction would be applied after bunch</a:t>
            </a:r>
          </a:p>
          <a:p>
            <a:r>
              <a:rPr lang="en-US" sz="2800" dirty="0">
                <a:sym typeface="Symbol" panose="05050102010706020507" pitchFamily="18" charset="2"/>
              </a:rPr>
              <a:t>Need 1-turn delay feedback with m</a:t>
            </a:r>
            <a:r>
              <a:rPr lang="en-US" sz="2800" baseline="30000" dirty="0">
                <a:sym typeface="Symbol" panose="05050102010706020507" pitchFamily="18" charset="2"/>
              </a:rPr>
              <a:t>+</a:t>
            </a:r>
            <a:r>
              <a:rPr lang="en-US" sz="2800" dirty="0">
                <a:sym typeface="Symbol" panose="05050102010706020507" pitchFamily="18" charset="2"/>
              </a:rPr>
              <a:t>/m</a:t>
            </a:r>
            <a:r>
              <a:rPr lang="en-US" sz="2800" baseline="30000" dirty="0">
                <a:sym typeface="Symbol" panose="05050102010706020507" pitchFamily="18" charset="2"/>
              </a:rPr>
              <a:t>-</a:t>
            </a:r>
            <a:r>
              <a:rPr lang="en-US" sz="2800" dirty="0">
                <a:sym typeface="Symbol" panose="05050102010706020507" pitchFamily="18" charset="2"/>
              </a:rPr>
              <a:t> separation</a:t>
            </a:r>
          </a:p>
          <a:p>
            <a:endParaRPr lang="en-US" sz="4000" dirty="0">
              <a:sym typeface="Symbol" panose="05050102010706020507" pitchFamily="18" charset="2"/>
            </a:endParaRPr>
          </a:p>
          <a:p>
            <a:r>
              <a:rPr lang="en-US" sz="2800" dirty="0">
                <a:sym typeface="Symbol" panose="05050102010706020507" pitchFamily="18" charset="2"/>
              </a:rPr>
              <a:t>Muon RCS advantage: 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only one bunch per beam and few turns</a:t>
            </a:r>
          </a:p>
          <a:p>
            <a:pPr marL="266700" indent="-266700"/>
            <a:r>
              <a:rPr 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Explore cycle-by-cycle adaptive compensation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162C77-3994-A874-12BE-BB8302F3AF21}"/>
              </a:ext>
            </a:extLst>
          </p:cNvPr>
          <p:cNvGrpSpPr/>
          <p:nvPr/>
        </p:nvGrpSpPr>
        <p:grpSpPr>
          <a:xfrm>
            <a:off x="1284505" y="4908703"/>
            <a:ext cx="6974192" cy="657129"/>
            <a:chOff x="1041512" y="4083918"/>
            <a:chExt cx="6408592" cy="603836"/>
          </a:xfrm>
        </p:grpSpPr>
        <p:pic>
          <p:nvPicPr>
            <p:cNvPr id="7" name="Picture 6" descr="A picture containing metalware, indoor, metal, gear&#10;&#10;Description automatically generated">
              <a:extLst>
                <a:ext uri="{FF2B5EF4-FFF2-40B4-BE49-F238E27FC236}">
                  <a16:creationId xmlns:a16="http://schemas.microsoft.com/office/drawing/2014/main" id="{C6F95995-98D9-AAD2-1D36-60E65A607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2339752" y="4083918"/>
              <a:ext cx="3816423" cy="603836"/>
            </a:xfrm>
            <a:prstGeom prst="rect">
              <a:avLst/>
            </a:prstGeom>
          </p:spPr>
        </p:pic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5923D514-B3E6-64A3-19DA-E34F29C1119A}"/>
                </a:ext>
              </a:extLst>
            </p:cNvPr>
            <p:cNvSpPr/>
            <p:nvPr/>
          </p:nvSpPr>
          <p:spPr>
            <a:xfrm>
              <a:off x="1041512" y="4134741"/>
              <a:ext cx="1080120" cy="498578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133" b="1">
                  <a:latin typeface="Symbol" panose="05050102010706020507" pitchFamily="18" charset="2"/>
                </a:rPr>
                <a:t>m</a:t>
              </a:r>
              <a:r>
                <a:rPr lang="en-US" sz="2133" b="1" baseline="30000"/>
                <a:t>+</a:t>
              </a:r>
              <a:endParaRPr lang="en-GB" sz="2133" b="1" baseline="30000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6010DB9A-42FC-98E3-99BC-927D2F11E3CD}"/>
                </a:ext>
              </a:extLst>
            </p:cNvPr>
            <p:cNvSpPr/>
            <p:nvPr/>
          </p:nvSpPr>
          <p:spPr>
            <a:xfrm flipH="1">
              <a:off x="6370104" y="4134813"/>
              <a:ext cx="1080000" cy="498578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133" b="1">
                  <a:latin typeface="Symbol" panose="05050102010706020507" pitchFamily="18" charset="2"/>
                </a:rPr>
                <a:t>m</a:t>
              </a:r>
              <a:r>
                <a:rPr lang="en-US" sz="2133" b="1" baseline="30000">
                  <a:latin typeface="Symbol" panose="05050102010706020507" pitchFamily="18" charset="2"/>
                </a:rPr>
                <a:t>-</a:t>
              </a:r>
              <a:endParaRPr lang="en-GB" sz="2133" b="1" baseline="300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291CE6-4FDF-43CA-9C40-E9A8660579E6}"/>
              </a:ext>
            </a:extLst>
          </p:cNvPr>
          <p:cNvGrpSpPr/>
          <p:nvPr/>
        </p:nvGrpSpPr>
        <p:grpSpPr>
          <a:xfrm>
            <a:off x="7303396" y="2704987"/>
            <a:ext cx="4243851" cy="2511493"/>
            <a:chOff x="5477547" y="2028740"/>
            <a:chExt cx="3182888" cy="1883620"/>
          </a:xfrm>
        </p:grpSpPr>
        <p:pic>
          <p:nvPicPr>
            <p:cNvPr id="6" name="Picture 5" descr="Diagram, schematic&#10;&#10;Description automatically generated">
              <a:extLst>
                <a:ext uri="{FF2B5EF4-FFF2-40B4-BE49-F238E27FC236}">
                  <a16:creationId xmlns:a16="http://schemas.microsoft.com/office/drawing/2014/main" id="{D983351D-3C98-B266-3A2C-C8A118A24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80112" y="2321150"/>
              <a:ext cx="2952701" cy="112954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DC396A-3B6D-8BA1-EC49-22CE9C90108D}"/>
                </a:ext>
              </a:extLst>
            </p:cNvPr>
            <p:cNvSpPr txBox="1"/>
            <p:nvPr/>
          </p:nvSpPr>
          <p:spPr>
            <a:xfrm>
              <a:off x="6339108" y="3450695"/>
              <a:ext cx="22962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00"/>
                <a:t>P. Baudrenghien, T. </a:t>
              </a:r>
              <a:r>
                <a:rPr lang="en-US" sz="1600" err="1"/>
                <a:t>Mastoridis</a:t>
              </a:r>
              <a:r>
                <a:rPr lang="en-US" sz="1600"/>
                <a:t>,</a:t>
              </a:r>
              <a:br>
                <a:rPr lang="en-US" sz="1600"/>
              </a:br>
              <a:r>
                <a:rPr lang="en-US" sz="1600"/>
                <a:t>PRAB 20, 011004 (2017)</a:t>
              </a:r>
              <a:endParaRPr lang="en-GB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8D7E70F-172B-C795-3E15-7C8F07776960}"/>
                </a:ext>
              </a:extLst>
            </p:cNvPr>
            <p:cNvSpPr txBox="1"/>
            <p:nvPr/>
          </p:nvSpPr>
          <p:spPr>
            <a:xfrm>
              <a:off x="5477547" y="2028740"/>
              <a:ext cx="31828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67" b="1"/>
                <a:t>Example: LHC RF feedback system</a:t>
              </a:r>
              <a:endParaRPr lang="en-GB" sz="1867" b="1"/>
            </a:p>
          </p:txBody>
        </p:sp>
      </p:grpSp>
    </p:spTree>
    <p:extLst>
      <p:ext uri="{BB962C8B-B14F-4D97-AF65-F5344CB8AC3E}">
        <p14:creationId xmlns:p14="http://schemas.microsoft.com/office/powerpoint/2010/main" val="403966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Summary</a:t>
            </a:r>
            <a:endParaRPr lang="en-GB" sz="44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825625"/>
            <a:ext cx="11144003" cy="4351338"/>
          </a:xfrm>
        </p:spPr>
        <p:txBody>
          <a:bodyPr>
            <a:norm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Challenging 1.3 GHz RF system for </a:t>
            </a:r>
            <a:r>
              <a:rPr lang="en-US" sz="2800" err="1">
                <a:latin typeface="Symbol" panose="05050102010706020507" pitchFamily="18" charset="2"/>
                <a:cs typeface="Symap" panose="00000400000000000000" pitchFamily="2" charset="0"/>
              </a:rPr>
              <a:t>m</a:t>
            </a:r>
            <a:r>
              <a:rPr lang="en-US" sz="2800" err="1"/>
              <a:t>RCS</a:t>
            </a:r>
            <a:endParaRPr lang="en-US" sz="2800"/>
          </a:p>
          <a:p>
            <a:r>
              <a:rPr lang="en-US" sz="2800"/>
              <a:t>Main ‘non-conventional’ assumptions</a:t>
            </a:r>
          </a:p>
          <a:p>
            <a:pPr lvl="1"/>
            <a:r>
              <a:rPr lang="en-US" sz="2800" b="1">
                <a:solidFill>
                  <a:srgbClr val="FF0000"/>
                </a:solidFill>
              </a:rPr>
              <a:t>Modular, distributed</a:t>
            </a:r>
            <a:r>
              <a:rPr lang="en-US" sz="2800"/>
              <a:t> RF system: ~30 RF stations (700 9-cell cavities, RCS1) ideally equidistant </a:t>
            </a:r>
            <a:r>
              <a:rPr lang="en-US" sz="2800">
                <a:sym typeface="Symbol" panose="05050102010706020507" pitchFamily="18" charset="2"/>
              </a:rPr>
              <a:t> infrastructure</a:t>
            </a:r>
            <a:endParaRPr lang="en-US" sz="2800"/>
          </a:p>
          <a:p>
            <a:pPr lvl="1"/>
            <a:r>
              <a:rPr lang="en-US" sz="2800" b="1">
                <a:solidFill>
                  <a:srgbClr val="FF0000"/>
                </a:solidFill>
              </a:rPr>
              <a:t>Longer pulses </a:t>
            </a:r>
            <a:r>
              <a:rPr lang="en-US" sz="2800"/>
              <a:t>than ILC: 2.4 </a:t>
            </a:r>
            <a:r>
              <a:rPr lang="en-US" sz="2800" err="1"/>
              <a:t>ms</a:t>
            </a:r>
            <a:r>
              <a:rPr lang="en-US" sz="2800"/>
              <a:t> (6.4 </a:t>
            </a:r>
            <a:r>
              <a:rPr lang="en-US" sz="2800" err="1"/>
              <a:t>ms</a:t>
            </a:r>
            <a:r>
              <a:rPr lang="en-US" sz="2800"/>
              <a:t>) beam pulse for RCS3(4)</a:t>
            </a:r>
          </a:p>
          <a:p>
            <a:pPr lvl="1"/>
            <a:r>
              <a:rPr lang="en-US" sz="2800" b="1">
                <a:solidFill>
                  <a:srgbClr val="FF0000"/>
                </a:solidFill>
              </a:rPr>
              <a:t>More power</a:t>
            </a:r>
            <a:r>
              <a:rPr lang="en-US" sz="2800"/>
              <a:t>, larger beam current</a:t>
            </a:r>
          </a:p>
          <a:p>
            <a:pPr lvl="1"/>
            <a:r>
              <a:rPr lang="en-US" sz="2800" b="1">
                <a:solidFill>
                  <a:srgbClr val="FF0000"/>
                </a:solidFill>
              </a:rPr>
              <a:t>Cavity tuning</a:t>
            </a:r>
            <a:r>
              <a:rPr lang="en-US" sz="2800"/>
              <a:t> to compensate </a:t>
            </a:r>
            <a:r>
              <a:rPr lang="en-US" sz="2800" b="1"/>
              <a:t>orbit length sweep </a:t>
            </a:r>
            <a:r>
              <a:rPr lang="en-US" sz="2800"/>
              <a:t>during</a:t>
            </a:r>
            <a:br>
              <a:rPr lang="en-US" sz="2800"/>
            </a:br>
            <a:r>
              <a:rPr lang="en-US" sz="2800"/>
              <a:t>acceleration (~few kHz) </a:t>
            </a:r>
            <a:r>
              <a:rPr lang="en-US" sz="2800">
                <a:sym typeface="Symbol" panose="05050102010706020507" pitchFamily="18" charset="2"/>
              </a:rPr>
              <a:t> in addition to measures against</a:t>
            </a:r>
            <a:br>
              <a:rPr lang="en-US" sz="2800">
                <a:sym typeface="Symbol" panose="05050102010706020507" pitchFamily="18" charset="2"/>
              </a:rPr>
            </a:br>
            <a:r>
              <a:rPr lang="en-US" sz="2800">
                <a:sym typeface="Symbol" panose="05050102010706020507" pitchFamily="18" charset="2"/>
              </a:rPr>
              <a:t>Lorentz force detuning and mechanical resonances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62976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4420D-5F02-3469-0454-CAAA13C7D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WP6 task 6.1 Status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D7A70-9712-B2E4-3140-C112FE3F8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9106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b="0" i="1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“… aims to provide a preliminary design concept for the SRF cavities for acceleration in the Rapid Cycling Synchrotrons (RCS) of the HEC of the muon collider …”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endParaRPr lang="it-IT" sz="1600" dirty="0">
              <a:latin typeface="Calibri"/>
              <a:cs typeface="Calibri"/>
            </a:endParaRPr>
          </a:p>
          <a:p>
            <a:r>
              <a:rPr lang="it-IT" dirty="0"/>
              <a:t>Two meetings up to </a:t>
            </a:r>
            <a:r>
              <a:rPr lang="it-IT" dirty="0" err="1"/>
              <a:t>now</a:t>
            </a:r>
            <a:endParaRPr lang="it-IT" dirty="0"/>
          </a:p>
          <a:p>
            <a:pPr lvl="1"/>
            <a:r>
              <a:rPr lang="it-IT" dirty="0"/>
              <a:t>From 2023, </a:t>
            </a:r>
            <a:r>
              <a:rPr lang="it-IT" dirty="0" err="1"/>
              <a:t>monthly</a:t>
            </a:r>
            <a:r>
              <a:rPr lang="it-IT" dirty="0"/>
              <a:t> meeting </a:t>
            </a:r>
          </a:p>
          <a:p>
            <a:r>
              <a:rPr lang="it-IT" dirty="0"/>
              <a:t>First </a:t>
            </a:r>
            <a:r>
              <a:rPr lang="it-IT" dirty="0" err="1"/>
              <a:t>discussion</a:t>
            </a:r>
            <a:r>
              <a:rPr lang="it-IT" dirty="0"/>
              <a:t> on </a:t>
            </a:r>
            <a:r>
              <a:rPr lang="it-IT" dirty="0" err="1"/>
              <a:t>parameters</a:t>
            </a:r>
            <a:r>
              <a:rPr lang="it-IT" dirty="0"/>
              <a:t> </a:t>
            </a:r>
            <a:r>
              <a:rPr lang="it-IT" dirty="0" err="1"/>
              <a:t>presented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October</a:t>
            </a:r>
            <a:r>
              <a:rPr lang="it-IT" dirty="0"/>
              <a:t> Meeting (</a:t>
            </a:r>
            <a:r>
              <a:rPr lang="it-IT" dirty="0" err="1"/>
              <a:t>reported</a:t>
            </a:r>
            <a:r>
              <a:rPr lang="it-IT" dirty="0"/>
              <a:t> in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presentation</a:t>
            </a:r>
            <a:r>
              <a:rPr lang="it-IT" dirty="0"/>
              <a:t>)</a:t>
            </a:r>
            <a:endParaRPr lang="en-US" dirty="0"/>
          </a:p>
          <a:p>
            <a:r>
              <a:rPr lang="en-US" dirty="0"/>
              <a:t>All partners (CEA, INFN, Uni. Rostock*) share all thematic. Within this:</a:t>
            </a:r>
          </a:p>
          <a:p>
            <a:pPr lvl="1"/>
            <a:r>
              <a:rPr lang="en-US" dirty="0"/>
              <a:t>CEA</a:t>
            </a:r>
          </a:p>
          <a:p>
            <a:pPr lvl="2"/>
            <a:r>
              <a:rPr lang="en-US" dirty="0"/>
              <a:t>Fundamental power coupler (FPC)</a:t>
            </a:r>
          </a:p>
          <a:p>
            <a:pPr lvl="2"/>
            <a:r>
              <a:rPr lang="en-US" dirty="0"/>
              <a:t>Beam Loading</a:t>
            </a:r>
          </a:p>
          <a:p>
            <a:pPr lvl="1"/>
            <a:r>
              <a:rPr lang="en-US" dirty="0"/>
              <a:t>INFN</a:t>
            </a:r>
          </a:p>
          <a:p>
            <a:pPr lvl="2"/>
            <a:r>
              <a:rPr lang="en-US" dirty="0"/>
              <a:t>High Order Mode</a:t>
            </a:r>
          </a:p>
          <a:p>
            <a:pPr lvl="2"/>
            <a:r>
              <a:rPr lang="en-US" dirty="0"/>
              <a:t>Frequency sweep</a:t>
            </a:r>
          </a:p>
          <a:p>
            <a:pPr lvl="1"/>
            <a:r>
              <a:rPr lang="en-US" dirty="0"/>
              <a:t>Uni. Rostock</a:t>
            </a:r>
          </a:p>
          <a:p>
            <a:pPr lvl="2"/>
            <a:r>
              <a:rPr lang="en-US" dirty="0"/>
              <a:t>SRF Cavity study, especially frequency choice. </a:t>
            </a:r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833190-F5F5-2922-E9B8-D3040C106000}"/>
              </a:ext>
            </a:extLst>
          </p:cNvPr>
          <p:cNvSpPr txBox="1"/>
          <p:nvPr/>
        </p:nvSpPr>
        <p:spPr>
          <a:xfrm>
            <a:off x="685800" y="6596390"/>
            <a:ext cx="1144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/>
              <a:t>* WP task leader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36477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Summary of RF requirements</a:t>
            </a:r>
            <a:endParaRPr lang="en-GB"/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A5A73B6B-678E-05CA-FE51-7B5CAA3129BB}"/>
              </a:ext>
            </a:extLst>
          </p:cNvPr>
          <p:cNvGraphicFramePr>
            <a:graphicFrameLocks noGrp="1"/>
          </p:cNvGraphicFramePr>
          <p:nvPr/>
        </p:nvGraphicFramePr>
        <p:xfrm>
          <a:off x="1117600" y="1604797"/>
          <a:ext cx="10250232" cy="41791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86379">
                  <a:extLst>
                    <a:ext uri="{9D8B030D-6E8A-4147-A177-3AD203B41FA5}">
                      <a16:colId xmlns:a16="http://schemas.microsoft.com/office/drawing/2014/main" val="2501970494"/>
                    </a:ext>
                  </a:extLst>
                </a:gridCol>
                <a:gridCol w="1920213">
                  <a:extLst>
                    <a:ext uri="{9D8B030D-6E8A-4147-A177-3AD203B41FA5}">
                      <a16:colId xmlns:a16="http://schemas.microsoft.com/office/drawing/2014/main" val="3017025813"/>
                    </a:ext>
                  </a:extLst>
                </a:gridCol>
                <a:gridCol w="3543640">
                  <a:extLst>
                    <a:ext uri="{9D8B030D-6E8A-4147-A177-3AD203B41FA5}">
                      <a16:colId xmlns:a16="http://schemas.microsoft.com/office/drawing/2014/main" val="107852459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/>
                        <a:t>Parameter</a:t>
                      </a:r>
                      <a:endParaRPr lang="en-GB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Value</a:t>
                      </a:r>
                      <a:endParaRPr lang="en-GB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Remark</a:t>
                      </a:r>
                      <a:endParaRPr lang="en-GB" sz="24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5919130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/>
                        <a:t>Frequency, </a:t>
                      </a:r>
                      <a:r>
                        <a:rPr lang="en-US" sz="2400" i="1" err="1"/>
                        <a:t>f</a:t>
                      </a:r>
                      <a:r>
                        <a:rPr lang="en-US" sz="2400" baseline="-25000" err="1"/>
                        <a:t>RF</a:t>
                      </a:r>
                      <a:endParaRPr lang="en-GB" sz="2400" i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1.3 GHz</a:t>
                      </a:r>
                      <a:endParaRPr lang="en-GB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89592197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400" baseline="0"/>
                        <a:t>Tuning range (piezo), </a:t>
                      </a:r>
                      <a:r>
                        <a:rPr lang="en-US" sz="2400" baseline="0" err="1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2400" i="1" baseline="0" err="1"/>
                        <a:t>f</a:t>
                      </a:r>
                      <a:endParaRPr lang="en-GB" sz="2400" baseline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2.2 kHz</a:t>
                      </a:r>
                      <a:endParaRPr lang="en-GB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Sweep for acceleration, hybrid RCS2/3/4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1985748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baseline="0"/>
                        <a:t>Gradient, </a:t>
                      </a:r>
                      <a:r>
                        <a:rPr lang="en-US" sz="2400" i="1" baseline="0"/>
                        <a:t>V</a:t>
                      </a:r>
                      <a:r>
                        <a:rPr lang="en-US" sz="2400" baseline="-25000"/>
                        <a:t>RF</a:t>
                      </a:r>
                      <a:r>
                        <a:rPr lang="en-US" sz="2400" baseline="0"/>
                        <a:t>/</a:t>
                      </a:r>
                      <a:r>
                        <a:rPr lang="en-US" sz="2400" i="1" baseline="0"/>
                        <a:t>l</a:t>
                      </a:r>
                      <a:endParaRPr lang="en-GB" sz="2400" baseline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30 MV/m</a:t>
                      </a:r>
                      <a:endParaRPr lang="en-GB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77566296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400"/>
                        <a:t>Beam pulse length, </a:t>
                      </a:r>
                      <a:r>
                        <a:rPr lang="en-US" sz="2400" err="1">
                          <a:latin typeface="Symbol" panose="05050102010706020507" pitchFamily="18" charset="2"/>
                        </a:rPr>
                        <a:t>t</a:t>
                      </a:r>
                      <a:r>
                        <a:rPr lang="en-US" sz="2400" baseline="-25000" err="1"/>
                        <a:t>acc</a:t>
                      </a:r>
                      <a:endParaRPr lang="en-GB" sz="2400" baseline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0.34/1.1/</a:t>
                      </a:r>
                      <a:br>
                        <a:rPr lang="en-US" sz="2400"/>
                      </a:br>
                      <a:r>
                        <a:rPr lang="en-US" sz="2400"/>
                        <a:t>2.4/6.4 </a:t>
                      </a:r>
                      <a:r>
                        <a:rPr lang="en-US" sz="2400" err="1"/>
                        <a:t>ms</a:t>
                      </a:r>
                      <a:endParaRPr lang="en-GB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RCS1/2/3/4</a:t>
                      </a:r>
                      <a:endParaRPr lang="en-GB" sz="24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8308336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/>
                        <a:t>Beam current, I</a:t>
                      </a:r>
                      <a:r>
                        <a:rPr lang="en-US" sz="2400" baseline="-25000"/>
                        <a:t>DC</a:t>
                      </a:r>
                      <a:endParaRPr lang="en-GB" sz="2400" baseline="-250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 </a:t>
                      </a:r>
                      <a:r>
                        <a:rPr lang="en-US" sz="2400">
                          <a:sym typeface="Symbol" panose="05050102010706020507" pitchFamily="18" charset="2"/>
                        </a:rPr>
                        <a:t> 20 mA</a:t>
                      </a:r>
                      <a:endParaRPr lang="en-GB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9321113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/>
                        <a:t>Power to the beam (max., RCS1)</a:t>
                      </a:r>
                      <a:endParaRPr lang="en-GB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 </a:t>
                      </a:r>
                      <a:r>
                        <a:rPr lang="en-US" sz="2400"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2400"/>
                        <a:t> 250 MW</a:t>
                      </a:r>
                      <a:endParaRPr lang="en-GB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~2 </a:t>
                      </a:r>
                      <a:r>
                        <a:rPr lang="en-US" sz="2400">
                          <a:sym typeface="Symbol" panose="05050102010706020507" pitchFamily="18" charset="2"/>
                        </a:rPr>
                        <a:t> 430</a:t>
                      </a:r>
                      <a:r>
                        <a:rPr lang="en-US" sz="2400"/>
                        <a:t> kW/cavity</a:t>
                      </a:r>
                      <a:endParaRPr lang="en-GB" sz="24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148661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708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0179" y="-132180"/>
            <a:ext cx="10515600" cy="1325563"/>
          </a:xfrm>
        </p:spPr>
        <p:txBody>
          <a:bodyPr/>
          <a:lstStyle/>
          <a:p>
            <a:r>
              <a:rPr lang="en-US"/>
              <a:t>General parameters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17</a:t>
            </a:fld>
            <a:endParaRPr lang="en-GB"/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785D24A7-18E9-1E52-BA1E-4EED78150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506419"/>
              </p:ext>
            </p:extLst>
          </p:nvPr>
        </p:nvGraphicFramePr>
        <p:xfrm>
          <a:off x="950976" y="861461"/>
          <a:ext cx="9900000" cy="5547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18596">
                  <a:extLst>
                    <a:ext uri="{9D8B030D-6E8A-4147-A177-3AD203B41FA5}">
                      <a16:colId xmlns:a16="http://schemas.microsoft.com/office/drawing/2014/main" val="2501970494"/>
                    </a:ext>
                  </a:extLst>
                </a:gridCol>
                <a:gridCol w="1985584">
                  <a:extLst>
                    <a:ext uri="{9D8B030D-6E8A-4147-A177-3AD203B41FA5}">
                      <a16:colId xmlns:a16="http://schemas.microsoft.com/office/drawing/2014/main" val="3017025813"/>
                    </a:ext>
                  </a:extLst>
                </a:gridCol>
                <a:gridCol w="2211085">
                  <a:extLst>
                    <a:ext uri="{9D8B030D-6E8A-4147-A177-3AD203B41FA5}">
                      <a16:colId xmlns:a16="http://schemas.microsoft.com/office/drawing/2014/main" val="1078524597"/>
                    </a:ext>
                  </a:extLst>
                </a:gridCol>
                <a:gridCol w="1984735">
                  <a:extLst>
                    <a:ext uri="{9D8B030D-6E8A-4147-A177-3AD203B41FA5}">
                      <a16:colId xmlns:a16="http://schemas.microsoft.com/office/drawing/2014/main" val="2056293376"/>
                    </a:ext>
                  </a:extLst>
                </a:gridCol>
              </a:tblGrid>
              <a:tr h="423692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RCS1</a:t>
                      </a:r>
                      <a:r>
                        <a:rPr lang="en-US" sz="200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000"/>
                        <a:t>314 GeV</a:t>
                      </a:r>
                      <a:endParaRPr lang="en-GB" sz="20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RCS2</a:t>
                      </a:r>
                      <a:r>
                        <a:rPr lang="en-US" sz="200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000"/>
                        <a:t>750 GeV</a:t>
                      </a:r>
                      <a:endParaRPr lang="en-GB" sz="20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RCS3</a:t>
                      </a:r>
                      <a:r>
                        <a:rPr lang="en-US" sz="2000">
                          <a:sym typeface="Wingdings" panose="05000000000000000000" pitchFamily="2" charset="2"/>
                        </a:rPr>
                        <a:t>1.5 </a:t>
                      </a:r>
                      <a:r>
                        <a:rPr lang="en-US" sz="2000" err="1">
                          <a:sym typeface="Wingdings" panose="05000000000000000000" pitchFamily="2" charset="2"/>
                        </a:rPr>
                        <a:t>TeV</a:t>
                      </a:r>
                      <a:endParaRPr lang="en-GB" sz="20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59191306"/>
                  </a:ext>
                </a:extLst>
              </a:tr>
              <a:tr h="423692">
                <a:tc>
                  <a:txBody>
                    <a:bodyPr/>
                    <a:lstStyle/>
                    <a:p>
                      <a:r>
                        <a:rPr lang="en-US" sz="2000"/>
                        <a:t>Circumference, 2</a:t>
                      </a:r>
                      <a:r>
                        <a:rPr lang="en-US" sz="2000">
                          <a:latin typeface="Symbol" panose="05050102010706020507" pitchFamily="18" charset="2"/>
                        </a:rPr>
                        <a:t>p</a:t>
                      </a:r>
                      <a:r>
                        <a:rPr lang="en-US" sz="2000" i="1"/>
                        <a:t>R</a:t>
                      </a:r>
                      <a:r>
                        <a:rPr lang="en-US" sz="2000" i="0"/>
                        <a:t> [m]</a:t>
                      </a:r>
                      <a:endParaRPr lang="en-GB" sz="2000" i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5990</a:t>
                      </a:r>
                      <a:endParaRPr lang="en-GB" sz="20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5590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10700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89592197"/>
                  </a:ext>
                </a:extLst>
              </a:tr>
              <a:tr h="423692">
                <a:tc>
                  <a:txBody>
                    <a:bodyPr/>
                    <a:lstStyle/>
                    <a:p>
                      <a:r>
                        <a:rPr lang="en-US" sz="2000"/>
                        <a:t>Energy factor, </a:t>
                      </a:r>
                      <a:r>
                        <a:rPr lang="en-US" sz="2000" i="1" err="1"/>
                        <a:t>E</a:t>
                      </a:r>
                      <a:r>
                        <a:rPr lang="en-US" sz="2000" baseline="-25000" err="1"/>
                        <a:t>ej</a:t>
                      </a:r>
                      <a:r>
                        <a:rPr lang="en-US" sz="2000"/>
                        <a:t>/</a:t>
                      </a:r>
                      <a:r>
                        <a:rPr lang="en-US" sz="2000" i="1" err="1"/>
                        <a:t>E</a:t>
                      </a:r>
                      <a:r>
                        <a:rPr lang="en-US" sz="2000" baseline="-25000" err="1"/>
                        <a:t>inj</a:t>
                      </a:r>
                      <a:endParaRPr lang="en-GB" sz="2000" baseline="-250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5.0</a:t>
                      </a:r>
                      <a:endParaRPr lang="en-GB" sz="20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2.4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2.0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77566296"/>
                  </a:ext>
                </a:extLst>
              </a:tr>
              <a:tr h="423692">
                <a:tc>
                  <a:txBody>
                    <a:bodyPr/>
                    <a:lstStyle/>
                    <a:p>
                      <a:r>
                        <a:rPr lang="en-US" sz="2000"/>
                        <a:t>Repetition rate, </a:t>
                      </a:r>
                      <a:r>
                        <a:rPr lang="en-US" sz="2000" i="1" err="1"/>
                        <a:t>f</a:t>
                      </a:r>
                      <a:r>
                        <a:rPr lang="en-US" sz="2000" baseline="-25000" err="1"/>
                        <a:t>rep</a:t>
                      </a:r>
                      <a:r>
                        <a:rPr lang="en-US" sz="2000"/>
                        <a:t> [Hz]</a:t>
                      </a:r>
                      <a:endParaRPr lang="en-GB" sz="20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5 (</a:t>
                      </a:r>
                      <a:r>
                        <a:rPr lang="en-US" sz="2000" err="1"/>
                        <a:t>asym</a:t>
                      </a:r>
                      <a:r>
                        <a:rPr lang="en-US" sz="2000"/>
                        <a:t>.)</a:t>
                      </a:r>
                      <a:endParaRPr lang="en-GB" sz="20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5 (</a:t>
                      </a:r>
                      <a:r>
                        <a:rPr lang="en-US" sz="2000" err="1"/>
                        <a:t>asym</a:t>
                      </a:r>
                      <a:r>
                        <a:rPr lang="en-US" sz="2000"/>
                        <a:t>.)</a:t>
                      </a:r>
                      <a:endParaRPr lang="en-GB" sz="20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5 (</a:t>
                      </a:r>
                      <a:r>
                        <a:rPr lang="en-US" sz="2000" err="1"/>
                        <a:t>asym</a:t>
                      </a:r>
                      <a:r>
                        <a:rPr lang="en-US" sz="2000"/>
                        <a:t>.)</a:t>
                      </a:r>
                      <a:endParaRPr lang="en-GB" sz="20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83083363"/>
                  </a:ext>
                </a:extLst>
              </a:tr>
              <a:tr h="423692">
                <a:tc>
                  <a:txBody>
                    <a:bodyPr/>
                    <a:lstStyle/>
                    <a:p>
                      <a:r>
                        <a:rPr lang="en-US" sz="2000"/>
                        <a:t>Number of bunches</a:t>
                      </a:r>
                      <a:endParaRPr lang="en-GB" sz="20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</a:t>
                      </a:r>
                      <a:r>
                        <a:rPr lang="en-US" sz="200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2000" baseline="30000"/>
                        <a:t>+</a:t>
                      </a:r>
                      <a:r>
                        <a:rPr lang="en-US" sz="2000"/>
                        <a:t>, 1</a:t>
                      </a:r>
                      <a:r>
                        <a:rPr lang="en-US" sz="200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2000" baseline="30000"/>
                        <a:t>-</a:t>
                      </a:r>
                      <a:endParaRPr lang="en-GB" sz="2000" baseline="300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1</a:t>
                      </a:r>
                      <a:r>
                        <a:rPr lang="en-US" sz="200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2000" baseline="30000"/>
                        <a:t>+</a:t>
                      </a:r>
                      <a:r>
                        <a:rPr lang="en-US" sz="2000"/>
                        <a:t>, 1</a:t>
                      </a:r>
                      <a:r>
                        <a:rPr lang="en-US" sz="200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2000" baseline="30000"/>
                        <a:t>-</a:t>
                      </a:r>
                      <a:endParaRPr lang="en-GB" sz="2000" baseline="300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1</a:t>
                      </a:r>
                      <a:r>
                        <a:rPr lang="en-US" sz="200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2000" baseline="30000"/>
                        <a:t>+</a:t>
                      </a:r>
                      <a:r>
                        <a:rPr lang="en-US" sz="2000"/>
                        <a:t>, 1</a:t>
                      </a:r>
                      <a:r>
                        <a:rPr lang="en-US" sz="200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2000" baseline="30000"/>
                        <a:t>-</a:t>
                      </a:r>
                      <a:endParaRPr lang="en-GB" sz="2000" baseline="300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6550630"/>
                  </a:ext>
                </a:extLst>
              </a:tr>
              <a:tr h="423692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accent1"/>
                          </a:solidFill>
                        </a:rPr>
                        <a:t>Bunch population</a:t>
                      </a:r>
                      <a:endParaRPr lang="en-GB" sz="200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accent1"/>
                          </a:solidFill>
                        </a:rPr>
                        <a:t>2.5x10</a:t>
                      </a:r>
                      <a:r>
                        <a:rPr lang="en-US" sz="2000" baseline="30000">
                          <a:solidFill>
                            <a:schemeClr val="accent1"/>
                          </a:solidFill>
                        </a:rPr>
                        <a:t>12</a:t>
                      </a:r>
                      <a:endParaRPr lang="en-GB" sz="200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accent1"/>
                          </a:solidFill>
                        </a:rPr>
                        <a:t>2.3x10</a:t>
                      </a:r>
                      <a:r>
                        <a:rPr lang="en-US" sz="2000" baseline="30000">
                          <a:solidFill>
                            <a:schemeClr val="accent1"/>
                          </a:solidFill>
                        </a:rPr>
                        <a:t>12</a:t>
                      </a:r>
                      <a:endParaRPr lang="en-GB" sz="200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accent1"/>
                          </a:solidFill>
                        </a:rPr>
                        <a:t>2.2x10</a:t>
                      </a:r>
                      <a:r>
                        <a:rPr lang="en-US" sz="2000" baseline="30000">
                          <a:solidFill>
                            <a:schemeClr val="accent1"/>
                          </a:solidFill>
                        </a:rPr>
                        <a:t>12</a:t>
                      </a:r>
                      <a:endParaRPr lang="en-GB" sz="2000" baseline="3000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786307250"/>
                  </a:ext>
                </a:extLst>
              </a:tr>
              <a:tr h="423692">
                <a:tc>
                  <a:txBody>
                    <a:bodyPr/>
                    <a:lstStyle/>
                    <a:p>
                      <a:r>
                        <a:rPr lang="en-US" sz="2000"/>
                        <a:t>Survival rate per ring</a:t>
                      </a:r>
                      <a:endParaRPr lang="en-GB" sz="20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90%</a:t>
                      </a:r>
                      <a:endParaRPr lang="en-GB" sz="20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90%</a:t>
                      </a:r>
                      <a:endParaRPr lang="en-GB" sz="20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90%</a:t>
                      </a:r>
                      <a:endParaRPr lang="en-GB" sz="20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319649310"/>
                  </a:ext>
                </a:extLst>
              </a:tr>
              <a:tr h="423692">
                <a:tc>
                  <a:txBody>
                    <a:bodyPr/>
                    <a:lstStyle/>
                    <a:p>
                      <a:r>
                        <a:rPr lang="en-US" sz="2000"/>
                        <a:t>Acceleration time [</a:t>
                      </a:r>
                      <a:r>
                        <a:rPr lang="en-US" sz="2000" err="1"/>
                        <a:t>ms</a:t>
                      </a:r>
                      <a:r>
                        <a:rPr lang="en-US" sz="2000"/>
                        <a:t>]</a:t>
                      </a:r>
                      <a:endParaRPr lang="en-GB" sz="20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0.34</a:t>
                      </a:r>
                      <a:endParaRPr lang="en-GB" sz="20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/>
                        <a:t>1.04</a:t>
                      </a:r>
                      <a:endParaRPr lang="en-GB" sz="2000" baseline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2.37</a:t>
                      </a:r>
                      <a:endParaRPr lang="en-GB" sz="20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65827653"/>
                  </a:ext>
                </a:extLst>
              </a:tr>
              <a:tr h="423692">
                <a:tc>
                  <a:txBody>
                    <a:bodyPr/>
                    <a:lstStyle/>
                    <a:p>
                      <a:r>
                        <a:rPr lang="en-US" sz="2000"/>
                        <a:t>Number of turns</a:t>
                      </a:r>
                      <a:endParaRPr lang="en-GB" sz="20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17</a:t>
                      </a:r>
                      <a:endParaRPr lang="en-GB" sz="20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55</a:t>
                      </a:r>
                      <a:endParaRPr lang="en-GB" sz="2000" baseline="300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66</a:t>
                      </a:r>
                      <a:endParaRPr lang="en-GB" sz="20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221337306"/>
                  </a:ext>
                </a:extLst>
              </a:tr>
              <a:tr h="423692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Energy gain per turn, </a:t>
                      </a:r>
                      <a:r>
                        <a:rPr lang="en-US" sz="200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E [GeV]</a:t>
                      </a:r>
                      <a:endParaRPr lang="en-GB" sz="200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14.8</a:t>
                      </a:r>
                      <a:endParaRPr lang="en-GB" sz="200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7.9</a:t>
                      </a:r>
                      <a:endParaRPr lang="en-GB" sz="200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11.4</a:t>
                      </a:r>
                      <a:endParaRPr lang="en-GB" sz="200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24663253"/>
                  </a:ext>
                </a:extLst>
              </a:tr>
              <a:tr h="423692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Acc. gradient for survival [MV/m]</a:t>
                      </a:r>
                      <a:endParaRPr lang="en-GB" sz="200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2.4</a:t>
                      </a:r>
                      <a:endParaRPr lang="en-GB" sz="200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1.3</a:t>
                      </a:r>
                      <a:endParaRPr lang="en-GB" sz="200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1.1</a:t>
                      </a:r>
                      <a:endParaRPr lang="en-GB" sz="200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81320848"/>
                  </a:ext>
                </a:extLst>
              </a:tr>
              <a:tr h="423692">
                <a:tc>
                  <a:txBody>
                    <a:bodyPr/>
                    <a:lstStyle/>
                    <a:p>
                      <a:r>
                        <a:rPr lang="en-US" sz="2000"/>
                        <a:t>Acc. field in RF cavity [MV/m]</a:t>
                      </a:r>
                      <a:endParaRPr lang="en-GB" sz="20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30</a:t>
                      </a:r>
                      <a:endParaRPr lang="en-GB" sz="20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/>
                        <a:t>30</a:t>
                      </a:r>
                      <a:endParaRPr lang="en-GB" sz="2000" baseline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30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93211139"/>
                  </a:ext>
                </a:extLst>
              </a:tr>
              <a:tr h="423692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Max. RF voltage for </a:t>
                      </a:r>
                      <a:r>
                        <a:rPr lang="en-US" sz="2000" baseline="0">
                          <a:solidFill>
                            <a:schemeClr val="accent1"/>
                          </a:solidFill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en-US" sz="2000" baseline="-2500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>
                          <a:solidFill>
                            <a:schemeClr val="accent1"/>
                          </a:solidFill>
                        </a:rPr>
                        <a:t>=45</a:t>
                      </a:r>
                      <a:r>
                        <a:rPr lang="de-DE" sz="2000">
                          <a:solidFill>
                            <a:schemeClr val="accent1"/>
                          </a:solidFill>
                        </a:rPr>
                        <a:t>°</a:t>
                      </a:r>
                      <a:r>
                        <a:rPr lang="en-US" sz="200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[GV]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20.9</a:t>
                      </a:r>
                      <a:endParaRPr lang="en-GB" sz="200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11.2</a:t>
                      </a:r>
                      <a:endParaRPr lang="en-GB" sz="200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16.1</a:t>
                      </a:r>
                      <a:endParaRPr lang="en-GB" sz="200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148661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20796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7884-30CB-487E-24F5-D168572D6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725" y="3027892"/>
            <a:ext cx="9042400" cy="1143000"/>
          </a:xfrm>
        </p:spPr>
        <p:txBody>
          <a:bodyPr>
            <a:normAutofit/>
          </a:bodyPr>
          <a:lstStyle/>
          <a:p>
            <a:pPr algn="ctr"/>
            <a:r>
              <a:rPr lang="it-IT" sz="5400"/>
              <a:t>Thank </a:t>
            </a:r>
            <a:r>
              <a:rPr lang="it-IT" sz="5400" err="1"/>
              <a:t>you</a:t>
            </a:r>
            <a:r>
              <a:rPr lang="it-IT" sz="5400"/>
              <a:t> !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205369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6408" y="1403829"/>
            <a:ext cx="10515600" cy="4351338"/>
          </a:xfrm>
        </p:spPr>
        <p:txBody>
          <a:bodyPr/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Fast acceleration is key for muon survival rate</a:t>
            </a:r>
          </a:p>
          <a:p>
            <a:endParaRPr lang="en-US"/>
          </a:p>
          <a:p>
            <a:endParaRPr lang="en-US"/>
          </a:p>
          <a:p>
            <a:r>
              <a:rPr lang="en-US" sz="2800"/>
              <a:t>Needs large RF voltage in short length</a:t>
            </a:r>
          </a:p>
          <a:p>
            <a:pPr lvl="1"/>
            <a:r>
              <a:rPr lang="en-US"/>
              <a:t>High-gradient RF system</a:t>
            </a:r>
          </a:p>
          <a:p>
            <a:r>
              <a:rPr lang="en-US" sz="2800"/>
              <a:t>Huge total RF voltage per turn in circular accelerator</a:t>
            </a:r>
          </a:p>
          <a:p>
            <a:r>
              <a:rPr lang="en-US" sz="2800"/>
              <a:t>Few turns, one </a:t>
            </a:r>
            <a:r>
              <a:rPr lang="en-US" sz="2800">
                <a:latin typeface="Symbol" panose="05050102010706020507" pitchFamily="18" charset="2"/>
              </a:rPr>
              <a:t>m</a:t>
            </a:r>
            <a:r>
              <a:rPr lang="en-US" sz="2800" baseline="30000"/>
              <a:t>+</a:t>
            </a:r>
            <a:r>
              <a:rPr lang="en-US" sz="2800"/>
              <a:t> and one </a:t>
            </a:r>
            <a:r>
              <a:rPr lang="en-US" sz="2800">
                <a:latin typeface="Symbol" panose="05050102010706020507" pitchFamily="18" charset="2"/>
              </a:rPr>
              <a:t>m</a:t>
            </a:r>
            <a:r>
              <a:rPr lang="en-US" sz="2800" baseline="30000"/>
              <a:t>-</a:t>
            </a:r>
            <a:r>
              <a:rPr lang="en-US" sz="2800"/>
              <a:t> bunch simultaneously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EA710A-579A-2C25-F363-86F69AFD2885}"/>
              </a:ext>
            </a:extLst>
          </p:cNvPr>
          <p:cNvSpPr/>
          <p:nvPr/>
        </p:nvSpPr>
        <p:spPr>
          <a:xfrm>
            <a:off x="7021200" y="2407758"/>
            <a:ext cx="574675" cy="384043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Introduction</a:t>
            </a:r>
            <a:endParaRPr lang="en-GB" sz="4400"/>
          </a:p>
        </p:txBody>
      </p:sp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59C398B-61D1-1BF1-E7CA-7964A9CEA1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84" y="1973412"/>
            <a:ext cx="3522632" cy="81838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B775F42-C86E-88D7-6F59-EE3BDD4DE130}"/>
              </a:ext>
            </a:extLst>
          </p:cNvPr>
          <p:cNvGrpSpPr/>
          <p:nvPr/>
        </p:nvGrpSpPr>
        <p:grpSpPr>
          <a:xfrm>
            <a:off x="3700661" y="4884588"/>
            <a:ext cx="5973096" cy="1304925"/>
            <a:chOff x="5500886" y="3657600"/>
            <a:chExt cx="5973096" cy="1304925"/>
          </a:xfrm>
        </p:grpSpPr>
        <p:pic>
          <p:nvPicPr>
            <p:cNvPr id="8" name="Picture 7" descr="Diagram, schematic&#10;&#10;Description automatically generated">
              <a:extLst>
                <a:ext uri="{FF2B5EF4-FFF2-40B4-BE49-F238E27FC236}">
                  <a16:creationId xmlns:a16="http://schemas.microsoft.com/office/drawing/2014/main" id="{9CEEBDBC-26B8-CA02-4A79-DCD6259EC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60" b="16735"/>
            <a:stretch/>
          </p:blipFill>
          <p:spPr>
            <a:xfrm>
              <a:off x="5500886" y="3738562"/>
              <a:ext cx="5973096" cy="1143000"/>
            </a:xfrm>
            <a:prstGeom prst="rect">
              <a:avLst/>
            </a:prstGeom>
            <a:ln w="25400">
              <a:solidFill>
                <a:schemeClr val="tx1"/>
              </a:solidFill>
            </a:ln>
            <a:effectLst/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86C9A7-A842-DB60-F794-4DA859A5F4D4}"/>
                </a:ext>
              </a:extLst>
            </p:cNvPr>
            <p:cNvSpPr/>
            <p:nvPr/>
          </p:nvSpPr>
          <p:spPr>
            <a:xfrm>
              <a:off x="9096375" y="3657600"/>
              <a:ext cx="1512126" cy="1304925"/>
            </a:xfrm>
            <a:custGeom>
              <a:avLst/>
              <a:gdLst>
                <a:gd name="connsiteX0" fmla="*/ 0 w 1512126"/>
                <a:gd name="connsiteY0" fmla="*/ 0 h 1304925"/>
                <a:gd name="connsiteX1" fmla="*/ 534285 w 1512126"/>
                <a:gd name="connsiteY1" fmla="*/ 0 h 1304925"/>
                <a:gd name="connsiteX2" fmla="*/ 1053448 w 1512126"/>
                <a:gd name="connsiteY2" fmla="*/ 0 h 1304925"/>
                <a:gd name="connsiteX3" fmla="*/ 1512126 w 1512126"/>
                <a:gd name="connsiteY3" fmla="*/ 0 h 1304925"/>
                <a:gd name="connsiteX4" fmla="*/ 1512126 w 1512126"/>
                <a:gd name="connsiteY4" fmla="*/ 434975 h 1304925"/>
                <a:gd name="connsiteX5" fmla="*/ 1512126 w 1512126"/>
                <a:gd name="connsiteY5" fmla="*/ 830802 h 1304925"/>
                <a:gd name="connsiteX6" fmla="*/ 1512126 w 1512126"/>
                <a:gd name="connsiteY6" fmla="*/ 1304925 h 1304925"/>
                <a:gd name="connsiteX7" fmla="*/ 1023205 w 1512126"/>
                <a:gd name="connsiteY7" fmla="*/ 1304925 h 1304925"/>
                <a:gd name="connsiteX8" fmla="*/ 534285 w 1512126"/>
                <a:gd name="connsiteY8" fmla="*/ 1304925 h 1304925"/>
                <a:gd name="connsiteX9" fmla="*/ 0 w 1512126"/>
                <a:gd name="connsiteY9" fmla="*/ 1304925 h 1304925"/>
                <a:gd name="connsiteX10" fmla="*/ 0 w 1512126"/>
                <a:gd name="connsiteY10" fmla="*/ 896049 h 1304925"/>
                <a:gd name="connsiteX11" fmla="*/ 0 w 1512126"/>
                <a:gd name="connsiteY11" fmla="*/ 474123 h 1304925"/>
                <a:gd name="connsiteX12" fmla="*/ 0 w 1512126"/>
                <a:gd name="connsiteY12" fmla="*/ 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2126" h="1304925" extrusionOk="0">
                  <a:moveTo>
                    <a:pt x="0" y="0"/>
                  </a:moveTo>
                  <a:cubicBezTo>
                    <a:pt x="148012" y="-4036"/>
                    <a:pt x="415620" y="35260"/>
                    <a:pt x="534285" y="0"/>
                  </a:cubicBezTo>
                  <a:cubicBezTo>
                    <a:pt x="652950" y="-35260"/>
                    <a:pt x="866811" y="2977"/>
                    <a:pt x="1053448" y="0"/>
                  </a:cubicBezTo>
                  <a:cubicBezTo>
                    <a:pt x="1240085" y="-2977"/>
                    <a:pt x="1347033" y="32164"/>
                    <a:pt x="1512126" y="0"/>
                  </a:cubicBezTo>
                  <a:cubicBezTo>
                    <a:pt x="1536426" y="138353"/>
                    <a:pt x="1476889" y="347191"/>
                    <a:pt x="1512126" y="434975"/>
                  </a:cubicBezTo>
                  <a:cubicBezTo>
                    <a:pt x="1547363" y="522759"/>
                    <a:pt x="1469080" y="686818"/>
                    <a:pt x="1512126" y="830802"/>
                  </a:cubicBezTo>
                  <a:cubicBezTo>
                    <a:pt x="1555172" y="974786"/>
                    <a:pt x="1457917" y="1150543"/>
                    <a:pt x="1512126" y="1304925"/>
                  </a:cubicBezTo>
                  <a:cubicBezTo>
                    <a:pt x="1292796" y="1322259"/>
                    <a:pt x="1167475" y="1299700"/>
                    <a:pt x="1023205" y="1304925"/>
                  </a:cubicBezTo>
                  <a:cubicBezTo>
                    <a:pt x="878935" y="1310150"/>
                    <a:pt x="761481" y="1255810"/>
                    <a:pt x="534285" y="1304925"/>
                  </a:cubicBezTo>
                  <a:cubicBezTo>
                    <a:pt x="307089" y="1354040"/>
                    <a:pt x="246500" y="1300001"/>
                    <a:pt x="0" y="1304925"/>
                  </a:cubicBezTo>
                  <a:cubicBezTo>
                    <a:pt x="-49037" y="1214166"/>
                    <a:pt x="46513" y="1018028"/>
                    <a:pt x="0" y="896049"/>
                  </a:cubicBezTo>
                  <a:cubicBezTo>
                    <a:pt x="-46513" y="774070"/>
                    <a:pt x="7735" y="650258"/>
                    <a:pt x="0" y="474123"/>
                  </a:cubicBezTo>
                  <a:cubicBezTo>
                    <a:pt x="-7735" y="297988"/>
                    <a:pt x="48523" y="210423"/>
                    <a:pt x="0" y="0"/>
                  </a:cubicBezTo>
                  <a:close/>
                </a:path>
              </a:pathLst>
            </a:custGeom>
            <a:noFill/>
            <a:ln w="57150"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7800376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32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6E8715A-D77E-07FD-5F94-46FA6FD6B132}"/>
              </a:ext>
            </a:extLst>
          </p:cNvPr>
          <p:cNvSpPr txBox="1"/>
          <p:nvPr/>
        </p:nvSpPr>
        <p:spPr>
          <a:xfrm>
            <a:off x="663124" y="6432228"/>
            <a:ext cx="11528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err="1"/>
              <a:t>This</a:t>
            </a:r>
            <a:r>
              <a:rPr lang="it-IT" sz="1600" b="1"/>
              <a:t> </a:t>
            </a:r>
            <a:r>
              <a:rPr lang="it-IT" sz="1600" b="1" err="1"/>
              <a:t>presentation</a:t>
            </a:r>
            <a:r>
              <a:rPr lang="it-IT" sz="1600" b="1"/>
              <a:t> </a:t>
            </a:r>
            <a:r>
              <a:rPr lang="it-IT" sz="1600" b="1" err="1"/>
              <a:t>is</a:t>
            </a:r>
            <a:r>
              <a:rPr lang="it-IT" sz="1600" b="1"/>
              <a:t> </a:t>
            </a:r>
            <a:r>
              <a:rPr lang="it-IT" sz="1600" b="1" err="1"/>
              <a:t>freely</a:t>
            </a:r>
            <a:r>
              <a:rPr lang="it-IT" sz="1600" b="1"/>
              <a:t> </a:t>
            </a:r>
            <a:r>
              <a:rPr lang="it-IT" sz="1600" b="1" err="1"/>
              <a:t>taken</a:t>
            </a:r>
            <a:r>
              <a:rPr lang="it-IT" sz="1600" b="1"/>
              <a:t> from «SRF Systems for Rapid Cycling </a:t>
            </a:r>
            <a:r>
              <a:rPr lang="it-IT" sz="1600" b="1" err="1"/>
              <a:t>Synchotron</a:t>
            </a:r>
            <a:r>
              <a:rPr lang="it-IT" sz="1600" b="1"/>
              <a:t>» </a:t>
            </a:r>
            <a:r>
              <a:rPr lang="it-IT" sz="1600" b="1" err="1"/>
              <a:t>presented</a:t>
            </a:r>
            <a:r>
              <a:rPr lang="it-IT" sz="1600" b="1"/>
              <a:t> </a:t>
            </a:r>
            <a:r>
              <a:rPr lang="it-IT" sz="1600" b="1" err="1"/>
              <a:t>at</a:t>
            </a:r>
            <a:r>
              <a:rPr lang="it-IT" sz="1600" b="1"/>
              <a:t> 2022 Muon Collider </a:t>
            </a:r>
            <a:r>
              <a:rPr lang="it-IT" sz="1600" b="1" err="1"/>
              <a:t>Annual</a:t>
            </a:r>
            <a:r>
              <a:rPr lang="it-IT" sz="1600" b="1"/>
              <a:t> Meeting  </a:t>
            </a:r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114016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Introduction</a:t>
            </a:r>
            <a:endParaRPr lang="en-GB" sz="440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DB1D18-22C6-40AD-EFF7-1ECE44AF779B}"/>
              </a:ext>
            </a:extLst>
          </p:cNvPr>
          <p:cNvGrpSpPr/>
          <p:nvPr/>
        </p:nvGrpSpPr>
        <p:grpSpPr>
          <a:xfrm>
            <a:off x="674032" y="1812553"/>
            <a:ext cx="11376587" cy="4774768"/>
            <a:chOff x="611560" y="1063625"/>
            <a:chExt cx="8532440" cy="3581076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3E4B3F7-6C18-DC0F-716B-408DFC91337A}"/>
                </a:ext>
              </a:extLst>
            </p:cNvPr>
            <p:cNvSpPr/>
            <p:nvPr/>
          </p:nvSpPr>
          <p:spPr>
            <a:xfrm>
              <a:off x="5998914" y="1331670"/>
              <a:ext cx="3109282" cy="3109284"/>
            </a:xfrm>
            <a:prstGeom prst="ellipse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hybrid</a:t>
              </a:r>
              <a:b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RCS</a:t>
              </a:r>
              <a:b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 </a:t>
              </a:r>
              <a:r>
                <a:rPr kumimoji="0" lang="en-US" sz="2800" b="0" i="0" u="none" strike="noStrike" kern="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TeV</a:t>
              </a: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6AE2E48-FDE2-9AF5-80FA-01C6D80ECAD9}"/>
                </a:ext>
              </a:extLst>
            </p:cNvPr>
            <p:cNvSpPr/>
            <p:nvPr/>
          </p:nvSpPr>
          <p:spPr>
            <a:xfrm>
              <a:off x="5796136" y="1118944"/>
              <a:ext cx="3347864" cy="980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32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267455F-E1FE-F3AA-7B8F-D66EC4813D54}"/>
                </a:ext>
              </a:extLst>
            </p:cNvPr>
            <p:cNvSpPr/>
            <p:nvPr/>
          </p:nvSpPr>
          <p:spPr>
            <a:xfrm>
              <a:off x="1156430" y="2464882"/>
              <a:ext cx="843762" cy="843762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norm.</a:t>
              </a: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cond. RCS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86DD56C-4033-9D4F-A556-2EA34E5BD01F}"/>
                </a:ext>
              </a:extLst>
            </p:cNvPr>
            <p:cNvCxnSpPr>
              <a:cxnSpLocks/>
            </p:cNvCxnSpPr>
            <p:nvPr/>
          </p:nvCxnSpPr>
          <p:spPr>
            <a:xfrm>
              <a:off x="611560" y="2887538"/>
              <a:ext cx="544870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w="med" len="lg"/>
              <a:tailEnd type="triangle" w="med" len="lg"/>
            </a:ln>
            <a:effectLst/>
          </p:spPr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5C7CD8B-F8E5-ABDF-3515-A8CEECD435EB}"/>
                </a:ext>
              </a:extLst>
            </p:cNvPr>
            <p:cNvGrpSpPr/>
            <p:nvPr/>
          </p:nvGrpSpPr>
          <p:grpSpPr>
            <a:xfrm>
              <a:off x="3907238" y="2121657"/>
              <a:ext cx="2074976" cy="1530213"/>
              <a:chOff x="5824500" y="1579200"/>
              <a:chExt cx="2611666" cy="19260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C3D35AD-B55A-D1CB-13B0-C08BE6751BF5}"/>
                  </a:ext>
                </a:extLst>
              </p:cNvPr>
              <p:cNvSpPr/>
              <p:nvPr/>
            </p:nvSpPr>
            <p:spPr>
              <a:xfrm>
                <a:off x="5824500" y="1579200"/>
                <a:ext cx="1926000" cy="1926000"/>
              </a:xfrm>
              <a:prstGeom prst="ellipse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917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hybrid</a:t>
                </a:r>
                <a:b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RCS</a:t>
                </a:r>
                <a:br>
                  <a:rPr lang="en-GB" sz="2800" kern="0">
                    <a:solidFill>
                      <a:prstClr val="white"/>
                    </a:solidFill>
                    <a:latin typeface="Calibri"/>
                  </a:rPr>
                </a:br>
                <a:r>
                  <a:rPr lang="en-GB" sz="2800" kern="0">
                    <a:solidFill>
                      <a:prstClr val="white"/>
                    </a:solidFill>
                    <a:latin typeface="Calibri"/>
                  </a:rPr>
                  <a:t>1.5 </a:t>
                </a:r>
                <a:r>
                  <a:rPr lang="en-GB" sz="2800" kern="0" err="1">
                    <a:solidFill>
                      <a:prstClr val="white"/>
                    </a:solidFill>
                    <a:latin typeface="Calibri"/>
                  </a:rPr>
                  <a:t>TeV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A8C972D9-63FF-15B6-3BEF-E58476D520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0366" y="2543175"/>
                <a:ext cx="6858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w="med" len="lg"/>
                <a:tailEnd type="triangle" w="med" len="lg"/>
              </a:ln>
              <a:effectLst/>
            </p:spPr>
          </p:cxn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EBBD1C4-5CE2-8D58-1086-1A766C486BAE}"/>
                </a:ext>
              </a:extLst>
            </p:cNvPr>
            <p:cNvCxnSpPr>
              <a:cxnSpLocks/>
            </p:cNvCxnSpPr>
            <p:nvPr/>
          </p:nvCxnSpPr>
          <p:spPr>
            <a:xfrm>
              <a:off x="2004006" y="2887538"/>
              <a:ext cx="544870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w="med" len="lg"/>
              <a:tailEnd type="triangle" w="med" len="lg"/>
            </a:ln>
            <a:effectLst/>
          </p:spPr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2AF2D93-37B9-2ABB-C07E-689517952659}"/>
                </a:ext>
              </a:extLst>
            </p:cNvPr>
            <p:cNvGrpSpPr/>
            <p:nvPr/>
          </p:nvGrpSpPr>
          <p:grpSpPr>
            <a:xfrm>
              <a:off x="2531834" y="2464882"/>
              <a:ext cx="1388632" cy="843762"/>
              <a:chOff x="4093350" y="2011200"/>
              <a:chExt cx="1747800" cy="1062000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7760178-33A4-D5BC-C60E-B9940D889B17}"/>
                  </a:ext>
                </a:extLst>
              </p:cNvPr>
              <p:cNvSpPr/>
              <p:nvPr/>
            </p:nvSpPr>
            <p:spPr>
              <a:xfrm>
                <a:off x="4093350" y="2011200"/>
                <a:ext cx="1062000" cy="10620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917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hybrid  </a:t>
                </a: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RCS</a:t>
                </a: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475AA964-7182-9178-A441-49BEECFED7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5350" y="2544600"/>
                <a:ext cx="6858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w="med" len="lg"/>
                <a:tailEnd type="triangle" w="med" len="lg"/>
              </a:ln>
              <a:effectLst/>
            </p:spPr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27025D5-A806-C255-3812-DD40DE53B699}"/>
                </a:ext>
              </a:extLst>
            </p:cNvPr>
            <p:cNvGrpSpPr/>
            <p:nvPr/>
          </p:nvGrpSpPr>
          <p:grpSpPr>
            <a:xfrm>
              <a:off x="914266" y="2198880"/>
              <a:ext cx="2663809" cy="1419712"/>
              <a:chOff x="2057400" y="1676396"/>
              <a:chExt cx="3352800" cy="1786918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6617232C-516B-F506-E9E0-ABB990D1BEE6}"/>
                  </a:ext>
                </a:extLst>
              </p:cNvPr>
              <p:cNvSpPr/>
              <p:nvPr/>
            </p:nvSpPr>
            <p:spPr>
              <a:xfrm>
                <a:off x="2057400" y="1676396"/>
                <a:ext cx="3352800" cy="1752604"/>
              </a:xfrm>
              <a:prstGeom prst="roundRect">
                <a:avLst/>
              </a:prstGeom>
              <a:noFill/>
              <a:ln w="444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917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0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5684330-C3C1-FA54-F966-1C561042AD10}"/>
                  </a:ext>
                </a:extLst>
              </p:cNvPr>
              <p:cNvSpPr txBox="1"/>
              <p:nvPr/>
            </p:nvSpPr>
            <p:spPr>
              <a:xfrm>
                <a:off x="2384235" y="3095300"/>
                <a:ext cx="2676179" cy="368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62707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733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Both in the same tunnel</a:t>
                </a:r>
                <a:endParaRPr kumimoji="0" lang="en-US" sz="1733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678342-F976-B108-22F7-D9AF469AEC79}"/>
                </a:ext>
              </a:extLst>
            </p:cNvPr>
            <p:cNvSpPr/>
            <p:nvPr/>
          </p:nvSpPr>
          <p:spPr>
            <a:xfrm>
              <a:off x="8305800" y="1063625"/>
              <a:ext cx="838200" cy="3536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32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BB8C085-B65B-29A4-E67D-406DECED1B20}"/>
                </a:ext>
              </a:extLst>
            </p:cNvPr>
            <p:cNvSpPr/>
            <p:nvPr/>
          </p:nvSpPr>
          <p:spPr>
            <a:xfrm>
              <a:off x="5796136" y="3664574"/>
              <a:ext cx="3347864" cy="980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3200"/>
            </a:p>
          </p:txBody>
        </p:sp>
      </p:grp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61024A8E-273C-9C3A-DC3F-EF6D1424D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873"/>
            <a:ext cx="11353800" cy="4505002"/>
          </a:xfrm>
        </p:spPr>
        <p:txBody>
          <a:bodyPr>
            <a:norm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Rapid cycling synchrotrons (RCS) chain, counter-rotating </a:t>
            </a:r>
            <a:br>
              <a:rPr lang="en-US" sz="3000" dirty="0"/>
            </a:br>
            <a:r>
              <a:rPr lang="en-US" sz="3000" dirty="0">
                <a:latin typeface="Symbol" panose="05050102010706020507" pitchFamily="18" charset="2"/>
              </a:rPr>
              <a:t>m</a:t>
            </a:r>
            <a:r>
              <a:rPr lang="en-US" sz="3000" baseline="30000" dirty="0"/>
              <a:t>+</a:t>
            </a:r>
            <a:r>
              <a:rPr lang="en-US" sz="3000" dirty="0"/>
              <a:t>/</a:t>
            </a:r>
            <a:r>
              <a:rPr lang="en-US" sz="3200" dirty="0">
                <a:latin typeface="Symbol" panose="05050102010706020507" pitchFamily="18" charset="2"/>
              </a:rPr>
              <a:t>m</a:t>
            </a:r>
            <a:r>
              <a:rPr lang="en-US" sz="3200" baseline="30000" dirty="0"/>
              <a:t>-</a:t>
            </a:r>
            <a:r>
              <a:rPr lang="en-US" sz="3000" dirty="0"/>
              <a:t> bunches</a:t>
            </a:r>
            <a:br>
              <a:rPr lang="en-US" sz="3000" dirty="0"/>
            </a:br>
            <a:r>
              <a:rPr lang="en-US" sz="3000" dirty="0"/>
              <a:t>       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050" dirty="0"/>
          </a:p>
          <a:p>
            <a:r>
              <a:rPr lang="en-US" sz="3000" dirty="0"/>
              <a:t>Conventional RCS and 2…3 hybrid RCS: normal and </a:t>
            </a:r>
            <a:r>
              <a:rPr lang="en-US" sz="3000" dirty="0" err="1"/>
              <a:t>supercon</a:t>
            </a:r>
            <a:r>
              <a:rPr lang="en-US" sz="3000" dirty="0"/>
              <a:t>. magnets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5942CA-3F01-FDA5-F1FE-545881B0B4A6}"/>
              </a:ext>
            </a:extLst>
          </p:cNvPr>
          <p:cNvGrpSpPr/>
          <p:nvPr/>
        </p:nvGrpSpPr>
        <p:grpSpPr>
          <a:xfrm>
            <a:off x="5253236" y="669553"/>
            <a:ext cx="5973096" cy="1143001"/>
            <a:chOff x="5500886" y="3738562"/>
            <a:chExt cx="5973096" cy="1143001"/>
          </a:xfrm>
        </p:grpSpPr>
        <p:pic>
          <p:nvPicPr>
            <p:cNvPr id="3" name="Picture 2" descr="Diagram, schematic&#10;&#10;Description automatically generated">
              <a:extLst>
                <a:ext uri="{FF2B5EF4-FFF2-40B4-BE49-F238E27FC236}">
                  <a16:creationId xmlns:a16="http://schemas.microsoft.com/office/drawing/2014/main" id="{7152079B-3D71-F110-1AC8-F55A5D78C6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260" b="16735"/>
            <a:stretch/>
          </p:blipFill>
          <p:spPr>
            <a:xfrm>
              <a:off x="5500886" y="3738562"/>
              <a:ext cx="5973096" cy="1143000"/>
            </a:xfrm>
            <a:prstGeom prst="rect">
              <a:avLst/>
            </a:prstGeom>
            <a:ln w="25400">
              <a:solidFill>
                <a:schemeClr val="tx1"/>
              </a:solidFill>
            </a:ln>
            <a:effectLst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EA73819-55E4-BCFD-B0B7-36038077D6F4}"/>
                </a:ext>
              </a:extLst>
            </p:cNvPr>
            <p:cNvSpPr/>
            <p:nvPr/>
          </p:nvSpPr>
          <p:spPr>
            <a:xfrm>
              <a:off x="9658349" y="3897685"/>
              <a:ext cx="950151" cy="983878"/>
            </a:xfrm>
            <a:custGeom>
              <a:avLst/>
              <a:gdLst>
                <a:gd name="connsiteX0" fmla="*/ 0 w 950151"/>
                <a:gd name="connsiteY0" fmla="*/ 0 h 983878"/>
                <a:gd name="connsiteX1" fmla="*/ 494079 w 950151"/>
                <a:gd name="connsiteY1" fmla="*/ 0 h 983878"/>
                <a:gd name="connsiteX2" fmla="*/ 950151 w 950151"/>
                <a:gd name="connsiteY2" fmla="*/ 0 h 983878"/>
                <a:gd name="connsiteX3" fmla="*/ 950151 w 950151"/>
                <a:gd name="connsiteY3" fmla="*/ 511617 h 983878"/>
                <a:gd name="connsiteX4" fmla="*/ 950151 w 950151"/>
                <a:gd name="connsiteY4" fmla="*/ 983878 h 983878"/>
                <a:gd name="connsiteX5" fmla="*/ 503580 w 950151"/>
                <a:gd name="connsiteY5" fmla="*/ 983878 h 983878"/>
                <a:gd name="connsiteX6" fmla="*/ 0 w 950151"/>
                <a:gd name="connsiteY6" fmla="*/ 983878 h 983878"/>
                <a:gd name="connsiteX7" fmla="*/ 0 w 950151"/>
                <a:gd name="connsiteY7" fmla="*/ 501778 h 983878"/>
                <a:gd name="connsiteX8" fmla="*/ 0 w 950151"/>
                <a:gd name="connsiteY8" fmla="*/ 0 h 98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0151" h="983878" extrusionOk="0">
                  <a:moveTo>
                    <a:pt x="0" y="0"/>
                  </a:moveTo>
                  <a:cubicBezTo>
                    <a:pt x="148268" y="-27071"/>
                    <a:pt x="327320" y="20363"/>
                    <a:pt x="494079" y="0"/>
                  </a:cubicBezTo>
                  <a:cubicBezTo>
                    <a:pt x="660838" y="-20363"/>
                    <a:pt x="782003" y="24528"/>
                    <a:pt x="950151" y="0"/>
                  </a:cubicBezTo>
                  <a:cubicBezTo>
                    <a:pt x="1002255" y="249874"/>
                    <a:pt x="893747" y="288685"/>
                    <a:pt x="950151" y="511617"/>
                  </a:cubicBezTo>
                  <a:cubicBezTo>
                    <a:pt x="1006555" y="734549"/>
                    <a:pt x="914863" y="832893"/>
                    <a:pt x="950151" y="983878"/>
                  </a:cubicBezTo>
                  <a:cubicBezTo>
                    <a:pt x="826593" y="995345"/>
                    <a:pt x="708910" y="939959"/>
                    <a:pt x="503580" y="983878"/>
                  </a:cubicBezTo>
                  <a:cubicBezTo>
                    <a:pt x="298250" y="1027797"/>
                    <a:pt x="199116" y="979673"/>
                    <a:pt x="0" y="983878"/>
                  </a:cubicBezTo>
                  <a:cubicBezTo>
                    <a:pt x="-52235" y="746596"/>
                    <a:pt x="49889" y="619416"/>
                    <a:pt x="0" y="501778"/>
                  </a:cubicBezTo>
                  <a:cubicBezTo>
                    <a:pt x="-49889" y="384140"/>
                    <a:pt x="15807" y="183711"/>
                    <a:pt x="0" y="0"/>
                  </a:cubicBezTo>
                  <a:close/>
                </a:path>
              </a:pathLst>
            </a:custGeom>
            <a:noFill/>
            <a:ln w="57150"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7800376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3200"/>
            </a:p>
          </p:txBody>
        </p:sp>
      </p:grpSp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BC6D9133-758B-5CCC-A39C-BDE140DCAA38}"/>
              </a:ext>
            </a:extLst>
          </p:cNvPr>
          <p:cNvSpPr/>
          <p:nvPr/>
        </p:nvSpPr>
        <p:spPr>
          <a:xfrm>
            <a:off x="10371569" y="1209675"/>
            <a:ext cx="1679050" cy="3371850"/>
          </a:xfrm>
          <a:prstGeom prst="curvedLeftArrow">
            <a:avLst>
              <a:gd name="adj1" fmla="val 13137"/>
              <a:gd name="adj2" fmla="val 36276"/>
              <a:gd name="adj3" fmla="val 408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4A1C26-7DE5-AFD9-5A0B-4B88A84914E6}"/>
              </a:ext>
            </a:extLst>
          </p:cNvPr>
          <p:cNvSpPr txBox="1"/>
          <p:nvPr/>
        </p:nvSpPr>
        <p:spPr>
          <a:xfrm>
            <a:off x="765135" y="2926077"/>
            <a:ext cx="1997983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800"/>
              <a:t>63 GeV </a:t>
            </a:r>
            <a:r>
              <a:rPr lang="en-US" sz="1800">
                <a:sym typeface="Symbol" panose="05050102010706020507" pitchFamily="18" charset="2"/>
              </a:rPr>
              <a:t></a:t>
            </a:r>
            <a:r>
              <a:rPr lang="en-US" sz="1800"/>
              <a:t> 0.31 </a:t>
            </a:r>
            <a:r>
              <a:rPr lang="en-US" sz="1800" err="1"/>
              <a:t>TeV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CD362F-A27F-7371-1285-925CDD76205A}"/>
              </a:ext>
            </a:extLst>
          </p:cNvPr>
          <p:cNvSpPr txBox="1"/>
          <p:nvPr/>
        </p:nvSpPr>
        <p:spPr>
          <a:xfrm>
            <a:off x="2802927" y="2926077"/>
            <a:ext cx="2118529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800"/>
              <a:t>0.31 </a:t>
            </a:r>
            <a:r>
              <a:rPr lang="en-US" sz="1800" err="1"/>
              <a:t>TeV</a:t>
            </a:r>
            <a:r>
              <a:rPr lang="en-US" sz="1800"/>
              <a:t> </a:t>
            </a:r>
            <a:r>
              <a:rPr lang="en-US" sz="1800">
                <a:sym typeface="Symbol" panose="05050102010706020507" pitchFamily="18" charset="2"/>
              </a:rPr>
              <a:t></a:t>
            </a:r>
            <a:r>
              <a:rPr lang="en-US" sz="1800"/>
              <a:t> 0.75 </a:t>
            </a:r>
            <a:r>
              <a:rPr lang="en-US" sz="1800" err="1"/>
              <a:t>TeV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7CE44-4213-30E9-2C71-8B9158BBBC28}"/>
              </a:ext>
            </a:extLst>
          </p:cNvPr>
          <p:cNvSpPr txBox="1"/>
          <p:nvPr/>
        </p:nvSpPr>
        <p:spPr>
          <a:xfrm>
            <a:off x="5072680" y="2835237"/>
            <a:ext cx="2001510" cy="369332"/>
          </a:xfrm>
          <a:prstGeom prst="rect">
            <a:avLst/>
          </a:prstGeom>
          <a:solidFill>
            <a:srgbClr val="D996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800"/>
              <a:t>0.75 </a:t>
            </a:r>
            <a:r>
              <a:rPr lang="en-US" sz="1800" err="1"/>
              <a:t>TeV</a:t>
            </a:r>
            <a:r>
              <a:rPr lang="en-US" sz="1800"/>
              <a:t> </a:t>
            </a:r>
            <a:r>
              <a:rPr lang="en-US" sz="1800">
                <a:sym typeface="Symbol" panose="05050102010706020507" pitchFamily="18" charset="2"/>
              </a:rPr>
              <a:t></a:t>
            </a:r>
            <a:r>
              <a:rPr lang="en-US" sz="1800"/>
              <a:t> 1.5 </a:t>
            </a:r>
            <a:r>
              <a:rPr lang="en-US" sz="1800" err="1"/>
              <a:t>TeV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7DCA03-BE49-B22F-3136-4068728AC72F}"/>
              </a:ext>
            </a:extLst>
          </p:cNvPr>
          <p:cNvSpPr txBox="1"/>
          <p:nvPr/>
        </p:nvSpPr>
        <p:spPr>
          <a:xfrm>
            <a:off x="8615221" y="2726735"/>
            <a:ext cx="1850828" cy="369332"/>
          </a:xfrm>
          <a:prstGeom prst="rect">
            <a:avLst/>
          </a:prstGeom>
          <a:solidFill>
            <a:srgbClr val="D996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800"/>
              <a:t>(1.5 </a:t>
            </a:r>
            <a:r>
              <a:rPr lang="en-US" sz="1800" err="1"/>
              <a:t>TeV</a:t>
            </a:r>
            <a:r>
              <a:rPr lang="en-US" sz="1800"/>
              <a:t> </a:t>
            </a:r>
            <a:r>
              <a:rPr lang="en-US" sz="1800">
                <a:sym typeface="Symbol" panose="05050102010706020507" pitchFamily="18" charset="2"/>
              </a:rPr>
              <a:t></a:t>
            </a:r>
            <a:r>
              <a:rPr lang="en-US" sz="1800"/>
              <a:t> 5 </a:t>
            </a:r>
            <a:r>
              <a:rPr lang="en-US" sz="1800" err="1"/>
              <a:t>TeV</a:t>
            </a:r>
            <a:r>
              <a:rPr lang="en-US" sz="1800"/>
              <a:t>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75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6125" cy="1325563"/>
          </a:xfrm>
        </p:spPr>
        <p:txBody>
          <a:bodyPr>
            <a:norm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Distributed RF system along the circumference</a:t>
            </a:r>
            <a:endParaRPr lang="en-GB" sz="44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2800"/>
              <a:t>Limit energy gain per RF station</a:t>
            </a:r>
          </a:p>
          <a:p>
            <a:pPr indent="0">
              <a:buNone/>
            </a:pPr>
            <a:endParaRPr lang="en-US" sz="2800"/>
          </a:p>
          <a:p>
            <a:endParaRPr lang="en-US" sz="2800" b="1">
              <a:latin typeface="+mj-lt"/>
            </a:endParaRPr>
          </a:p>
          <a:p>
            <a:endParaRPr lang="en-US" sz="2800" b="1">
              <a:latin typeface="+mj-lt"/>
            </a:endParaRPr>
          </a:p>
          <a:p>
            <a:pPr lvl="1"/>
            <a:endParaRPr lang="en-US" sz="2267" b="1">
              <a:latin typeface="+mj-lt"/>
            </a:endParaRPr>
          </a:p>
          <a:p>
            <a:pPr lvl="1"/>
            <a:r>
              <a:rPr lang="en-US" sz="2800"/>
              <a:t>Avoid large energy difference between counter-rotating </a:t>
            </a:r>
            <a:r>
              <a:rPr lang="en-US" sz="2800">
                <a:solidFill>
                  <a:schemeClr val="accent5"/>
                </a:solidFill>
                <a:latin typeface="Symbol" panose="05050102010706020507" pitchFamily="18" charset="2"/>
              </a:rPr>
              <a:t>m</a:t>
            </a:r>
            <a:r>
              <a:rPr lang="en-US" sz="2800" baseline="30000">
                <a:solidFill>
                  <a:schemeClr val="accent5"/>
                </a:solidFill>
              </a:rPr>
              <a:t>+</a:t>
            </a:r>
            <a:r>
              <a:rPr lang="en-US" sz="2800"/>
              <a:t>/</a:t>
            </a:r>
            <a:r>
              <a:rPr lang="en-US" sz="2800">
                <a:solidFill>
                  <a:schemeClr val="accent1"/>
                </a:solidFill>
                <a:latin typeface="Symbol" panose="05050102010706020507" pitchFamily="18" charset="2"/>
              </a:rPr>
              <a:t>m</a:t>
            </a:r>
            <a:r>
              <a:rPr lang="en-US" sz="2800" baseline="30000">
                <a:solidFill>
                  <a:schemeClr val="accent1"/>
                </a:solidFill>
              </a:rPr>
              <a:t>-</a:t>
            </a:r>
            <a:r>
              <a:rPr lang="en-US" sz="2800"/>
              <a:t> beams</a:t>
            </a:r>
          </a:p>
          <a:p>
            <a:pPr lvl="2"/>
            <a:r>
              <a:rPr lang="en-US"/>
              <a:t>During first turn in RCS1 energy gain is about 20% of beam energy!</a:t>
            </a:r>
          </a:p>
          <a:p>
            <a:pPr lvl="1"/>
            <a:r>
              <a:rPr lang="en-US" sz="2800"/>
              <a:t>Transverse optics can limit the impact of beam energy differences</a:t>
            </a:r>
          </a:p>
          <a:p>
            <a:pPr marL="380985" lvl="1" indent="0">
              <a:buClr>
                <a:schemeClr val="accent6">
                  <a:lumMod val="60000"/>
                  <a:lumOff val="40000"/>
                </a:schemeClr>
              </a:buClr>
              <a:buNone/>
            </a:pPr>
            <a:endParaRPr lang="en-US" sz="2133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380985" lvl="1" indent="0" algn="ctr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the most stringent constraint</a:t>
            </a:r>
            <a:endParaRPr lang="en-US" sz="2800" b="1">
              <a:solidFill>
                <a:srgbClr val="FF0000"/>
              </a:solidFill>
              <a:latin typeface="+mj-lt"/>
            </a:endParaRPr>
          </a:p>
          <a:p>
            <a:pPr lvl="2"/>
            <a:endParaRPr lang="en-US" sz="667" b="1"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D73258-8124-7799-5851-2DBFF6C2A2D4}"/>
              </a:ext>
            </a:extLst>
          </p:cNvPr>
          <p:cNvGrpSpPr/>
          <p:nvPr/>
        </p:nvGrpSpPr>
        <p:grpSpPr>
          <a:xfrm>
            <a:off x="670764" y="2084851"/>
            <a:ext cx="10843696" cy="1421772"/>
            <a:chOff x="503073" y="1563638"/>
            <a:chExt cx="8132772" cy="1066329"/>
          </a:xfrm>
        </p:grpSpPr>
        <p:pic>
          <p:nvPicPr>
            <p:cNvPr id="11" name="Picture 10" descr="Diagram&#10;&#10;Description automatically generated">
              <a:extLst>
                <a:ext uri="{FF2B5EF4-FFF2-40B4-BE49-F238E27FC236}">
                  <a16:creationId xmlns:a16="http://schemas.microsoft.com/office/drawing/2014/main" id="{BB02DE19-B3C1-5873-402B-6B971A3AD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8106" y="1563638"/>
              <a:ext cx="5220072" cy="1011351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59FCE81-5FE6-B3BB-7E65-AA673FB6B2CB}"/>
                </a:ext>
              </a:extLst>
            </p:cNvPr>
            <p:cNvCxnSpPr/>
            <p:nvPr/>
          </p:nvCxnSpPr>
          <p:spPr>
            <a:xfrm>
              <a:off x="1043608" y="2139702"/>
              <a:ext cx="1080120" cy="0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9A274DC-AB7F-31AF-EC3B-724C3306C290}"/>
                </a:ext>
              </a:extLst>
            </p:cNvPr>
            <p:cNvCxnSpPr/>
            <p:nvPr/>
          </p:nvCxnSpPr>
          <p:spPr>
            <a:xfrm>
              <a:off x="1043608" y="2292102"/>
              <a:ext cx="108012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triangle" w="med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880F5E5-F95D-88D5-BA1C-48E17F13656F}"/>
                </a:ext>
              </a:extLst>
            </p:cNvPr>
            <p:cNvCxnSpPr/>
            <p:nvPr/>
          </p:nvCxnSpPr>
          <p:spPr>
            <a:xfrm>
              <a:off x="7308304" y="2139702"/>
              <a:ext cx="1080120" cy="0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103BFC2-BA30-FAE9-0ADC-FE2ECF179048}"/>
                </a:ext>
              </a:extLst>
            </p:cNvPr>
            <p:cNvCxnSpPr/>
            <p:nvPr/>
          </p:nvCxnSpPr>
          <p:spPr>
            <a:xfrm>
              <a:off x="7308304" y="2292102"/>
              <a:ext cx="108012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triangle" w="med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5307A5-AEB1-44E4-25C3-6D9C58847072}"/>
                </a:ext>
              </a:extLst>
            </p:cNvPr>
            <p:cNvSpPr txBox="1"/>
            <p:nvPr/>
          </p:nvSpPr>
          <p:spPr>
            <a:xfrm>
              <a:off x="1286354" y="1770370"/>
              <a:ext cx="36692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i="1">
                  <a:solidFill>
                    <a:schemeClr val="accent5"/>
                  </a:solidFill>
                </a:rPr>
                <a:t>E</a:t>
              </a:r>
              <a:r>
                <a:rPr lang="en-US" baseline="-25000">
                  <a:solidFill>
                    <a:schemeClr val="accent5"/>
                  </a:solidFill>
                </a:rPr>
                <a:t>in</a:t>
              </a:r>
              <a:endParaRPr lang="en-GB" baseline="-25000">
                <a:solidFill>
                  <a:schemeClr val="accent5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EDEDBD-A95A-B1E5-F45B-F58306A17B55}"/>
                </a:ext>
              </a:extLst>
            </p:cNvPr>
            <p:cNvSpPr txBox="1"/>
            <p:nvPr/>
          </p:nvSpPr>
          <p:spPr>
            <a:xfrm>
              <a:off x="7164288" y="1770370"/>
              <a:ext cx="147155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i="1" err="1">
                  <a:solidFill>
                    <a:schemeClr val="accent5"/>
                  </a:solidFill>
                </a:rPr>
                <a:t>E</a:t>
              </a:r>
              <a:r>
                <a:rPr lang="en-US" baseline="-25000" err="1">
                  <a:solidFill>
                    <a:schemeClr val="accent5"/>
                  </a:solidFill>
                </a:rPr>
                <a:t>in</a:t>
              </a:r>
              <a:r>
                <a:rPr lang="en-US" err="1">
                  <a:solidFill>
                    <a:schemeClr val="accent5"/>
                  </a:solidFill>
                </a:rPr>
                <a:t>+</a:t>
              </a:r>
              <a:r>
                <a:rPr lang="en-US" i="1" err="1">
                  <a:solidFill>
                    <a:schemeClr val="accent5"/>
                  </a:solidFill>
                </a:rPr>
                <a:t>eV</a:t>
              </a:r>
              <a:r>
                <a:rPr lang="en-US" baseline="-25000" err="1">
                  <a:solidFill>
                    <a:schemeClr val="accent5"/>
                  </a:solidFill>
                </a:rPr>
                <a:t>RF</a:t>
              </a:r>
              <a:r>
                <a:rPr lang="en-US" err="1">
                  <a:solidFill>
                    <a:schemeClr val="accent5"/>
                  </a:solidFill>
                </a:rPr>
                <a:t>sin</a:t>
              </a:r>
              <a:r>
                <a:rPr lang="en-US">
                  <a:solidFill>
                    <a:schemeClr val="accent5"/>
                  </a:solidFill>
                </a:rPr>
                <a:t>(</a:t>
              </a:r>
              <a:r>
                <a:rPr lang="en-US" err="1">
                  <a:solidFill>
                    <a:schemeClr val="accent5"/>
                  </a:solidFill>
                  <a:latin typeface="Symbol" panose="05050102010706020507" pitchFamily="18" charset="2"/>
                </a:rPr>
                <a:t>f</a:t>
              </a:r>
              <a:r>
                <a:rPr lang="en-US" baseline="-25000" err="1">
                  <a:solidFill>
                    <a:schemeClr val="accent5"/>
                  </a:solidFill>
                </a:rPr>
                <a:t>S</a:t>
              </a:r>
              <a:r>
                <a:rPr lang="en-US">
                  <a:solidFill>
                    <a:schemeClr val="accent5"/>
                  </a:solidFill>
                </a:rPr>
                <a:t>)</a:t>
              </a:r>
              <a:endParaRPr lang="en-GB">
                <a:solidFill>
                  <a:schemeClr val="accent5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FC3A91D-724A-C5CA-4188-6A8DDAC0C3AC}"/>
                </a:ext>
              </a:extLst>
            </p:cNvPr>
            <p:cNvSpPr txBox="1"/>
            <p:nvPr/>
          </p:nvSpPr>
          <p:spPr>
            <a:xfrm>
              <a:off x="7657642" y="2282400"/>
              <a:ext cx="36692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i="1">
                  <a:solidFill>
                    <a:schemeClr val="accent1"/>
                  </a:solidFill>
                </a:rPr>
                <a:t>E</a:t>
              </a:r>
              <a:r>
                <a:rPr lang="en-US" baseline="-25000">
                  <a:solidFill>
                    <a:schemeClr val="accent1"/>
                  </a:solidFill>
                </a:rPr>
                <a:t>in</a:t>
              </a:r>
              <a:endParaRPr lang="en-GB" baseline="-25000">
                <a:solidFill>
                  <a:schemeClr val="accent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7C57701-F562-82A8-BC9B-1C518D4DFCC3}"/>
                </a:ext>
              </a:extLst>
            </p:cNvPr>
            <p:cNvSpPr txBox="1"/>
            <p:nvPr/>
          </p:nvSpPr>
          <p:spPr>
            <a:xfrm>
              <a:off x="503073" y="2283718"/>
              <a:ext cx="147155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i="1" err="1">
                  <a:solidFill>
                    <a:schemeClr val="accent1"/>
                  </a:solidFill>
                </a:rPr>
                <a:t>E</a:t>
              </a:r>
              <a:r>
                <a:rPr lang="en-US" baseline="-25000" err="1">
                  <a:solidFill>
                    <a:schemeClr val="accent1"/>
                  </a:solidFill>
                </a:rPr>
                <a:t>in</a:t>
              </a:r>
              <a:r>
                <a:rPr lang="en-US" err="1">
                  <a:solidFill>
                    <a:schemeClr val="accent1"/>
                  </a:solidFill>
                </a:rPr>
                <a:t>+</a:t>
              </a:r>
              <a:r>
                <a:rPr lang="en-US" i="1" err="1">
                  <a:solidFill>
                    <a:schemeClr val="accent1"/>
                  </a:solidFill>
                </a:rPr>
                <a:t>eV</a:t>
              </a:r>
              <a:r>
                <a:rPr lang="en-US" baseline="-25000" err="1">
                  <a:solidFill>
                    <a:schemeClr val="accent1"/>
                  </a:solidFill>
                </a:rPr>
                <a:t>RF</a:t>
              </a:r>
              <a:r>
                <a:rPr lang="en-US" err="1">
                  <a:solidFill>
                    <a:schemeClr val="accent1"/>
                  </a:solidFill>
                </a:rPr>
                <a:t>sin</a:t>
              </a:r>
              <a:r>
                <a:rPr lang="en-US">
                  <a:solidFill>
                    <a:schemeClr val="accent1"/>
                  </a:solidFill>
                </a:rPr>
                <a:t>(</a:t>
              </a:r>
              <a:r>
                <a:rPr lang="en-US" err="1">
                  <a:solidFill>
                    <a:schemeClr val="accent1"/>
                  </a:solidFill>
                  <a:latin typeface="Symbol" panose="05050102010706020507" pitchFamily="18" charset="2"/>
                </a:rPr>
                <a:t>f</a:t>
              </a:r>
              <a:r>
                <a:rPr lang="en-US" baseline="-25000" err="1">
                  <a:solidFill>
                    <a:schemeClr val="accent1"/>
                  </a:solidFill>
                </a:rPr>
                <a:t>S</a:t>
              </a:r>
              <a:r>
                <a:rPr lang="en-US">
                  <a:solidFill>
                    <a:schemeClr val="accent1"/>
                  </a:solidFill>
                </a:rPr>
                <a:t>)</a:t>
              </a:r>
              <a:endParaRPr lang="en-GB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71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4725" cy="1325563"/>
          </a:xfrm>
        </p:spPr>
        <p:txBody>
          <a:bodyPr>
            <a:norm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Why distributed RF system? How many stations?</a:t>
            </a:r>
            <a:endParaRPr lang="en-GB" sz="44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Multiple longitudinal kicks per turn to smoothen synchrotron motion again</a:t>
            </a:r>
          </a:p>
          <a:p>
            <a:pPr lvl="1"/>
            <a:r>
              <a:rPr lang="en-US" sz="2800"/>
              <a:t>Stable synchrotron oscillations and</a:t>
            </a:r>
            <a:br>
              <a:rPr lang="en-US" sz="2800"/>
            </a:br>
            <a:r>
              <a:rPr lang="en-US" sz="2800"/>
              <a:t>phase focusing for </a:t>
            </a:r>
            <a:r>
              <a:rPr lang="en-GB" sz="2800" b="1" i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GB" sz="2800" b="1" i="1" baseline="-2500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800" b="1" i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&lt;&lt; </a:t>
            </a:r>
            <a:r>
              <a:rPr lang="en-GB" sz="2800" b="1" i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800" b="1" baseline="-250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  <a:r>
              <a:rPr lang="en-GB" sz="2800" b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1/</a:t>
            </a:r>
            <a:r>
              <a:rPr lang="en-GB" sz="2800" b="1">
                <a:solidFill>
                  <a:srgbClr val="C0504D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</a:p>
          <a:p>
            <a:pPr lvl="1"/>
            <a:r>
              <a:rPr lang="en-GB" sz="2800">
                <a:cs typeface="Arial" panose="020B0604020202020204" pitchFamily="34" charset="0"/>
              </a:rPr>
              <a:t>Tracking simulations to determine</a:t>
            </a:r>
            <a:br>
              <a:rPr lang="en-GB" sz="2800">
                <a:cs typeface="Arial" panose="020B0604020202020204" pitchFamily="34" charset="0"/>
              </a:rPr>
            </a:br>
            <a:r>
              <a:rPr lang="en-GB" sz="2800">
                <a:cs typeface="Arial" panose="020B0604020202020204" pitchFamily="34" charset="0"/>
              </a:rPr>
              <a:t>longitudinal emittance growth (with</a:t>
            </a:r>
            <a:br>
              <a:rPr lang="en-GB" sz="2800">
                <a:cs typeface="Arial" panose="020B0604020202020204" pitchFamily="34" charset="0"/>
              </a:rPr>
            </a:br>
            <a:r>
              <a:rPr lang="en-GB" sz="2800" err="1">
                <a:cs typeface="Arial" panose="020B0604020202020204" pitchFamily="34" charset="0"/>
              </a:rPr>
              <a:t>BLonD</a:t>
            </a:r>
            <a:r>
              <a:rPr lang="en-GB" sz="2800">
                <a:cs typeface="Arial" panose="020B0604020202020204" pitchFamily="34" charset="0"/>
              </a:rPr>
              <a:t> code)</a:t>
            </a:r>
          </a:p>
          <a:p>
            <a:pPr lvl="1">
              <a:buFont typeface="Symbol" panose="05050102010706020507" pitchFamily="18" charset="2"/>
              <a:buChar char="®"/>
            </a:pPr>
            <a:r>
              <a:rPr lang="en-GB" sz="2800">
                <a:cs typeface="Arial" panose="020B0604020202020204" pitchFamily="34" charset="0"/>
              </a:rPr>
              <a:t>Favourable range</a:t>
            </a:r>
            <a:br>
              <a:rPr lang="en-GB" sz="2800">
                <a:cs typeface="Arial" panose="020B0604020202020204" pitchFamily="34" charset="0"/>
              </a:rPr>
            </a:br>
            <a:r>
              <a:rPr lang="en-GB" sz="2800">
                <a:cs typeface="Arial" panose="020B0604020202020204" pitchFamily="34" charset="0"/>
              </a:rPr>
              <a:t>of </a:t>
            </a:r>
            <a:r>
              <a:rPr lang="en-GB" sz="2800" i="1" err="1">
                <a:cs typeface="Arial" panose="020B0604020202020204" pitchFamily="34" charset="0"/>
              </a:rPr>
              <a:t>n</a:t>
            </a:r>
            <a:r>
              <a:rPr lang="en-GB" sz="2800" baseline="-25000" err="1">
                <a:cs typeface="Arial" panose="020B0604020202020204" pitchFamily="34" charset="0"/>
              </a:rPr>
              <a:t>RF</a:t>
            </a:r>
            <a:r>
              <a:rPr lang="en-GB" sz="2800">
                <a:cs typeface="Arial" panose="020B0604020202020204" pitchFamily="34" charset="0"/>
              </a:rPr>
              <a:t> ≈ 30</a:t>
            </a:r>
          </a:p>
          <a:p>
            <a:pPr lvl="1">
              <a:buFont typeface="Symbol" panose="05050102010706020507" pitchFamily="18" charset="2"/>
              <a:buChar char="®"/>
            </a:pPr>
            <a:r>
              <a:rPr lang="en-GB" sz="2800">
                <a:cs typeface="Arial" panose="020B0604020202020204" pitchFamily="34" charset="0"/>
              </a:rPr>
              <a:t>Tune</a:t>
            </a:r>
            <a:r>
              <a:rPr lang="en-GB" sz="2800">
                <a:solidFill>
                  <a:srgbClr val="C0504D"/>
                </a:solidFill>
                <a:cs typeface="Arial" panose="020B0604020202020204" pitchFamily="34" charset="0"/>
              </a:rPr>
              <a:t> </a:t>
            </a:r>
            <a:r>
              <a:rPr lang="en-GB" sz="2800" i="1">
                <a:solidFill>
                  <a:srgbClr val="C0504D"/>
                </a:solidFill>
                <a:cs typeface="Arial" panose="020B0604020202020204" pitchFamily="34" charset="0"/>
              </a:rPr>
              <a:t>Q</a:t>
            </a:r>
            <a:r>
              <a:rPr lang="en-GB" sz="2800" i="1" baseline="-25000">
                <a:solidFill>
                  <a:srgbClr val="C0504D"/>
                </a:solidFill>
                <a:cs typeface="Arial" panose="020B0604020202020204" pitchFamily="34" charset="0"/>
              </a:rPr>
              <a:t>S</a:t>
            </a:r>
            <a:r>
              <a:rPr lang="en-GB" sz="2800">
                <a:cs typeface="Arial" panose="020B0604020202020204" pitchFamily="34" charset="0"/>
              </a:rPr>
              <a:t> as large as 1.5</a:t>
            </a:r>
            <a:br>
              <a:rPr lang="en-GB" sz="2800" b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E16763-12CE-B579-BE67-3078E9BB9D34}"/>
              </a:ext>
            </a:extLst>
          </p:cNvPr>
          <p:cNvGrpSpPr/>
          <p:nvPr/>
        </p:nvGrpSpPr>
        <p:grpSpPr>
          <a:xfrm>
            <a:off x="7289146" y="2756926"/>
            <a:ext cx="4293255" cy="3760405"/>
            <a:chOff x="5466859" y="2067694"/>
            <a:chExt cx="3219941" cy="28203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4696A3F-7D40-2043-9E34-2249B4A40775}"/>
                </a:ext>
              </a:extLst>
            </p:cNvPr>
            <p:cNvGrpSpPr/>
            <p:nvPr/>
          </p:nvGrpSpPr>
          <p:grpSpPr>
            <a:xfrm>
              <a:off x="5466859" y="2473042"/>
              <a:ext cx="3219941" cy="2414956"/>
              <a:chOff x="4860000" y="2245026"/>
              <a:chExt cx="3219941" cy="2414956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743430-418D-ED65-0BB5-E459B056A171}"/>
                  </a:ext>
                </a:extLst>
              </p:cNvPr>
              <p:cNvSpPr txBox="1"/>
              <p:nvPr/>
            </p:nvSpPr>
            <p:spPr>
              <a:xfrm rot="16200000">
                <a:off x="7300541" y="3697872"/>
                <a:ext cx="11865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133" b="1"/>
                  <a:t>F. Batsch</a:t>
                </a:r>
                <a:endParaRPr lang="en-GB" sz="2133" b="1"/>
              </a:p>
            </p:txBody>
          </p:sp>
          <p:pic>
            <p:nvPicPr>
              <p:cNvPr id="6" name="Picture 5" descr="Chart, scatter chart&#10;&#10;Description automatically generated">
                <a:extLst>
                  <a:ext uri="{FF2B5EF4-FFF2-40B4-BE49-F238E27FC236}">
                    <a16:creationId xmlns:a16="http://schemas.microsoft.com/office/drawing/2014/main" id="{D5E0ED11-D423-95E1-712B-F6BE08D00B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860000" y="2245026"/>
                <a:ext cx="3219941" cy="2414956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E83CAD-7D29-FA3E-87DB-98E85CC241C5}"/>
                </a:ext>
              </a:extLst>
            </p:cNvPr>
            <p:cNvSpPr txBox="1"/>
            <p:nvPr/>
          </p:nvSpPr>
          <p:spPr>
            <a:xfrm>
              <a:off x="5807230" y="2067694"/>
              <a:ext cx="2645276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67" b="1"/>
                <a:t>Long. emittance growth</a:t>
              </a:r>
              <a:br>
                <a:rPr lang="en-US" sz="2267" b="1"/>
              </a:br>
              <a:r>
                <a:rPr lang="en-US" sz="2267" b="1"/>
                <a:t>versus </a:t>
              </a:r>
              <a:r>
                <a:rPr lang="en-US" sz="2267" b="1" i="1" err="1"/>
                <a:t>n</a:t>
              </a:r>
              <a:r>
                <a:rPr lang="en-US" sz="2267" b="1" baseline="-25000" err="1"/>
                <a:t>RF</a:t>
              </a:r>
              <a:r>
                <a:rPr lang="en-US" sz="2267" b="1"/>
                <a:t> in RCS1</a:t>
              </a:r>
              <a:endParaRPr lang="en-GB" sz="2267" b="1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FD6750B-780F-43F7-3B1F-236197F8E828}"/>
              </a:ext>
            </a:extLst>
          </p:cNvPr>
          <p:cNvSpPr/>
          <p:nvPr/>
        </p:nvSpPr>
        <p:spPr>
          <a:xfrm>
            <a:off x="8256000" y="3537643"/>
            <a:ext cx="336000" cy="25824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00"/>
          </a:p>
        </p:txBody>
      </p:sp>
      <p:pic>
        <p:nvPicPr>
          <p:cNvPr id="14" name="Picture 13" descr="A picture containing sport&#10;&#10;Description automatically generated">
            <a:extLst>
              <a:ext uri="{FF2B5EF4-FFF2-40B4-BE49-F238E27FC236}">
                <a16:creationId xmlns:a16="http://schemas.microsoft.com/office/drawing/2014/main" id="{AD78EB7E-98D4-F858-02BA-1A33F3B63CE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2228" y="4108649"/>
            <a:ext cx="2369145" cy="2369145"/>
          </a:xfrm>
          <a:prstGeom prst="rect">
            <a:avLst/>
          </a:prstGeom>
        </p:spPr>
      </p:pic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847AF494-6A47-D4D8-F18E-53FF2C427DBE}"/>
              </a:ext>
            </a:extLst>
          </p:cNvPr>
          <p:cNvSpPr/>
          <p:nvPr/>
        </p:nvSpPr>
        <p:spPr>
          <a:xfrm flipH="1">
            <a:off x="6735067" y="3817917"/>
            <a:ext cx="1776437" cy="721225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0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Rapid Cycling Synchrotron (RCS) parameters</a:t>
            </a:r>
            <a:endParaRPr lang="en-GB" sz="44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Principle of </a:t>
            </a:r>
            <a:r>
              <a:rPr lang="en-US" sz="2800">
                <a:solidFill>
                  <a:srgbClr val="FF0000"/>
                </a:solidFill>
              </a:rPr>
              <a:t>hybrid RCS</a:t>
            </a:r>
            <a:r>
              <a:rPr lang="en-US" sz="2800"/>
              <a:t> (RCS2, 3 and 4): </a:t>
            </a:r>
          </a:p>
          <a:p>
            <a:pPr lvl="1"/>
            <a:r>
              <a:rPr lang="en-US"/>
              <a:t>Fast ramping of normal conducting magnets from negative to positive field: -1.8 T </a:t>
            </a:r>
            <a:r>
              <a:rPr lang="en-US">
                <a:sym typeface="Symbol" panose="05050102010706020507" pitchFamily="18" charset="2"/>
              </a:rPr>
              <a:t> + 1.8 T</a:t>
            </a:r>
            <a:endParaRPr lang="en-US"/>
          </a:p>
          <a:p>
            <a:pPr lvl="1"/>
            <a:r>
              <a:rPr lang="en-US"/>
              <a:t>Fixed-field super-conducting magnets in addition (max. 10 T)</a:t>
            </a:r>
          </a:p>
          <a:p>
            <a:pPr>
              <a:buFont typeface="Symbol" panose="05050102010706020507" pitchFamily="18" charset="2"/>
              <a:buChar char="®"/>
            </a:pPr>
            <a:r>
              <a:rPr lang="en-US" sz="2800"/>
              <a:t>Beam orbit moves during acceleration </a:t>
            </a:r>
            <a:r>
              <a:rPr lang="en-US" sz="2800">
                <a:sym typeface="Symbol" panose="05050102010706020507" pitchFamily="18" charset="2"/>
              </a:rPr>
              <a:t> </a:t>
            </a:r>
            <a:r>
              <a:rPr lang="en-US" sz="2800" i="1" err="1">
                <a:sym typeface="Symbol" panose="05050102010706020507" pitchFamily="18" charset="2"/>
              </a:rPr>
              <a:t>f</a:t>
            </a:r>
            <a:r>
              <a:rPr lang="en-US" sz="2800" baseline="-25000" err="1">
                <a:sym typeface="Symbol" panose="05050102010706020507" pitchFamily="18" charset="2"/>
              </a:rPr>
              <a:t>rev</a:t>
            </a:r>
            <a:r>
              <a:rPr lang="en-US" sz="2800">
                <a:sym typeface="Symbol" panose="05050102010706020507" pitchFamily="18" charset="2"/>
              </a:rPr>
              <a:t> and </a:t>
            </a:r>
            <a:r>
              <a:rPr lang="en-US" sz="2800" i="1" err="1">
                <a:sym typeface="Symbol" panose="05050102010706020507" pitchFamily="18" charset="2"/>
              </a:rPr>
              <a:t>f</a:t>
            </a:r>
            <a:r>
              <a:rPr lang="en-US" sz="2800" baseline="-25000" err="1">
                <a:sym typeface="Symbol" panose="05050102010706020507" pitchFamily="18" charset="2"/>
              </a:rPr>
              <a:t>RF</a:t>
            </a:r>
            <a:r>
              <a:rPr lang="en-US" sz="2800">
                <a:sym typeface="Symbol" panose="05050102010706020507" pitchFamily="18" charset="2"/>
              </a:rPr>
              <a:t> sweep</a:t>
            </a:r>
          </a:p>
          <a:p>
            <a:pPr>
              <a:buFont typeface="Symbol" panose="05050102010706020507" pitchFamily="18" charset="2"/>
              <a:buChar char="®"/>
            </a:pPr>
            <a:endParaRPr lang="en-US" sz="2800">
              <a:sym typeface="Symbol" panose="05050102010706020507" pitchFamily="18" charset="2"/>
            </a:endParaRPr>
          </a:p>
          <a:p>
            <a:pPr>
              <a:buFont typeface="Symbol" panose="05050102010706020507" pitchFamily="18" charset="2"/>
              <a:buChar char="®"/>
            </a:pPr>
            <a:endParaRPr lang="en-US" sz="2800">
              <a:sym typeface="Symbol" panose="05050102010706020507" pitchFamily="18" charset="2"/>
            </a:endParaRPr>
          </a:p>
          <a:p>
            <a:pPr>
              <a:buFont typeface="Symbol" panose="05050102010706020507" pitchFamily="18" charset="2"/>
              <a:buChar char="®"/>
            </a:pPr>
            <a:endParaRPr lang="en-US" sz="2800">
              <a:sym typeface="Symbol" panose="05050102010706020507" pitchFamily="18" charset="2"/>
            </a:endParaRPr>
          </a:p>
          <a:p>
            <a:pPr>
              <a:buFont typeface="Symbol" panose="05050102010706020507" pitchFamily="18" charset="2"/>
              <a:buChar char="®"/>
            </a:pPr>
            <a:endParaRPr lang="en-US" sz="2800">
              <a:sym typeface="Symbol" panose="05050102010706020507" pitchFamily="18" charset="2"/>
            </a:endParaRPr>
          </a:p>
          <a:p>
            <a:pPr>
              <a:buFont typeface="Symbol" panose="05050102010706020507" pitchFamily="18" charset="2"/>
              <a:buChar char="®"/>
            </a:pPr>
            <a:r>
              <a:rPr lang="en-US" sz="2800">
                <a:sym typeface="Symbol" panose="05050102010706020507" pitchFamily="18" charset="2"/>
              </a:rPr>
              <a:t>Assume </a:t>
            </a:r>
            <a:r>
              <a:rPr lang="en-US" sz="2800" b="1">
                <a:sym typeface="Symbol" panose="05050102010706020507" pitchFamily="18" charset="2"/>
              </a:rPr>
              <a:t>max. 10 cm orbit length change </a:t>
            </a:r>
            <a:r>
              <a:rPr lang="en-US" sz="2800">
                <a:sym typeface="Symbol" panose="05050102010706020507" pitchFamily="18" charset="2"/>
              </a:rPr>
              <a:t>for RCS2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15658C-D6F0-044C-7F95-BFA76F324D3F}"/>
              </a:ext>
            </a:extLst>
          </p:cNvPr>
          <p:cNvGrpSpPr/>
          <p:nvPr/>
        </p:nvGrpSpPr>
        <p:grpSpPr>
          <a:xfrm>
            <a:off x="1659054" y="4001294"/>
            <a:ext cx="8425799" cy="1888103"/>
            <a:chOff x="1237146" y="2865348"/>
            <a:chExt cx="6319349" cy="1416077"/>
          </a:xfrm>
        </p:grpSpPr>
        <p:pic>
          <p:nvPicPr>
            <p:cNvPr id="6" name="Picture 5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82566EE4-7CB1-A36D-023A-5CD0BB4B5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364906">
              <a:off x="1237146" y="2975325"/>
              <a:ext cx="2255808" cy="121179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B7FF5F82-12CD-7BD4-68E2-53BE0F6F50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4400" b="25503"/>
            <a:stretch/>
          </p:blipFill>
          <p:spPr>
            <a:xfrm>
              <a:off x="4100111" y="2865348"/>
              <a:ext cx="3456384" cy="141607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F792E45-BBA4-EA11-AEF0-6B48DA65CA80}"/>
                </a:ext>
              </a:extLst>
            </p:cNvPr>
            <p:cNvSpPr txBox="1"/>
            <p:nvPr/>
          </p:nvSpPr>
          <p:spPr>
            <a:xfrm rot="16200000">
              <a:off x="3223476" y="3373393"/>
              <a:ext cx="11865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133" b="1"/>
                <a:t>A. </a:t>
              </a:r>
              <a:r>
                <a:rPr lang="en-US" sz="2133" b="1" err="1"/>
                <a:t>Chancé</a:t>
              </a:r>
              <a:endParaRPr lang="en-GB" sz="2133" b="1"/>
            </a:p>
          </p:txBody>
        </p:sp>
      </p:grpSp>
    </p:spTree>
    <p:extLst>
      <p:ext uri="{BB962C8B-B14F-4D97-AF65-F5344CB8AC3E}">
        <p14:creationId xmlns:p14="http://schemas.microsoft.com/office/powerpoint/2010/main" val="2506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06ACAABB-8399-E97F-A302-BA91238B7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850" y="1263178"/>
            <a:ext cx="4037150" cy="27222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RF frequency sweep (example of RCS2)</a:t>
            </a:r>
            <a:endParaRPr lang="en-GB" sz="44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RF frequency sweep need in ~1 </a:t>
            </a:r>
            <a:r>
              <a:rPr lang="en-US" sz="2800" err="1"/>
              <a:t>ms</a:t>
            </a:r>
            <a:r>
              <a:rPr lang="en-US" sz="2800"/>
              <a:t>, from</a:t>
            </a:r>
            <a:br>
              <a:rPr lang="en-US" sz="2800"/>
            </a:br>
            <a:r>
              <a:rPr lang="en-US" sz="2800"/>
              <a:t>injection to extraction</a:t>
            </a:r>
          </a:p>
          <a:p>
            <a:r>
              <a:rPr lang="en-US" sz="2800" b="1" err="1">
                <a:latin typeface="Symbol" panose="05050102010706020507" pitchFamily="18" charset="2"/>
              </a:rPr>
              <a:t>D</a:t>
            </a:r>
            <a:r>
              <a:rPr lang="en-US" sz="2800" b="1" i="1" err="1">
                <a:latin typeface="+mj-lt"/>
              </a:rPr>
              <a:t>f</a:t>
            </a:r>
            <a:r>
              <a:rPr lang="en-US" sz="2800" b="1">
                <a:latin typeface="+mj-lt"/>
              </a:rPr>
              <a:t>/</a:t>
            </a:r>
            <a:r>
              <a:rPr lang="en-US" sz="2800" b="1" i="1">
                <a:latin typeface="+mj-lt"/>
              </a:rPr>
              <a:t>f</a:t>
            </a:r>
            <a:r>
              <a:rPr lang="en-US" sz="2800" b="1">
                <a:latin typeface="+mj-lt"/>
              </a:rPr>
              <a:t> = </a:t>
            </a:r>
            <a:r>
              <a:rPr lang="en-US" sz="2800" b="1">
                <a:latin typeface="Symbol" panose="05050102010706020507" pitchFamily="18" charset="2"/>
              </a:rPr>
              <a:t>D</a:t>
            </a:r>
            <a:r>
              <a:rPr lang="en-US" sz="2800" b="1" i="1">
                <a:latin typeface="+mj-lt"/>
              </a:rPr>
              <a:t>l</a:t>
            </a:r>
            <a:r>
              <a:rPr lang="en-US" sz="2800" b="1">
                <a:latin typeface="+mj-lt"/>
              </a:rPr>
              <a:t>/(2</a:t>
            </a:r>
            <a:r>
              <a:rPr lang="en-US" sz="2800" b="1">
                <a:latin typeface="Symbol" panose="05050102010706020507" pitchFamily="18" charset="2"/>
              </a:rPr>
              <a:t>p</a:t>
            </a:r>
            <a:r>
              <a:rPr lang="en-US" sz="2800" b="1" i="1">
                <a:latin typeface="+mj-lt"/>
              </a:rPr>
              <a:t>R</a:t>
            </a:r>
            <a:r>
              <a:rPr lang="en-US" sz="2800" b="1">
                <a:latin typeface="+mj-lt"/>
              </a:rPr>
              <a:t>) </a:t>
            </a:r>
            <a:r>
              <a:rPr lang="en-US" sz="2800" b="1">
                <a:latin typeface="Constantia" panose="02030602050306030303" pitchFamily="18" charset="0"/>
              </a:rPr>
              <a:t>≈</a:t>
            </a:r>
            <a:r>
              <a:rPr lang="en-US" sz="2800" b="1">
                <a:latin typeface="+mj-lt"/>
              </a:rPr>
              <a:t> 1.7 ∙ 10</a:t>
            </a:r>
            <a:r>
              <a:rPr lang="en-US" sz="2800" b="1" baseline="30000">
                <a:latin typeface="+mj-lt"/>
              </a:rPr>
              <a:t>-6</a:t>
            </a:r>
            <a:r>
              <a:rPr lang="en-US" sz="2800" b="1">
                <a:latin typeface="+mj-lt"/>
                <a:sym typeface="Symbol" panose="05050102010706020507" pitchFamily="18" charset="2"/>
              </a:rPr>
              <a:t>  </a:t>
            </a:r>
            <a:r>
              <a:rPr lang="en-US" sz="2800" b="1" err="1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D</a:t>
            </a:r>
            <a:r>
              <a:rPr lang="en-US" sz="2800" b="1" i="1" err="1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f</a:t>
            </a:r>
            <a:r>
              <a:rPr lang="en-US" sz="2800" b="1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 ≈ 2.2 kHz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2800" b="1">
                <a:solidFill>
                  <a:schemeClr val="accent6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Control RF frequency during ‘beam pulse’</a:t>
            </a:r>
          </a:p>
          <a:p>
            <a:pPr lvl="1">
              <a:buClr>
                <a:srgbClr val="FF0000"/>
              </a:buClr>
            </a:pPr>
            <a:r>
              <a:rPr lang="en-US" b="1">
                <a:solidFill>
                  <a:srgbClr val="FF0000"/>
                </a:solidFill>
                <a:sym typeface="Symbol" panose="05050102010706020507" pitchFamily="18" charset="2"/>
              </a:rPr>
              <a:t>In addition to compensation of Lorentz force detuning</a:t>
            </a:r>
            <a:endParaRPr lang="en-US" b="1">
              <a:solidFill>
                <a:srgbClr val="FF0000"/>
              </a:solidFill>
            </a:endParaRPr>
          </a:p>
          <a:p>
            <a:endParaRPr lang="en-US" sz="533" b="1">
              <a:latin typeface="+mj-lt"/>
            </a:endParaRPr>
          </a:p>
          <a:p>
            <a:r>
              <a:rPr lang="en-US" sz="2800"/>
              <a:t>Reported tuning ranges for ILC-style cavities</a:t>
            </a:r>
          </a:p>
          <a:p>
            <a:pPr lvl="1"/>
            <a:r>
              <a:rPr lang="en-US"/>
              <a:t>W. </a:t>
            </a:r>
            <a:r>
              <a:rPr lang="en-US" err="1"/>
              <a:t>Cichalewski</a:t>
            </a:r>
            <a:r>
              <a:rPr lang="en-US"/>
              <a:t> et al., ICALEPCS2015: 	</a:t>
            </a:r>
            <a:r>
              <a:rPr lang="en-US" err="1">
                <a:solidFill>
                  <a:schemeClr val="accent6">
                    <a:lumMod val="60000"/>
                    <a:lumOff val="40000"/>
                  </a:schemeClr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D</a:t>
            </a:r>
            <a:r>
              <a:rPr lang="en-US" i="1" err="1">
                <a:solidFill>
                  <a:schemeClr val="accent6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f</a:t>
            </a: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 ≈ 1.2 kHz</a:t>
            </a:r>
          </a:p>
          <a:p>
            <a:pPr lvl="1"/>
            <a:r>
              <a:rPr lang="en-US">
                <a:sym typeface="Symbol" panose="05050102010706020507" pitchFamily="18" charset="2"/>
              </a:rPr>
              <a:t>Y. </a:t>
            </a:r>
            <a:r>
              <a:rPr lang="en-US" err="1">
                <a:sym typeface="Symbol" panose="05050102010706020507" pitchFamily="18" charset="2"/>
              </a:rPr>
              <a:t>Pischalnikov</a:t>
            </a:r>
            <a:r>
              <a:rPr lang="en-US">
                <a:sym typeface="Symbol" panose="05050102010706020507" pitchFamily="18" charset="2"/>
              </a:rPr>
              <a:t>, </a:t>
            </a:r>
            <a:r>
              <a:rPr lang="en-US">
                <a:sym typeface="Symbol" panose="05050102010706020507" pitchFamily="18" charset="2"/>
                <a:hlinkClick r:id="rId3"/>
              </a:rPr>
              <a:t>ILCX2021-ILC</a:t>
            </a:r>
            <a:r>
              <a:rPr lang="en-US">
                <a:sym typeface="Symbol" panose="05050102010706020507" pitchFamily="18" charset="2"/>
              </a:rPr>
              <a:t>:		</a:t>
            </a:r>
            <a:r>
              <a:rPr lang="en-US" err="1">
                <a:solidFill>
                  <a:schemeClr val="accent6">
                    <a:lumMod val="60000"/>
                    <a:lumOff val="40000"/>
                  </a:schemeClr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D</a:t>
            </a:r>
            <a:r>
              <a:rPr lang="en-US" i="1" err="1">
                <a:solidFill>
                  <a:schemeClr val="accent6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f</a:t>
            </a: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 ≈ 3 kHz</a:t>
            </a:r>
          </a:p>
          <a:p>
            <a:endParaRPr lang="en-US" sz="1067">
              <a:sym typeface="Symbol" panose="05050102010706020507" pitchFamily="18" charset="2"/>
            </a:endParaRPr>
          </a:p>
          <a:p>
            <a:r>
              <a:rPr lang="en-US" sz="2800"/>
              <a:t>Faster: Turn-by-turn transient beam-loading correction</a:t>
            </a:r>
          </a:p>
          <a:p>
            <a:pPr lvl="1"/>
            <a:r>
              <a:rPr lang="en-US" sz="2267" err="1"/>
              <a:t>FerroElectric</a:t>
            </a:r>
            <a:r>
              <a:rPr lang="en-US" sz="2267"/>
              <a:t> Fast Reactive Tuners (FE-FRT)</a:t>
            </a:r>
            <a:r>
              <a:rPr lang="en-US" sz="2267">
                <a:sym typeface="Symbol" panose="05050102010706020507" pitchFamily="18" charset="2"/>
              </a:rPr>
              <a:t> </a:t>
            </a:r>
            <a:endParaRPr lang="en-US" sz="2400">
              <a:sym typeface="Symbol" panose="05050102010706020507" pitchFamily="18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F37CD5-F60B-F55C-4967-C13248F843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50684" y="4387732"/>
            <a:ext cx="2875162" cy="20500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2EA791-4C16-0A06-7988-94777513ABF9}"/>
              </a:ext>
            </a:extLst>
          </p:cNvPr>
          <p:cNvSpPr/>
          <p:nvPr/>
        </p:nvSpPr>
        <p:spPr>
          <a:xfrm>
            <a:off x="9321530" y="4250942"/>
            <a:ext cx="480053" cy="3348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8C41CA-181C-1075-48C4-250F824AC786}"/>
              </a:ext>
            </a:extLst>
          </p:cNvPr>
          <p:cNvSpPr txBox="1"/>
          <p:nvPr/>
        </p:nvSpPr>
        <p:spPr>
          <a:xfrm>
            <a:off x="9150683" y="6014962"/>
            <a:ext cx="1748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/>
              <a:t>Piezo</a:t>
            </a:r>
            <a:endParaRPr lang="en-GB" sz="32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FD0DFF-DF2A-E2FD-9B7B-ACA78212F30F}"/>
              </a:ext>
            </a:extLst>
          </p:cNvPr>
          <p:cNvSpPr txBox="1"/>
          <p:nvPr/>
        </p:nvSpPr>
        <p:spPr>
          <a:xfrm>
            <a:off x="8788150" y="1564561"/>
            <a:ext cx="28283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67" b="1"/>
              <a:t>Typical </a:t>
            </a:r>
            <a:r>
              <a:rPr lang="en-US" sz="1867" b="1">
                <a:solidFill>
                  <a:srgbClr val="FF0000"/>
                </a:solidFill>
              </a:rPr>
              <a:t>path length change </a:t>
            </a:r>
            <a:r>
              <a:rPr lang="en-US" sz="1867" b="1"/>
              <a:t>during</a:t>
            </a:r>
          </a:p>
          <a:p>
            <a:r>
              <a:rPr lang="en-US" sz="1867" b="1"/>
              <a:t>acceleration</a:t>
            </a:r>
            <a:endParaRPr lang="en-GB" sz="1867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F8E97A-703C-4861-34CF-8EFE5C80AA2A}"/>
              </a:ext>
            </a:extLst>
          </p:cNvPr>
          <p:cNvSpPr txBox="1"/>
          <p:nvPr/>
        </p:nvSpPr>
        <p:spPr>
          <a:xfrm rot="16200000">
            <a:off x="10690603" y="2696162"/>
            <a:ext cx="187810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67" b="1"/>
              <a:t>A. </a:t>
            </a:r>
            <a:r>
              <a:rPr lang="en-US" sz="1867" b="1" err="1"/>
              <a:t>Chanc</a:t>
            </a:r>
            <a:r>
              <a:rPr lang="en-US" sz="1867" b="1" err="1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endParaRPr lang="en-GB" sz="1867" b="1"/>
          </a:p>
        </p:txBody>
      </p:sp>
    </p:spTree>
    <p:extLst>
      <p:ext uri="{BB962C8B-B14F-4D97-AF65-F5344CB8AC3E}">
        <p14:creationId xmlns:p14="http://schemas.microsoft.com/office/powerpoint/2010/main" val="141227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Why super-conducting?</a:t>
            </a:r>
            <a:endParaRPr lang="en-GB" sz="44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Large RF voltage </a:t>
            </a:r>
            <a:r>
              <a:rPr lang="en-US" sz="2800"/>
              <a:t>during </a:t>
            </a:r>
            <a:r>
              <a:rPr lang="en-US" sz="2800" b="1"/>
              <a:t>long pulses</a:t>
            </a:r>
          </a:p>
          <a:p>
            <a:r>
              <a:rPr lang="en-US" sz="2800" b="1">
                <a:solidFill>
                  <a:srgbClr val="FF0000"/>
                </a:solidFill>
              </a:rPr>
              <a:t>Energy efficient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/>
              <a:t>acceleration technology</a:t>
            </a:r>
          </a:p>
          <a:p>
            <a:r>
              <a:rPr lang="en-US" sz="2800" b="1"/>
              <a:t>High accelerating gradient </a:t>
            </a:r>
            <a:r>
              <a:rPr lang="en-US" sz="2800"/>
              <a:t>per</a:t>
            </a:r>
            <a:br>
              <a:rPr lang="en-US" sz="2800"/>
            </a:br>
            <a:r>
              <a:rPr lang="en-US" sz="2800"/>
              <a:t>RF structure length: 30 MV/m</a:t>
            </a:r>
          </a:p>
          <a:p>
            <a:r>
              <a:rPr lang="en-US" sz="2800" b="1"/>
              <a:t>Standing wave </a:t>
            </a:r>
            <a:r>
              <a:rPr lang="en-US" sz="2800"/>
              <a:t>operation for</a:t>
            </a:r>
            <a:br>
              <a:rPr lang="en-US" sz="2800"/>
            </a:br>
            <a:r>
              <a:rPr lang="en-US" sz="2800"/>
              <a:t>counter-rotating bunches</a:t>
            </a:r>
          </a:p>
          <a:p>
            <a:endParaRPr lang="en-US" sz="2800">
              <a:latin typeface="+mj-lt"/>
            </a:endParaRPr>
          </a:p>
        </p:txBody>
      </p:sp>
      <p:pic>
        <p:nvPicPr>
          <p:cNvPr id="5" name="Picture 4" descr="A picture containing metalware, indoor, metal, gear&#10;&#10;Description automatically generated">
            <a:extLst>
              <a:ext uri="{FF2B5EF4-FFF2-40B4-BE49-F238E27FC236}">
                <a16:creationId xmlns:a16="http://schemas.microsoft.com/office/drawing/2014/main" id="{773129B8-84B6-0119-3868-103550B6A8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706" y="4954885"/>
            <a:ext cx="5472608" cy="865877"/>
          </a:xfrm>
          <a:prstGeom prst="rect">
            <a:avLst/>
          </a:prstGeom>
        </p:spPr>
      </p:pic>
      <p:pic>
        <p:nvPicPr>
          <p:cNvPr id="7" name="Picture 6" descr="Chart, bar chart, histogram&#10;&#10;Description automatically generated">
            <a:extLst>
              <a:ext uri="{FF2B5EF4-FFF2-40B4-BE49-F238E27FC236}">
                <a16:creationId xmlns:a16="http://schemas.microsoft.com/office/drawing/2014/main" id="{FCAEFAB1-B2DE-B350-2AC2-C51FDD0C5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320" y="2148162"/>
            <a:ext cx="4768155" cy="42300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66A577-5632-4090-E4E6-82873D9BA182}"/>
              </a:ext>
            </a:extLst>
          </p:cNvPr>
          <p:cNvSpPr txBox="1"/>
          <p:nvPr/>
        </p:nvSpPr>
        <p:spPr>
          <a:xfrm>
            <a:off x="8175751" y="1319917"/>
            <a:ext cx="2828341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67" b="1"/>
              <a:t>RF voltage and acceleration time</a:t>
            </a:r>
            <a:endParaRPr lang="en-GB" sz="1867" b="1"/>
          </a:p>
        </p:txBody>
      </p:sp>
    </p:spTree>
    <p:extLst>
      <p:ext uri="{BB962C8B-B14F-4D97-AF65-F5344CB8AC3E}">
        <p14:creationId xmlns:p14="http://schemas.microsoft.com/office/powerpoint/2010/main" val="103986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RCS RF system choices</a:t>
            </a:r>
            <a:endParaRPr lang="en-GB" sz="440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C07398A-A52C-BDFB-04F6-A95AF5BEF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651778"/>
              </p:ext>
            </p:extLst>
          </p:nvPr>
        </p:nvGraphicFramePr>
        <p:xfrm>
          <a:off x="1158528" y="2048563"/>
          <a:ext cx="9874944" cy="36846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121656086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85359097"/>
                    </a:ext>
                  </a:extLst>
                </a:gridCol>
                <a:gridCol w="4114304">
                  <a:extLst>
                    <a:ext uri="{9D8B030D-6E8A-4147-A177-3AD203B41FA5}">
                      <a16:colId xmlns:a16="http://schemas.microsoft.com/office/drawing/2014/main" val="3453856745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/>
                        <a:t>Frequency</a:t>
                      </a:r>
                      <a:endParaRPr lang="en-GB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Accelerator</a:t>
                      </a:r>
                      <a:endParaRPr lang="en-GB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Remark</a:t>
                      </a:r>
                      <a:endParaRPr lang="en-GB" sz="24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5473100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/>
                        <a:t>352 MHz</a:t>
                      </a:r>
                      <a:endParaRPr lang="en-GB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LEP</a:t>
                      </a:r>
                      <a:endParaRPr lang="en-GB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Moderate gradient</a:t>
                      </a:r>
                      <a:endParaRPr lang="en-GB" sz="24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34272489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/>
                        <a:t>400 MHz</a:t>
                      </a:r>
                      <a:endParaRPr lang="en-GB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LHC, FCC</a:t>
                      </a:r>
                      <a:endParaRPr lang="en-GB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Moderate gradient</a:t>
                      </a:r>
                      <a:endParaRPr lang="en-GB" sz="24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0361204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400"/>
                        <a:t>800 MHz</a:t>
                      </a:r>
                      <a:endParaRPr lang="en-GB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ERL, (FCC)</a:t>
                      </a:r>
                      <a:endParaRPr lang="en-GB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Alternative option also for </a:t>
                      </a:r>
                      <a:r>
                        <a:rPr lang="en-US" sz="2400" err="1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2400" err="1"/>
                        <a:t>RCS</a:t>
                      </a:r>
                      <a:endParaRPr lang="en-GB" sz="24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3260289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400"/>
                        <a:t>1.3 GHz</a:t>
                      </a:r>
                      <a:endParaRPr lang="en-GB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TESLA, ILC, FELs (XFEL)</a:t>
                      </a:r>
                      <a:endParaRPr lang="en-GB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Wide-spread technology with decades of experience</a:t>
                      </a:r>
                      <a:endParaRPr lang="en-GB" sz="24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0182061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/>
                        <a:t>1.5 GHz</a:t>
                      </a:r>
                      <a:endParaRPr lang="en-GB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24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JLab</a:t>
                      </a:r>
                      <a:r>
                        <a:rPr lang="en-GB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-CEBAF</a:t>
                      </a:r>
                      <a:endParaRPr lang="en-GB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0581241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93A705C-8FBD-C8C8-6EEA-7A4DF5EFEA46}"/>
              </a:ext>
            </a:extLst>
          </p:cNvPr>
          <p:cNvSpPr/>
          <p:nvPr/>
        </p:nvSpPr>
        <p:spPr>
          <a:xfrm>
            <a:off x="1199456" y="4389107"/>
            <a:ext cx="9874944" cy="864096"/>
          </a:xfrm>
          <a:prstGeom prst="rect">
            <a:avLst/>
          </a:prstGeom>
          <a:noFill/>
          <a:ln w="444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6750" y="1453439"/>
            <a:ext cx="10515600" cy="4351338"/>
          </a:xfrm>
        </p:spPr>
        <p:txBody>
          <a:bodyPr/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+mj-lt"/>
              </a:rPr>
              <a:t>Common frequencies for superconducting RF</a:t>
            </a:r>
          </a:p>
          <a:p>
            <a:endParaRPr lang="en-US" sz="2800">
              <a:latin typeface="+mj-lt"/>
            </a:endParaRPr>
          </a:p>
          <a:p>
            <a:endParaRPr lang="en-US" sz="2800">
              <a:latin typeface="+mj-lt"/>
            </a:endParaRPr>
          </a:p>
          <a:p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  <a:p>
            <a:endParaRPr lang="en-US" sz="2800">
              <a:latin typeface="+mj-lt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Symbol" panose="05050102010706020507" pitchFamily="18" charset="2"/>
              <a:buChar char="®"/>
            </a:pPr>
            <a:r>
              <a:rPr lang="en-US" sz="2667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 Starting assumption</a:t>
            </a:r>
          </a:p>
        </p:txBody>
      </p:sp>
    </p:spTree>
    <p:extLst>
      <p:ext uri="{BB962C8B-B14F-4D97-AF65-F5344CB8AC3E}">
        <p14:creationId xmlns:p14="http://schemas.microsoft.com/office/powerpoint/2010/main" val="111121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1379</Words>
  <Application>Microsoft Office PowerPoint</Application>
  <PresentationFormat>Widescreen</PresentationFormat>
  <Paragraphs>286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Constantia</vt:lpstr>
      <vt:lpstr>Symbol</vt:lpstr>
      <vt:lpstr>Wingdings</vt:lpstr>
      <vt:lpstr>Office Theme</vt:lpstr>
      <vt:lpstr>Programma di sviluppo per il design di cavità SC per la sezione alta energia: contributo INFN</vt:lpstr>
      <vt:lpstr>Introduction</vt:lpstr>
      <vt:lpstr>Introduction</vt:lpstr>
      <vt:lpstr>Distributed RF system along the circumference</vt:lpstr>
      <vt:lpstr>Why distributed RF system? How many stations?</vt:lpstr>
      <vt:lpstr>Rapid Cycling Synchrotron (RCS) parameters</vt:lpstr>
      <vt:lpstr>RF frequency sweep (example of RCS2)</vt:lpstr>
      <vt:lpstr>Why super-conducting?</vt:lpstr>
      <vt:lpstr>RCS RF system choices</vt:lpstr>
      <vt:lpstr>Pulsed of operation, duty cycle</vt:lpstr>
      <vt:lpstr>First beam loading considerations</vt:lpstr>
      <vt:lpstr>External loading and feedback requirements</vt:lpstr>
      <vt:lpstr>Transient power and feedback considerations</vt:lpstr>
      <vt:lpstr>Summary</vt:lpstr>
      <vt:lpstr>WP6 task 6.1 Status</vt:lpstr>
      <vt:lpstr>Summary of RF requirements</vt:lpstr>
      <vt:lpstr>General parameters</vt:lpstr>
      <vt:lpstr>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Medium Beta Status Update</dc:title>
  <dc:creator>Daniele Sertore</dc:creator>
  <cp:lastModifiedBy>Daniele Sertore</cp:lastModifiedBy>
  <cp:revision>1</cp:revision>
  <dcterms:created xsi:type="dcterms:W3CDTF">2022-12-18T22:39:27Z</dcterms:created>
  <dcterms:modified xsi:type="dcterms:W3CDTF">2022-12-20T09:56:52Z</dcterms:modified>
</cp:coreProperties>
</file>