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27"/>
  </p:notesMasterIdLst>
  <p:sldIdLst>
    <p:sldId id="256" r:id="rId2"/>
    <p:sldId id="336" r:id="rId3"/>
    <p:sldId id="310" r:id="rId4"/>
    <p:sldId id="259" r:id="rId5"/>
    <p:sldId id="321" r:id="rId6"/>
    <p:sldId id="349" r:id="rId7"/>
    <p:sldId id="339" r:id="rId8"/>
    <p:sldId id="272" r:id="rId9"/>
    <p:sldId id="320" r:id="rId10"/>
    <p:sldId id="303" r:id="rId11"/>
    <p:sldId id="305" r:id="rId12"/>
    <p:sldId id="350" r:id="rId13"/>
    <p:sldId id="329" r:id="rId14"/>
    <p:sldId id="337" r:id="rId15"/>
    <p:sldId id="351" r:id="rId16"/>
    <p:sldId id="368" r:id="rId17"/>
    <p:sldId id="369" r:id="rId18"/>
    <p:sldId id="357" r:id="rId19"/>
    <p:sldId id="365" r:id="rId20"/>
    <p:sldId id="354" r:id="rId21"/>
    <p:sldId id="363" r:id="rId22"/>
    <p:sldId id="352" r:id="rId23"/>
    <p:sldId id="367" r:id="rId24"/>
    <p:sldId id="285" r:id="rId25"/>
    <p:sldId id="33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2C8C"/>
    <a:srgbClr val="952385"/>
    <a:srgbClr val="8A2C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00AE69-AE62-408F-B942-5DAD903C50F0}" v="4" dt="2023-11-30T16:58:15.0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792" y="114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zabahimana Pierre" userId="a6c44e15bb092c41" providerId="LiveId" clId="{24FB3FAA-3E54-4DB8-90C7-8802CDEE131D}"/>
    <pc:docChg chg="undo custSel addSld delSld modSld sldOrd">
      <pc:chgData name="nzabahimana Pierre" userId="a6c44e15bb092c41" providerId="LiveId" clId="{24FB3FAA-3E54-4DB8-90C7-8802CDEE131D}" dt="2023-11-10T15:47:48.169" v="1367" actId="20577"/>
      <pc:docMkLst>
        <pc:docMk/>
      </pc:docMkLst>
      <pc:sldChg chg="addSp delSp modSp mod">
        <pc:chgData name="nzabahimana Pierre" userId="a6c44e15bb092c41" providerId="LiveId" clId="{24FB3FAA-3E54-4DB8-90C7-8802CDEE131D}" dt="2023-11-10T03:22:17.119" v="1039" actId="1076"/>
        <pc:sldMkLst>
          <pc:docMk/>
          <pc:sldMk cId="2629840589" sldId="256"/>
        </pc:sldMkLst>
        <pc:spChg chg="mod">
          <ac:chgData name="nzabahimana Pierre" userId="a6c44e15bb092c41" providerId="LiveId" clId="{24FB3FAA-3E54-4DB8-90C7-8802CDEE131D}" dt="2023-11-09T16:18:14.505" v="605" actId="1076"/>
          <ac:spMkLst>
            <pc:docMk/>
            <pc:sldMk cId="2629840589" sldId="256"/>
            <ac:spMk id="2" creationId="{AA134DC2-FC28-423D-A099-E1D9255D14D4}"/>
          </ac:spMkLst>
        </pc:spChg>
        <pc:spChg chg="mod">
          <ac:chgData name="nzabahimana Pierre" userId="a6c44e15bb092c41" providerId="LiveId" clId="{24FB3FAA-3E54-4DB8-90C7-8802CDEE131D}" dt="2023-11-09T16:18:06.218" v="603" actId="1076"/>
          <ac:spMkLst>
            <pc:docMk/>
            <pc:sldMk cId="2629840589" sldId="256"/>
            <ac:spMk id="4" creationId="{814D4D88-30A8-EC10-1BE8-ECD9FB4D26EC}"/>
          </ac:spMkLst>
        </pc:spChg>
        <pc:spChg chg="add">
          <ac:chgData name="nzabahimana Pierre" userId="a6c44e15bb092c41" providerId="LiveId" clId="{24FB3FAA-3E54-4DB8-90C7-8802CDEE131D}" dt="2023-11-09T17:20:02.888" v="606" actId="22"/>
          <ac:spMkLst>
            <pc:docMk/>
            <pc:sldMk cId="2629840589" sldId="256"/>
            <ac:spMk id="6" creationId="{37D8E4C7-CAB7-F8E2-8724-C5400B56C0BF}"/>
          </ac:spMkLst>
        </pc:spChg>
        <pc:spChg chg="add del">
          <ac:chgData name="nzabahimana Pierre" userId="a6c44e15bb092c41" providerId="LiveId" clId="{24FB3FAA-3E54-4DB8-90C7-8802CDEE131D}" dt="2023-11-09T17:20:39.203" v="608" actId="478"/>
          <ac:spMkLst>
            <pc:docMk/>
            <pc:sldMk cId="2629840589" sldId="256"/>
            <ac:spMk id="8" creationId="{0D44AF24-C09F-2FB2-1058-3448DF927A77}"/>
          </ac:spMkLst>
        </pc:spChg>
        <pc:spChg chg="add del">
          <ac:chgData name="nzabahimana Pierre" userId="a6c44e15bb092c41" providerId="LiveId" clId="{24FB3FAA-3E54-4DB8-90C7-8802CDEE131D}" dt="2023-11-09T17:20:48.363" v="610" actId="478"/>
          <ac:spMkLst>
            <pc:docMk/>
            <pc:sldMk cId="2629840589" sldId="256"/>
            <ac:spMk id="12" creationId="{0515305E-61A1-DA4C-6BC4-E1E816D0CC94}"/>
          </ac:spMkLst>
        </pc:spChg>
        <pc:picChg chg="mod">
          <ac:chgData name="nzabahimana Pierre" userId="a6c44e15bb092c41" providerId="LiveId" clId="{24FB3FAA-3E54-4DB8-90C7-8802CDEE131D}" dt="2023-11-10T03:22:12.086" v="1037" actId="1076"/>
          <ac:picMkLst>
            <pc:docMk/>
            <pc:sldMk cId="2629840589" sldId="256"/>
            <ac:picMk id="3" creationId="{E4A47080-A626-171A-7A7B-97257E4287B1}"/>
          </ac:picMkLst>
        </pc:picChg>
        <pc:picChg chg="add mod">
          <ac:chgData name="nzabahimana Pierre" userId="a6c44e15bb092c41" providerId="LiveId" clId="{24FB3FAA-3E54-4DB8-90C7-8802CDEE131D}" dt="2023-11-10T03:22:17.119" v="1039" actId="1076"/>
          <ac:picMkLst>
            <pc:docMk/>
            <pc:sldMk cId="2629840589" sldId="256"/>
            <ac:picMk id="14" creationId="{68F9B822-8884-5DB0-7680-07BFEC429ACB}"/>
          </ac:picMkLst>
        </pc:picChg>
        <pc:picChg chg="del">
          <ac:chgData name="nzabahimana Pierre" userId="a6c44e15bb092c41" providerId="LiveId" clId="{24FB3FAA-3E54-4DB8-90C7-8802CDEE131D}" dt="2023-11-09T17:32:25.576" v="701" actId="478"/>
          <ac:picMkLst>
            <pc:docMk/>
            <pc:sldMk cId="2629840589" sldId="256"/>
            <ac:picMk id="1034" creationId="{B0E12238-03DC-45F9-94F3-3B63FD1D592E}"/>
          </ac:picMkLst>
        </pc:picChg>
        <pc:picChg chg="del">
          <ac:chgData name="nzabahimana Pierre" userId="a6c44e15bb092c41" providerId="LiveId" clId="{24FB3FAA-3E54-4DB8-90C7-8802CDEE131D}" dt="2023-11-09T16:14:22.900" v="464" actId="478"/>
          <ac:picMkLst>
            <pc:docMk/>
            <pc:sldMk cId="2629840589" sldId="256"/>
            <ac:picMk id="1036" creationId="{E57E7C0C-D0A1-4CF2-A46D-149B9CFB13FA}"/>
          </ac:picMkLst>
        </pc:picChg>
      </pc:sldChg>
      <pc:sldChg chg="modSp mod">
        <pc:chgData name="nzabahimana Pierre" userId="a6c44e15bb092c41" providerId="LiveId" clId="{24FB3FAA-3E54-4DB8-90C7-8802CDEE131D}" dt="2023-11-10T03:04:58.524" v="949" actId="20577"/>
        <pc:sldMkLst>
          <pc:docMk/>
          <pc:sldMk cId="1872299624" sldId="259"/>
        </pc:sldMkLst>
        <pc:spChg chg="mod">
          <ac:chgData name="nzabahimana Pierre" userId="a6c44e15bb092c41" providerId="LiveId" clId="{24FB3FAA-3E54-4DB8-90C7-8802CDEE131D}" dt="2023-11-10T03:04:58.524" v="949" actId="20577"/>
          <ac:spMkLst>
            <pc:docMk/>
            <pc:sldMk cId="1872299624" sldId="259"/>
            <ac:spMk id="18" creationId="{AF9E22FF-5F38-3ECA-3587-F52E2A4818D8}"/>
          </ac:spMkLst>
        </pc:spChg>
        <pc:cxnChg chg="mod">
          <ac:chgData name="nzabahimana Pierre" userId="a6c44e15bb092c41" providerId="LiveId" clId="{24FB3FAA-3E54-4DB8-90C7-8802CDEE131D}" dt="2023-11-10T03:04:45.429" v="944" actId="14100"/>
          <ac:cxnSpMkLst>
            <pc:docMk/>
            <pc:sldMk cId="1872299624" sldId="259"/>
            <ac:cxnSpMk id="17" creationId="{680308EC-B977-4889-89D9-02A95684699B}"/>
          </ac:cxnSpMkLst>
        </pc:cxnChg>
      </pc:sldChg>
      <pc:sldChg chg="del">
        <pc:chgData name="nzabahimana Pierre" userId="a6c44e15bb092c41" providerId="LiveId" clId="{24FB3FAA-3E54-4DB8-90C7-8802CDEE131D}" dt="2023-11-10T00:56:02.776" v="716" actId="47"/>
        <pc:sldMkLst>
          <pc:docMk/>
          <pc:sldMk cId="2501453409" sldId="265"/>
        </pc:sldMkLst>
      </pc:sldChg>
      <pc:sldChg chg="modSp mod">
        <pc:chgData name="nzabahimana Pierre" userId="a6c44e15bb092c41" providerId="LiveId" clId="{24FB3FAA-3E54-4DB8-90C7-8802CDEE131D}" dt="2023-11-10T14:53:15.309" v="1060" actId="20577"/>
        <pc:sldMkLst>
          <pc:docMk/>
          <pc:sldMk cId="3351184527" sldId="272"/>
        </pc:sldMkLst>
        <pc:spChg chg="mod">
          <ac:chgData name="nzabahimana Pierre" userId="a6c44e15bb092c41" providerId="LiveId" clId="{24FB3FAA-3E54-4DB8-90C7-8802CDEE131D}" dt="2023-11-10T14:53:15.309" v="1060" actId="20577"/>
          <ac:spMkLst>
            <pc:docMk/>
            <pc:sldMk cId="3351184527" sldId="272"/>
            <ac:spMk id="29" creationId="{A068F94F-ED30-AF5E-D0E1-085822FFB678}"/>
          </ac:spMkLst>
        </pc:spChg>
      </pc:sldChg>
      <pc:sldChg chg="del">
        <pc:chgData name="nzabahimana Pierre" userId="a6c44e15bb092c41" providerId="LiveId" clId="{24FB3FAA-3E54-4DB8-90C7-8802CDEE131D}" dt="2023-11-10T00:55:46.565" v="712" actId="47"/>
        <pc:sldMkLst>
          <pc:docMk/>
          <pc:sldMk cId="2458638640" sldId="274"/>
        </pc:sldMkLst>
      </pc:sldChg>
      <pc:sldChg chg="del">
        <pc:chgData name="nzabahimana Pierre" userId="a6c44e15bb092c41" providerId="LiveId" clId="{24FB3FAA-3E54-4DB8-90C7-8802CDEE131D}" dt="2023-11-10T03:32:36.161" v="1046" actId="47"/>
        <pc:sldMkLst>
          <pc:docMk/>
          <pc:sldMk cId="1616690985" sldId="275"/>
        </pc:sldMkLst>
      </pc:sldChg>
      <pc:sldChg chg="del">
        <pc:chgData name="nzabahimana Pierre" userId="a6c44e15bb092c41" providerId="LiveId" clId="{24FB3FAA-3E54-4DB8-90C7-8802CDEE131D}" dt="2023-11-07T04:26:42.925" v="10" actId="47"/>
        <pc:sldMkLst>
          <pc:docMk/>
          <pc:sldMk cId="3059155797" sldId="286"/>
        </pc:sldMkLst>
      </pc:sldChg>
      <pc:sldChg chg="delSp modSp mod">
        <pc:chgData name="nzabahimana Pierre" userId="a6c44e15bb092c41" providerId="LiveId" clId="{24FB3FAA-3E54-4DB8-90C7-8802CDEE131D}" dt="2023-11-10T15:08:57.703" v="1256" actId="207"/>
        <pc:sldMkLst>
          <pc:docMk/>
          <pc:sldMk cId="2501680892" sldId="303"/>
        </pc:sldMkLst>
        <pc:spChg chg="del mod">
          <ac:chgData name="nzabahimana Pierre" userId="a6c44e15bb092c41" providerId="LiveId" clId="{24FB3FAA-3E54-4DB8-90C7-8802CDEE131D}" dt="2023-11-07T04:33:05.336" v="30" actId="478"/>
          <ac:spMkLst>
            <pc:docMk/>
            <pc:sldMk cId="2501680892" sldId="303"/>
            <ac:spMk id="4" creationId="{BDB9D5DA-6B30-AF43-E767-DD0937990F05}"/>
          </ac:spMkLst>
        </pc:spChg>
        <pc:spChg chg="mod">
          <ac:chgData name="nzabahimana Pierre" userId="a6c44e15bb092c41" providerId="LiveId" clId="{24FB3FAA-3E54-4DB8-90C7-8802CDEE131D}" dt="2023-11-10T15:08:57.703" v="1256" actId="207"/>
          <ac:spMkLst>
            <pc:docMk/>
            <pc:sldMk cId="2501680892" sldId="303"/>
            <ac:spMk id="6" creationId="{138C2ECE-FCF7-C59C-7046-2C5A258D4ECF}"/>
          </ac:spMkLst>
        </pc:spChg>
      </pc:sldChg>
      <pc:sldChg chg="addSp delSp modSp mod">
        <pc:chgData name="nzabahimana Pierre" userId="a6c44e15bb092c41" providerId="LiveId" clId="{24FB3FAA-3E54-4DB8-90C7-8802CDEE131D}" dt="2023-11-10T15:25:32.995" v="1288" actId="20577"/>
        <pc:sldMkLst>
          <pc:docMk/>
          <pc:sldMk cId="3339587686" sldId="305"/>
        </pc:sldMkLst>
        <pc:spChg chg="add mod">
          <ac:chgData name="nzabahimana Pierre" userId="a6c44e15bb092c41" providerId="LiveId" clId="{24FB3FAA-3E54-4DB8-90C7-8802CDEE131D}" dt="2023-11-10T03:16:10.173" v="1036" actId="1076"/>
          <ac:spMkLst>
            <pc:docMk/>
            <pc:sldMk cId="3339587686" sldId="305"/>
            <ac:spMk id="2" creationId="{C2BBF7A5-2074-485B-0FEB-2A0817030AE8}"/>
          </ac:spMkLst>
        </pc:spChg>
        <pc:spChg chg="del">
          <ac:chgData name="nzabahimana Pierre" userId="a6c44e15bb092c41" providerId="LiveId" clId="{24FB3FAA-3E54-4DB8-90C7-8802CDEE131D}" dt="2023-11-07T04:36:35.989" v="106" actId="478"/>
          <ac:spMkLst>
            <pc:docMk/>
            <pc:sldMk cId="3339587686" sldId="305"/>
            <ac:spMk id="2" creationId="{C31EC0AE-4A98-C5F2-11BA-F31437CD135B}"/>
          </ac:spMkLst>
        </pc:spChg>
        <pc:spChg chg="mod">
          <ac:chgData name="nzabahimana Pierre" userId="a6c44e15bb092c41" providerId="LiveId" clId="{24FB3FAA-3E54-4DB8-90C7-8802CDEE131D}" dt="2023-11-10T15:25:32.995" v="1288" actId="20577"/>
          <ac:spMkLst>
            <pc:docMk/>
            <pc:sldMk cId="3339587686" sldId="305"/>
            <ac:spMk id="4" creationId="{281287FD-B79C-BC34-0B46-E762C8C6CEBA}"/>
          </ac:spMkLst>
        </pc:spChg>
        <pc:picChg chg="add del mod">
          <ac:chgData name="nzabahimana Pierre" userId="a6c44e15bb092c41" providerId="LiveId" clId="{24FB3FAA-3E54-4DB8-90C7-8802CDEE131D}" dt="2023-11-10T03:15:59.919" v="1034" actId="478"/>
          <ac:picMkLst>
            <pc:docMk/>
            <pc:sldMk cId="3339587686" sldId="305"/>
            <ac:picMk id="3" creationId="{8A2555FA-3450-9AC0-F735-EFC56E419AE2}"/>
          </ac:picMkLst>
        </pc:picChg>
      </pc:sldChg>
      <pc:sldChg chg="delSp modSp mod delAnim">
        <pc:chgData name="nzabahimana Pierre" userId="a6c44e15bb092c41" providerId="LiveId" clId="{24FB3FAA-3E54-4DB8-90C7-8802CDEE131D}" dt="2023-11-10T01:47:41.552" v="911" actId="478"/>
        <pc:sldMkLst>
          <pc:docMk/>
          <pc:sldMk cId="3722212645" sldId="310"/>
        </pc:sldMkLst>
        <pc:spChg chg="del mod">
          <ac:chgData name="nzabahimana Pierre" userId="a6c44e15bb092c41" providerId="LiveId" clId="{24FB3FAA-3E54-4DB8-90C7-8802CDEE131D}" dt="2023-11-10T01:47:41.552" v="911" actId="478"/>
          <ac:spMkLst>
            <pc:docMk/>
            <pc:sldMk cId="3722212645" sldId="310"/>
            <ac:spMk id="4" creationId="{F78DE3CF-A40E-A6A4-E0E0-D12222920EDF}"/>
          </ac:spMkLst>
        </pc:spChg>
      </pc:sldChg>
      <pc:sldChg chg="modSp mod">
        <pc:chgData name="nzabahimana Pierre" userId="a6c44e15bb092c41" providerId="LiveId" clId="{24FB3FAA-3E54-4DB8-90C7-8802CDEE131D}" dt="2023-11-10T02:22:57.605" v="918" actId="20577"/>
        <pc:sldMkLst>
          <pc:docMk/>
          <pc:sldMk cId="3920243379" sldId="321"/>
        </pc:sldMkLst>
        <pc:spChg chg="mod">
          <ac:chgData name="nzabahimana Pierre" userId="a6c44e15bb092c41" providerId="LiveId" clId="{24FB3FAA-3E54-4DB8-90C7-8802CDEE131D}" dt="2023-11-10T02:22:57.605" v="918" actId="20577"/>
          <ac:spMkLst>
            <pc:docMk/>
            <pc:sldMk cId="3920243379" sldId="321"/>
            <ac:spMk id="2" creationId="{783B4201-D815-3E05-571C-D72930B5261E}"/>
          </ac:spMkLst>
        </pc:spChg>
      </pc:sldChg>
      <pc:sldChg chg="del">
        <pc:chgData name="nzabahimana Pierre" userId="a6c44e15bb092c41" providerId="LiveId" clId="{24FB3FAA-3E54-4DB8-90C7-8802CDEE131D}" dt="2023-11-07T04:26:18.211" v="4" actId="47"/>
        <pc:sldMkLst>
          <pc:docMk/>
          <pc:sldMk cId="3270261459" sldId="323"/>
        </pc:sldMkLst>
      </pc:sldChg>
      <pc:sldChg chg="del">
        <pc:chgData name="nzabahimana Pierre" userId="a6c44e15bb092c41" providerId="LiveId" clId="{24FB3FAA-3E54-4DB8-90C7-8802CDEE131D}" dt="2023-11-10T00:55:41.012" v="711" actId="47"/>
        <pc:sldMkLst>
          <pc:docMk/>
          <pc:sldMk cId="1046437973" sldId="324"/>
        </pc:sldMkLst>
      </pc:sldChg>
      <pc:sldChg chg="del">
        <pc:chgData name="nzabahimana Pierre" userId="a6c44e15bb092c41" providerId="LiveId" clId="{24FB3FAA-3E54-4DB8-90C7-8802CDEE131D}" dt="2023-11-07T04:26:03.891" v="2" actId="47"/>
        <pc:sldMkLst>
          <pc:docMk/>
          <pc:sldMk cId="3225209229" sldId="325"/>
        </pc:sldMkLst>
      </pc:sldChg>
      <pc:sldChg chg="del">
        <pc:chgData name="nzabahimana Pierre" userId="a6c44e15bb092c41" providerId="LiveId" clId="{24FB3FAA-3E54-4DB8-90C7-8802CDEE131D}" dt="2023-11-07T04:26:35.371" v="8" actId="47"/>
        <pc:sldMkLst>
          <pc:docMk/>
          <pc:sldMk cId="444034227" sldId="326"/>
        </pc:sldMkLst>
      </pc:sldChg>
      <pc:sldChg chg="addSp delSp modSp mod">
        <pc:chgData name="nzabahimana Pierre" userId="a6c44e15bb092c41" providerId="LiveId" clId="{24FB3FAA-3E54-4DB8-90C7-8802CDEE131D}" dt="2023-11-10T03:32:18.396" v="1045" actId="1076"/>
        <pc:sldMkLst>
          <pc:docMk/>
          <pc:sldMk cId="618657005" sldId="329"/>
        </pc:sldMkLst>
        <pc:spChg chg="add mod">
          <ac:chgData name="nzabahimana Pierre" userId="a6c44e15bb092c41" providerId="LiveId" clId="{24FB3FAA-3E54-4DB8-90C7-8802CDEE131D}" dt="2023-11-10T03:32:18.396" v="1045" actId="1076"/>
          <ac:spMkLst>
            <pc:docMk/>
            <pc:sldMk cId="618657005" sldId="329"/>
            <ac:spMk id="2" creationId="{8F7E6405-C33B-4FA2-5924-2C0C362E00C1}"/>
          </ac:spMkLst>
        </pc:spChg>
        <pc:spChg chg="del mod">
          <ac:chgData name="nzabahimana Pierre" userId="a6c44e15bb092c41" providerId="LiveId" clId="{24FB3FAA-3E54-4DB8-90C7-8802CDEE131D}" dt="2023-11-10T03:32:09.053" v="1043" actId="478"/>
          <ac:spMkLst>
            <pc:docMk/>
            <pc:sldMk cId="618657005" sldId="329"/>
            <ac:spMk id="14" creationId="{29B08101-2523-352E-8B6D-F4B467193F42}"/>
          </ac:spMkLst>
        </pc:spChg>
      </pc:sldChg>
      <pc:sldChg chg="del">
        <pc:chgData name="nzabahimana Pierre" userId="a6c44e15bb092c41" providerId="LiveId" clId="{24FB3FAA-3E54-4DB8-90C7-8802CDEE131D}" dt="2023-11-10T00:55:56.167" v="715" actId="47"/>
        <pc:sldMkLst>
          <pc:docMk/>
          <pc:sldMk cId="3628824151" sldId="332"/>
        </pc:sldMkLst>
      </pc:sldChg>
      <pc:sldChg chg="addSp modSp mod">
        <pc:chgData name="nzabahimana Pierre" userId="a6c44e15bb092c41" providerId="LiveId" clId="{24FB3FAA-3E54-4DB8-90C7-8802CDEE131D}" dt="2023-11-10T15:05:08.432" v="1240" actId="20577"/>
        <pc:sldMkLst>
          <pc:docMk/>
          <pc:sldMk cId="353986571" sldId="336"/>
        </pc:sldMkLst>
        <pc:spChg chg="mod">
          <ac:chgData name="nzabahimana Pierre" userId="a6c44e15bb092c41" providerId="LiveId" clId="{24FB3FAA-3E54-4DB8-90C7-8802CDEE131D}" dt="2023-11-10T03:22:59.994" v="1042" actId="20577"/>
          <ac:spMkLst>
            <pc:docMk/>
            <pc:sldMk cId="353986571" sldId="336"/>
            <ac:spMk id="3" creationId="{87EE4241-7A6C-4EAB-9CA8-C91D105AFF8E}"/>
          </ac:spMkLst>
        </pc:spChg>
        <pc:spChg chg="add mod">
          <ac:chgData name="nzabahimana Pierre" userId="a6c44e15bb092c41" providerId="LiveId" clId="{24FB3FAA-3E54-4DB8-90C7-8802CDEE131D}" dt="2023-11-10T15:05:08.432" v="1240" actId="20577"/>
          <ac:spMkLst>
            <pc:docMk/>
            <pc:sldMk cId="353986571" sldId="336"/>
            <ac:spMk id="4" creationId="{5A65190A-6B3F-82A1-D31C-6C4448769854}"/>
          </ac:spMkLst>
        </pc:spChg>
      </pc:sldChg>
      <pc:sldChg chg="addSp delSp modSp mod ord">
        <pc:chgData name="nzabahimana Pierre" userId="a6c44e15bb092c41" providerId="LiveId" clId="{24FB3FAA-3E54-4DB8-90C7-8802CDEE131D}" dt="2023-11-10T15:02:05.200" v="1215" actId="21"/>
        <pc:sldMkLst>
          <pc:docMk/>
          <pc:sldMk cId="598730469" sldId="337"/>
        </pc:sldMkLst>
        <pc:spChg chg="mod">
          <ac:chgData name="nzabahimana Pierre" userId="a6c44e15bb092c41" providerId="LiveId" clId="{24FB3FAA-3E54-4DB8-90C7-8802CDEE131D}" dt="2023-11-09T01:51:09.335" v="128" actId="14100"/>
          <ac:spMkLst>
            <pc:docMk/>
            <pc:sldMk cId="598730469" sldId="337"/>
            <ac:spMk id="3" creationId="{3F0C3B27-1170-0F20-9B3B-85095E604388}"/>
          </ac:spMkLst>
        </pc:spChg>
        <pc:spChg chg="add del mod">
          <ac:chgData name="nzabahimana Pierre" userId="a6c44e15bb092c41" providerId="LiveId" clId="{24FB3FAA-3E54-4DB8-90C7-8802CDEE131D}" dt="2023-11-09T02:09:12.220" v="157" actId="21"/>
          <ac:spMkLst>
            <pc:docMk/>
            <pc:sldMk cId="598730469" sldId="337"/>
            <ac:spMk id="5" creationId="{A795DB2F-1879-6CEC-FC1F-1BAA1E2ED51B}"/>
          </ac:spMkLst>
        </pc:spChg>
        <pc:spChg chg="add del mod">
          <ac:chgData name="nzabahimana Pierre" userId="a6c44e15bb092c41" providerId="LiveId" clId="{24FB3FAA-3E54-4DB8-90C7-8802CDEE131D}" dt="2023-11-10T15:02:05.200" v="1215" actId="21"/>
          <ac:spMkLst>
            <pc:docMk/>
            <pc:sldMk cId="598730469" sldId="337"/>
            <ac:spMk id="6" creationId="{9DF456E7-5624-500B-21ED-9350D84EEC45}"/>
          </ac:spMkLst>
        </pc:spChg>
        <pc:spChg chg="add mod">
          <ac:chgData name="nzabahimana Pierre" userId="a6c44e15bb092c41" providerId="LiveId" clId="{24FB3FAA-3E54-4DB8-90C7-8802CDEE131D}" dt="2023-11-09T02:12:30.141" v="200" actId="1076"/>
          <ac:spMkLst>
            <pc:docMk/>
            <pc:sldMk cId="598730469" sldId="337"/>
            <ac:spMk id="7" creationId="{555A92DC-491D-675F-EDAF-310D4A126E95}"/>
          </ac:spMkLst>
        </pc:spChg>
        <pc:spChg chg="del">
          <ac:chgData name="nzabahimana Pierre" userId="a6c44e15bb092c41" providerId="LiveId" clId="{24FB3FAA-3E54-4DB8-90C7-8802CDEE131D}" dt="2023-11-07T04:52:33.637" v="115" actId="478"/>
          <ac:spMkLst>
            <pc:docMk/>
            <pc:sldMk cId="598730469" sldId="337"/>
            <ac:spMk id="22" creationId="{83CEB69A-FF33-5C72-37B6-CCF70E59C72F}"/>
          </ac:spMkLst>
        </pc:spChg>
        <pc:picChg chg="add del mod">
          <ac:chgData name="nzabahimana Pierre" userId="a6c44e15bb092c41" providerId="LiveId" clId="{24FB3FAA-3E54-4DB8-90C7-8802CDEE131D}" dt="2023-11-09T02:08:23.839" v="147" actId="21"/>
          <ac:picMkLst>
            <pc:docMk/>
            <pc:sldMk cId="598730469" sldId="337"/>
            <ac:picMk id="4" creationId="{0CBAD839-AB8C-BC37-8AF5-93B30409B32B}"/>
          </ac:picMkLst>
        </pc:picChg>
        <pc:picChg chg="mod">
          <ac:chgData name="nzabahimana Pierre" userId="a6c44e15bb092c41" providerId="LiveId" clId="{24FB3FAA-3E54-4DB8-90C7-8802CDEE131D}" dt="2023-11-09T02:00:45.608" v="135" actId="1076"/>
          <ac:picMkLst>
            <pc:docMk/>
            <pc:sldMk cId="598730469" sldId="337"/>
            <ac:picMk id="18" creationId="{9E0C9300-29D7-4B5A-5816-42A0FC0ECA38}"/>
          </ac:picMkLst>
        </pc:picChg>
        <pc:picChg chg="del">
          <ac:chgData name="nzabahimana Pierre" userId="a6c44e15bb092c41" providerId="LiveId" clId="{24FB3FAA-3E54-4DB8-90C7-8802CDEE131D}" dt="2023-11-07T04:52:36.204" v="116" actId="478"/>
          <ac:picMkLst>
            <pc:docMk/>
            <pc:sldMk cId="598730469" sldId="337"/>
            <ac:picMk id="20" creationId="{51775441-5C7E-E914-54C2-A4B8A89A9DDE}"/>
          </ac:picMkLst>
        </pc:picChg>
      </pc:sldChg>
      <pc:sldChg chg="del">
        <pc:chgData name="nzabahimana Pierre" userId="a6c44e15bb092c41" providerId="LiveId" clId="{24FB3FAA-3E54-4DB8-90C7-8802CDEE131D}" dt="2023-11-07T04:26:12.216" v="3" actId="47"/>
        <pc:sldMkLst>
          <pc:docMk/>
          <pc:sldMk cId="1009565888" sldId="341"/>
        </pc:sldMkLst>
      </pc:sldChg>
      <pc:sldChg chg="del">
        <pc:chgData name="nzabahimana Pierre" userId="a6c44e15bb092c41" providerId="LiveId" clId="{24FB3FAA-3E54-4DB8-90C7-8802CDEE131D}" dt="2023-11-07T04:25:53.537" v="1" actId="47"/>
        <pc:sldMkLst>
          <pc:docMk/>
          <pc:sldMk cId="540464744" sldId="344"/>
        </pc:sldMkLst>
      </pc:sldChg>
      <pc:sldChg chg="del">
        <pc:chgData name="nzabahimana Pierre" userId="a6c44e15bb092c41" providerId="LiveId" clId="{24FB3FAA-3E54-4DB8-90C7-8802CDEE131D}" dt="2023-11-10T00:55:50.364" v="713" actId="47"/>
        <pc:sldMkLst>
          <pc:docMk/>
          <pc:sldMk cId="548945894" sldId="345"/>
        </pc:sldMkLst>
      </pc:sldChg>
      <pc:sldChg chg="del ord">
        <pc:chgData name="nzabahimana Pierre" userId="a6c44e15bb092c41" providerId="LiveId" clId="{24FB3FAA-3E54-4DB8-90C7-8802CDEE131D}" dt="2023-11-10T00:55:24.243" v="710" actId="47"/>
        <pc:sldMkLst>
          <pc:docMk/>
          <pc:sldMk cId="3165549665" sldId="348"/>
        </pc:sldMkLst>
      </pc:sldChg>
      <pc:sldChg chg="addSp delSp modSp mod">
        <pc:chgData name="nzabahimana Pierre" userId="a6c44e15bb092c41" providerId="LiveId" clId="{24FB3FAA-3E54-4DB8-90C7-8802CDEE131D}" dt="2023-11-10T03:09:14.916" v="980" actId="14100"/>
        <pc:sldMkLst>
          <pc:docMk/>
          <pc:sldMk cId="3321781164" sldId="349"/>
        </pc:sldMkLst>
        <pc:spChg chg="add mod">
          <ac:chgData name="nzabahimana Pierre" userId="a6c44e15bb092c41" providerId="LiveId" clId="{24FB3FAA-3E54-4DB8-90C7-8802CDEE131D}" dt="2023-11-10T03:07:22.072" v="963" actId="207"/>
          <ac:spMkLst>
            <pc:docMk/>
            <pc:sldMk cId="3321781164" sldId="349"/>
            <ac:spMk id="5" creationId="{C281652C-BF93-9C38-7940-0A6546B87EB7}"/>
          </ac:spMkLst>
        </pc:spChg>
        <pc:spChg chg="add del mod">
          <ac:chgData name="nzabahimana Pierre" userId="a6c44e15bb092c41" providerId="LiveId" clId="{24FB3FAA-3E54-4DB8-90C7-8802CDEE131D}" dt="2023-11-10T03:08:09.053" v="971"/>
          <ac:spMkLst>
            <pc:docMk/>
            <pc:sldMk cId="3321781164" sldId="349"/>
            <ac:spMk id="6" creationId="{20729A24-9741-1B33-589A-6B4A8017C8DA}"/>
          </ac:spMkLst>
        </pc:spChg>
        <pc:spChg chg="add del">
          <ac:chgData name="nzabahimana Pierre" userId="a6c44e15bb092c41" providerId="LiveId" clId="{24FB3FAA-3E54-4DB8-90C7-8802CDEE131D}" dt="2023-11-10T03:08:34.831" v="976" actId="478"/>
          <ac:spMkLst>
            <pc:docMk/>
            <pc:sldMk cId="3321781164" sldId="349"/>
            <ac:spMk id="7" creationId="{E707C098-CC0F-12CC-0D43-F300D222FA92}"/>
          </ac:spMkLst>
        </pc:spChg>
        <pc:spChg chg="add mod">
          <ac:chgData name="nzabahimana Pierre" userId="a6c44e15bb092c41" providerId="LiveId" clId="{24FB3FAA-3E54-4DB8-90C7-8802CDEE131D}" dt="2023-11-10T03:09:14.916" v="980" actId="14100"/>
          <ac:spMkLst>
            <pc:docMk/>
            <pc:sldMk cId="3321781164" sldId="349"/>
            <ac:spMk id="8" creationId="{4D91C678-48B0-D099-C907-928A949F4582}"/>
          </ac:spMkLst>
        </pc:spChg>
        <pc:spChg chg="mod">
          <ac:chgData name="nzabahimana Pierre" userId="a6c44e15bb092c41" providerId="LiveId" clId="{24FB3FAA-3E54-4DB8-90C7-8802CDEE131D}" dt="2023-11-10T03:08:08.304" v="969" actId="1076"/>
          <ac:spMkLst>
            <pc:docMk/>
            <pc:sldMk cId="3321781164" sldId="349"/>
            <ac:spMk id="18" creationId="{F1F5E91C-F1EE-76CE-7D79-8196461B3FDF}"/>
          </ac:spMkLst>
        </pc:spChg>
        <pc:spChg chg="mod">
          <ac:chgData name="nzabahimana Pierre" userId="a6c44e15bb092c41" providerId="LiveId" clId="{24FB3FAA-3E54-4DB8-90C7-8802CDEE131D}" dt="2023-11-10T03:08:03.762" v="967" actId="1076"/>
          <ac:spMkLst>
            <pc:docMk/>
            <pc:sldMk cId="3321781164" sldId="349"/>
            <ac:spMk id="27" creationId="{2969BAD2-7A7E-E401-47F6-887F947F5531}"/>
          </ac:spMkLst>
        </pc:spChg>
        <pc:grpChg chg="mod">
          <ac:chgData name="nzabahimana Pierre" userId="a6c44e15bb092c41" providerId="LiveId" clId="{24FB3FAA-3E54-4DB8-90C7-8802CDEE131D}" dt="2023-11-10T03:08:29.287" v="975" actId="14100"/>
          <ac:grpSpMkLst>
            <pc:docMk/>
            <pc:sldMk cId="3321781164" sldId="349"/>
            <ac:grpSpMk id="4" creationId="{8A5C7242-9073-6E18-1FF2-E8FBBC130FE6}"/>
          </ac:grpSpMkLst>
        </pc:grpChg>
        <pc:picChg chg="mod">
          <ac:chgData name="nzabahimana Pierre" userId="a6c44e15bb092c41" providerId="LiveId" clId="{24FB3FAA-3E54-4DB8-90C7-8802CDEE131D}" dt="2023-11-10T03:08:06.051" v="968" actId="1076"/>
          <ac:picMkLst>
            <pc:docMk/>
            <pc:sldMk cId="3321781164" sldId="349"/>
            <ac:picMk id="11" creationId="{12E66453-7441-E412-2D02-51966E54BE4D}"/>
          </ac:picMkLst>
        </pc:picChg>
      </pc:sldChg>
      <pc:sldChg chg="addSp delSp modSp mod">
        <pc:chgData name="nzabahimana Pierre" userId="a6c44e15bb092c41" providerId="LiveId" clId="{24FB3FAA-3E54-4DB8-90C7-8802CDEE131D}" dt="2023-11-10T03:52:18.250" v="1059" actId="1076"/>
        <pc:sldMkLst>
          <pc:docMk/>
          <pc:sldMk cId="916092768" sldId="350"/>
        </pc:sldMkLst>
        <pc:spChg chg="mod">
          <ac:chgData name="nzabahimana Pierre" userId="a6c44e15bb092c41" providerId="LiveId" clId="{24FB3FAA-3E54-4DB8-90C7-8802CDEE131D}" dt="2023-11-10T03:52:18.250" v="1059" actId="1076"/>
          <ac:spMkLst>
            <pc:docMk/>
            <pc:sldMk cId="916092768" sldId="350"/>
            <ac:spMk id="4" creationId="{281287FD-B79C-BC34-0B46-E762C8C6CEBA}"/>
          </ac:spMkLst>
        </pc:spChg>
        <pc:spChg chg="del mod">
          <ac:chgData name="nzabahimana Pierre" userId="a6c44e15bb092c41" providerId="LiveId" clId="{24FB3FAA-3E54-4DB8-90C7-8802CDEE131D}" dt="2023-11-07T04:36:10.928" v="103" actId="478"/>
          <ac:spMkLst>
            <pc:docMk/>
            <pc:sldMk cId="916092768" sldId="350"/>
            <ac:spMk id="6" creationId="{4B35663E-81C9-A8A3-FD59-930DA7B35663}"/>
          </ac:spMkLst>
        </pc:spChg>
        <pc:spChg chg="add mod">
          <ac:chgData name="nzabahimana Pierre" userId="a6c44e15bb092c41" providerId="LiveId" clId="{24FB3FAA-3E54-4DB8-90C7-8802CDEE131D}" dt="2023-11-10T03:15:48.634" v="1033" actId="113"/>
          <ac:spMkLst>
            <pc:docMk/>
            <pc:sldMk cId="916092768" sldId="350"/>
            <ac:spMk id="6" creationId="{52B0AE4D-FA03-9245-3FE9-37BE5AD9BA0A}"/>
          </ac:spMkLst>
        </pc:spChg>
        <pc:picChg chg="add del mod">
          <ac:chgData name="nzabahimana Pierre" userId="a6c44e15bb092c41" providerId="LiveId" clId="{24FB3FAA-3E54-4DB8-90C7-8802CDEE131D}" dt="2023-11-10T03:15:30.620" v="1028" actId="478"/>
          <ac:picMkLst>
            <pc:docMk/>
            <pc:sldMk cId="916092768" sldId="350"/>
            <ac:picMk id="5" creationId="{AC724EDF-3B72-DFB6-3938-7FFAF049A750}"/>
          </ac:picMkLst>
        </pc:picChg>
      </pc:sldChg>
      <pc:sldChg chg="addSp delSp modSp mod ord">
        <pc:chgData name="nzabahimana Pierre" userId="a6c44e15bb092c41" providerId="LiveId" clId="{24FB3FAA-3E54-4DB8-90C7-8802CDEE131D}" dt="2023-11-10T15:03:01.573" v="1233" actId="20577"/>
        <pc:sldMkLst>
          <pc:docMk/>
          <pc:sldMk cId="870294149" sldId="351"/>
        </pc:sldMkLst>
        <pc:spChg chg="del mod">
          <ac:chgData name="nzabahimana Pierre" userId="a6c44e15bb092c41" providerId="LiveId" clId="{24FB3FAA-3E54-4DB8-90C7-8802CDEE131D}" dt="2023-11-09T02:08:56.108" v="154" actId="21"/>
          <ac:spMkLst>
            <pc:docMk/>
            <pc:sldMk cId="870294149" sldId="351"/>
            <ac:spMk id="3" creationId="{092FAAF3-4271-B0D7-C06D-51D6A0944B79}"/>
          </ac:spMkLst>
        </pc:spChg>
        <pc:spChg chg="add mod">
          <ac:chgData name="nzabahimana Pierre" userId="a6c44e15bb092c41" providerId="LiveId" clId="{24FB3FAA-3E54-4DB8-90C7-8802CDEE131D}" dt="2023-11-10T15:02:37.232" v="1220" actId="1076"/>
          <ac:spMkLst>
            <pc:docMk/>
            <pc:sldMk cId="870294149" sldId="351"/>
            <ac:spMk id="3" creationId="{DB6DB29D-17A1-ADA3-CC18-804B7D176535}"/>
          </ac:spMkLst>
        </pc:spChg>
        <pc:spChg chg="add mod">
          <ac:chgData name="nzabahimana Pierre" userId="a6c44e15bb092c41" providerId="LiveId" clId="{24FB3FAA-3E54-4DB8-90C7-8802CDEE131D}" dt="2023-11-09T02:09:33.548" v="162" actId="1076"/>
          <ac:spMkLst>
            <pc:docMk/>
            <pc:sldMk cId="870294149" sldId="351"/>
            <ac:spMk id="6" creationId="{858DBA36-7DC4-8C91-C230-FA69CBC6C940}"/>
          </ac:spMkLst>
        </pc:spChg>
        <pc:spChg chg="del">
          <ac:chgData name="nzabahimana Pierre" userId="a6c44e15bb092c41" providerId="LiveId" clId="{24FB3FAA-3E54-4DB8-90C7-8802CDEE131D}" dt="2023-11-10T15:01:40.076" v="1214" actId="478"/>
          <ac:spMkLst>
            <pc:docMk/>
            <pc:sldMk cId="870294149" sldId="351"/>
            <ac:spMk id="8" creationId="{27367D41-ECD3-1E7D-6407-7EE4D1A0BAEE}"/>
          </ac:spMkLst>
        </pc:spChg>
        <pc:spChg chg="mod">
          <ac:chgData name="nzabahimana Pierre" userId="a6c44e15bb092c41" providerId="LiveId" clId="{24FB3FAA-3E54-4DB8-90C7-8802CDEE131D}" dt="2023-11-10T15:03:01.573" v="1233" actId="20577"/>
          <ac:spMkLst>
            <pc:docMk/>
            <pc:sldMk cId="870294149" sldId="351"/>
            <ac:spMk id="10" creationId="{0D83DC61-0731-C87B-98BE-BA331A10F541}"/>
          </ac:spMkLst>
        </pc:spChg>
        <pc:spChg chg="mod">
          <ac:chgData name="nzabahimana Pierre" userId="a6c44e15bb092c41" providerId="LiveId" clId="{24FB3FAA-3E54-4DB8-90C7-8802CDEE131D}" dt="2023-11-09T02:07:26.334" v="145" actId="14100"/>
          <ac:spMkLst>
            <pc:docMk/>
            <pc:sldMk cId="870294149" sldId="351"/>
            <ac:spMk id="13" creationId="{FB8A2B0B-BE0A-6204-E65E-312383B0FBC7}"/>
          </ac:spMkLst>
        </pc:spChg>
        <pc:spChg chg="del mod">
          <ac:chgData name="nzabahimana Pierre" userId="a6c44e15bb092c41" providerId="LiveId" clId="{24FB3FAA-3E54-4DB8-90C7-8802CDEE131D}" dt="2023-11-09T02:08:37.113" v="150" actId="21"/>
          <ac:spMkLst>
            <pc:docMk/>
            <pc:sldMk cId="870294149" sldId="351"/>
            <ac:spMk id="15" creationId="{E10592BC-0816-4AD2-AC57-79B4D4EEAAF0}"/>
          </ac:spMkLst>
        </pc:spChg>
        <pc:picChg chg="del">
          <ac:chgData name="nzabahimana Pierre" userId="a6c44e15bb092c41" providerId="LiveId" clId="{24FB3FAA-3E54-4DB8-90C7-8802CDEE131D}" dt="2023-11-09T01:59:55.471" v="132" actId="478"/>
          <ac:picMkLst>
            <pc:docMk/>
            <pc:sldMk cId="870294149" sldId="351"/>
            <ac:picMk id="4" creationId="{1DC0784E-0022-CCCD-3262-ABE036D64155}"/>
          </ac:picMkLst>
        </pc:picChg>
        <pc:picChg chg="add mod">
          <ac:chgData name="nzabahimana Pierre" userId="a6c44e15bb092c41" providerId="LiveId" clId="{24FB3FAA-3E54-4DB8-90C7-8802CDEE131D}" dt="2023-11-10T15:02:32.043" v="1219" actId="1076"/>
          <ac:picMkLst>
            <pc:docMk/>
            <pc:sldMk cId="870294149" sldId="351"/>
            <ac:picMk id="5" creationId="{483172F1-470A-0BAE-502A-8A267FFEAE28}"/>
          </ac:picMkLst>
        </pc:picChg>
        <pc:picChg chg="mod">
          <ac:chgData name="nzabahimana Pierre" userId="a6c44e15bb092c41" providerId="LiveId" clId="{24FB3FAA-3E54-4DB8-90C7-8802CDEE131D}" dt="2023-11-10T15:02:20.325" v="1216" actId="1076"/>
          <ac:picMkLst>
            <pc:docMk/>
            <pc:sldMk cId="870294149" sldId="351"/>
            <ac:picMk id="7" creationId="{22CAAC86-24E8-AC7F-D3FC-F60DB78AB44F}"/>
          </ac:picMkLst>
        </pc:picChg>
      </pc:sldChg>
      <pc:sldChg chg="del">
        <pc:chgData name="nzabahimana Pierre" userId="a6c44e15bb092c41" providerId="LiveId" clId="{24FB3FAA-3E54-4DB8-90C7-8802CDEE131D}" dt="2023-11-07T04:26:30.732" v="7" actId="47"/>
        <pc:sldMkLst>
          <pc:docMk/>
          <pc:sldMk cId="235785508" sldId="356"/>
        </pc:sldMkLst>
      </pc:sldChg>
      <pc:sldChg chg="modSp add del mod">
        <pc:chgData name="nzabahimana Pierre" userId="a6c44e15bb092c41" providerId="LiveId" clId="{24FB3FAA-3E54-4DB8-90C7-8802CDEE131D}" dt="2023-11-09T17:35:30.914" v="709" actId="207"/>
        <pc:sldMkLst>
          <pc:docMk/>
          <pc:sldMk cId="2744781469" sldId="357"/>
        </pc:sldMkLst>
        <pc:spChg chg="mod">
          <ac:chgData name="nzabahimana Pierre" userId="a6c44e15bb092c41" providerId="LiveId" clId="{24FB3FAA-3E54-4DB8-90C7-8802CDEE131D}" dt="2023-11-09T17:35:30.914" v="709" actId="207"/>
          <ac:spMkLst>
            <pc:docMk/>
            <pc:sldMk cId="2744781469" sldId="357"/>
            <ac:spMk id="3" creationId="{9A24527B-5469-40EB-A133-3247BAAB3314}"/>
          </ac:spMkLst>
        </pc:spChg>
      </pc:sldChg>
      <pc:sldChg chg="del">
        <pc:chgData name="nzabahimana Pierre" userId="a6c44e15bb092c41" providerId="LiveId" clId="{24FB3FAA-3E54-4DB8-90C7-8802CDEE131D}" dt="2023-11-07T04:26:22.570" v="5" actId="47"/>
        <pc:sldMkLst>
          <pc:docMk/>
          <pc:sldMk cId="1790655001" sldId="358"/>
        </pc:sldMkLst>
      </pc:sldChg>
      <pc:sldChg chg="del">
        <pc:chgData name="nzabahimana Pierre" userId="a6c44e15bb092c41" providerId="LiveId" clId="{24FB3FAA-3E54-4DB8-90C7-8802CDEE131D}" dt="2023-11-07T04:26:27.984" v="6" actId="47"/>
        <pc:sldMkLst>
          <pc:docMk/>
          <pc:sldMk cId="3428906145" sldId="359"/>
        </pc:sldMkLst>
      </pc:sldChg>
      <pc:sldChg chg="addSp delSp modSp mod ord">
        <pc:chgData name="nzabahimana Pierre" userId="a6c44e15bb092c41" providerId="LiveId" clId="{24FB3FAA-3E54-4DB8-90C7-8802CDEE131D}" dt="2023-11-10T03:36:00.295" v="1049" actId="1076"/>
        <pc:sldMkLst>
          <pc:docMk/>
          <pc:sldMk cId="1394552800" sldId="363"/>
        </pc:sldMkLst>
        <pc:spChg chg="add del mod">
          <ac:chgData name="nzabahimana Pierre" userId="a6c44e15bb092c41" providerId="LiveId" clId="{24FB3FAA-3E54-4DB8-90C7-8802CDEE131D}" dt="2023-11-10T03:35:55.386" v="1047" actId="478"/>
          <ac:spMkLst>
            <pc:docMk/>
            <pc:sldMk cId="1394552800" sldId="363"/>
            <ac:spMk id="7" creationId="{621BD082-C2FC-3A9C-7D14-02DFD6101F6E}"/>
          </ac:spMkLst>
        </pc:spChg>
        <pc:spChg chg="add mod">
          <ac:chgData name="nzabahimana Pierre" userId="a6c44e15bb092c41" providerId="LiveId" clId="{24FB3FAA-3E54-4DB8-90C7-8802CDEE131D}" dt="2023-11-10T03:36:00.295" v="1049" actId="1076"/>
          <ac:spMkLst>
            <pc:docMk/>
            <pc:sldMk cId="1394552800" sldId="363"/>
            <ac:spMk id="8" creationId="{26B3BA11-DE5A-1D4C-C827-4075F920A21D}"/>
          </ac:spMkLst>
        </pc:spChg>
      </pc:sldChg>
      <pc:sldChg chg="del">
        <pc:chgData name="nzabahimana Pierre" userId="a6c44e15bb092c41" providerId="LiveId" clId="{24FB3FAA-3E54-4DB8-90C7-8802CDEE131D}" dt="2023-11-07T04:25:38.722" v="0" actId="47"/>
        <pc:sldMkLst>
          <pc:docMk/>
          <pc:sldMk cId="3410851106" sldId="364"/>
        </pc:sldMkLst>
      </pc:sldChg>
      <pc:sldChg chg="addSp modSp mod">
        <pc:chgData name="nzabahimana Pierre" userId="a6c44e15bb092c41" providerId="LiveId" clId="{24FB3FAA-3E54-4DB8-90C7-8802CDEE131D}" dt="2023-11-10T15:47:48.169" v="1367" actId="20577"/>
        <pc:sldMkLst>
          <pc:docMk/>
          <pc:sldMk cId="2203862747" sldId="365"/>
        </pc:sldMkLst>
        <pc:spChg chg="mod">
          <ac:chgData name="nzabahimana Pierre" userId="a6c44e15bb092c41" providerId="LiveId" clId="{24FB3FAA-3E54-4DB8-90C7-8802CDEE131D}" dt="2023-11-10T01:50:04.284" v="917" actId="1076"/>
          <ac:spMkLst>
            <pc:docMk/>
            <pc:sldMk cId="2203862747" sldId="365"/>
            <ac:spMk id="2" creationId="{90443580-8903-5419-16CA-FFAA3586DCFD}"/>
          </ac:spMkLst>
        </pc:spChg>
        <pc:spChg chg="add mod">
          <ac:chgData name="nzabahimana Pierre" userId="a6c44e15bb092c41" providerId="LiveId" clId="{24FB3FAA-3E54-4DB8-90C7-8802CDEE131D}" dt="2023-11-10T15:47:48.169" v="1367" actId="20577"/>
          <ac:spMkLst>
            <pc:docMk/>
            <pc:sldMk cId="2203862747" sldId="365"/>
            <ac:spMk id="3" creationId="{53488DEE-C663-48EA-DF92-9030F40E6488}"/>
          </ac:spMkLst>
        </pc:spChg>
        <pc:spChg chg="add mod">
          <ac:chgData name="nzabahimana Pierre" userId="a6c44e15bb092c41" providerId="LiveId" clId="{24FB3FAA-3E54-4DB8-90C7-8802CDEE131D}" dt="2023-11-10T15:45:44.799" v="1289" actId="1076"/>
          <ac:spMkLst>
            <pc:docMk/>
            <pc:sldMk cId="2203862747" sldId="365"/>
            <ac:spMk id="4" creationId="{C275100D-A99F-384B-1CC9-3BA2C017D773}"/>
          </ac:spMkLst>
        </pc:spChg>
      </pc:sldChg>
      <pc:sldChg chg="del">
        <pc:chgData name="nzabahimana Pierre" userId="a6c44e15bb092c41" providerId="LiveId" clId="{24FB3FAA-3E54-4DB8-90C7-8802CDEE131D}" dt="2023-11-10T00:55:53.191" v="714" actId="47"/>
        <pc:sldMkLst>
          <pc:docMk/>
          <pc:sldMk cId="4134668431" sldId="366"/>
        </pc:sldMkLst>
      </pc:sldChg>
      <pc:sldChg chg="addSp delSp modSp add mod">
        <pc:chgData name="nzabahimana Pierre" userId="a6c44e15bb092c41" providerId="LiveId" clId="{24FB3FAA-3E54-4DB8-90C7-8802CDEE131D}" dt="2023-11-10T03:49:34.924" v="1058" actId="20577"/>
        <pc:sldMkLst>
          <pc:docMk/>
          <pc:sldMk cId="656843817" sldId="368"/>
        </pc:sldMkLst>
        <pc:spChg chg="mod">
          <ac:chgData name="nzabahimana Pierre" userId="a6c44e15bb092c41" providerId="LiveId" clId="{24FB3FAA-3E54-4DB8-90C7-8802CDEE131D}" dt="2023-11-09T02:46:30.102" v="369" actId="20577"/>
          <ac:spMkLst>
            <pc:docMk/>
            <pc:sldMk cId="656843817" sldId="368"/>
            <ac:spMk id="2" creationId="{894B8809-A58F-7799-FF5B-2350A7B45B48}"/>
          </ac:spMkLst>
        </pc:spChg>
        <pc:spChg chg="del">
          <ac:chgData name="nzabahimana Pierre" userId="a6c44e15bb092c41" providerId="LiveId" clId="{24FB3FAA-3E54-4DB8-90C7-8802CDEE131D}" dt="2023-11-09T02:13:15.990" v="204" actId="478"/>
          <ac:spMkLst>
            <pc:docMk/>
            <pc:sldMk cId="656843817" sldId="368"/>
            <ac:spMk id="3" creationId="{092FAAF3-4271-B0D7-C06D-51D6A0944B79}"/>
          </ac:spMkLst>
        </pc:spChg>
        <pc:spChg chg="add mod">
          <ac:chgData name="nzabahimana Pierre" userId="a6c44e15bb092c41" providerId="LiveId" clId="{24FB3FAA-3E54-4DB8-90C7-8802CDEE131D}" dt="2023-11-10T01:18:50.217" v="828" actId="1076"/>
          <ac:spMkLst>
            <pc:docMk/>
            <pc:sldMk cId="656843817" sldId="368"/>
            <ac:spMk id="3" creationId="{9EE6312F-C86F-B3C6-8883-1E7746C0A52A}"/>
          </ac:spMkLst>
        </pc:spChg>
        <pc:spChg chg="add del mod">
          <ac:chgData name="nzabahimana Pierre" userId="a6c44e15bb092c41" providerId="LiveId" clId="{24FB3FAA-3E54-4DB8-90C7-8802CDEE131D}" dt="2023-11-09T02:48:15.942" v="415"/>
          <ac:spMkLst>
            <pc:docMk/>
            <pc:sldMk cId="656843817" sldId="368"/>
            <ac:spMk id="6" creationId="{226CA79B-078D-3379-7963-CCE2B7FB787A}"/>
          </ac:spMkLst>
        </pc:spChg>
        <pc:spChg chg="del">
          <ac:chgData name="nzabahimana Pierre" userId="a6c44e15bb092c41" providerId="LiveId" clId="{24FB3FAA-3E54-4DB8-90C7-8802CDEE131D}" dt="2023-11-09T02:48:15.901" v="413" actId="478"/>
          <ac:spMkLst>
            <pc:docMk/>
            <pc:sldMk cId="656843817" sldId="368"/>
            <ac:spMk id="8" creationId="{27367D41-ECD3-1E7D-6407-7EE4D1A0BAEE}"/>
          </ac:spMkLst>
        </pc:spChg>
        <pc:spChg chg="add mod">
          <ac:chgData name="nzabahimana Pierre" userId="a6c44e15bb092c41" providerId="LiveId" clId="{24FB3FAA-3E54-4DB8-90C7-8802CDEE131D}" dt="2023-11-10T03:49:34.924" v="1058" actId="20577"/>
          <ac:spMkLst>
            <pc:docMk/>
            <pc:sldMk cId="656843817" sldId="368"/>
            <ac:spMk id="9" creationId="{C7C87865-29EC-2177-5D3A-5BEE3C56B06B}"/>
          </ac:spMkLst>
        </pc:spChg>
        <pc:spChg chg="del">
          <ac:chgData name="nzabahimana Pierre" userId="a6c44e15bb092c41" providerId="LiveId" clId="{24FB3FAA-3E54-4DB8-90C7-8802CDEE131D}" dt="2023-11-09T02:13:19.437" v="205" actId="478"/>
          <ac:spMkLst>
            <pc:docMk/>
            <pc:sldMk cId="656843817" sldId="368"/>
            <ac:spMk id="10" creationId="{0D83DC61-0731-C87B-98BE-BA331A10F541}"/>
          </ac:spMkLst>
        </pc:spChg>
        <pc:spChg chg="del mod">
          <ac:chgData name="nzabahimana Pierre" userId="a6c44e15bb092c41" providerId="LiveId" clId="{24FB3FAA-3E54-4DB8-90C7-8802CDEE131D}" dt="2023-11-09T02:48:28.072" v="416" actId="478"/>
          <ac:spMkLst>
            <pc:docMk/>
            <pc:sldMk cId="656843817" sldId="368"/>
            <ac:spMk id="13" creationId="{FB8A2B0B-BE0A-6204-E65E-312383B0FBC7}"/>
          </ac:spMkLst>
        </pc:spChg>
        <pc:spChg chg="del">
          <ac:chgData name="nzabahimana Pierre" userId="a6c44e15bb092c41" providerId="LiveId" clId="{24FB3FAA-3E54-4DB8-90C7-8802CDEE131D}" dt="2023-11-09T02:13:20.725" v="206" actId="478"/>
          <ac:spMkLst>
            <pc:docMk/>
            <pc:sldMk cId="656843817" sldId="368"/>
            <ac:spMk id="15" creationId="{E10592BC-0816-4AD2-AC57-79B4D4EEAAF0}"/>
          </ac:spMkLst>
        </pc:spChg>
        <pc:picChg chg="del">
          <ac:chgData name="nzabahimana Pierre" userId="a6c44e15bb092c41" providerId="LiveId" clId="{24FB3FAA-3E54-4DB8-90C7-8802CDEE131D}" dt="2023-11-09T02:13:11.933" v="203" actId="478"/>
          <ac:picMkLst>
            <pc:docMk/>
            <pc:sldMk cId="656843817" sldId="368"/>
            <ac:picMk id="4" creationId="{1DC0784E-0022-CCCD-3262-ABE036D64155}"/>
          </ac:picMkLst>
        </pc:picChg>
        <pc:picChg chg="add mod">
          <ac:chgData name="nzabahimana Pierre" userId="a6c44e15bb092c41" providerId="LiveId" clId="{24FB3FAA-3E54-4DB8-90C7-8802CDEE131D}" dt="2023-11-10T01:12:51.169" v="752" actId="1076"/>
          <ac:picMkLst>
            <pc:docMk/>
            <pc:sldMk cId="656843817" sldId="368"/>
            <ac:picMk id="5" creationId="{217A0136-2F24-F90B-AEA5-290CF24534AE}"/>
          </ac:picMkLst>
        </pc:picChg>
        <pc:picChg chg="del mod">
          <ac:chgData name="nzabahimana Pierre" userId="a6c44e15bb092c41" providerId="LiveId" clId="{24FB3FAA-3E54-4DB8-90C7-8802CDEE131D}" dt="2023-11-09T02:13:10.456" v="202" actId="478"/>
          <ac:picMkLst>
            <pc:docMk/>
            <pc:sldMk cId="656843817" sldId="368"/>
            <ac:picMk id="7" creationId="{22CAAC86-24E8-AC7F-D3FC-F60DB78AB44F}"/>
          </ac:picMkLst>
        </pc:picChg>
      </pc:sldChg>
      <pc:sldChg chg="addSp delSp modSp add mod">
        <pc:chgData name="nzabahimana Pierre" userId="a6c44e15bb092c41" providerId="LiveId" clId="{24FB3FAA-3E54-4DB8-90C7-8802CDEE131D}" dt="2023-11-10T15:01:04.193" v="1213" actId="20577"/>
        <pc:sldMkLst>
          <pc:docMk/>
          <pc:sldMk cId="2740788500" sldId="369"/>
        </pc:sldMkLst>
        <pc:spChg chg="mod">
          <ac:chgData name="nzabahimana Pierre" userId="a6c44e15bb092c41" providerId="LiveId" clId="{24FB3FAA-3E54-4DB8-90C7-8802CDEE131D}" dt="2023-11-10T01:21:32.843" v="904" actId="20577"/>
          <ac:spMkLst>
            <pc:docMk/>
            <pc:sldMk cId="2740788500" sldId="369"/>
            <ac:spMk id="2" creationId="{894B8809-A58F-7799-FF5B-2350A7B45B48}"/>
          </ac:spMkLst>
        </pc:spChg>
        <pc:spChg chg="add del mod">
          <ac:chgData name="nzabahimana Pierre" userId="a6c44e15bb092c41" providerId="LiveId" clId="{24FB3FAA-3E54-4DB8-90C7-8802CDEE131D}" dt="2023-11-10T01:19:32.479" v="831" actId="478"/>
          <ac:spMkLst>
            <pc:docMk/>
            <pc:sldMk cId="2740788500" sldId="369"/>
            <ac:spMk id="3" creationId="{266806AE-B638-DCFD-0C2C-E5DBE1D508E3}"/>
          </ac:spMkLst>
        </pc:spChg>
        <pc:spChg chg="add mod">
          <ac:chgData name="nzabahimana Pierre" userId="a6c44e15bb092c41" providerId="LiveId" clId="{24FB3FAA-3E54-4DB8-90C7-8802CDEE131D}" dt="2023-11-10T15:01:04.193" v="1213" actId="20577"/>
          <ac:spMkLst>
            <pc:docMk/>
            <pc:sldMk cId="2740788500" sldId="369"/>
            <ac:spMk id="3" creationId="{F2F45FBF-A372-14A2-7802-3B2B06789006}"/>
          </ac:spMkLst>
        </pc:spChg>
        <pc:spChg chg="add mod">
          <ac:chgData name="nzabahimana Pierre" userId="a6c44e15bb092c41" providerId="LiveId" clId="{24FB3FAA-3E54-4DB8-90C7-8802CDEE131D}" dt="2023-11-10T01:20:07.980" v="850" actId="1076"/>
          <ac:spMkLst>
            <pc:docMk/>
            <pc:sldMk cId="2740788500" sldId="369"/>
            <ac:spMk id="4" creationId="{8A13EA1F-EA61-464F-1EFB-0E67FF02ACF8}"/>
          </ac:spMkLst>
        </pc:spChg>
        <pc:spChg chg="add del mod">
          <ac:chgData name="nzabahimana Pierre" userId="a6c44e15bb092c41" providerId="LiveId" clId="{24FB3FAA-3E54-4DB8-90C7-8802CDEE131D}" dt="2023-11-10T01:21:47.444" v="906"/>
          <ac:spMkLst>
            <pc:docMk/>
            <pc:sldMk cId="2740788500" sldId="369"/>
            <ac:spMk id="6" creationId="{50227DFD-03EA-D41A-421B-8DE8E7D8F1E2}"/>
          </ac:spMkLst>
        </pc:spChg>
        <pc:spChg chg="del mod">
          <ac:chgData name="nzabahimana Pierre" userId="a6c44e15bb092c41" providerId="LiveId" clId="{24FB3FAA-3E54-4DB8-90C7-8802CDEE131D}" dt="2023-11-09T02:47:05.522" v="373" actId="478"/>
          <ac:spMkLst>
            <pc:docMk/>
            <pc:sldMk cId="2740788500" sldId="369"/>
            <ac:spMk id="8" creationId="{27367D41-ECD3-1E7D-6407-7EE4D1A0BAEE}"/>
          </ac:spMkLst>
        </pc:spChg>
        <pc:spChg chg="mod">
          <ac:chgData name="nzabahimana Pierre" userId="a6c44e15bb092c41" providerId="LiveId" clId="{24FB3FAA-3E54-4DB8-90C7-8802CDEE131D}" dt="2023-11-09T02:47:15.210" v="376" actId="1076"/>
          <ac:spMkLst>
            <pc:docMk/>
            <pc:sldMk cId="2740788500" sldId="369"/>
            <ac:spMk id="13" creationId="{FB8A2B0B-BE0A-6204-E65E-312383B0FBC7}"/>
          </ac:spMkLst>
        </pc:spChg>
        <pc:picChg chg="add del mod">
          <ac:chgData name="nzabahimana Pierre" userId="a6c44e15bb092c41" providerId="LiveId" clId="{24FB3FAA-3E54-4DB8-90C7-8802CDEE131D}" dt="2023-11-09T02:25:07.712" v="223" actId="478"/>
          <ac:picMkLst>
            <pc:docMk/>
            <pc:sldMk cId="2740788500" sldId="369"/>
            <ac:picMk id="4" creationId="{F3D980B5-C8B2-29F5-9A73-E96BC390FA53}"/>
          </ac:picMkLst>
        </pc:picChg>
        <pc:picChg chg="add mod">
          <ac:chgData name="nzabahimana Pierre" userId="a6c44e15bb092c41" providerId="LiveId" clId="{24FB3FAA-3E54-4DB8-90C7-8802CDEE131D}" dt="2023-11-10T01:19:41.787" v="832" actId="1076"/>
          <ac:picMkLst>
            <pc:docMk/>
            <pc:sldMk cId="2740788500" sldId="369"/>
            <ac:picMk id="5" creationId="{1A4B1207-86FF-AA4B-7A59-40CDA4EAAFAB}"/>
          </ac:picMkLst>
        </pc:picChg>
        <pc:picChg chg="del">
          <ac:chgData name="nzabahimana Pierre" userId="a6c44e15bb092c41" providerId="LiveId" clId="{24FB3FAA-3E54-4DB8-90C7-8802CDEE131D}" dt="2023-11-09T02:35:29.420" v="225" actId="478"/>
          <ac:picMkLst>
            <pc:docMk/>
            <pc:sldMk cId="2740788500" sldId="369"/>
            <ac:picMk id="6" creationId="{966603A7-3818-E4BA-2848-6B8951F11D39}"/>
          </ac:picMkLst>
        </pc:picChg>
        <pc:picChg chg="add mod">
          <ac:chgData name="nzabahimana Pierre" userId="a6c44e15bb092c41" providerId="LiveId" clId="{24FB3FAA-3E54-4DB8-90C7-8802CDEE131D}" dt="2023-11-09T02:47:09.454" v="374" actId="1076"/>
          <ac:picMkLst>
            <pc:docMk/>
            <pc:sldMk cId="2740788500" sldId="369"/>
            <ac:picMk id="7" creationId="{41CBEC25-DDBD-9EC0-BB5A-BEC4DAC582E0}"/>
          </ac:picMkLst>
        </pc:picChg>
      </pc:sldChg>
      <pc:sldChg chg="addSp delSp modSp add del mod">
        <pc:chgData name="nzabahimana Pierre" userId="a6c44e15bb092c41" providerId="LiveId" clId="{24FB3FAA-3E54-4DB8-90C7-8802CDEE131D}" dt="2023-11-09T17:33:18.433" v="705" actId="47"/>
        <pc:sldMkLst>
          <pc:docMk/>
          <pc:sldMk cId="0" sldId="370"/>
        </pc:sldMkLst>
        <pc:spChg chg="add mod">
          <ac:chgData name="nzabahimana Pierre" userId="a6c44e15bb092c41" providerId="LiveId" clId="{24FB3FAA-3E54-4DB8-90C7-8802CDEE131D}" dt="2023-11-09T17:25:48.301" v="622" actId="27636"/>
          <ac:spMkLst>
            <pc:docMk/>
            <pc:sldMk cId="0" sldId="370"/>
            <ac:spMk id="3" creationId="{59B483CD-E12A-328E-2F47-53EB3F157EA2}"/>
          </ac:spMkLst>
        </pc:spChg>
        <pc:spChg chg="add del mod">
          <ac:chgData name="nzabahimana Pierre" userId="a6c44e15bb092c41" providerId="LiveId" clId="{24FB3FAA-3E54-4DB8-90C7-8802CDEE131D}" dt="2023-11-09T17:26:05.633" v="626"/>
          <ac:spMkLst>
            <pc:docMk/>
            <pc:sldMk cId="0" sldId="370"/>
            <ac:spMk id="4" creationId="{F00CB3B6-8ADE-D062-F83A-2FF1FAFFD3A8}"/>
          </ac:spMkLst>
        </pc:spChg>
        <pc:spChg chg="add mod">
          <ac:chgData name="nzabahimana Pierre" userId="a6c44e15bb092c41" providerId="LiveId" clId="{24FB3FAA-3E54-4DB8-90C7-8802CDEE131D}" dt="2023-11-09T17:26:44.389" v="632" actId="255"/>
          <ac:spMkLst>
            <pc:docMk/>
            <pc:sldMk cId="0" sldId="370"/>
            <ac:spMk id="6" creationId="{2EA5C64C-8848-EF8E-2013-4530B884A41A}"/>
          </ac:spMkLst>
        </pc:spChg>
        <pc:spChg chg="add mod">
          <ac:chgData name="nzabahimana Pierre" userId="a6c44e15bb092c41" providerId="LiveId" clId="{24FB3FAA-3E54-4DB8-90C7-8802CDEE131D}" dt="2023-11-09T17:27:18.408" v="634" actId="1076"/>
          <ac:spMkLst>
            <pc:docMk/>
            <pc:sldMk cId="0" sldId="370"/>
            <ac:spMk id="7" creationId="{41A3C724-CA05-B4B1-26EF-C40379FDF70B}"/>
          </ac:spMkLst>
        </pc:spChg>
        <pc:spChg chg="del">
          <ac:chgData name="nzabahimana Pierre" userId="a6c44e15bb092c41" providerId="LiveId" clId="{24FB3FAA-3E54-4DB8-90C7-8802CDEE131D}" dt="2023-11-09T17:24:58.950" v="615" actId="478"/>
          <ac:spMkLst>
            <pc:docMk/>
            <pc:sldMk cId="0" sldId="370"/>
            <ac:spMk id="108" creationId="{00000000-0000-0000-0000-000000000000}"/>
          </ac:spMkLst>
        </pc:spChg>
        <pc:spChg chg="del">
          <ac:chgData name="nzabahimana Pierre" userId="a6c44e15bb092c41" providerId="LiveId" clId="{24FB3FAA-3E54-4DB8-90C7-8802CDEE131D}" dt="2023-11-09T17:24:22.894" v="612" actId="478"/>
          <ac:spMkLst>
            <pc:docMk/>
            <pc:sldMk cId="0" sldId="370"/>
            <ac:spMk id="109" creationId="{00000000-0000-0000-0000-000000000000}"/>
          </ac:spMkLst>
        </pc:spChg>
        <pc:picChg chg="add mod">
          <ac:chgData name="nzabahimana Pierre" userId="a6c44e15bb092c41" providerId="LiveId" clId="{24FB3FAA-3E54-4DB8-90C7-8802CDEE131D}" dt="2023-11-09T17:27:28.042" v="635" actId="1076"/>
          <ac:picMkLst>
            <pc:docMk/>
            <pc:sldMk cId="0" sldId="370"/>
            <ac:picMk id="2" creationId="{1690A8C2-5ACA-B503-4855-598D65B6419F}"/>
          </ac:picMkLst>
        </pc:picChg>
      </pc:sldChg>
      <pc:sldMasterChg chg="delSldLayout">
        <pc:chgData name="nzabahimana Pierre" userId="a6c44e15bb092c41" providerId="LiveId" clId="{24FB3FAA-3E54-4DB8-90C7-8802CDEE131D}" dt="2023-11-09T17:33:18.433" v="705" actId="47"/>
        <pc:sldMasterMkLst>
          <pc:docMk/>
          <pc:sldMasterMk cId="2633900933" sldId="2147483758"/>
        </pc:sldMasterMkLst>
        <pc:sldLayoutChg chg="del">
          <pc:chgData name="nzabahimana Pierre" userId="a6c44e15bb092c41" providerId="LiveId" clId="{24FB3FAA-3E54-4DB8-90C7-8802CDEE131D}" dt="2023-11-09T17:33:18.433" v="705" actId="47"/>
          <pc:sldLayoutMkLst>
            <pc:docMk/>
            <pc:sldMasterMk cId="2633900933" sldId="2147483758"/>
            <pc:sldLayoutMk cId="2845469129" sldId="2147483770"/>
          </pc:sldLayoutMkLst>
        </pc:sldLayoutChg>
      </pc:sldMasterChg>
    </pc:docChg>
  </pc:docChgLst>
  <pc:docChgLst>
    <pc:chgData name="nzabahimana Pierre" userId="a6c44e15bb092c41" providerId="LiveId" clId="{8F00AE69-AE62-408F-B942-5DAD903C50F0}"/>
    <pc:docChg chg="modSld">
      <pc:chgData name="nzabahimana Pierre" userId="a6c44e15bb092c41" providerId="LiveId" clId="{8F00AE69-AE62-408F-B942-5DAD903C50F0}" dt="2023-11-30T16:58:23.781" v="7" actId="20577"/>
      <pc:docMkLst>
        <pc:docMk/>
      </pc:docMkLst>
      <pc:sldChg chg="modSp mod">
        <pc:chgData name="nzabahimana Pierre" userId="a6c44e15bb092c41" providerId="LiveId" clId="{8F00AE69-AE62-408F-B942-5DAD903C50F0}" dt="2023-11-30T16:58:23.781" v="7" actId="20577"/>
        <pc:sldMkLst>
          <pc:docMk/>
          <pc:sldMk cId="1872299624" sldId="259"/>
        </pc:sldMkLst>
        <pc:spChg chg="mod">
          <ac:chgData name="nzabahimana Pierre" userId="a6c44e15bb092c41" providerId="LiveId" clId="{8F00AE69-AE62-408F-B942-5DAD903C50F0}" dt="2023-11-30T16:58:23.781" v="7" actId="20577"/>
          <ac:spMkLst>
            <pc:docMk/>
            <pc:sldMk cId="1872299624" sldId="259"/>
            <ac:spMk id="3" creationId="{2C0864DF-0028-433A-B061-BEE6B07EE04C}"/>
          </ac:spMkLst>
        </pc:spChg>
      </pc:sldChg>
      <pc:sldChg chg="modSp">
        <pc:chgData name="nzabahimana Pierre" userId="a6c44e15bb092c41" providerId="LiveId" clId="{8F00AE69-AE62-408F-B942-5DAD903C50F0}" dt="2023-11-30T16:58:15.063" v="5" actId="20577"/>
        <pc:sldMkLst>
          <pc:docMk/>
          <pc:sldMk cId="3321781164" sldId="349"/>
        </pc:sldMkLst>
        <pc:spChg chg="mod">
          <ac:chgData name="nzabahimana Pierre" userId="a6c44e15bb092c41" providerId="LiveId" clId="{8F00AE69-AE62-408F-B942-5DAD903C50F0}" dt="2023-11-30T16:58:15.063" v="5" actId="20577"/>
          <ac:spMkLst>
            <pc:docMk/>
            <pc:sldMk cId="3321781164" sldId="349"/>
            <ac:spMk id="13" creationId="{CF7F9C77-70FE-4A23-CEC8-A2A28B79F1F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7A5D8-05B2-4992-996D-9F124DDB583B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54C1-17B4-4860-885F-7264982EB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27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A1733-51C5-4710-9780-5407B31C77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D184DD-397A-4942-8C5E-27649F4E9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F177E-71F3-41B4-A416-4C422BD6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Thursday, November 30,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85D80-6F6A-4AB8-90E2-6520FAE82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F15C7-AD2B-43E0-89E5-C4B1B1538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3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D4BFD-00CE-441C-BA97-0C23DE3AD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E59392-227A-46AE-8A0C-D84949CDC5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41C00-9392-4467-850F-97B28C896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Thursday, November 30,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63849-1D08-486B-A749-FEB75DB0C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5ED4F-576D-4468-80CF-B69820D24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25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92DE49-C04F-4307-82CE-905A09726E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BD6649-5482-4C14-B22E-C294A77D26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8F4C1-3539-4B77-9F62-44ABB0730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Thursday, November 30,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F7902-EA7A-4F74-AAD6-C44E8DD5D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CE071-464F-4707-B149-F51218B47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FFFBB-2A7B-457A-AA51-49D363202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CD3A5-ABC0-4C73-A81E-55EF21939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862FB-F666-42C9-863D-85E7790AD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Thursday, November 30,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8EE4A-D434-482B-A95F-03E742631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AE61F-3242-48FE-896B-C3F754E8F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5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95256-92B8-42B6-9838-011DF40F6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55FFE-ABC4-47D1-876F-79AA072F0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F2D73-ADC7-426E-AD19-825AB526D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Thursday, November 30,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8B3F9-F649-4640-9757-7766781D5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6EE56-3A86-4EA7-8497-211BB74E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04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AB0AB-BABE-45AB-9E3E-A20A3B723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E4448-6E1D-42C2-9854-205F00BF8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63512-8A56-44D1-8BDE-F4ED1EFAE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43E9F7-A125-421A-BA1F-1BA3AD29D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Thursday, November 30,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0B4DD7-D014-4D0D-ADC4-CA9F45D60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BF418-ECE5-4E11-AEEB-9768068A0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25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A1D8D-036B-4358-87F4-13BCF01BC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E0444-0E41-4B2A-9D68-0E6CD5095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3D3300-5121-40C3-936C-E6D80D166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DB927E-9E83-4D6E-82C2-7AE09EA668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B7CD77-2A17-46DF-80AB-81EF849997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B7BF4C-6EFB-49ED-B5A8-240ED87C5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Thursday, November 30,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B8A3EE-A52F-4B86-962F-4637B848F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9F61E2-C183-4716-8AEC-9D371D57C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05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38901-99C4-4541-B2BE-2B8E7D787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875C83-FD1E-4BAB-8598-3CC1D8A5B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Thursday, November 30,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348DF1-FFF9-434B-8CF7-5F32028FF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F9A2EC-96A8-4B26-97D3-A44151AFD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0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C3C8E8-3BED-4540-BC3A-D87B2EAC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Thursday, November 30,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B9A199-0F40-4A51-9E52-ABCDE149C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4D470-0D45-4D9F-B83C-549BAB784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77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0928B-147E-4857-9613-09F02D84C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834C4-E13B-4AB2-B049-38E7E3EEB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08982A-68AE-4CF0-9452-9A8F4CD7E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FBD3A-69E2-454A-A00B-AA66CE1A1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Thursday, November 30,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9C6C92-3FDA-4BC5-AF3B-4C37EA1D0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A2E75C-7212-41B5-8F3F-0142A18FA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45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8BD2F-26FE-4A92-A0C5-01E06876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673B09-11C9-4239-9318-E1176DB81E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CAFDC2-4742-4BB5-A89E-CFAAD0CD1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6617F5-C0CC-453A-8237-EAC76DB80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Thursday, November 30,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EE8E7-E495-446C-9034-DB3905A5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383FDD-96B2-4E05-A886-0A48CCA73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74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A8BE95-F96B-4704-B98E-80194E8ED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CE526E-3169-43B2-BF45-E1D45EB90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19F06-0479-4C7C-AA1E-2E93E3AC56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76A27-8146-4F75-9851-A83577C6FD8A}" type="datetime2">
              <a:rPr lang="en-US" smtClean="0"/>
              <a:t>Thursday, November 30,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299E7-1905-4001-9448-706CC683D3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E2B46-9EB1-4325-A01D-5613FCD179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0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png"/><Relationship Id="rId7" Type="http://schemas.openxmlformats.org/officeDocument/2006/relationships/image" Target="../media/image3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0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link.aps.org/doi/10.1103/PhysRevC.105.03460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5C6F499-7DD3-40AC-AC5E-26D67FCAE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raphic 14">
            <a:extLst>
              <a:ext uri="{FF2B5EF4-FFF2-40B4-BE49-F238E27FC236}">
                <a16:creationId xmlns:a16="http://schemas.microsoft.com/office/drawing/2014/main" id="{2CF7CF5F-D747-47B3-80B1-839275044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0" y="-2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134DC2-FC28-423D-A099-E1D9255D14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663" y="474227"/>
            <a:ext cx="10662154" cy="3240024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b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</a:br>
            <a:b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</a:br>
            <a:b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</a:br>
            <a:b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</a:br>
            <a:b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</a:br>
            <a:b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</a:br>
            <a:b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</a:br>
            <a:b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</a:br>
            <a:b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</a:br>
            <a:b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</a:br>
            <a:b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</a:br>
            <a:b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</a:b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  <a:t>Source Function from Two-particle Correlation via Deblurring</a:t>
            </a:r>
            <a:b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</a:br>
            <a:b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</a:br>
            <a:b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</a:b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  <a:t>Pierre NZABAHIMANA </a:t>
            </a:r>
            <a:br>
              <a:rPr lang="en-US" sz="32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</a:br>
            <a:br>
              <a:rPr lang="en-US" sz="32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</a:br>
            <a:b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Graphic 14">
            <a:extLst>
              <a:ext uri="{FF2B5EF4-FFF2-40B4-BE49-F238E27FC236}">
                <a16:creationId xmlns:a16="http://schemas.microsoft.com/office/drawing/2014/main" id="{820B6604-1FF9-43F5-AC47-3D41CB2F5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448800" y="4111379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12B5B1-BC40-4CD1-8541-549C58343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785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raphic 14">
            <a:extLst>
              <a:ext uri="{FF2B5EF4-FFF2-40B4-BE49-F238E27FC236}">
                <a16:creationId xmlns:a16="http://schemas.microsoft.com/office/drawing/2014/main" id="{CE1108CD-786E-4304-9504-9C5AD6482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9448800" y="-1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52BF65-A104-4DD3-8D54-285294DCC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Facility for Rare Isotope Beams (FRIB) (@FRIBLab) / Twitter">
            <a:extLst>
              <a:ext uri="{FF2B5EF4-FFF2-40B4-BE49-F238E27FC236}">
                <a16:creationId xmlns:a16="http://schemas.microsoft.com/office/drawing/2014/main" id="{E4A47080-A626-171A-7A7B-97257E428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740" y="4454606"/>
            <a:ext cx="2338462" cy="20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D4D88-30A8-EC10-1BE8-ECD9FB4D26EC}"/>
              </a:ext>
            </a:extLst>
          </p:cNvPr>
          <p:cNvSpPr txBox="1"/>
          <p:nvPr/>
        </p:nvSpPr>
        <p:spPr>
          <a:xfrm>
            <a:off x="103087" y="3765477"/>
            <a:ext cx="11766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WPCF-Resonance Workshop: Catania, 10</a:t>
            </a:r>
            <a:r>
              <a:rPr lang="en-US" sz="4000" b="1" baseline="30000" dirty="0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 Nov. 2023</a:t>
            </a:r>
          </a:p>
          <a:p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D8E4C7-CAB7-F8E2-8724-C5400B56C0BF}"/>
              </a:ext>
            </a:extLst>
          </p:cNvPr>
          <p:cNvSpPr txBox="1"/>
          <p:nvPr/>
        </p:nvSpPr>
        <p:spPr>
          <a:xfrm>
            <a:off x="2959640" y="3244334"/>
            <a:ext cx="61527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F9B822-8884-5DB0-7680-07BFEC429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793" y="4427196"/>
            <a:ext cx="2643161" cy="223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40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C6E5B-F0FC-4BAA-8010-123EDFCB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579" y="19050"/>
            <a:ext cx="10515600" cy="68074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RL algorithm for source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62EF59-9546-4BC2-B8D5-F4E7244C3E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2596" y="699795"/>
                <a:ext cx="11949403" cy="4958055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/>
                  <a:t>Recall</a:t>
                </a:r>
              </a:p>
              <a:p>
                <a:r>
                  <a:rPr lang="en-US" sz="2600" dirty="0"/>
                  <a:t>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1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e>
                    </m:d>
                    <m:r>
                      <a:rPr lang="en-US" sz="26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6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60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60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6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sSup>
                          <m:sSupPr>
                            <m:ctrlPr>
                              <a:rPr lang="en-US" sz="2600" i="1" spc="-1">
                                <a:solidFill>
                                  <a:srgbClr val="C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 spc="-1">
                                <a:solidFill>
                                  <a:schemeClr val="accent1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  <m:r>
                              <a:rPr lang="en-US" sz="2600" i="1" spc="-1">
                                <a:solidFill>
                                  <a:schemeClr val="accent1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600" b="1" i="1" spc="-1">
                                <a:solidFill>
                                  <a:schemeClr val="accent1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𝒓</m:t>
                            </m:r>
                            <m:r>
                              <a:rPr lang="en-US" sz="2600" b="0" i="1" spc="-1" smtClean="0">
                                <a:solidFill>
                                  <a:schemeClr val="accent1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600" i="1" spc="-1">
                                    <a:solidFill>
                                      <a:srgbClr val="C00000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sz="2600" spc="-1">
                                    <a:solidFill>
                                      <a:srgbClr val="C00000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Ψ</m:t>
                                </m:r>
                                <m:d>
                                  <m:dPr>
                                    <m:ctrlPr>
                                      <a:rPr lang="en-US" sz="2600" i="1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600" b="1" i="1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𝒒</m:t>
                                    </m:r>
                                    <m:r>
                                      <a:rPr lang="en-US" sz="2600" b="1" i="1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600" b="1" i="1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𝒓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600" i="1" spc="-1">
                                <a:solidFill>
                                  <a:srgbClr val="C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600" dirty="0"/>
                  <a:t> and 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r>
                  <a:rPr lang="en-US" sz="2600" dirty="0"/>
                  <a:t>Write CF  in discretized form  </a:t>
                </a:r>
              </a:p>
              <a:p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3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3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3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30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33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3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33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3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sz="33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300" b="0" i="1" dirty="0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300" b="0" i="1" dirty="0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sz="33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300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3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600" dirty="0"/>
                  <a:t>  </a:t>
                </a:r>
              </a:p>
              <a:p>
                <a:r>
                  <a:rPr lang="en-US" sz="2600" dirty="0"/>
                  <a:t>Source function: </a:t>
                </a:r>
              </a:p>
              <a:p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nary>
                      <m:naryPr>
                        <m:chr m:val="∑"/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6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600" b="0" i="0" dirty="0" smtClean="0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d>
                      <m:d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600" b="0" i="0" dirty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d>
                    <m:r>
                      <a:rPr lang="en-US" sz="2600" b="0" i="0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6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60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</a:rPr>
                              <m:t>1           </m:t>
                            </m:r>
                            <m:sSub>
                              <m:sSubPr>
                                <m:ctrlPr>
                                  <a:rPr lang="en-US" sz="2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dirty="0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600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600" b="0" i="1" dirty="0" smtClean="0">
                                    <a:latin typeface="Cambria Math" panose="02040503050406030204" pitchFamily="18" charset="0"/>
                                  </a:rPr>
                                  <m:t>−1/2</m:t>
                                </m:r>
                              </m:sub>
                            </m:sSub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en-US" sz="2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dirty="0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600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600" b="0" i="1" dirty="0" smtClean="0">
                                    <a:latin typeface="Cambria Math" panose="02040503050406030204" pitchFamily="18" charset="0"/>
                                  </a:rPr>
                                  <m:t>+1/2</m:t>
                                </m:r>
                              </m:sub>
                            </m:sSub>
                          </m:e>
                          <m:e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</a:rPr>
                              <m:t>0            </m:t>
                            </m:r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600" dirty="0"/>
                  <a:t> </a:t>
                </a:r>
                <a:endParaRPr lang="en-US" sz="2600" baseline="30000" dirty="0">
                  <a:solidFill>
                    <a:srgbClr val="C00000"/>
                  </a:solidFill>
                </a:endParaRPr>
              </a:p>
              <a:p>
                <a:endParaRPr lang="en-US" sz="2600" dirty="0"/>
              </a:p>
              <a:p>
                <a:pPr marL="1371600" lvl="3" indent="0">
                  <a:buNone/>
                </a:pPr>
                <a:endParaRPr lang="en-US" sz="4400" dirty="0"/>
              </a:p>
              <a:p>
                <a:pPr marL="1371600" lvl="3" indent="0">
                  <a:buNone/>
                </a:pPr>
                <a:endParaRPr lang="en-US" sz="4400" dirty="0"/>
              </a:p>
              <a:p>
                <a:pPr marL="1371600" lvl="3" indent="0">
                  <a:buNone/>
                </a:pPr>
                <a:endParaRPr lang="en-US" sz="4400" dirty="0"/>
              </a:p>
              <a:p>
                <a:pPr marL="1371600" lvl="3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62EF59-9546-4BC2-B8D5-F4E7244C3E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2596" y="699795"/>
                <a:ext cx="11949403" cy="4958055"/>
              </a:xfrm>
              <a:blipFill>
                <a:blip r:embed="rId2"/>
                <a:stretch>
                  <a:fillRect l="-816" t="-1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FE4AFB4-61D2-6BAD-A2B9-9775E68B090A}"/>
              </a:ext>
            </a:extLst>
          </p:cNvPr>
          <p:cNvSpPr txBox="1"/>
          <p:nvPr/>
        </p:nvSpPr>
        <p:spPr>
          <a:xfrm>
            <a:off x="985933" y="5880894"/>
            <a:ext cx="1105988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/>
              <a:t>D.A. Brown and P. </a:t>
            </a:r>
            <a:r>
              <a:rPr lang="en-US" sz="1600" i="1" dirty="0" err="1"/>
              <a:t>Danielewicz</a:t>
            </a:r>
            <a:r>
              <a:rPr lang="en-US" sz="1600" i="1" dirty="0"/>
              <a:t>, Phys. Lett. B 398, 252 (1997)</a:t>
            </a:r>
          </a:p>
          <a:p>
            <a:r>
              <a:rPr lang="en-US" sz="1600" i="1" dirty="0"/>
              <a:t>D.A. Brown and P. </a:t>
            </a:r>
            <a:r>
              <a:rPr lang="en-US" sz="1600" i="1" dirty="0" err="1"/>
              <a:t>Danielewicz</a:t>
            </a:r>
            <a:r>
              <a:rPr lang="en-US" sz="1600" i="1" dirty="0"/>
              <a:t>, Phys. Rev. C 64, 014902 (2001)</a:t>
            </a:r>
          </a:p>
          <a:p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-apple-system"/>
              </a:rPr>
              <a:t>The ATLAS collaboration, 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-apple-system"/>
              </a:rPr>
              <a:t>Aad</a:t>
            </a:r>
            <a:r>
              <a:rPr lang="en-US" altLang="en-US" sz="1600" i="1" dirty="0">
                <a:solidFill>
                  <a:srgbClr val="333333"/>
                </a:solidFill>
                <a:latin typeface="-apple-system"/>
              </a:rPr>
              <a:t> 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-apple-system"/>
              </a:rPr>
              <a:t>G,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-apple-system"/>
              </a:rPr>
              <a:t>Abajyan</a:t>
            </a:r>
            <a:r>
              <a:rPr lang="en-US" altLang="en-US" sz="1600" i="1" dirty="0">
                <a:solidFill>
                  <a:srgbClr val="333333"/>
                </a:solidFill>
                <a:latin typeface="-apple-system"/>
              </a:rPr>
              <a:t> 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-apple-system"/>
              </a:rPr>
              <a:t>T. et al., J. High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-apple-system"/>
              </a:rPr>
              <a:t>Energ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-apple-system"/>
              </a:rPr>
              <a:t>. Phys. 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-apple-system"/>
              </a:rPr>
              <a:t>2013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-apple-system"/>
              </a:rPr>
              <a:t>, 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-apple-system"/>
              </a:rPr>
              <a:t>183 (2013)</a:t>
            </a:r>
            <a:r>
              <a:rPr kumimoji="0" lang="en-US" altLang="en-US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sz="2000" i="1" dirty="0"/>
          </a:p>
          <a:p>
            <a:endParaRPr lang="en-US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8C2ECE-FCF7-C59C-7046-2C5A258D4ECF}"/>
                  </a:ext>
                </a:extLst>
              </p:cNvPr>
              <p:cNvSpPr txBox="1"/>
              <p:nvPr/>
            </p:nvSpPr>
            <p:spPr>
              <a:xfrm>
                <a:off x="5769427" y="961053"/>
                <a:ext cx="6584303" cy="43337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𝜋</m:t>
                    </m:r>
                    <m:nary>
                      <m:naryPr>
                        <m:limLoc m:val="undOvr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4"/>
                              </m:r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brk m:alnAt="24"/>
                              </m:r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−1/2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+1/2</m:t>
                            </m:r>
                          </m:sub>
                        </m:sSub>
                      </m:sup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𝑑𝑟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 spc="-1" smtClean="0">
                                <a:solidFill>
                                  <a:schemeClr val="tx1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 spc="-1">
                                    <a:solidFill>
                                      <a:schemeClr val="tx1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sz="2400" spc="-1">
                                    <a:solidFill>
                                      <a:schemeClr val="tx1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Ψ</m:t>
                                </m:r>
                                <m:d>
                                  <m:dPr>
                                    <m:ctrlPr>
                                      <a:rPr lang="en-US" sz="2400" i="1" spc="-1">
                                        <a:solidFill>
                                          <a:schemeClr val="tx1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1" i="1" spc="-1" smtClean="0">
                                            <a:solidFill>
                                              <a:schemeClr val="tx1"/>
                                            </a:solidFill>
                                            <a:uFill>
                                              <a:solidFill>
                                                <a:srgbClr val="FFFFFF"/>
                                              </a:solidFill>
                                            </a:u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 spc="-1">
                                            <a:solidFill>
                                              <a:schemeClr val="tx1"/>
                                            </a:solidFill>
                                            <a:uFill>
                                              <a:solidFill>
                                                <a:srgbClr val="FFFFFF"/>
                                              </a:solidFill>
                                            </a:u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𝒒</m:t>
                                        </m:r>
                                      </m:e>
                                      <m:sub>
                                        <m:r>
                                          <a:rPr lang="en-US" sz="2400" b="1" i="1" spc="-1" smtClean="0">
                                            <a:solidFill>
                                              <a:schemeClr val="tx1"/>
                                            </a:solidFill>
                                            <a:uFill>
                                              <a:solidFill>
                                                <a:srgbClr val="FFFFFF"/>
                                              </a:solidFill>
                                            </a:u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2400" b="1" i="1" spc="-1">
                                        <a:solidFill>
                                          <a:schemeClr val="tx1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1" i="1" spc="-1">
                                        <a:solidFill>
                                          <a:schemeClr val="tx1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𝒓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400" i="1" spc="-1">
                                <a:solidFill>
                                  <a:schemeClr val="tx1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400" dirty="0"/>
                  <a:t>:  -Kernel Matrix (Transfer matrix in the deblurring terminology)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 in </a:t>
                </a:r>
                <a:r>
                  <a:rPr lang="en-US" sz="2400" dirty="0">
                    <a:solidFill>
                      <a:srgbClr val="C00000"/>
                    </a:solidFill>
                  </a:rPr>
                  <a:t>RL algorithm, </a:t>
                </a:r>
              </a:p>
              <a:p>
                <a:r>
                  <a:rPr lang="en-US" sz="2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C00000"/>
                            </a:solidFill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sup>
                    </m:sSubSup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</m:num>
                          <m:den>
                            <m:sSubSup>
                              <m:sSubSupPr>
                                <m:ctrlP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  <m:sup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bSup>
                          </m:den>
                        </m:f>
                      </m:e>
                    </m:nary>
                    <m:sSub>
                      <m:sSub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𝒋𝒊</m:t>
                        </m:r>
                      </m:sub>
                    </m:sSub>
                    <m:sSubSup>
                      <m:sSubSup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bSup>
                  </m:oMath>
                </a14:m>
                <a:r>
                  <a:rPr lang="en-US" sz="2400" dirty="0"/>
                  <a:t> </a:t>
                </a: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400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 and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8C2ECE-FCF7-C59C-7046-2C5A258D4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427" y="961053"/>
                <a:ext cx="6584303" cy="4333750"/>
              </a:xfrm>
              <a:prstGeom prst="rect">
                <a:avLst/>
              </a:prstGeom>
              <a:blipFill>
                <a:blip r:embed="rId3"/>
                <a:stretch>
                  <a:fillRect l="-1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1680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6C5822-90B7-B434-4FC5-6E70C7493952}"/>
                  </a:ext>
                </a:extLst>
              </p:cNvPr>
              <p:cNvSpPr txBox="1"/>
              <p:nvPr/>
            </p:nvSpPr>
            <p:spPr>
              <a:xfrm>
                <a:off x="474343" y="130070"/>
                <a:ext cx="10418944" cy="59793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32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32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chemeClr val="accent6">
                        <a:lumMod val="50000"/>
                      </a:schemeClr>
                    </a:solidFill>
                  </a:rPr>
                  <a:t>source function recovering: Simulated Correlations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6C5822-90B7-B434-4FC5-6E70C7493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43" y="130070"/>
                <a:ext cx="10418944" cy="597939"/>
              </a:xfrm>
              <a:prstGeom prst="rect">
                <a:avLst/>
              </a:prstGeom>
              <a:blipFill>
                <a:blip r:embed="rId2"/>
                <a:stretch>
                  <a:fillRect t="-14286" b="-29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81287FD-B79C-BC34-0B46-E762C8C6CEBA}"/>
                  </a:ext>
                </a:extLst>
              </p:cNvPr>
              <p:cNvSpPr txBox="1"/>
              <p:nvPr/>
            </p:nvSpPr>
            <p:spPr>
              <a:xfrm>
                <a:off x="146730" y="3687066"/>
                <a:ext cx="5822749" cy="295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CF (stars)Using KP formula assuming Gaussian source function (dots) with radius,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5.5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fm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rgbClr val="C00000"/>
                    </a:solidFill>
                  </a:rPr>
                  <a:t>Source resolution and momentum resolution used were obtained  by performing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minimization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CF </a:t>
                </a:r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</a:p>
              <a:p>
                <a:pPr marL="285750" indent="-285750">
                  <a:buFontTx/>
                  <a:buChar char="-"/>
                </a:pPr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81287FD-B79C-BC34-0B46-E762C8C6C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30" y="3687066"/>
                <a:ext cx="5822749" cy="2954655"/>
              </a:xfrm>
              <a:prstGeom prst="rect">
                <a:avLst/>
              </a:prstGeom>
              <a:blipFill>
                <a:blip r:embed="rId3"/>
                <a:stretch>
                  <a:fillRect l="-1361" t="-1649" r="-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6C432B54-2FD7-33B0-5FA4-973BA542E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46254"/>
            <a:ext cx="4797287" cy="30544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E99039E-D8B3-E501-20B5-77C88C4A4F4D}"/>
                  </a:ext>
                </a:extLst>
              </p:cNvPr>
              <p:cNvSpPr txBox="1"/>
              <p:nvPr/>
            </p:nvSpPr>
            <p:spPr>
              <a:xfrm>
                <a:off x="7286626" y="1985543"/>
                <a:ext cx="4238624" cy="1408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Performance of RL algorithm for iterations, n 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sSup>
                          <m:sSupPr>
                            <m:ctrlPr>
                              <a:rPr lang="en-US" sz="2400" i="1" dirty="0" err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 err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  (inserted plot)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E99039E-D8B3-E501-20B5-77C88C4A4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626" y="1985543"/>
                <a:ext cx="4238624" cy="1408271"/>
              </a:xfrm>
              <a:prstGeom prst="rect">
                <a:avLst/>
              </a:prstGeom>
              <a:blipFill>
                <a:blip r:embed="rId6"/>
                <a:stretch>
                  <a:fillRect l="-2155" t="-3463" r="-1724" b="-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DCD0AAC-C4EF-74FD-B6BF-C00F2B04FB2B}"/>
              </a:ext>
            </a:extLst>
          </p:cNvPr>
          <p:cNvSpPr txBox="1"/>
          <p:nvPr/>
        </p:nvSpPr>
        <p:spPr>
          <a:xfrm>
            <a:off x="7523467" y="780449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Recall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9D9562C-0D8C-FDBE-2E1B-19848968CAFA}"/>
                  </a:ext>
                </a:extLst>
              </p:cNvPr>
              <p:cNvSpPr txBox="1"/>
              <p:nvPr/>
            </p:nvSpPr>
            <p:spPr>
              <a:xfrm>
                <a:off x="5410996" y="1206062"/>
                <a:ext cx="6296024" cy="8056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1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sup>
                      </m:sSubSup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1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18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  <m:sup>
                                  <m:r>
                                    <a:rPr lang="en-US" sz="18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𝒋𝒊</m:t>
                          </m:r>
                        </m:sub>
                      </m:sSub>
                      <m:sSubSup>
                        <m:sSubSupPr>
                          <m:ctrlP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9D9562C-0D8C-FDBE-2E1B-19848968C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996" y="1206062"/>
                <a:ext cx="6296024" cy="8056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89D219A-37FE-FE7A-E3A9-5213F7D962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920876"/>
            <a:ext cx="6705785" cy="27499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BBF7A5-2074-485B-0FEB-2A0817030AE8}"/>
              </a:ext>
            </a:extLst>
          </p:cNvPr>
          <p:cNvSpPr txBox="1"/>
          <p:nvPr/>
        </p:nvSpPr>
        <p:spPr>
          <a:xfrm>
            <a:off x="474343" y="5995390"/>
            <a:ext cx="5357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Nzabahimana, P., &amp; Danielewicz, P. (2023). </a:t>
            </a:r>
            <a:r>
              <a:rPr lang="en-US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Physics Letters B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138247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587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6C5822-90B7-B434-4FC5-6E70C7493952}"/>
                  </a:ext>
                </a:extLst>
              </p:cNvPr>
              <p:cNvSpPr txBox="1"/>
              <p:nvPr/>
            </p:nvSpPr>
            <p:spPr>
              <a:xfrm>
                <a:off x="331468" y="129279"/>
                <a:ext cx="10984232" cy="59793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rgbClr val="0070C0"/>
                    </a:solidFill>
                  </a:rPr>
                  <a:t>source function recovering: Noisy simulated Correlations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6C5822-90B7-B434-4FC5-6E70C7493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68" y="129279"/>
                <a:ext cx="10984232" cy="597939"/>
              </a:xfrm>
              <a:prstGeom prst="rect">
                <a:avLst/>
              </a:prstGeom>
              <a:blipFill>
                <a:blip r:embed="rId2"/>
                <a:stretch>
                  <a:fillRect t="-14286" r="-832" b="-29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81287FD-B79C-BC34-0B46-E762C8C6CEBA}"/>
                  </a:ext>
                </a:extLst>
              </p:cNvPr>
              <p:cNvSpPr txBox="1"/>
              <p:nvPr/>
            </p:nvSpPr>
            <p:spPr>
              <a:xfrm>
                <a:off x="113249" y="3790035"/>
                <a:ext cx="5710335" cy="1846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Add fluctuation in in simulated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CF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Assuming Gaussian source function with radius,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5.5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/>
                  <a:t>fm</a:t>
                </a:r>
                <a:r>
                  <a:rPr lang="en-US" sz="2400" dirty="0"/>
                  <a:t> </a:t>
                </a:r>
              </a:p>
              <a:p>
                <a:pPr marL="285750" indent="-285750">
                  <a:buFontTx/>
                  <a:buChar char="-"/>
                </a:pPr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81287FD-B79C-BC34-0B46-E762C8C6C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49" y="3790035"/>
                <a:ext cx="5710335" cy="1846659"/>
              </a:xfrm>
              <a:prstGeom prst="rect">
                <a:avLst/>
              </a:prstGeom>
              <a:blipFill>
                <a:blip r:embed="rId3"/>
                <a:stretch>
                  <a:fillRect l="-1496" r="-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526438F-91AF-DAE3-C53E-9353A927D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512" y="656927"/>
            <a:ext cx="9011015" cy="34338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2290C7-7403-6EE9-4472-4BD4BDDFEE9B}"/>
                  </a:ext>
                </a:extLst>
              </p:cNvPr>
              <p:cNvSpPr txBox="1"/>
              <p:nvPr/>
            </p:nvSpPr>
            <p:spPr>
              <a:xfrm>
                <a:off x="5718600" y="3988610"/>
                <a:ext cx="6167887" cy="2889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70C0"/>
                    </a:solidFill>
                  </a:rPr>
                  <a:t>Noise is add on C(q):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=0.15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: normal distribution</a:t>
                </a:r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C00000"/>
                    </a:solidFill>
                  </a:rPr>
                  <a:t>The blue bands are uncertainties associated with noise resampling in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2290C7-7403-6EE9-4472-4BD4BDDFE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600" y="3988610"/>
                <a:ext cx="6167887" cy="2889830"/>
              </a:xfrm>
              <a:prstGeom prst="rect">
                <a:avLst/>
              </a:prstGeom>
              <a:blipFill>
                <a:blip r:embed="rId5"/>
                <a:stretch>
                  <a:fillRect l="-1285" t="-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2B0AE4D-FA03-9245-3FE9-37BE5AD9BA0A}"/>
              </a:ext>
            </a:extLst>
          </p:cNvPr>
          <p:cNvSpPr txBox="1"/>
          <p:nvPr/>
        </p:nvSpPr>
        <p:spPr>
          <a:xfrm>
            <a:off x="129397" y="6016352"/>
            <a:ext cx="5357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Nzabahimana, P., &amp; Danielewicz, P. (2023). </a:t>
            </a:r>
            <a:r>
              <a:rPr lang="en-US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Physics Letters B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138247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092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6C5822-90B7-B434-4FC5-6E70C7493952}"/>
                  </a:ext>
                </a:extLst>
              </p:cNvPr>
              <p:cNvSpPr txBox="1"/>
              <p:nvPr/>
            </p:nvSpPr>
            <p:spPr>
              <a:xfrm>
                <a:off x="634481" y="-33445"/>
                <a:ext cx="10217019" cy="79467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rgbClr val="0070C0"/>
                    </a:solidFill>
                  </a:rPr>
                  <a:t>source function recovering: Measured correlations 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6C5822-90B7-B434-4FC5-6E70C7493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81" y="-33445"/>
                <a:ext cx="10217019" cy="794676"/>
              </a:xfrm>
              <a:prstGeom prst="rect">
                <a:avLst/>
              </a:prstGeom>
              <a:blipFill>
                <a:blip r:embed="rId2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AAB02B-10F7-B077-37AA-A0AC85C2254E}"/>
                  </a:ext>
                </a:extLst>
              </p:cNvPr>
              <p:cNvSpPr txBox="1"/>
              <p:nvPr/>
            </p:nvSpPr>
            <p:spPr>
              <a:xfrm>
                <a:off x="5141166" y="2910293"/>
                <a:ext cx="609755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Restored solid line (blue line) and  (orange dashed) SF for 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system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The structure at low </a:t>
                </a:r>
                <a:r>
                  <a:rPr lang="en-US" sz="2400" b="1" dirty="0">
                    <a:solidFill>
                      <a:schemeClr val="accent6">
                        <a:lumMod val="50000"/>
                      </a:schemeClr>
                    </a:solidFill>
                  </a:rPr>
                  <a:t>r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 corresponds to physics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sz="2400" dirty="0"/>
                  <a:t>Peaks at 42 and 84 MeV/c correspond to the resonance decay of </a:t>
                </a:r>
                <a:r>
                  <a:rPr lang="en-US" sz="2400" baseline="30000" dirty="0"/>
                  <a:t>6</a:t>
                </a:r>
                <a:r>
                  <a:rPr lang="en-US" sz="2400" dirty="0"/>
                  <a:t>Li into d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solidFill>
                      <a:schemeClr val="bg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/>
                  <a:t>at - 2.18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MeV</a:t>
                </a:r>
                <a:r>
                  <a:rPr lang="en-US" sz="2400" dirty="0"/>
                  <a:t> and  4.31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MeV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AAB02B-10F7-B077-37AA-A0AC85C22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166" y="2910293"/>
                <a:ext cx="6097554" cy="2677656"/>
              </a:xfrm>
              <a:prstGeom prst="rect">
                <a:avLst/>
              </a:prstGeom>
              <a:blipFill>
                <a:blip r:embed="rId3"/>
                <a:stretch>
                  <a:fillRect l="-1598" t="-2045" r="-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8524615-1BE5-3AE7-E48C-1A3848CC3E3A}"/>
              </a:ext>
            </a:extLst>
          </p:cNvPr>
          <p:cNvSpPr txBox="1"/>
          <p:nvPr/>
        </p:nvSpPr>
        <p:spPr>
          <a:xfrm>
            <a:off x="5302021" y="5363864"/>
            <a:ext cx="60975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The blue bands are uncertainties associated with resampling point of measured CF 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E13862-3B21-CCA7-769D-09DC8680AC0B}"/>
              </a:ext>
            </a:extLst>
          </p:cNvPr>
          <p:cNvSpPr txBox="1"/>
          <p:nvPr/>
        </p:nvSpPr>
        <p:spPr>
          <a:xfrm>
            <a:off x="5462877" y="826902"/>
            <a:ext cx="57758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Experimental data</a:t>
            </a:r>
          </a:p>
          <a:p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dirty="0"/>
              <a:t>d</a:t>
            </a:r>
            <a:r>
              <a:rPr lang="en-US" sz="2400" dirty="0">
                <a:solidFill>
                  <a:schemeClr val="tx1"/>
                </a:solidFill>
              </a:rPr>
              <a:t>-α CF with data(stars) from </a:t>
            </a:r>
            <a:r>
              <a:rPr lang="en-US" sz="2400" baseline="30000" dirty="0">
                <a:solidFill>
                  <a:schemeClr val="tx1"/>
                </a:solidFill>
              </a:rPr>
              <a:t>40</a:t>
            </a:r>
            <a:r>
              <a:rPr lang="en-US" sz="2400" dirty="0">
                <a:solidFill>
                  <a:schemeClr val="tx1"/>
                </a:solidFill>
              </a:rPr>
              <a:t>Ar+</a:t>
            </a:r>
            <a:r>
              <a:rPr lang="en-US" sz="2400" baseline="30000" dirty="0">
                <a:solidFill>
                  <a:schemeClr val="tx1"/>
                </a:solidFill>
              </a:rPr>
              <a:t>27</a:t>
            </a:r>
            <a:r>
              <a:rPr lang="en-US" sz="2400" dirty="0">
                <a:solidFill>
                  <a:schemeClr val="tx1"/>
                </a:solidFill>
              </a:rPr>
              <a:t>Al reaction at E=44 MeV/U </a:t>
            </a:r>
            <a:r>
              <a:rPr lang="en-US" sz="2400" b="1" dirty="0">
                <a:solidFill>
                  <a:schemeClr val="tx1"/>
                </a:solidFill>
              </a:rPr>
              <a:t>(R. </a:t>
            </a:r>
            <a:r>
              <a:rPr lang="en-US" sz="2400" b="1" dirty="0" err="1">
                <a:solidFill>
                  <a:schemeClr val="tx1"/>
                </a:solidFill>
              </a:rPr>
              <a:t>Ghetti</a:t>
            </a:r>
            <a:r>
              <a:rPr lang="en-US" sz="2400" b="1" dirty="0">
                <a:solidFill>
                  <a:schemeClr val="tx1"/>
                </a:solidFill>
              </a:rPr>
              <a:t>, et al.,  2004)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127F2F-B176-8733-252D-B342D3482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211" y="693156"/>
            <a:ext cx="4454100" cy="54747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7E6405-C33B-4FA2-5924-2C0C362E00C1}"/>
              </a:ext>
            </a:extLst>
          </p:cNvPr>
          <p:cNvSpPr txBox="1"/>
          <p:nvPr/>
        </p:nvSpPr>
        <p:spPr>
          <a:xfrm>
            <a:off x="1130061" y="6164844"/>
            <a:ext cx="5357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Nzabahimana, P., &amp; Danielewicz, P. (2023). </a:t>
            </a:r>
            <a:r>
              <a:rPr lang="en-US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Physics Letters B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138247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657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8809-A58F-7799-FF5B-2350A7B45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240114" cy="84645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Transport model, </a:t>
            </a:r>
            <a:r>
              <a:rPr lang="en-US" sz="3600" b="0" i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Boltzmann-</a:t>
            </a:r>
            <a:r>
              <a:rPr lang="en-US" sz="36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Uehling</a:t>
            </a:r>
            <a:r>
              <a:rPr lang="en-US" sz="3600" b="0" i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en-US" sz="36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Uhlenbeck</a:t>
            </a:r>
            <a:r>
              <a:rPr lang="en-US" sz="36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BUU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0C3B27-1170-0F20-9B3B-85095E604388}"/>
                  </a:ext>
                </a:extLst>
              </p:cNvPr>
              <p:cNvSpPr txBox="1"/>
              <p:nvPr/>
            </p:nvSpPr>
            <p:spPr>
              <a:xfrm>
                <a:off x="168019" y="828355"/>
                <a:ext cx="7854752" cy="1168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BUU model</a:t>
                </a:r>
                <a:r>
                  <a:rPr lang="en-US" sz="2400" dirty="0">
                    <a:latin typeface="Cambria Math" panose="02040503050406030204" pitchFamily="18" charset="0"/>
                  </a:rPr>
                  <a:t>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𝜵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𝜵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d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𝜵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𝒄𝒐𝒍</m:t>
                        </m:r>
                      </m:sub>
                    </m:sSub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𝒊𝒏</m:t>
                            </m:r>
                          </m:sub>
                        </m:s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sz="2000" dirty="0"/>
                  <a:t>,  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Collision term: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𝒄𝒐𝒍</m:t>
                        </m:r>
                      </m:sub>
                    </m:sSub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𝒊𝒏</m:t>
                            </m:r>
                          </m:sub>
                        </m:s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d>
                  </m:oMath>
                </a14:m>
                <a:r>
                  <a:rPr lang="en-US" sz="2000" b="1" dirty="0"/>
                  <a:t>, nucleon-nucleon collision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LHS describe the motion of particle in the mean field potential,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0C3B27-1170-0F20-9B3B-85095E604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19" y="828355"/>
                <a:ext cx="7854752" cy="1168525"/>
              </a:xfrm>
              <a:prstGeom prst="rect">
                <a:avLst/>
              </a:prstGeom>
              <a:blipFill>
                <a:blip r:embed="rId2"/>
                <a:stretch>
                  <a:fillRect l="-1242" t="-2604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9E0C9300-29D7-4B5A-5816-42A0FC0EC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1" y="2682288"/>
            <a:ext cx="5109248" cy="345507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1D562E0-2172-CB0F-26F8-B5D29466710F}"/>
              </a:ext>
            </a:extLst>
          </p:cNvPr>
          <p:cNvSpPr txBox="1"/>
          <p:nvPr/>
        </p:nvSpPr>
        <p:spPr>
          <a:xfrm>
            <a:off x="386337" y="2154918"/>
            <a:ext cx="4952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Light system: </a:t>
            </a:r>
            <a:r>
              <a:rPr lang="en-US" dirty="0" err="1"/>
              <a:t>Ar</a:t>
            </a:r>
            <a:r>
              <a:rPr lang="en-US" dirty="0"/>
              <a:t> +Sc, at E/A=80 MeV, b=1.9 </a:t>
            </a:r>
            <a:r>
              <a:rPr lang="en-US" dirty="0" err="1"/>
              <a:t>fm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16880EE-0D2A-2C9E-26A3-F0D26860EA15}"/>
              </a:ext>
            </a:extLst>
          </p:cNvPr>
          <p:cNvSpPr txBox="1"/>
          <p:nvPr/>
        </p:nvSpPr>
        <p:spPr>
          <a:xfrm>
            <a:off x="7539741" y="6488668"/>
            <a:ext cx="6219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b="0" i="0" dirty="0">
                <a:solidFill>
                  <a:srgbClr val="2E2E2E"/>
                </a:solidFill>
                <a:effectLst/>
                <a:latin typeface="NexusSans"/>
              </a:rPr>
              <a:t>P. Danielewicz</a:t>
            </a:r>
            <a:r>
              <a:rPr lang="en-US" b="0" i="0" dirty="0">
                <a:solidFill>
                  <a:srgbClr val="2E2E2E"/>
                </a:solidFill>
                <a:effectLst/>
                <a:latin typeface="NexusSans"/>
              </a:rPr>
              <a:t> </a:t>
            </a:r>
            <a:r>
              <a:rPr lang="pl-PL" b="0" i="0" dirty="0">
                <a:solidFill>
                  <a:srgbClr val="737373"/>
                </a:solidFill>
                <a:effectLst/>
                <a:latin typeface="NexusSans"/>
              </a:rPr>
              <a:t>Nucl. Phys. A, 673 (2000)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B1BBEB-6782-E01B-A412-DED0A2EA5620}"/>
              </a:ext>
            </a:extLst>
          </p:cNvPr>
          <p:cNvSpPr txBox="1"/>
          <p:nvPr/>
        </p:nvSpPr>
        <p:spPr>
          <a:xfrm>
            <a:off x="386337" y="6090575"/>
            <a:ext cx="4414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Mo-</a:t>
            </a:r>
            <a:r>
              <a:rPr lang="en-US" dirty="0" err="1">
                <a:solidFill>
                  <a:srgbClr val="C00000"/>
                </a:solidFill>
              </a:rPr>
              <a:t>indep</a:t>
            </a:r>
            <a:r>
              <a:rPr lang="en-US" dirty="0">
                <a:solidFill>
                  <a:srgbClr val="C00000"/>
                </a:solidFill>
              </a:rPr>
              <a:t>: momentum independent, </a:t>
            </a:r>
          </a:p>
          <a:p>
            <a:r>
              <a:rPr lang="en-US" dirty="0" err="1">
                <a:solidFill>
                  <a:srgbClr val="C00000"/>
                </a:solidFill>
              </a:rPr>
              <a:t>mo</a:t>
            </a:r>
            <a:r>
              <a:rPr lang="en-US" dirty="0">
                <a:solidFill>
                  <a:srgbClr val="C00000"/>
                </a:solidFill>
              </a:rPr>
              <a:t>-dep: momentum dependent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55A92DC-491D-675F-EDAF-310D4A126E95}"/>
                  </a:ext>
                </a:extLst>
              </p:cNvPr>
              <p:cNvSpPr txBox="1"/>
              <p:nvPr/>
            </p:nvSpPr>
            <p:spPr>
              <a:xfrm>
                <a:off x="5879823" y="2154918"/>
                <a:ext cx="5925840" cy="1981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𝑩𝑼𝑼</m:t>
                        </m:r>
                      </m:sup>
                    </m:sSup>
                    <m:d>
                      <m:dPr>
                        <m:ctrlPr>
                          <a:rPr lang="en-US" sz="2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US" sz="20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sz="20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sz="2000" b="1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20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  <m:r>
                              <a:rPr lang="en-US" sz="20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a:rPr lang="en-US" sz="20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2000" b="1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20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sz="20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  <m:r>
                              <a:rPr lang="en-US" sz="20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000" b="1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20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sSub>
                              <m:sSubPr>
                                <m:ctrlPr>
                                  <a:rPr lang="en-US" sz="2000" b="1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</m:sub>
                            </m:sSub>
                            <m:r>
                              <a:rPr lang="en-US" sz="20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20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a:rPr lang="en-US" sz="20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20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num>
                              <m:den>
                                <m:r>
                                  <a:rPr lang="en-US" sz="20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20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0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  <m:r>
                              <a:rPr lang="en-US" sz="20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num>
                              <m:den>
                                <m:r>
                                  <a:rPr lang="en-US" sz="20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20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0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</m:sub>
                            </m:sSub>
                            <m:r>
                              <a:rPr lang="en-US" sz="20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num>
                      <m:den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b="1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n-US" sz="2000" b="1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en-US" sz="2000" b="1" i="1" smtClean="0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1" i="1" smtClean="0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𝒅</m:t>
                                        </m:r>
                                      </m:e>
                                      <m:sup>
                                        <m:r>
                                          <a:rPr lang="en-US" sz="2000" b="1" i="1" smtClean="0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p>
                                    </m:sSup>
                                    <m:r>
                                      <a:rPr lang="en-US" sz="2000" b="1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/>
                  <a:t>  </a:t>
                </a:r>
              </a:p>
              <a:p>
                <a:r>
                  <a:rPr lang="en-US" sz="2000" dirty="0"/>
                  <a:t>where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0.5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</a:p>
              <a:p>
                <a:r>
                  <a:rPr lang="en-US" sz="2000" dirty="0">
                    <a:solidFill>
                      <a:srgbClr val="5A2C8C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5A2C8C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>
                    <a:solidFill>
                      <a:srgbClr val="5A2C8C"/>
                    </a:solidFill>
                  </a:rPr>
                  <a:t> particle phase-space distribution,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&gt;</m:t>
                        </m:r>
                      </m:sub>
                    </m:sSub>
                  </m:oMath>
                </a14:m>
                <a:r>
                  <a:rPr lang="en-US" sz="2000" dirty="0"/>
                  <a:t> time between emissions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55A92DC-491D-675F-EDAF-310D4A126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823" y="2154918"/>
                <a:ext cx="5925840" cy="1981440"/>
              </a:xfrm>
              <a:prstGeom prst="rect">
                <a:avLst/>
              </a:prstGeom>
              <a:blipFill>
                <a:blip r:embed="rId5"/>
                <a:stretch>
                  <a:fillRect l="-1132" b="-4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8730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8809-A58F-7799-FF5B-2350A7B45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94" y="-73973"/>
            <a:ext cx="11240114" cy="84645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P-P correlation from BUU and Deblurring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B8A2B0B-BE0A-6204-E65E-312383B0FBC7}"/>
              </a:ext>
            </a:extLst>
          </p:cNvPr>
          <p:cNvSpPr txBox="1">
            <a:spLocks/>
          </p:cNvSpPr>
          <p:nvPr/>
        </p:nvSpPr>
        <p:spPr>
          <a:xfrm>
            <a:off x="6183086" y="4943475"/>
            <a:ext cx="5344885" cy="1479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Triangles represent p-p correlation from</a:t>
            </a:r>
          </a:p>
          <a:p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Verde et al., 2003 </a:t>
            </a:r>
            <a:r>
              <a:rPr lang="en-US" sz="2000" b="1" i="1" dirty="0">
                <a:solidFill>
                  <a:srgbClr val="00B050"/>
                </a:solidFill>
              </a:rPr>
              <a:t>(PhysRevC.67.034606)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CAAC86-24E8-AC7F-D3FC-F60DB78AB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0" y="1898150"/>
            <a:ext cx="5730841" cy="46227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83DC61-0731-C87B-98BE-BA331A10F541}"/>
                  </a:ext>
                </a:extLst>
              </p:cNvPr>
              <p:cNvSpPr txBox="1"/>
              <p:nvPr/>
            </p:nvSpPr>
            <p:spPr>
              <a:xfrm>
                <a:off x="487446" y="1574984"/>
                <a:ext cx="400283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Ar +Sc, at E/A=80 MeV, 200-400 MeV/c, Tot. momentum, </a:t>
                </a:r>
                <a14:m>
                  <m:oMath xmlns:m="http://schemas.openxmlformats.org/officeDocument/2006/math">
                    <m:r>
                      <a:rPr lang="en-US" sz="18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sz="18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83DC61-0731-C87B-98BE-BA331A10F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46" y="1574984"/>
                <a:ext cx="4002833" cy="646331"/>
              </a:xfrm>
              <a:prstGeom prst="rect">
                <a:avLst/>
              </a:prstGeom>
              <a:blipFill>
                <a:blip r:embed="rId3"/>
                <a:stretch>
                  <a:fillRect l="-137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83172F1-470A-0BAE-502A-8A267FFEA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565" y="1846098"/>
            <a:ext cx="5334462" cy="34018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8DBA36-7DC4-8C91-C230-FA69CBC6C940}"/>
              </a:ext>
            </a:extLst>
          </p:cNvPr>
          <p:cNvSpPr txBox="1"/>
          <p:nvPr/>
        </p:nvSpPr>
        <p:spPr>
          <a:xfrm>
            <a:off x="6854111" y="1092428"/>
            <a:ext cx="40028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Ar</a:t>
            </a:r>
            <a:r>
              <a:rPr lang="en-US" dirty="0"/>
              <a:t> +Sc, at E/A=80 MeV, 200-400 MeV/c, Tot. momentum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6DB29D-17A1-ADA3-CC18-804B7D176535}"/>
                  </a:ext>
                </a:extLst>
              </p:cNvPr>
              <p:cNvSpPr txBox="1"/>
              <p:nvPr/>
            </p:nvSpPr>
            <p:spPr>
              <a:xfrm>
                <a:off x="487446" y="824533"/>
                <a:ext cx="4311151" cy="4813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b="1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e>
                    </m:d>
                    <m:r>
                      <a:rPr lang="en-US" sz="18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8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180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80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18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en-US" sz="18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  <m:sSup>
                          <m:sSupPr>
                            <m:ctrlPr>
                              <a:rPr lang="en-US" sz="1800" i="1" spc="-1">
                                <a:solidFill>
                                  <a:srgbClr val="C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pc="-1" smtClean="0">
                                <a:solidFill>
                                  <a:schemeClr val="accent1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1800" b="0" i="1" spc="-1" smtClean="0">
                                    <a:solidFill>
                                      <a:schemeClr val="accent1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spc="-1" smtClean="0">
                                    <a:solidFill>
                                      <a:schemeClr val="accent1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sz="1800" b="0" i="1" spc="-1" smtClean="0">
                                    <a:solidFill>
                                      <a:schemeClr val="accent1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𝐵𝑈𝑈</m:t>
                                </m:r>
                              </m:sup>
                            </m:sSup>
                            <m:r>
                              <a:rPr lang="en-US" sz="1800" i="1" spc="-1">
                                <a:solidFill>
                                  <a:schemeClr val="accent1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1800" b="1" i="1" spc="-1">
                                <a:solidFill>
                                  <a:schemeClr val="accent1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𝒓</m:t>
                            </m:r>
                            <m:r>
                              <a:rPr lang="en-US" sz="1800" b="0" i="1" spc="-1" smtClean="0">
                                <a:solidFill>
                                  <a:schemeClr val="accent1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800" i="1" spc="-1">
                                    <a:solidFill>
                                      <a:srgbClr val="C00000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0" i="1" spc="-1" smtClean="0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800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Ψ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800" b="0" i="0" spc="-1" smtClean="0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pp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800" i="1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1" i="1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𝒒</m:t>
                                    </m:r>
                                    <m:r>
                                      <a:rPr lang="en-US" sz="1800" b="1" i="1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800" b="1" i="1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𝒓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1800" i="1" spc="-1">
                                <a:solidFill>
                                  <a:srgbClr val="C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6DB29D-17A1-ADA3-CC18-804B7D176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46" y="824533"/>
                <a:ext cx="4311151" cy="481350"/>
              </a:xfrm>
              <a:prstGeom prst="rect">
                <a:avLst/>
              </a:prstGeom>
              <a:blipFill>
                <a:blip r:embed="rId5"/>
                <a:stretch>
                  <a:fillRect l="-1273" t="-98734" b="-165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0294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8809-A58F-7799-FF5B-2350A7B45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94" y="-73973"/>
            <a:ext cx="11240114" cy="84645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Addition of a tail (correction ) to  BUU source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7A0136-2F24-F90B-AEA5-290CF2453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994"/>
            <a:ext cx="6667500" cy="5172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C87865-29EC-2177-5D3A-5BEE3C56B06B}"/>
                  </a:ext>
                </a:extLst>
              </p:cNvPr>
              <p:cNvSpPr txBox="1"/>
              <p:nvPr/>
            </p:nvSpPr>
            <p:spPr>
              <a:xfrm>
                <a:off x="6977178" y="1371600"/>
                <a:ext cx="5332715" cy="1811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dirty="0" smtClean="0">
                          <a:effectLst/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pt-BR" sz="2400" b="0" i="1" dirty="0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0" i="1" dirty="0" smtClean="0">
                              <a:effectLst/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pt-BR" sz="2400" b="0" i="1" dirty="0" smtClean="0"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pt-BR" sz="2400" b="0" i="1" dirty="0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0" i="1" dirty="0" smtClean="0">
                              <a:effectLst/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pt-BR" sz="2400" b="0" i="1" dirty="0" smtClean="0">
                              <a:effectLst/>
                              <a:latin typeface="Cambria Math" panose="02040503050406030204" pitchFamily="18" charset="0"/>
                            </a:rPr>
                            <m:t>𝐵𝑈</m:t>
                          </m:r>
                          <m:r>
                            <a:rPr lang="en-US" sz="2400" b="0" i="1" dirty="0" smtClean="0">
                              <a:effectLst/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p>
                      <m:r>
                        <a:rPr lang="pt-BR" sz="2400" b="0" i="1" dirty="0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sz="2400" b="0" i="1" dirty="0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0" i="1" dirty="0" smtClean="0">
                              <a:effectLst/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pt-BR" sz="2400" b="0" i="1" dirty="0" smtClean="0"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400" b="0" i="1" dirty="0" smtClean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2400" b="0" i="1" dirty="0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400" b="0" i="1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b="0" i="1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b="0" i="1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pt-BR" sz="2400" b="0" i="1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sz="2400" b="0" i="1" dirty="0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pt-BR" sz="2400" b="0" i="1" dirty="0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400" b="0" i="0" dirty="0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pt-BR" sz="2400" b="0" i="1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b="0" i="1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BR" sz="2400" b="0" i="1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b="0" i="1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pt-BR" sz="2400" b="0" i="1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pt-BR" sz="2400" dirty="0">
                  <a:solidFill>
                    <a:srgbClr val="C00000"/>
                  </a:solidFill>
                </a:endParaRPr>
              </a:p>
              <a:p>
                <a:endParaRPr lang="pt-BR" dirty="0"/>
              </a:p>
              <a:p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=0.63×</m:t>
                    </m:r>
                    <m:sSup>
                      <m:sSupPr>
                        <m:ctrlPr>
                          <a:rPr lang="pt-BR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40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400" dirty="0"/>
                  <a:t>fm</a:t>
                </a:r>
                <a:r>
                  <a:rPr lang="pt-BR" sz="2400" baseline="30000" dirty="0"/>
                  <a:t>-3 </a:t>
                </a:r>
                <a:r>
                  <a:rPr lang="pt-BR" sz="2400" dirty="0"/>
                  <a:t>and </a:t>
                </a:r>
              </a:p>
              <a:p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=5 </m:t>
                    </m:r>
                  </m:oMath>
                </a14:m>
                <a:r>
                  <a:rPr lang="pt-BR" sz="2400" dirty="0"/>
                  <a:t>fm.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C87865-29EC-2177-5D3A-5BEE3C56B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178" y="1371600"/>
                <a:ext cx="5332715" cy="1811073"/>
              </a:xfrm>
              <a:prstGeom prst="rect">
                <a:avLst/>
              </a:prstGeom>
              <a:blipFill>
                <a:blip r:embed="rId3"/>
                <a:stretch>
                  <a:fillRect l="-343" b="-6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EE6312F-C86F-B3C6-8883-1E7746C0A52A}"/>
              </a:ext>
            </a:extLst>
          </p:cNvPr>
          <p:cNvSpPr txBox="1"/>
          <p:nvPr/>
        </p:nvSpPr>
        <p:spPr>
          <a:xfrm>
            <a:off x="7228936" y="3519470"/>
            <a:ext cx="43908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The tail represents the source function of emissions from secondary decays,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 the BUU code does not provide.</a:t>
            </a:r>
            <a:br>
              <a:rPr lang="pt-BR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843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8809-A58F-7799-FF5B-2350A7B45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94" y="87952"/>
            <a:ext cx="11502472" cy="84645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P-P correlations function: BUU and RL algorithm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B8A2B0B-BE0A-6204-E65E-312383B0FBC7}"/>
              </a:ext>
            </a:extLst>
          </p:cNvPr>
          <p:cNvSpPr txBox="1">
            <a:spLocks/>
          </p:cNvSpPr>
          <p:nvPr/>
        </p:nvSpPr>
        <p:spPr>
          <a:xfrm>
            <a:off x="915086" y="5986940"/>
            <a:ext cx="4095750" cy="871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Triangles represent p-p correlation from</a:t>
            </a:r>
          </a:p>
          <a:p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Verde et al., 2003 </a:t>
            </a:r>
            <a:r>
              <a:rPr lang="en-US" sz="2000" b="1" i="1" dirty="0">
                <a:solidFill>
                  <a:srgbClr val="00B050"/>
                </a:solidFill>
              </a:rPr>
              <a:t>(PhysRevC.67.034606)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4B1207-86FF-AA4B-7A59-40CDA4EAA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527" y="1951377"/>
            <a:ext cx="4577569" cy="34963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CBEC25-DDBD-9EC0-BB5A-BEC4DAC58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94" y="1149120"/>
            <a:ext cx="6374833" cy="49037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13EA1F-EA61-464F-1EFB-0E67FF02ACF8}"/>
              </a:ext>
            </a:extLst>
          </p:cNvPr>
          <p:cNvSpPr txBox="1"/>
          <p:nvPr/>
        </p:nvSpPr>
        <p:spPr>
          <a:xfrm>
            <a:off x="7617124" y="1330835"/>
            <a:ext cx="2751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Source function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F45FBF-A372-14A2-7802-3B2B06789006}"/>
              </a:ext>
            </a:extLst>
          </p:cNvPr>
          <p:cNvSpPr txBox="1"/>
          <p:nvPr/>
        </p:nvSpPr>
        <p:spPr>
          <a:xfrm>
            <a:off x="6834996" y="5835595"/>
            <a:ext cx="5357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Paper in preparation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788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12CEF-F8D6-4AFF-9AD0-04465585A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925" y="-51758"/>
            <a:ext cx="10515600" cy="85718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4527B-5469-40EB-A133-3247BAAB3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925" y="802257"/>
            <a:ext cx="10641799" cy="5915065"/>
          </a:xfr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Discuss deblurring for decay energy and source function </a:t>
            </a:r>
          </a:p>
          <a:p>
            <a:pPr lvl="1">
              <a:buFont typeface="System Font Regular"/>
              <a:buChar char="−"/>
            </a:pPr>
            <a:r>
              <a:rPr lang="en-US" sz="2200" dirty="0">
                <a:solidFill>
                  <a:schemeClr val="accent2"/>
                </a:solidFill>
              </a:rPr>
              <a:t>For CF the TM is due to physics and is very different from that in other cases</a:t>
            </a:r>
          </a:p>
          <a:p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Deblurring restored d-alpha source function </a:t>
            </a:r>
          </a:p>
          <a:p>
            <a:r>
              <a:rPr lang="en-US" sz="2600" dirty="0">
                <a:solidFill>
                  <a:schemeClr val="accent1"/>
                </a:solidFill>
              </a:rPr>
              <a:t>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We discuss BUU for PP correlation</a:t>
            </a:r>
          </a:p>
          <a:p>
            <a:pPr lvl="1">
              <a:buFont typeface="System Font Regular"/>
              <a:buChar char="−"/>
            </a:pPr>
            <a:r>
              <a:rPr lang="en-US" sz="2200" dirty="0">
                <a:solidFill>
                  <a:schemeClr val="accent2"/>
                </a:solidFill>
              </a:rPr>
              <a:t>Adding a tail to BUU p-p source reproduces measured </a:t>
            </a:r>
            <a:endParaRPr lang="en-US" sz="2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</a:rPr>
              <a:t>Outlook:</a:t>
            </a:r>
          </a:p>
          <a:p>
            <a:pPr marL="514350" indent="-514350">
              <a:buAutoNum type="arabicPeriod"/>
            </a:pP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BUU: PP correlation for high energy reaction - source deformation</a:t>
            </a:r>
          </a:p>
          <a:p>
            <a:pPr marL="514350" indent="-514350">
              <a:buAutoNum type="arabicPeriod"/>
            </a:pP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Deblurring: extend the method to 3D to analyze 3D particle correlations data</a:t>
            </a:r>
          </a:p>
        </p:txBody>
      </p:sp>
    </p:spTree>
    <p:extLst>
      <p:ext uri="{BB962C8B-B14F-4D97-AF65-F5344CB8AC3E}">
        <p14:creationId xmlns:p14="http://schemas.microsoft.com/office/powerpoint/2010/main" val="2744781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43580-8903-5419-16CA-FFAA3586D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913" y="779193"/>
            <a:ext cx="10515600" cy="1006475"/>
          </a:xfrm>
        </p:spPr>
        <p:txBody>
          <a:bodyPr/>
          <a:lstStyle/>
          <a:p>
            <a:r>
              <a:rPr lang="en-US" dirty="0"/>
              <a:t>Thank you for your attention !!!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75100D-A99F-384B-1CC9-3BA2C017D773}"/>
              </a:ext>
            </a:extLst>
          </p:cNvPr>
          <p:cNvSpPr txBox="1"/>
          <p:nvPr/>
        </p:nvSpPr>
        <p:spPr>
          <a:xfrm>
            <a:off x="613913" y="3903594"/>
            <a:ext cx="609456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6"/>
                </a:solidFill>
              </a:rPr>
              <a:t>Funding agencies</a:t>
            </a:r>
            <a:endParaRPr lang="en-US" sz="2800" dirty="0"/>
          </a:p>
          <a:p>
            <a:pPr marL="0" indent="0">
              <a:buNone/>
            </a:pPr>
            <a:endParaRPr lang="en-US" sz="2800" b="1" dirty="0"/>
          </a:p>
          <a:p>
            <a:r>
              <a:rPr lang="en-US" sz="2800" b="0" i="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US DOE, </a:t>
            </a:r>
            <a:r>
              <a:rPr lang="en-US" sz="2800" b="0" i="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DE-SC001920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488DEE-C663-48EA-DF92-9030F40E6488}"/>
              </a:ext>
            </a:extLst>
          </p:cNvPr>
          <p:cNvSpPr txBox="1"/>
          <p:nvPr/>
        </p:nvSpPr>
        <p:spPr>
          <a:xfrm>
            <a:off x="613913" y="2618913"/>
            <a:ext cx="957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Co-author: Pawel Danielewicz </a:t>
            </a:r>
          </a:p>
        </p:txBody>
      </p:sp>
    </p:spTree>
    <p:extLst>
      <p:ext uri="{BB962C8B-B14F-4D97-AF65-F5344CB8AC3E}">
        <p14:creationId xmlns:p14="http://schemas.microsoft.com/office/powerpoint/2010/main" val="2203862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AD0E0-A2CA-3796-EC14-035CB7E14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23" y="149465"/>
            <a:ext cx="10515600" cy="928838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Outlines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E4241-7A6C-4EAB-9CA8-C91D105AF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913" y="1164566"/>
            <a:ext cx="11826815" cy="50123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Particle correlations</a:t>
            </a:r>
          </a:p>
          <a:p>
            <a:r>
              <a:rPr lang="en-US" dirty="0">
                <a:solidFill>
                  <a:srgbClr val="0070C0"/>
                </a:solidFill>
              </a:rPr>
              <a:t>Deblurring technique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Application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Deblurring Source function from particle correlations </a:t>
            </a:r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>
                <a:solidFill>
                  <a:srgbClr val="0070C0"/>
                </a:solidFill>
              </a:rPr>
              <a:t>Summary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65190A-6B3F-82A1-D31C-6C4448769854}"/>
              </a:ext>
            </a:extLst>
          </p:cNvPr>
          <p:cNvSpPr txBox="1"/>
          <p:nvPr/>
        </p:nvSpPr>
        <p:spPr>
          <a:xfrm>
            <a:off x="232914" y="5047103"/>
            <a:ext cx="6194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main results were recently published in PLB:</a:t>
            </a:r>
          </a:p>
          <a:p>
            <a:endParaRPr lang="en-US" b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Nzabahimana, P., &amp; Danielewicz, P. (2023). </a:t>
            </a:r>
            <a:r>
              <a:rPr lang="en-US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Physics Letters B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138247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86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266B6-D2EF-E6D2-C330-FEA2AFA10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3" y="111656"/>
            <a:ext cx="11061767" cy="318566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P-P source deformation: Quadrupole component of the P-P source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6CB59D-9A84-947E-E413-DD49CEDD1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66" y="2181559"/>
            <a:ext cx="4867275" cy="3400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44237F-8298-E3B2-4749-E9F563573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300" y="1881534"/>
            <a:ext cx="5972175" cy="46624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61E494-1211-FFCA-789F-2CAF7CAF9AE5}"/>
              </a:ext>
            </a:extLst>
          </p:cNvPr>
          <p:cNvSpPr txBox="1"/>
          <p:nvPr/>
        </p:nvSpPr>
        <p:spPr>
          <a:xfrm>
            <a:off x="6457591" y="5394577"/>
            <a:ext cx="4543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Xe + Au, at E/A=80 MeV, 200-400 MeV/c, Tot. momentum, b=3.1fm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69C92B-09FD-E29C-9F95-58DE47730DB6}"/>
              </a:ext>
            </a:extLst>
          </p:cNvPr>
          <p:cNvSpPr txBox="1"/>
          <p:nvPr/>
        </p:nvSpPr>
        <p:spPr>
          <a:xfrm>
            <a:off x="736026" y="5592833"/>
            <a:ext cx="49724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Ar</a:t>
            </a:r>
            <a:r>
              <a:rPr lang="en-US" dirty="0"/>
              <a:t> +Sc, at E/A=80 MeV, 200-400 MeV/c, Tot. momentum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DC756A-9A3E-F141-B0D6-3861C110FA06}"/>
                  </a:ext>
                </a:extLst>
              </p:cNvPr>
              <p:cNvSpPr txBox="1"/>
              <p:nvPr/>
            </p:nvSpPr>
            <p:spPr>
              <a:xfrm>
                <a:off x="453605" y="648361"/>
                <a:ext cx="10351363" cy="1334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Monopole component of source: angular momentum l=0, angle averaged source, i.e., source discussed before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Quadrupole component, l=2,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∝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den>
                            </m:f>
                          </m:e>
                        </m:d>
                      </m:e>
                    </m:rad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 i="1" dirty="0" smtClean="0">
                        <a:latin typeface="Cambria Math" panose="02040503050406030204" pitchFamily="18" charset="0"/>
                      </a:rPr>
                      <m:t>cos</m:t>
                    </m:r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DC756A-9A3E-F141-B0D6-3861C110F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05" y="648361"/>
                <a:ext cx="10351363" cy="1334211"/>
              </a:xfrm>
              <a:prstGeom prst="rect">
                <a:avLst/>
              </a:prstGeom>
              <a:blipFill>
                <a:blip r:embed="rId4"/>
                <a:stretch>
                  <a:fillRect l="-530" t="-2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0C53217-B60A-0C02-2C57-49256711D038}"/>
              </a:ext>
            </a:extLst>
          </p:cNvPr>
          <p:cNvSpPr txBox="1"/>
          <p:nvPr/>
        </p:nvSpPr>
        <p:spPr>
          <a:xfrm>
            <a:off x="3243532" y="6340415"/>
            <a:ext cx="5520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 corresponding correlations are the next step</a:t>
            </a:r>
          </a:p>
        </p:txBody>
      </p:sp>
    </p:spTree>
    <p:extLst>
      <p:ext uri="{BB962C8B-B14F-4D97-AF65-F5344CB8AC3E}">
        <p14:creationId xmlns:p14="http://schemas.microsoft.com/office/powerpoint/2010/main" val="2343911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BAC087D-E870-840C-0B3A-69540AD7A859}"/>
              </a:ext>
            </a:extLst>
          </p:cNvPr>
          <p:cNvGrpSpPr/>
          <p:nvPr/>
        </p:nvGrpSpPr>
        <p:grpSpPr>
          <a:xfrm>
            <a:off x="303165" y="827486"/>
            <a:ext cx="4348734" cy="5848177"/>
            <a:chOff x="277287" y="839805"/>
            <a:chExt cx="4537880" cy="622404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DE498AF-1AA8-D3AE-199C-4EF2331B8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9177" y="839805"/>
              <a:ext cx="4454100" cy="5474731"/>
            </a:xfrm>
            <a:prstGeom prst="rect">
              <a:avLst/>
            </a:prstGeom>
          </p:spPr>
        </p:pic>
        <p:pic>
          <p:nvPicPr>
            <p:cNvPr id="3" name="Picture 2" descr="A graph with orange dots and blue lines&#10;&#10;Description automatically generated">
              <a:extLst>
                <a:ext uri="{FF2B5EF4-FFF2-40B4-BE49-F238E27FC236}">
                  <a16:creationId xmlns:a16="http://schemas.microsoft.com/office/drawing/2014/main" id="{A49CA202-7994-2AAF-9A44-2286D4658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287" y="3525853"/>
              <a:ext cx="4537880" cy="353799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DADD965-22ED-511E-2C4D-B872D0E65981}"/>
                </a:ext>
              </a:extLst>
            </p:cNvPr>
            <p:cNvSpPr txBox="1"/>
            <p:nvPr/>
          </p:nvSpPr>
          <p:spPr>
            <a:xfrm>
              <a:off x="2546227" y="4371523"/>
              <a:ext cx="17942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FF0000"/>
                  </a:solidFill>
                </a:rPr>
                <a:t>Koonin</a:t>
              </a:r>
              <a:r>
                <a:rPr lang="en-US" dirty="0">
                  <a:solidFill>
                    <a:srgbClr val="FF0000"/>
                  </a:solidFill>
                </a:rPr>
                <a:t>-Pratt formula with a Gaussian source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7B4276-4347-C33D-693E-000AA8E115E0}"/>
                  </a:ext>
                </a:extLst>
              </p:cNvPr>
              <p:cNvSpPr txBox="1"/>
              <p:nvPr/>
            </p:nvSpPr>
            <p:spPr>
              <a:xfrm>
                <a:off x="5641675" y="1181820"/>
                <a:ext cx="4487746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Comparison: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8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2800" dirty="0"/>
                  <a:t>correlations from Deblurring and </a:t>
                </a:r>
                <a:r>
                  <a:rPr lang="en-US" sz="2800" dirty="0" err="1"/>
                  <a:t>Koonin</a:t>
                </a:r>
                <a:r>
                  <a:rPr lang="en-US" sz="2800" dirty="0"/>
                  <a:t>-Pratt with Gaussian source 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Both reproduce data, dots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RL algorithm does much better in fitting data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7B4276-4347-C33D-693E-000AA8E11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675" y="1181820"/>
                <a:ext cx="4487746" cy="3970318"/>
              </a:xfrm>
              <a:prstGeom prst="rect">
                <a:avLst/>
              </a:prstGeom>
              <a:blipFill>
                <a:blip r:embed="rId4"/>
                <a:stretch>
                  <a:fillRect l="-2714" t="-1536" r="-136" b="-3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6B3BA11-DE5A-1D4C-C827-4075F920A21D}"/>
              </a:ext>
            </a:extLst>
          </p:cNvPr>
          <p:cNvSpPr txBox="1"/>
          <p:nvPr/>
        </p:nvSpPr>
        <p:spPr>
          <a:xfrm>
            <a:off x="6096000" y="5852450"/>
            <a:ext cx="5357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Nzabahimana, P., &amp; Danielewicz, P. (2023). </a:t>
            </a:r>
            <a:r>
              <a:rPr lang="en-US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Physics Letters B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138247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552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775F2-68B2-D67F-A0FA-23550936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79" y="423671"/>
            <a:ext cx="11023176" cy="790815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The source function from BUU: </a:t>
            </a:r>
            <a:r>
              <a:rPr lang="en-US" sz="4000" dirty="0">
                <a:solidFill>
                  <a:srgbClr val="FF0000"/>
                </a:solidFill>
              </a:rPr>
              <a:t>Results Proton- Proton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E2032E-C5D9-B3A3-820A-DCB2CE3AD5E5}"/>
                  </a:ext>
                </a:extLst>
              </p:cNvPr>
              <p:cNvSpPr txBox="1"/>
              <p:nvPr/>
            </p:nvSpPr>
            <p:spPr>
              <a:xfrm>
                <a:off x="507575" y="704851"/>
                <a:ext cx="11176847" cy="1564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𝑏𝑢𝑢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𝑹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num>
                              <m:den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𝑹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num>
                              <m:den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  where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0.5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</a:p>
              <a:p>
                <a:r>
                  <a:rPr lang="en-US" sz="2400" dirty="0">
                    <a:solidFill>
                      <a:srgbClr val="5A2C8C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5A2C8C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solidFill>
                      <a:srgbClr val="5A2C8C"/>
                    </a:solidFill>
                  </a:rPr>
                  <a:t> particle phase-space distribution,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&gt;</m:t>
                        </m:r>
                      </m:sub>
                    </m:sSub>
                  </m:oMath>
                </a14:m>
                <a:r>
                  <a:rPr lang="en-US" sz="2400" dirty="0"/>
                  <a:t> time between emissions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E2032E-C5D9-B3A3-820A-DCB2CE3AD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75" y="704851"/>
                <a:ext cx="11176847" cy="1564916"/>
              </a:xfrm>
              <a:prstGeom prst="rect">
                <a:avLst/>
              </a:prstGeom>
              <a:blipFill>
                <a:blip r:embed="rId2"/>
                <a:stretch>
                  <a:fillRect l="-818" b="-8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6141A38-7DF2-CE4B-3760-AD2E545D8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17" y="2942007"/>
            <a:ext cx="5423157" cy="35445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92488F-E7C7-2592-9984-21BB4C6D4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8" y="3081717"/>
            <a:ext cx="5334001" cy="34048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AC8289-3E0D-CBF1-082B-7919127E916A}"/>
              </a:ext>
            </a:extLst>
          </p:cNvPr>
          <p:cNvSpPr txBox="1"/>
          <p:nvPr/>
        </p:nvSpPr>
        <p:spPr>
          <a:xfrm>
            <a:off x="7166522" y="2618841"/>
            <a:ext cx="40028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Ar</a:t>
            </a:r>
            <a:r>
              <a:rPr lang="en-US" dirty="0"/>
              <a:t> +Sc, at E/A=80 MeV, 200-400 MeV/c, Tot. momentum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E95E13-E808-0CA4-D149-DD3C31C8F96A}"/>
              </a:ext>
            </a:extLst>
          </p:cNvPr>
          <p:cNvSpPr txBox="1"/>
          <p:nvPr/>
        </p:nvSpPr>
        <p:spPr>
          <a:xfrm>
            <a:off x="1022645" y="2550947"/>
            <a:ext cx="39328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Xe + Au, at E/A=80 MeV, 200-400 MeV/c, Tot. momentum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4DD2B2-55FB-B189-DB05-E75064B12209}"/>
              </a:ext>
            </a:extLst>
          </p:cNvPr>
          <p:cNvSpPr txBox="1">
            <a:spLocks/>
          </p:cNvSpPr>
          <p:nvPr/>
        </p:nvSpPr>
        <p:spPr>
          <a:xfrm>
            <a:off x="3416685" y="6192155"/>
            <a:ext cx="4806177" cy="588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i="1" dirty="0">
                <a:solidFill>
                  <a:srgbClr val="00B050"/>
                </a:solidFill>
              </a:rPr>
              <a:t>Verde et al 2003, PhysRevC.67.034606</a:t>
            </a:r>
          </a:p>
        </p:txBody>
      </p:sp>
    </p:spTree>
    <p:extLst>
      <p:ext uri="{BB962C8B-B14F-4D97-AF65-F5344CB8AC3E}">
        <p14:creationId xmlns:p14="http://schemas.microsoft.com/office/powerpoint/2010/main" val="3325953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B723A-1276-2BBC-06D6-F41556726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9441"/>
          </a:xfrm>
        </p:spPr>
        <p:txBody>
          <a:bodyPr/>
          <a:lstStyle/>
          <a:p>
            <a:r>
              <a:rPr lang="en-US" dirty="0"/>
              <a:t>High resolution in source function</a:t>
            </a:r>
          </a:p>
        </p:txBody>
      </p:sp>
      <p:pic>
        <p:nvPicPr>
          <p:cNvPr id="5" name="Content Placeholder 4" descr="A graph of a diagram&#10;&#10;Description automatically generated with medium confidence">
            <a:extLst>
              <a:ext uri="{FF2B5EF4-FFF2-40B4-BE49-F238E27FC236}">
                <a16:creationId xmlns:a16="http://schemas.microsoft.com/office/drawing/2014/main" id="{BBC26F47-F218-46D8-44A8-61BAE3760A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491" y="1165225"/>
            <a:ext cx="4879283" cy="5011738"/>
          </a:xfrm>
        </p:spPr>
      </p:pic>
    </p:spTree>
    <p:extLst>
      <p:ext uri="{BB962C8B-B14F-4D97-AF65-F5344CB8AC3E}">
        <p14:creationId xmlns:p14="http://schemas.microsoft.com/office/powerpoint/2010/main" val="3237663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12CEF-F8D6-4AFF-9AD0-04465585A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827" y="232989"/>
            <a:ext cx="10515600" cy="857185"/>
          </a:xfrm>
        </p:spPr>
        <p:txBody>
          <a:bodyPr>
            <a:normAutofit fontScale="90000"/>
          </a:bodyPr>
          <a:lstStyle/>
          <a:p>
            <a:r>
              <a:rPr lang="en-US" dirty="0"/>
              <a:t>Chi-square minimization for q and source resolution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A51C0F-9086-8CDF-8743-86738FAFC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779" y="1642910"/>
            <a:ext cx="8935697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23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D5E2F-BB94-B173-6D83-ABB467839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579" y="0"/>
            <a:ext cx="10515600" cy="866516"/>
          </a:xfrm>
        </p:spPr>
        <p:txBody>
          <a:bodyPr/>
          <a:lstStyle/>
          <a:p>
            <a:r>
              <a:rPr lang="en-US" dirty="0" err="1">
                <a:solidFill>
                  <a:schemeClr val="tx2"/>
                </a:solidFill>
              </a:rPr>
              <a:t>Baye’s</a:t>
            </a:r>
            <a:r>
              <a:rPr lang="en-US" dirty="0">
                <a:solidFill>
                  <a:schemeClr val="tx2"/>
                </a:solidFill>
              </a:rPr>
              <a:t> theory for deblurring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8DEF55-8654-B714-5A15-7E09C4C5C8C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80223" y="866516"/>
                <a:ext cx="5181600" cy="484268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Measured/blurred observable is defined as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  <m:r>
                          <a:rPr lang="en-US" sz="24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sz="2400" dirty="0"/>
                  <a:t>               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2060"/>
                    </a:solidFill>
                  </a:rPr>
                  <a:t>-F : quantity we want to find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C00000"/>
                    </a:solidFill>
                  </a:rPr>
                  <a:t>-H: Transfer matrix</a:t>
                </a:r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In discretized form    </a:t>
                </a:r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</m:e>
                    </m:nary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-We shall use discrete form in the derivation </a:t>
                </a:r>
              </a:p>
              <a:p>
                <a:pPr marL="0" indent="0">
                  <a:buNone/>
                </a:pPr>
                <a:r>
                  <a:rPr lang="en-US" sz="2400" dirty="0"/>
                  <a:t>-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7030A0"/>
                            </a:solidFill>
                          </a:rPr>
                          <m:t> </m:t>
                        </m:r>
                      </m:e>
                    </m:nary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, implies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7030A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rgbClr val="7030A0"/>
                            </a:solidFill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4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i="1" dirty="0" err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 err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400" i="1" dirty="0" err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srgbClr val="7030A0"/>
                                </a:solidFill>
                              </a:rPr>
                              <m:t> </m:t>
                            </m:r>
                          </m:e>
                        </m:nary>
                      </m:e>
                    </m:nary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/>
                  <a:t>all produced particle were detected</a:t>
                </a:r>
              </a:p>
              <a:p>
                <a:pPr marL="0" indent="0">
                  <a:buNone/>
                </a:pPr>
                <a:r>
                  <a:rPr lang="en-US" sz="2400" dirty="0"/>
                  <a:t>-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 are know except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8DEF55-8654-B714-5A15-7E09C4C5C8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0223" y="866516"/>
                <a:ext cx="5181600" cy="4842685"/>
              </a:xfrm>
              <a:blipFill>
                <a:blip r:embed="rId2"/>
                <a:stretch>
                  <a:fillRect l="-7294" t="-1761" r="-2471" b="-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CE74FFA-6880-76B4-21E0-B7F6991F4CD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199" y="866516"/>
                <a:ext cx="5938935" cy="534770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sz="4400" dirty="0"/>
                  <a:t> Assume</a:t>
                </a:r>
              </a:p>
              <a:p>
                <a:pPr marL="0" indent="0">
                  <a:buNone/>
                </a:pPr>
                <a:endParaRPr lang="en-US" sz="4400" dirty="0"/>
              </a:p>
              <a:p>
                <a14:m>
                  <m:oMath xmlns:m="http://schemas.openxmlformats.org/officeDocument/2006/math"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 dirty="0" err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44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sz="4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4400" dirty="0"/>
                  <a:t>  -probability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440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/>
                  <a:t> occurs</a:t>
                </a:r>
              </a:p>
              <a:p>
                <a:pPr marL="0" indent="0">
                  <a:buNone/>
                </a:pPr>
                <a:r>
                  <a:rPr lang="en-US" sz="4400" dirty="0"/>
                  <a:t>  and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4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4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  <m:f>
                      <m:fPr>
                        <m:ctrlPr>
                          <a:rPr lang="en-US" sz="4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4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4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4400" dirty="0"/>
                  <a:t> -probability 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4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/>
                  <a:t>occurs </a:t>
                </a:r>
              </a:p>
              <a:p>
                <a:pPr marL="0" indent="0">
                  <a:buNone/>
                </a:pPr>
                <a:endParaRPr lang="en-US" sz="4400" dirty="0"/>
              </a:p>
              <a:p>
                <a:r>
                  <a:rPr lang="en-US" sz="4400" dirty="0">
                    <a:solidFill>
                      <a:srgbClr val="C00000"/>
                    </a:solidFill>
                  </a:rPr>
                  <a:t>Then </a:t>
                </a:r>
                <a:r>
                  <a:rPr lang="en-US" sz="4400" dirty="0" err="1">
                    <a:solidFill>
                      <a:srgbClr val="C00000"/>
                    </a:solidFill>
                  </a:rPr>
                  <a:t>Baye’s</a:t>
                </a:r>
                <a:r>
                  <a:rPr lang="en-US" sz="4400" dirty="0">
                    <a:solidFill>
                      <a:srgbClr val="C00000"/>
                    </a:solidFill>
                  </a:rPr>
                  <a:t> theory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44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440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4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440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 dirty="0" err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 dirty="0" err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b="0" i="1" dirty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4400" i="1" dirty="0" err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 dirty="0" err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4400" i="1" dirty="0" err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44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4400" i="1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400" i="1" dirty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 dirty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4400" b="0" i="1" dirty="0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4400" i="1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4400" i="1" dirty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 dirty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4400" i="1" dirty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4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4400" i="1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400" i="1" dirty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0" i="1" dirty="0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4400" i="1" dirty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4400" i="1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4400" i="1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r>
                              <a:rPr lang="en-US" sz="4400" i="1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m:rPr>
                                <m:nor/>
                              </m:rPr>
                              <a:rPr lang="en-US" sz="4400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4400" i="1" dirty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0" i="1" dirty="0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4400" b="0" i="1" dirty="0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begChr m:val="|"/>
                                <m:ctrlPr>
                                  <a:rPr lang="en-US" sz="4400" i="1" dirty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4400" i="1" dirty="0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0" i="1" dirty="0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4400" b="0" i="1" dirty="0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4400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</a:rPr>
                              <m:t> </m:t>
                            </m:r>
                          </m:e>
                        </m:nary>
                        <m:r>
                          <a:rPr lang="en-US" sz="4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4400" i="1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400" i="1" dirty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0" i="1" dirty="0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4400" i="1" dirty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sz="4400" dirty="0"/>
                  <a:t>   </a:t>
                </a:r>
              </a:p>
              <a:p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4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 dirty="0" err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4400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 dirty="0" err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4400" i="1" dirty="0" err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/>
                  <a:t> - probability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 dirty="0" err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4400" i="1" dirty="0" err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/>
                  <a:t>occurs</a:t>
                </a:r>
              </a:p>
              <a:p>
                <a:pPr marL="0" indent="0">
                  <a:buNone/>
                </a:pPr>
                <a:r>
                  <a:rPr lang="en-US" sz="4400" dirty="0"/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 dirty="0" err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44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400" dirty="0"/>
                  <a:t>  and is a complement  of</a:t>
                </a:r>
              </a:p>
              <a:p>
                <a:pPr marL="0" indent="0">
                  <a:buNone/>
                </a:pP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4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4400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4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CE74FFA-6880-76B4-21E0-B7F6991F4C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199" y="866516"/>
                <a:ext cx="5938935" cy="5347700"/>
              </a:xfrm>
              <a:blipFill>
                <a:blip r:embed="rId3"/>
                <a:stretch>
                  <a:fillRect l="-1744" t="-3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8DDB787-5E7B-7F84-7D49-A1AE70494019}"/>
              </a:ext>
            </a:extLst>
          </p:cNvPr>
          <p:cNvSpPr txBox="1"/>
          <p:nvPr/>
        </p:nvSpPr>
        <p:spPr>
          <a:xfrm>
            <a:off x="-230543" y="6194239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 dirty="0">
                <a:solidFill>
                  <a:schemeClr val="accent6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Pawel </a:t>
            </a:r>
            <a:r>
              <a:rPr lang="en-US" sz="18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Danielewicz</a:t>
            </a:r>
            <a:r>
              <a:rPr lang="en-US" sz="1800" b="0" i="0" dirty="0">
                <a:solidFill>
                  <a:schemeClr val="accent6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 and </a:t>
            </a:r>
            <a:r>
              <a:rPr lang="en-US" sz="18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Mizuki</a:t>
            </a:r>
            <a:r>
              <a:rPr lang="en-US" sz="1800" b="0" i="0" dirty="0">
                <a:solidFill>
                  <a:schemeClr val="accent6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sz="18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Kurata</a:t>
            </a:r>
            <a:r>
              <a:rPr lang="en-US" sz="1800" b="0" i="0" dirty="0">
                <a:solidFill>
                  <a:schemeClr val="accent6">
                    <a:lumMod val="50000"/>
                  </a:schemeClr>
                </a:solidFill>
                <a:effectLst/>
                <a:latin typeface="Source Sans Pro" panose="020B0503030403020204" pitchFamily="34" charset="0"/>
              </a:rPr>
              <a:t>-Nishimura</a:t>
            </a:r>
          </a:p>
          <a:p>
            <a:pPr algn="ctr"/>
            <a:r>
              <a:rPr lang="en-US" sz="18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Source Sans Pro" panose="020B05030304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Phys. Rev. C 105, 034608 (2022)</a:t>
            </a:r>
            <a:endParaRPr lang="en-US" sz="1800" b="0" i="0" dirty="0">
              <a:solidFill>
                <a:schemeClr val="accent6">
                  <a:lumMod val="50000"/>
                </a:schemeClr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09537F-CA2C-220B-8EE2-D754AA978D43}"/>
              </a:ext>
            </a:extLst>
          </p:cNvPr>
          <p:cNvSpPr txBox="1"/>
          <p:nvPr/>
        </p:nvSpPr>
        <p:spPr>
          <a:xfrm>
            <a:off x="5937379" y="6214216"/>
            <a:ext cx="625151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G. </a:t>
            </a:r>
            <a:r>
              <a:rPr lang="en-US" sz="1600" b="0" i="1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D’Agostini</a:t>
            </a:r>
            <a:r>
              <a:rPr lang="en-US" sz="1600" b="0" i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600" b="0" i="1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Nucl</a:t>
            </a:r>
            <a:r>
              <a:rPr lang="en-US" sz="1600" b="0" i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600" b="0" i="1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Instrum</a:t>
            </a:r>
            <a:r>
              <a:rPr lang="en-US" sz="1600" b="0" i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. Methods. Phys.</a:t>
            </a:r>
            <a:r>
              <a:rPr lang="pt-BR" sz="1600" b="0" i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Res. A 362, 487 (1995).</a:t>
            </a:r>
            <a:br>
              <a:rPr lang="pt-BR" dirty="0"/>
            </a:br>
            <a:br>
              <a:rPr lang="en-US" dirty="0"/>
            </a:br>
            <a:r>
              <a:rPr lang="en-US" b="0" i="0" dirty="0">
                <a:effectLst/>
                <a:latin typeface="Arial" panose="020B0604020202020204" pitchFamily="34" charset="0"/>
              </a:rPr>
              <a:t>Res. A 362, 487 (1995)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314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0B28-60AC-413F-430B-81215CC7A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21" y="23942"/>
            <a:ext cx="11649448" cy="74652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Particle Correlations in Heavy-Ion Collision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DB1E50D-27EE-B079-1DFD-BC0E22ABEA09}"/>
                  </a:ext>
                </a:extLst>
              </p:cNvPr>
              <p:cNvSpPr txBox="1"/>
              <p:nvPr/>
            </p:nvSpPr>
            <p:spPr>
              <a:xfrm>
                <a:off x="6159260" y="3809645"/>
                <a:ext cx="5921509" cy="2889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sz="2000" b="1" i="1" dirty="0">
                    <a:latin typeface="Cambria Math" panose="02040503050406030204" pitchFamily="18" charset="0"/>
                  </a:rPr>
                  <a:t>: </a:t>
                </a:r>
                <a:r>
                  <a:rPr lang="en-US" sz="2000" dirty="0"/>
                  <a:t>Two-particle  relative  momentum </a:t>
                </a:r>
                <a:r>
                  <a:rPr lang="en-US" sz="2000" b="1" dirty="0"/>
                  <a:t>Identical particle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0.5(</m:t>
                    </m:r>
                    <m:sSub>
                      <m:sSubPr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b="1" dirty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momentum of 1, 2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 Non-identical particle</a:t>
                </a:r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=0.5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-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is the reduced mass and velocity 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b="1" dirty="0">
                    <a:solidFill>
                      <a:srgbClr val="C00000"/>
                    </a:solidFill>
                  </a:rPr>
                  <a:t>We are interested in charged particle: deuteron, d and Alpha,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DB1E50D-27EE-B079-1DFD-BC0E22ABE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260" y="3809645"/>
                <a:ext cx="5921509" cy="2889124"/>
              </a:xfrm>
              <a:prstGeom prst="rect">
                <a:avLst/>
              </a:prstGeom>
              <a:blipFill>
                <a:blip r:embed="rId2"/>
                <a:stretch>
                  <a:fillRect l="-1029" t="-1688" r="-1646" b="-2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DE7DCF7E-864C-DAE8-A476-A79306C7E404}"/>
              </a:ext>
            </a:extLst>
          </p:cNvPr>
          <p:cNvSpPr txBox="1"/>
          <p:nvPr/>
        </p:nvSpPr>
        <p:spPr>
          <a:xfrm>
            <a:off x="909221" y="4034054"/>
            <a:ext cx="61208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 Math" panose="02040503050406030204" pitchFamily="18" charset="0"/>
                <a:cs typeface="Times New Roman" panose="02020603050405020304" pitchFamily="18" charset="0"/>
              </a:rPr>
              <a:t>Two-particle Correlation Function</a:t>
            </a:r>
            <a:endParaRPr lang="en-US" sz="2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BE37261-0674-5A0C-A608-659C86FD0F94}"/>
                  </a:ext>
                </a:extLst>
              </p:cNvPr>
              <p:cNvSpPr txBox="1"/>
              <p:nvPr/>
            </p:nvSpPr>
            <p:spPr>
              <a:xfrm flipH="1">
                <a:off x="171616" y="609355"/>
                <a:ext cx="1117154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Particles emission during Heavy-Ion collision: </a:t>
                </a:r>
                <a:r>
                  <a:rPr lang="en-US" sz="2800" dirty="0">
                    <a:solidFill>
                      <a:schemeClr val="accent6">
                        <a:lumMod val="50000"/>
                      </a:schemeClr>
                    </a:solidFill>
                  </a:rPr>
                  <a:t>Heavy nucleus,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50000"/>
                      </a:schemeClr>
                    </a:solidFill>
                  </a:rPr>
                  <a:t> 4</a:t>
                </a:r>
              </a:p>
              <a:p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BE37261-0674-5A0C-A608-659C86FD0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71616" y="609355"/>
                <a:ext cx="11171548" cy="954107"/>
              </a:xfrm>
              <a:prstGeom prst="rect">
                <a:avLst/>
              </a:prstGeom>
              <a:blipFill>
                <a:blip r:embed="rId3"/>
                <a:stretch>
                  <a:fillRect l="-382" t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BA83FC0-46F3-1B64-1DF3-0B9F769D4BE1}"/>
                  </a:ext>
                </a:extLst>
              </p:cNvPr>
              <p:cNvSpPr txBox="1"/>
              <p:nvPr/>
            </p:nvSpPr>
            <p:spPr>
              <a:xfrm>
                <a:off x="597594" y="4398065"/>
                <a:ext cx="5653726" cy="23386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pc="-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0" i="1" spc="-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400" b="0" i="1" spc="-1" smtClean="0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1" i="1" spc="-1" smtClean="0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𝒒</m:t>
                          </m:r>
                        </m:e>
                      </m:d>
                      <m:r>
                        <a:rPr lang="en-US" sz="2400" b="0" i="1" spc="-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</m:t>
                      </m:r>
                      <m:r>
                        <a:rPr lang="en-US" sz="2400" i="1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pc="-1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pc="-1" smtClean="0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pc="-1" smtClean="0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pc="-1" smtClean="0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en-US" sz="2400" i="1" spc="-1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1" i="1" spc="-1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pc="-1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400" b="1" i="1" spc="-1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i="1" spc="-1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 spc="-1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pc="-1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400" b="1" i="1" spc="-1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i="1" spc="-1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 spc="-1" smtClean="0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pc="-1" smtClean="0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pc="-1" smtClean="0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 spc="-1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pc="-1">
                                      <a:solidFill>
                                        <a:srgbClr val="000000"/>
                                      </a:solidFill>
                                      <a:uFill>
                                        <a:solidFill>
                                          <a:srgbClr val="FFFFFF"/>
                                        </a:solidFill>
                                      </a:u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pc="-1">
                                      <a:solidFill>
                                        <a:srgbClr val="000000"/>
                                      </a:solidFill>
                                      <a:uFill>
                                        <a:solidFill>
                                          <a:srgbClr val="FFFFFF"/>
                                        </a:solidFill>
                                      </a:u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2400" b="1" i="1" spc="-1">
                                      <a:solidFill>
                                        <a:srgbClr val="000000"/>
                                      </a:solidFill>
                                      <a:uFill>
                                        <a:solidFill>
                                          <a:srgbClr val="FFFFFF"/>
                                        </a:solidFill>
                                      </a:u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400" i="1" spc="-1" smtClean="0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pc="-1" smtClean="0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pc="-1" smtClean="0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 spc="-1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1" i="1" spc="-1" smtClean="0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pc="-1" smtClean="0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400" b="1" i="1" spc="-1" smtClean="0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i="1" spc="-1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  <a:p>
                <a:r>
                  <a:rPr lang="en-US" sz="2400" b="1" dirty="0"/>
                  <a:t>Numerator-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probability of coincide</a:t>
                </a:r>
                <a:r>
                  <a:rPr lang="pl-PL" sz="2400" dirty="0">
                    <a:solidFill>
                      <a:schemeClr val="accent1"/>
                    </a:solidFill>
                  </a:rPr>
                  <a:t>nt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  particle emission</a:t>
                </a:r>
              </a:p>
              <a:p>
                <a:r>
                  <a:rPr lang="en-US" sz="2400" b="1" dirty="0"/>
                  <a:t>Denominator-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product of the probability of single emission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BA83FC0-46F3-1B64-1DF3-0B9F769D4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94" y="4398065"/>
                <a:ext cx="5653726" cy="2338654"/>
              </a:xfrm>
              <a:prstGeom prst="rect">
                <a:avLst/>
              </a:prstGeom>
              <a:blipFill>
                <a:blip r:embed="rId4"/>
                <a:stretch>
                  <a:fillRect l="-1618" r="-863" b="-4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DF8F776-74B7-CBB0-A112-D6EAB6E3F3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400" y="1489964"/>
            <a:ext cx="7728946" cy="231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1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6746B-EA7F-4646-A5F9-CFD80CDA4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3143"/>
            <a:ext cx="10515600" cy="59738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Particle Correlation Functions (CF)</a:t>
            </a:r>
            <a:br>
              <a:rPr lang="en-US" b="1" dirty="0"/>
            </a:br>
            <a:endParaRPr lang="en-US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0864DF-0028-433A-B061-BEE6B07EE0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8740" y="1112807"/>
                <a:ext cx="10869043" cy="358105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Theoretically CF is approximated using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Koonin</a:t>
                </a:r>
                <a:r>
                  <a:rPr lang="en-US" sz="2400" dirty="0">
                    <a:solidFill>
                      <a:srgbClr val="0070C0"/>
                    </a:solidFill>
                  </a:rPr>
                  <a:t>-Pratt </a:t>
                </a:r>
                <a:r>
                  <a:rPr lang="en-US" sz="2400">
                    <a:solidFill>
                      <a:srgbClr val="0070C0"/>
                    </a:solidFill>
                  </a:rPr>
                  <a:t>(K</a:t>
                </a:r>
                <a:r>
                  <a:rPr lang="en-US" sz="2400" dirty="0">
                    <a:solidFill>
                      <a:srgbClr val="0070C0"/>
                    </a:solidFill>
                  </a:rPr>
                  <a:t>P</a:t>
                </a:r>
                <a:r>
                  <a:rPr lang="en-US" sz="2400">
                    <a:solidFill>
                      <a:srgbClr val="0070C0"/>
                    </a:solidFill>
                  </a:rPr>
                  <a:t>) </a:t>
                </a:r>
                <a:r>
                  <a:rPr lang="en-US" sz="2400" dirty="0">
                    <a:solidFill>
                      <a:srgbClr val="0070C0"/>
                    </a:solidFill>
                  </a:rPr>
                  <a:t>formula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d>
                      <m:dPr>
                        <m:ctrlPr>
                          <a:rPr lang="en-US" sz="24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e>
                    </m:d>
                    <m:r>
                      <a:rPr lang="en-US" sz="2400" b="1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=</m:t>
                    </m:r>
                    <m:r>
                      <a:rPr lang="en-US" sz="24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d>
                      <m:dPr>
                        <m:ctrlPr>
                          <a:rPr lang="en-US" sz="24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e>
                    </m:d>
                    <m:r>
                      <a:rPr lang="en-US" sz="24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40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b="1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𝒓</m:t>
                        </m:r>
                        <m:r>
                          <a:rPr lang="en-US" sz="24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groupChr>
                          <m:groupChrPr>
                            <m:chr m:val="⏟"/>
                            <m:ctrlPr>
                              <a:rPr lang="en-US" sz="2400" i="1" spc="-1" smtClean="0">
                                <a:solidFill>
                                  <a:schemeClr val="accent1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groupChrPr>
                          <m:e>
                            <m:r>
                              <a:rPr lang="en-US" sz="2400" i="1" spc="-1">
                                <a:solidFill>
                                  <a:schemeClr val="accent1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  <m:r>
                              <a:rPr lang="en-US" sz="2400" i="1" spc="-1">
                                <a:solidFill>
                                  <a:schemeClr val="accent1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400" b="1" i="1" spc="-1">
                                <a:solidFill>
                                  <a:schemeClr val="accent1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𝒓</m:t>
                            </m:r>
                            <m:r>
                              <a:rPr lang="en-US" sz="2400" i="1" spc="-1">
                                <a:solidFill>
                                  <a:schemeClr val="accent1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groupChr>
                        <m:groupChr>
                          <m:groupChrPr>
                            <m:chr m:val="⏟"/>
                            <m:ctrlPr>
                              <a:rPr lang="en-US" sz="2400" i="1" spc="-1" smtClean="0">
                                <a:solidFill>
                                  <a:srgbClr val="C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en-US" sz="2400" i="1" spc="-1" smtClean="0">
                                    <a:solidFill>
                                      <a:srgbClr val="C00000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i="1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400" i="1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Ψ</m:t>
                                    </m:r>
                                    <m:r>
                                      <a:rPr lang="en-US" sz="2400" i="1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1" i="1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𝒒</m:t>
                                    </m:r>
                                    <m:r>
                                      <a:rPr lang="en-US" sz="2400" b="1" i="1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1" i="1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𝒓</m:t>
                                    </m:r>
                                    <m:r>
                                      <a:rPr lang="en-US" sz="2400" i="1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i="1" spc="-1">
                                    <a:solidFill>
                                      <a:srgbClr val="C00000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groupChr>
                      </m:e>
                    </m:nary>
                  </m:oMath>
                </a14:m>
                <a:r>
                  <a:rPr lang="en-US" sz="2400" dirty="0"/>
                  <a:t>   </a:t>
                </a:r>
                <a:endParaRPr lang="en-US" sz="2400" b="1" dirty="0"/>
              </a:p>
              <a:p>
                <a:pPr marL="0" indent="0">
                  <a:buNone/>
                </a:pPr>
                <a:endParaRPr lang="en-US" sz="2400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0864DF-0028-433A-B061-BEE6B07EE0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740" y="1112807"/>
                <a:ext cx="10869043" cy="3581057"/>
              </a:xfrm>
              <a:blipFill>
                <a:blip r:embed="rId2"/>
                <a:stretch>
                  <a:fillRect l="-897" t="-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59A30441-F484-1CA9-2DEA-14383746D313}"/>
              </a:ext>
            </a:extLst>
          </p:cNvPr>
          <p:cNvSpPr/>
          <p:nvPr/>
        </p:nvSpPr>
        <p:spPr>
          <a:xfrm>
            <a:off x="698739" y="1785668"/>
            <a:ext cx="2605177" cy="83676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C5573C-712F-6ABC-004F-0DEB358CFB05}"/>
              </a:ext>
            </a:extLst>
          </p:cNvPr>
          <p:cNvSpPr txBox="1"/>
          <p:nvPr/>
        </p:nvSpPr>
        <p:spPr>
          <a:xfrm>
            <a:off x="179298" y="3504410"/>
            <a:ext cx="5141343" cy="1169551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Known:</a:t>
            </a:r>
          </a:p>
          <a:p>
            <a:r>
              <a:rPr lang="en-US" sz="2400" dirty="0"/>
              <a:t>From experiment measurements</a:t>
            </a:r>
          </a:p>
          <a:p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3D44F72-2272-6885-A2E4-72359A7635C9}"/>
              </a:ext>
            </a:extLst>
          </p:cNvPr>
          <p:cNvCxnSpPr/>
          <p:nvPr/>
        </p:nvCxnSpPr>
        <p:spPr>
          <a:xfrm>
            <a:off x="2156604" y="2622429"/>
            <a:ext cx="189781" cy="8507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7868C1B5-2037-42A6-2C72-BA134F50BDCF}"/>
              </a:ext>
            </a:extLst>
          </p:cNvPr>
          <p:cNvSpPr/>
          <p:nvPr/>
        </p:nvSpPr>
        <p:spPr>
          <a:xfrm>
            <a:off x="5092100" y="1627378"/>
            <a:ext cx="1504950" cy="135394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80308EC-B977-4889-89D9-02A95684699B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6597050" y="2409321"/>
            <a:ext cx="828013" cy="25515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AF9E22FF-5F38-3ECA-3587-F52E2A4818D8}"/>
              </a:ext>
            </a:extLst>
          </p:cNvPr>
          <p:cNvSpPr/>
          <p:nvPr/>
        </p:nvSpPr>
        <p:spPr>
          <a:xfrm>
            <a:off x="7425063" y="1824545"/>
            <a:ext cx="4662162" cy="16798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Squared relative wave function </a:t>
            </a:r>
          </a:p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-Obtained– </a:t>
            </a:r>
            <a:r>
              <a:rPr lang="en-US" sz="2400" dirty="0">
                <a:solidFill>
                  <a:srgbClr val="C00000"/>
                </a:solidFill>
              </a:rPr>
              <a:t>solving  Schrodinger equation</a:t>
            </a:r>
            <a:r>
              <a:rPr lang="en-US" dirty="0"/>
              <a:t>(SE)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129AC00-0868-68F9-8624-ED2A11590FA7}"/>
              </a:ext>
            </a:extLst>
          </p:cNvPr>
          <p:cNvSpPr/>
          <p:nvPr/>
        </p:nvSpPr>
        <p:spPr>
          <a:xfrm>
            <a:off x="4454644" y="1994788"/>
            <a:ext cx="624875" cy="619125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A1153A3-AEA0-A3A1-36B3-25D7DC555ECB}"/>
              </a:ext>
            </a:extLst>
          </p:cNvPr>
          <p:cNvCxnSpPr>
            <a:cxnSpLocks/>
          </p:cNvCxnSpPr>
          <p:nvPr/>
        </p:nvCxnSpPr>
        <p:spPr>
          <a:xfrm>
            <a:off x="4953657" y="2545425"/>
            <a:ext cx="1194997" cy="16986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DE5C9B5C-6547-8111-11D7-2D4D62914883}"/>
              </a:ext>
            </a:extLst>
          </p:cNvPr>
          <p:cNvSpPr/>
          <p:nvPr/>
        </p:nvSpPr>
        <p:spPr>
          <a:xfrm>
            <a:off x="5819654" y="4230939"/>
            <a:ext cx="3092446" cy="1094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Source Function 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Unknown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- need to be Estimated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5D16D5-A0B3-B106-AEE3-5F79BF4F1F1D}"/>
              </a:ext>
            </a:extLst>
          </p:cNvPr>
          <p:cNvSpPr txBox="1"/>
          <p:nvPr/>
        </p:nvSpPr>
        <p:spPr>
          <a:xfrm>
            <a:off x="256635" y="5204814"/>
            <a:ext cx="609456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Steven E. </a:t>
            </a:r>
            <a:r>
              <a:rPr lang="en-US" b="1" dirty="0" err="1"/>
              <a:t>Koonin</a:t>
            </a:r>
            <a:r>
              <a:rPr lang="en-US" b="1" dirty="0"/>
              <a:t>. Phys. Let. B, 70(1):43–47, 1977.</a:t>
            </a:r>
          </a:p>
          <a:p>
            <a:r>
              <a:rPr lang="en-US" b="1" dirty="0"/>
              <a:t>Scott Pratt and M. B. Tsang. Phys. Rev. C, 36:2390–2395, Dec 1987.</a:t>
            </a:r>
          </a:p>
          <a:p>
            <a:r>
              <a:rPr lang="en-US" b="1" dirty="0"/>
              <a:t>David H. Boal and Julian C. Shillcock. Phys. Rev. C, 33:549–556, Feb 1986.</a:t>
            </a:r>
          </a:p>
        </p:txBody>
      </p:sp>
    </p:spTree>
    <p:extLst>
      <p:ext uri="{BB962C8B-B14F-4D97-AF65-F5344CB8AC3E}">
        <p14:creationId xmlns:p14="http://schemas.microsoft.com/office/powerpoint/2010/main" val="187229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5" grpId="0" animBg="1"/>
      <p:bldP spid="18" grpId="0" animBg="1"/>
      <p:bldP spid="25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B4201-D815-3E05-571C-D72930B52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975" y="-58683"/>
            <a:ext cx="4338513" cy="94558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Source Function (SF)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E4C0C6-49A8-FC62-E757-0916F7DBF26F}"/>
              </a:ext>
            </a:extLst>
          </p:cNvPr>
          <p:cNvSpPr txBox="1"/>
          <p:nvPr/>
        </p:nvSpPr>
        <p:spPr>
          <a:xfrm>
            <a:off x="135031" y="1975526"/>
            <a:ext cx="617686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SF: relative distribution of final state particles in the system.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Studying r</a:t>
            </a:r>
            <a:r>
              <a:rPr lang="en-US" sz="2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elative distribution of two-particle emission gives access to space-time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characteristics of the emitting system</a:t>
            </a:r>
            <a:endParaRPr lang="en-US" sz="2400" dirty="0"/>
          </a:p>
          <a:p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C6F936-9391-FD04-8081-1B900C343264}"/>
              </a:ext>
            </a:extLst>
          </p:cNvPr>
          <p:cNvSpPr txBox="1"/>
          <p:nvPr/>
        </p:nvSpPr>
        <p:spPr>
          <a:xfrm>
            <a:off x="56176" y="4714737"/>
            <a:ext cx="90059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Method to estimate S(r):</a:t>
            </a:r>
          </a:p>
          <a:p>
            <a:r>
              <a:rPr lang="en-US" sz="2400" dirty="0"/>
              <a:t>-KP formula with Gaussian Source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400" dirty="0"/>
              <a:t>- Imaging SF (</a:t>
            </a:r>
            <a:r>
              <a:rPr lang="en-US" sz="2400" b="1" dirty="0">
                <a:solidFill>
                  <a:schemeClr val="tx1"/>
                </a:solidFill>
              </a:rPr>
              <a:t>D.A. Brown and P. </a:t>
            </a:r>
            <a:r>
              <a:rPr lang="en-US" sz="2400" b="1" dirty="0" err="1">
                <a:solidFill>
                  <a:schemeClr val="tx1"/>
                </a:solidFill>
              </a:rPr>
              <a:t>Danielewicz</a:t>
            </a:r>
            <a:r>
              <a:rPr lang="en-US" sz="2400" b="1" dirty="0"/>
              <a:t> (</a:t>
            </a:r>
            <a:r>
              <a:rPr lang="en-US" sz="2400" b="1" dirty="0">
                <a:solidFill>
                  <a:schemeClr val="tx1"/>
                </a:solidFill>
              </a:rPr>
              <a:t>1997</a:t>
            </a:r>
            <a:r>
              <a:rPr lang="en-US" sz="2400" dirty="0"/>
              <a:t>))</a:t>
            </a:r>
          </a:p>
          <a:p>
            <a:r>
              <a:rPr lang="en-US" sz="2800" dirty="0">
                <a:solidFill>
                  <a:srgbClr val="C00000"/>
                </a:solidFill>
              </a:rPr>
              <a:t>-Restoration of SF by Deblurring Method</a:t>
            </a:r>
          </a:p>
          <a:p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546CEC-E527-7C86-B62A-655C9106D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354" y="149760"/>
            <a:ext cx="4216671" cy="23326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DD2BA4-BFE1-5695-108B-27725EEB7E05}"/>
                  </a:ext>
                </a:extLst>
              </p:cNvPr>
              <p:cNvSpPr txBox="1"/>
              <p:nvPr/>
            </p:nvSpPr>
            <p:spPr>
              <a:xfrm>
                <a:off x="-495974" y="781006"/>
                <a:ext cx="6482750" cy="8188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pc="-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1800" i="1" spc="-1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b="1" i="1" spc="-1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𝒒</m:t>
                          </m:r>
                        </m:e>
                      </m:d>
                      <m:r>
                        <a:rPr lang="en-US" sz="1800" b="1" i="1" spc="-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=</m:t>
                      </m:r>
                      <m:r>
                        <a:rPr lang="en-US" sz="1800" i="1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1800" i="1" spc="-1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b="1" i="1" spc="-1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𝒒</m:t>
                          </m:r>
                        </m:e>
                      </m:d>
                      <m:r>
                        <a:rPr lang="en-US" sz="1800" i="1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800" i="1" spc="-1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1800" i="1" spc="-1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 spc="-1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800" i="1" spc="-1">
                                  <a:solidFill>
                                    <a:srgbClr val="0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800" i="1" spc="-1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  <m:r>
                            <a:rPr lang="en-US" sz="1800" i="1" spc="-1">
                              <a:solidFill>
                                <a:srgbClr val="000000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groupChr>
                            <m:groupChrPr>
                              <m:chr m:val="⏟"/>
                              <m:ctrlPr>
                                <a:rPr lang="en-US" sz="1800" i="1" spc="-1" smtClean="0">
                                  <a:solidFill>
                                    <a:schemeClr val="accent1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1800" i="1" spc="-1">
                                  <a:solidFill>
                                    <a:schemeClr val="accent1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  <m:r>
                                <a:rPr lang="en-US" sz="1800" i="1" spc="-1">
                                  <a:solidFill>
                                    <a:schemeClr val="accent1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1800" b="1" i="1" spc="-1">
                                  <a:solidFill>
                                    <a:schemeClr val="accent1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𝒓</m:t>
                              </m:r>
                              <m:r>
                                <a:rPr lang="en-US" sz="1800" i="1" spc="-1">
                                  <a:solidFill>
                                    <a:schemeClr val="accent1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groupChr>
                          <m:groupChr>
                            <m:groupChrPr>
                              <m:chr m:val="⏟"/>
                              <m:ctrlPr>
                                <a:rPr lang="en-US" sz="1800" i="1" spc="-1" smtClean="0">
                                  <a:solidFill>
                                    <a:srgbClr val="C00000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groupChrPr>
                            <m:e>
                              <m:sSup>
                                <m:sSupPr>
                                  <m:ctrlPr>
                                    <a:rPr lang="en-US" sz="1800" i="1" spc="-1" smtClean="0">
                                      <a:solidFill>
                                        <a:srgbClr val="C00000"/>
                                      </a:solidFill>
                                      <a:uFill>
                                        <a:solidFill>
                                          <a:srgbClr val="FFFFFF"/>
                                        </a:solidFill>
                                      </a:u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1800" i="1" spc="-1">
                                          <a:solidFill>
                                            <a:srgbClr val="C00000"/>
                                          </a:solidFill>
                                          <a:uFill>
                                            <a:solidFill>
                                              <a:srgbClr val="FFFFFF"/>
                                            </a:solidFill>
                                          </a:u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800" i="1" spc="-1">
                                          <a:solidFill>
                                            <a:srgbClr val="C00000"/>
                                          </a:solidFill>
                                          <a:uFill>
                                            <a:solidFill>
                                              <a:srgbClr val="FFFFFF"/>
                                            </a:solidFill>
                                          </a:u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Ψ</m:t>
                                      </m:r>
                                      <m:r>
                                        <a:rPr lang="en-US" sz="1800" i="1" spc="-1">
                                          <a:solidFill>
                                            <a:srgbClr val="C00000"/>
                                          </a:solidFill>
                                          <a:uFill>
                                            <a:solidFill>
                                              <a:srgbClr val="FFFFFF"/>
                                            </a:solidFill>
                                          </a:u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1800" b="1" i="1" spc="-1">
                                          <a:solidFill>
                                            <a:srgbClr val="C00000"/>
                                          </a:solidFill>
                                          <a:uFill>
                                            <a:solidFill>
                                              <a:srgbClr val="FFFFFF"/>
                                            </a:solidFill>
                                          </a:u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𝒒</m:t>
                                      </m:r>
                                      <m:r>
                                        <a:rPr lang="en-US" sz="1800" b="1" i="1" spc="-1">
                                          <a:solidFill>
                                            <a:srgbClr val="C00000"/>
                                          </a:solidFill>
                                          <a:uFill>
                                            <a:solidFill>
                                              <a:srgbClr val="FFFFFF"/>
                                            </a:solidFill>
                                          </a:u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800" b="1" i="1" spc="-1">
                                          <a:solidFill>
                                            <a:srgbClr val="C00000"/>
                                          </a:solidFill>
                                          <a:uFill>
                                            <a:solidFill>
                                              <a:srgbClr val="FFFFFF"/>
                                            </a:solidFill>
                                          </a:u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𝒓</m:t>
                                      </m:r>
                                      <m:r>
                                        <a:rPr lang="en-US" sz="1800" i="1" spc="-1">
                                          <a:solidFill>
                                            <a:srgbClr val="C00000"/>
                                          </a:solidFill>
                                          <a:uFill>
                                            <a:solidFill>
                                              <a:srgbClr val="FFFFFF"/>
                                            </a:solidFill>
                                          </a:u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800" i="1" spc="-1">
                                      <a:solidFill>
                                        <a:srgbClr val="C00000"/>
                                      </a:solidFill>
                                      <a:uFill>
                                        <a:solidFill>
                                          <a:srgbClr val="FFFFFF"/>
                                        </a:solidFill>
                                      </a:u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groupCh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DD2BA4-BFE1-5695-108B-27725EEB7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5974" y="781006"/>
                <a:ext cx="6482750" cy="8188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2FECB410-B63B-BA46-3A34-DD9A0D3DF1CB}"/>
              </a:ext>
            </a:extLst>
          </p:cNvPr>
          <p:cNvSpPr/>
          <p:nvPr/>
        </p:nvSpPr>
        <p:spPr>
          <a:xfrm>
            <a:off x="3355675" y="886903"/>
            <a:ext cx="500333" cy="59684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E635DA-9690-CFA5-F7A6-31025F4F1DE8}"/>
              </a:ext>
            </a:extLst>
          </p:cNvPr>
          <p:cNvSpPr txBox="1"/>
          <p:nvPr/>
        </p:nvSpPr>
        <p:spPr>
          <a:xfrm>
            <a:off x="6096000" y="2482397"/>
            <a:ext cx="58674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Interactions and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symmetrization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affecting the relative state of two particles on their way to the detectors, and encoded in the relative wave function, allow inferring characteristics of particle emission from correlation functions</a:t>
            </a:r>
          </a:p>
        </p:txBody>
      </p:sp>
    </p:spTree>
    <p:extLst>
      <p:ext uri="{BB962C8B-B14F-4D97-AF65-F5344CB8AC3E}">
        <p14:creationId xmlns:p14="http://schemas.microsoft.com/office/powerpoint/2010/main" val="3920243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919494-31BA-CF10-C1C9-EBF3CDCB8333}"/>
                  </a:ext>
                </a:extLst>
              </p:cNvPr>
              <p:cNvSpPr txBox="1"/>
              <p:nvPr/>
            </p:nvSpPr>
            <p:spPr>
              <a:xfrm>
                <a:off x="30845" y="626753"/>
                <a:ext cx="6482750" cy="733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d>
                      <m:dPr>
                        <m:ctrlPr>
                          <a:rPr lang="en-US" sz="18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b="1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e>
                    </m:d>
                    <m:r>
                      <a:rPr lang="en-US" sz="18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18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8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8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18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en-US" sz="18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groupChr>
                          <m:groupChrPr>
                            <m:chr m:val="⏟"/>
                            <m:ctrlPr>
                              <a:rPr lang="en-US" sz="1800" i="1" spc="-1" smtClean="0">
                                <a:solidFill>
                                  <a:schemeClr val="accent1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en-US" sz="1800" b="0" i="1" spc="-1" smtClean="0">
                                    <a:solidFill>
                                      <a:schemeClr val="accent1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spc="-1" smtClean="0">
                                    <a:solidFill>
                                      <a:schemeClr val="accent1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1800" b="0" i="1" spc="-1" smtClean="0">
                                    <a:solidFill>
                                      <a:schemeClr val="accent1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i="1" spc="-1">
                                <a:solidFill>
                                  <a:schemeClr val="accent1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  <m:r>
                              <a:rPr lang="en-US" sz="1800" i="1" spc="-1">
                                <a:solidFill>
                                  <a:schemeClr val="accent1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1800" b="1" i="1" spc="-1">
                                <a:solidFill>
                                  <a:schemeClr val="accent1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𝒓</m:t>
                            </m:r>
                            <m:r>
                              <a:rPr lang="en-US" sz="1800" i="1" spc="-1">
                                <a:solidFill>
                                  <a:schemeClr val="accent1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groupChr>
                        <m:groupChr>
                          <m:groupChrPr>
                            <m:chr m:val="⏟"/>
                            <m:ctrlPr>
                              <a:rPr lang="en-US" sz="1800" i="1" spc="-1" smtClean="0">
                                <a:solidFill>
                                  <a:srgbClr val="C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en-US" sz="1800" i="1" spc="-1" smtClean="0">
                                    <a:solidFill>
                                      <a:srgbClr val="C00000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800" i="1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800" i="1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Ψ</m:t>
                                    </m:r>
                                    <m:r>
                                      <a:rPr lang="en-US" sz="1800" i="1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800" b="1" i="1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𝒒</m:t>
                                    </m:r>
                                    <m:r>
                                      <a:rPr lang="en-US" sz="1800" b="1" i="1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800" b="1" i="1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𝒓</m:t>
                                    </m:r>
                                    <m:r>
                                      <a:rPr lang="en-US" sz="1800" i="1" spc="-1">
                                        <a:solidFill>
                                          <a:srgbClr val="C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800" i="1" spc="-1">
                                    <a:solidFill>
                                      <a:srgbClr val="C00000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groupChr>
                      </m:e>
                    </m:nary>
                  </m:oMath>
                </a14:m>
                <a:r>
                  <a:rPr lang="en-US" sz="1800" dirty="0"/>
                  <a:t>   </a:t>
                </a:r>
                <a:endParaRPr lang="en-US" sz="1800" b="1" dirty="0"/>
              </a:p>
              <a:p>
                <a:pPr marL="0" indent="0">
                  <a:buNone/>
                </a:pPr>
                <a:endParaRPr lang="en-US" sz="18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919494-31BA-CF10-C1C9-EBF3CDCB8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5" y="626753"/>
                <a:ext cx="6482750" cy="733983"/>
              </a:xfrm>
              <a:prstGeom prst="rect">
                <a:avLst/>
              </a:prstGeom>
              <a:blipFill>
                <a:blip r:embed="rId2"/>
                <a:stretch>
                  <a:fillRect t="-74167" b="-65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12E66453-7441-E412-2D02-51966E54B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976" y="1170152"/>
            <a:ext cx="4201130" cy="34500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7F9C77-70FE-4A23-CEC8-A2A28B79F1FF}"/>
                  </a:ext>
                </a:extLst>
              </p:cNvPr>
              <p:cNvSpPr txBox="1"/>
              <p:nvPr/>
            </p:nvSpPr>
            <p:spPr>
              <a:xfrm>
                <a:off x="211128" y="102162"/>
                <a:ext cx="8510178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accent6">
                        <a:lumMod val="50000"/>
                      </a:schemeClr>
                    </a:solidFill>
                  </a:rPr>
                  <a:t>KP formula with Gaussian source : case of  d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32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b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7F9C77-70FE-4A23-CEC8-A2A28B79F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28" y="102162"/>
                <a:ext cx="8510178" cy="861774"/>
              </a:xfrm>
              <a:prstGeom prst="rect">
                <a:avLst/>
              </a:prstGeom>
              <a:blipFill>
                <a:blip r:embed="rId4"/>
                <a:stretch>
                  <a:fillRect l="-1862" t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A blue line on a white background&#10;&#10;Description automatically generated">
            <a:extLst>
              <a:ext uri="{FF2B5EF4-FFF2-40B4-BE49-F238E27FC236}">
                <a16:creationId xmlns:a16="http://schemas.microsoft.com/office/drawing/2014/main" id="{CCA4D4FB-4F30-0240-FB51-F1CB571DCE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170" y="1442705"/>
            <a:ext cx="3642843" cy="2522539"/>
          </a:xfrm>
          <a:prstGeom prst="rect">
            <a:avLst/>
          </a:prstGeom>
        </p:spPr>
      </p:pic>
      <p:sp>
        <p:nvSpPr>
          <p:cNvPr id="18" name="Flowchart: Summing Junction 17">
            <a:extLst>
              <a:ext uri="{FF2B5EF4-FFF2-40B4-BE49-F238E27FC236}">
                <a16:creationId xmlns:a16="http://schemas.microsoft.com/office/drawing/2014/main" id="{F1F5E91C-F1EE-76CE-7D79-8196461B3FDF}"/>
              </a:ext>
            </a:extLst>
          </p:cNvPr>
          <p:cNvSpPr/>
          <p:nvPr/>
        </p:nvSpPr>
        <p:spPr>
          <a:xfrm>
            <a:off x="6081925" y="2265729"/>
            <a:ext cx="696891" cy="638354"/>
          </a:xfrm>
          <a:prstGeom prst="flowChartSummingJunction">
            <a:avLst/>
          </a:prstGeom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6DF93D1-616A-79FF-76DB-DEA1AF480652}"/>
              </a:ext>
            </a:extLst>
          </p:cNvPr>
          <p:cNvSpPr txBox="1"/>
          <p:nvPr/>
        </p:nvSpPr>
        <p:spPr>
          <a:xfrm>
            <a:off x="4068955" y="1865731"/>
            <a:ext cx="1155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Gaussian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69BAD2-7A7E-E401-47F6-887F947F5531}"/>
              </a:ext>
            </a:extLst>
          </p:cNvPr>
          <p:cNvSpPr txBox="1"/>
          <p:nvPr/>
        </p:nvSpPr>
        <p:spPr>
          <a:xfrm>
            <a:off x="8131480" y="4718352"/>
            <a:ext cx="39660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rgbClr val="C00000"/>
                </a:solidFill>
              </a:rPr>
              <a:t>Bright spots corresponds to peaks in CF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rgbClr val="C00000"/>
                </a:solidFill>
              </a:rPr>
              <a:t>Peaks correspond to Li-6 Energy Levels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A5C7242-9073-6E18-1FF2-E8FBBC130FE6}"/>
              </a:ext>
            </a:extLst>
          </p:cNvPr>
          <p:cNvGrpSpPr/>
          <p:nvPr/>
        </p:nvGrpSpPr>
        <p:grpSpPr>
          <a:xfrm>
            <a:off x="1382030" y="4278702"/>
            <a:ext cx="5803773" cy="2430874"/>
            <a:chOff x="1615017" y="3833216"/>
            <a:chExt cx="5931766" cy="279059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250C1CD-F5D3-12FE-CBBD-43EFC54FD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15017" y="3833216"/>
              <a:ext cx="5931766" cy="2790594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15653F5-1335-6DB6-B890-7FC8979895B6}"/>
                </a:ext>
              </a:extLst>
            </p:cNvPr>
            <p:cNvSpPr txBox="1"/>
            <p:nvPr/>
          </p:nvSpPr>
          <p:spPr>
            <a:xfrm>
              <a:off x="6440593" y="5612285"/>
              <a:ext cx="10385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  <a:r>
                <a:rPr lang="en-US" baseline="30000" dirty="0">
                  <a:solidFill>
                    <a:srgbClr val="00B050"/>
                  </a:solidFill>
                </a:rPr>
                <a:t>st</a:t>
              </a:r>
              <a:r>
                <a:rPr lang="en-US" dirty="0">
                  <a:solidFill>
                    <a:srgbClr val="00B050"/>
                  </a:solidFill>
                </a:rPr>
                <a:t> Peak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399978C-A281-3637-04A8-C5BD651D7F06}"/>
                </a:ext>
              </a:extLst>
            </p:cNvPr>
            <p:cNvSpPr txBox="1"/>
            <p:nvPr/>
          </p:nvSpPr>
          <p:spPr>
            <a:xfrm>
              <a:off x="6423340" y="5177991"/>
              <a:ext cx="10385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 2</a:t>
              </a:r>
              <a:r>
                <a:rPr lang="en-US" baseline="30000" dirty="0">
                  <a:solidFill>
                    <a:srgbClr val="00B050"/>
                  </a:solidFill>
                </a:rPr>
                <a:t>nd</a:t>
              </a:r>
              <a:r>
                <a:rPr lang="en-US" dirty="0">
                  <a:solidFill>
                    <a:srgbClr val="00B050"/>
                  </a:solidFill>
                </a:rPr>
                <a:t> Peak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281652C-BF93-9C38-7940-0A6546B87EB7}"/>
                  </a:ext>
                </a:extLst>
              </p:cNvPr>
              <p:cNvSpPr txBox="1"/>
              <p:nvPr/>
            </p:nvSpPr>
            <p:spPr>
              <a:xfrm>
                <a:off x="8279113" y="1681065"/>
                <a:ext cx="1673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Log(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pc="-1" smtClean="0">
                            <a:solidFill>
                              <a:srgbClr val="C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i="1" spc="-1">
                                <a:solidFill>
                                  <a:srgbClr val="C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1800" i="1" spc="-1">
                                <a:solidFill>
                                  <a:srgbClr val="C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Ψ</m:t>
                            </m:r>
                            <m:r>
                              <a:rPr lang="en-US" sz="1800" i="1" spc="-1">
                                <a:solidFill>
                                  <a:srgbClr val="C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1800" b="1" i="1" spc="-1">
                                <a:solidFill>
                                  <a:srgbClr val="C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  <m:r>
                              <a:rPr lang="en-US" sz="1800" b="1" i="1" spc="-1">
                                <a:solidFill>
                                  <a:srgbClr val="C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1800" b="1" i="1" spc="-1">
                                <a:solidFill>
                                  <a:srgbClr val="C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𝒓</m:t>
                            </m:r>
                            <m:r>
                              <a:rPr lang="en-US" sz="1800" i="1" spc="-1">
                                <a:solidFill>
                                  <a:srgbClr val="C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1800" i="1" spc="-1">
                            <a:solidFill>
                              <a:srgbClr val="C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281652C-BF93-9C38-7940-0A6546B87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9113" y="1681065"/>
                <a:ext cx="1673526" cy="369332"/>
              </a:xfrm>
              <a:prstGeom prst="rect">
                <a:avLst/>
              </a:prstGeom>
              <a:blipFill>
                <a:blip r:embed="rId7"/>
                <a:stretch>
                  <a:fillRect l="-290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Left 7">
            <a:extLst>
              <a:ext uri="{FF2B5EF4-FFF2-40B4-BE49-F238E27FC236}">
                <a16:creationId xmlns:a16="http://schemas.microsoft.com/office/drawing/2014/main" id="{4D91C678-48B0-D099-C907-928A949F4582}"/>
              </a:ext>
            </a:extLst>
          </p:cNvPr>
          <p:cNvSpPr/>
          <p:nvPr/>
        </p:nvSpPr>
        <p:spPr>
          <a:xfrm rot="19473625">
            <a:off x="4767294" y="3962715"/>
            <a:ext cx="1540838" cy="47445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81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3902A-9993-A66C-724B-60C3EE648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0" y="216536"/>
            <a:ext cx="10515600" cy="91503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Deblurring Technique: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435806-B28A-8174-1BE7-7732F558D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865" y="2154022"/>
            <a:ext cx="5749289" cy="21731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0B9D95-BDC7-9552-6BA9-2E9723B98769}"/>
              </a:ext>
            </a:extLst>
          </p:cNvPr>
          <p:cNvSpPr txBox="1"/>
          <p:nvPr/>
        </p:nvSpPr>
        <p:spPr>
          <a:xfrm>
            <a:off x="3317132" y="4105072"/>
            <a:ext cx="554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dirty="0">
                <a:solidFill>
                  <a:srgbClr val="595959"/>
                </a:solidFill>
                <a:effectLst/>
                <a:latin typeface="Helvetica" panose="020B0604020202020204" pitchFamily="34" charset="0"/>
              </a:rPr>
              <a:t>DOI: 10.1109/ELINFOCOM.2016.7562935</a:t>
            </a:r>
            <a:endParaRPr lang="en-US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A846B3-EF87-1C2E-13E8-29D21A9FC5DF}"/>
              </a:ext>
            </a:extLst>
          </p:cNvPr>
          <p:cNvSpPr txBox="1"/>
          <p:nvPr/>
        </p:nvSpPr>
        <p:spPr>
          <a:xfrm>
            <a:off x="2512978" y="1953967"/>
            <a:ext cx="1718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Original image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66F9B1-3E4B-FEEC-6C7F-C81651A43463}"/>
              </a:ext>
            </a:extLst>
          </p:cNvPr>
          <p:cNvSpPr txBox="1"/>
          <p:nvPr/>
        </p:nvSpPr>
        <p:spPr>
          <a:xfrm>
            <a:off x="4927059" y="1806586"/>
            <a:ext cx="1718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Optical System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5F6C6E-B60D-9A0F-324C-472E9D5043C1}"/>
              </a:ext>
            </a:extLst>
          </p:cNvPr>
          <p:cNvSpPr txBox="1"/>
          <p:nvPr/>
        </p:nvSpPr>
        <p:spPr>
          <a:xfrm>
            <a:off x="7143346" y="1833970"/>
            <a:ext cx="171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Blurred image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47BE10-86F6-BA0E-A91A-D76BC22843C0}"/>
              </a:ext>
            </a:extLst>
          </p:cNvPr>
          <p:cNvSpPr txBox="1"/>
          <p:nvPr/>
        </p:nvSpPr>
        <p:spPr>
          <a:xfrm>
            <a:off x="474453" y="4873556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Deblurring: - Technique to restore the original image</a:t>
            </a:r>
          </a:p>
          <a:p>
            <a:r>
              <a:rPr lang="en-US" sz="2400" dirty="0">
                <a:solidFill>
                  <a:srgbClr val="002060"/>
                </a:solidFill>
              </a:rPr>
              <a:t>                      - Originally developed in Optics </a:t>
            </a:r>
          </a:p>
          <a:p>
            <a:r>
              <a:rPr lang="en-US" sz="2400" dirty="0">
                <a:solidFill>
                  <a:srgbClr val="002060"/>
                </a:solidFill>
              </a:rPr>
              <a:t>	         - Use Richardson-Lucy (RL) Algorithm, derived from Bayesian Theory</a:t>
            </a:r>
          </a:p>
        </p:txBody>
      </p:sp>
    </p:spTree>
    <p:extLst>
      <p:ext uri="{BB962C8B-B14F-4D97-AF65-F5344CB8AC3E}">
        <p14:creationId xmlns:p14="http://schemas.microsoft.com/office/powerpoint/2010/main" val="167454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D48E8-EEDF-4723-8B71-849E66A9C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894" y="0"/>
            <a:ext cx="10515600" cy="847855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Application of Deblurring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04DFAE-8DA0-4101-AF4B-51E14840B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2" y="907993"/>
            <a:ext cx="5883060" cy="19804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7FBB197-4BAE-4744-B355-C80035508AB7}"/>
              </a:ext>
            </a:extLst>
          </p:cNvPr>
          <p:cNvSpPr txBox="1"/>
          <p:nvPr/>
        </p:nvSpPr>
        <p:spPr>
          <a:xfrm>
            <a:off x="129274" y="2938698"/>
            <a:ext cx="6111769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Source: https://doi.org/10.1016/j.matpr.2020.11.076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B9C065-083E-4330-845F-5EEE089E29D3}"/>
              </a:ext>
            </a:extLst>
          </p:cNvPr>
          <p:cNvSpPr txBox="1"/>
          <p:nvPr/>
        </p:nvSpPr>
        <p:spPr>
          <a:xfrm>
            <a:off x="413641" y="672265"/>
            <a:ext cx="4161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1. Deblurring in optical image processing 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09A9A91-3D5E-92D3-CC5C-D68987E575FF}"/>
              </a:ext>
            </a:extLst>
          </p:cNvPr>
          <p:cNvGrpSpPr/>
          <p:nvPr/>
        </p:nvGrpSpPr>
        <p:grpSpPr>
          <a:xfrm>
            <a:off x="7712240" y="3466908"/>
            <a:ext cx="3308567" cy="2557576"/>
            <a:chOff x="8385110" y="1594860"/>
            <a:chExt cx="3539407" cy="418797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4675DB7-D093-0081-C155-655A8775141D}"/>
                </a:ext>
              </a:extLst>
            </p:cNvPr>
            <p:cNvGrpSpPr/>
            <p:nvPr/>
          </p:nvGrpSpPr>
          <p:grpSpPr>
            <a:xfrm>
              <a:off x="8385110" y="1594860"/>
              <a:ext cx="3352800" cy="3259706"/>
              <a:chOff x="4419600" y="2365409"/>
              <a:chExt cx="3352800" cy="3259706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871379A4-BFCB-231F-BBE0-84259D55A44E}"/>
                  </a:ext>
                </a:extLst>
              </p:cNvPr>
              <p:cNvGrpSpPr/>
              <p:nvPr/>
            </p:nvGrpSpPr>
            <p:grpSpPr>
              <a:xfrm>
                <a:off x="4419600" y="2365409"/>
                <a:ext cx="3352800" cy="3259706"/>
                <a:chOff x="4419600" y="2365409"/>
                <a:chExt cx="3352800" cy="3259706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610FF108-7889-6BE3-D72B-9BBB7AE6341B}"/>
                    </a:ext>
                  </a:extLst>
                </p:cNvPr>
                <p:cNvGrpSpPr/>
                <p:nvPr/>
              </p:nvGrpSpPr>
              <p:grpSpPr>
                <a:xfrm>
                  <a:off x="4419600" y="2365409"/>
                  <a:ext cx="3352800" cy="2644444"/>
                  <a:chOff x="4419600" y="2365409"/>
                  <a:chExt cx="3352800" cy="2644444"/>
                </a:xfrm>
              </p:grpSpPr>
              <p:pic>
                <p:nvPicPr>
                  <p:cNvPr id="25" name="Picture 2">
                    <a:extLst>
                      <a:ext uri="{FF2B5EF4-FFF2-40B4-BE49-F238E27FC236}">
                        <a16:creationId xmlns:a16="http://schemas.microsoft.com/office/drawing/2014/main" id="{6D49742A-8259-12DD-6BB8-B3A33A8CF75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419600" y="2365409"/>
                    <a:ext cx="3352800" cy="223837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cxnSp>
                <p:nvCxnSpPr>
                  <p:cNvPr id="26" name="Straight Connector 25">
                    <a:extLst>
                      <a:ext uri="{FF2B5EF4-FFF2-40B4-BE49-F238E27FC236}">
                        <a16:creationId xmlns:a16="http://schemas.microsoft.com/office/drawing/2014/main" id="{CB3C5ECD-548F-9F74-B606-782FC95D2CCB}"/>
                      </a:ext>
                    </a:extLst>
                  </p:cNvPr>
                  <p:cNvCxnSpPr/>
                  <p:nvPr/>
                </p:nvCxnSpPr>
                <p:spPr>
                  <a:xfrm>
                    <a:off x="6096000" y="4208106"/>
                    <a:ext cx="0" cy="457200"/>
                  </a:xfrm>
                  <a:prstGeom prst="line">
                    <a:avLst/>
                  </a:prstGeom>
                  <a:ln w="5715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>
                    <a:extLst>
                      <a:ext uri="{FF2B5EF4-FFF2-40B4-BE49-F238E27FC236}">
                        <a16:creationId xmlns:a16="http://schemas.microsoft.com/office/drawing/2014/main" id="{A61D5D86-6D0A-C1A3-D5EA-54EA1F73C1A3}"/>
                      </a:ext>
                    </a:extLst>
                  </p:cNvPr>
                  <p:cNvCxnSpPr/>
                  <p:nvPr/>
                </p:nvCxnSpPr>
                <p:spPr>
                  <a:xfrm>
                    <a:off x="5701004" y="4208106"/>
                    <a:ext cx="0" cy="457200"/>
                  </a:xfrm>
                  <a:prstGeom prst="line">
                    <a:avLst/>
                  </a:prstGeom>
                  <a:ln w="571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049EFBC-9F29-D969-F12B-54B1F462F230}"/>
                      </a:ext>
                    </a:extLst>
                  </p:cNvPr>
                  <p:cNvSpPr txBox="1"/>
                  <p:nvPr/>
                </p:nvSpPr>
                <p:spPr>
                  <a:xfrm>
                    <a:off x="5903171" y="4548188"/>
                    <a:ext cx="137781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>
                        <a:solidFill>
                          <a:srgbClr val="663300"/>
                        </a:solidFill>
                      </a:rPr>
                      <a:t>E</a:t>
                    </a:r>
                    <a:r>
                      <a:rPr lang="en-US" sz="2400" b="1" baseline="-25000" dirty="0">
                        <a:solidFill>
                          <a:srgbClr val="663300"/>
                        </a:solidFill>
                      </a:rPr>
                      <a:t>produced</a:t>
                    </a:r>
                  </a:p>
                </p:txBody>
              </p:sp>
            </p:grp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ADAE8E9-1F32-3397-6FAE-4FC0E5B3B8AC}"/>
                    </a:ext>
                  </a:extLst>
                </p:cNvPr>
                <p:cNvSpPr txBox="1"/>
                <p:nvPr/>
              </p:nvSpPr>
              <p:spPr>
                <a:xfrm>
                  <a:off x="4799047" y="4415569"/>
                  <a:ext cx="1165992" cy="12095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E</a:t>
                  </a:r>
                  <a:r>
                    <a:rPr lang="en-US" sz="2400" b="1" baseline="-250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detected</a:t>
                  </a:r>
                </a:p>
                <a:p>
                  <a:endParaRPr lang="en-US" dirty="0"/>
                </a:p>
              </p:txBody>
            </p:sp>
          </p:grp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AFD7714-2B55-8ECF-8E8B-39A9230AB4C4}"/>
                  </a:ext>
                </a:extLst>
              </p:cNvPr>
              <p:cNvCxnSpPr/>
              <p:nvPr/>
            </p:nvCxnSpPr>
            <p:spPr>
              <a:xfrm>
                <a:off x="6382139" y="4208106"/>
                <a:ext cx="0" cy="45720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481511D-AEA9-0C68-2945-A029057DA6A1}"/>
                </a:ext>
              </a:extLst>
            </p:cNvPr>
            <p:cNvSpPr txBox="1"/>
            <p:nvPr/>
          </p:nvSpPr>
          <p:spPr>
            <a:xfrm>
              <a:off x="8490858" y="4767171"/>
              <a:ext cx="34336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/>
                  </a:solidFill>
                </a:rPr>
                <a:t>Schematic description of prob. density of energy measurements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068F94F-ED30-AF5E-D0E1-085822FFB678}"/>
                  </a:ext>
                </a:extLst>
              </p:cNvPr>
              <p:cNvSpPr txBox="1"/>
              <p:nvPr/>
            </p:nvSpPr>
            <p:spPr>
              <a:xfrm>
                <a:off x="129274" y="3427300"/>
                <a:ext cx="7416502" cy="32233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b="0" i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Detector efficiency </a:t>
                </a:r>
                <a14:m>
                  <m:oMath xmlns:m="http://schemas.openxmlformats.org/officeDocument/2006/math">
                    <m:r>
                      <a:rPr lang="el-GR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𝜀</m:t>
                    </m:r>
                  </m:oMath>
                </a14:m>
                <a:r>
                  <a:rPr lang="el-GR" b="0" i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b="0" i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measured particle number,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b="0" i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actual number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≃</m:t>
                    </m:r>
                    <m:r>
                      <a:rPr lang="el-GR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𝜀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b="0" i="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b="0" i="0" dirty="0">
                    <a:solidFill>
                      <a:srgbClr val="00B05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robabilistically</a:t>
                </a:r>
                <a:r>
                  <a:rPr lang="en-US" b="0" i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=∫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𝑑</m:t>
                    </m:r>
                    <m:sSubSup>
                      <m:sSub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’</m:t>
                        </m:r>
                      </m:sup>
                    </m:sSubSup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b>
                    </m:sSub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sSubSup>
                      <m:sSub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’</m:t>
                        </m:r>
                      </m:sup>
                    </m:sSubSup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</m:sub>
                          <m:sup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’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b="0" i="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0" indent="0">
                  <a:buNone/>
                </a:pPr>
                <a:endParaRPr lang="en-US" b="0" i="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b="0" i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b="0" i="1" dirty="0" err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b>
                    </m:sSub>
                    <m:r>
                      <a:rPr lang="el-GR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sSubSup>
                      <m:sSubSup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b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’</m:t>
                        </m:r>
                      </m:sup>
                    </m:sSubSup>
                    <m:r>
                      <a:rPr lang="el-GR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l-GR" b="0" i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:r>
                  <a:rPr lang="en-US" b="0" i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probability to measure particle </a:t>
                </a:r>
              </a:p>
              <a:p>
                <a:pPr marL="0" indent="0">
                  <a:buNone/>
                </a:pPr>
                <a:r>
                  <a:rPr lang="en-US" b="0" i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characteristic to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l-GR" b="0" i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i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when it is actually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’</m:t>
                        </m:r>
                      </m:sup>
                    </m:sSubSup>
                  </m:oMath>
                </a14:m>
                <a:endParaRPr lang="en-US" b="0" i="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br>
                  <a:rPr lang="el-GR" b="0" i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b="0" i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Optical terminology: H - blurring or transfer m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atrix/ Response Matrix</a:t>
                </a:r>
                <a:r>
                  <a:rPr lang="en-US" b="0" i="0" dirty="0">
                    <a:solidFill>
                      <a:srgbClr val="5D6879"/>
                    </a:solidFill>
                    <a:effectLst/>
                    <a:latin typeface="Arial" panose="020B0604020202020204" pitchFamily="34" charset="0"/>
                  </a:rPr>
                  <a:t>.</a:t>
                </a:r>
                <a:br>
                  <a:rPr lang="en-US" b="0" i="0" dirty="0">
                    <a:solidFill>
                      <a:srgbClr val="5D6879"/>
                    </a:solidFill>
                    <a:effectLst/>
                    <a:latin typeface="Lato" panose="020F0502020204030203" pitchFamily="34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068F94F-ED30-AF5E-D0E1-085822FFB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74" y="3427300"/>
                <a:ext cx="7416502" cy="3223383"/>
              </a:xfrm>
              <a:prstGeom prst="rect">
                <a:avLst/>
              </a:prstGeom>
              <a:blipFill>
                <a:blip r:embed="rId4"/>
                <a:stretch>
                  <a:fillRect l="-657" t="-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025A873-F375-C25D-577F-DECB8C0FD6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3510" y="723093"/>
            <a:ext cx="3134130" cy="20544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435985-0C5F-076E-0CF3-DCE45DE63A4A}"/>
              </a:ext>
            </a:extLst>
          </p:cNvPr>
          <p:cNvSpPr txBox="1"/>
          <p:nvPr/>
        </p:nvSpPr>
        <p:spPr>
          <a:xfrm>
            <a:off x="9366524" y="974547"/>
            <a:ext cx="226225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Before and after deblurring of image of lunar crater Copernicus</a:t>
            </a:r>
          </a:p>
          <a:p>
            <a:r>
              <a:rPr lang="en-US" dirty="0"/>
              <a:t>https://en.wikipedia.org/ wiki/Deconvolution</a:t>
            </a:r>
          </a:p>
        </p:txBody>
      </p:sp>
    </p:spTree>
    <p:extLst>
      <p:ext uri="{BB962C8B-B14F-4D97-AF65-F5344CB8AC3E}">
        <p14:creationId xmlns:p14="http://schemas.microsoft.com/office/powerpoint/2010/main" val="3351184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2B76-D31E-4A11-B385-76472BFF5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78" y="75876"/>
            <a:ext cx="10515600" cy="829193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Richardson-Lucy (RL) Algorithm for deblurring</a:t>
            </a:r>
            <a:br>
              <a:rPr lang="en-US" b="1" dirty="0">
                <a:solidFill>
                  <a:srgbClr val="0070C0"/>
                </a:solidFill>
              </a:rPr>
            </a:br>
            <a:endParaRPr lang="en-US" sz="36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5A6B92-0341-4F2E-85FC-0374ED45BF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1178" y="569343"/>
                <a:ext cx="6418912" cy="6092714"/>
              </a:xfrm>
              <a:ln w="38100">
                <a:solidFill>
                  <a:schemeClr val="tx2"/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Blurred/Measured function,   </a:t>
                </a:r>
                <a:r>
                  <a:rPr lang="en-US" sz="2400" dirty="0">
                    <a:solidFill>
                      <a:srgbClr val="C00000"/>
                    </a:solidFill>
                  </a:rPr>
                  <a:t>Forward relation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C00000"/>
                            </a:solidFill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400" dirty="0"/>
                  <a:t>  or</a:t>
                </a:r>
              </a:p>
              <a:p>
                <a:pPr marL="0" indent="0">
                  <a:buNone/>
                </a:pPr>
                <a:r>
                  <a:rPr lang="en-US" sz="2400" dirty="0"/>
                  <a:t>H is a transfer matrix (TM)/response Matrix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/>
                  <a:t>RL-algorithm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/>
                  <a:t>Solves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( true function ) </a:t>
                </a:r>
                <a:r>
                  <a:rPr lang="en-US" sz="2400" dirty="0"/>
                  <a:t>iteratively</a:t>
                </a:r>
              </a:p>
              <a:p>
                <a:pPr>
                  <a:buFontTx/>
                  <a:buChar char="-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𝑗𝑖</m:t>
                                </m:r>
                              </m:sub>
                            </m:sSub>
                          </m:e>
                        </m:nary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         </m:t>
                    </m:r>
                    <m:sSubSup>
                      <m:sSubSup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sup>
                    </m:sSubSup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</m:num>
                          <m:den>
                            <m:sSubSup>
                              <m:sSubSupPr>
                                <m:ctrlP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  <m:sup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bSup>
                          </m:den>
                        </m:f>
                      </m:e>
                    </m:nary>
                    <m:sSub>
                      <m:sSub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𝒋𝒊</m:t>
                        </m:r>
                      </m:sub>
                    </m:sSub>
                    <m:sSubSup>
                      <m:sSubSup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bSup>
                  </m:oMath>
                </a14:m>
                <a:r>
                  <a:rPr lang="en-US" sz="2400" b="1" dirty="0">
                    <a:solidFill>
                      <a:srgbClr val="0070C0"/>
                    </a:solidFill>
                  </a:rPr>
                  <a:t> </a:t>
                </a:r>
                <a:endParaRPr lang="en-US" sz="2400" b="1" dirty="0"/>
              </a:p>
              <a:p>
                <a:pPr marL="0" indent="0">
                  <a:buNone/>
                </a:pPr>
                <a:r>
                  <a:rPr lang="en-US" sz="2400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𝑗𝑖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W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j</m:t>
                                </m:r>
                              </m:sub>
                            </m:sSub>
                            <m:r>
                              <a:rPr lang="en-US" sz="240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  </m:t>
                        </m:r>
                      </m:den>
                    </m:f>
                  </m:oMath>
                </a14:m>
                <a:r>
                  <a:rPr lang="en-US" sz="2400" dirty="0"/>
                  <a:t>, normalized TM 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en-US" sz="2400" dirty="0"/>
              </a:p>
              <a:p>
                <a:r>
                  <a:rPr lang="en-US" sz="2400" dirty="0"/>
                  <a:t>n = number of iterations 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, guess i.e.,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=1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</m:oMath>
                </a14:m>
                <a:r>
                  <a:rPr lang="en-US" sz="2400" dirty="0"/>
                  <a:t> are kept positive </a:t>
                </a:r>
              </a:p>
              <a:p>
                <a:pPr marL="0" indent="0">
                  <a:buNone/>
                </a:pPr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5A6B92-0341-4F2E-85FC-0374ED45BF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178" y="569343"/>
                <a:ext cx="6418912" cy="6092714"/>
              </a:xfrm>
              <a:blipFill>
                <a:blip r:embed="rId2"/>
                <a:stretch>
                  <a:fillRect l="-1229" t="-2584"/>
                </a:stretch>
              </a:blipFill>
              <a:ln w="381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EDA1F0-CF23-8145-8044-32C55CFC3326}"/>
              </a:ext>
            </a:extLst>
          </p:cNvPr>
          <p:cNvSpPr txBox="1">
            <a:spLocks/>
          </p:cNvSpPr>
          <p:nvPr/>
        </p:nvSpPr>
        <p:spPr>
          <a:xfrm>
            <a:off x="6837747" y="5248469"/>
            <a:ext cx="5223075" cy="1609531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Nzabahimana, P., et al.  </a:t>
            </a: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</a:rPr>
              <a:t>Phys. Rev. C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107.6 (2023): 064315.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W. H. Richardson,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JoSA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62, 55 (1972)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L. B. Lucy, the Astronomical journal 79, 745 (1974)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P.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Danielewicz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and M.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Kurata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-Nishimura, Physical Review C 105, 034608 (2022)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DF9758-3EF0-7410-B4CD-0536A707B3AF}"/>
                  </a:ext>
                </a:extLst>
              </p:cNvPr>
              <p:cNvSpPr txBox="1"/>
              <p:nvPr/>
            </p:nvSpPr>
            <p:spPr>
              <a:xfrm>
                <a:off x="6658347" y="585891"/>
                <a:ext cx="5354254" cy="4572598"/>
              </a:xfrm>
              <a:prstGeom prst="rect">
                <a:avLst/>
              </a:prstGeom>
              <a:noFill/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endParaRPr lang="en-US" sz="2400" dirty="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Cambria Math" panose="02040503050406030204" pitchFamily="18" charset="0"/>
                  </a:rPr>
                  <a:t>Add a noise term on the blurring model</a:t>
                </a: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</m:e>
                    </m:nary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 dirty="0" err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 err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400" i="1" dirty="0" err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sz="2400" dirty="0"/>
                              <m:t> </m:t>
                            </m:r>
                          </m:e>
                        </m:nary>
                      </m:e>
                    </m:d>
                  </m:oMath>
                </a14:m>
                <a:r>
                  <a:rPr lang="en-US" sz="2400" b="0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b="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2400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noise model</a:t>
                </a:r>
              </a:p>
              <a:p>
                <a:pPr marL="0" indent="0">
                  <a:buNone/>
                </a:pPr>
                <a:endParaRPr lang="en-US" sz="2400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0" dirty="0">
                    <a:latin typeface="Cambria Math" panose="02040503050406030204" pitchFamily="18" charset="0"/>
                  </a:rPr>
                  <a:t>RL</a:t>
                </a:r>
                <a:r>
                  <a:rPr lang="en-US" sz="2400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400" b="0" dirty="0">
                    <a:latin typeface="Cambria Math" panose="02040503050406030204" pitchFamily="18" charset="0"/>
                  </a:rPr>
                  <a:t>algorithm becomes   </a:t>
                </a:r>
              </a:p>
              <a:p>
                <a:pPr marL="0" indent="0">
                  <a:buNone/>
                </a:pPr>
                <a:r>
                  <a:rPr lang="en-US" sz="2400" b="0" dirty="0">
                    <a:latin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num>
                          <m:den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bSup>
                          </m:den>
                        </m:f>
                      </m:e>
                    </m:nary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    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                                        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DF9758-3EF0-7410-B4CD-0536A707B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347" y="585891"/>
                <a:ext cx="5354254" cy="4572598"/>
              </a:xfrm>
              <a:prstGeom prst="rect">
                <a:avLst/>
              </a:prstGeom>
              <a:blipFill>
                <a:blip r:embed="rId3"/>
                <a:stretch>
                  <a:fillRect l="-1356" r="-452"/>
                </a:stretch>
              </a:blipFill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00A8CE86-A03E-F0F4-3F93-F991BD5E1D2E}"/>
              </a:ext>
            </a:extLst>
          </p:cNvPr>
          <p:cNvSpPr/>
          <p:nvPr/>
        </p:nvSpPr>
        <p:spPr>
          <a:xfrm>
            <a:off x="4581454" y="3496008"/>
            <a:ext cx="150099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Backward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49FF21-9E32-AF97-0688-02090F912232}"/>
              </a:ext>
            </a:extLst>
          </p:cNvPr>
          <p:cNvSpPr/>
          <p:nvPr/>
        </p:nvSpPr>
        <p:spPr>
          <a:xfrm>
            <a:off x="905100" y="3357643"/>
            <a:ext cx="2913345" cy="76411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8D46722-D0DC-1AE8-A6CD-395EAE627E16}"/>
              </a:ext>
            </a:extLst>
          </p:cNvPr>
          <p:cNvSpPr/>
          <p:nvPr/>
        </p:nvSpPr>
        <p:spPr>
          <a:xfrm>
            <a:off x="3818445" y="3615700"/>
            <a:ext cx="966159" cy="2178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F871F9E5-BFB8-2EFD-AE9C-5A436A59C6B4}"/>
                  </a:ext>
                </a:extLst>
              </p:cNvPr>
              <p:cNvSpPr/>
              <p:nvPr/>
            </p:nvSpPr>
            <p:spPr>
              <a:xfrm>
                <a:off x="2595652" y="1024761"/>
                <a:ext cx="3648974" cy="457200"/>
              </a:xfrm>
              <a:prstGeom prst="round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 dirty="0" err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 dirty="0" err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</a:rPr>
                        <m:t>𝑑</m:t>
                      </m:r>
                      <m:sSubSup>
                        <m:sSubSupPr>
                          <m:ctrlP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i="1" dirty="0" err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i="1" dirty="0" err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’</m:t>
                          </m:r>
                        </m:sup>
                      </m:sSubSup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𝐻</m:t>
                      </m:r>
                      <m:d>
                        <m:dPr>
                          <m:ctrlP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 err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 dirty="0" err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 dirty="0" err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sub>
                          </m:sSub>
                        </m:e>
                        <m:e>
                          <m:sSubSup>
                            <m:sSubSupPr>
                              <m:ctrlP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i="1" dirty="0" err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 dirty="0" err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’</m:t>
                              </m:r>
                            </m:sup>
                          </m:sSubSup>
                        </m:e>
                      </m:d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𝐹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i="1" dirty="0" err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 dirty="0" err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’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F871F9E5-BFB8-2EFD-AE9C-5A436A59C6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652" y="1024761"/>
                <a:ext cx="3648974" cy="457200"/>
              </a:xfrm>
              <a:prstGeom prst="roundRect">
                <a:avLst/>
              </a:prstGeom>
              <a:blipFill>
                <a:blip r:embed="rId4"/>
                <a:stretch>
                  <a:fillRect b="-3750"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0707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128258</TotalTime>
  <Words>2033</Words>
  <Application>Microsoft Office PowerPoint</Application>
  <PresentationFormat>Widescreen</PresentationFormat>
  <Paragraphs>250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-apple-system</vt:lpstr>
      <vt:lpstr>Arial</vt:lpstr>
      <vt:lpstr>Arial</vt:lpstr>
      <vt:lpstr>Calibri</vt:lpstr>
      <vt:lpstr>Calibri Light</vt:lpstr>
      <vt:lpstr>Cambria Math</vt:lpstr>
      <vt:lpstr>Helvetica</vt:lpstr>
      <vt:lpstr>Lato</vt:lpstr>
      <vt:lpstr>NexusSans</vt:lpstr>
      <vt:lpstr>Source Sans Pro</vt:lpstr>
      <vt:lpstr>System Font Regular</vt:lpstr>
      <vt:lpstr>Times New Roman</vt:lpstr>
      <vt:lpstr>Wingdings</vt:lpstr>
      <vt:lpstr>Office Theme</vt:lpstr>
      <vt:lpstr>            Source Function from Two-particle Correlation via Deblurring   Pierre NZABAHIMANA    </vt:lpstr>
      <vt:lpstr>Outlines</vt:lpstr>
      <vt:lpstr> Particle Correlations in Heavy-Ion Collision</vt:lpstr>
      <vt:lpstr> Particle Correlation Functions (CF) </vt:lpstr>
      <vt:lpstr>Source Function (SF)</vt:lpstr>
      <vt:lpstr>PowerPoint Presentation</vt:lpstr>
      <vt:lpstr>Deblurring Technique: overview</vt:lpstr>
      <vt:lpstr> Application of Deblurring </vt:lpstr>
      <vt:lpstr>Richardson-Lucy (RL) Algorithm for deblurring </vt:lpstr>
      <vt:lpstr> RL algorithm for source function</vt:lpstr>
      <vt:lpstr>PowerPoint Presentation</vt:lpstr>
      <vt:lpstr>PowerPoint Presentation</vt:lpstr>
      <vt:lpstr>PowerPoint Presentation</vt:lpstr>
      <vt:lpstr>Transport model, Boltzmann-Uehling-Uhlenbeck BUU </vt:lpstr>
      <vt:lpstr>P-P correlation from BUU and Deblurring</vt:lpstr>
      <vt:lpstr>Addition of a tail (correction ) to  BUU source</vt:lpstr>
      <vt:lpstr>P-P correlations function: BUU and RL algorithm </vt:lpstr>
      <vt:lpstr>Summary</vt:lpstr>
      <vt:lpstr>Thank you for your attention !!!</vt:lpstr>
      <vt:lpstr>P-P source deformation: Quadrupole component of the P-P source</vt:lpstr>
      <vt:lpstr>PowerPoint Presentation</vt:lpstr>
      <vt:lpstr>The source function from BUU: Results Proton- Proton </vt:lpstr>
      <vt:lpstr>High resolution in source function</vt:lpstr>
      <vt:lpstr>Chi-square minimization for q and source resolution</vt:lpstr>
      <vt:lpstr>Baye’s theory for deblurring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Particles Correlation Functions in Heavy-Ion Collisions  2nd Committee meeting:  Pierre NZABAHIMANA</dc:title>
  <dc:creator>Nzabahimana, Pierre</dc:creator>
  <cp:lastModifiedBy>nzabahimana Pierre</cp:lastModifiedBy>
  <cp:revision>143</cp:revision>
  <dcterms:created xsi:type="dcterms:W3CDTF">2020-07-21T13:49:10Z</dcterms:created>
  <dcterms:modified xsi:type="dcterms:W3CDTF">2023-11-30T16:58:26Z</dcterms:modified>
</cp:coreProperties>
</file>