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9" r:id="rId5"/>
    <p:sldId id="257" r:id="rId6"/>
    <p:sldId id="258" r:id="rId7"/>
    <p:sldId id="26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517BD-15AB-A7FC-D3FA-2E7B7589C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6970C8D-CCA5-5A34-C6A3-620976921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737CC2-3570-21CB-5430-AA1BF925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E75B-084A-4131-8A05-247607B7F286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40C6F3-DB39-0645-D056-78234BAC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02415-5DAB-B18C-225A-24C09B52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4C8-C62F-4FC7-8A62-990413FD4B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98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B425C7-6840-BF43-5D4C-E8C98F29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744491-5292-B017-3177-CC9714853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CA8A9D-746B-ADEF-C8CF-77885579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E75B-084A-4131-8A05-247607B7F286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D56263-BF86-1D2D-9AB9-313DA69D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B48BA4-AEB8-6BF2-0B9C-F340D5B8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4C8-C62F-4FC7-8A62-990413FD4B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50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754FD9F-2BCE-26DA-DB8C-8D0FCC3DB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BCF4EC-02F6-0811-75CD-925102A7B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0EA7E0-3463-8675-FD7B-DED80B90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E75B-084A-4131-8A05-247607B7F286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7ED68C-072F-F6A7-C62B-1BCA5BAE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F48388-9604-47CC-0BF6-71CF98C8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4C8-C62F-4FC7-8A62-990413FD4B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16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18CBA6-9D16-B503-529F-F64D7344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6B3C05-F165-86B1-1886-8C9AF5D1C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14A904-71B3-5EDE-1327-5E3685A0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E75B-084A-4131-8A05-247607B7F286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556874-D307-E734-8B4F-800C6A79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298D17-FB1F-3CC2-288C-D92CA9EB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4C8-C62F-4FC7-8A62-990413FD4B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07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EDFFC0-FDCE-C54F-3BB6-4BE77E28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9204F0-A2E5-3611-BF8B-B45366066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52EB6F-D815-14A3-4093-B6038824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E75B-084A-4131-8A05-247607B7F286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AAB3D0-455A-52E7-3FEF-500052B83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5E4F20-B395-2EF8-DE5E-98FB11B3A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4C8-C62F-4FC7-8A62-990413FD4B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28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E66DEA-FB7F-DF54-AD1E-594E516C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59B085-B19A-722E-A7E1-86FB10426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D468FA-F1F2-4074-D90E-2EECCCA86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7DC6A6-7195-D650-E393-E63775F8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E75B-084A-4131-8A05-247607B7F286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4B46EA-DF05-ABD8-6C6F-C85BA02A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86CC0D-E242-0151-B506-46443AAB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4C8-C62F-4FC7-8A62-990413FD4B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55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14D2EA-21E3-0415-DB28-6C5A7A16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4FA826-74C9-56F6-640A-A71B5C94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BD519B-0480-9C46-D4AE-52B47622C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82765F8-CAED-12C8-F7A7-A65DDA518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D84B03-7EDD-6A1F-1530-9D0C130EF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869C3A9-6CC7-E22C-A3D4-051529AA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E75B-084A-4131-8A05-247607B7F286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783A42D-0D04-79AD-E3DB-8195E072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7AD124-AAE7-BD7B-9EC2-94934472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4C8-C62F-4FC7-8A62-990413FD4B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18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33CE0C-8809-0D1E-0683-7B726C27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5B12756-D15F-7E4D-4B8F-0A63E6D1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E75B-084A-4131-8A05-247607B7F286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8BD4DC-C0C1-13A7-6DAB-8CD30968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DDA113-FEEA-1808-BBB5-9ACB818A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4C8-C62F-4FC7-8A62-990413FD4B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34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CD57A99-CAD0-9D71-A9F0-285431A5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E75B-084A-4131-8A05-247607B7F286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E164934-9934-A974-E7B0-11692B7A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66377D-3E22-2388-6B40-68EA2613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4C8-C62F-4FC7-8A62-990413FD4B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45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CA1FE4-631C-91A6-F562-639DA9C7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32A7F2-F106-317C-ED27-D939F1692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1B362D-C334-BE44-4CC9-AA2697DDF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43D0B3-9BDD-E9D7-7447-8ACA5A13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E75B-084A-4131-8A05-247607B7F286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EEBE2E-545C-2201-E56B-E2981203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F24FCC-0F6A-FC8D-666D-5AAB6466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4C8-C62F-4FC7-8A62-990413FD4B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84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383E89-227C-3E9B-CA41-0E0D4D63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CA059C7-35FD-9898-5703-D4330E04C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835D6F-025D-A5BC-CADF-49F2AA842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B0BAFF-14F5-B571-EFEA-C05089D9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E75B-084A-4131-8A05-247607B7F286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EE305F-E855-53D9-55F9-B447F73B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FC273E-1D6F-93BC-C2E3-7C380E7B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4C8-C62F-4FC7-8A62-990413FD4B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89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12E022F-7A6F-3073-3468-54EDEA2C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7E33F4-76BA-E155-208A-71F403775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7142D3-BC27-8D09-3690-0055FFEDA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E75B-084A-4131-8A05-247607B7F286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B5EF39-429B-C00F-178B-07A0E0199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19BCF3-0D5C-E6D5-7780-34FF62945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A94C8-C62F-4FC7-8A62-990413FD4B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40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E9A7BC-EA8E-2660-7840-666F3E5D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C4A75C-450E-9918-2C56-28D2C795E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82A2785-89AE-F6E8-58DE-EF8AC0185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43" y="0"/>
            <a:ext cx="11952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3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AABB21-76F1-1D6A-F0FE-FC2BF5B40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486"/>
            <a:ext cx="9470571" cy="609600"/>
          </a:xfrm>
        </p:spPr>
        <p:txBody>
          <a:bodyPr>
            <a:noAutofit/>
          </a:bodyPr>
          <a:lstStyle/>
          <a:p>
            <a:r>
              <a:rPr lang="it-IT" sz="2400" dirty="0"/>
              <a:t>Dimensioni attuali Adapter = 54x58mm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099688A-DF19-86A4-9873-0EB6F3685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629" y="849086"/>
            <a:ext cx="5639942" cy="563994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FFAF512-9EB0-5C70-4B43-887F975ED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" y="1098314"/>
            <a:ext cx="4158157" cy="26488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819CAA2-7BF0-38D0-43C5-D86B6C694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6" y="3840162"/>
            <a:ext cx="4158156" cy="26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C48EF-69CD-CE7D-C15F-D34770EA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7FAA0C-2921-E24C-CE57-6C244BC22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46D6A7C-B069-4B00-1499-D6D9DDB36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13" y="0"/>
            <a:ext cx="11956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4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AABB21-76F1-1D6A-F0FE-FC2BF5B40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486"/>
            <a:ext cx="9470571" cy="609600"/>
          </a:xfrm>
        </p:spPr>
        <p:txBody>
          <a:bodyPr>
            <a:noAutofit/>
          </a:bodyPr>
          <a:lstStyle/>
          <a:p>
            <a:br>
              <a:rPr lang="it-IT" sz="2400" dirty="0"/>
            </a:br>
            <a:r>
              <a:rPr lang="it-IT" sz="2400" dirty="0"/>
              <a:t>Dimensioni nuova scheda  = 40 x 60mm (circa)?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FFAF512-9EB0-5C70-4B43-887F975ED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85" y="1098314"/>
            <a:ext cx="4158156" cy="26488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819CAA2-7BF0-38D0-43C5-D86B6C694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86" y="3840162"/>
            <a:ext cx="4158156" cy="264886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A254DBF-518A-2EB4-6EC9-732F01F6E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815" y="1282700"/>
            <a:ext cx="5757369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7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E80DFA-0B9F-F83B-5913-D16476CE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457201"/>
            <a:ext cx="4408530" cy="5932714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Per raddoppiare il numero dei canali riducendo le dimensioni a 40 x 60 bisogna rinunciare alla regolazione della </a:t>
            </a:r>
            <a:r>
              <a:rPr lang="it-IT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Vbias</a:t>
            </a: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ogni canale di regolazione </a:t>
            </a:r>
            <a:r>
              <a:rPr lang="it-IT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e’</a:t>
            </a: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composto da 12 componenti.</a:t>
            </a:r>
          </a:p>
          <a:p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 potrebbe sostituire il regolatore con un singolo interruttore ON-OFF(</a:t>
            </a:r>
            <a:r>
              <a:rPr lang="it-IT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mosfet</a:t>
            </a: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), ma difficilmente ci possono stare 64 </a:t>
            </a:r>
            <a:r>
              <a:rPr lang="it-IT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mosfet</a:t>
            </a: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 la relativa elettronica di pilotaggio.</a:t>
            </a:r>
          </a:p>
          <a:p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Ed inoltre il numero di </a:t>
            </a:r>
            <a:r>
              <a:rPr lang="it-IT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Vbias</a:t>
            </a: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possibili </a:t>
            </a:r>
            <a:r>
              <a:rPr lang="it-IT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e’</a:t>
            </a: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limitato dal numero di contatti del connettore fra ADAPTER e CARRIER.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E8DB6FC-205D-7C8B-79E2-D1CF7075E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101" y="457201"/>
            <a:ext cx="6771099" cy="45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0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D805E4-54C7-20C2-8EBD-149E255F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385" y="108890"/>
            <a:ext cx="5441399" cy="912162"/>
          </a:xfrm>
        </p:spPr>
        <p:txBody>
          <a:bodyPr/>
          <a:lstStyle/>
          <a:p>
            <a:r>
              <a:rPr lang="it-IT" dirty="0"/>
              <a:t>Regolatori «trimmer»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55BBC7A-ADDF-5965-37F1-B212D624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097" y="1021051"/>
            <a:ext cx="3326283" cy="2587109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741E560-4798-6762-C33C-E0B53D4B3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3057" y="3719998"/>
            <a:ext cx="4825559" cy="3029113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F269A90-8A50-D261-041D-24F65E042CAD}"/>
              </a:ext>
            </a:extLst>
          </p:cNvPr>
          <p:cNvSpPr txBox="1"/>
          <p:nvPr/>
        </p:nvSpPr>
        <p:spPr>
          <a:xfrm>
            <a:off x="498216" y="421779"/>
            <a:ext cx="5754169" cy="287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Ogni DAC LTC1665 regola 8 canali della </a:t>
            </a:r>
            <a:r>
              <a:rPr lang="it-IT" sz="1600" dirty="0" err="1"/>
              <a:t>Vbias</a:t>
            </a:r>
            <a:r>
              <a:rPr lang="it-IT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Per 64 canali servono 8 chip di dimensione 7x5 mm circa.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u="sng" dirty="0"/>
              <a:t>Questi DAC saranno disponibili solo da Marzo 2024..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Un eventuale sostituto </a:t>
            </a:r>
            <a:r>
              <a:rPr lang="it-IT" sz="1600" dirty="0" err="1"/>
              <a:t>puo’</a:t>
            </a:r>
            <a:r>
              <a:rPr lang="it-IT" sz="1600" dirty="0"/>
              <a:t> essere il LTC1660CGN (stesso contenitore ma 10 bit </a:t>
            </a:r>
            <a:r>
              <a:rPr lang="it-IT" sz="1600" dirty="0" err="1"/>
              <a:t>anziche</a:t>
            </a:r>
            <a:r>
              <a:rPr lang="it-IT" sz="1600" dirty="0"/>
              <a:t>’ 8) al costo di 12,45Euro </a:t>
            </a:r>
            <a:r>
              <a:rPr lang="it-IT" sz="1600" dirty="0" err="1"/>
              <a:t>c.u.</a:t>
            </a:r>
            <a:r>
              <a:rPr lang="it-IT" sz="1600" dirty="0"/>
              <a:t> x 100pz (293 pz in magazzino da MOUSER)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Un’alternativa diversa potrebbe essere AD5674RBCPZ-1, 16canali, 4x4mm LFCSP, 6055pz a stock MOUSER, 21,97Euro </a:t>
            </a:r>
            <a:r>
              <a:rPr lang="it-IT" sz="1600" dirty="0" err="1"/>
              <a:t>c.u.</a:t>
            </a:r>
            <a:r>
              <a:rPr lang="it-IT" sz="1600" dirty="0"/>
              <a:t> x 10pz.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68E6DA-E5C2-9911-DCBE-6D7ECA6B3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16" y="2705100"/>
            <a:ext cx="5267584" cy="40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6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9E6FC6-08EE-5030-7F57-FC54024D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/>
          <a:lstStyle/>
          <a:p>
            <a:r>
              <a:rPr lang="it-IT" dirty="0"/>
              <a:t>Connettore verso Carrier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C5841F-29F7-43B3-43B0-938988AE7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171"/>
            <a:ext cx="5257800" cy="5175704"/>
          </a:xfrm>
        </p:spPr>
        <p:txBody>
          <a:bodyPr>
            <a:normAutofit/>
          </a:bodyPr>
          <a:lstStyle/>
          <a:p>
            <a:r>
              <a:rPr lang="it-IT" sz="2400" dirty="0"/>
              <a:t>Connettore per </a:t>
            </a:r>
            <a:r>
              <a:rPr lang="it-IT" sz="2400" dirty="0" err="1"/>
              <a:t>Flat</a:t>
            </a:r>
            <a:r>
              <a:rPr lang="it-IT" sz="2400" dirty="0"/>
              <a:t> Printed Circuit?</a:t>
            </a:r>
          </a:p>
          <a:p>
            <a:r>
              <a:rPr lang="it-IT" sz="2400" dirty="0"/>
              <a:t>80 contatti pitch 0.4mm? </a:t>
            </a:r>
            <a:r>
              <a:rPr lang="it-IT" sz="2400" dirty="0">
                <a:sym typeface="Wingdings" panose="05000000000000000000" pitchFamily="2" charset="2"/>
              </a:rPr>
              <a:t> </a:t>
            </a:r>
            <a:r>
              <a:rPr lang="it-IT" sz="2400" dirty="0"/>
              <a:t>Ingombro 35.8mm</a:t>
            </a:r>
          </a:p>
          <a:p>
            <a:r>
              <a:rPr lang="it-IT" sz="2400" dirty="0"/>
              <a:t>Circuito FPC con conduttori da 0.1mm e contatti sfasati a passo 0.4mm.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B8CAD5F-BA5B-E869-CF61-49E25389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565" y="244475"/>
            <a:ext cx="5406435" cy="3886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53D86B8-2123-FDC4-34BC-1E0724AF5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7" y="3429000"/>
            <a:ext cx="8515389" cy="33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03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219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Tema di Office</vt:lpstr>
      <vt:lpstr>Presentazione standard di PowerPoint</vt:lpstr>
      <vt:lpstr>Dimensioni attuali Adapter = 54x58mm</vt:lpstr>
      <vt:lpstr>Presentazione standard di PowerPoint</vt:lpstr>
      <vt:lpstr> Dimensioni nuova scheda  = 40 x 60mm (circa)?</vt:lpstr>
      <vt:lpstr>Presentazione standard di PowerPoint</vt:lpstr>
      <vt:lpstr>Regolatori «trimmer»</vt:lpstr>
      <vt:lpstr>Connettore verso Carrier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Dimensioni attuali Adapter = 54x58mm</dc:title>
  <dc:creator>Roberto Malaguti</dc:creator>
  <cp:lastModifiedBy>Roberto Malaguti</cp:lastModifiedBy>
  <cp:revision>9</cp:revision>
  <dcterms:created xsi:type="dcterms:W3CDTF">2022-11-04T09:26:03Z</dcterms:created>
  <dcterms:modified xsi:type="dcterms:W3CDTF">2022-11-08T07:33:17Z</dcterms:modified>
</cp:coreProperties>
</file>