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72" r:id="rId2"/>
    <p:sldId id="265" r:id="rId3"/>
    <p:sldId id="4398" r:id="rId4"/>
    <p:sldId id="4400" r:id="rId5"/>
    <p:sldId id="4350" r:id="rId6"/>
    <p:sldId id="4399" r:id="rId7"/>
    <p:sldId id="4401" r:id="rId8"/>
    <p:sldId id="304" r:id="rId9"/>
    <p:sldId id="4411" r:id="rId10"/>
    <p:sldId id="4404" r:id="rId11"/>
    <p:sldId id="4413" r:id="rId12"/>
    <p:sldId id="4412" r:id="rId13"/>
    <p:sldId id="4414" r:id="rId14"/>
    <p:sldId id="4406" r:id="rId15"/>
    <p:sldId id="4421" r:id="rId16"/>
    <p:sldId id="4409" r:id="rId17"/>
    <p:sldId id="4407" r:id="rId18"/>
    <p:sldId id="4415" r:id="rId19"/>
    <p:sldId id="4408" r:id="rId20"/>
    <p:sldId id="4416" r:id="rId21"/>
    <p:sldId id="4418" r:id="rId22"/>
    <p:sldId id="273" r:id="rId23"/>
    <p:sldId id="4419" r:id="rId24"/>
    <p:sldId id="4417" r:id="rId25"/>
    <p:sldId id="4405" r:id="rId26"/>
    <p:sldId id="4410" r:id="rId27"/>
    <p:sldId id="4402" r:id="rId28"/>
    <p:sldId id="4392" r:id="rId29"/>
    <p:sldId id="4381" r:id="rId30"/>
    <p:sldId id="4377" r:id="rId31"/>
    <p:sldId id="4420" r:id="rId32"/>
    <p:sldId id="4391" r:id="rId33"/>
    <p:sldId id="4395" r:id="rId34"/>
    <p:sldId id="4396" r:id="rId35"/>
    <p:sldId id="435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3500"/>
    <a:srgbClr val="E31E23"/>
    <a:srgbClr val="E78083"/>
    <a:srgbClr val="FF9300"/>
    <a:srgbClr val="76D6FF"/>
    <a:srgbClr val="9C38FF"/>
    <a:srgbClr val="70AD47"/>
    <a:srgbClr val="5B9BD5"/>
    <a:srgbClr val="CFD5EA"/>
    <a:srgbClr val="4DC5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p:restoredTop sz="89662"/>
  </p:normalViewPr>
  <p:slideViewPr>
    <p:cSldViewPr snapToGrid="0">
      <p:cViewPr varScale="1">
        <p:scale>
          <a:sx n="110" d="100"/>
          <a:sy n="110"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antonellaliccardo/Dropbox/PCTO/VICO/PCTO-STATISTICHE-VICO_lavo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antonellaliccardo/Dropbox/PCTO/VICO/PCTO-STATISTICHE-VICO_lavo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6176138250727"/>
          <c:y val="9.4320467296015092E-2"/>
          <c:w val="0.65285219989364385"/>
          <c:h val="0.70712203008169983"/>
        </c:manualLayout>
      </c:layout>
      <c:barChart>
        <c:barDir val="bar"/>
        <c:grouping val="percentStacked"/>
        <c:varyColors val="1"/>
        <c:ser>
          <c:idx val="0"/>
          <c:order val="0"/>
          <c:tx>
            <c:v>Uomini</c:v>
          </c:tx>
          <c:spPr>
            <a:solidFill>
              <a:srgbClr val="002060"/>
            </a:solidFill>
            <a:ln cmpd="sng">
              <a:solidFill>
                <a:srgbClr val="000000"/>
              </a:solidFill>
            </a:ln>
          </c:spPr>
          <c:invertIfNegative val="1"/>
          <c:dLbls>
            <c:spPr>
              <a:noFill/>
              <a:ln>
                <a:noFill/>
              </a:ln>
              <a:effectLst/>
            </c:spPr>
            <c:txPr>
              <a:bodyPr/>
              <a:lstStyle/>
              <a:p>
                <a:pPr lvl="0">
                  <a:defRPr b="0" i="0">
                    <a:solidFill>
                      <a:schemeClr val="bg1"/>
                    </a:solidFil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COMPOSIZIONE!$A$5:$A$7</c:f>
              <c:strCache>
                <c:ptCount val="3"/>
                <c:pt idx="0">
                  <c:v>Componente Studentesca</c:v>
                </c:pt>
                <c:pt idx="1">
                  <c:v>Componente docente</c:v>
                </c:pt>
                <c:pt idx="2">
                  <c:v>Personale ATA</c:v>
                </c:pt>
              </c:strCache>
            </c:strRef>
          </c:cat>
          <c:val>
            <c:numRef>
              <c:f>COMPOSIZIONE!$E$5:$E$7</c:f>
              <c:numCache>
                <c:formatCode>0.0%</c:formatCode>
                <c:ptCount val="3"/>
                <c:pt idx="0">
                  <c:v>0.4018817204301075</c:v>
                </c:pt>
                <c:pt idx="1">
                  <c:v>0.23931623931623933</c:v>
                </c:pt>
                <c:pt idx="2">
                  <c:v>0.4</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3B1E-B149-BF19-53D7A66AB778}"/>
            </c:ext>
          </c:extLst>
        </c:ser>
        <c:ser>
          <c:idx val="1"/>
          <c:order val="1"/>
          <c:tx>
            <c:v>Donne</c:v>
          </c:tx>
          <c:spPr>
            <a:solidFill>
              <a:srgbClr val="F79646"/>
            </a:solidFill>
            <a:ln cmpd="sng">
              <a:solidFill>
                <a:srgbClr val="000000"/>
              </a:solidFill>
            </a:ln>
          </c:spPr>
          <c:invertIfNegative val="1"/>
          <c:dLbls>
            <c:spPr>
              <a:noFill/>
              <a:ln>
                <a:noFill/>
              </a:ln>
              <a:effectLst/>
            </c:spPr>
            <c:txPr>
              <a:bodyPr/>
              <a:lstStyle/>
              <a:p>
                <a:pPr lvl="0">
                  <a:defRPr b="0" i="0">
                    <a:solidFill>
                      <a:schemeClr val="bg1"/>
                    </a:solidFil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COMPOSIZIONE!$A$5:$A$7</c:f>
              <c:strCache>
                <c:ptCount val="3"/>
                <c:pt idx="0">
                  <c:v>Componente Studentesca</c:v>
                </c:pt>
                <c:pt idx="1">
                  <c:v>Componente docente</c:v>
                </c:pt>
                <c:pt idx="2">
                  <c:v>Personale ATA</c:v>
                </c:pt>
              </c:strCache>
            </c:strRef>
          </c:cat>
          <c:val>
            <c:numRef>
              <c:f>COMPOSIZIONE!$F$5:$F$7</c:f>
              <c:numCache>
                <c:formatCode>0.0%</c:formatCode>
                <c:ptCount val="3"/>
                <c:pt idx="0">
                  <c:v>0.5981182795698925</c:v>
                </c:pt>
                <c:pt idx="1">
                  <c:v>0.76068376068376065</c:v>
                </c:pt>
                <c:pt idx="2">
                  <c:v>0.6</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1-3B1E-B149-BF19-53D7A66AB778}"/>
            </c:ext>
          </c:extLst>
        </c:ser>
        <c:dLbls>
          <c:showLegendKey val="0"/>
          <c:showVal val="0"/>
          <c:showCatName val="0"/>
          <c:showSerName val="0"/>
          <c:showPercent val="0"/>
          <c:showBubbleSize val="0"/>
        </c:dLbls>
        <c:gapWidth val="150"/>
        <c:overlap val="100"/>
        <c:axId val="297985455"/>
        <c:axId val="1514224017"/>
      </c:barChart>
      <c:catAx>
        <c:axId val="297985455"/>
        <c:scaling>
          <c:orientation val="maxMin"/>
        </c:scaling>
        <c:delete val="0"/>
        <c:axPos val="l"/>
        <c:title>
          <c:tx>
            <c:rich>
              <a:bodyPr/>
              <a:lstStyle/>
              <a:p>
                <a:pPr lvl="0">
                  <a:defRPr b="0">
                    <a:solidFill>
                      <a:srgbClr val="000000"/>
                    </a:solidFill>
                    <a:latin typeface="+mn-lt"/>
                  </a:defRPr>
                </a:pPr>
                <a:endParaRPr lang="it-IT"/>
              </a:p>
            </c:rich>
          </c:tx>
          <c:overlay val="0"/>
        </c:title>
        <c:numFmt formatCode="General" sourceLinked="1"/>
        <c:majorTickMark val="none"/>
        <c:minorTickMark val="none"/>
        <c:tickLblPos val="nextTo"/>
        <c:txPr>
          <a:bodyPr/>
          <a:lstStyle/>
          <a:p>
            <a:pPr lvl="0">
              <a:defRPr b="0" i="0">
                <a:solidFill>
                  <a:srgbClr val="000000"/>
                </a:solidFill>
                <a:latin typeface="+mn-lt"/>
              </a:defRPr>
            </a:pPr>
            <a:endParaRPr lang="it-IT"/>
          </a:p>
        </c:txPr>
        <c:crossAx val="1514224017"/>
        <c:crosses val="autoZero"/>
        <c:auto val="1"/>
        <c:lblAlgn val="ctr"/>
        <c:lblOffset val="100"/>
        <c:noMultiLvlLbl val="1"/>
      </c:catAx>
      <c:valAx>
        <c:axId val="1514224017"/>
        <c:scaling>
          <c:orientation val="minMax"/>
        </c:scaling>
        <c:delete val="0"/>
        <c:axPos val="b"/>
        <c:title>
          <c:tx>
            <c:rich>
              <a:bodyPr/>
              <a:lstStyle/>
              <a:p>
                <a:pPr lvl="0">
                  <a:defRPr b="0">
                    <a:solidFill>
                      <a:srgbClr val="000000"/>
                    </a:solidFill>
                    <a:latin typeface="+mn-lt"/>
                  </a:defRPr>
                </a:pPr>
                <a:endParaRPr lang="it-IT"/>
              </a:p>
            </c:rich>
          </c:tx>
          <c:overlay val="0"/>
        </c:title>
        <c:numFmt formatCode="0%" sourceLinked="1"/>
        <c:majorTickMark val="out"/>
        <c:minorTickMark val="none"/>
        <c:tickLblPos val="nextTo"/>
        <c:spPr>
          <a:ln/>
        </c:spPr>
        <c:txPr>
          <a:bodyPr/>
          <a:lstStyle/>
          <a:p>
            <a:pPr lvl="0">
              <a:defRPr b="0" i="0">
                <a:solidFill>
                  <a:srgbClr val="000000"/>
                </a:solidFill>
                <a:latin typeface="+mn-lt"/>
              </a:defRPr>
            </a:pPr>
            <a:endParaRPr lang="it-IT"/>
          </a:p>
        </c:txPr>
        <c:crossAx val="297985455"/>
        <c:crosses val="max"/>
        <c:crossBetween val="between"/>
      </c:valAx>
    </c:plotArea>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9227448616006"/>
          <c:y val="8.2379857719588376E-2"/>
          <c:w val="0.67804281009376444"/>
          <c:h val="0.70730636611600017"/>
        </c:manualLayout>
      </c:layout>
      <c:lineChart>
        <c:grouping val="standard"/>
        <c:varyColors val="1"/>
        <c:ser>
          <c:idx val="0"/>
          <c:order val="0"/>
          <c:tx>
            <c:v>Uomini</c:v>
          </c:tx>
          <c:spPr>
            <a:ln cmpd="sng">
              <a:solidFill>
                <a:srgbClr val="002060"/>
              </a:solidFill>
            </a:ln>
          </c:spPr>
          <c:marker>
            <c:symbol val="none"/>
          </c:marker>
          <c:dLbls>
            <c:dLbl>
              <c:idx val="0"/>
              <c:layout>
                <c:manualLayout>
                  <c:x val="0"/>
                  <c:y val="2.2421524663677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F7-E047-B447-2990F4B4A586}"/>
                </c:ext>
              </c:extLst>
            </c:dLbl>
            <c:dLbl>
              <c:idx val="1"/>
              <c:layout>
                <c:manualLayout>
                  <c:x val="-3.7230948225712712E-2"/>
                  <c:y val="3.9215686274509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F7-E047-B447-2990F4B4A586}"/>
                </c:ext>
              </c:extLst>
            </c:dLbl>
            <c:spPr>
              <a:noFill/>
              <a:ln>
                <a:noFill/>
              </a:ln>
              <a:effectLst/>
            </c:spPr>
            <c:txPr>
              <a:bodyPr/>
              <a:lstStyle/>
              <a:p>
                <a:pPr lvl="0">
                  <a:defRPr sz="1400" b="0" i="0"/>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SEGREGAZIONE_VERTICALE_STUDENTI!$A$9:$A$11</c:f>
              <c:strCache>
                <c:ptCount val="3"/>
                <c:pt idx="0">
                  <c:v>Componente studentesca</c:v>
                </c:pt>
                <c:pt idx="1">
                  <c:v>Rappresentanza di classe</c:v>
                </c:pt>
                <c:pt idx="2">
                  <c:v>Rappresentanza di istituto</c:v>
                </c:pt>
              </c:strCache>
            </c:strRef>
          </c:cat>
          <c:val>
            <c:numRef>
              <c:f>SEGREGAZIONE_VERTICALE_STUDENTI!$D$9:$D$11</c:f>
              <c:numCache>
                <c:formatCode>0.0%</c:formatCode>
                <c:ptCount val="3"/>
                <c:pt idx="0">
                  <c:v>0.4018817204301075</c:v>
                </c:pt>
                <c:pt idx="1">
                  <c:v>0.44915254237288138</c:v>
                </c:pt>
                <c:pt idx="2">
                  <c:v>0.75</c:v>
                </c:pt>
              </c:numCache>
            </c:numRef>
          </c:val>
          <c:smooth val="0"/>
          <c:extLst>
            <c:ext xmlns:c16="http://schemas.microsoft.com/office/drawing/2014/chart" uri="{C3380CC4-5D6E-409C-BE32-E72D297353CC}">
              <c16:uniqueId val="{00000002-2BF7-E047-B447-2990F4B4A586}"/>
            </c:ext>
          </c:extLst>
        </c:ser>
        <c:ser>
          <c:idx val="1"/>
          <c:order val="1"/>
          <c:tx>
            <c:v>Donne</c:v>
          </c:tx>
          <c:spPr>
            <a:ln cmpd="sng">
              <a:solidFill>
                <a:srgbClr val="FF9900"/>
              </a:solidFill>
            </a:ln>
          </c:spPr>
          <c:marker>
            <c:symbol val="none"/>
          </c:marker>
          <c:dLbls>
            <c:dLbl>
              <c:idx val="0"/>
              <c:layout>
                <c:manualLayout>
                  <c:x val="0"/>
                  <c:y val="-2.6905829596412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F7-E047-B447-2990F4B4A586}"/>
                </c:ext>
              </c:extLst>
            </c:dLbl>
            <c:dLbl>
              <c:idx val="1"/>
              <c:layout>
                <c:manualLayout>
                  <c:x val="-4.4211751018033825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F7-E047-B447-2990F4B4A586}"/>
                </c:ext>
              </c:extLst>
            </c:dLbl>
            <c:spPr>
              <a:noFill/>
              <a:ln>
                <a:noFill/>
              </a:ln>
              <a:effectLst/>
            </c:spPr>
            <c:txPr>
              <a:bodyPr/>
              <a:lstStyle/>
              <a:p>
                <a:pPr lvl="0">
                  <a:defRPr sz="1400" b="0" i="0"/>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SEGREGAZIONE_VERTICALE_STUDENTI!$A$9:$A$11</c:f>
              <c:strCache>
                <c:ptCount val="3"/>
                <c:pt idx="0">
                  <c:v>Componente studentesca</c:v>
                </c:pt>
                <c:pt idx="1">
                  <c:v>Rappresentanza di classe</c:v>
                </c:pt>
                <c:pt idx="2">
                  <c:v>Rappresentanza di istituto</c:v>
                </c:pt>
              </c:strCache>
            </c:strRef>
          </c:cat>
          <c:val>
            <c:numRef>
              <c:f>SEGREGAZIONE_VERTICALE_STUDENTI!$E$9:$E$11</c:f>
              <c:numCache>
                <c:formatCode>0.0%</c:formatCode>
                <c:ptCount val="3"/>
                <c:pt idx="0">
                  <c:v>0.5981182795698925</c:v>
                </c:pt>
                <c:pt idx="1">
                  <c:v>0.55084745762711862</c:v>
                </c:pt>
                <c:pt idx="2">
                  <c:v>0.25</c:v>
                </c:pt>
              </c:numCache>
            </c:numRef>
          </c:val>
          <c:smooth val="0"/>
          <c:extLst>
            <c:ext xmlns:c16="http://schemas.microsoft.com/office/drawing/2014/chart" uri="{C3380CC4-5D6E-409C-BE32-E72D297353CC}">
              <c16:uniqueId val="{00000005-2BF7-E047-B447-2990F4B4A586}"/>
            </c:ext>
          </c:extLst>
        </c:ser>
        <c:dLbls>
          <c:showLegendKey val="0"/>
          <c:showVal val="0"/>
          <c:showCatName val="0"/>
          <c:showSerName val="0"/>
          <c:showPercent val="0"/>
          <c:showBubbleSize val="0"/>
        </c:dLbls>
        <c:smooth val="0"/>
        <c:axId val="724320296"/>
        <c:axId val="180556569"/>
      </c:lineChart>
      <c:catAx>
        <c:axId val="724320296"/>
        <c:scaling>
          <c:orientation val="minMax"/>
        </c:scaling>
        <c:delete val="0"/>
        <c:axPos val="b"/>
        <c:title>
          <c:tx>
            <c:rich>
              <a:bodyPr/>
              <a:lstStyle/>
              <a:p>
                <a:pPr lvl="0">
                  <a:defRPr b="0">
                    <a:solidFill>
                      <a:srgbClr val="000000"/>
                    </a:solidFill>
                    <a:latin typeface="+mn-lt"/>
                  </a:defRPr>
                </a:pPr>
                <a:endParaRPr lang="it-IT"/>
              </a:p>
            </c:rich>
          </c:tx>
          <c:overlay val="0"/>
        </c:title>
        <c:numFmt formatCode="General" sourceLinked="1"/>
        <c:majorTickMark val="out"/>
        <c:minorTickMark val="none"/>
        <c:tickLblPos val="nextTo"/>
        <c:txPr>
          <a:bodyPr/>
          <a:lstStyle/>
          <a:p>
            <a:pPr lvl="0">
              <a:defRPr sz="1400" b="0" i="0">
                <a:solidFill>
                  <a:srgbClr val="000000"/>
                </a:solidFill>
                <a:latin typeface="+mn-lt"/>
              </a:defRPr>
            </a:pPr>
            <a:endParaRPr lang="it-IT"/>
          </a:p>
        </c:txPr>
        <c:crossAx val="180556569"/>
        <c:crosses val="autoZero"/>
        <c:auto val="1"/>
        <c:lblAlgn val="ctr"/>
        <c:lblOffset val="100"/>
        <c:noMultiLvlLbl val="1"/>
      </c:catAx>
      <c:valAx>
        <c:axId val="180556569"/>
        <c:scaling>
          <c:orientation val="minMax"/>
        </c:scaling>
        <c:delete val="0"/>
        <c:axPos val="l"/>
        <c:majorGridlines>
          <c:spPr>
            <a:ln>
              <a:solidFill>
                <a:srgbClr val="B7B7B7"/>
              </a:solidFill>
            </a:ln>
          </c:spPr>
        </c:majorGridlines>
        <c:title>
          <c:tx>
            <c:rich>
              <a:bodyPr/>
              <a:lstStyle/>
              <a:p>
                <a:pPr lvl="0">
                  <a:defRPr b="0">
                    <a:solidFill>
                      <a:srgbClr val="000000"/>
                    </a:solidFill>
                    <a:latin typeface="+mn-lt"/>
                  </a:defRPr>
                </a:pPr>
                <a:endParaRPr lang="it-IT"/>
              </a:p>
            </c:rich>
          </c:tx>
          <c:overlay val="0"/>
        </c:title>
        <c:numFmt formatCode="0.0%" sourceLinked="1"/>
        <c:majorTickMark val="out"/>
        <c:minorTickMark val="none"/>
        <c:tickLblPos val="nextTo"/>
        <c:spPr>
          <a:ln/>
        </c:spPr>
        <c:txPr>
          <a:bodyPr/>
          <a:lstStyle/>
          <a:p>
            <a:pPr lvl="0">
              <a:defRPr sz="1400" b="0" i="0">
                <a:solidFill>
                  <a:srgbClr val="000000"/>
                </a:solidFill>
                <a:latin typeface="+mn-lt"/>
              </a:defRPr>
            </a:pPr>
            <a:endParaRPr lang="it-IT"/>
          </a:p>
        </c:txPr>
        <c:crossAx val="724320296"/>
        <c:crosses val="autoZero"/>
        <c:crossBetween val="between"/>
      </c:valAx>
    </c:plotArea>
    <c:legend>
      <c:legendPos val="r"/>
      <c:layout>
        <c:manualLayout>
          <c:xMode val="edge"/>
          <c:yMode val="edge"/>
          <c:x val="0.80087744441534181"/>
          <c:y val="0.25357886637822674"/>
          <c:w val="0.19716121651206578"/>
          <c:h val="0.24868963230623625"/>
        </c:manualLayout>
      </c:layout>
      <c:overlay val="0"/>
      <c:txPr>
        <a:bodyPr/>
        <a:lstStyle/>
        <a:p>
          <a:pPr lvl="0">
            <a:defRPr sz="1400" b="0" i="0">
              <a:solidFill>
                <a:srgbClr val="1A1A1A"/>
              </a:solidFill>
              <a:latin typeface="+mn-lt"/>
            </a:defRPr>
          </a:pPr>
          <a:endParaRPr lang="it-IT"/>
        </a:p>
      </c:txPr>
    </c:legend>
    <c:plotVisOnly val="1"/>
    <c:dispBlanksAs val="zero"/>
    <c:showDLblsOverMax val="1"/>
  </c:chart>
  <c:spPr>
    <a:ln w="38100">
      <a:noFill/>
    </a:ln>
  </c:spPr>
  <c:externalData r:id="rId1">
    <c:autoUpdate val="0"/>
  </c:externalData>
</c:chartSpace>
</file>

<file path=ppt/diagrams/_rels/data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86C7B-291B-7244-89CC-9F52AEC3CFC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6F56B7D9-36E2-F54F-BE65-C979449EC804}">
      <dgm:prSet phldrT="[Testo]"/>
      <dgm:spPr/>
      <dgm:t>
        <a:bodyPr/>
        <a:lstStyle/>
        <a:p>
          <a:pPr rtl="0"/>
          <a:r>
            <a:rPr lang="it-IT" dirty="0"/>
            <a:t>Fixing the </a:t>
          </a:r>
          <a:r>
            <a:rPr lang="it-IT" dirty="0" err="1"/>
            <a:t>number</a:t>
          </a:r>
          <a:r>
            <a:rPr lang="it-IT" dirty="0"/>
            <a:t> </a:t>
          </a:r>
        </a:p>
        <a:p>
          <a:pPr rtl="0"/>
          <a:r>
            <a:rPr lang="it-IT" u="sng" dirty="0"/>
            <a:t>individuale</a:t>
          </a:r>
        </a:p>
      </dgm:t>
    </dgm:pt>
    <dgm:pt modelId="{B81A8C6B-C3AB-1A47-BE9C-4D7C8C913054}" type="parTrans" cxnId="{04E9B313-4341-7B4C-B0EE-16B13FCA08BF}">
      <dgm:prSet/>
      <dgm:spPr/>
      <dgm:t>
        <a:bodyPr/>
        <a:lstStyle/>
        <a:p>
          <a:endParaRPr lang="it-IT"/>
        </a:p>
      </dgm:t>
    </dgm:pt>
    <dgm:pt modelId="{C4A39C69-9DD7-9248-9F11-29B6C01A6FE4}" type="sibTrans" cxnId="{04E9B313-4341-7B4C-B0EE-16B13FCA08BF}">
      <dgm:prSet/>
      <dgm:spPr/>
      <dgm:t>
        <a:bodyPr/>
        <a:lstStyle/>
        <a:p>
          <a:endParaRPr lang="it-IT"/>
        </a:p>
      </dgm:t>
    </dgm:pt>
    <dgm:pt modelId="{09C92091-59E0-6A46-B368-969E8342E506}">
      <dgm:prSet phldrT="[Testo]"/>
      <dgm:spPr/>
      <dgm:t>
        <a:bodyPr/>
        <a:lstStyle/>
        <a:p>
          <a:r>
            <a:rPr lang="it-IT" dirty="0"/>
            <a:t>Fixing the knowledge</a:t>
          </a:r>
        </a:p>
        <a:p>
          <a:r>
            <a:rPr lang="it-IT" u="sng" dirty="0"/>
            <a:t>culturale</a:t>
          </a:r>
        </a:p>
      </dgm:t>
    </dgm:pt>
    <dgm:pt modelId="{6D28612E-6987-AF44-AE23-AD7DB824D065}" type="parTrans" cxnId="{80A83C93-63B7-AF41-AE61-DD6A6393C370}">
      <dgm:prSet/>
      <dgm:spPr/>
      <dgm:t>
        <a:bodyPr/>
        <a:lstStyle/>
        <a:p>
          <a:endParaRPr lang="it-IT"/>
        </a:p>
      </dgm:t>
    </dgm:pt>
    <dgm:pt modelId="{849D7A76-D534-7044-9867-647DBDCF0E60}" type="sibTrans" cxnId="{80A83C93-63B7-AF41-AE61-DD6A6393C370}">
      <dgm:prSet/>
      <dgm:spPr/>
      <dgm:t>
        <a:bodyPr/>
        <a:lstStyle/>
        <a:p>
          <a:endParaRPr lang="it-IT"/>
        </a:p>
      </dgm:t>
    </dgm:pt>
    <dgm:pt modelId="{87A76DFD-74A9-6648-8A67-5D52126126B2}">
      <dgm:prSet/>
      <dgm:spPr/>
      <dgm:t>
        <a:bodyPr/>
        <a:lstStyle/>
        <a:p>
          <a:r>
            <a:rPr lang="it-IT" dirty="0">
              <a:effectLst/>
              <a:latin typeface="Calibri" panose="020F0502020204030204" pitchFamily="34" charset="0"/>
            </a:rPr>
            <a:t>dotare le istituzioni accademiche di norme, codici, regolamenti, organismi per combattere la discriminazione di genere</a:t>
          </a:r>
          <a:endParaRPr lang="it-IT" dirty="0"/>
        </a:p>
      </dgm:t>
    </dgm:pt>
    <dgm:pt modelId="{51CD2A37-61E5-1244-A593-BE0D213E585B}" type="parTrans" cxnId="{7B43B01F-F79F-C840-B4A2-5AA62FECE8F9}">
      <dgm:prSet/>
      <dgm:spPr/>
      <dgm:t>
        <a:bodyPr/>
        <a:lstStyle/>
        <a:p>
          <a:endParaRPr lang="it-IT"/>
        </a:p>
      </dgm:t>
    </dgm:pt>
    <dgm:pt modelId="{02C60EC9-F5CD-4744-8587-5B2A8CB27008}" type="sibTrans" cxnId="{7B43B01F-F79F-C840-B4A2-5AA62FECE8F9}">
      <dgm:prSet/>
      <dgm:spPr/>
      <dgm:t>
        <a:bodyPr/>
        <a:lstStyle/>
        <a:p>
          <a:endParaRPr lang="it-IT"/>
        </a:p>
      </dgm:t>
    </dgm:pt>
    <dgm:pt modelId="{D0E89423-E4B5-2645-B63F-9FDED541944B}">
      <dgm:prSet/>
      <dgm:spPr/>
      <dgm:t>
        <a:bodyPr/>
        <a:lstStyle/>
        <a:p>
          <a:pPr rtl="0"/>
          <a:r>
            <a:rPr lang="it-IT" dirty="0">
              <a:effectLst/>
              <a:latin typeface="Calibri" panose="020F0502020204030204" pitchFamily="34" charset="0"/>
            </a:rPr>
            <a:t>attivare politiche per conoscere e accrescere i numeri delle donne nelle carriere accademiche e della ricerca </a:t>
          </a:r>
        </a:p>
        <a:p>
          <a:r>
            <a:rPr lang="it-IT" dirty="0">
              <a:effectLst/>
              <a:latin typeface="Calibri" panose="020F0502020204030204" pitchFamily="34" charset="0"/>
            </a:rPr>
            <a:t>(inclusi i ruoli apicali )</a:t>
          </a:r>
          <a:endParaRPr lang="it-IT" dirty="0"/>
        </a:p>
      </dgm:t>
    </dgm:pt>
    <dgm:pt modelId="{6A0F7610-6848-A141-B1ED-77181B8898AA}" type="parTrans" cxnId="{B93AE13B-E1C9-3641-9B74-310D51385EC9}">
      <dgm:prSet/>
      <dgm:spPr/>
      <dgm:t>
        <a:bodyPr/>
        <a:lstStyle/>
        <a:p>
          <a:endParaRPr lang="it-IT"/>
        </a:p>
      </dgm:t>
    </dgm:pt>
    <dgm:pt modelId="{E520924F-9E3C-3745-9B32-318BA0319EE8}" type="sibTrans" cxnId="{B93AE13B-E1C9-3641-9B74-310D51385EC9}">
      <dgm:prSet/>
      <dgm:spPr/>
      <dgm:t>
        <a:bodyPr/>
        <a:lstStyle/>
        <a:p>
          <a:endParaRPr lang="it-IT"/>
        </a:p>
      </dgm:t>
    </dgm:pt>
    <dgm:pt modelId="{44BEFB7F-121B-2844-A330-FE5FFA65B257}">
      <dgm:prSet/>
      <dgm:spPr/>
      <dgm:t>
        <a:bodyPr/>
        <a:lstStyle/>
        <a:p>
          <a:pPr rtl="0"/>
          <a:r>
            <a:rPr lang="it-IT" dirty="0"/>
            <a:t>Fixing the institution </a:t>
          </a:r>
        </a:p>
        <a:p>
          <a:pPr rtl="0"/>
          <a:r>
            <a:rPr lang="it-IT" u="sng" dirty="0"/>
            <a:t>strutturale</a:t>
          </a:r>
        </a:p>
      </dgm:t>
    </dgm:pt>
    <dgm:pt modelId="{605DD1AA-5215-2744-A413-D9C28319DEF3}" type="parTrans" cxnId="{9E30AC5A-59FA-7944-B037-94B8B5226AF0}">
      <dgm:prSet/>
      <dgm:spPr/>
      <dgm:t>
        <a:bodyPr/>
        <a:lstStyle/>
        <a:p>
          <a:endParaRPr lang="it-IT"/>
        </a:p>
      </dgm:t>
    </dgm:pt>
    <dgm:pt modelId="{812275E8-C7BF-F548-A8E0-9CEBE0CABF2B}" type="sibTrans" cxnId="{9E30AC5A-59FA-7944-B037-94B8B5226AF0}">
      <dgm:prSet/>
      <dgm:spPr/>
      <dgm:t>
        <a:bodyPr/>
        <a:lstStyle/>
        <a:p>
          <a:endParaRPr lang="it-IT"/>
        </a:p>
      </dgm:t>
    </dgm:pt>
    <dgm:pt modelId="{3B3514EC-545D-1E4D-A9BC-284806AE09F4}">
      <dgm:prSet phldrT="[Testo]"/>
      <dgm:spPr/>
      <dgm:t>
        <a:bodyPr/>
        <a:lstStyle/>
        <a:p>
          <a:r>
            <a:rPr lang="it-IT" dirty="0">
              <a:effectLst/>
              <a:latin typeface="Calibri" panose="020F0502020204030204" pitchFamily="34" charset="0"/>
            </a:rPr>
            <a:t>promuovere azioni di sensibilizzazione sulla cultura di genere e aprire la ricerca scientifica a una prospettiva di genere </a:t>
          </a:r>
          <a:endParaRPr lang="it-IT" dirty="0"/>
        </a:p>
      </dgm:t>
    </dgm:pt>
    <dgm:pt modelId="{D0775604-34C9-504C-8581-A7755E97307B}" type="parTrans" cxnId="{9E24C3D2-AFEC-0C48-AA40-01D332C04CF8}">
      <dgm:prSet/>
      <dgm:spPr/>
      <dgm:t>
        <a:bodyPr/>
        <a:lstStyle/>
        <a:p>
          <a:endParaRPr lang="it-IT"/>
        </a:p>
      </dgm:t>
    </dgm:pt>
    <dgm:pt modelId="{6ACE0E56-F23B-C444-83E7-F6E7A978003B}" type="sibTrans" cxnId="{9E24C3D2-AFEC-0C48-AA40-01D332C04CF8}">
      <dgm:prSet/>
      <dgm:spPr/>
      <dgm:t>
        <a:bodyPr/>
        <a:lstStyle/>
        <a:p>
          <a:endParaRPr lang="it-IT"/>
        </a:p>
      </dgm:t>
    </dgm:pt>
    <dgm:pt modelId="{149FFB87-F6C9-B14E-AEE3-B180DBCEB8A7}" type="pres">
      <dgm:prSet presAssocID="{CD186C7B-291B-7244-89CC-9F52AEC3CFCB}" presName="hierChild1" presStyleCnt="0">
        <dgm:presLayoutVars>
          <dgm:orgChart val="1"/>
          <dgm:chPref val="1"/>
          <dgm:dir/>
          <dgm:animOne val="branch"/>
          <dgm:animLvl val="lvl"/>
          <dgm:resizeHandles/>
        </dgm:presLayoutVars>
      </dgm:prSet>
      <dgm:spPr/>
    </dgm:pt>
    <dgm:pt modelId="{063E815B-8B95-F34F-81B1-32F37129D4DA}" type="pres">
      <dgm:prSet presAssocID="{6F56B7D9-36E2-F54F-BE65-C979449EC804}" presName="hierRoot1" presStyleCnt="0">
        <dgm:presLayoutVars>
          <dgm:hierBranch val="init"/>
        </dgm:presLayoutVars>
      </dgm:prSet>
      <dgm:spPr/>
    </dgm:pt>
    <dgm:pt modelId="{06761833-70AD-C943-87B7-AA7A549D75CD}" type="pres">
      <dgm:prSet presAssocID="{6F56B7D9-36E2-F54F-BE65-C979449EC804}" presName="rootComposite1" presStyleCnt="0"/>
      <dgm:spPr/>
    </dgm:pt>
    <dgm:pt modelId="{994BF82A-0D68-E34F-872D-6BD2E88013FD}" type="pres">
      <dgm:prSet presAssocID="{6F56B7D9-36E2-F54F-BE65-C979449EC804}" presName="rootText1" presStyleLbl="node0" presStyleIdx="0" presStyleCnt="3">
        <dgm:presLayoutVars>
          <dgm:chPref val="3"/>
        </dgm:presLayoutVars>
      </dgm:prSet>
      <dgm:spPr/>
    </dgm:pt>
    <dgm:pt modelId="{B5570B03-501C-9C44-996A-99C88206E9AA}" type="pres">
      <dgm:prSet presAssocID="{6F56B7D9-36E2-F54F-BE65-C979449EC804}" presName="rootConnector1" presStyleLbl="node1" presStyleIdx="0" presStyleCnt="0"/>
      <dgm:spPr/>
    </dgm:pt>
    <dgm:pt modelId="{5E679520-A3DC-7A46-AE15-5E77E6171326}" type="pres">
      <dgm:prSet presAssocID="{6F56B7D9-36E2-F54F-BE65-C979449EC804}" presName="hierChild2" presStyleCnt="0"/>
      <dgm:spPr/>
    </dgm:pt>
    <dgm:pt modelId="{C514CF82-FA23-DA41-96ED-E7BA2C75E67C}" type="pres">
      <dgm:prSet presAssocID="{6A0F7610-6848-A141-B1ED-77181B8898AA}" presName="Name37" presStyleLbl="parChTrans1D2" presStyleIdx="0" presStyleCnt="3"/>
      <dgm:spPr/>
    </dgm:pt>
    <dgm:pt modelId="{383E6AF7-6713-C942-AC9D-FB28622CD407}" type="pres">
      <dgm:prSet presAssocID="{D0E89423-E4B5-2645-B63F-9FDED541944B}" presName="hierRoot2" presStyleCnt="0">
        <dgm:presLayoutVars>
          <dgm:hierBranch val="init"/>
        </dgm:presLayoutVars>
      </dgm:prSet>
      <dgm:spPr/>
    </dgm:pt>
    <dgm:pt modelId="{D4957A3B-F6B4-1E48-A1B8-20DFC0116C16}" type="pres">
      <dgm:prSet presAssocID="{D0E89423-E4B5-2645-B63F-9FDED541944B}" presName="rootComposite" presStyleCnt="0"/>
      <dgm:spPr/>
    </dgm:pt>
    <dgm:pt modelId="{CD0D15BC-78D5-0541-BB5F-2EC600421D5A}" type="pres">
      <dgm:prSet presAssocID="{D0E89423-E4B5-2645-B63F-9FDED541944B}" presName="rootText" presStyleLbl="node2" presStyleIdx="0" presStyleCnt="3">
        <dgm:presLayoutVars>
          <dgm:chPref val="3"/>
        </dgm:presLayoutVars>
      </dgm:prSet>
      <dgm:spPr/>
    </dgm:pt>
    <dgm:pt modelId="{F45F5722-5FB2-D840-B04F-5C10114D885E}" type="pres">
      <dgm:prSet presAssocID="{D0E89423-E4B5-2645-B63F-9FDED541944B}" presName="rootConnector" presStyleLbl="node2" presStyleIdx="0" presStyleCnt="3"/>
      <dgm:spPr/>
    </dgm:pt>
    <dgm:pt modelId="{C6D54507-E246-9649-88F7-60A8DC5F456C}" type="pres">
      <dgm:prSet presAssocID="{D0E89423-E4B5-2645-B63F-9FDED541944B}" presName="hierChild4" presStyleCnt="0"/>
      <dgm:spPr/>
    </dgm:pt>
    <dgm:pt modelId="{46C2D0BB-9E06-8343-AF36-A546C0C2FCED}" type="pres">
      <dgm:prSet presAssocID="{D0E89423-E4B5-2645-B63F-9FDED541944B}" presName="hierChild5" presStyleCnt="0"/>
      <dgm:spPr/>
    </dgm:pt>
    <dgm:pt modelId="{30FDB9C5-8F30-3D48-9C5C-B7570E37260C}" type="pres">
      <dgm:prSet presAssocID="{6F56B7D9-36E2-F54F-BE65-C979449EC804}" presName="hierChild3" presStyleCnt="0"/>
      <dgm:spPr/>
    </dgm:pt>
    <dgm:pt modelId="{F554B589-89CE-1244-8251-2CD972958A54}" type="pres">
      <dgm:prSet presAssocID="{44BEFB7F-121B-2844-A330-FE5FFA65B257}" presName="hierRoot1" presStyleCnt="0">
        <dgm:presLayoutVars>
          <dgm:hierBranch val="init"/>
        </dgm:presLayoutVars>
      </dgm:prSet>
      <dgm:spPr/>
    </dgm:pt>
    <dgm:pt modelId="{D1C57069-E6C7-7A4E-A4F3-C9E0061EB796}" type="pres">
      <dgm:prSet presAssocID="{44BEFB7F-121B-2844-A330-FE5FFA65B257}" presName="rootComposite1" presStyleCnt="0"/>
      <dgm:spPr/>
    </dgm:pt>
    <dgm:pt modelId="{B2B981D2-8BF6-114F-9D37-D3540FFE05F6}" type="pres">
      <dgm:prSet presAssocID="{44BEFB7F-121B-2844-A330-FE5FFA65B257}" presName="rootText1" presStyleLbl="node0" presStyleIdx="1" presStyleCnt="3">
        <dgm:presLayoutVars>
          <dgm:chPref val="3"/>
        </dgm:presLayoutVars>
      </dgm:prSet>
      <dgm:spPr/>
    </dgm:pt>
    <dgm:pt modelId="{BD4E2C56-5A66-B74F-AC33-0EA9497F5ADD}" type="pres">
      <dgm:prSet presAssocID="{44BEFB7F-121B-2844-A330-FE5FFA65B257}" presName="rootConnector1" presStyleLbl="node1" presStyleIdx="0" presStyleCnt="0"/>
      <dgm:spPr/>
    </dgm:pt>
    <dgm:pt modelId="{3A0CD621-0530-534A-BCB3-FCC9924FB611}" type="pres">
      <dgm:prSet presAssocID="{44BEFB7F-121B-2844-A330-FE5FFA65B257}" presName="hierChild2" presStyleCnt="0"/>
      <dgm:spPr/>
    </dgm:pt>
    <dgm:pt modelId="{D3C7DADF-CBF5-4247-9AEC-67A25DC8C34F}" type="pres">
      <dgm:prSet presAssocID="{51CD2A37-61E5-1244-A593-BE0D213E585B}" presName="Name37" presStyleLbl="parChTrans1D2" presStyleIdx="1" presStyleCnt="3"/>
      <dgm:spPr/>
    </dgm:pt>
    <dgm:pt modelId="{2B79E363-B6CF-D04B-9696-66175AA710A9}" type="pres">
      <dgm:prSet presAssocID="{87A76DFD-74A9-6648-8A67-5D52126126B2}" presName="hierRoot2" presStyleCnt="0">
        <dgm:presLayoutVars>
          <dgm:hierBranch val="init"/>
        </dgm:presLayoutVars>
      </dgm:prSet>
      <dgm:spPr/>
    </dgm:pt>
    <dgm:pt modelId="{4925534D-761B-3944-9CCE-EA84CB5F4B11}" type="pres">
      <dgm:prSet presAssocID="{87A76DFD-74A9-6648-8A67-5D52126126B2}" presName="rootComposite" presStyleCnt="0"/>
      <dgm:spPr/>
    </dgm:pt>
    <dgm:pt modelId="{DFCF8345-82B6-9941-B315-330228170B8A}" type="pres">
      <dgm:prSet presAssocID="{87A76DFD-74A9-6648-8A67-5D52126126B2}" presName="rootText" presStyleLbl="node2" presStyleIdx="1" presStyleCnt="3">
        <dgm:presLayoutVars>
          <dgm:chPref val="3"/>
        </dgm:presLayoutVars>
      </dgm:prSet>
      <dgm:spPr/>
    </dgm:pt>
    <dgm:pt modelId="{FEA84E6B-BBD4-A043-8E1F-18FAED7BCF55}" type="pres">
      <dgm:prSet presAssocID="{87A76DFD-74A9-6648-8A67-5D52126126B2}" presName="rootConnector" presStyleLbl="node2" presStyleIdx="1" presStyleCnt="3"/>
      <dgm:spPr/>
    </dgm:pt>
    <dgm:pt modelId="{87C1AF3E-008D-0F42-A18F-233759051619}" type="pres">
      <dgm:prSet presAssocID="{87A76DFD-74A9-6648-8A67-5D52126126B2}" presName="hierChild4" presStyleCnt="0"/>
      <dgm:spPr/>
    </dgm:pt>
    <dgm:pt modelId="{99A4AFF5-21CB-EB43-B1D1-6604899262D4}" type="pres">
      <dgm:prSet presAssocID="{87A76DFD-74A9-6648-8A67-5D52126126B2}" presName="hierChild5" presStyleCnt="0"/>
      <dgm:spPr/>
    </dgm:pt>
    <dgm:pt modelId="{5EA4A631-399B-2B44-8B67-0E0CA2B386A7}" type="pres">
      <dgm:prSet presAssocID="{44BEFB7F-121B-2844-A330-FE5FFA65B257}" presName="hierChild3" presStyleCnt="0"/>
      <dgm:spPr/>
    </dgm:pt>
    <dgm:pt modelId="{FCF01A6B-ABA3-B54E-98E2-D9AB1440344A}" type="pres">
      <dgm:prSet presAssocID="{09C92091-59E0-6A46-B368-969E8342E506}" presName="hierRoot1" presStyleCnt="0">
        <dgm:presLayoutVars>
          <dgm:hierBranch val="init"/>
        </dgm:presLayoutVars>
      </dgm:prSet>
      <dgm:spPr/>
    </dgm:pt>
    <dgm:pt modelId="{0847A036-A9E9-0F49-9949-95303E832E61}" type="pres">
      <dgm:prSet presAssocID="{09C92091-59E0-6A46-B368-969E8342E506}" presName="rootComposite1" presStyleCnt="0"/>
      <dgm:spPr/>
    </dgm:pt>
    <dgm:pt modelId="{7D46298E-FDF4-0E45-AF14-EA1A41643008}" type="pres">
      <dgm:prSet presAssocID="{09C92091-59E0-6A46-B368-969E8342E506}" presName="rootText1" presStyleLbl="node0" presStyleIdx="2" presStyleCnt="3">
        <dgm:presLayoutVars>
          <dgm:chPref val="3"/>
        </dgm:presLayoutVars>
      </dgm:prSet>
      <dgm:spPr/>
    </dgm:pt>
    <dgm:pt modelId="{3EEE69A2-DD42-5F4B-BF0B-94695E192126}" type="pres">
      <dgm:prSet presAssocID="{09C92091-59E0-6A46-B368-969E8342E506}" presName="rootConnector1" presStyleLbl="node1" presStyleIdx="0" presStyleCnt="0"/>
      <dgm:spPr/>
    </dgm:pt>
    <dgm:pt modelId="{ED4EEBBD-9EFF-E049-B44B-7C6586B75B80}" type="pres">
      <dgm:prSet presAssocID="{09C92091-59E0-6A46-B368-969E8342E506}" presName="hierChild2" presStyleCnt="0"/>
      <dgm:spPr/>
    </dgm:pt>
    <dgm:pt modelId="{FB069E4D-42B7-074A-8FA9-007322F31DB6}" type="pres">
      <dgm:prSet presAssocID="{D0775604-34C9-504C-8581-A7755E97307B}" presName="Name37" presStyleLbl="parChTrans1D2" presStyleIdx="2" presStyleCnt="3"/>
      <dgm:spPr/>
    </dgm:pt>
    <dgm:pt modelId="{7D50CB3F-BAE4-D342-AE10-B655EC7B47BD}" type="pres">
      <dgm:prSet presAssocID="{3B3514EC-545D-1E4D-A9BC-284806AE09F4}" presName="hierRoot2" presStyleCnt="0">
        <dgm:presLayoutVars>
          <dgm:hierBranch val="init"/>
        </dgm:presLayoutVars>
      </dgm:prSet>
      <dgm:spPr/>
    </dgm:pt>
    <dgm:pt modelId="{4CE94AF5-EB42-F243-B6BD-FC402EAF44E3}" type="pres">
      <dgm:prSet presAssocID="{3B3514EC-545D-1E4D-A9BC-284806AE09F4}" presName="rootComposite" presStyleCnt="0"/>
      <dgm:spPr/>
    </dgm:pt>
    <dgm:pt modelId="{09356540-E1B4-CA4A-9359-EF2F68AB6A03}" type="pres">
      <dgm:prSet presAssocID="{3B3514EC-545D-1E4D-A9BC-284806AE09F4}" presName="rootText" presStyleLbl="node2" presStyleIdx="2" presStyleCnt="3">
        <dgm:presLayoutVars>
          <dgm:chPref val="3"/>
        </dgm:presLayoutVars>
      </dgm:prSet>
      <dgm:spPr/>
    </dgm:pt>
    <dgm:pt modelId="{A60961AA-E0AD-3B45-8061-EFB44935B39E}" type="pres">
      <dgm:prSet presAssocID="{3B3514EC-545D-1E4D-A9BC-284806AE09F4}" presName="rootConnector" presStyleLbl="node2" presStyleIdx="2" presStyleCnt="3"/>
      <dgm:spPr/>
    </dgm:pt>
    <dgm:pt modelId="{585D9F51-CD54-CC4B-9475-049040739832}" type="pres">
      <dgm:prSet presAssocID="{3B3514EC-545D-1E4D-A9BC-284806AE09F4}" presName="hierChild4" presStyleCnt="0"/>
      <dgm:spPr/>
    </dgm:pt>
    <dgm:pt modelId="{8DE698DE-5B50-2342-8B73-EEFDA55F90E6}" type="pres">
      <dgm:prSet presAssocID="{3B3514EC-545D-1E4D-A9BC-284806AE09F4}" presName="hierChild5" presStyleCnt="0"/>
      <dgm:spPr/>
    </dgm:pt>
    <dgm:pt modelId="{6C80CE45-A00E-1141-8F03-5101E0EA0282}" type="pres">
      <dgm:prSet presAssocID="{09C92091-59E0-6A46-B368-969E8342E506}" presName="hierChild3" presStyleCnt="0"/>
      <dgm:spPr/>
    </dgm:pt>
  </dgm:ptLst>
  <dgm:cxnLst>
    <dgm:cxn modelId="{75816D05-B4BA-FD4C-8DF9-FA3189E0F57A}" type="presOf" srcId="{87A76DFD-74A9-6648-8A67-5D52126126B2}" destId="{DFCF8345-82B6-9941-B315-330228170B8A}" srcOrd="0" destOrd="0" presId="urn:microsoft.com/office/officeart/2005/8/layout/orgChart1"/>
    <dgm:cxn modelId="{04E9B313-4341-7B4C-B0EE-16B13FCA08BF}" srcId="{CD186C7B-291B-7244-89CC-9F52AEC3CFCB}" destId="{6F56B7D9-36E2-F54F-BE65-C979449EC804}" srcOrd="0" destOrd="0" parTransId="{B81A8C6B-C3AB-1A47-BE9C-4D7C8C913054}" sibTransId="{C4A39C69-9DD7-9248-9F11-29B6C01A6FE4}"/>
    <dgm:cxn modelId="{327CAF14-2C03-5648-B9D1-552F8D44F7CA}" type="presOf" srcId="{3B3514EC-545D-1E4D-A9BC-284806AE09F4}" destId="{A60961AA-E0AD-3B45-8061-EFB44935B39E}" srcOrd="1" destOrd="0" presId="urn:microsoft.com/office/officeart/2005/8/layout/orgChart1"/>
    <dgm:cxn modelId="{47D3E01D-F880-FA4D-9D0A-04CB2E769F9F}" type="presOf" srcId="{6A0F7610-6848-A141-B1ED-77181B8898AA}" destId="{C514CF82-FA23-DA41-96ED-E7BA2C75E67C}" srcOrd="0" destOrd="0" presId="urn:microsoft.com/office/officeart/2005/8/layout/orgChart1"/>
    <dgm:cxn modelId="{7B43B01F-F79F-C840-B4A2-5AA62FECE8F9}" srcId="{44BEFB7F-121B-2844-A330-FE5FFA65B257}" destId="{87A76DFD-74A9-6648-8A67-5D52126126B2}" srcOrd="0" destOrd="0" parTransId="{51CD2A37-61E5-1244-A593-BE0D213E585B}" sibTransId="{02C60EC9-F5CD-4744-8587-5B2A8CB27008}"/>
    <dgm:cxn modelId="{C661E327-317E-3745-96AA-1C89E9058FF9}" type="presOf" srcId="{44BEFB7F-121B-2844-A330-FE5FFA65B257}" destId="{BD4E2C56-5A66-B74F-AC33-0EA9497F5ADD}" srcOrd="1" destOrd="0" presId="urn:microsoft.com/office/officeart/2005/8/layout/orgChart1"/>
    <dgm:cxn modelId="{691D4E28-F8B5-BE4E-8F2A-267CEDDF8409}" type="presOf" srcId="{CD186C7B-291B-7244-89CC-9F52AEC3CFCB}" destId="{149FFB87-F6C9-B14E-AEE3-B180DBCEB8A7}" srcOrd="0" destOrd="0" presId="urn:microsoft.com/office/officeart/2005/8/layout/orgChart1"/>
    <dgm:cxn modelId="{B93AE13B-E1C9-3641-9B74-310D51385EC9}" srcId="{6F56B7D9-36E2-F54F-BE65-C979449EC804}" destId="{D0E89423-E4B5-2645-B63F-9FDED541944B}" srcOrd="0" destOrd="0" parTransId="{6A0F7610-6848-A141-B1ED-77181B8898AA}" sibTransId="{E520924F-9E3C-3745-9B32-318BA0319EE8}"/>
    <dgm:cxn modelId="{BB0FF243-6258-6340-9734-86097C82A837}" type="presOf" srcId="{51CD2A37-61E5-1244-A593-BE0D213E585B}" destId="{D3C7DADF-CBF5-4247-9AEC-67A25DC8C34F}" srcOrd="0" destOrd="0" presId="urn:microsoft.com/office/officeart/2005/8/layout/orgChart1"/>
    <dgm:cxn modelId="{B5440647-53DC-F94B-8CB5-438CD257AC3F}" type="presOf" srcId="{3B3514EC-545D-1E4D-A9BC-284806AE09F4}" destId="{09356540-E1B4-CA4A-9359-EF2F68AB6A03}" srcOrd="0" destOrd="0" presId="urn:microsoft.com/office/officeart/2005/8/layout/orgChart1"/>
    <dgm:cxn modelId="{F5A62B52-71D6-3048-B79B-13EEF8356DE2}" type="presOf" srcId="{6F56B7D9-36E2-F54F-BE65-C979449EC804}" destId="{B5570B03-501C-9C44-996A-99C88206E9AA}" srcOrd="1" destOrd="0" presId="urn:microsoft.com/office/officeart/2005/8/layout/orgChart1"/>
    <dgm:cxn modelId="{9E30AC5A-59FA-7944-B037-94B8B5226AF0}" srcId="{CD186C7B-291B-7244-89CC-9F52AEC3CFCB}" destId="{44BEFB7F-121B-2844-A330-FE5FFA65B257}" srcOrd="1" destOrd="0" parTransId="{605DD1AA-5215-2744-A413-D9C28319DEF3}" sibTransId="{812275E8-C7BF-F548-A8E0-9CEBE0CABF2B}"/>
    <dgm:cxn modelId="{E894BB5B-BC6D-2348-91D1-E0E6866199F9}" type="presOf" srcId="{09C92091-59E0-6A46-B368-969E8342E506}" destId="{3EEE69A2-DD42-5F4B-BF0B-94695E192126}" srcOrd="1" destOrd="0" presId="urn:microsoft.com/office/officeart/2005/8/layout/orgChart1"/>
    <dgm:cxn modelId="{71A8607B-D61D-E54C-8C51-6999AB76AE53}" type="presOf" srcId="{D0775604-34C9-504C-8581-A7755E97307B}" destId="{FB069E4D-42B7-074A-8FA9-007322F31DB6}" srcOrd="0" destOrd="0" presId="urn:microsoft.com/office/officeart/2005/8/layout/orgChart1"/>
    <dgm:cxn modelId="{945BA583-803C-C041-AD49-4B46A6F98681}" type="presOf" srcId="{6F56B7D9-36E2-F54F-BE65-C979449EC804}" destId="{994BF82A-0D68-E34F-872D-6BD2E88013FD}" srcOrd="0" destOrd="0" presId="urn:microsoft.com/office/officeart/2005/8/layout/orgChart1"/>
    <dgm:cxn modelId="{80A83C93-63B7-AF41-AE61-DD6A6393C370}" srcId="{CD186C7B-291B-7244-89CC-9F52AEC3CFCB}" destId="{09C92091-59E0-6A46-B368-969E8342E506}" srcOrd="2" destOrd="0" parTransId="{6D28612E-6987-AF44-AE23-AD7DB824D065}" sibTransId="{849D7A76-D534-7044-9867-647DBDCF0E60}"/>
    <dgm:cxn modelId="{FFEEAFA4-AB85-D245-862C-2EE4356BF5A7}" type="presOf" srcId="{87A76DFD-74A9-6648-8A67-5D52126126B2}" destId="{FEA84E6B-BBD4-A043-8E1F-18FAED7BCF55}" srcOrd="1" destOrd="0" presId="urn:microsoft.com/office/officeart/2005/8/layout/orgChart1"/>
    <dgm:cxn modelId="{319F24B8-E610-E440-BC3B-785CA0558CD4}" type="presOf" srcId="{44BEFB7F-121B-2844-A330-FE5FFA65B257}" destId="{B2B981D2-8BF6-114F-9D37-D3540FFE05F6}" srcOrd="0" destOrd="0" presId="urn:microsoft.com/office/officeart/2005/8/layout/orgChart1"/>
    <dgm:cxn modelId="{31682CC5-3F83-4C46-99DD-C5092C1D6202}" type="presOf" srcId="{D0E89423-E4B5-2645-B63F-9FDED541944B}" destId="{F45F5722-5FB2-D840-B04F-5C10114D885E}" srcOrd="1" destOrd="0" presId="urn:microsoft.com/office/officeart/2005/8/layout/orgChart1"/>
    <dgm:cxn modelId="{32621FCC-B92F-AF49-9AFA-C4FE2FC6866F}" type="presOf" srcId="{09C92091-59E0-6A46-B368-969E8342E506}" destId="{7D46298E-FDF4-0E45-AF14-EA1A41643008}" srcOrd="0" destOrd="0" presId="urn:microsoft.com/office/officeart/2005/8/layout/orgChart1"/>
    <dgm:cxn modelId="{9E24C3D2-AFEC-0C48-AA40-01D332C04CF8}" srcId="{09C92091-59E0-6A46-B368-969E8342E506}" destId="{3B3514EC-545D-1E4D-A9BC-284806AE09F4}" srcOrd="0" destOrd="0" parTransId="{D0775604-34C9-504C-8581-A7755E97307B}" sibTransId="{6ACE0E56-F23B-C444-83E7-F6E7A978003B}"/>
    <dgm:cxn modelId="{A63528D5-B65F-7841-A899-B609631A72BC}" type="presOf" srcId="{D0E89423-E4B5-2645-B63F-9FDED541944B}" destId="{CD0D15BC-78D5-0541-BB5F-2EC600421D5A}" srcOrd="0" destOrd="0" presId="urn:microsoft.com/office/officeart/2005/8/layout/orgChart1"/>
    <dgm:cxn modelId="{ED74EF54-6406-7C4C-877A-3557531C5120}" type="presParOf" srcId="{149FFB87-F6C9-B14E-AEE3-B180DBCEB8A7}" destId="{063E815B-8B95-F34F-81B1-32F37129D4DA}" srcOrd="0" destOrd="0" presId="urn:microsoft.com/office/officeart/2005/8/layout/orgChart1"/>
    <dgm:cxn modelId="{BDEAA927-1F17-4D4B-92A4-8167A4C2092A}" type="presParOf" srcId="{063E815B-8B95-F34F-81B1-32F37129D4DA}" destId="{06761833-70AD-C943-87B7-AA7A549D75CD}" srcOrd="0" destOrd="0" presId="urn:microsoft.com/office/officeart/2005/8/layout/orgChart1"/>
    <dgm:cxn modelId="{96087713-3B7B-C348-AC22-0480FD5234B4}" type="presParOf" srcId="{06761833-70AD-C943-87B7-AA7A549D75CD}" destId="{994BF82A-0D68-E34F-872D-6BD2E88013FD}" srcOrd="0" destOrd="0" presId="urn:microsoft.com/office/officeart/2005/8/layout/orgChart1"/>
    <dgm:cxn modelId="{9D4BABBE-8846-4341-B361-7275E4F114CE}" type="presParOf" srcId="{06761833-70AD-C943-87B7-AA7A549D75CD}" destId="{B5570B03-501C-9C44-996A-99C88206E9AA}" srcOrd="1" destOrd="0" presId="urn:microsoft.com/office/officeart/2005/8/layout/orgChart1"/>
    <dgm:cxn modelId="{8EC48363-B60F-874C-A072-A4DD8B2E4461}" type="presParOf" srcId="{063E815B-8B95-F34F-81B1-32F37129D4DA}" destId="{5E679520-A3DC-7A46-AE15-5E77E6171326}" srcOrd="1" destOrd="0" presId="urn:microsoft.com/office/officeart/2005/8/layout/orgChart1"/>
    <dgm:cxn modelId="{E983B676-D3BE-A741-B09C-994D24835F3E}" type="presParOf" srcId="{5E679520-A3DC-7A46-AE15-5E77E6171326}" destId="{C514CF82-FA23-DA41-96ED-E7BA2C75E67C}" srcOrd="0" destOrd="0" presId="urn:microsoft.com/office/officeart/2005/8/layout/orgChart1"/>
    <dgm:cxn modelId="{BD0A08AF-FA1F-B643-8BE0-75334E56EC64}" type="presParOf" srcId="{5E679520-A3DC-7A46-AE15-5E77E6171326}" destId="{383E6AF7-6713-C942-AC9D-FB28622CD407}" srcOrd="1" destOrd="0" presId="urn:microsoft.com/office/officeart/2005/8/layout/orgChart1"/>
    <dgm:cxn modelId="{D312D7C6-2849-5C47-B4B5-A128DEB7BDB2}" type="presParOf" srcId="{383E6AF7-6713-C942-AC9D-FB28622CD407}" destId="{D4957A3B-F6B4-1E48-A1B8-20DFC0116C16}" srcOrd="0" destOrd="0" presId="urn:microsoft.com/office/officeart/2005/8/layout/orgChart1"/>
    <dgm:cxn modelId="{23C9BCBA-0C2A-DE48-8ECA-B57BAED95AA6}" type="presParOf" srcId="{D4957A3B-F6B4-1E48-A1B8-20DFC0116C16}" destId="{CD0D15BC-78D5-0541-BB5F-2EC600421D5A}" srcOrd="0" destOrd="0" presId="urn:microsoft.com/office/officeart/2005/8/layout/orgChart1"/>
    <dgm:cxn modelId="{6B16C9BE-ED59-8C42-89EA-7F111669CDB7}" type="presParOf" srcId="{D4957A3B-F6B4-1E48-A1B8-20DFC0116C16}" destId="{F45F5722-5FB2-D840-B04F-5C10114D885E}" srcOrd="1" destOrd="0" presId="urn:microsoft.com/office/officeart/2005/8/layout/orgChart1"/>
    <dgm:cxn modelId="{F3DCAF0B-C622-1942-8D67-5E5058B67CD6}" type="presParOf" srcId="{383E6AF7-6713-C942-AC9D-FB28622CD407}" destId="{C6D54507-E246-9649-88F7-60A8DC5F456C}" srcOrd="1" destOrd="0" presId="urn:microsoft.com/office/officeart/2005/8/layout/orgChart1"/>
    <dgm:cxn modelId="{59A55C67-713F-AE47-A028-F82283DBC08E}" type="presParOf" srcId="{383E6AF7-6713-C942-AC9D-FB28622CD407}" destId="{46C2D0BB-9E06-8343-AF36-A546C0C2FCED}" srcOrd="2" destOrd="0" presId="urn:microsoft.com/office/officeart/2005/8/layout/orgChart1"/>
    <dgm:cxn modelId="{7647ED7C-6965-BB43-BB2D-4B6475623D65}" type="presParOf" srcId="{063E815B-8B95-F34F-81B1-32F37129D4DA}" destId="{30FDB9C5-8F30-3D48-9C5C-B7570E37260C}" srcOrd="2" destOrd="0" presId="urn:microsoft.com/office/officeart/2005/8/layout/orgChart1"/>
    <dgm:cxn modelId="{9391ADB0-4EE9-EE4F-A91B-8B0565AB4A31}" type="presParOf" srcId="{149FFB87-F6C9-B14E-AEE3-B180DBCEB8A7}" destId="{F554B589-89CE-1244-8251-2CD972958A54}" srcOrd="1" destOrd="0" presId="urn:microsoft.com/office/officeart/2005/8/layout/orgChart1"/>
    <dgm:cxn modelId="{16FB5389-E5C9-E843-8A96-6288FCC0D7E4}" type="presParOf" srcId="{F554B589-89CE-1244-8251-2CD972958A54}" destId="{D1C57069-E6C7-7A4E-A4F3-C9E0061EB796}" srcOrd="0" destOrd="0" presId="urn:microsoft.com/office/officeart/2005/8/layout/orgChart1"/>
    <dgm:cxn modelId="{10A6618A-87BF-0746-8D09-00FAAAB29E75}" type="presParOf" srcId="{D1C57069-E6C7-7A4E-A4F3-C9E0061EB796}" destId="{B2B981D2-8BF6-114F-9D37-D3540FFE05F6}" srcOrd="0" destOrd="0" presId="urn:microsoft.com/office/officeart/2005/8/layout/orgChart1"/>
    <dgm:cxn modelId="{B5788923-743E-8A49-ADBE-51E3B7E586C1}" type="presParOf" srcId="{D1C57069-E6C7-7A4E-A4F3-C9E0061EB796}" destId="{BD4E2C56-5A66-B74F-AC33-0EA9497F5ADD}" srcOrd="1" destOrd="0" presId="urn:microsoft.com/office/officeart/2005/8/layout/orgChart1"/>
    <dgm:cxn modelId="{399DB0CC-DA22-E84C-A18F-CBF8D82F5786}" type="presParOf" srcId="{F554B589-89CE-1244-8251-2CD972958A54}" destId="{3A0CD621-0530-534A-BCB3-FCC9924FB611}" srcOrd="1" destOrd="0" presId="urn:microsoft.com/office/officeart/2005/8/layout/orgChart1"/>
    <dgm:cxn modelId="{4F6003D7-B76F-5647-85E3-3F816C7D3367}" type="presParOf" srcId="{3A0CD621-0530-534A-BCB3-FCC9924FB611}" destId="{D3C7DADF-CBF5-4247-9AEC-67A25DC8C34F}" srcOrd="0" destOrd="0" presId="urn:microsoft.com/office/officeart/2005/8/layout/orgChart1"/>
    <dgm:cxn modelId="{971BE770-4D3C-1C42-8EF4-EF67785D9A15}" type="presParOf" srcId="{3A0CD621-0530-534A-BCB3-FCC9924FB611}" destId="{2B79E363-B6CF-D04B-9696-66175AA710A9}" srcOrd="1" destOrd="0" presId="urn:microsoft.com/office/officeart/2005/8/layout/orgChart1"/>
    <dgm:cxn modelId="{C263FE40-44AF-F546-9691-8C2C15B614C0}" type="presParOf" srcId="{2B79E363-B6CF-D04B-9696-66175AA710A9}" destId="{4925534D-761B-3944-9CCE-EA84CB5F4B11}" srcOrd="0" destOrd="0" presId="urn:microsoft.com/office/officeart/2005/8/layout/orgChart1"/>
    <dgm:cxn modelId="{A4B02E8F-F559-C449-AB0A-F43D28AC23D8}" type="presParOf" srcId="{4925534D-761B-3944-9CCE-EA84CB5F4B11}" destId="{DFCF8345-82B6-9941-B315-330228170B8A}" srcOrd="0" destOrd="0" presId="urn:microsoft.com/office/officeart/2005/8/layout/orgChart1"/>
    <dgm:cxn modelId="{29499F88-0DD4-774F-AB86-6C8B1D503106}" type="presParOf" srcId="{4925534D-761B-3944-9CCE-EA84CB5F4B11}" destId="{FEA84E6B-BBD4-A043-8E1F-18FAED7BCF55}" srcOrd="1" destOrd="0" presId="urn:microsoft.com/office/officeart/2005/8/layout/orgChart1"/>
    <dgm:cxn modelId="{17FFF3D9-22E0-8744-9932-D2F30C4AED1F}" type="presParOf" srcId="{2B79E363-B6CF-D04B-9696-66175AA710A9}" destId="{87C1AF3E-008D-0F42-A18F-233759051619}" srcOrd="1" destOrd="0" presId="urn:microsoft.com/office/officeart/2005/8/layout/orgChart1"/>
    <dgm:cxn modelId="{AF566DAD-DC32-7747-9D2C-832DA7542D4B}" type="presParOf" srcId="{2B79E363-B6CF-D04B-9696-66175AA710A9}" destId="{99A4AFF5-21CB-EB43-B1D1-6604899262D4}" srcOrd="2" destOrd="0" presId="urn:microsoft.com/office/officeart/2005/8/layout/orgChart1"/>
    <dgm:cxn modelId="{32AFC374-1AC7-134D-9EFF-CB25DE9BEA17}" type="presParOf" srcId="{F554B589-89CE-1244-8251-2CD972958A54}" destId="{5EA4A631-399B-2B44-8B67-0E0CA2B386A7}" srcOrd="2" destOrd="0" presId="urn:microsoft.com/office/officeart/2005/8/layout/orgChart1"/>
    <dgm:cxn modelId="{7593E5F7-1248-934B-A764-937BB5E32799}" type="presParOf" srcId="{149FFB87-F6C9-B14E-AEE3-B180DBCEB8A7}" destId="{FCF01A6B-ABA3-B54E-98E2-D9AB1440344A}" srcOrd="2" destOrd="0" presId="urn:microsoft.com/office/officeart/2005/8/layout/orgChart1"/>
    <dgm:cxn modelId="{44093C54-BB71-BA49-83FF-513FA0E646C9}" type="presParOf" srcId="{FCF01A6B-ABA3-B54E-98E2-D9AB1440344A}" destId="{0847A036-A9E9-0F49-9949-95303E832E61}" srcOrd="0" destOrd="0" presId="urn:microsoft.com/office/officeart/2005/8/layout/orgChart1"/>
    <dgm:cxn modelId="{69502E5C-B2E8-324D-B1BE-E78C72476F3D}" type="presParOf" srcId="{0847A036-A9E9-0F49-9949-95303E832E61}" destId="{7D46298E-FDF4-0E45-AF14-EA1A41643008}" srcOrd="0" destOrd="0" presId="urn:microsoft.com/office/officeart/2005/8/layout/orgChart1"/>
    <dgm:cxn modelId="{FEC5BEC7-FED1-BD46-AC46-984C1FB88100}" type="presParOf" srcId="{0847A036-A9E9-0F49-9949-95303E832E61}" destId="{3EEE69A2-DD42-5F4B-BF0B-94695E192126}" srcOrd="1" destOrd="0" presId="urn:microsoft.com/office/officeart/2005/8/layout/orgChart1"/>
    <dgm:cxn modelId="{B9E0D746-DBC0-AE4F-8950-D5AB423FD567}" type="presParOf" srcId="{FCF01A6B-ABA3-B54E-98E2-D9AB1440344A}" destId="{ED4EEBBD-9EFF-E049-B44B-7C6586B75B80}" srcOrd="1" destOrd="0" presId="urn:microsoft.com/office/officeart/2005/8/layout/orgChart1"/>
    <dgm:cxn modelId="{C7BEC76A-6A1A-6B47-9908-5EA3843DB95C}" type="presParOf" srcId="{ED4EEBBD-9EFF-E049-B44B-7C6586B75B80}" destId="{FB069E4D-42B7-074A-8FA9-007322F31DB6}" srcOrd="0" destOrd="0" presId="urn:microsoft.com/office/officeart/2005/8/layout/orgChart1"/>
    <dgm:cxn modelId="{B1CC703C-C63F-C44E-9EA9-9169F57EDDA0}" type="presParOf" srcId="{ED4EEBBD-9EFF-E049-B44B-7C6586B75B80}" destId="{7D50CB3F-BAE4-D342-AE10-B655EC7B47BD}" srcOrd="1" destOrd="0" presId="urn:microsoft.com/office/officeart/2005/8/layout/orgChart1"/>
    <dgm:cxn modelId="{5F2AC0D8-4CF9-634A-9D9A-4C404532D45B}" type="presParOf" srcId="{7D50CB3F-BAE4-D342-AE10-B655EC7B47BD}" destId="{4CE94AF5-EB42-F243-B6BD-FC402EAF44E3}" srcOrd="0" destOrd="0" presId="urn:microsoft.com/office/officeart/2005/8/layout/orgChart1"/>
    <dgm:cxn modelId="{7E8437A5-967E-2C42-8C8A-3F61D6E55F95}" type="presParOf" srcId="{4CE94AF5-EB42-F243-B6BD-FC402EAF44E3}" destId="{09356540-E1B4-CA4A-9359-EF2F68AB6A03}" srcOrd="0" destOrd="0" presId="urn:microsoft.com/office/officeart/2005/8/layout/orgChart1"/>
    <dgm:cxn modelId="{00B858B3-D32B-1040-8088-DF434125E90B}" type="presParOf" srcId="{4CE94AF5-EB42-F243-B6BD-FC402EAF44E3}" destId="{A60961AA-E0AD-3B45-8061-EFB44935B39E}" srcOrd="1" destOrd="0" presId="urn:microsoft.com/office/officeart/2005/8/layout/orgChart1"/>
    <dgm:cxn modelId="{141E712F-C879-2F4E-BD8D-0A97F4271C7D}" type="presParOf" srcId="{7D50CB3F-BAE4-D342-AE10-B655EC7B47BD}" destId="{585D9F51-CD54-CC4B-9475-049040739832}" srcOrd="1" destOrd="0" presId="urn:microsoft.com/office/officeart/2005/8/layout/orgChart1"/>
    <dgm:cxn modelId="{F6FFAAC4-F681-C44E-AC9C-C30F7C3132F6}" type="presParOf" srcId="{7D50CB3F-BAE4-D342-AE10-B655EC7B47BD}" destId="{8DE698DE-5B50-2342-8B73-EEFDA55F90E6}" srcOrd="2" destOrd="0" presId="urn:microsoft.com/office/officeart/2005/8/layout/orgChart1"/>
    <dgm:cxn modelId="{A90BB806-1846-8640-8294-752C46AD72DC}" type="presParOf" srcId="{FCF01A6B-ABA3-B54E-98E2-D9AB1440344A}" destId="{6C80CE45-A00E-1141-8F03-5101E0EA028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EC2444-CC31-BD4F-9D18-FBEDAC307A0B}" type="doc">
      <dgm:prSet loTypeId="urn:microsoft.com/office/officeart/2005/8/layout/target2" loCatId="hierarchy" qsTypeId="urn:microsoft.com/office/officeart/2005/8/quickstyle/simple4" qsCatId="simple" csTypeId="urn:microsoft.com/office/officeart/2005/8/colors/accent1_1" csCatId="accent1" phldr="1"/>
      <dgm:spPr/>
      <dgm:t>
        <a:bodyPr/>
        <a:lstStyle/>
        <a:p>
          <a:endParaRPr lang="it-IT"/>
        </a:p>
      </dgm:t>
    </dgm:pt>
    <dgm:pt modelId="{361C9488-4519-2D49-8EA2-AA8A1B13A8FF}">
      <dgm:prSet custT="1"/>
      <dgm:spPr/>
      <dgm:t>
        <a:bodyPr/>
        <a:lstStyle/>
        <a:p>
          <a:r>
            <a:rPr lang="it-IT" sz="2200" b="1" dirty="0">
              <a:effectLst/>
              <a:latin typeface="Calibri" panose="020F0502020204030204" pitchFamily="34" charset="0"/>
              <a:ea typeface="Times New Roman" panose="02020603050405020304" pitchFamily="18" charset="0"/>
              <a:cs typeface="Calibri" panose="020F0502020204030204" pitchFamily="34" charset="0"/>
            </a:rPr>
            <a:t>Scopo</a:t>
          </a:r>
          <a:r>
            <a:rPr lang="it-IT" sz="2200" dirty="0">
              <a:effectLst/>
              <a:latin typeface="Calibri" panose="020F0502020204030204" pitchFamily="34" charset="0"/>
              <a:ea typeface="Times New Roman" panose="02020603050405020304" pitchFamily="18" charset="0"/>
              <a:cs typeface="Calibri" panose="020F0502020204030204" pitchFamily="34" charset="0"/>
            </a:rPr>
            <a:t>: individuare e destrutturare, </a:t>
          </a:r>
          <a:r>
            <a:rPr lang="it-IT" sz="2200" i="1" dirty="0">
              <a:effectLst/>
              <a:latin typeface="Calibri" panose="020F0502020204030204" pitchFamily="34" charset="0"/>
              <a:ea typeface="Times New Roman" panose="02020603050405020304" pitchFamily="18" charset="0"/>
              <a:cs typeface="Calibri" panose="020F0502020204030204" pitchFamily="34" charset="0"/>
            </a:rPr>
            <a:t>attraverso un lavoro tra pari e </a:t>
          </a:r>
          <a:r>
            <a:rPr lang="it-IT" sz="2200" i="1" dirty="0">
              <a:latin typeface="Calibri" panose="020F0502020204030204" pitchFamily="34" charset="0"/>
              <a:ea typeface="Times New Roman" panose="02020603050405020304" pitchFamily="18" charset="0"/>
              <a:cs typeface="Calibri" panose="020F0502020204030204" pitchFamily="34" charset="0"/>
            </a:rPr>
            <a:t>una riflessione sulla lingua, </a:t>
          </a:r>
          <a:r>
            <a:rPr lang="it-IT" sz="2200" dirty="0">
              <a:effectLst/>
              <a:latin typeface="Calibri" panose="020F0502020204030204" pitchFamily="34" charset="0"/>
              <a:ea typeface="Times New Roman" panose="02020603050405020304" pitchFamily="18" charset="0"/>
              <a:cs typeface="Calibri" panose="020F0502020204030204" pitchFamily="34" charset="0"/>
            </a:rPr>
            <a:t>gli stereotipi di genere e i modelli di ruolo che condizionano, sia  consapevolmente sia anche inconsapevolmente, l’immagine di sé e degli altri, i comportamenti quotidiani, le relazioni interpersonali, </a:t>
          </a:r>
          <a:r>
            <a:rPr lang="it-IT" sz="2200" b="0" i="0" u="none" dirty="0"/>
            <a:t>le scelte formative e le proiezioni lavorative delle persone.</a:t>
          </a:r>
        </a:p>
        <a:p>
          <a:endParaRPr lang="it-IT" sz="2200" b="0" i="0" u="none" dirty="0"/>
        </a:p>
        <a:p>
          <a:endParaRPr lang="en-US" sz="2200" dirty="0">
            <a:effectLst/>
            <a:latin typeface="Calibri" panose="020F0502020204030204" pitchFamily="34" charset="0"/>
            <a:cs typeface="Calibri" panose="020F0502020204030204" pitchFamily="34" charset="0"/>
          </a:endParaRPr>
        </a:p>
      </dgm:t>
    </dgm:pt>
    <dgm:pt modelId="{DD3B8F5F-5475-7E48-9038-F456E0007225}" type="parTrans" cxnId="{428BFC17-AA68-E346-8DBF-30A01FA76554}">
      <dgm:prSet/>
      <dgm:spPr/>
      <dgm:t>
        <a:bodyPr/>
        <a:lstStyle/>
        <a:p>
          <a:endParaRPr lang="it-IT"/>
        </a:p>
      </dgm:t>
    </dgm:pt>
    <dgm:pt modelId="{4450A765-66CA-DA46-A65F-D10075CFCC2F}" type="sibTrans" cxnId="{428BFC17-AA68-E346-8DBF-30A01FA76554}">
      <dgm:prSet/>
      <dgm:spPr/>
      <dgm:t>
        <a:bodyPr/>
        <a:lstStyle/>
        <a:p>
          <a:endParaRPr lang="it-IT"/>
        </a:p>
      </dgm:t>
    </dgm:pt>
    <dgm:pt modelId="{C244965D-4D4F-2748-8BB5-45B85583438F}" type="pres">
      <dgm:prSet presAssocID="{B0EC2444-CC31-BD4F-9D18-FBEDAC307A0B}" presName="Name0" presStyleCnt="0">
        <dgm:presLayoutVars>
          <dgm:chMax val="3"/>
          <dgm:chPref val="1"/>
          <dgm:dir/>
          <dgm:animLvl val="lvl"/>
          <dgm:resizeHandles/>
        </dgm:presLayoutVars>
      </dgm:prSet>
      <dgm:spPr/>
    </dgm:pt>
    <dgm:pt modelId="{7CCDA930-6541-8E48-AD44-54055B347D6A}" type="pres">
      <dgm:prSet presAssocID="{B0EC2444-CC31-BD4F-9D18-FBEDAC307A0B}" presName="outerBox" presStyleCnt="0"/>
      <dgm:spPr/>
    </dgm:pt>
    <dgm:pt modelId="{E29D0450-D96A-4842-BB6D-90F192833BB3}" type="pres">
      <dgm:prSet presAssocID="{B0EC2444-CC31-BD4F-9D18-FBEDAC307A0B}" presName="outerBoxParent" presStyleLbl="node1" presStyleIdx="0" presStyleCnt="1" custLinFactNeighborX="-14529" custLinFactNeighborY="-3393"/>
      <dgm:spPr/>
    </dgm:pt>
    <dgm:pt modelId="{4D63E7BA-2C90-E54C-8EB0-0D759D2E5EA0}" type="pres">
      <dgm:prSet presAssocID="{B0EC2444-CC31-BD4F-9D18-FBEDAC307A0B}" presName="outerBoxChildren" presStyleCnt="0"/>
      <dgm:spPr/>
    </dgm:pt>
  </dgm:ptLst>
  <dgm:cxnLst>
    <dgm:cxn modelId="{428BFC17-AA68-E346-8DBF-30A01FA76554}" srcId="{B0EC2444-CC31-BD4F-9D18-FBEDAC307A0B}" destId="{361C9488-4519-2D49-8EA2-AA8A1B13A8FF}" srcOrd="0" destOrd="0" parTransId="{DD3B8F5F-5475-7E48-9038-F456E0007225}" sibTransId="{4450A765-66CA-DA46-A65F-D10075CFCC2F}"/>
    <dgm:cxn modelId="{6F3E7362-BA63-2C40-9997-4BE28FC635C7}" type="presOf" srcId="{B0EC2444-CC31-BD4F-9D18-FBEDAC307A0B}" destId="{C244965D-4D4F-2748-8BB5-45B85583438F}" srcOrd="0" destOrd="0" presId="urn:microsoft.com/office/officeart/2005/8/layout/target2"/>
    <dgm:cxn modelId="{94815993-0B5B-CC4C-AD70-6A82F51F891D}" type="presOf" srcId="{361C9488-4519-2D49-8EA2-AA8A1B13A8FF}" destId="{E29D0450-D96A-4842-BB6D-90F192833BB3}" srcOrd="0" destOrd="0" presId="urn:microsoft.com/office/officeart/2005/8/layout/target2"/>
    <dgm:cxn modelId="{4FA130C7-9A78-2A4E-80E1-DE87DA8211AB}" type="presParOf" srcId="{C244965D-4D4F-2748-8BB5-45B85583438F}" destId="{7CCDA930-6541-8E48-AD44-54055B347D6A}" srcOrd="0" destOrd="0" presId="urn:microsoft.com/office/officeart/2005/8/layout/target2"/>
    <dgm:cxn modelId="{82EE96DF-FCD7-CF42-9435-32440357BA58}" type="presParOf" srcId="{7CCDA930-6541-8E48-AD44-54055B347D6A}" destId="{E29D0450-D96A-4842-BB6D-90F192833BB3}" srcOrd="0" destOrd="0" presId="urn:microsoft.com/office/officeart/2005/8/layout/target2"/>
    <dgm:cxn modelId="{BC879511-C15B-3847-93A9-9F6ABC09F05E}" type="presParOf" srcId="{7CCDA930-6541-8E48-AD44-54055B347D6A}" destId="{4D63E7BA-2C90-E54C-8EB0-0D759D2E5EA0}" srcOrd="1" destOrd="0" presId="urn:microsoft.com/office/officeart/2005/8/layout/targe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EC2444-CC31-BD4F-9D18-FBEDAC307A0B}" type="doc">
      <dgm:prSet loTypeId="urn:microsoft.com/office/officeart/2005/8/layout/target2" loCatId="hierarchy" qsTypeId="urn:microsoft.com/office/officeart/2005/8/quickstyle/simple4" qsCatId="simple" csTypeId="urn:microsoft.com/office/officeart/2005/8/colors/accent1_1" csCatId="accent1" phldr="1"/>
      <dgm:spPr/>
      <dgm:t>
        <a:bodyPr/>
        <a:lstStyle/>
        <a:p>
          <a:endParaRPr lang="it-IT"/>
        </a:p>
      </dgm:t>
    </dgm:pt>
    <dgm:pt modelId="{CF3582F7-1E9C-B948-B1C2-7D1933861C0F}">
      <dgm:prSet custT="1"/>
      <dgm:spPr/>
      <dgm:t>
        <a:bodyPr/>
        <a:lstStyle/>
        <a:p>
          <a:r>
            <a:rPr lang="it-IT" sz="1800" b="0" i="0" u="none" strike="noStrike" dirty="0">
              <a:solidFill>
                <a:srgbClr val="000000"/>
              </a:solidFill>
              <a:effectLst/>
              <a:latin typeface="Calibri" panose="020F0502020204030204" pitchFamily="34" charset="0"/>
            </a:rPr>
            <a:t>Far emergere gli stereotipi che, nell’uso comune e/o nella percezione individuale, sono associati alle parole</a:t>
          </a:r>
          <a:endParaRPr lang="en-US" sz="1800" dirty="0">
            <a:effectLst/>
            <a:latin typeface="Calibri" panose="020F0502020204030204" pitchFamily="34" charset="0"/>
            <a:cs typeface="Calibri" panose="020F0502020204030204" pitchFamily="34" charset="0"/>
          </a:endParaRPr>
        </a:p>
      </dgm:t>
    </dgm:pt>
    <dgm:pt modelId="{36091A0F-F779-E340-8A1D-53DAACFAB226}" type="parTrans" cxnId="{F6E97EF8-9045-F24F-A558-B44A518B3B7C}">
      <dgm:prSet/>
      <dgm:spPr/>
      <dgm:t>
        <a:bodyPr/>
        <a:lstStyle/>
        <a:p>
          <a:endParaRPr lang="it-IT"/>
        </a:p>
      </dgm:t>
    </dgm:pt>
    <dgm:pt modelId="{CA75932D-5A9F-6244-826E-EBFC79EF4472}" type="sibTrans" cxnId="{F6E97EF8-9045-F24F-A558-B44A518B3B7C}">
      <dgm:prSet/>
      <dgm:spPr/>
      <dgm:t>
        <a:bodyPr/>
        <a:lstStyle/>
        <a:p>
          <a:endParaRPr lang="it-IT"/>
        </a:p>
      </dgm:t>
    </dgm:pt>
    <dgm:pt modelId="{1AB9685F-8FDA-C844-AFC5-AECFD2C77E35}">
      <dgm:prSet custT="1"/>
      <dgm:spPr/>
      <dgm:t>
        <a:bodyPr/>
        <a:lstStyle/>
        <a:p>
          <a:r>
            <a:rPr lang="it-IT" sz="1800" b="0" i="0" u="none" strike="noStrike" dirty="0">
              <a:solidFill>
                <a:srgbClr val="000000"/>
              </a:solidFill>
              <a:effectLst/>
              <a:latin typeface="Calibri" panose="020F0502020204030204" pitchFamily="34" charset="0"/>
            </a:rPr>
            <a:t>Promuovere lo sviluppo di una narrazione alternativa della realtà libera da stereotipi, soprattutto di genere </a:t>
          </a:r>
          <a:endParaRPr lang="en-US" sz="1800" dirty="0">
            <a:effectLst/>
            <a:latin typeface="Calibri" panose="020F0502020204030204" pitchFamily="34" charset="0"/>
            <a:cs typeface="Calibri" panose="020F0502020204030204" pitchFamily="34" charset="0"/>
          </a:endParaRPr>
        </a:p>
      </dgm:t>
    </dgm:pt>
    <dgm:pt modelId="{B1021089-DD1D-5549-969B-E6E098146D67}" type="parTrans" cxnId="{541D5F09-4C00-8442-AD5D-1EF8BAA0A972}">
      <dgm:prSet/>
      <dgm:spPr/>
      <dgm:t>
        <a:bodyPr/>
        <a:lstStyle/>
        <a:p>
          <a:endParaRPr lang="it-IT"/>
        </a:p>
      </dgm:t>
    </dgm:pt>
    <dgm:pt modelId="{C89E176C-A45B-854D-B9F4-DADD1E38DB33}" type="sibTrans" cxnId="{541D5F09-4C00-8442-AD5D-1EF8BAA0A972}">
      <dgm:prSet/>
      <dgm:spPr/>
      <dgm:t>
        <a:bodyPr/>
        <a:lstStyle/>
        <a:p>
          <a:endParaRPr lang="it-IT"/>
        </a:p>
      </dgm:t>
    </dgm:pt>
    <dgm:pt modelId="{81F95F8F-C7EA-5E40-9BFB-29E75FBD02A0}">
      <dgm:prSet/>
      <dgm:spPr/>
      <dgm:t>
        <a:bodyPr/>
        <a:lstStyle/>
        <a:p>
          <a:r>
            <a:rPr lang="en-US" dirty="0" err="1">
              <a:effectLst/>
              <a:latin typeface="Calibri" panose="020F0502020204030204" pitchFamily="34" charset="0"/>
              <a:cs typeface="Calibri" panose="020F0502020204030204" pitchFamily="34" charset="0"/>
            </a:rPr>
            <a:t>Enfatizzare</a:t>
          </a:r>
          <a:r>
            <a:rPr lang="en-US" dirty="0">
              <a:effectLst/>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l’importanza</a:t>
          </a:r>
          <a:r>
            <a:rPr lang="en-US" dirty="0">
              <a:latin typeface="Calibri" panose="020F0502020204030204" pitchFamily="34" charset="0"/>
              <a:cs typeface="Calibri" panose="020F0502020204030204" pitchFamily="34" charset="0"/>
            </a:rPr>
            <a:t> del </a:t>
          </a:r>
          <a:r>
            <a:rPr lang="en-US" dirty="0" err="1">
              <a:effectLst/>
              <a:latin typeface="Calibri" panose="020F0502020204030204" pitchFamily="34" charset="0"/>
              <a:cs typeface="Calibri" panose="020F0502020204030204" pitchFamily="34" charset="0"/>
            </a:rPr>
            <a:t>linguaggio</a:t>
          </a:r>
          <a:r>
            <a:rPr lang="en-US" dirty="0">
              <a:effectLst/>
              <a:latin typeface="Calibri" panose="020F0502020204030204" pitchFamily="34" charset="0"/>
              <a:cs typeface="Calibri" panose="020F0502020204030204" pitchFamily="34" charset="0"/>
            </a:rPr>
            <a:t> come </a:t>
          </a:r>
          <a:r>
            <a:rPr lang="en-US" dirty="0" err="1">
              <a:effectLst/>
              <a:latin typeface="Calibri" panose="020F0502020204030204" pitchFamily="34" charset="0"/>
              <a:cs typeface="Calibri" panose="020F0502020204030204" pitchFamily="34" charset="0"/>
            </a:rPr>
            <a:t>veicolo</a:t>
          </a:r>
          <a:r>
            <a:rPr lang="en-US" dirty="0">
              <a:effectLst/>
              <a:latin typeface="Calibri" panose="020F0502020204030204" pitchFamily="34" charset="0"/>
              <a:cs typeface="Calibri" panose="020F0502020204030204" pitchFamily="34" charset="0"/>
            </a:rPr>
            <a:t> di </a:t>
          </a:r>
          <a:r>
            <a:rPr lang="en-US" dirty="0" err="1">
              <a:effectLst/>
              <a:latin typeface="Calibri" panose="020F0502020204030204" pitchFamily="34" charset="0"/>
              <a:cs typeface="Calibri" panose="020F0502020204030204" pitchFamily="34" charset="0"/>
            </a:rPr>
            <a:t>valorizzazione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delle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differenze</a:t>
          </a:r>
          <a:endParaRPr lang="en-US" dirty="0">
            <a:effectLst/>
            <a:latin typeface="Calibri" panose="020F0502020204030204" pitchFamily="34" charset="0"/>
            <a:cs typeface="Calibri" panose="020F0502020204030204" pitchFamily="34" charset="0"/>
          </a:endParaRPr>
        </a:p>
      </dgm:t>
    </dgm:pt>
    <dgm:pt modelId="{3C6FFB1E-6A7D-6242-B1F1-66622B1EE4C8}" type="parTrans" cxnId="{CD70F7AB-7B98-844C-81C5-82E4A20C8DAB}">
      <dgm:prSet/>
      <dgm:spPr/>
      <dgm:t>
        <a:bodyPr/>
        <a:lstStyle/>
        <a:p>
          <a:endParaRPr lang="it-IT"/>
        </a:p>
      </dgm:t>
    </dgm:pt>
    <dgm:pt modelId="{4A98CD5D-1634-6243-B8F4-0431619A7A89}" type="sibTrans" cxnId="{CD70F7AB-7B98-844C-81C5-82E4A20C8DAB}">
      <dgm:prSet/>
      <dgm:spPr/>
      <dgm:t>
        <a:bodyPr/>
        <a:lstStyle/>
        <a:p>
          <a:endParaRPr lang="it-IT"/>
        </a:p>
      </dgm:t>
    </dgm:pt>
    <dgm:pt modelId="{4DDF5429-5425-6641-A25B-4700C1A40F3C}">
      <dgm:prSet custT="1"/>
      <dgm:spPr>
        <a:ln>
          <a:solidFill>
            <a:schemeClr val="accent1"/>
          </a:solidFill>
        </a:ln>
      </dgm:spPr>
      <dgm:t>
        <a:bodyPr/>
        <a:lstStyle/>
        <a:p>
          <a:r>
            <a:rPr lang="it-IT" sz="1800" b="0" i="0" u="none" dirty="0"/>
            <a:t>Ogni carta del gioco è una parola. Si gioca con le parole per acquisirne denotazioni e connotazioni prive di condizionamenti. </a:t>
          </a:r>
          <a:endParaRPr lang="en-US" sz="1800" dirty="0">
            <a:effectLst/>
            <a:latin typeface="Calibri" panose="020F0502020204030204" pitchFamily="34" charset="0"/>
            <a:cs typeface="Calibri" panose="020F0502020204030204" pitchFamily="34" charset="0"/>
          </a:endParaRPr>
        </a:p>
      </dgm:t>
    </dgm:pt>
    <dgm:pt modelId="{03DA9ABB-D508-5C4E-8445-4CA95C1A5CF9}" type="sibTrans" cxnId="{E3ADF80C-4296-F749-A473-DDBECD52F1CC}">
      <dgm:prSet/>
      <dgm:spPr/>
      <dgm:t>
        <a:bodyPr/>
        <a:lstStyle/>
        <a:p>
          <a:endParaRPr lang="it-IT"/>
        </a:p>
      </dgm:t>
    </dgm:pt>
    <dgm:pt modelId="{6D963BDA-A1A5-DB4F-B0FE-981E94508B51}" type="parTrans" cxnId="{E3ADF80C-4296-F749-A473-DDBECD52F1CC}">
      <dgm:prSet/>
      <dgm:spPr/>
      <dgm:t>
        <a:bodyPr/>
        <a:lstStyle/>
        <a:p>
          <a:endParaRPr lang="it-IT"/>
        </a:p>
      </dgm:t>
    </dgm:pt>
    <dgm:pt modelId="{C244965D-4D4F-2748-8BB5-45B85583438F}" type="pres">
      <dgm:prSet presAssocID="{B0EC2444-CC31-BD4F-9D18-FBEDAC307A0B}" presName="Name0" presStyleCnt="0">
        <dgm:presLayoutVars>
          <dgm:chMax val="3"/>
          <dgm:chPref val="1"/>
          <dgm:dir/>
          <dgm:animLvl val="lvl"/>
          <dgm:resizeHandles/>
        </dgm:presLayoutVars>
      </dgm:prSet>
      <dgm:spPr/>
    </dgm:pt>
    <dgm:pt modelId="{7CCDA930-6541-8E48-AD44-54055B347D6A}" type="pres">
      <dgm:prSet presAssocID="{B0EC2444-CC31-BD4F-9D18-FBEDAC307A0B}" presName="outerBox" presStyleCnt="0"/>
      <dgm:spPr/>
    </dgm:pt>
    <dgm:pt modelId="{E29D0450-D96A-4842-BB6D-90F192833BB3}" type="pres">
      <dgm:prSet presAssocID="{B0EC2444-CC31-BD4F-9D18-FBEDAC307A0B}" presName="outerBoxParent" presStyleLbl="node1" presStyleIdx="0" presStyleCnt="1" custLinFactNeighborX="-259" custLinFactNeighborY="4968"/>
      <dgm:spPr/>
    </dgm:pt>
    <dgm:pt modelId="{4D63E7BA-2C90-E54C-8EB0-0D759D2E5EA0}" type="pres">
      <dgm:prSet presAssocID="{B0EC2444-CC31-BD4F-9D18-FBEDAC307A0B}" presName="outerBoxChildren" presStyleCnt="0"/>
      <dgm:spPr/>
    </dgm:pt>
    <dgm:pt modelId="{5EA2B340-9AAA-2B40-88D5-BB8B4CE91B55}" type="pres">
      <dgm:prSet presAssocID="{CF3582F7-1E9C-B948-B1C2-7D1933861C0F}" presName="oChild" presStyleLbl="fgAcc1" presStyleIdx="0" presStyleCnt="3" custScaleY="151692" custLinFactX="-1444" custLinFactNeighborX="-100000" custLinFactNeighborY="-804">
        <dgm:presLayoutVars>
          <dgm:bulletEnabled val="1"/>
        </dgm:presLayoutVars>
      </dgm:prSet>
      <dgm:spPr/>
    </dgm:pt>
    <dgm:pt modelId="{804591FA-4953-3C45-9176-BF979D83D437}" type="pres">
      <dgm:prSet presAssocID="{CA75932D-5A9F-6244-826E-EBFC79EF4472}" presName="outerSibTrans" presStyleCnt="0"/>
      <dgm:spPr/>
    </dgm:pt>
    <dgm:pt modelId="{98C7654E-7CD6-C34A-AF9A-BF530BCD904F}" type="pres">
      <dgm:prSet presAssocID="{1AB9685F-8FDA-C844-AFC5-AECFD2C77E35}" presName="oChild" presStyleLbl="fgAcc1" presStyleIdx="1" presStyleCnt="3" custScaleY="151802" custLinFactX="-2424" custLinFactNeighborX="-100000" custLinFactNeighborY="-1127">
        <dgm:presLayoutVars>
          <dgm:bulletEnabled val="1"/>
        </dgm:presLayoutVars>
      </dgm:prSet>
      <dgm:spPr/>
    </dgm:pt>
    <dgm:pt modelId="{F1741D20-C7A6-DF41-877D-A03B0503255C}" type="pres">
      <dgm:prSet presAssocID="{C89E176C-A45B-854D-B9F4-DADD1E38DB33}" presName="outerSibTrans" presStyleCnt="0"/>
      <dgm:spPr/>
    </dgm:pt>
    <dgm:pt modelId="{1AB3F574-1C3D-A94F-88CA-D26E511339E7}" type="pres">
      <dgm:prSet presAssocID="{81F95F8F-C7EA-5E40-9BFB-29E75FBD02A0}" presName="oChild" presStyleLbl="fgAcc1" presStyleIdx="2" presStyleCnt="3" custScaleY="151802" custLinFactX="-3101" custLinFactNeighborX="-100000" custLinFactNeighborY="6452">
        <dgm:presLayoutVars>
          <dgm:bulletEnabled val="1"/>
        </dgm:presLayoutVars>
      </dgm:prSet>
      <dgm:spPr/>
    </dgm:pt>
  </dgm:ptLst>
  <dgm:cxnLst>
    <dgm:cxn modelId="{541D5F09-4C00-8442-AD5D-1EF8BAA0A972}" srcId="{4DDF5429-5425-6641-A25B-4700C1A40F3C}" destId="{1AB9685F-8FDA-C844-AFC5-AECFD2C77E35}" srcOrd="1" destOrd="0" parTransId="{B1021089-DD1D-5549-969B-E6E098146D67}" sibTransId="{C89E176C-A45B-854D-B9F4-DADD1E38DB33}"/>
    <dgm:cxn modelId="{E3ADF80C-4296-F749-A473-DDBECD52F1CC}" srcId="{B0EC2444-CC31-BD4F-9D18-FBEDAC307A0B}" destId="{4DDF5429-5425-6641-A25B-4700C1A40F3C}" srcOrd="0" destOrd="0" parTransId="{6D963BDA-A1A5-DB4F-B0FE-981E94508B51}" sibTransId="{03DA9ABB-D508-5C4E-8445-4CA95C1A5CF9}"/>
    <dgm:cxn modelId="{6F3E7362-BA63-2C40-9997-4BE28FC635C7}" type="presOf" srcId="{B0EC2444-CC31-BD4F-9D18-FBEDAC307A0B}" destId="{C244965D-4D4F-2748-8BB5-45B85583438F}" srcOrd="0" destOrd="0" presId="urn:microsoft.com/office/officeart/2005/8/layout/target2"/>
    <dgm:cxn modelId="{429DAE83-C291-D643-95BC-505ED4EBF97D}" type="presOf" srcId="{1AB9685F-8FDA-C844-AFC5-AECFD2C77E35}" destId="{98C7654E-7CD6-C34A-AF9A-BF530BCD904F}" srcOrd="0" destOrd="0" presId="urn:microsoft.com/office/officeart/2005/8/layout/target2"/>
    <dgm:cxn modelId="{2DC3718E-3B97-7041-9057-7BE7249B99ED}" type="presOf" srcId="{CF3582F7-1E9C-B948-B1C2-7D1933861C0F}" destId="{5EA2B340-9AAA-2B40-88D5-BB8B4CE91B55}" srcOrd="0" destOrd="0" presId="urn:microsoft.com/office/officeart/2005/8/layout/target2"/>
    <dgm:cxn modelId="{FCD3999D-A626-2E4F-8DA9-77CB0D44670A}" type="presOf" srcId="{4DDF5429-5425-6641-A25B-4700C1A40F3C}" destId="{E29D0450-D96A-4842-BB6D-90F192833BB3}" srcOrd="0" destOrd="0" presId="urn:microsoft.com/office/officeart/2005/8/layout/target2"/>
    <dgm:cxn modelId="{CD70F7AB-7B98-844C-81C5-82E4A20C8DAB}" srcId="{4DDF5429-5425-6641-A25B-4700C1A40F3C}" destId="{81F95F8F-C7EA-5E40-9BFB-29E75FBD02A0}" srcOrd="2" destOrd="0" parTransId="{3C6FFB1E-6A7D-6242-B1F1-66622B1EE4C8}" sibTransId="{4A98CD5D-1634-6243-B8F4-0431619A7A89}"/>
    <dgm:cxn modelId="{C58C3CDF-551B-C147-BFF0-4A4F5A75B08D}" type="presOf" srcId="{81F95F8F-C7EA-5E40-9BFB-29E75FBD02A0}" destId="{1AB3F574-1C3D-A94F-88CA-D26E511339E7}" srcOrd="0" destOrd="0" presId="urn:microsoft.com/office/officeart/2005/8/layout/target2"/>
    <dgm:cxn modelId="{F6E97EF8-9045-F24F-A558-B44A518B3B7C}" srcId="{4DDF5429-5425-6641-A25B-4700C1A40F3C}" destId="{CF3582F7-1E9C-B948-B1C2-7D1933861C0F}" srcOrd="0" destOrd="0" parTransId="{36091A0F-F779-E340-8A1D-53DAACFAB226}" sibTransId="{CA75932D-5A9F-6244-826E-EBFC79EF4472}"/>
    <dgm:cxn modelId="{4FA130C7-9A78-2A4E-80E1-DE87DA8211AB}" type="presParOf" srcId="{C244965D-4D4F-2748-8BB5-45B85583438F}" destId="{7CCDA930-6541-8E48-AD44-54055B347D6A}" srcOrd="0" destOrd="0" presId="urn:microsoft.com/office/officeart/2005/8/layout/target2"/>
    <dgm:cxn modelId="{82EE96DF-FCD7-CF42-9435-32440357BA58}" type="presParOf" srcId="{7CCDA930-6541-8E48-AD44-54055B347D6A}" destId="{E29D0450-D96A-4842-BB6D-90F192833BB3}" srcOrd="0" destOrd="0" presId="urn:microsoft.com/office/officeart/2005/8/layout/target2"/>
    <dgm:cxn modelId="{BC879511-C15B-3847-93A9-9F6ABC09F05E}" type="presParOf" srcId="{7CCDA930-6541-8E48-AD44-54055B347D6A}" destId="{4D63E7BA-2C90-E54C-8EB0-0D759D2E5EA0}" srcOrd="1" destOrd="0" presId="urn:microsoft.com/office/officeart/2005/8/layout/target2"/>
    <dgm:cxn modelId="{D7F9807D-E9D5-7444-88AA-85DA892DC541}" type="presParOf" srcId="{4D63E7BA-2C90-E54C-8EB0-0D759D2E5EA0}" destId="{5EA2B340-9AAA-2B40-88D5-BB8B4CE91B55}" srcOrd="0" destOrd="0" presId="urn:microsoft.com/office/officeart/2005/8/layout/target2"/>
    <dgm:cxn modelId="{10C97699-A872-6645-AF5C-C21146C3E0AE}" type="presParOf" srcId="{4D63E7BA-2C90-E54C-8EB0-0D759D2E5EA0}" destId="{804591FA-4953-3C45-9176-BF979D83D437}" srcOrd="1" destOrd="0" presId="urn:microsoft.com/office/officeart/2005/8/layout/target2"/>
    <dgm:cxn modelId="{D48FD31E-F027-194A-9686-0D9C70E54694}" type="presParOf" srcId="{4D63E7BA-2C90-E54C-8EB0-0D759D2E5EA0}" destId="{98C7654E-7CD6-C34A-AF9A-BF530BCD904F}" srcOrd="2" destOrd="0" presId="urn:microsoft.com/office/officeart/2005/8/layout/target2"/>
    <dgm:cxn modelId="{BC064ED2-E24D-C24A-9BE8-9EFB91B207F8}" type="presParOf" srcId="{4D63E7BA-2C90-E54C-8EB0-0D759D2E5EA0}" destId="{F1741D20-C7A6-DF41-877D-A03B0503255C}" srcOrd="3" destOrd="0" presId="urn:microsoft.com/office/officeart/2005/8/layout/target2"/>
    <dgm:cxn modelId="{372C78D7-DEA3-8843-8921-62E67F6438B6}" type="presParOf" srcId="{4D63E7BA-2C90-E54C-8EB0-0D759D2E5EA0}" destId="{1AB3F574-1C3D-A94F-88CA-D26E511339E7}"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96A8C-24AA-2A42-8FC8-0EF998B71E12}"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it-IT"/>
        </a:p>
      </dgm:t>
    </dgm:pt>
    <dgm:pt modelId="{727F3F5D-1EBE-774D-97AD-89E846A9EEE5}">
      <dgm:prSet custT="1"/>
      <dgm:spPr/>
      <dgm: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lang="it-IT" sz="2400" b="1" dirty="0"/>
            <a:t>«Il genere della scienza» progetto per studenti e studentesse delle scuole secondarie di secondo grado</a:t>
          </a:r>
        </a:p>
        <a:p>
          <a:pPr marL="0" lvl="0" algn="l" defTabSz="1066800" rtl="0">
            <a:lnSpc>
              <a:spcPct val="90000"/>
            </a:lnSpc>
            <a:spcBef>
              <a:spcPct val="0"/>
            </a:spcBef>
            <a:spcAft>
              <a:spcPct val="35000"/>
            </a:spcAft>
            <a:buNone/>
          </a:pPr>
          <a:endParaRPr lang="it-IT" sz="2400" b="1" dirty="0"/>
        </a:p>
      </dgm:t>
    </dgm:pt>
    <dgm:pt modelId="{827291D8-B858-B44B-B30B-7117AF47EC9F}" type="parTrans" cxnId="{21A7C5BA-5728-7C41-AF3B-3D162D16E6EF}">
      <dgm:prSet/>
      <dgm:spPr/>
      <dgm:t>
        <a:bodyPr/>
        <a:lstStyle/>
        <a:p>
          <a:endParaRPr lang="it-IT"/>
        </a:p>
      </dgm:t>
    </dgm:pt>
    <dgm:pt modelId="{1636B127-ADCE-7349-8DC6-6DBF4B156325}" type="sibTrans" cxnId="{21A7C5BA-5728-7C41-AF3B-3D162D16E6EF}">
      <dgm:prSet/>
      <dgm:spPr/>
      <dgm:t>
        <a:bodyPr/>
        <a:lstStyle/>
        <a:p>
          <a:endParaRPr lang="it-IT"/>
        </a:p>
      </dgm:t>
    </dgm:pt>
    <dgm:pt modelId="{24EB2BDC-D546-1043-8704-745F7F9C8708}">
      <dgm:prSet custT="1"/>
      <dgm:spPr/>
      <dgm:t>
        <a:bodyPr/>
        <a:lstStyle/>
        <a:p>
          <a:pPr marL="228600" lvl="1" indent="0" defTabSz="889000">
            <a:lnSpc>
              <a:spcPct val="90000"/>
            </a:lnSpc>
            <a:spcBef>
              <a:spcPct val="0"/>
            </a:spcBef>
            <a:spcAft>
              <a:spcPct val="15000"/>
            </a:spcAft>
          </a:pPr>
          <a:r>
            <a:rPr lang="it-IT" sz="2400" b="0" dirty="0"/>
            <a:t>aumentare la loro consapevolezza sulle questioni di genere per favorire una scelta del percorso di formazione libera  da stereotipi </a:t>
          </a:r>
        </a:p>
      </dgm:t>
    </dgm:pt>
    <dgm:pt modelId="{F125531C-1582-0C4A-A44A-7E142BA2604B}" type="parTrans" cxnId="{33C0AED1-B735-B146-BE45-E9FE555BD95A}">
      <dgm:prSet/>
      <dgm:spPr/>
      <dgm:t>
        <a:bodyPr/>
        <a:lstStyle/>
        <a:p>
          <a:endParaRPr lang="it-IT"/>
        </a:p>
      </dgm:t>
    </dgm:pt>
    <dgm:pt modelId="{D194053F-22B3-F348-8D9E-544C709A5092}" type="sibTrans" cxnId="{33C0AED1-B735-B146-BE45-E9FE555BD95A}">
      <dgm:prSet/>
      <dgm:spPr/>
      <dgm:t>
        <a:bodyPr/>
        <a:lstStyle/>
        <a:p>
          <a:endParaRPr lang="it-IT"/>
        </a:p>
      </dgm:t>
    </dgm:pt>
    <dgm:pt modelId="{E2433B34-697D-804E-8E60-F2E10AB41AC4}">
      <dgm:prSet custT="1"/>
      <dgm:spPr/>
      <dgm:t>
        <a:bodyPr/>
        <a:lstStyle/>
        <a:p>
          <a:pPr marL="228600" lvl="1" indent="0" defTabSz="889000">
            <a:lnSpc>
              <a:spcPct val="90000"/>
            </a:lnSpc>
            <a:spcBef>
              <a:spcPct val="0"/>
            </a:spcBef>
            <a:spcAft>
              <a:spcPct val="15000"/>
            </a:spcAft>
          </a:pPr>
          <a:r>
            <a:rPr lang="en-GB" sz="2400" b="0" noProof="0" dirty="0"/>
            <a:t> </a:t>
          </a:r>
          <a:r>
            <a:rPr lang="en-GB" sz="2400" b="0" noProof="0" dirty="0" err="1"/>
            <a:t>creare</a:t>
          </a:r>
          <a:r>
            <a:rPr lang="en-GB" sz="2400" b="0" noProof="0" dirty="0"/>
            <a:t> uno </a:t>
          </a:r>
          <a:r>
            <a:rPr lang="en-GB" sz="2400" b="0" noProof="0" dirty="0" err="1"/>
            <a:t>spazio</a:t>
          </a:r>
          <a:r>
            <a:rPr lang="en-GB" sz="2400" b="0" noProof="0" dirty="0"/>
            <a:t> in cui </a:t>
          </a:r>
          <a:r>
            <a:rPr lang="en-GB" sz="2400" b="0" noProof="0" dirty="0" err="1"/>
            <a:t>possano</a:t>
          </a:r>
          <a:r>
            <a:rPr lang="en-GB" sz="2400" b="0" noProof="0" dirty="0"/>
            <a:t> </a:t>
          </a:r>
          <a:r>
            <a:rPr lang="en-GB" sz="2400" b="0" noProof="0" dirty="0" err="1"/>
            <a:t>reflettere</a:t>
          </a:r>
          <a:r>
            <a:rPr lang="en-GB" sz="2400" b="0" noProof="0" dirty="0"/>
            <a:t>, </a:t>
          </a:r>
          <a:r>
            <a:rPr lang="en-GB" sz="2400" b="0" noProof="0" dirty="0" err="1"/>
            <a:t>discutere</a:t>
          </a:r>
          <a:r>
            <a:rPr lang="en-GB" sz="2400" b="0" noProof="0" dirty="0"/>
            <a:t>, e “fare </a:t>
          </a:r>
          <a:r>
            <a:rPr lang="en-GB" sz="2400" b="0" noProof="0" dirty="0" err="1"/>
            <a:t>ricerca</a:t>
          </a:r>
          <a:r>
            <a:rPr lang="en-GB" sz="2400" b="0" noProof="0" dirty="0"/>
            <a:t>” </a:t>
          </a:r>
          <a:r>
            <a:rPr lang="en-GB" sz="2400" b="0" noProof="0" dirty="0" err="1"/>
            <a:t>sulle</a:t>
          </a:r>
          <a:r>
            <a:rPr lang="en-GB" sz="2400" b="0" noProof="0" dirty="0"/>
            <a:t> </a:t>
          </a:r>
          <a:r>
            <a:rPr lang="en-GB" sz="2400" b="0" noProof="0" dirty="0" err="1"/>
            <a:t>tematiche</a:t>
          </a:r>
          <a:r>
            <a:rPr lang="en-GB" sz="2400" b="0" noProof="0" dirty="0"/>
            <a:t>  e I </a:t>
          </a:r>
          <a:r>
            <a:rPr lang="en-GB" sz="2400" b="0" noProof="0" dirty="0" err="1"/>
            <a:t>ruoli</a:t>
          </a:r>
          <a:r>
            <a:rPr lang="en-GB" sz="2400" b="0" noProof="0" dirty="0"/>
            <a:t> di </a:t>
          </a:r>
          <a:r>
            <a:rPr lang="en-GB" sz="2400" b="0" noProof="0" dirty="0" err="1"/>
            <a:t>genere</a:t>
          </a:r>
          <a:endParaRPr lang="it-IT" sz="2400" b="0" dirty="0"/>
        </a:p>
      </dgm:t>
    </dgm:pt>
    <dgm:pt modelId="{208BDCF2-AEFA-9C4B-8438-11B5A40FC7E4}" type="parTrans" cxnId="{1E60436D-3489-CE42-ACBC-8C5032640B10}">
      <dgm:prSet/>
      <dgm:spPr/>
      <dgm:t>
        <a:bodyPr/>
        <a:lstStyle/>
        <a:p>
          <a:endParaRPr lang="it-IT"/>
        </a:p>
      </dgm:t>
    </dgm:pt>
    <dgm:pt modelId="{DF7D3DF6-EA7B-2142-BE11-0D10C870FA75}" type="sibTrans" cxnId="{1E60436D-3489-CE42-ACBC-8C5032640B10}">
      <dgm:prSet/>
      <dgm:spPr/>
      <dgm:t>
        <a:bodyPr/>
        <a:lstStyle/>
        <a:p>
          <a:endParaRPr lang="it-IT"/>
        </a:p>
      </dgm:t>
    </dgm:pt>
    <dgm:pt modelId="{8994057A-BEBB-FD43-8FC8-C6381C5D6EC5}">
      <dgm:prSet custT="1"/>
      <dgm:spPr/>
      <dgm:t>
        <a:bodyPr/>
        <a:lstStyle/>
        <a:p>
          <a:pPr marL="228600" lvl="1" indent="0" defTabSz="889000">
            <a:lnSpc>
              <a:spcPct val="90000"/>
            </a:lnSpc>
            <a:spcBef>
              <a:spcPct val="0"/>
            </a:spcBef>
            <a:spcAft>
              <a:spcPct val="15000"/>
            </a:spcAft>
          </a:pPr>
          <a:r>
            <a:rPr lang="en-GB" sz="2400" b="0" noProof="0" dirty="0" err="1"/>
            <a:t>aiutarle</a:t>
          </a:r>
          <a:r>
            <a:rPr lang="en-GB" sz="2400" b="0" noProof="0" dirty="0"/>
            <a:t>/</a:t>
          </a:r>
          <a:r>
            <a:rPr lang="en-GB" sz="2400" b="0" noProof="0" dirty="0" err="1"/>
            <a:t>i</a:t>
          </a:r>
          <a:r>
            <a:rPr lang="en-GB" sz="2400" b="0" noProof="0" dirty="0"/>
            <a:t> a </a:t>
          </a:r>
          <a:r>
            <a:rPr lang="en-GB" sz="2400" b="0" noProof="0" dirty="0" err="1"/>
            <a:t>comprendere</a:t>
          </a:r>
          <a:r>
            <a:rPr lang="en-GB" sz="2400" b="0" noProof="0" dirty="0"/>
            <a:t> il </a:t>
          </a:r>
          <a:r>
            <a:rPr lang="en-GB" sz="2400" b="0" noProof="0" dirty="0" err="1"/>
            <a:t>valore</a:t>
          </a:r>
          <a:r>
            <a:rPr lang="en-GB" sz="2400" b="0" noProof="0" dirty="0"/>
            <a:t> </a:t>
          </a:r>
          <a:r>
            <a:rPr lang="en-GB" sz="2400" b="0" noProof="0" dirty="0" err="1"/>
            <a:t>dei</a:t>
          </a:r>
          <a:r>
            <a:rPr lang="en-GB" sz="2400" b="0" noProof="0" dirty="0"/>
            <a:t> </a:t>
          </a:r>
          <a:r>
            <a:rPr lang="en-GB" sz="2400" b="0" noProof="0" dirty="0" err="1"/>
            <a:t>dati</a:t>
          </a:r>
          <a:r>
            <a:rPr lang="en-GB" sz="2400" b="0" noProof="0" dirty="0"/>
            <a:t> e </a:t>
          </a:r>
          <a:r>
            <a:rPr lang="en-GB" sz="2400" b="0" noProof="0" dirty="0" err="1"/>
            <a:t>l’importanza</a:t>
          </a:r>
          <a:r>
            <a:rPr lang="en-GB" sz="2400" b="0" noProof="0" dirty="0"/>
            <a:t> di </a:t>
          </a:r>
          <a:r>
            <a:rPr lang="en-GB" sz="2400" b="0" noProof="0" dirty="0" err="1"/>
            <a:t>un’analisi</a:t>
          </a:r>
          <a:r>
            <a:rPr lang="en-GB" sz="2400" b="0" noProof="0" dirty="0"/>
            <a:t> </a:t>
          </a:r>
          <a:r>
            <a:rPr lang="en-GB" sz="2400" b="0" noProof="0" dirty="0" err="1"/>
            <a:t>corretta</a:t>
          </a:r>
          <a:r>
            <a:rPr lang="en-GB" sz="2400" b="0" noProof="0" dirty="0"/>
            <a:t> </a:t>
          </a:r>
          <a:r>
            <a:rPr lang="en-GB" sz="2400" b="0" noProof="0" dirty="0" err="1"/>
            <a:t>su</a:t>
          </a:r>
          <a:r>
            <a:rPr lang="en-GB" sz="2400" b="0" noProof="0" dirty="0"/>
            <a:t> </a:t>
          </a:r>
          <a:r>
            <a:rPr lang="en-GB" sz="2400" b="0" noProof="0" dirty="0" err="1"/>
            <a:t>basi</a:t>
          </a:r>
          <a:r>
            <a:rPr lang="en-GB" sz="2400" b="0" noProof="0" dirty="0"/>
            <a:t> </a:t>
          </a:r>
          <a:r>
            <a:rPr lang="en-GB" sz="2400" b="0" noProof="0" dirty="0" err="1"/>
            <a:t>scientifiche</a:t>
          </a:r>
          <a:endParaRPr lang="it-IT" sz="2400" b="0" dirty="0"/>
        </a:p>
      </dgm:t>
    </dgm:pt>
    <dgm:pt modelId="{E8B21A1F-D320-904B-9FAD-F947E024B932}" type="parTrans" cxnId="{3B39F354-2A82-1E4F-B574-4A2AFFEB4E4A}">
      <dgm:prSet/>
      <dgm:spPr/>
      <dgm:t>
        <a:bodyPr/>
        <a:lstStyle/>
        <a:p>
          <a:endParaRPr lang="it-IT"/>
        </a:p>
      </dgm:t>
    </dgm:pt>
    <dgm:pt modelId="{B1AB7B5F-D67E-8D42-AE03-7441CEA27467}" type="sibTrans" cxnId="{3B39F354-2A82-1E4F-B574-4A2AFFEB4E4A}">
      <dgm:prSet/>
      <dgm:spPr/>
      <dgm:t>
        <a:bodyPr/>
        <a:lstStyle/>
        <a:p>
          <a:endParaRPr lang="it-IT"/>
        </a:p>
      </dgm:t>
    </dgm:pt>
    <dgm:pt modelId="{7149030A-ADCA-C747-8047-B7A160660041}">
      <dgm:prSet custT="1"/>
      <dgm:spPr/>
      <dgm:t>
        <a:bodyPr/>
        <a:lstStyle/>
        <a:p>
          <a:pPr marL="228600" lvl="1" indent="0" algn="l" defTabSz="889000" rtl="0">
            <a:lnSpc>
              <a:spcPct val="90000"/>
            </a:lnSpc>
            <a:spcBef>
              <a:spcPct val="0"/>
            </a:spcBef>
            <a:spcAft>
              <a:spcPct val="15000"/>
            </a:spcAft>
          </a:pPr>
          <a:endParaRPr lang="it-IT" sz="2000" b="0" dirty="0"/>
        </a:p>
      </dgm:t>
    </dgm:pt>
    <dgm:pt modelId="{296A509F-D954-1D41-B69A-BA8DA04FDCF0}" type="parTrans" cxnId="{C38ED7BF-88E3-F44A-9804-EFCC7BDE91EE}">
      <dgm:prSet/>
      <dgm:spPr/>
      <dgm:t>
        <a:bodyPr/>
        <a:lstStyle/>
        <a:p>
          <a:endParaRPr lang="it-IT"/>
        </a:p>
      </dgm:t>
    </dgm:pt>
    <dgm:pt modelId="{ADAB6CA9-3991-F746-AE8C-9896DDAF44FB}" type="sibTrans" cxnId="{C38ED7BF-88E3-F44A-9804-EFCC7BDE91EE}">
      <dgm:prSet/>
      <dgm:spPr/>
      <dgm:t>
        <a:bodyPr/>
        <a:lstStyle/>
        <a:p>
          <a:endParaRPr lang="it-IT"/>
        </a:p>
      </dgm:t>
    </dgm:pt>
    <dgm:pt modelId="{8EB0298A-9A39-C546-8B2A-88FFFF7D0544}">
      <dgm:prSet custT="1"/>
      <dgm:spPr/>
      <dgm:t>
        <a:bodyPr/>
        <a:lstStyle/>
        <a:p>
          <a:pPr marL="228600" lvl="1" indent="0" defTabSz="889000" rtl="0">
            <a:lnSpc>
              <a:spcPct val="90000"/>
            </a:lnSpc>
            <a:spcBef>
              <a:spcPct val="0"/>
            </a:spcBef>
            <a:spcAft>
              <a:spcPct val="15000"/>
            </a:spcAft>
          </a:pPr>
          <a:r>
            <a:rPr lang="it-IT" sz="2400" b="0" dirty="0"/>
            <a:t> fornire strumenti per imparare a conoscere e riconoscere i modelli di ruolo operanti nei loro contesti</a:t>
          </a:r>
        </a:p>
      </dgm:t>
    </dgm:pt>
    <dgm:pt modelId="{CC7E86FB-6BC5-8042-B280-6C48636D64E4}" type="parTrans" cxnId="{EC71F467-9522-D64C-B2C7-A7365C60BC8B}">
      <dgm:prSet/>
      <dgm:spPr/>
      <dgm:t>
        <a:bodyPr/>
        <a:lstStyle/>
        <a:p>
          <a:endParaRPr lang="it-IT"/>
        </a:p>
      </dgm:t>
    </dgm:pt>
    <dgm:pt modelId="{1F478725-41F0-0A49-B420-8FD9A305ADDE}" type="sibTrans" cxnId="{EC71F467-9522-D64C-B2C7-A7365C60BC8B}">
      <dgm:prSet/>
      <dgm:spPr/>
      <dgm:t>
        <a:bodyPr/>
        <a:lstStyle/>
        <a:p>
          <a:endParaRPr lang="it-IT"/>
        </a:p>
      </dgm:t>
    </dgm:pt>
    <dgm:pt modelId="{87AC8DF5-0BF9-B644-8A7C-3EB8F8F92C94}">
      <dgm:prSet custT="1"/>
      <dgm:spPr/>
      <dgm:t>
        <a:bodyPr/>
        <a:lstStyle/>
        <a:p>
          <a:pPr marL="228600" lvl="1" indent="0" defTabSz="889000" rtl="0">
            <a:lnSpc>
              <a:spcPct val="90000"/>
            </a:lnSpc>
            <a:spcBef>
              <a:spcPct val="0"/>
            </a:spcBef>
            <a:spcAft>
              <a:spcPct val="15000"/>
            </a:spcAft>
          </a:pPr>
          <a:endParaRPr lang="it-IT" sz="2400" b="0" dirty="0"/>
        </a:p>
      </dgm:t>
    </dgm:pt>
    <dgm:pt modelId="{8A4A1010-42E9-D841-97D1-C782A6AA1C60}" type="parTrans" cxnId="{C864D16B-B81B-0445-9AE4-55554A223EB5}">
      <dgm:prSet/>
      <dgm:spPr/>
      <dgm:t>
        <a:bodyPr/>
        <a:lstStyle/>
        <a:p>
          <a:endParaRPr lang="it-IT"/>
        </a:p>
      </dgm:t>
    </dgm:pt>
    <dgm:pt modelId="{4DAF7F1D-8EDC-8C40-8CE3-FB37E636E96C}" type="sibTrans" cxnId="{C864D16B-B81B-0445-9AE4-55554A223EB5}">
      <dgm:prSet/>
      <dgm:spPr/>
      <dgm:t>
        <a:bodyPr/>
        <a:lstStyle/>
        <a:p>
          <a:endParaRPr lang="it-IT"/>
        </a:p>
      </dgm:t>
    </dgm:pt>
    <dgm:pt modelId="{6B597D52-4B33-8743-B521-733C736CCEC5}" type="pres">
      <dgm:prSet presAssocID="{AEE96A8C-24AA-2A42-8FC8-0EF998B71E12}" presName="Name0" presStyleCnt="0">
        <dgm:presLayoutVars>
          <dgm:dir/>
          <dgm:animLvl val="lvl"/>
          <dgm:resizeHandles val="exact"/>
        </dgm:presLayoutVars>
      </dgm:prSet>
      <dgm:spPr/>
    </dgm:pt>
    <dgm:pt modelId="{9EB065C9-3130-564D-AD51-D89A21737319}" type="pres">
      <dgm:prSet presAssocID="{727F3F5D-1EBE-774D-97AD-89E846A9EEE5}" presName="linNode" presStyleCnt="0"/>
      <dgm:spPr/>
    </dgm:pt>
    <dgm:pt modelId="{98A765CB-F201-294B-A43B-44731FB14027}" type="pres">
      <dgm:prSet presAssocID="{727F3F5D-1EBE-774D-97AD-89E846A9EEE5}" presName="parentText" presStyleLbl="node1" presStyleIdx="0" presStyleCnt="1" custScaleX="121204" custLinFactNeighborX="-5185" custLinFactNeighborY="5016">
        <dgm:presLayoutVars>
          <dgm:chMax val="1"/>
          <dgm:bulletEnabled val="1"/>
        </dgm:presLayoutVars>
      </dgm:prSet>
      <dgm:spPr/>
    </dgm:pt>
    <dgm:pt modelId="{F44201C7-61F5-4242-9219-D6E1BF12082A}" type="pres">
      <dgm:prSet presAssocID="{727F3F5D-1EBE-774D-97AD-89E846A9EEE5}" presName="descendantText" presStyleLbl="alignAccFollowNode1" presStyleIdx="0" presStyleCnt="1" custScaleX="97790" custScaleY="125122">
        <dgm:presLayoutVars>
          <dgm:bulletEnabled val="1"/>
        </dgm:presLayoutVars>
      </dgm:prSet>
      <dgm:spPr/>
    </dgm:pt>
  </dgm:ptLst>
  <dgm:cxnLst>
    <dgm:cxn modelId="{614E0904-0663-704A-85D2-3839462C4138}" type="presOf" srcId="{8EB0298A-9A39-C546-8B2A-88FFFF7D0544}" destId="{F44201C7-61F5-4242-9219-D6E1BF12082A}" srcOrd="0" destOrd="2" presId="urn:microsoft.com/office/officeart/2005/8/layout/vList5"/>
    <dgm:cxn modelId="{6975210A-7312-8C48-BBA4-DA1DC5229254}" type="presOf" srcId="{7149030A-ADCA-C747-8047-B7A160660041}" destId="{F44201C7-61F5-4242-9219-D6E1BF12082A}" srcOrd="0" destOrd="5" presId="urn:microsoft.com/office/officeart/2005/8/layout/vList5"/>
    <dgm:cxn modelId="{41AAD643-A7AB-FC45-A3C2-89889E5B0210}" type="presOf" srcId="{87AC8DF5-0BF9-B644-8A7C-3EB8F8F92C94}" destId="{F44201C7-61F5-4242-9219-D6E1BF12082A}" srcOrd="0" destOrd="0" presId="urn:microsoft.com/office/officeart/2005/8/layout/vList5"/>
    <dgm:cxn modelId="{3B39F354-2A82-1E4F-B574-4A2AFFEB4E4A}" srcId="{727F3F5D-1EBE-774D-97AD-89E846A9EEE5}" destId="{8994057A-BEBB-FD43-8FC8-C6381C5D6EC5}" srcOrd="4" destOrd="0" parTransId="{E8B21A1F-D320-904B-9FAD-F947E024B932}" sibTransId="{B1AB7B5F-D67E-8D42-AE03-7441CEA27467}"/>
    <dgm:cxn modelId="{EC71F467-9522-D64C-B2C7-A7365C60BC8B}" srcId="{727F3F5D-1EBE-774D-97AD-89E846A9EEE5}" destId="{8EB0298A-9A39-C546-8B2A-88FFFF7D0544}" srcOrd="2" destOrd="0" parTransId="{CC7E86FB-6BC5-8042-B280-6C48636D64E4}" sibTransId="{1F478725-41F0-0A49-B420-8FD9A305ADDE}"/>
    <dgm:cxn modelId="{C864D16B-B81B-0445-9AE4-55554A223EB5}" srcId="{727F3F5D-1EBE-774D-97AD-89E846A9EEE5}" destId="{87AC8DF5-0BF9-B644-8A7C-3EB8F8F92C94}" srcOrd="0" destOrd="0" parTransId="{8A4A1010-42E9-D841-97D1-C782A6AA1C60}" sibTransId="{4DAF7F1D-8EDC-8C40-8CE3-FB37E636E96C}"/>
    <dgm:cxn modelId="{1E60436D-3489-CE42-ACBC-8C5032640B10}" srcId="{727F3F5D-1EBE-774D-97AD-89E846A9EEE5}" destId="{E2433B34-697D-804E-8E60-F2E10AB41AC4}" srcOrd="3" destOrd="0" parTransId="{208BDCF2-AEFA-9C4B-8438-11B5A40FC7E4}" sibTransId="{DF7D3DF6-EA7B-2142-BE11-0D10C870FA75}"/>
    <dgm:cxn modelId="{262E7F83-6CF4-714B-9C15-B249E65265E2}" type="presOf" srcId="{24EB2BDC-D546-1043-8704-745F7F9C8708}" destId="{F44201C7-61F5-4242-9219-D6E1BF12082A}" srcOrd="0" destOrd="1" presId="urn:microsoft.com/office/officeart/2005/8/layout/vList5"/>
    <dgm:cxn modelId="{D3090199-EDCC-8849-8EA2-AFE1E0324DBB}" type="presOf" srcId="{8994057A-BEBB-FD43-8FC8-C6381C5D6EC5}" destId="{F44201C7-61F5-4242-9219-D6E1BF12082A}" srcOrd="0" destOrd="4" presId="urn:microsoft.com/office/officeart/2005/8/layout/vList5"/>
    <dgm:cxn modelId="{53F7FEB6-3755-794F-940D-4C3C30A87AFB}" type="presOf" srcId="{AEE96A8C-24AA-2A42-8FC8-0EF998B71E12}" destId="{6B597D52-4B33-8743-B521-733C736CCEC5}" srcOrd="0" destOrd="0" presId="urn:microsoft.com/office/officeart/2005/8/layout/vList5"/>
    <dgm:cxn modelId="{21A7C5BA-5728-7C41-AF3B-3D162D16E6EF}" srcId="{AEE96A8C-24AA-2A42-8FC8-0EF998B71E12}" destId="{727F3F5D-1EBE-774D-97AD-89E846A9EEE5}" srcOrd="0" destOrd="0" parTransId="{827291D8-B858-B44B-B30B-7117AF47EC9F}" sibTransId="{1636B127-ADCE-7349-8DC6-6DBF4B156325}"/>
    <dgm:cxn modelId="{C38ED7BF-88E3-F44A-9804-EFCC7BDE91EE}" srcId="{727F3F5D-1EBE-774D-97AD-89E846A9EEE5}" destId="{7149030A-ADCA-C747-8047-B7A160660041}" srcOrd="5" destOrd="0" parTransId="{296A509F-D954-1D41-B69A-BA8DA04FDCF0}" sibTransId="{ADAB6CA9-3991-F746-AE8C-9896DDAF44FB}"/>
    <dgm:cxn modelId="{33C0AED1-B735-B146-BE45-E9FE555BD95A}" srcId="{727F3F5D-1EBE-774D-97AD-89E846A9EEE5}" destId="{24EB2BDC-D546-1043-8704-745F7F9C8708}" srcOrd="1" destOrd="0" parTransId="{F125531C-1582-0C4A-A44A-7E142BA2604B}" sibTransId="{D194053F-22B3-F348-8D9E-544C709A5092}"/>
    <dgm:cxn modelId="{E33DF7D7-908F-034A-93CC-F83E7CBBBC9D}" type="presOf" srcId="{E2433B34-697D-804E-8E60-F2E10AB41AC4}" destId="{F44201C7-61F5-4242-9219-D6E1BF12082A}" srcOrd="0" destOrd="3" presId="urn:microsoft.com/office/officeart/2005/8/layout/vList5"/>
    <dgm:cxn modelId="{AD9DAFEC-6B09-2646-9155-A0E4ED4D561B}" type="presOf" srcId="{727F3F5D-1EBE-774D-97AD-89E846A9EEE5}" destId="{98A765CB-F201-294B-A43B-44731FB14027}" srcOrd="0" destOrd="0" presId="urn:microsoft.com/office/officeart/2005/8/layout/vList5"/>
    <dgm:cxn modelId="{2026A753-B54D-C749-976F-26CA9BCC2676}" type="presParOf" srcId="{6B597D52-4B33-8743-B521-733C736CCEC5}" destId="{9EB065C9-3130-564D-AD51-D89A21737319}" srcOrd="0" destOrd="0" presId="urn:microsoft.com/office/officeart/2005/8/layout/vList5"/>
    <dgm:cxn modelId="{DC6F4100-28C2-A445-AE4E-27A522A10747}" type="presParOf" srcId="{9EB065C9-3130-564D-AD51-D89A21737319}" destId="{98A765CB-F201-294B-A43B-44731FB14027}" srcOrd="0" destOrd="0" presId="urn:microsoft.com/office/officeart/2005/8/layout/vList5"/>
    <dgm:cxn modelId="{5A1F138A-B535-E947-84E5-50A8A8ACAD5C}" type="presParOf" srcId="{9EB065C9-3130-564D-AD51-D89A21737319}" destId="{F44201C7-61F5-4242-9219-D6E1BF1208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FDA1BC-B107-7D42-820C-D8717FF0B56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it-IT"/>
        </a:p>
      </dgm:t>
    </dgm:pt>
    <dgm:pt modelId="{D62CC00F-431D-E744-BD14-470C344DC76E}">
      <dgm:prSet phldrT="[Testo]" custT="1"/>
      <dgm:spPr>
        <a:solidFill>
          <a:srgbClr val="5B9BD5"/>
        </a:solidFill>
      </dgm:spPr>
      <dgm:t>
        <a:bodyPr/>
        <a:lstStyle/>
        <a:p>
          <a:r>
            <a:rPr lang="en-GB" sz="3200" b="1" i="0" u="none" noProof="0" dirty="0">
              <a:latin typeface="Calibri" panose="020F0502020204030204" pitchFamily="34" charset="0"/>
              <a:cs typeface="Calibri" panose="020F0502020204030204" pitchFamily="34" charset="0"/>
            </a:rPr>
            <a:t>Student-</a:t>
          </a:r>
          <a:r>
            <a:rPr lang="en-GB" sz="3200" b="1" i="0" u="none" noProof="0" dirty="0" err="1">
              <a:latin typeface="Calibri" panose="020F0502020204030204" pitchFamily="34" charset="0"/>
              <a:cs typeface="Calibri" panose="020F0502020204030204" pitchFamily="34" charset="0"/>
            </a:rPr>
            <a:t>centered</a:t>
          </a:r>
          <a:r>
            <a:rPr lang="en-GB" sz="3200" b="1" i="0" u="none" noProof="0" dirty="0">
              <a:latin typeface="Calibri" panose="020F0502020204030204" pitchFamily="34" charset="0"/>
              <a:cs typeface="Calibri" panose="020F0502020204030204" pitchFamily="34" charset="0"/>
            </a:rPr>
            <a:t> learning approach</a:t>
          </a:r>
          <a:endParaRPr lang="en-GB" sz="3200" b="1" u="none" noProof="0" dirty="0">
            <a:latin typeface="Calibri" panose="020F0502020204030204" pitchFamily="34" charset="0"/>
            <a:cs typeface="Calibri" panose="020F0502020204030204" pitchFamily="34" charset="0"/>
          </a:endParaRPr>
        </a:p>
      </dgm:t>
    </dgm:pt>
    <dgm:pt modelId="{8AE6F801-9359-DB49-92A1-4E0D58EDF87C}" type="parTrans" cxnId="{21C296BF-09B9-A842-ADC3-D0E4CDBDB5DC}">
      <dgm:prSet/>
      <dgm:spPr/>
      <dgm:t>
        <a:bodyPr/>
        <a:lstStyle/>
        <a:p>
          <a:endParaRPr lang="it-IT"/>
        </a:p>
      </dgm:t>
    </dgm:pt>
    <dgm:pt modelId="{27401E02-7FAC-EF42-A2A5-122B0CF1AE7A}" type="sibTrans" cxnId="{21C296BF-09B9-A842-ADC3-D0E4CDBDB5DC}">
      <dgm:prSet/>
      <dgm:spPr/>
      <dgm:t>
        <a:bodyPr/>
        <a:lstStyle/>
        <a:p>
          <a:endParaRPr lang="it-IT"/>
        </a:p>
      </dgm:t>
    </dgm:pt>
    <dgm:pt modelId="{842F52D1-6C49-654F-A5DB-4D54C26BCA07}">
      <dgm:prSet phldrT="[Testo]" custT="1"/>
      <dgm:spPr>
        <a:solidFill>
          <a:srgbClr val="4DC58D"/>
        </a:solidFill>
      </dgm:spPr>
      <dgm:t>
        <a:bodyPr/>
        <a:lstStyle/>
        <a:p>
          <a:r>
            <a:rPr lang="en-GB" sz="3200" b="1" u="none" noProof="0" dirty="0">
              <a:latin typeface="Calibri" panose="020F0502020204030204" pitchFamily="34" charset="0"/>
              <a:cs typeface="Calibri" panose="020F0502020204030204" pitchFamily="34" charset="0"/>
            </a:rPr>
            <a:t>Project-based learning approach</a:t>
          </a:r>
        </a:p>
      </dgm:t>
    </dgm:pt>
    <dgm:pt modelId="{03BDFE35-657A-334D-8075-1F1C3266511E}" type="parTrans" cxnId="{662BDE8C-5DB0-B542-9EB3-6F544E83E9A1}">
      <dgm:prSet/>
      <dgm:spPr/>
      <dgm:t>
        <a:bodyPr/>
        <a:lstStyle/>
        <a:p>
          <a:endParaRPr lang="it-IT"/>
        </a:p>
      </dgm:t>
    </dgm:pt>
    <dgm:pt modelId="{67CA4F02-07F6-B946-B5B0-BED7F8F227F5}" type="sibTrans" cxnId="{662BDE8C-5DB0-B542-9EB3-6F544E83E9A1}">
      <dgm:prSet/>
      <dgm:spPr/>
      <dgm:t>
        <a:bodyPr/>
        <a:lstStyle/>
        <a:p>
          <a:endParaRPr lang="it-IT"/>
        </a:p>
      </dgm:t>
    </dgm:pt>
    <dgm:pt modelId="{C211EB0F-1BF2-7042-8775-EB3ED877E1A8}">
      <dgm:prSet phldrT="[Testo]"/>
      <dgm:spPr>
        <a:solidFill>
          <a:srgbClr val="70AD47"/>
        </a:solidFill>
      </dgm:spPr>
      <dgm:t>
        <a:bodyPr/>
        <a:lstStyle/>
        <a:p>
          <a:r>
            <a:rPr lang="en-GB" b="1" i="0" u="none" noProof="0" dirty="0">
              <a:latin typeface="Calibri" panose="020F0502020204030204" pitchFamily="34" charset="0"/>
              <a:cs typeface="Calibri" panose="020F0502020204030204" pitchFamily="34" charset="0"/>
            </a:rPr>
            <a:t>Gamification</a:t>
          </a:r>
          <a:endParaRPr lang="en-GB" b="1" u="none" noProof="0" dirty="0">
            <a:latin typeface="Calibri" panose="020F0502020204030204" pitchFamily="34" charset="0"/>
            <a:cs typeface="Calibri" panose="020F0502020204030204" pitchFamily="34" charset="0"/>
          </a:endParaRPr>
        </a:p>
      </dgm:t>
    </dgm:pt>
    <dgm:pt modelId="{8E09E074-577B-464D-9BCC-46E9A8E2A7CA}" type="parTrans" cxnId="{ACCFA447-A04A-8B44-81E0-301B936EDB85}">
      <dgm:prSet/>
      <dgm:spPr/>
      <dgm:t>
        <a:bodyPr/>
        <a:lstStyle/>
        <a:p>
          <a:endParaRPr lang="it-IT"/>
        </a:p>
      </dgm:t>
    </dgm:pt>
    <dgm:pt modelId="{5B9565C0-03D7-2344-901B-F3B0638354A9}" type="sibTrans" cxnId="{ACCFA447-A04A-8B44-81E0-301B936EDB85}">
      <dgm:prSet/>
      <dgm:spPr/>
      <dgm:t>
        <a:bodyPr/>
        <a:lstStyle/>
        <a:p>
          <a:endParaRPr lang="it-IT"/>
        </a:p>
      </dgm:t>
    </dgm:pt>
    <dgm:pt modelId="{E8B0D1F9-38E8-614B-AB9F-9DB8D318CBA2}" type="pres">
      <dgm:prSet presAssocID="{2DFDA1BC-B107-7D42-820C-D8717FF0B560}" presName="diagram" presStyleCnt="0">
        <dgm:presLayoutVars>
          <dgm:dir/>
          <dgm:resizeHandles val="exact"/>
        </dgm:presLayoutVars>
      </dgm:prSet>
      <dgm:spPr/>
    </dgm:pt>
    <dgm:pt modelId="{232A492B-89DE-D44A-86DE-55C4FFDE04E9}" type="pres">
      <dgm:prSet presAssocID="{C211EB0F-1BF2-7042-8775-EB3ED877E1A8}" presName="node" presStyleLbl="node1" presStyleIdx="0" presStyleCnt="3">
        <dgm:presLayoutVars>
          <dgm:bulletEnabled val="1"/>
        </dgm:presLayoutVars>
      </dgm:prSet>
      <dgm:spPr/>
    </dgm:pt>
    <dgm:pt modelId="{C2C79BC4-C9B9-F540-8E31-26EACB9A2DAE}" type="pres">
      <dgm:prSet presAssocID="{5B9565C0-03D7-2344-901B-F3B0638354A9}" presName="sibTrans" presStyleCnt="0"/>
      <dgm:spPr/>
    </dgm:pt>
    <dgm:pt modelId="{14D8FA9F-85BB-EE48-8340-40AB4295663B}" type="pres">
      <dgm:prSet presAssocID="{D62CC00F-431D-E744-BD14-470C344DC76E}" presName="node" presStyleLbl="node1" presStyleIdx="1" presStyleCnt="3" custLinFactNeighborX="6002">
        <dgm:presLayoutVars>
          <dgm:bulletEnabled val="1"/>
        </dgm:presLayoutVars>
      </dgm:prSet>
      <dgm:spPr/>
    </dgm:pt>
    <dgm:pt modelId="{B8A04C5D-758D-BB4B-A711-9E118A737DD0}" type="pres">
      <dgm:prSet presAssocID="{27401E02-7FAC-EF42-A2A5-122B0CF1AE7A}" presName="sibTrans" presStyleCnt="0"/>
      <dgm:spPr/>
    </dgm:pt>
    <dgm:pt modelId="{51B3E136-4FF6-5B40-A998-17E7FE71E976}" type="pres">
      <dgm:prSet presAssocID="{842F52D1-6C49-654F-A5DB-4D54C26BCA07}" presName="node" presStyleLbl="node1" presStyleIdx="2" presStyleCnt="3" custLinFactNeighborX="5863" custLinFactNeighborY="543">
        <dgm:presLayoutVars>
          <dgm:bulletEnabled val="1"/>
        </dgm:presLayoutVars>
      </dgm:prSet>
      <dgm:spPr/>
    </dgm:pt>
  </dgm:ptLst>
  <dgm:cxnLst>
    <dgm:cxn modelId="{A8CAFE2F-0BF3-164A-9995-14B8DF1FB562}" type="presOf" srcId="{C211EB0F-1BF2-7042-8775-EB3ED877E1A8}" destId="{232A492B-89DE-D44A-86DE-55C4FFDE04E9}" srcOrd="0" destOrd="0" presId="urn:microsoft.com/office/officeart/2005/8/layout/default"/>
    <dgm:cxn modelId="{6465093C-AFF0-4D48-B858-00EBE23793DE}" type="presOf" srcId="{D62CC00F-431D-E744-BD14-470C344DC76E}" destId="{14D8FA9F-85BB-EE48-8340-40AB4295663B}" srcOrd="0" destOrd="0" presId="urn:microsoft.com/office/officeart/2005/8/layout/default"/>
    <dgm:cxn modelId="{ACCFA447-A04A-8B44-81E0-301B936EDB85}" srcId="{2DFDA1BC-B107-7D42-820C-D8717FF0B560}" destId="{C211EB0F-1BF2-7042-8775-EB3ED877E1A8}" srcOrd="0" destOrd="0" parTransId="{8E09E074-577B-464D-9BCC-46E9A8E2A7CA}" sibTransId="{5B9565C0-03D7-2344-901B-F3B0638354A9}"/>
    <dgm:cxn modelId="{1E865181-2A04-BE46-927B-05D667940A1E}" type="presOf" srcId="{842F52D1-6C49-654F-A5DB-4D54C26BCA07}" destId="{51B3E136-4FF6-5B40-A998-17E7FE71E976}" srcOrd="0" destOrd="0" presId="urn:microsoft.com/office/officeart/2005/8/layout/default"/>
    <dgm:cxn modelId="{662BDE8C-5DB0-B542-9EB3-6F544E83E9A1}" srcId="{2DFDA1BC-B107-7D42-820C-D8717FF0B560}" destId="{842F52D1-6C49-654F-A5DB-4D54C26BCA07}" srcOrd="2" destOrd="0" parTransId="{03BDFE35-657A-334D-8075-1F1C3266511E}" sibTransId="{67CA4F02-07F6-B946-B5B0-BED7F8F227F5}"/>
    <dgm:cxn modelId="{5ED094BB-9182-CB48-8310-35C2D8C13867}" type="presOf" srcId="{2DFDA1BC-B107-7D42-820C-D8717FF0B560}" destId="{E8B0D1F9-38E8-614B-AB9F-9DB8D318CBA2}" srcOrd="0" destOrd="0" presId="urn:microsoft.com/office/officeart/2005/8/layout/default"/>
    <dgm:cxn modelId="{21C296BF-09B9-A842-ADC3-D0E4CDBDB5DC}" srcId="{2DFDA1BC-B107-7D42-820C-D8717FF0B560}" destId="{D62CC00F-431D-E744-BD14-470C344DC76E}" srcOrd="1" destOrd="0" parTransId="{8AE6F801-9359-DB49-92A1-4E0D58EDF87C}" sibTransId="{27401E02-7FAC-EF42-A2A5-122B0CF1AE7A}"/>
    <dgm:cxn modelId="{70B599F8-EEE9-3745-80C0-BBD64DD6C1F8}" type="presParOf" srcId="{E8B0D1F9-38E8-614B-AB9F-9DB8D318CBA2}" destId="{232A492B-89DE-D44A-86DE-55C4FFDE04E9}" srcOrd="0" destOrd="0" presId="urn:microsoft.com/office/officeart/2005/8/layout/default"/>
    <dgm:cxn modelId="{3EE953B2-22E1-FD4B-A663-820667DA900A}" type="presParOf" srcId="{E8B0D1F9-38E8-614B-AB9F-9DB8D318CBA2}" destId="{C2C79BC4-C9B9-F540-8E31-26EACB9A2DAE}" srcOrd="1" destOrd="0" presId="urn:microsoft.com/office/officeart/2005/8/layout/default"/>
    <dgm:cxn modelId="{767B3ABC-2904-944D-BF7C-21DA69306104}" type="presParOf" srcId="{E8B0D1F9-38E8-614B-AB9F-9DB8D318CBA2}" destId="{14D8FA9F-85BB-EE48-8340-40AB4295663B}" srcOrd="2" destOrd="0" presId="urn:microsoft.com/office/officeart/2005/8/layout/default"/>
    <dgm:cxn modelId="{233B58B6-795F-E846-A2F1-DE705922E7B0}" type="presParOf" srcId="{E8B0D1F9-38E8-614B-AB9F-9DB8D318CBA2}" destId="{B8A04C5D-758D-BB4B-A711-9E118A737DD0}" srcOrd="3" destOrd="0" presId="urn:microsoft.com/office/officeart/2005/8/layout/default"/>
    <dgm:cxn modelId="{C93CF344-8A54-CC4C-BF74-A9D859848B78}" type="presParOf" srcId="{E8B0D1F9-38E8-614B-AB9F-9DB8D318CBA2}" destId="{51B3E136-4FF6-5B40-A998-17E7FE71E97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E96A8C-24AA-2A42-8FC8-0EF998B71E12}"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it-IT"/>
        </a:p>
      </dgm:t>
    </dgm:pt>
    <dgm:pt modelId="{727F3F5D-1EBE-774D-97AD-89E846A9EEE5}">
      <dgm:prSet custT="1"/>
      <dgm:spPr/>
      <dgm:t>
        <a:bodyPr/>
        <a:lstStyle/>
        <a:p>
          <a:r>
            <a:rPr lang="en-GB" sz="2800" noProof="0" dirty="0">
              <a:latin typeface="Calibri" panose="020F0502020204030204" pitchFamily="34" charset="0"/>
              <a:cs typeface="Calibri" panose="020F0502020204030204" pitchFamily="34" charset="0"/>
            </a:rPr>
            <a:t>Non </a:t>
          </a:r>
          <a:r>
            <a:rPr lang="en-GB" sz="2800" noProof="0" dirty="0" err="1">
              <a:latin typeface="Calibri" panose="020F0502020204030204" pitchFamily="34" charset="0"/>
              <a:cs typeface="Calibri" panose="020F0502020204030204" pitchFamily="34" charset="0"/>
            </a:rPr>
            <a:t>è</a:t>
          </a:r>
          <a:r>
            <a:rPr lang="en-GB" sz="2800" noProof="0" dirty="0">
              <a:latin typeface="Calibri" panose="020F0502020204030204" pitchFamily="34" charset="0"/>
              <a:cs typeface="Calibri" panose="020F0502020204030204" pitchFamily="34" charset="0"/>
            </a:rPr>
            <a:t> un Progetto di </a:t>
          </a:r>
          <a:r>
            <a:rPr lang="en-GB" sz="2800" noProof="0" dirty="0" err="1">
              <a:latin typeface="Calibri" panose="020F0502020204030204" pitchFamily="34" charset="0"/>
              <a:cs typeface="Calibri" panose="020F0502020204030204" pitchFamily="34" charset="0"/>
            </a:rPr>
            <a:t>orientamento</a:t>
          </a:r>
          <a:r>
            <a:rPr lang="en-GB" sz="2800" baseline="0" noProof="0" dirty="0">
              <a:latin typeface="Calibri" panose="020F0502020204030204" pitchFamily="34" charset="0"/>
              <a:cs typeface="Calibri" panose="020F0502020204030204" pitchFamily="34" charset="0"/>
            </a:rPr>
            <a:t>!</a:t>
          </a:r>
          <a:endParaRPr lang="en-GB" sz="2800" noProof="0" dirty="0">
            <a:latin typeface="Calibri" panose="020F0502020204030204" pitchFamily="34" charset="0"/>
            <a:cs typeface="Calibri" panose="020F0502020204030204" pitchFamily="34" charset="0"/>
          </a:endParaRPr>
        </a:p>
      </dgm:t>
    </dgm:pt>
    <dgm:pt modelId="{827291D8-B858-B44B-B30B-7117AF47EC9F}" type="parTrans" cxnId="{21A7C5BA-5728-7C41-AF3B-3D162D16E6EF}">
      <dgm:prSet/>
      <dgm:spPr/>
      <dgm:t>
        <a:bodyPr/>
        <a:lstStyle/>
        <a:p>
          <a:endParaRPr lang="it-IT"/>
        </a:p>
      </dgm:t>
    </dgm:pt>
    <dgm:pt modelId="{1636B127-ADCE-7349-8DC6-6DBF4B156325}" type="sibTrans" cxnId="{21A7C5BA-5728-7C41-AF3B-3D162D16E6EF}">
      <dgm:prSet/>
      <dgm:spPr/>
      <dgm:t>
        <a:bodyPr/>
        <a:lstStyle/>
        <a:p>
          <a:endParaRPr lang="it-IT"/>
        </a:p>
      </dgm:t>
    </dgm:pt>
    <dgm:pt modelId="{A3587280-1C29-764F-B77B-EB5EBFBE2A89}">
      <dgm:prSet custT="1"/>
      <dgm:spPr/>
      <dgm:t>
        <a:bodyPr/>
        <a:lstStyle/>
        <a:p>
          <a:endParaRPr lang="en-GB" sz="2000" b="0" i="0" noProof="0" dirty="0">
            <a:latin typeface="Calibri" panose="020F0502020204030204" pitchFamily="34" charset="0"/>
            <a:cs typeface="Calibri" panose="020F0502020204030204" pitchFamily="34" charset="0"/>
          </a:endParaRPr>
        </a:p>
        <a:p>
          <a:r>
            <a:rPr lang="en-GB" sz="2000" b="0" i="0" noProof="0" dirty="0">
              <a:latin typeface="Calibri" panose="020F0502020204030204" pitchFamily="34" charset="0"/>
              <a:cs typeface="Calibri" panose="020F0502020204030204" pitchFamily="34" charset="0"/>
            </a:rPr>
            <a:t>Il </a:t>
          </a:r>
          <a:r>
            <a:rPr lang="en-GB" sz="2000" b="0" i="0" noProof="0" dirty="0" err="1">
              <a:latin typeface="Calibri" panose="020F0502020204030204" pitchFamily="34" charset="0"/>
              <a:cs typeface="Calibri" panose="020F0502020204030204" pitchFamily="34" charset="0"/>
            </a:rPr>
            <a:t>progetto</a:t>
          </a:r>
          <a:r>
            <a:rPr lang="en-GB" sz="2000" b="0" i="0" noProof="0" dirty="0">
              <a:latin typeface="Calibri" panose="020F0502020204030204" pitchFamily="34" charset="0"/>
              <a:cs typeface="Calibri" panose="020F0502020204030204" pitchFamily="34" charset="0"/>
            </a:rPr>
            <a:t> </a:t>
          </a:r>
          <a:r>
            <a:rPr lang="en-GB" sz="2000" b="0" i="0" noProof="0" dirty="0" err="1">
              <a:latin typeface="Calibri" panose="020F0502020204030204" pitchFamily="34" charset="0"/>
              <a:cs typeface="Calibri" panose="020F0502020204030204" pitchFamily="34" charset="0"/>
            </a:rPr>
            <a:t>è</a:t>
          </a:r>
          <a:r>
            <a:rPr lang="en-GB" sz="2000" b="0" i="0" noProof="0" dirty="0">
              <a:latin typeface="Calibri" panose="020F0502020204030204" pitchFamily="34" charset="0"/>
              <a:cs typeface="Calibri" panose="020F0502020204030204" pitchFamily="34" charset="0"/>
            </a:rPr>
            <a:t> </a:t>
          </a:r>
          <a:r>
            <a:rPr lang="en-GB" sz="2000" b="0" i="0" noProof="0" dirty="0" err="1">
              <a:latin typeface="Calibri" panose="020F0502020204030204" pitchFamily="34" charset="0"/>
              <a:cs typeface="Calibri" panose="020F0502020204030204" pitchFamily="34" charset="0"/>
            </a:rPr>
            <a:t>rivolto</a:t>
          </a:r>
          <a:r>
            <a:rPr lang="en-GB" sz="2000" b="0" i="0" noProof="0" dirty="0">
              <a:latin typeface="Calibri" panose="020F0502020204030204" pitchFamily="34" charset="0"/>
              <a:cs typeface="Calibri" panose="020F0502020204030204" pitchFamily="34" charset="0"/>
            </a:rPr>
            <a:t> a </a:t>
          </a:r>
          <a:r>
            <a:rPr lang="en-GB" sz="2000" b="0" i="0" noProof="0" dirty="0" err="1">
              <a:latin typeface="Calibri" panose="020F0502020204030204" pitchFamily="34" charset="0"/>
              <a:cs typeface="Calibri" panose="020F0502020204030204" pitchFamily="34" charset="0"/>
            </a:rPr>
            <a:t>studentesse</a:t>
          </a:r>
          <a:r>
            <a:rPr lang="en-GB" sz="2000" b="0" i="0" noProof="0" dirty="0">
              <a:latin typeface="Calibri" panose="020F0502020204030204" pitchFamily="34" charset="0"/>
              <a:cs typeface="Calibri" panose="020F0502020204030204" pitchFamily="34" charset="0"/>
            </a:rPr>
            <a:t>  e </a:t>
          </a:r>
          <a:r>
            <a:rPr lang="en-GB" sz="2000" b="0" i="0" noProof="0" dirty="0" err="1">
              <a:latin typeface="Calibri" panose="020F0502020204030204" pitchFamily="34" charset="0"/>
              <a:cs typeface="Calibri" panose="020F0502020204030204" pitchFamily="34" charset="0"/>
            </a:rPr>
            <a:t>studenti</a:t>
          </a:r>
          <a:r>
            <a:rPr lang="en-GB" sz="2000" b="0" i="0" noProof="0" dirty="0">
              <a:latin typeface="Calibri" panose="020F0502020204030204" pitchFamily="34" charset="0"/>
              <a:cs typeface="Calibri" panose="020F0502020204030204" pitchFamily="34" charset="0"/>
            </a:rPr>
            <a:t> </a:t>
          </a:r>
          <a:r>
            <a:rPr lang="en-GB" sz="2000" b="0" i="0" noProof="0" dirty="0" err="1">
              <a:latin typeface="Calibri" panose="020F0502020204030204" pitchFamily="34" charset="0"/>
              <a:cs typeface="Calibri" panose="020F0502020204030204" pitchFamily="34" charset="0"/>
            </a:rPr>
            <a:t>fra</a:t>
          </a:r>
          <a:r>
            <a:rPr lang="en-GB" sz="2000" b="0" i="0" noProof="0" dirty="0">
              <a:latin typeface="Calibri" panose="020F0502020204030204" pitchFamily="34" charset="0"/>
              <a:cs typeface="Calibri" panose="020F0502020204030204" pitchFamily="34" charset="0"/>
            </a:rPr>
            <a:t> </a:t>
          </a:r>
          <a:r>
            <a:rPr lang="en-GB" sz="2000" b="0" i="0" noProof="0" dirty="0" err="1">
              <a:latin typeface="Calibri" panose="020F0502020204030204" pitchFamily="34" charset="0"/>
              <a:cs typeface="Calibri" panose="020F0502020204030204" pitchFamily="34" charset="0"/>
            </a:rPr>
            <a:t>i</a:t>
          </a:r>
          <a:r>
            <a:rPr lang="en-GB" sz="2000" b="0" i="0" noProof="0" dirty="0">
              <a:latin typeface="Calibri" panose="020F0502020204030204" pitchFamily="34" charset="0"/>
              <a:cs typeface="Calibri" panose="020F0502020204030204" pitchFamily="34" charset="0"/>
            </a:rPr>
            <a:t> 14-16 anni</a:t>
          </a:r>
          <a:br>
            <a:rPr lang="en-GB" sz="1700" b="0" i="0" noProof="0" dirty="0">
              <a:latin typeface="Calibri" panose="020F0502020204030204" pitchFamily="34" charset="0"/>
              <a:cs typeface="Calibri" panose="020F0502020204030204" pitchFamily="34" charset="0"/>
            </a:rPr>
          </a:br>
          <a:br>
            <a:rPr lang="en-GB" sz="1700" b="0" i="0" noProof="0" dirty="0">
              <a:latin typeface="Calibri" panose="020F0502020204030204" pitchFamily="34" charset="0"/>
              <a:cs typeface="Calibri" panose="020F0502020204030204" pitchFamily="34" charset="0"/>
            </a:rPr>
          </a:br>
          <a:endParaRPr lang="en-GB" sz="1700" noProof="0" dirty="0">
            <a:latin typeface="Calibri" panose="020F0502020204030204" pitchFamily="34" charset="0"/>
            <a:cs typeface="Calibri" panose="020F0502020204030204" pitchFamily="34" charset="0"/>
          </a:endParaRPr>
        </a:p>
      </dgm:t>
    </dgm:pt>
    <dgm:pt modelId="{EE071FE5-4205-DB4C-824C-2895E72367E8}" type="parTrans" cxnId="{FE2A23D7-9EB0-804B-B1AF-A7F09680BF48}">
      <dgm:prSet/>
      <dgm:spPr/>
      <dgm:t>
        <a:bodyPr/>
        <a:lstStyle/>
        <a:p>
          <a:endParaRPr lang="it-IT"/>
        </a:p>
      </dgm:t>
    </dgm:pt>
    <dgm:pt modelId="{DCE37F9E-B6D6-1A4E-822E-FE3F10B3D61A}" type="sibTrans" cxnId="{FE2A23D7-9EB0-804B-B1AF-A7F09680BF48}">
      <dgm:prSet/>
      <dgm:spPr/>
      <dgm:t>
        <a:bodyPr/>
        <a:lstStyle/>
        <a:p>
          <a:endParaRPr lang="it-IT"/>
        </a:p>
      </dgm:t>
    </dgm:pt>
    <dgm:pt modelId="{E71A39F2-B912-EE4A-8E87-8A176317136F}">
      <dgm:prSet custT="1"/>
      <dgm:spPr/>
      <dgm:t>
        <a:bodyPr/>
        <a:lstStyle/>
        <a:p>
          <a:r>
            <a:rPr lang="en-GB" sz="2000" noProof="0" dirty="0">
              <a:latin typeface="Calibri" panose="020F0502020204030204" pitchFamily="34" charset="0"/>
              <a:cs typeface="Calibri" panose="020F0502020204030204" pitchFamily="34" charset="0"/>
            </a:rPr>
            <a:t>Non </a:t>
          </a:r>
          <a:r>
            <a:rPr lang="en-GB" sz="2000" noProof="0" dirty="0" err="1">
              <a:latin typeface="Calibri" panose="020F0502020204030204" pitchFamily="34" charset="0"/>
              <a:cs typeface="Calibri" panose="020F0502020204030204" pitchFamily="34" charset="0"/>
            </a:rPr>
            <a:t>si</a:t>
          </a:r>
          <a:r>
            <a:rPr lang="en-GB" sz="2000" noProof="0" dirty="0">
              <a:latin typeface="Calibri" panose="020F0502020204030204" pitchFamily="34" charset="0"/>
              <a:cs typeface="Calibri" panose="020F0502020204030204" pitchFamily="34" charset="0"/>
            </a:rPr>
            <a:t> fa </a:t>
          </a:r>
          <a:r>
            <a:rPr lang="en-GB" sz="2000" noProof="0" dirty="0" err="1">
              <a:latin typeface="Calibri" panose="020F0502020204030204" pitchFamily="34" charset="0"/>
              <a:cs typeface="Calibri" panose="020F0502020204030204" pitchFamily="34" charset="0"/>
            </a:rPr>
            <a:t>riferimento</a:t>
          </a:r>
          <a:r>
            <a:rPr lang="en-GB" sz="2000" noProof="0" dirty="0">
              <a:latin typeface="Calibri" panose="020F0502020204030204" pitchFamily="34" charset="0"/>
              <a:cs typeface="Calibri" panose="020F0502020204030204" pitchFamily="34" charset="0"/>
            </a:rPr>
            <a:t> alle discipline ma </a:t>
          </a:r>
          <a:r>
            <a:rPr lang="en-GB" sz="2000" noProof="0" dirty="0" err="1">
              <a:latin typeface="Calibri" panose="020F0502020204030204" pitchFamily="34" charset="0"/>
              <a:cs typeface="Calibri" panose="020F0502020204030204" pitchFamily="34" charset="0"/>
            </a:rPr>
            <a:t>piuttosto</a:t>
          </a:r>
          <a:r>
            <a:rPr lang="en-GB" sz="2000" noProof="0" dirty="0">
              <a:latin typeface="Calibri" panose="020F0502020204030204" pitchFamily="34" charset="0"/>
              <a:cs typeface="Calibri" panose="020F0502020204030204" pitchFamily="34" charset="0"/>
            </a:rPr>
            <a:t> a </a:t>
          </a:r>
          <a:r>
            <a:rPr lang="en-GB" sz="2000" noProof="0" dirty="0" err="1">
              <a:latin typeface="Calibri" panose="020F0502020204030204" pitchFamily="34" charset="0"/>
              <a:cs typeface="Calibri" panose="020F0502020204030204" pitchFamily="34" charset="0"/>
            </a:rPr>
            <a:t>steoreotipi</a:t>
          </a:r>
          <a:r>
            <a:rPr lang="en-GB" sz="2000" noProof="0" dirty="0">
              <a:latin typeface="Calibri" panose="020F0502020204030204" pitchFamily="34" charset="0"/>
              <a:cs typeface="Calibri" panose="020F0502020204030204" pitchFamily="34" charset="0"/>
            </a:rPr>
            <a:t> e </a:t>
          </a:r>
          <a:r>
            <a:rPr lang="en-GB" sz="2000" noProof="0" dirty="0" err="1">
              <a:latin typeface="Calibri" panose="020F0502020204030204" pitchFamily="34" charset="0"/>
              <a:cs typeface="Calibri" panose="020F0502020204030204" pitchFamily="34" charset="0"/>
            </a:rPr>
            <a:t>modelli</a:t>
          </a:r>
          <a:r>
            <a:rPr lang="en-GB" sz="2000" noProof="0" dirty="0">
              <a:latin typeface="Calibri" panose="020F0502020204030204" pitchFamily="34" charset="0"/>
              <a:cs typeface="Calibri" panose="020F0502020204030204" pitchFamily="34" charset="0"/>
            </a:rPr>
            <a:t> di </a:t>
          </a:r>
          <a:r>
            <a:rPr lang="en-GB" sz="2000" noProof="0" dirty="0" err="1">
              <a:latin typeface="Calibri" panose="020F0502020204030204" pitchFamily="34" charset="0"/>
              <a:cs typeface="Calibri" panose="020F0502020204030204" pitchFamily="34" charset="0"/>
            </a:rPr>
            <a:t>ruolo</a:t>
          </a:r>
          <a:r>
            <a:rPr lang="en-GB" sz="2000" noProof="0" dirty="0">
              <a:latin typeface="Calibri" panose="020F0502020204030204" pitchFamily="34" charset="0"/>
              <a:cs typeface="Calibri" panose="020F0502020204030204" pitchFamily="34" charset="0"/>
            </a:rPr>
            <a:t> </a:t>
          </a:r>
          <a:r>
            <a:rPr lang="en-GB" sz="2000" noProof="0" dirty="0" err="1">
              <a:latin typeface="Calibri" panose="020F0502020204030204" pitchFamily="34" charset="0"/>
              <a:cs typeface="Calibri" panose="020F0502020204030204" pitchFamily="34" charset="0"/>
            </a:rPr>
            <a:t>sottesi</a:t>
          </a:r>
          <a:r>
            <a:rPr lang="en-GB" sz="2000" noProof="0" dirty="0">
              <a:latin typeface="Calibri" panose="020F0502020204030204" pitchFamily="34" charset="0"/>
              <a:cs typeface="Calibri" panose="020F0502020204030204" pitchFamily="34" charset="0"/>
            </a:rPr>
            <a:t> </a:t>
          </a:r>
          <a:r>
            <a:rPr lang="en-GB" sz="2000" noProof="0" dirty="0" err="1">
              <a:latin typeface="Calibri" panose="020F0502020204030204" pitchFamily="34" charset="0"/>
              <a:cs typeface="Calibri" panose="020F0502020204030204" pitchFamily="34" charset="0"/>
            </a:rPr>
            <a:t>dalle</a:t>
          </a:r>
          <a:r>
            <a:rPr lang="en-GB" sz="2000" noProof="0" dirty="0">
              <a:latin typeface="Calibri" panose="020F0502020204030204" pitchFamily="34" charset="0"/>
              <a:cs typeface="Calibri" panose="020F0502020204030204" pitchFamily="34" charset="0"/>
            </a:rPr>
            <a:t> </a:t>
          </a:r>
          <a:r>
            <a:rPr lang="en-GB" sz="2000" noProof="0" dirty="0" err="1">
              <a:latin typeface="Calibri" panose="020F0502020204030204" pitchFamily="34" charset="0"/>
              <a:cs typeface="Calibri" panose="020F0502020204030204" pitchFamily="34" charset="0"/>
            </a:rPr>
            <a:t>varie</a:t>
          </a:r>
          <a:r>
            <a:rPr lang="en-GB" sz="2000" noProof="0" dirty="0">
              <a:latin typeface="Calibri" panose="020F0502020204030204" pitchFamily="34" charset="0"/>
              <a:cs typeface="Calibri" panose="020F0502020204030204" pitchFamily="34" charset="0"/>
            </a:rPr>
            <a:t> discipline </a:t>
          </a:r>
        </a:p>
      </dgm:t>
    </dgm:pt>
    <dgm:pt modelId="{1D3445F3-B243-4D41-B4F4-4A17EBB7ACE7}" type="parTrans" cxnId="{2CA88A5D-82E1-DA4A-A5D2-D111D31D07BA}">
      <dgm:prSet/>
      <dgm:spPr/>
      <dgm:t>
        <a:bodyPr/>
        <a:lstStyle/>
        <a:p>
          <a:endParaRPr lang="it-IT"/>
        </a:p>
      </dgm:t>
    </dgm:pt>
    <dgm:pt modelId="{11443A0B-9693-D84F-807A-7BCF93E81EA7}" type="sibTrans" cxnId="{2CA88A5D-82E1-DA4A-A5D2-D111D31D07BA}">
      <dgm:prSet/>
      <dgm:spPr/>
      <dgm:t>
        <a:bodyPr/>
        <a:lstStyle/>
        <a:p>
          <a:endParaRPr lang="it-IT"/>
        </a:p>
      </dgm:t>
    </dgm:pt>
    <dgm:pt modelId="{2327F6B7-6E8A-9045-8A2E-6A74002DB66B}" type="pres">
      <dgm:prSet presAssocID="{AEE96A8C-24AA-2A42-8FC8-0EF998B71E12}" presName="composite" presStyleCnt="0">
        <dgm:presLayoutVars>
          <dgm:chMax val="1"/>
          <dgm:dir/>
          <dgm:resizeHandles val="exact"/>
        </dgm:presLayoutVars>
      </dgm:prSet>
      <dgm:spPr/>
    </dgm:pt>
    <dgm:pt modelId="{32978630-A648-8648-8B86-CFE362FEA03B}" type="pres">
      <dgm:prSet presAssocID="{727F3F5D-1EBE-774D-97AD-89E846A9EEE5}" presName="roof" presStyleLbl="dkBgShp" presStyleIdx="0" presStyleCnt="2"/>
      <dgm:spPr/>
    </dgm:pt>
    <dgm:pt modelId="{FF2B9DEF-599E-574A-89CC-73721FDFD862}" type="pres">
      <dgm:prSet presAssocID="{727F3F5D-1EBE-774D-97AD-89E846A9EEE5}" presName="pillars" presStyleCnt="0"/>
      <dgm:spPr/>
    </dgm:pt>
    <dgm:pt modelId="{5111BE9D-1239-6E47-A471-9A1D4617A96A}" type="pres">
      <dgm:prSet presAssocID="{727F3F5D-1EBE-774D-97AD-89E846A9EEE5}" presName="pillar1" presStyleLbl="node1" presStyleIdx="0" presStyleCnt="2">
        <dgm:presLayoutVars>
          <dgm:bulletEnabled val="1"/>
        </dgm:presLayoutVars>
      </dgm:prSet>
      <dgm:spPr/>
    </dgm:pt>
    <dgm:pt modelId="{C9AFB384-43A4-BF45-A98F-A454FCA510D4}" type="pres">
      <dgm:prSet presAssocID="{A3587280-1C29-764F-B77B-EB5EBFBE2A89}" presName="pillarX" presStyleLbl="node1" presStyleIdx="1" presStyleCnt="2">
        <dgm:presLayoutVars>
          <dgm:bulletEnabled val="1"/>
        </dgm:presLayoutVars>
      </dgm:prSet>
      <dgm:spPr/>
    </dgm:pt>
    <dgm:pt modelId="{02D2BD01-8DFE-9840-9230-C07645B3A07D}" type="pres">
      <dgm:prSet presAssocID="{727F3F5D-1EBE-774D-97AD-89E846A9EEE5}" presName="base" presStyleLbl="dkBgShp" presStyleIdx="1" presStyleCnt="2"/>
      <dgm:spPr/>
    </dgm:pt>
  </dgm:ptLst>
  <dgm:cxnLst>
    <dgm:cxn modelId="{2CA88A5D-82E1-DA4A-A5D2-D111D31D07BA}" srcId="{727F3F5D-1EBE-774D-97AD-89E846A9EEE5}" destId="{E71A39F2-B912-EE4A-8E87-8A176317136F}" srcOrd="0" destOrd="0" parTransId="{1D3445F3-B243-4D41-B4F4-4A17EBB7ACE7}" sibTransId="{11443A0B-9693-D84F-807A-7BCF93E81EA7}"/>
    <dgm:cxn modelId="{87675B84-10F5-E04A-8F35-C0E0357376E3}" type="presOf" srcId="{E71A39F2-B912-EE4A-8E87-8A176317136F}" destId="{5111BE9D-1239-6E47-A471-9A1D4617A96A}" srcOrd="0" destOrd="0" presId="urn:microsoft.com/office/officeart/2005/8/layout/hList3"/>
    <dgm:cxn modelId="{1DD79387-EA4C-A842-9725-0C2DC3CC0365}" type="presOf" srcId="{727F3F5D-1EBE-774D-97AD-89E846A9EEE5}" destId="{32978630-A648-8648-8B86-CFE362FEA03B}" srcOrd="0" destOrd="0" presId="urn:microsoft.com/office/officeart/2005/8/layout/hList3"/>
    <dgm:cxn modelId="{21A7C5BA-5728-7C41-AF3B-3D162D16E6EF}" srcId="{AEE96A8C-24AA-2A42-8FC8-0EF998B71E12}" destId="{727F3F5D-1EBE-774D-97AD-89E846A9EEE5}" srcOrd="0" destOrd="0" parTransId="{827291D8-B858-B44B-B30B-7117AF47EC9F}" sibTransId="{1636B127-ADCE-7349-8DC6-6DBF4B156325}"/>
    <dgm:cxn modelId="{8D39BCC8-E539-CF4F-BBCF-2F6523F1AEB9}" type="presOf" srcId="{A3587280-1C29-764F-B77B-EB5EBFBE2A89}" destId="{C9AFB384-43A4-BF45-A98F-A454FCA510D4}" srcOrd="0" destOrd="0" presId="urn:microsoft.com/office/officeart/2005/8/layout/hList3"/>
    <dgm:cxn modelId="{FE2A23D7-9EB0-804B-B1AF-A7F09680BF48}" srcId="{727F3F5D-1EBE-774D-97AD-89E846A9EEE5}" destId="{A3587280-1C29-764F-B77B-EB5EBFBE2A89}" srcOrd="1" destOrd="0" parTransId="{EE071FE5-4205-DB4C-824C-2895E72367E8}" sibTransId="{DCE37F9E-B6D6-1A4E-822E-FE3F10B3D61A}"/>
    <dgm:cxn modelId="{D1ACECFE-8284-FC41-A02F-3FAE770EEBD3}" type="presOf" srcId="{AEE96A8C-24AA-2A42-8FC8-0EF998B71E12}" destId="{2327F6B7-6E8A-9045-8A2E-6A74002DB66B}" srcOrd="0" destOrd="0" presId="urn:microsoft.com/office/officeart/2005/8/layout/hList3"/>
    <dgm:cxn modelId="{43BD86CB-D532-6144-B300-AED360FA149E}" type="presParOf" srcId="{2327F6B7-6E8A-9045-8A2E-6A74002DB66B}" destId="{32978630-A648-8648-8B86-CFE362FEA03B}" srcOrd="0" destOrd="0" presId="urn:microsoft.com/office/officeart/2005/8/layout/hList3"/>
    <dgm:cxn modelId="{D04BD283-0520-2641-97EE-9732816200D6}" type="presParOf" srcId="{2327F6B7-6E8A-9045-8A2E-6A74002DB66B}" destId="{FF2B9DEF-599E-574A-89CC-73721FDFD862}" srcOrd="1" destOrd="0" presId="urn:microsoft.com/office/officeart/2005/8/layout/hList3"/>
    <dgm:cxn modelId="{F17C4257-835E-4749-B37B-1FDFC7576686}" type="presParOf" srcId="{FF2B9DEF-599E-574A-89CC-73721FDFD862}" destId="{5111BE9D-1239-6E47-A471-9A1D4617A96A}" srcOrd="0" destOrd="0" presId="urn:microsoft.com/office/officeart/2005/8/layout/hList3"/>
    <dgm:cxn modelId="{794B9676-E647-044E-9864-0D97B9E72AB3}" type="presParOf" srcId="{FF2B9DEF-599E-574A-89CC-73721FDFD862}" destId="{C9AFB384-43A4-BF45-A98F-A454FCA510D4}" srcOrd="1" destOrd="0" presId="urn:microsoft.com/office/officeart/2005/8/layout/hList3"/>
    <dgm:cxn modelId="{8D1B456E-7F31-8641-8542-8755DCF947D3}" type="presParOf" srcId="{2327F6B7-6E8A-9045-8A2E-6A74002DB66B}" destId="{02D2BD01-8DFE-9840-9230-C07645B3A07D}"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B33676-4649-CC46-B6AE-7518C2E46948}" type="doc">
      <dgm:prSet loTypeId="urn:microsoft.com/office/officeart/2005/8/layout/venn3" loCatId="list" qsTypeId="urn:microsoft.com/office/officeart/2005/8/quickstyle/simple1" qsCatId="simple" csTypeId="urn:microsoft.com/office/officeart/2005/8/colors/colorful1" csCatId="colorful" phldr="1"/>
      <dgm:spPr/>
      <dgm:t>
        <a:bodyPr/>
        <a:lstStyle/>
        <a:p>
          <a:endParaRPr lang="it-IT"/>
        </a:p>
      </dgm:t>
    </dgm:pt>
    <dgm:pt modelId="{6DB17EE0-B218-6249-B52D-2580F83B87FD}">
      <dgm:prSet custT="1"/>
      <dgm:spPr/>
      <dgm:t>
        <a:bodyPr/>
        <a:lstStyle/>
        <a:p>
          <a:pPr>
            <a:lnSpc>
              <a:spcPct val="100000"/>
            </a:lnSpc>
          </a:pPr>
          <a:r>
            <a:rPr lang="en-GB" sz="2000" b="1" u="none" noProof="0" dirty="0" err="1">
              <a:solidFill>
                <a:schemeClr val="bg1"/>
              </a:solidFill>
              <a:latin typeface="Calibri" panose="020F0502020204030204" pitchFamily="34" charset="0"/>
              <a:cs typeface="Calibri" panose="020F0502020204030204" pitchFamily="34" charset="0"/>
            </a:rPr>
            <a:t>Raccolta</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dati</a:t>
          </a:r>
          <a:r>
            <a:rPr lang="en-GB" sz="2000" b="1" u="none" noProof="0" dirty="0">
              <a:solidFill>
                <a:schemeClr val="bg1"/>
              </a:solidFill>
              <a:latin typeface="Calibri" panose="020F0502020204030204" pitchFamily="34" charset="0"/>
              <a:cs typeface="Calibri" panose="020F0502020204030204" pitchFamily="34" charset="0"/>
            </a:rPr>
            <a:t> per </a:t>
          </a:r>
          <a:r>
            <a:rPr lang="en-GB" sz="2000" b="1" u="none" noProof="0" dirty="0" err="1">
              <a:solidFill>
                <a:schemeClr val="bg1"/>
              </a:solidFill>
              <a:latin typeface="Calibri" panose="020F0502020204030204" pitchFamily="34" charset="0"/>
              <a:cs typeface="Calibri" panose="020F0502020204030204" pitchFamily="34" charset="0"/>
            </a:rPr>
            <a:t>statistiche</a:t>
          </a:r>
          <a:r>
            <a:rPr lang="en-GB" sz="2000" b="1" u="none" noProof="0" dirty="0">
              <a:solidFill>
                <a:schemeClr val="bg1"/>
              </a:solidFill>
              <a:latin typeface="Calibri" panose="020F0502020204030204" pitchFamily="34" charset="0"/>
              <a:cs typeface="Calibri" panose="020F0502020204030204" pitchFamily="34" charset="0"/>
            </a:rPr>
            <a:t> di </a:t>
          </a:r>
          <a:r>
            <a:rPr lang="en-GB" sz="2000" b="1" u="none" noProof="0" dirty="0" err="1">
              <a:solidFill>
                <a:schemeClr val="bg1"/>
              </a:solidFill>
              <a:latin typeface="Calibri" panose="020F0502020204030204" pitchFamily="34" charset="0"/>
              <a:cs typeface="Calibri" panose="020F0502020204030204" pitchFamily="34" charset="0"/>
            </a:rPr>
            <a:t>genere</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della</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scuola</a:t>
          </a:r>
          <a:endParaRPr lang="en-GB" sz="2000" u="none" noProof="0" dirty="0">
            <a:solidFill>
              <a:schemeClr val="bg1"/>
            </a:solidFill>
            <a:latin typeface="Calibri" panose="020F0502020204030204" pitchFamily="34" charset="0"/>
            <a:cs typeface="Calibri" panose="020F0502020204030204" pitchFamily="34" charset="0"/>
          </a:endParaRPr>
        </a:p>
      </dgm:t>
    </dgm:pt>
    <dgm:pt modelId="{EE2B77F1-8AB1-CE45-8971-34AF81060923}" type="parTrans" cxnId="{4A596582-5CCE-0B4C-BED4-47B806222B53}">
      <dgm:prSet/>
      <dgm:spPr/>
      <dgm:t>
        <a:bodyPr/>
        <a:lstStyle/>
        <a:p>
          <a:endParaRPr lang="it-IT"/>
        </a:p>
      </dgm:t>
    </dgm:pt>
    <dgm:pt modelId="{AA2478FC-3CDE-4B44-B3F5-622433BFA580}" type="sibTrans" cxnId="{4A596582-5CCE-0B4C-BED4-47B806222B53}">
      <dgm:prSet/>
      <dgm:spPr/>
      <dgm:t>
        <a:bodyPr/>
        <a:lstStyle/>
        <a:p>
          <a:endParaRPr lang="it-IT"/>
        </a:p>
      </dgm:t>
    </dgm:pt>
    <dgm:pt modelId="{39AED4D7-819D-BE40-ADBA-5F04AF14B0FB}">
      <dgm:prSet custT="1"/>
      <dgm:spPr/>
      <dgm:t>
        <a:bodyPr/>
        <a:lstStyle/>
        <a:p>
          <a:pPr>
            <a:lnSpc>
              <a:spcPct val="100000"/>
            </a:lnSpc>
          </a:pPr>
          <a:r>
            <a:rPr lang="en-GB" sz="2000" b="1" u="sng" noProof="0" dirty="0">
              <a:latin typeface="Calibri" panose="020F0502020204030204" pitchFamily="34" charset="0"/>
              <a:cs typeface="Calibri" panose="020F0502020204030204" pitchFamily="34" charset="0"/>
            </a:rPr>
            <a:t> </a:t>
          </a:r>
          <a:r>
            <a:rPr lang="en-GB" sz="2000" b="1" u="sng" noProof="0" dirty="0" err="1">
              <a:solidFill>
                <a:schemeClr val="bg1"/>
              </a:solidFill>
              <a:latin typeface="Calibri" panose="020F0502020204030204" pitchFamily="34" charset="0"/>
              <a:cs typeface="Calibri" panose="020F0502020204030204" pitchFamily="34" charset="0"/>
            </a:rPr>
            <a:t>Questionario</a:t>
          </a:r>
          <a:r>
            <a:rPr lang="en-GB" sz="2000" b="1" u="sng"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rivolto</a:t>
          </a:r>
          <a:r>
            <a:rPr lang="en-GB" sz="2000" b="1" u="none" noProof="0" dirty="0">
              <a:solidFill>
                <a:schemeClr val="bg1"/>
              </a:solidFill>
              <a:latin typeface="Calibri" panose="020F0502020204030204" pitchFamily="34" charset="0"/>
              <a:cs typeface="Calibri" panose="020F0502020204030204" pitchFamily="34" charset="0"/>
            </a:rPr>
            <a:t> a </a:t>
          </a:r>
          <a:r>
            <a:rPr lang="en-GB" sz="2000" b="1" u="none" noProof="0" dirty="0" err="1">
              <a:solidFill>
                <a:schemeClr val="bg1"/>
              </a:solidFill>
              <a:latin typeface="Calibri" panose="020F0502020204030204" pitchFamily="34" charset="0"/>
              <a:cs typeface="Calibri" panose="020F0502020204030204" pitchFamily="34" charset="0"/>
            </a:rPr>
            <a:t>tutta</a:t>
          </a:r>
          <a:r>
            <a:rPr lang="en-GB" sz="2000" b="1" u="none" noProof="0" dirty="0">
              <a:solidFill>
                <a:schemeClr val="bg1"/>
              </a:solidFill>
              <a:latin typeface="Calibri" panose="020F0502020204030204" pitchFamily="34" charset="0"/>
              <a:cs typeface="Calibri" panose="020F0502020204030204" pitchFamily="34" charset="0"/>
            </a:rPr>
            <a:t> la </a:t>
          </a:r>
          <a:r>
            <a:rPr lang="en-GB" sz="2000" b="1" u="none" noProof="0" dirty="0" err="1">
              <a:solidFill>
                <a:schemeClr val="bg1"/>
              </a:solidFill>
              <a:latin typeface="Calibri" panose="020F0502020204030204" pitchFamily="34" charset="0"/>
              <a:cs typeface="Calibri" panose="020F0502020204030204" pitchFamily="34" charset="0"/>
            </a:rPr>
            <a:t>componnte</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studentesca</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della</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scuola</a:t>
          </a:r>
          <a:endParaRPr lang="en-GB" sz="2000" b="1" u="none" noProof="0" dirty="0">
            <a:solidFill>
              <a:schemeClr val="bg1"/>
            </a:solidFill>
            <a:latin typeface="Calibri" panose="020F0502020204030204" pitchFamily="34" charset="0"/>
            <a:cs typeface="Calibri" panose="020F0502020204030204" pitchFamily="34" charset="0"/>
          </a:endParaRPr>
        </a:p>
      </dgm:t>
    </dgm:pt>
    <dgm:pt modelId="{F2C25C55-FD9F-7E47-805F-3EA1A3FF17F6}" type="parTrans" cxnId="{5D1422D4-1437-7F44-98E9-F2675A744023}">
      <dgm:prSet/>
      <dgm:spPr/>
      <dgm:t>
        <a:bodyPr/>
        <a:lstStyle/>
        <a:p>
          <a:endParaRPr lang="it-IT"/>
        </a:p>
      </dgm:t>
    </dgm:pt>
    <dgm:pt modelId="{A3086A92-0DB7-CE46-AAF3-7951B5A8E683}" type="sibTrans" cxnId="{5D1422D4-1437-7F44-98E9-F2675A744023}">
      <dgm:prSet/>
      <dgm:spPr/>
      <dgm:t>
        <a:bodyPr/>
        <a:lstStyle/>
        <a:p>
          <a:endParaRPr lang="it-IT"/>
        </a:p>
      </dgm:t>
    </dgm:pt>
    <dgm:pt modelId="{99808828-78B1-F045-9DE0-AB7442D38937}">
      <dgm:prSet custT="1"/>
      <dgm:spPr/>
      <dgm:t>
        <a:bodyPr/>
        <a:lstStyle/>
        <a:p>
          <a:pPr>
            <a:lnSpc>
              <a:spcPct val="100000"/>
            </a:lnSpc>
          </a:pPr>
          <a:r>
            <a:rPr lang="en-GB" sz="2000" b="1" u="none" noProof="0" dirty="0" err="1">
              <a:solidFill>
                <a:schemeClr val="bg1"/>
              </a:solidFill>
              <a:latin typeface="Calibri" panose="020F0502020204030204" pitchFamily="34" charset="0"/>
              <a:cs typeface="Calibri" panose="020F0502020204030204" pitchFamily="34" charset="0"/>
            </a:rPr>
            <a:t>Elaborazione</a:t>
          </a:r>
          <a:r>
            <a:rPr lang="en-GB" sz="2000" b="1" u="none" noProof="0" dirty="0">
              <a:solidFill>
                <a:schemeClr val="bg1"/>
              </a:solidFill>
              <a:latin typeface="Calibri" panose="020F0502020204030204" pitchFamily="34" charset="0"/>
              <a:cs typeface="Calibri" panose="020F0502020204030204" pitchFamily="34" charset="0"/>
            </a:rPr>
            <a:t> </a:t>
          </a:r>
          <a:r>
            <a:rPr lang="en-GB" sz="2000" b="1" u="none" noProof="0" dirty="0" err="1">
              <a:solidFill>
                <a:schemeClr val="bg1"/>
              </a:solidFill>
              <a:latin typeface="Calibri" panose="020F0502020204030204" pitchFamily="34" charset="0"/>
              <a:cs typeface="Calibri" panose="020F0502020204030204" pitchFamily="34" charset="0"/>
            </a:rPr>
            <a:t>materiale</a:t>
          </a:r>
          <a:r>
            <a:rPr lang="en-GB" sz="2000" b="1" u="none" noProof="0" dirty="0">
              <a:solidFill>
                <a:schemeClr val="bg1"/>
              </a:solidFill>
              <a:latin typeface="Calibri" panose="020F0502020204030204" pitchFamily="34" charset="0"/>
              <a:cs typeface="Calibri" panose="020F0502020204030204" pitchFamily="34" charset="0"/>
            </a:rPr>
            <a:t> e </a:t>
          </a:r>
          <a:r>
            <a:rPr lang="en-GB" sz="2000" b="1" u="none" noProof="0" dirty="0" err="1">
              <a:solidFill>
                <a:schemeClr val="bg1"/>
              </a:solidFill>
              <a:latin typeface="Calibri" panose="020F0502020204030204" pitchFamily="34" charset="0"/>
              <a:cs typeface="Calibri" panose="020F0502020204030204" pitchFamily="34" charset="0"/>
            </a:rPr>
            <a:t>preparazione</a:t>
          </a:r>
          <a:r>
            <a:rPr lang="en-GB" sz="2000" b="1" u="none" noProof="0" dirty="0">
              <a:solidFill>
                <a:schemeClr val="bg1"/>
              </a:solidFill>
              <a:latin typeface="Calibri" panose="020F0502020204030204" pitchFamily="34" charset="0"/>
              <a:cs typeface="Calibri" panose="020F0502020204030204" pitchFamily="34" charset="0"/>
            </a:rPr>
            <a:t> Report</a:t>
          </a:r>
          <a:endParaRPr lang="en-GB" sz="2000" b="0" u="none" noProof="0" dirty="0">
            <a:solidFill>
              <a:schemeClr val="bg1"/>
            </a:solidFill>
            <a:latin typeface="Calibri" panose="020F0502020204030204" pitchFamily="34" charset="0"/>
            <a:cs typeface="Calibri" panose="020F0502020204030204" pitchFamily="34" charset="0"/>
          </a:endParaRPr>
        </a:p>
      </dgm:t>
    </dgm:pt>
    <dgm:pt modelId="{A492ED6B-30D0-7D48-8607-EED367B6C905}" type="parTrans" cxnId="{C7BA293E-9702-0B4B-A966-C91F2AACCDC9}">
      <dgm:prSet/>
      <dgm:spPr/>
      <dgm:t>
        <a:bodyPr/>
        <a:lstStyle/>
        <a:p>
          <a:endParaRPr lang="it-IT"/>
        </a:p>
      </dgm:t>
    </dgm:pt>
    <dgm:pt modelId="{F8BE0F9C-0B99-3844-BBB2-C44C7FD5DFCD}" type="sibTrans" cxnId="{C7BA293E-9702-0B4B-A966-C91F2AACCDC9}">
      <dgm:prSet/>
      <dgm:spPr/>
      <dgm:t>
        <a:bodyPr/>
        <a:lstStyle/>
        <a:p>
          <a:endParaRPr lang="it-IT"/>
        </a:p>
      </dgm:t>
    </dgm:pt>
    <dgm:pt modelId="{855C26C6-87DA-0E42-82CD-BB155239587A}">
      <dgm:prSet custT="1"/>
      <dgm:spPr/>
      <dgm:t>
        <a:bodyPr/>
        <a:lstStyle/>
        <a:p>
          <a:pPr rtl="0"/>
          <a:r>
            <a:rPr lang="it-IT" sz="1800" b="1" u="none" dirty="0">
              <a:solidFill>
                <a:schemeClr val="bg1"/>
              </a:solidFill>
            </a:rPr>
            <a:t>Gioco a squadre</a:t>
          </a:r>
        </a:p>
      </dgm:t>
    </dgm:pt>
    <dgm:pt modelId="{5F1CB2F1-B564-054E-A941-AD54BE204187}" type="parTrans" cxnId="{4F8A2EB6-12FD-3A40-A855-76DF65BC70E0}">
      <dgm:prSet/>
      <dgm:spPr/>
      <dgm:t>
        <a:bodyPr/>
        <a:lstStyle/>
        <a:p>
          <a:endParaRPr lang="it-IT"/>
        </a:p>
      </dgm:t>
    </dgm:pt>
    <dgm:pt modelId="{A16EEB5E-F514-9C4C-8116-1D1BEBCD8255}" type="sibTrans" cxnId="{4F8A2EB6-12FD-3A40-A855-76DF65BC70E0}">
      <dgm:prSet/>
      <dgm:spPr/>
      <dgm:t>
        <a:bodyPr/>
        <a:lstStyle/>
        <a:p>
          <a:endParaRPr lang="it-IT"/>
        </a:p>
      </dgm:t>
    </dgm:pt>
    <dgm:pt modelId="{84F47CEF-A681-C945-8EC5-68AE5E52F7FD}">
      <dgm:prSet custT="1"/>
      <dgm:spPr/>
      <dgm:t>
        <a:bodyPr/>
        <a:lstStyle/>
        <a:p>
          <a:r>
            <a:rPr lang="it-IT" sz="2000" dirty="0">
              <a:solidFill>
                <a:schemeClr val="bg1"/>
              </a:solidFill>
            </a:rPr>
            <a:t>Presentazione del Report in ambito scolastico e manifestazioni pubbliche</a:t>
          </a:r>
        </a:p>
      </dgm:t>
    </dgm:pt>
    <dgm:pt modelId="{B329C365-7EA7-9B41-9729-44C753171F27}" type="parTrans" cxnId="{E3726F21-8BEB-8246-B8A4-8EB891998F63}">
      <dgm:prSet/>
      <dgm:spPr/>
      <dgm:t>
        <a:bodyPr/>
        <a:lstStyle/>
        <a:p>
          <a:endParaRPr lang="it-IT"/>
        </a:p>
      </dgm:t>
    </dgm:pt>
    <dgm:pt modelId="{52B47446-BBD4-3E43-9616-5EC3BB410884}" type="sibTrans" cxnId="{E3726F21-8BEB-8246-B8A4-8EB891998F63}">
      <dgm:prSet/>
      <dgm:spPr/>
      <dgm:t>
        <a:bodyPr/>
        <a:lstStyle/>
        <a:p>
          <a:endParaRPr lang="it-IT"/>
        </a:p>
      </dgm:t>
    </dgm:pt>
    <dgm:pt modelId="{92EB7484-6873-0140-B5AF-679F111EAEBD}" type="pres">
      <dgm:prSet presAssocID="{03B33676-4649-CC46-B6AE-7518C2E46948}" presName="Name0" presStyleCnt="0">
        <dgm:presLayoutVars>
          <dgm:dir/>
          <dgm:resizeHandles val="exact"/>
        </dgm:presLayoutVars>
      </dgm:prSet>
      <dgm:spPr/>
    </dgm:pt>
    <dgm:pt modelId="{B6815B63-D6DA-2641-98C4-AE65B02E0469}" type="pres">
      <dgm:prSet presAssocID="{855C26C6-87DA-0E42-82CD-BB155239587A}" presName="Name5" presStyleLbl="vennNode1" presStyleIdx="0" presStyleCnt="5" custLinFactNeighborX="-55014" custLinFactNeighborY="1776">
        <dgm:presLayoutVars>
          <dgm:bulletEnabled val="1"/>
        </dgm:presLayoutVars>
      </dgm:prSet>
      <dgm:spPr/>
    </dgm:pt>
    <dgm:pt modelId="{97D6A13E-52DF-174F-B467-161B3B6D5E97}" type="pres">
      <dgm:prSet presAssocID="{A16EEB5E-F514-9C4C-8116-1D1BEBCD8255}" presName="space" presStyleCnt="0"/>
      <dgm:spPr/>
    </dgm:pt>
    <dgm:pt modelId="{928A6C5E-9C8E-EC4D-A6F2-EA3FCCBD95B9}" type="pres">
      <dgm:prSet presAssocID="{6DB17EE0-B218-6249-B52D-2580F83B87FD}" presName="Name5" presStyleLbl="vennNode1" presStyleIdx="1" presStyleCnt="5" custLinFactNeighborX="-44770" custLinFactNeighborY="294">
        <dgm:presLayoutVars>
          <dgm:bulletEnabled val="1"/>
        </dgm:presLayoutVars>
      </dgm:prSet>
      <dgm:spPr/>
    </dgm:pt>
    <dgm:pt modelId="{F7E8CBD4-8255-A24F-93BF-490981829DAE}" type="pres">
      <dgm:prSet presAssocID="{AA2478FC-3CDE-4B44-B3F5-622433BFA580}" presName="space" presStyleCnt="0"/>
      <dgm:spPr/>
    </dgm:pt>
    <dgm:pt modelId="{523B396F-4490-1C48-98F3-989C83244EA4}" type="pres">
      <dgm:prSet presAssocID="{39AED4D7-819D-BE40-ADBA-5F04AF14B0FB}" presName="Name5" presStyleLbl="vennNode1" presStyleIdx="2" presStyleCnt="5" custLinFactNeighborX="-16370" custLinFactNeighborY="155">
        <dgm:presLayoutVars>
          <dgm:bulletEnabled val="1"/>
        </dgm:presLayoutVars>
      </dgm:prSet>
      <dgm:spPr/>
    </dgm:pt>
    <dgm:pt modelId="{7C6894EF-882C-BC49-872E-5219A1E08E87}" type="pres">
      <dgm:prSet presAssocID="{A3086A92-0DB7-CE46-AAF3-7951B5A8E683}" presName="space" presStyleCnt="0"/>
      <dgm:spPr/>
    </dgm:pt>
    <dgm:pt modelId="{11A67E74-61F2-524A-B93E-1972DDBE3523}" type="pres">
      <dgm:prSet presAssocID="{99808828-78B1-F045-9DE0-AB7442D38937}" presName="Name5" presStyleLbl="vennNode1" presStyleIdx="3" presStyleCnt="5" custLinFactNeighborX="13841" custLinFactNeighborY="786">
        <dgm:presLayoutVars>
          <dgm:bulletEnabled val="1"/>
        </dgm:presLayoutVars>
      </dgm:prSet>
      <dgm:spPr/>
    </dgm:pt>
    <dgm:pt modelId="{4A24F47B-27BD-894A-8385-B1717A32FEC4}" type="pres">
      <dgm:prSet presAssocID="{F8BE0F9C-0B99-3844-BBB2-C44C7FD5DFCD}" presName="space" presStyleCnt="0"/>
      <dgm:spPr/>
    </dgm:pt>
    <dgm:pt modelId="{A1FCFE46-C628-174A-BCD9-2CA1F5997273}" type="pres">
      <dgm:prSet presAssocID="{84F47CEF-A681-C945-8EC5-68AE5E52F7FD}" presName="Name5" presStyleLbl="vennNode1" presStyleIdx="4" presStyleCnt="5" custLinFactNeighborX="38663" custLinFactNeighborY="155">
        <dgm:presLayoutVars>
          <dgm:bulletEnabled val="1"/>
        </dgm:presLayoutVars>
      </dgm:prSet>
      <dgm:spPr/>
    </dgm:pt>
  </dgm:ptLst>
  <dgm:cxnLst>
    <dgm:cxn modelId="{91FD4414-BD85-4E47-A14E-35F2FF715DCD}" type="presOf" srcId="{855C26C6-87DA-0E42-82CD-BB155239587A}" destId="{B6815B63-D6DA-2641-98C4-AE65B02E0469}" srcOrd="0" destOrd="0" presId="urn:microsoft.com/office/officeart/2005/8/layout/venn3"/>
    <dgm:cxn modelId="{E3726F21-8BEB-8246-B8A4-8EB891998F63}" srcId="{03B33676-4649-CC46-B6AE-7518C2E46948}" destId="{84F47CEF-A681-C945-8EC5-68AE5E52F7FD}" srcOrd="4" destOrd="0" parTransId="{B329C365-7EA7-9B41-9729-44C753171F27}" sibTransId="{52B47446-BBD4-3E43-9616-5EC3BB410884}"/>
    <dgm:cxn modelId="{4B221727-F1A2-E741-850B-560EAE508C95}" type="presOf" srcId="{39AED4D7-819D-BE40-ADBA-5F04AF14B0FB}" destId="{523B396F-4490-1C48-98F3-989C83244EA4}" srcOrd="0" destOrd="0" presId="urn:microsoft.com/office/officeart/2005/8/layout/venn3"/>
    <dgm:cxn modelId="{A167513A-E9B2-8E44-BE1D-5905D1BCEBFE}" type="presOf" srcId="{6DB17EE0-B218-6249-B52D-2580F83B87FD}" destId="{928A6C5E-9C8E-EC4D-A6F2-EA3FCCBD95B9}" srcOrd="0" destOrd="0" presId="urn:microsoft.com/office/officeart/2005/8/layout/venn3"/>
    <dgm:cxn modelId="{C7BA293E-9702-0B4B-A966-C91F2AACCDC9}" srcId="{03B33676-4649-CC46-B6AE-7518C2E46948}" destId="{99808828-78B1-F045-9DE0-AB7442D38937}" srcOrd="3" destOrd="0" parTransId="{A492ED6B-30D0-7D48-8607-EED367B6C905}" sibTransId="{F8BE0F9C-0B99-3844-BBB2-C44C7FD5DFCD}"/>
    <dgm:cxn modelId="{C193B660-4B66-8840-A128-565CB46F26D3}" type="presOf" srcId="{84F47CEF-A681-C945-8EC5-68AE5E52F7FD}" destId="{A1FCFE46-C628-174A-BCD9-2CA1F5997273}" srcOrd="0" destOrd="0" presId="urn:microsoft.com/office/officeart/2005/8/layout/venn3"/>
    <dgm:cxn modelId="{61E9F570-E429-0E44-A711-3E1E9B95865E}" type="presOf" srcId="{99808828-78B1-F045-9DE0-AB7442D38937}" destId="{11A67E74-61F2-524A-B93E-1972DDBE3523}" srcOrd="0" destOrd="0" presId="urn:microsoft.com/office/officeart/2005/8/layout/venn3"/>
    <dgm:cxn modelId="{4A596582-5CCE-0B4C-BED4-47B806222B53}" srcId="{03B33676-4649-CC46-B6AE-7518C2E46948}" destId="{6DB17EE0-B218-6249-B52D-2580F83B87FD}" srcOrd="1" destOrd="0" parTransId="{EE2B77F1-8AB1-CE45-8971-34AF81060923}" sibTransId="{AA2478FC-3CDE-4B44-B3F5-622433BFA580}"/>
    <dgm:cxn modelId="{20CC739F-7562-5F4B-8D02-F3F4C13517EB}" type="presOf" srcId="{03B33676-4649-CC46-B6AE-7518C2E46948}" destId="{92EB7484-6873-0140-B5AF-679F111EAEBD}" srcOrd="0" destOrd="0" presId="urn:microsoft.com/office/officeart/2005/8/layout/venn3"/>
    <dgm:cxn modelId="{4F8A2EB6-12FD-3A40-A855-76DF65BC70E0}" srcId="{03B33676-4649-CC46-B6AE-7518C2E46948}" destId="{855C26C6-87DA-0E42-82CD-BB155239587A}" srcOrd="0" destOrd="0" parTransId="{5F1CB2F1-B564-054E-A941-AD54BE204187}" sibTransId="{A16EEB5E-F514-9C4C-8116-1D1BEBCD8255}"/>
    <dgm:cxn modelId="{5D1422D4-1437-7F44-98E9-F2675A744023}" srcId="{03B33676-4649-CC46-B6AE-7518C2E46948}" destId="{39AED4D7-819D-BE40-ADBA-5F04AF14B0FB}" srcOrd="2" destOrd="0" parTransId="{F2C25C55-FD9F-7E47-805F-3EA1A3FF17F6}" sibTransId="{A3086A92-0DB7-CE46-AAF3-7951B5A8E683}"/>
    <dgm:cxn modelId="{BA1186DF-02CE-E749-9D58-E10508053481}" type="presParOf" srcId="{92EB7484-6873-0140-B5AF-679F111EAEBD}" destId="{B6815B63-D6DA-2641-98C4-AE65B02E0469}" srcOrd="0" destOrd="0" presId="urn:microsoft.com/office/officeart/2005/8/layout/venn3"/>
    <dgm:cxn modelId="{D481EA19-8A88-184B-B31B-E8B22BFE35E8}" type="presParOf" srcId="{92EB7484-6873-0140-B5AF-679F111EAEBD}" destId="{97D6A13E-52DF-174F-B467-161B3B6D5E97}" srcOrd="1" destOrd="0" presId="urn:microsoft.com/office/officeart/2005/8/layout/venn3"/>
    <dgm:cxn modelId="{729B70AB-7A31-7347-9E6E-FA24F9EC8A35}" type="presParOf" srcId="{92EB7484-6873-0140-B5AF-679F111EAEBD}" destId="{928A6C5E-9C8E-EC4D-A6F2-EA3FCCBD95B9}" srcOrd="2" destOrd="0" presId="urn:microsoft.com/office/officeart/2005/8/layout/venn3"/>
    <dgm:cxn modelId="{94B7F0FA-0E9A-FF46-B700-690FB56A3B35}" type="presParOf" srcId="{92EB7484-6873-0140-B5AF-679F111EAEBD}" destId="{F7E8CBD4-8255-A24F-93BF-490981829DAE}" srcOrd="3" destOrd="0" presId="urn:microsoft.com/office/officeart/2005/8/layout/venn3"/>
    <dgm:cxn modelId="{F78ADCD9-118F-F949-B270-B30FEB387D65}" type="presParOf" srcId="{92EB7484-6873-0140-B5AF-679F111EAEBD}" destId="{523B396F-4490-1C48-98F3-989C83244EA4}" srcOrd="4" destOrd="0" presId="urn:microsoft.com/office/officeart/2005/8/layout/venn3"/>
    <dgm:cxn modelId="{D6543ED0-98D2-F74D-9972-BA5CF60E468E}" type="presParOf" srcId="{92EB7484-6873-0140-B5AF-679F111EAEBD}" destId="{7C6894EF-882C-BC49-872E-5219A1E08E87}" srcOrd="5" destOrd="0" presId="urn:microsoft.com/office/officeart/2005/8/layout/venn3"/>
    <dgm:cxn modelId="{9EF5CEBB-3507-C745-AC00-452C79BC170D}" type="presParOf" srcId="{92EB7484-6873-0140-B5AF-679F111EAEBD}" destId="{11A67E74-61F2-524A-B93E-1972DDBE3523}" srcOrd="6" destOrd="0" presId="urn:microsoft.com/office/officeart/2005/8/layout/venn3"/>
    <dgm:cxn modelId="{071EF7DB-0CEE-F746-BE8E-9569992B1DFE}" type="presParOf" srcId="{92EB7484-6873-0140-B5AF-679F111EAEBD}" destId="{4A24F47B-27BD-894A-8385-B1717A32FEC4}" srcOrd="7" destOrd="0" presId="urn:microsoft.com/office/officeart/2005/8/layout/venn3"/>
    <dgm:cxn modelId="{1570E58B-6236-3341-8835-D362195CB86B}" type="presParOf" srcId="{92EB7484-6873-0140-B5AF-679F111EAEBD}" destId="{A1FCFE46-C628-174A-BCD9-2CA1F5997273}"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BD16E1-83F5-F145-BF72-24BD456F28AC}" type="doc">
      <dgm:prSet loTypeId="urn:microsoft.com/office/officeart/2008/layout/BendingPictureCaptionList" loCatId="picture" qsTypeId="urn:microsoft.com/office/officeart/2005/8/quickstyle/simple1" qsCatId="simple" csTypeId="urn:microsoft.com/office/officeart/2005/8/colors/colorful3" csCatId="colorful" phldr="1"/>
      <dgm:spPr/>
      <dgm:t>
        <a:bodyPr/>
        <a:lstStyle/>
        <a:p>
          <a:endParaRPr lang="it-IT"/>
        </a:p>
      </dgm:t>
    </dgm:pt>
    <dgm:pt modelId="{D0F09F5F-0903-7B4B-9960-B0DD2FC8E5EB}">
      <dgm:prSet phldrT="[Testo]"/>
      <dgm:spPr>
        <a:solidFill>
          <a:srgbClr val="B43500"/>
        </a:solidFill>
      </dgm:spPr>
      <dgm:t>
        <a:bodyPr/>
        <a:lstStyle/>
        <a:p>
          <a:r>
            <a:rPr lang="it-IT" dirty="0"/>
            <a:t>Liceo Vittorini</a:t>
          </a:r>
        </a:p>
      </dgm:t>
    </dgm:pt>
    <dgm:pt modelId="{27993D5D-8C35-7149-8D6D-4CB4F1325E1C}" type="parTrans" cxnId="{0A187A96-CA79-FD45-9296-5EBCE48FB980}">
      <dgm:prSet/>
      <dgm:spPr/>
      <dgm:t>
        <a:bodyPr/>
        <a:lstStyle/>
        <a:p>
          <a:endParaRPr lang="it-IT"/>
        </a:p>
      </dgm:t>
    </dgm:pt>
    <dgm:pt modelId="{2CA3C2CD-16C6-D74B-9295-4630F45BA0DA}" type="sibTrans" cxnId="{0A187A96-CA79-FD45-9296-5EBCE48FB980}">
      <dgm:prSet/>
      <dgm:spPr/>
      <dgm:t>
        <a:bodyPr/>
        <a:lstStyle/>
        <a:p>
          <a:endParaRPr lang="it-IT"/>
        </a:p>
      </dgm:t>
    </dgm:pt>
    <dgm:pt modelId="{F2647D26-9B4E-2D43-BA73-8880874C14E5}">
      <dgm:prSet phldrT="[Testo]"/>
      <dgm:spPr>
        <a:solidFill>
          <a:srgbClr val="B43500"/>
        </a:solidFill>
      </dgm:spPr>
      <dgm:t>
        <a:bodyPr/>
        <a:lstStyle/>
        <a:p>
          <a:r>
            <a:rPr lang="it-IT"/>
            <a:t>Liceo Fonseca</a:t>
          </a:r>
        </a:p>
      </dgm:t>
    </dgm:pt>
    <dgm:pt modelId="{DD80F0B3-5DF0-4D41-B31B-CEE6C755CDD5}" type="parTrans" cxnId="{5B64C936-AEBE-7F4C-B134-15410034E6CA}">
      <dgm:prSet/>
      <dgm:spPr/>
      <dgm:t>
        <a:bodyPr/>
        <a:lstStyle/>
        <a:p>
          <a:endParaRPr lang="it-IT"/>
        </a:p>
      </dgm:t>
    </dgm:pt>
    <dgm:pt modelId="{CCF19E39-DF4C-584A-A2E7-C4EA8DBB3E94}" type="sibTrans" cxnId="{5B64C936-AEBE-7F4C-B134-15410034E6CA}">
      <dgm:prSet/>
      <dgm:spPr/>
      <dgm:t>
        <a:bodyPr/>
        <a:lstStyle/>
        <a:p>
          <a:endParaRPr lang="it-IT"/>
        </a:p>
      </dgm:t>
    </dgm:pt>
    <dgm:pt modelId="{60BEBAC7-F07C-984D-8415-DB2FF32F98EC}">
      <dgm:prSet phldrT="[Testo]"/>
      <dgm:spPr>
        <a:solidFill>
          <a:srgbClr val="B43500"/>
        </a:solidFill>
      </dgm:spPr>
      <dgm:t>
        <a:bodyPr/>
        <a:lstStyle/>
        <a:p>
          <a:r>
            <a:rPr lang="it-IT" dirty="0"/>
            <a:t>Liceo Vico</a:t>
          </a:r>
        </a:p>
      </dgm:t>
    </dgm:pt>
    <dgm:pt modelId="{C266EADA-4B00-544E-AECF-5FFB66D4790C}" type="parTrans" cxnId="{67A0553D-A9BF-874D-A26C-B4626EA1453E}">
      <dgm:prSet/>
      <dgm:spPr/>
      <dgm:t>
        <a:bodyPr/>
        <a:lstStyle/>
        <a:p>
          <a:endParaRPr lang="it-IT"/>
        </a:p>
      </dgm:t>
    </dgm:pt>
    <dgm:pt modelId="{BA241EBD-D694-AD47-97D4-8B194BD7E3F8}" type="sibTrans" cxnId="{67A0553D-A9BF-874D-A26C-B4626EA1453E}">
      <dgm:prSet/>
      <dgm:spPr/>
      <dgm:t>
        <a:bodyPr/>
        <a:lstStyle/>
        <a:p>
          <a:endParaRPr lang="it-IT"/>
        </a:p>
      </dgm:t>
    </dgm:pt>
    <dgm:pt modelId="{C6200BAB-7893-D04B-942D-03E3126A1A21}">
      <dgm:prSet phldrT="[Testo]"/>
      <dgm:spPr>
        <a:solidFill>
          <a:srgbClr val="B43500"/>
        </a:solidFill>
      </dgm:spPr>
      <dgm:t>
        <a:bodyPr/>
        <a:lstStyle/>
        <a:p>
          <a:r>
            <a:rPr lang="it-IT" dirty="0"/>
            <a:t>Liceo Alberti</a:t>
          </a:r>
        </a:p>
      </dgm:t>
    </dgm:pt>
    <dgm:pt modelId="{DF09287F-1D73-F94C-859B-F44F7371E190}" type="parTrans" cxnId="{5641BC5E-DF22-1341-A0F8-B95B496AE6D8}">
      <dgm:prSet/>
      <dgm:spPr/>
      <dgm:t>
        <a:bodyPr/>
        <a:lstStyle/>
        <a:p>
          <a:endParaRPr lang="it-IT"/>
        </a:p>
      </dgm:t>
    </dgm:pt>
    <dgm:pt modelId="{6BB13C81-E523-B64B-A66A-87D9FBB3918B}" type="sibTrans" cxnId="{5641BC5E-DF22-1341-A0F8-B95B496AE6D8}">
      <dgm:prSet/>
      <dgm:spPr/>
      <dgm:t>
        <a:bodyPr/>
        <a:lstStyle/>
        <a:p>
          <a:endParaRPr lang="it-IT"/>
        </a:p>
      </dgm:t>
    </dgm:pt>
    <dgm:pt modelId="{4AAA9D5E-C6ED-C144-8C3E-A0497C13A68E}">
      <dgm:prSet/>
      <dgm:spPr>
        <a:solidFill>
          <a:srgbClr val="B43500"/>
        </a:solidFill>
      </dgm:spPr>
      <dgm:t>
        <a:bodyPr/>
        <a:lstStyle/>
        <a:p>
          <a:pPr rtl="0"/>
          <a:r>
            <a:rPr lang="it-IT" dirty="0"/>
            <a:t>Liceo Sannazaro</a:t>
          </a:r>
        </a:p>
      </dgm:t>
    </dgm:pt>
    <dgm:pt modelId="{C82D4BDA-32D3-7741-80A8-A32BA8D4E100}" type="parTrans" cxnId="{FFB65EAC-0137-AC44-A0B1-E3CD81037748}">
      <dgm:prSet/>
      <dgm:spPr/>
      <dgm:t>
        <a:bodyPr/>
        <a:lstStyle/>
        <a:p>
          <a:endParaRPr lang="it-IT"/>
        </a:p>
      </dgm:t>
    </dgm:pt>
    <dgm:pt modelId="{22629F97-AA39-A348-8F3F-21FBF78919B0}" type="sibTrans" cxnId="{FFB65EAC-0137-AC44-A0B1-E3CD81037748}">
      <dgm:prSet/>
      <dgm:spPr/>
      <dgm:t>
        <a:bodyPr/>
        <a:lstStyle/>
        <a:p>
          <a:endParaRPr lang="it-IT"/>
        </a:p>
      </dgm:t>
    </dgm:pt>
    <dgm:pt modelId="{1D85E593-174E-0A41-B153-3CD7194C5D98}">
      <dgm:prSet/>
      <dgm:spPr>
        <a:solidFill>
          <a:srgbClr val="B43500"/>
        </a:solidFill>
      </dgm:spPr>
      <dgm:t>
        <a:bodyPr/>
        <a:lstStyle/>
        <a:p>
          <a:r>
            <a:rPr lang="it-IT" dirty="0"/>
            <a:t>Istituto Casanova</a:t>
          </a:r>
        </a:p>
      </dgm:t>
    </dgm:pt>
    <dgm:pt modelId="{19DDD67B-645C-8A4F-A18C-2228F190194A}" type="parTrans" cxnId="{0E520FDB-0A54-7147-9A36-7F097D4CFCF9}">
      <dgm:prSet/>
      <dgm:spPr/>
      <dgm:t>
        <a:bodyPr/>
        <a:lstStyle/>
        <a:p>
          <a:endParaRPr lang="it-IT"/>
        </a:p>
      </dgm:t>
    </dgm:pt>
    <dgm:pt modelId="{5B49D404-239E-8648-A741-CCEEF3EA5FD6}" type="sibTrans" cxnId="{0E520FDB-0A54-7147-9A36-7F097D4CFCF9}">
      <dgm:prSet/>
      <dgm:spPr/>
      <dgm:t>
        <a:bodyPr/>
        <a:lstStyle/>
        <a:p>
          <a:endParaRPr lang="it-IT"/>
        </a:p>
      </dgm:t>
    </dgm:pt>
    <dgm:pt modelId="{C16C50C3-BF24-774A-920C-4A0EBFF2A1AF}" type="pres">
      <dgm:prSet presAssocID="{E6BD16E1-83F5-F145-BF72-24BD456F28AC}" presName="Name0" presStyleCnt="0">
        <dgm:presLayoutVars>
          <dgm:dir/>
          <dgm:resizeHandles val="exact"/>
        </dgm:presLayoutVars>
      </dgm:prSet>
      <dgm:spPr/>
    </dgm:pt>
    <dgm:pt modelId="{61C7CC14-CEE1-1B4A-AAC5-B8E3949A32CD}" type="pres">
      <dgm:prSet presAssocID="{D0F09F5F-0903-7B4B-9960-B0DD2FC8E5EB}" presName="composite" presStyleCnt="0"/>
      <dgm:spPr/>
    </dgm:pt>
    <dgm:pt modelId="{50DB1041-581D-B649-A7CB-8F46084D5AE2}" type="pres">
      <dgm:prSet presAssocID="{D0F09F5F-0903-7B4B-9960-B0DD2FC8E5EB}" presName="rect1" presStyleLbl="bgImgPlace1" presStyleIdx="0" presStyleCnt="6"/>
      <dgm:spPr/>
    </dgm:pt>
    <dgm:pt modelId="{6E7A5320-5CFF-F144-99C7-81B4D9617736}" type="pres">
      <dgm:prSet presAssocID="{D0F09F5F-0903-7B4B-9960-B0DD2FC8E5EB}" presName="wedgeRectCallout1" presStyleLbl="node1" presStyleIdx="0" presStyleCnt="6" custScaleX="106709" custLinFactNeighborX="-2682" custLinFactNeighborY="3001">
        <dgm:presLayoutVars>
          <dgm:bulletEnabled val="1"/>
        </dgm:presLayoutVars>
      </dgm:prSet>
      <dgm:spPr/>
    </dgm:pt>
    <dgm:pt modelId="{EBD98F17-F325-B545-AA0E-E6839757DB76}" type="pres">
      <dgm:prSet presAssocID="{2CA3C2CD-16C6-D74B-9295-4630F45BA0DA}" presName="sibTrans" presStyleCnt="0"/>
      <dgm:spPr/>
    </dgm:pt>
    <dgm:pt modelId="{18D45139-9524-214A-9D3A-615775160FA4}" type="pres">
      <dgm:prSet presAssocID="{F2647D26-9B4E-2D43-BA73-8880874C14E5}" presName="composite" presStyleCnt="0"/>
      <dgm:spPr/>
    </dgm:pt>
    <dgm:pt modelId="{6A7D8E96-FBF0-F947-A01B-2F43003774AC}" type="pres">
      <dgm:prSet presAssocID="{F2647D26-9B4E-2D43-BA73-8880874C14E5}" presName="rect1" presStyleLbl="bgImgPlace1" presStyleIdx="1"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3A1F632C-62EC-D345-A35B-05DF0FA41877}" type="pres">
      <dgm:prSet presAssocID="{F2647D26-9B4E-2D43-BA73-8880874C14E5}" presName="wedgeRectCallout1" presStyleLbl="node1" presStyleIdx="1" presStyleCnt="6" custScaleX="88735" custLinFactNeighborY="26609">
        <dgm:presLayoutVars>
          <dgm:bulletEnabled val="1"/>
        </dgm:presLayoutVars>
      </dgm:prSet>
      <dgm:spPr/>
    </dgm:pt>
    <dgm:pt modelId="{5578E378-BF1B-8640-9771-C1526A002DAD}" type="pres">
      <dgm:prSet presAssocID="{CCF19E39-DF4C-584A-A2E7-C4EA8DBB3E94}" presName="sibTrans" presStyleCnt="0"/>
      <dgm:spPr/>
    </dgm:pt>
    <dgm:pt modelId="{C2012173-9959-2D42-9E29-7295CE1369A0}" type="pres">
      <dgm:prSet presAssocID="{60BEBAC7-F07C-984D-8415-DB2FF32F98EC}" presName="composite" presStyleCnt="0"/>
      <dgm:spPr/>
    </dgm:pt>
    <dgm:pt modelId="{F6775267-4A09-194F-810F-F4A7EFED387A}" type="pres">
      <dgm:prSet presAssocID="{60BEBAC7-F07C-984D-8415-DB2FF32F98EC}" presName="rect1" presStyleLbl="bgImgPlace1" presStyleIdx="2"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 modelId="{D3E3E327-5958-6C4B-BCD2-188E47EA89E8}" type="pres">
      <dgm:prSet presAssocID="{60BEBAC7-F07C-984D-8415-DB2FF32F98EC}" presName="wedgeRectCallout1" presStyleLbl="node1" presStyleIdx="2" presStyleCnt="6" custScaleX="89659" custLinFactNeighborY="24190">
        <dgm:presLayoutVars>
          <dgm:bulletEnabled val="1"/>
        </dgm:presLayoutVars>
      </dgm:prSet>
      <dgm:spPr/>
    </dgm:pt>
    <dgm:pt modelId="{226BEE84-FDF0-C440-BD60-A2735F7F40DA}" type="pres">
      <dgm:prSet presAssocID="{BA241EBD-D694-AD47-97D4-8B194BD7E3F8}" presName="sibTrans" presStyleCnt="0"/>
      <dgm:spPr/>
    </dgm:pt>
    <dgm:pt modelId="{D0005926-4085-2D4B-A554-5A4A80477CDF}" type="pres">
      <dgm:prSet presAssocID="{C6200BAB-7893-D04B-942D-03E3126A1A21}" presName="composite" presStyleCnt="0"/>
      <dgm:spPr/>
    </dgm:pt>
    <dgm:pt modelId="{A8061060-38FA-4C4A-BF9A-A2F551613992}" type="pres">
      <dgm:prSet presAssocID="{C6200BAB-7893-D04B-942D-03E3126A1A21}" presName="rect1" presStyleLbl="bgImgPlace1" presStyleIdx="3" presStyleCnt="6" custScaleX="96699"/>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pt>
    <dgm:pt modelId="{83A352E3-6BB6-E847-9143-42F525279ECB}" type="pres">
      <dgm:prSet presAssocID="{C6200BAB-7893-D04B-942D-03E3126A1A21}" presName="wedgeRectCallout1" presStyleLbl="node1" presStyleIdx="3" presStyleCnt="6" custLinFactNeighborX="-3236" custLinFactNeighborY="25892">
        <dgm:presLayoutVars>
          <dgm:bulletEnabled val="1"/>
        </dgm:presLayoutVars>
      </dgm:prSet>
      <dgm:spPr/>
    </dgm:pt>
    <dgm:pt modelId="{5099652E-634B-0B41-8A7E-7EFB80F78FDB}" type="pres">
      <dgm:prSet presAssocID="{6BB13C81-E523-B64B-A66A-87D9FBB3918B}" presName="sibTrans" presStyleCnt="0"/>
      <dgm:spPr/>
    </dgm:pt>
    <dgm:pt modelId="{FC6C1DB5-A496-3F4C-ADD2-8025EA0D8D8A}" type="pres">
      <dgm:prSet presAssocID="{4AAA9D5E-C6ED-C144-8C3E-A0497C13A68E}" presName="composite" presStyleCnt="0"/>
      <dgm:spPr/>
    </dgm:pt>
    <dgm:pt modelId="{47C62A2D-F338-1D44-B53E-881841EEC1B8}" type="pres">
      <dgm:prSet presAssocID="{4AAA9D5E-C6ED-C144-8C3E-A0497C13A68E}" presName="rect1" presStyleLbl="bgImgPlace1" presStyleIdx="4"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2712D79E-45A6-DA4F-9FAC-12E122423A44}" type="pres">
      <dgm:prSet presAssocID="{4AAA9D5E-C6ED-C144-8C3E-A0497C13A68E}" presName="wedgeRectCallout1" presStyleLbl="node1" presStyleIdx="4" presStyleCnt="6" custScaleX="89110" custLinFactNeighborY="31447">
        <dgm:presLayoutVars>
          <dgm:bulletEnabled val="1"/>
        </dgm:presLayoutVars>
      </dgm:prSet>
      <dgm:spPr/>
    </dgm:pt>
    <dgm:pt modelId="{2BA8EB0F-E3EF-424B-9A27-01953FF172B4}" type="pres">
      <dgm:prSet presAssocID="{22629F97-AA39-A348-8F3F-21FBF78919B0}" presName="sibTrans" presStyleCnt="0"/>
      <dgm:spPr/>
    </dgm:pt>
    <dgm:pt modelId="{05080A84-D886-3C4C-91A8-CAB1FC8E261D}" type="pres">
      <dgm:prSet presAssocID="{1D85E593-174E-0A41-B153-3CD7194C5D98}" presName="composite" presStyleCnt="0"/>
      <dgm:spPr/>
    </dgm:pt>
    <dgm:pt modelId="{9F009259-5944-F149-A76E-42428E6690ED}" type="pres">
      <dgm:prSet presAssocID="{1D85E593-174E-0A41-B153-3CD7194C5D98}" presName="rect1" presStyleLbl="bgImgPlace1" presStyleIdx="5"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0000" b="-10000"/>
          </a:stretch>
        </a:blipFill>
      </dgm:spPr>
    </dgm:pt>
    <dgm:pt modelId="{1E25CE1E-D547-494D-BF5C-CCCF9BE21D03}" type="pres">
      <dgm:prSet presAssocID="{1D85E593-174E-0A41-B153-3CD7194C5D98}" presName="wedgeRectCallout1" presStyleLbl="node1" presStyleIdx="5" presStyleCnt="6" custLinFactNeighborY="31447">
        <dgm:presLayoutVars>
          <dgm:bulletEnabled val="1"/>
        </dgm:presLayoutVars>
      </dgm:prSet>
      <dgm:spPr/>
    </dgm:pt>
  </dgm:ptLst>
  <dgm:cxnLst>
    <dgm:cxn modelId="{5426CC01-8D4C-E445-BA4F-F4D3585C6CB4}" type="presOf" srcId="{E6BD16E1-83F5-F145-BF72-24BD456F28AC}" destId="{C16C50C3-BF24-774A-920C-4A0EBFF2A1AF}" srcOrd="0" destOrd="0" presId="urn:microsoft.com/office/officeart/2008/layout/BendingPictureCaptionList"/>
    <dgm:cxn modelId="{EE66E801-211C-6D4A-AD83-514892068FB5}" type="presOf" srcId="{1D85E593-174E-0A41-B153-3CD7194C5D98}" destId="{1E25CE1E-D547-494D-BF5C-CCCF9BE21D03}" srcOrd="0" destOrd="0" presId="urn:microsoft.com/office/officeart/2008/layout/BendingPictureCaptionList"/>
    <dgm:cxn modelId="{5B64C936-AEBE-7F4C-B134-15410034E6CA}" srcId="{E6BD16E1-83F5-F145-BF72-24BD456F28AC}" destId="{F2647D26-9B4E-2D43-BA73-8880874C14E5}" srcOrd="1" destOrd="0" parTransId="{DD80F0B3-5DF0-4D41-B31B-CEE6C755CDD5}" sibTransId="{CCF19E39-DF4C-584A-A2E7-C4EA8DBB3E94}"/>
    <dgm:cxn modelId="{67A0553D-A9BF-874D-A26C-B4626EA1453E}" srcId="{E6BD16E1-83F5-F145-BF72-24BD456F28AC}" destId="{60BEBAC7-F07C-984D-8415-DB2FF32F98EC}" srcOrd="2" destOrd="0" parTransId="{C266EADA-4B00-544E-AECF-5FFB66D4790C}" sibTransId="{BA241EBD-D694-AD47-97D4-8B194BD7E3F8}"/>
    <dgm:cxn modelId="{5641BC5E-DF22-1341-A0F8-B95B496AE6D8}" srcId="{E6BD16E1-83F5-F145-BF72-24BD456F28AC}" destId="{C6200BAB-7893-D04B-942D-03E3126A1A21}" srcOrd="3" destOrd="0" parTransId="{DF09287F-1D73-F94C-859B-F44F7371E190}" sibTransId="{6BB13C81-E523-B64B-A66A-87D9FBB3918B}"/>
    <dgm:cxn modelId="{AF54BE75-F657-3E47-8E0C-9070D2FAB56D}" type="presOf" srcId="{4AAA9D5E-C6ED-C144-8C3E-A0497C13A68E}" destId="{2712D79E-45A6-DA4F-9FAC-12E122423A44}" srcOrd="0" destOrd="0" presId="urn:microsoft.com/office/officeart/2008/layout/BendingPictureCaptionList"/>
    <dgm:cxn modelId="{2D08687B-5EFA-5443-947B-C37A6AAF8207}" type="presOf" srcId="{D0F09F5F-0903-7B4B-9960-B0DD2FC8E5EB}" destId="{6E7A5320-5CFF-F144-99C7-81B4D9617736}" srcOrd="0" destOrd="0" presId="urn:microsoft.com/office/officeart/2008/layout/BendingPictureCaptionList"/>
    <dgm:cxn modelId="{B5F4C285-E5B0-4440-81F1-E1F0C3448B49}" type="presOf" srcId="{C6200BAB-7893-D04B-942D-03E3126A1A21}" destId="{83A352E3-6BB6-E847-9143-42F525279ECB}" srcOrd="0" destOrd="0" presId="urn:microsoft.com/office/officeart/2008/layout/BendingPictureCaptionList"/>
    <dgm:cxn modelId="{0A187A96-CA79-FD45-9296-5EBCE48FB980}" srcId="{E6BD16E1-83F5-F145-BF72-24BD456F28AC}" destId="{D0F09F5F-0903-7B4B-9960-B0DD2FC8E5EB}" srcOrd="0" destOrd="0" parTransId="{27993D5D-8C35-7149-8D6D-4CB4F1325E1C}" sibTransId="{2CA3C2CD-16C6-D74B-9295-4630F45BA0DA}"/>
    <dgm:cxn modelId="{128F8C9F-7C6A-2046-AE7E-5F2A9952362B}" type="presOf" srcId="{60BEBAC7-F07C-984D-8415-DB2FF32F98EC}" destId="{D3E3E327-5958-6C4B-BCD2-188E47EA89E8}" srcOrd="0" destOrd="0" presId="urn:microsoft.com/office/officeart/2008/layout/BendingPictureCaptionList"/>
    <dgm:cxn modelId="{FFB65EAC-0137-AC44-A0B1-E3CD81037748}" srcId="{E6BD16E1-83F5-F145-BF72-24BD456F28AC}" destId="{4AAA9D5E-C6ED-C144-8C3E-A0497C13A68E}" srcOrd="4" destOrd="0" parTransId="{C82D4BDA-32D3-7741-80A8-A32BA8D4E100}" sibTransId="{22629F97-AA39-A348-8F3F-21FBF78919B0}"/>
    <dgm:cxn modelId="{0FD20DB1-C98B-814E-9828-C3320A4ED7DD}" type="presOf" srcId="{F2647D26-9B4E-2D43-BA73-8880874C14E5}" destId="{3A1F632C-62EC-D345-A35B-05DF0FA41877}" srcOrd="0" destOrd="0" presId="urn:microsoft.com/office/officeart/2008/layout/BendingPictureCaptionList"/>
    <dgm:cxn modelId="{0E520FDB-0A54-7147-9A36-7F097D4CFCF9}" srcId="{E6BD16E1-83F5-F145-BF72-24BD456F28AC}" destId="{1D85E593-174E-0A41-B153-3CD7194C5D98}" srcOrd="5" destOrd="0" parTransId="{19DDD67B-645C-8A4F-A18C-2228F190194A}" sibTransId="{5B49D404-239E-8648-A741-CCEEF3EA5FD6}"/>
    <dgm:cxn modelId="{49A56C7F-EF6B-8945-9491-E8363D3C5460}" type="presParOf" srcId="{C16C50C3-BF24-774A-920C-4A0EBFF2A1AF}" destId="{61C7CC14-CEE1-1B4A-AAC5-B8E3949A32CD}" srcOrd="0" destOrd="0" presId="urn:microsoft.com/office/officeart/2008/layout/BendingPictureCaptionList"/>
    <dgm:cxn modelId="{E5FEFCBB-BB3E-F64E-A539-576FD8B0D8C7}" type="presParOf" srcId="{61C7CC14-CEE1-1B4A-AAC5-B8E3949A32CD}" destId="{50DB1041-581D-B649-A7CB-8F46084D5AE2}" srcOrd="0" destOrd="0" presId="urn:microsoft.com/office/officeart/2008/layout/BendingPictureCaptionList"/>
    <dgm:cxn modelId="{304848CB-BB34-F54B-9DED-2260E0916429}" type="presParOf" srcId="{61C7CC14-CEE1-1B4A-AAC5-B8E3949A32CD}" destId="{6E7A5320-5CFF-F144-99C7-81B4D9617736}" srcOrd="1" destOrd="0" presId="urn:microsoft.com/office/officeart/2008/layout/BendingPictureCaptionList"/>
    <dgm:cxn modelId="{957C87A4-6322-9D4D-9147-3A4206E76558}" type="presParOf" srcId="{C16C50C3-BF24-774A-920C-4A0EBFF2A1AF}" destId="{EBD98F17-F325-B545-AA0E-E6839757DB76}" srcOrd="1" destOrd="0" presId="urn:microsoft.com/office/officeart/2008/layout/BendingPictureCaptionList"/>
    <dgm:cxn modelId="{BEFAF6BF-CA94-2D47-A519-E21AC9C7F191}" type="presParOf" srcId="{C16C50C3-BF24-774A-920C-4A0EBFF2A1AF}" destId="{18D45139-9524-214A-9D3A-615775160FA4}" srcOrd="2" destOrd="0" presId="urn:microsoft.com/office/officeart/2008/layout/BendingPictureCaptionList"/>
    <dgm:cxn modelId="{DA37DDE5-D90A-6F4B-89B0-BF0415D35A18}" type="presParOf" srcId="{18D45139-9524-214A-9D3A-615775160FA4}" destId="{6A7D8E96-FBF0-F947-A01B-2F43003774AC}" srcOrd="0" destOrd="0" presId="urn:microsoft.com/office/officeart/2008/layout/BendingPictureCaptionList"/>
    <dgm:cxn modelId="{8272EB87-707B-6D42-B165-75EBBBD7E6D2}" type="presParOf" srcId="{18D45139-9524-214A-9D3A-615775160FA4}" destId="{3A1F632C-62EC-D345-A35B-05DF0FA41877}" srcOrd="1" destOrd="0" presId="urn:microsoft.com/office/officeart/2008/layout/BendingPictureCaptionList"/>
    <dgm:cxn modelId="{6ED301EF-0ADE-2540-87F8-79FEA020C415}" type="presParOf" srcId="{C16C50C3-BF24-774A-920C-4A0EBFF2A1AF}" destId="{5578E378-BF1B-8640-9771-C1526A002DAD}" srcOrd="3" destOrd="0" presId="urn:microsoft.com/office/officeart/2008/layout/BendingPictureCaptionList"/>
    <dgm:cxn modelId="{615FF3DE-ADE2-D749-9B41-20D8CE8AA27F}" type="presParOf" srcId="{C16C50C3-BF24-774A-920C-4A0EBFF2A1AF}" destId="{C2012173-9959-2D42-9E29-7295CE1369A0}" srcOrd="4" destOrd="0" presId="urn:microsoft.com/office/officeart/2008/layout/BendingPictureCaptionList"/>
    <dgm:cxn modelId="{AA176FB7-E655-F048-A06A-B903F1829447}" type="presParOf" srcId="{C2012173-9959-2D42-9E29-7295CE1369A0}" destId="{F6775267-4A09-194F-810F-F4A7EFED387A}" srcOrd="0" destOrd="0" presId="urn:microsoft.com/office/officeart/2008/layout/BendingPictureCaptionList"/>
    <dgm:cxn modelId="{55E47052-7EC6-2742-8312-DE71A58C4D08}" type="presParOf" srcId="{C2012173-9959-2D42-9E29-7295CE1369A0}" destId="{D3E3E327-5958-6C4B-BCD2-188E47EA89E8}" srcOrd="1" destOrd="0" presId="urn:microsoft.com/office/officeart/2008/layout/BendingPictureCaptionList"/>
    <dgm:cxn modelId="{3E80429B-019E-B84D-9849-378F48950630}" type="presParOf" srcId="{C16C50C3-BF24-774A-920C-4A0EBFF2A1AF}" destId="{226BEE84-FDF0-C440-BD60-A2735F7F40DA}" srcOrd="5" destOrd="0" presId="urn:microsoft.com/office/officeart/2008/layout/BendingPictureCaptionList"/>
    <dgm:cxn modelId="{388254C2-7B72-9B41-A4F6-BF072BAA599B}" type="presParOf" srcId="{C16C50C3-BF24-774A-920C-4A0EBFF2A1AF}" destId="{D0005926-4085-2D4B-A554-5A4A80477CDF}" srcOrd="6" destOrd="0" presId="urn:microsoft.com/office/officeart/2008/layout/BendingPictureCaptionList"/>
    <dgm:cxn modelId="{49C546E0-34E5-004B-818D-CF4E9625C8FA}" type="presParOf" srcId="{D0005926-4085-2D4B-A554-5A4A80477CDF}" destId="{A8061060-38FA-4C4A-BF9A-A2F551613992}" srcOrd="0" destOrd="0" presId="urn:microsoft.com/office/officeart/2008/layout/BendingPictureCaptionList"/>
    <dgm:cxn modelId="{3F95BEA7-AAFB-BC44-807E-34EB83917571}" type="presParOf" srcId="{D0005926-4085-2D4B-A554-5A4A80477CDF}" destId="{83A352E3-6BB6-E847-9143-42F525279ECB}" srcOrd="1" destOrd="0" presId="urn:microsoft.com/office/officeart/2008/layout/BendingPictureCaptionList"/>
    <dgm:cxn modelId="{634C94A4-C873-A341-95D3-B65C35875794}" type="presParOf" srcId="{C16C50C3-BF24-774A-920C-4A0EBFF2A1AF}" destId="{5099652E-634B-0B41-8A7E-7EFB80F78FDB}" srcOrd="7" destOrd="0" presId="urn:microsoft.com/office/officeart/2008/layout/BendingPictureCaptionList"/>
    <dgm:cxn modelId="{E9B2E842-334F-574B-BFAA-561DB1722C5F}" type="presParOf" srcId="{C16C50C3-BF24-774A-920C-4A0EBFF2A1AF}" destId="{FC6C1DB5-A496-3F4C-ADD2-8025EA0D8D8A}" srcOrd="8" destOrd="0" presId="urn:microsoft.com/office/officeart/2008/layout/BendingPictureCaptionList"/>
    <dgm:cxn modelId="{C1426C4F-FC52-AE41-A644-1D66C3AFB2FB}" type="presParOf" srcId="{FC6C1DB5-A496-3F4C-ADD2-8025EA0D8D8A}" destId="{47C62A2D-F338-1D44-B53E-881841EEC1B8}" srcOrd="0" destOrd="0" presId="urn:microsoft.com/office/officeart/2008/layout/BendingPictureCaptionList"/>
    <dgm:cxn modelId="{AEDC0FAC-9D80-9247-A223-ACA0CFBF73DA}" type="presParOf" srcId="{FC6C1DB5-A496-3F4C-ADD2-8025EA0D8D8A}" destId="{2712D79E-45A6-DA4F-9FAC-12E122423A44}" srcOrd="1" destOrd="0" presId="urn:microsoft.com/office/officeart/2008/layout/BendingPictureCaptionList"/>
    <dgm:cxn modelId="{13FCB962-E01F-3046-A27F-FF353B559FD3}" type="presParOf" srcId="{C16C50C3-BF24-774A-920C-4A0EBFF2A1AF}" destId="{2BA8EB0F-E3EF-424B-9A27-01953FF172B4}" srcOrd="9" destOrd="0" presId="urn:microsoft.com/office/officeart/2008/layout/BendingPictureCaptionList"/>
    <dgm:cxn modelId="{C7B38D93-CB9A-EF47-ABB4-AE48C7598896}" type="presParOf" srcId="{C16C50C3-BF24-774A-920C-4A0EBFF2A1AF}" destId="{05080A84-D886-3C4C-91A8-CAB1FC8E261D}" srcOrd="10" destOrd="0" presId="urn:microsoft.com/office/officeart/2008/layout/BendingPictureCaptionList"/>
    <dgm:cxn modelId="{192E4349-E7B8-C648-9649-A04C97F0DC51}" type="presParOf" srcId="{05080A84-D886-3C4C-91A8-CAB1FC8E261D}" destId="{9F009259-5944-F149-A76E-42428E6690ED}" srcOrd="0" destOrd="0" presId="urn:microsoft.com/office/officeart/2008/layout/BendingPictureCaptionList"/>
    <dgm:cxn modelId="{A6829139-A13A-354E-83B8-264F96A71516}" type="presParOf" srcId="{05080A84-D886-3C4C-91A8-CAB1FC8E261D}" destId="{1E25CE1E-D547-494D-BF5C-CCCF9BE21D03}"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3506E8-CDB9-1B46-9E7C-52614415C0F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it-IT"/>
        </a:p>
      </dgm:t>
    </dgm:pt>
    <dgm:pt modelId="{9F3C89D4-EFDF-1144-A045-83DA460EE53B}">
      <dgm:prSet custT="1"/>
      <dgm:spPr>
        <a:solidFill>
          <a:schemeClr val="accent6">
            <a:lumMod val="60000"/>
            <a:lumOff val="40000"/>
          </a:schemeClr>
        </a:solidFill>
      </dgm:spPr>
      <dgm:t>
        <a:bodyPr/>
        <a:lstStyle/>
        <a:p>
          <a:pPr>
            <a:buFont typeface="Wingdings" pitchFamily="2" charset="2"/>
            <a:buChar char="ü"/>
          </a:pPr>
          <a:r>
            <a:rPr lang="en-US" sz="2000" b="1" dirty="0">
              <a:latin typeface="Calibri" panose="020F0502020204030204" pitchFamily="34" charset="0"/>
              <a:cs typeface="Calibri" panose="020F0502020204030204" pitchFamily="34" charset="0"/>
            </a:rPr>
            <a:t>La nostra </a:t>
          </a:r>
          <a:r>
            <a:rPr lang="en-US" sz="2000" b="1" dirty="0" err="1">
              <a:latin typeface="Calibri" panose="020F0502020204030204" pitchFamily="34" charset="0"/>
              <a:cs typeface="Calibri" panose="020F0502020204030204" pitchFamily="34" charset="0"/>
            </a:rPr>
            <a:t>esperienza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conferma</a:t>
          </a:r>
          <a:r>
            <a:rPr lang="en-US" sz="2000" b="1" dirty="0">
              <a:latin typeface="Calibri" panose="020F0502020204030204" pitchFamily="34" charset="0"/>
              <a:cs typeface="Calibri" panose="020F0502020204030204" pitchFamily="34" charset="0"/>
            </a:rPr>
            <a:t> la </a:t>
          </a:r>
          <a:r>
            <a:rPr lang="en-US" sz="2000" b="1" dirty="0" err="1">
              <a:latin typeface="Calibri" panose="020F0502020204030204" pitchFamily="34" charset="0"/>
              <a:cs typeface="Calibri" panose="020F0502020204030204" pitchFamily="34" charset="0"/>
            </a:rPr>
            <a:t>necessità</a:t>
          </a:r>
          <a:r>
            <a:rPr lang="en-US" sz="2000" b="1" dirty="0">
              <a:latin typeface="Calibri" panose="020F0502020204030204" pitchFamily="34" charset="0"/>
              <a:cs typeface="Calibri" panose="020F0502020204030204" pitchFamily="34" charset="0"/>
            </a:rPr>
            <a:t> di  </a:t>
          </a:r>
          <a:r>
            <a:rPr lang="en-US" sz="2000" b="1" dirty="0" err="1">
              <a:latin typeface="Calibri" panose="020F0502020204030204" pitchFamily="34" charset="0"/>
              <a:cs typeface="Calibri" panose="020F0502020204030204" pitchFamily="34" charset="0"/>
            </a:rPr>
            <a:t>tali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progetti</a:t>
          </a:r>
          <a:endParaRPr lang="en-US" sz="2000" b="1" dirty="0">
            <a:latin typeface="Calibri" panose="020F0502020204030204" pitchFamily="34" charset="0"/>
            <a:cs typeface="Calibri" panose="020F0502020204030204" pitchFamily="34" charset="0"/>
          </a:endParaRPr>
        </a:p>
      </dgm:t>
    </dgm:pt>
    <dgm:pt modelId="{6C8AB8D0-9701-5840-BAA5-9B260FAF27ED}" type="parTrans" cxnId="{49B56607-882C-FC49-B712-2A5438E49762}">
      <dgm:prSet/>
      <dgm:spPr/>
      <dgm:t>
        <a:bodyPr/>
        <a:lstStyle/>
        <a:p>
          <a:endParaRPr lang="it-IT" sz="2000"/>
        </a:p>
      </dgm:t>
    </dgm:pt>
    <dgm:pt modelId="{494001CC-42A6-3B42-B504-B914ADED61EC}" type="sibTrans" cxnId="{49B56607-882C-FC49-B712-2A5438E49762}">
      <dgm:prSet/>
      <dgm:spPr/>
      <dgm:t>
        <a:bodyPr/>
        <a:lstStyle/>
        <a:p>
          <a:endParaRPr lang="it-IT" sz="2000"/>
        </a:p>
      </dgm:t>
    </dgm:pt>
    <dgm:pt modelId="{FD75A2D8-6E36-B041-B3E5-BD4C3F5B011B}">
      <dgm:prSet custT="1"/>
      <dgm:spPr>
        <a:ln>
          <a:solidFill>
            <a:schemeClr val="accent6">
              <a:lumMod val="60000"/>
              <a:lumOff val="40000"/>
            </a:schemeClr>
          </a:solidFill>
        </a:ln>
      </dgm:spPr>
      <dgm:t>
        <a:bodyPr/>
        <a:lstStyle/>
        <a:p>
          <a:pPr>
            <a:buClr>
              <a:schemeClr val="accent6">
                <a:lumMod val="60000"/>
                <a:lumOff val="40000"/>
              </a:schemeClr>
            </a:buClr>
          </a:pPr>
          <a:r>
            <a:rPr lang="en-US" sz="2000" b="0" i="0" dirty="0">
              <a:latin typeface="Calibri" panose="020F0502020204030204" pitchFamily="34" charset="0"/>
              <a:cs typeface="Calibri" panose="020F0502020204030204" pitchFamily="34" charset="0"/>
            </a:rPr>
            <a:t>Il Sistema </a:t>
          </a:r>
          <a:r>
            <a:rPr lang="en-US" sz="2000" b="0" i="0" dirty="0" err="1">
              <a:latin typeface="Calibri" panose="020F0502020204030204" pitchFamily="34" charset="0"/>
              <a:cs typeface="Calibri" panose="020F0502020204030204" pitchFamily="34" charset="0"/>
            </a:rPr>
            <a:t>educativo</a:t>
          </a:r>
          <a:r>
            <a:rPr lang="en-US" sz="2000" b="0" i="0" dirty="0">
              <a:latin typeface="Calibri" panose="020F0502020204030204" pitchFamily="34" charset="0"/>
              <a:cs typeface="Calibri" panose="020F0502020204030204" pitchFamily="34" charset="0"/>
            </a:rPr>
            <a:t> non </a:t>
          </a:r>
          <a:r>
            <a:rPr lang="en-US" sz="2000" b="0" i="0" dirty="0" err="1">
              <a:latin typeface="Calibri" panose="020F0502020204030204" pitchFamily="34" charset="0"/>
              <a:cs typeface="Calibri" panose="020F0502020204030204" pitchFamily="34" charset="0"/>
            </a:rPr>
            <a:t>fornisce</a:t>
          </a:r>
          <a:r>
            <a:rPr lang="en-US" sz="2000" b="0" i="0" dirty="0">
              <a:latin typeface="Calibri" panose="020F0502020204030204" pitchFamily="34" charset="0"/>
              <a:cs typeface="Calibri" panose="020F0502020204030204" pitchFamily="34" charset="0"/>
            </a:rPr>
            <a:t> alle </a:t>
          </a:r>
          <a:r>
            <a:rPr lang="en-US" sz="2000" b="0" i="0" dirty="0" err="1">
              <a:latin typeface="Calibri" panose="020F0502020204030204" pitchFamily="34" charset="0"/>
              <a:cs typeface="Calibri" panose="020F0502020204030204" pitchFamily="34" charset="0"/>
            </a:rPr>
            <a:t>giovani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generazioni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gli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strumenti</a:t>
          </a:r>
          <a:r>
            <a:rPr lang="en-US" sz="2000" b="0" i="0" dirty="0">
              <a:latin typeface="Calibri" panose="020F0502020204030204" pitchFamily="34" charset="0"/>
              <a:cs typeface="Calibri" panose="020F0502020204030204" pitchFamily="34" charset="0"/>
            </a:rPr>
            <a:t> per </a:t>
          </a:r>
          <a:r>
            <a:rPr lang="en-US" sz="2000" b="0" i="0" dirty="0" err="1">
              <a:latin typeface="Calibri" panose="020F0502020204030204" pitchFamily="34" charset="0"/>
              <a:cs typeface="Calibri" panose="020F0502020204030204" pitchFamily="34" charset="0"/>
            </a:rPr>
            <a:t>guardare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alla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realtà</a:t>
          </a:r>
          <a:r>
            <a:rPr lang="en-US" sz="2000" b="0" i="0" dirty="0">
              <a:latin typeface="Calibri" panose="020F0502020204030204" pitchFamily="34" charset="0"/>
              <a:cs typeface="Calibri" panose="020F0502020204030204" pitchFamily="34" charset="0"/>
            </a:rPr>
            <a:t> in </a:t>
          </a:r>
          <a:r>
            <a:rPr lang="en-US" sz="2000" b="0" i="0" dirty="0" err="1">
              <a:latin typeface="Calibri" panose="020F0502020204030204" pitchFamily="34" charset="0"/>
              <a:cs typeface="Calibri" panose="020F0502020204030204" pitchFamily="34" charset="0"/>
            </a:rPr>
            <a:t>una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prospettiva</a:t>
          </a:r>
          <a:r>
            <a:rPr lang="en-US" sz="2000" b="0" i="0" dirty="0">
              <a:latin typeface="Calibri" panose="020F0502020204030204" pitchFamily="34" charset="0"/>
              <a:cs typeface="Calibri" panose="020F0502020204030204" pitchFamily="34" charset="0"/>
            </a:rPr>
            <a:t> di </a:t>
          </a:r>
          <a:r>
            <a:rPr lang="en-US" sz="2000" b="0" i="0" dirty="0" err="1">
              <a:latin typeface="Calibri" panose="020F0502020204030204" pitchFamily="34" charset="0"/>
              <a:cs typeface="Calibri" panose="020F0502020204030204" pitchFamily="34" charset="0"/>
            </a:rPr>
            <a:t>genere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sia</a:t>
          </a:r>
          <a:r>
            <a:rPr lang="en-US" sz="2000" b="0" i="0" dirty="0">
              <a:latin typeface="Calibri" panose="020F0502020204030204" pitchFamily="34" charset="0"/>
              <a:cs typeface="Calibri" panose="020F0502020204030204" pitchFamily="34" charset="0"/>
            </a:rPr>
            <a:t> nell’ </a:t>
          </a:r>
          <a:r>
            <a:rPr lang="en-US" sz="2000" b="0" i="0" dirty="0" err="1">
              <a:latin typeface="Calibri" panose="020F0502020204030204" pitchFamily="34" charset="0"/>
              <a:cs typeface="Calibri" panose="020F0502020204030204" pitchFamily="34" charset="0"/>
            </a:rPr>
            <a:t>imparare</a:t>
          </a:r>
          <a:r>
            <a:rPr lang="en-US" sz="2000" b="0" i="0" dirty="0">
              <a:latin typeface="Calibri" panose="020F0502020204030204" pitchFamily="34" charset="0"/>
              <a:cs typeface="Calibri" panose="020F0502020204030204" pitchFamily="34" charset="0"/>
            </a:rPr>
            <a:t> a </a:t>
          </a:r>
          <a:r>
            <a:rPr lang="en-US" sz="2000" b="0" i="0" dirty="0" err="1">
              <a:latin typeface="Calibri" panose="020F0502020204030204" pitchFamily="34" charset="0"/>
              <a:cs typeface="Calibri" panose="020F0502020204030204" pitchFamily="34" charset="0"/>
            </a:rPr>
            <a:t>riconoscere</a:t>
          </a:r>
          <a:r>
            <a:rPr lang="en-US" sz="2000" b="0" i="0" dirty="0">
              <a:latin typeface="Calibri" panose="020F0502020204030204" pitchFamily="34" charset="0"/>
              <a:cs typeface="Calibri" panose="020F0502020204030204" pitchFamily="34" charset="0"/>
            </a:rPr>
            <a:t> lo </a:t>
          </a:r>
          <a:r>
            <a:rPr lang="en-US" sz="2000" b="0" i="0" dirty="0" err="1">
              <a:latin typeface="Calibri" panose="020F0502020204030204" pitchFamily="34" charset="0"/>
              <a:cs typeface="Calibri" panose="020F0502020204030204" pitchFamily="34" charset="0"/>
            </a:rPr>
            <a:t>squilibrio</a:t>
          </a:r>
          <a:r>
            <a:rPr lang="en-US" sz="2000" b="0" i="0" dirty="0">
              <a:latin typeface="Calibri" panose="020F0502020204030204" pitchFamily="34" charset="0"/>
              <a:cs typeface="Calibri" panose="020F0502020204030204" pitchFamily="34" charset="0"/>
            </a:rPr>
            <a:t> di </a:t>
          </a:r>
          <a:r>
            <a:rPr lang="en-US" sz="2000" b="0" i="0" dirty="0" err="1">
              <a:latin typeface="Calibri" panose="020F0502020204030204" pitchFamily="34" charset="0"/>
              <a:cs typeface="Calibri" panose="020F0502020204030204" pitchFamily="34" charset="0"/>
            </a:rPr>
            <a:t>genere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delle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organizzazioni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sia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nel</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nel</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proporre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diversi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modelli</a:t>
          </a:r>
          <a:r>
            <a:rPr lang="en-US" sz="2000" b="0" i="0" dirty="0">
              <a:latin typeface="Calibri" panose="020F0502020204030204" pitchFamily="34" charset="0"/>
              <a:cs typeface="Calibri" panose="020F0502020204030204" pitchFamily="34" charset="0"/>
            </a:rPr>
            <a:t> socio-</a:t>
          </a:r>
          <a:r>
            <a:rPr lang="en-US" sz="2000" b="0" i="0" dirty="0" err="1">
              <a:latin typeface="Calibri" panose="020F0502020204030204" pitchFamily="34" charset="0"/>
              <a:cs typeface="Calibri" panose="020F0502020204030204" pitchFamily="34" charset="0"/>
            </a:rPr>
            <a:t>culturali</a:t>
          </a:r>
          <a:r>
            <a:rPr lang="en-US" sz="2000" b="0" i="0" dirty="0">
              <a:latin typeface="Calibri" panose="020F0502020204030204" pitchFamily="34" charset="0"/>
              <a:cs typeface="Calibri" panose="020F0502020204030204" pitchFamily="34" charset="0"/>
            </a:rPr>
            <a:t>. </a:t>
          </a:r>
          <a:endParaRPr lang="en-US" sz="2000" b="0" dirty="0">
            <a:latin typeface="Calibri" panose="020F0502020204030204" pitchFamily="34" charset="0"/>
            <a:cs typeface="Calibri" panose="020F0502020204030204" pitchFamily="34" charset="0"/>
          </a:endParaRPr>
        </a:p>
      </dgm:t>
    </dgm:pt>
    <dgm:pt modelId="{F2D1C459-4259-3848-A333-17CB1A281426}" type="parTrans" cxnId="{ECA8466C-3829-2A4C-A63C-81E604EDAA32}">
      <dgm:prSet/>
      <dgm:spPr/>
      <dgm:t>
        <a:bodyPr/>
        <a:lstStyle/>
        <a:p>
          <a:endParaRPr lang="it-IT" sz="2000"/>
        </a:p>
      </dgm:t>
    </dgm:pt>
    <dgm:pt modelId="{C3890D32-7116-064B-B041-7057D0786097}" type="sibTrans" cxnId="{ECA8466C-3829-2A4C-A63C-81E604EDAA32}">
      <dgm:prSet/>
      <dgm:spPr/>
      <dgm:t>
        <a:bodyPr/>
        <a:lstStyle/>
        <a:p>
          <a:endParaRPr lang="it-IT" sz="2000"/>
        </a:p>
      </dgm:t>
    </dgm:pt>
    <dgm:pt modelId="{0B243675-9AC8-8B47-BAED-E519ED404714}">
      <dgm:prSet custT="1"/>
      <dgm:spPr>
        <a:ln>
          <a:solidFill>
            <a:schemeClr val="accent6">
              <a:lumMod val="60000"/>
              <a:lumOff val="40000"/>
            </a:schemeClr>
          </a:solidFill>
        </a:ln>
      </dgm:spPr>
      <dgm:t>
        <a:bodyPr/>
        <a:lstStyle/>
        <a:p>
          <a:pPr>
            <a:buClr>
              <a:schemeClr val="accent6">
                <a:lumMod val="60000"/>
                <a:lumOff val="40000"/>
              </a:schemeClr>
            </a:buClr>
          </a:pPr>
          <a:r>
            <a:rPr lang="en-US" sz="2000" b="0" i="0" dirty="0" err="1">
              <a:latin typeface="Calibri" panose="020F0502020204030204" pitchFamily="34" charset="0"/>
              <a:cs typeface="Calibri" panose="020F0502020204030204" pitchFamily="34" charset="0"/>
            </a:rPr>
            <a:t>C’è</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scarsa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attenzione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alla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storia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delle</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donne</a:t>
          </a:r>
          <a:r>
            <a:rPr lang="en-US" sz="2000" b="0" i="0" dirty="0">
              <a:latin typeface="Calibri" panose="020F0502020204030204" pitchFamily="34" charset="0"/>
              <a:cs typeface="Calibri" panose="020F0502020204030204" pitchFamily="34" charset="0"/>
            </a:rPr>
            <a:t>  e </a:t>
          </a:r>
          <a:r>
            <a:rPr lang="en-US" sz="2000" b="0" i="0" dirty="0" err="1">
              <a:latin typeface="Calibri" panose="020F0502020204030204" pitchFamily="34" charset="0"/>
              <a:cs typeface="Calibri" panose="020F0502020204030204" pitchFamily="34" charset="0"/>
            </a:rPr>
            <a:t>alla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conquista</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dei</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loro</a:t>
          </a:r>
          <a:r>
            <a:rPr lang="en-US" sz="2000" b="0" i="0" dirty="0">
              <a:latin typeface="Calibri" panose="020F0502020204030204" pitchFamily="34" charset="0"/>
              <a:cs typeface="Calibri" panose="020F0502020204030204" pitchFamily="34" charset="0"/>
            </a:rPr>
            <a:t> </a:t>
          </a:r>
          <a:r>
            <a:rPr lang="en-US" sz="2000" b="0" i="0" dirty="0" err="1">
              <a:latin typeface="Calibri" panose="020F0502020204030204" pitchFamily="34" charset="0"/>
              <a:cs typeface="Calibri" panose="020F0502020204030204" pitchFamily="34" charset="0"/>
            </a:rPr>
            <a:t>diritti</a:t>
          </a:r>
          <a:endParaRPr lang="it-IT" sz="2000" b="0" dirty="0">
            <a:latin typeface="Calibri" panose="020F0502020204030204" pitchFamily="34" charset="0"/>
            <a:cs typeface="Calibri" panose="020F0502020204030204" pitchFamily="34" charset="0"/>
          </a:endParaRPr>
        </a:p>
      </dgm:t>
    </dgm:pt>
    <dgm:pt modelId="{E2865CDC-3F05-2443-8899-29DDCCEB1F88}" type="parTrans" cxnId="{8E483F7D-9454-D84E-9BC3-81703A7A4A68}">
      <dgm:prSet/>
      <dgm:spPr/>
      <dgm:t>
        <a:bodyPr/>
        <a:lstStyle/>
        <a:p>
          <a:endParaRPr lang="it-IT"/>
        </a:p>
      </dgm:t>
    </dgm:pt>
    <dgm:pt modelId="{378D2116-DECC-0241-8642-DD0ADF1A3714}" type="sibTrans" cxnId="{8E483F7D-9454-D84E-9BC3-81703A7A4A68}">
      <dgm:prSet/>
      <dgm:spPr/>
      <dgm:t>
        <a:bodyPr/>
        <a:lstStyle/>
        <a:p>
          <a:endParaRPr lang="it-IT"/>
        </a:p>
      </dgm:t>
    </dgm:pt>
    <dgm:pt modelId="{54F3B827-72E5-5E47-B5AA-887285747B9B}" type="pres">
      <dgm:prSet presAssocID="{013506E8-CDB9-1B46-9E7C-52614415C0F4}" presName="linear" presStyleCnt="0">
        <dgm:presLayoutVars>
          <dgm:dir/>
          <dgm:animLvl val="lvl"/>
          <dgm:resizeHandles val="exact"/>
        </dgm:presLayoutVars>
      </dgm:prSet>
      <dgm:spPr/>
    </dgm:pt>
    <dgm:pt modelId="{D69AEB1A-E260-A245-A6F4-C99612322BFE}" type="pres">
      <dgm:prSet presAssocID="{9F3C89D4-EFDF-1144-A045-83DA460EE53B}" presName="parentLin" presStyleCnt="0"/>
      <dgm:spPr/>
    </dgm:pt>
    <dgm:pt modelId="{BE992E00-BA12-AE49-9D65-08A4B1FF2EE4}" type="pres">
      <dgm:prSet presAssocID="{9F3C89D4-EFDF-1144-A045-83DA460EE53B}" presName="parentLeftMargin" presStyleLbl="node1" presStyleIdx="0" presStyleCnt="1"/>
      <dgm:spPr/>
    </dgm:pt>
    <dgm:pt modelId="{A98034BB-AC93-D44A-B14F-3F94FF4CBE7C}" type="pres">
      <dgm:prSet presAssocID="{9F3C89D4-EFDF-1144-A045-83DA460EE53B}" presName="parentText" presStyleLbl="node1" presStyleIdx="0" presStyleCnt="1" custScaleX="103290" custScaleY="26770" custLinFactNeighborX="10076" custLinFactNeighborY="-6857">
        <dgm:presLayoutVars>
          <dgm:chMax val="0"/>
          <dgm:bulletEnabled val="1"/>
        </dgm:presLayoutVars>
      </dgm:prSet>
      <dgm:spPr/>
    </dgm:pt>
    <dgm:pt modelId="{2B1ECDC0-81F7-9246-BC0F-2148DE3A1AC4}" type="pres">
      <dgm:prSet presAssocID="{9F3C89D4-EFDF-1144-A045-83DA460EE53B}" presName="negativeSpace" presStyleCnt="0"/>
      <dgm:spPr/>
    </dgm:pt>
    <dgm:pt modelId="{30FBD46A-D627-2A46-97B5-80B96362F0E2}" type="pres">
      <dgm:prSet presAssocID="{9F3C89D4-EFDF-1144-A045-83DA460EE53B}" presName="childText" presStyleLbl="conFgAcc1" presStyleIdx="0" presStyleCnt="1" custScaleY="70527" custLinFactNeighborX="16116" custLinFactNeighborY="51979">
        <dgm:presLayoutVars>
          <dgm:bulletEnabled val="1"/>
        </dgm:presLayoutVars>
      </dgm:prSet>
      <dgm:spPr/>
    </dgm:pt>
  </dgm:ptLst>
  <dgm:cxnLst>
    <dgm:cxn modelId="{49B56607-882C-FC49-B712-2A5438E49762}" srcId="{013506E8-CDB9-1B46-9E7C-52614415C0F4}" destId="{9F3C89D4-EFDF-1144-A045-83DA460EE53B}" srcOrd="0" destOrd="0" parTransId="{6C8AB8D0-9701-5840-BAA5-9B260FAF27ED}" sibTransId="{494001CC-42A6-3B42-B504-B914ADED61EC}"/>
    <dgm:cxn modelId="{CA824649-5420-E24C-8367-FCE99D9E2F6C}" type="presOf" srcId="{9F3C89D4-EFDF-1144-A045-83DA460EE53B}" destId="{A98034BB-AC93-D44A-B14F-3F94FF4CBE7C}" srcOrd="1" destOrd="0" presId="urn:microsoft.com/office/officeart/2005/8/layout/list1"/>
    <dgm:cxn modelId="{734AFC65-94F0-AB40-9EAA-7C151C8A556E}" type="presOf" srcId="{FD75A2D8-6E36-B041-B3E5-BD4C3F5B011B}" destId="{30FBD46A-D627-2A46-97B5-80B96362F0E2}" srcOrd="0" destOrd="0" presId="urn:microsoft.com/office/officeart/2005/8/layout/list1"/>
    <dgm:cxn modelId="{ECA8466C-3829-2A4C-A63C-81E604EDAA32}" srcId="{9F3C89D4-EFDF-1144-A045-83DA460EE53B}" destId="{FD75A2D8-6E36-B041-B3E5-BD4C3F5B011B}" srcOrd="0" destOrd="0" parTransId="{F2D1C459-4259-3848-A333-17CB1A281426}" sibTransId="{C3890D32-7116-064B-B041-7057D0786097}"/>
    <dgm:cxn modelId="{2A83D26E-0B47-B94C-BC31-BF237BAAF45C}" type="presOf" srcId="{9F3C89D4-EFDF-1144-A045-83DA460EE53B}" destId="{BE992E00-BA12-AE49-9D65-08A4B1FF2EE4}" srcOrd="0" destOrd="0" presId="urn:microsoft.com/office/officeart/2005/8/layout/list1"/>
    <dgm:cxn modelId="{8E483F7D-9454-D84E-9BC3-81703A7A4A68}" srcId="{9F3C89D4-EFDF-1144-A045-83DA460EE53B}" destId="{0B243675-9AC8-8B47-BAED-E519ED404714}" srcOrd="1" destOrd="0" parTransId="{E2865CDC-3F05-2443-8899-29DDCCEB1F88}" sibTransId="{378D2116-DECC-0241-8642-DD0ADF1A3714}"/>
    <dgm:cxn modelId="{0FC3D28F-A11B-C74C-A4E0-1FFD86723D68}" type="presOf" srcId="{0B243675-9AC8-8B47-BAED-E519ED404714}" destId="{30FBD46A-D627-2A46-97B5-80B96362F0E2}" srcOrd="0" destOrd="1" presId="urn:microsoft.com/office/officeart/2005/8/layout/list1"/>
    <dgm:cxn modelId="{A8B326BF-1630-C44A-B973-860CCB6A0CBF}" type="presOf" srcId="{013506E8-CDB9-1B46-9E7C-52614415C0F4}" destId="{54F3B827-72E5-5E47-B5AA-887285747B9B}" srcOrd="0" destOrd="0" presId="urn:microsoft.com/office/officeart/2005/8/layout/list1"/>
    <dgm:cxn modelId="{F666A9A2-F450-B546-8B7F-AE7210900E29}" type="presParOf" srcId="{54F3B827-72E5-5E47-B5AA-887285747B9B}" destId="{D69AEB1A-E260-A245-A6F4-C99612322BFE}" srcOrd="0" destOrd="0" presId="urn:microsoft.com/office/officeart/2005/8/layout/list1"/>
    <dgm:cxn modelId="{78E373BF-C299-9F4A-8809-A5A0F4705355}" type="presParOf" srcId="{D69AEB1A-E260-A245-A6F4-C99612322BFE}" destId="{BE992E00-BA12-AE49-9D65-08A4B1FF2EE4}" srcOrd="0" destOrd="0" presId="urn:microsoft.com/office/officeart/2005/8/layout/list1"/>
    <dgm:cxn modelId="{E1D86F5E-8EA6-8843-84CB-29227A0249E9}" type="presParOf" srcId="{D69AEB1A-E260-A245-A6F4-C99612322BFE}" destId="{A98034BB-AC93-D44A-B14F-3F94FF4CBE7C}" srcOrd="1" destOrd="0" presId="urn:microsoft.com/office/officeart/2005/8/layout/list1"/>
    <dgm:cxn modelId="{E1D65C1E-ACD5-0D49-B60F-7F95B160AD37}" type="presParOf" srcId="{54F3B827-72E5-5E47-B5AA-887285747B9B}" destId="{2B1ECDC0-81F7-9246-BC0F-2148DE3A1AC4}" srcOrd="1" destOrd="0" presId="urn:microsoft.com/office/officeart/2005/8/layout/list1"/>
    <dgm:cxn modelId="{65BBD689-C43A-734B-A219-0ED0AF8265FF}" type="presParOf" srcId="{54F3B827-72E5-5E47-B5AA-887285747B9B}" destId="{30FBD46A-D627-2A46-97B5-80B96362F0E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3506E8-CDB9-1B46-9E7C-52614415C0F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it-IT"/>
        </a:p>
      </dgm:t>
    </dgm:pt>
    <dgm:pt modelId="{52A16115-359F-AB49-81A5-9C3E754F2C81}">
      <dgm:prSet/>
      <dgm:spPr>
        <a:ln>
          <a:solidFill>
            <a:schemeClr val="accent5">
              <a:lumMod val="60000"/>
              <a:lumOff val="40000"/>
            </a:schemeClr>
          </a:solidFill>
        </a:ln>
      </dgm:spPr>
      <dgm:t>
        <a:bodyPr/>
        <a:lstStyle/>
        <a:p>
          <a:pPr>
            <a:buClr>
              <a:schemeClr val="accent1">
                <a:lumMod val="60000"/>
                <a:lumOff val="40000"/>
              </a:schemeClr>
            </a:buClr>
          </a:pPr>
          <a:r>
            <a:rPr lang="en-US" b="0" dirty="0" err="1">
              <a:latin typeface="Calibri" panose="020F0502020204030204" pitchFamily="34" charset="0"/>
              <a:cs typeface="Calibri" panose="020F0502020204030204" pitchFamily="34" charset="0"/>
            </a:rPr>
            <a:t>elaborare</a:t>
          </a:r>
          <a:r>
            <a:rPr lang="en-US" b="0" dirty="0">
              <a:latin typeface="Calibri" panose="020F0502020204030204" pitchFamily="34" charset="0"/>
              <a:cs typeface="Calibri" panose="020F0502020204030204" pitchFamily="34" charset="0"/>
            </a:rPr>
            <a:t> in </a:t>
          </a:r>
          <a:r>
            <a:rPr lang="en-US" b="0" dirty="0" err="1">
              <a:latin typeface="Calibri" panose="020F0502020204030204" pitchFamily="34" charset="0"/>
              <a:cs typeface="Calibri" panose="020F0502020204030204" pitchFamily="34" charset="0"/>
            </a:rPr>
            <a:t>buone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pratiche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ciò</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che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hanno</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appreso</a:t>
          </a:r>
          <a:endParaRPr lang="en-US" b="0" dirty="0">
            <a:latin typeface="Calibri" panose="020F0502020204030204" pitchFamily="34" charset="0"/>
            <a:cs typeface="Calibri" panose="020F0502020204030204" pitchFamily="34" charset="0"/>
          </a:endParaRPr>
        </a:p>
      </dgm:t>
    </dgm:pt>
    <dgm:pt modelId="{B000DBF5-27BF-C64C-909A-8692F69FE855}" type="parTrans" cxnId="{84F80909-1B19-A848-9D53-44BA449450B0}">
      <dgm:prSet/>
      <dgm:spPr/>
      <dgm:t>
        <a:bodyPr/>
        <a:lstStyle/>
        <a:p>
          <a:endParaRPr lang="it-IT"/>
        </a:p>
      </dgm:t>
    </dgm:pt>
    <dgm:pt modelId="{F692D15E-4B99-684C-8F17-C5660DE14E85}" type="sibTrans" cxnId="{84F80909-1B19-A848-9D53-44BA449450B0}">
      <dgm:prSet/>
      <dgm:spPr/>
      <dgm:t>
        <a:bodyPr/>
        <a:lstStyle/>
        <a:p>
          <a:endParaRPr lang="it-IT"/>
        </a:p>
      </dgm:t>
    </dgm:pt>
    <dgm:pt modelId="{9F3C89D4-EFDF-1144-A045-83DA460EE53B}">
      <dgm:prSet custT="1"/>
      <dgm:spPr>
        <a:solidFill>
          <a:schemeClr val="accent5">
            <a:lumMod val="60000"/>
            <a:lumOff val="40000"/>
          </a:schemeClr>
        </a:solidFill>
      </dgm:spPr>
      <dgm:t>
        <a:bodyPr/>
        <a:lstStyle/>
        <a:p>
          <a:pPr>
            <a:buFont typeface="Wingdings" pitchFamily="2" charset="2"/>
            <a:buChar char="ü"/>
          </a:pPr>
          <a:r>
            <a:rPr lang="en-US" sz="2000" b="1" dirty="0" err="1">
              <a:latin typeface="Calibri" panose="020F0502020204030204" pitchFamily="34" charset="0"/>
              <a:cs typeface="Calibri" panose="020F0502020204030204" pitchFamily="34" charset="0"/>
            </a:rPr>
            <a:t>Maggiori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difficoltà</a:t>
          </a:r>
          <a:r>
            <a:rPr lang="en-US" sz="2000" b="1" dirty="0">
              <a:latin typeface="Calibri" panose="020F0502020204030204" pitchFamily="34" charset="0"/>
              <a:cs typeface="Calibri" panose="020F0502020204030204" pitchFamily="34" charset="0"/>
            </a:rPr>
            <a:t> </a:t>
          </a:r>
          <a:r>
            <a:rPr lang="en-US" sz="2000" b="1">
              <a:latin typeface="Calibri" panose="020F0502020204030204" pitchFamily="34" charset="0"/>
              <a:cs typeface="Calibri" panose="020F0502020204030204" pitchFamily="34" charset="0"/>
            </a:rPr>
            <a:t>incontrate </a:t>
          </a:r>
          <a:r>
            <a:rPr lang="en-US" sz="2000" b="1" dirty="0" err="1">
              <a:latin typeface="Calibri" panose="020F0502020204030204" pitchFamily="34" charset="0"/>
              <a:cs typeface="Calibri" panose="020F0502020204030204" pitchFamily="34" charset="0"/>
            </a:rPr>
            <a:t>dalle</a:t>
          </a: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dai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giovani</a:t>
          </a:r>
          <a:endParaRPr lang="en-US" sz="2000" b="1" dirty="0">
            <a:latin typeface="Calibri" panose="020F0502020204030204" pitchFamily="34" charset="0"/>
            <a:cs typeface="Calibri" panose="020F0502020204030204" pitchFamily="34" charset="0"/>
          </a:endParaRPr>
        </a:p>
      </dgm:t>
    </dgm:pt>
    <dgm:pt modelId="{494001CC-42A6-3B42-B504-B914ADED61EC}" type="sibTrans" cxnId="{49B56607-882C-FC49-B712-2A5438E49762}">
      <dgm:prSet/>
      <dgm:spPr/>
      <dgm:t>
        <a:bodyPr/>
        <a:lstStyle/>
        <a:p>
          <a:endParaRPr lang="it-IT" sz="2000"/>
        </a:p>
      </dgm:t>
    </dgm:pt>
    <dgm:pt modelId="{6C8AB8D0-9701-5840-BAA5-9B260FAF27ED}" type="parTrans" cxnId="{49B56607-882C-FC49-B712-2A5438E49762}">
      <dgm:prSet/>
      <dgm:spPr/>
      <dgm:t>
        <a:bodyPr/>
        <a:lstStyle/>
        <a:p>
          <a:endParaRPr lang="it-IT" sz="2000"/>
        </a:p>
      </dgm:t>
    </dgm:pt>
    <dgm:pt modelId="{4866C5F6-A043-304C-A271-759DE41DCCFF}">
      <dgm:prSet custT="1"/>
      <dgm:spPr>
        <a:ln>
          <a:solidFill>
            <a:schemeClr val="accent5">
              <a:lumMod val="60000"/>
              <a:lumOff val="40000"/>
            </a:schemeClr>
          </a:solidFill>
        </a:ln>
      </dgm:spPr>
      <dgm:t>
        <a:bodyPr/>
        <a:lstStyle/>
        <a:p>
          <a:pPr>
            <a:buClr>
              <a:schemeClr val="accent1">
                <a:lumMod val="60000"/>
                <a:lumOff val="40000"/>
              </a:schemeClr>
            </a:buClr>
          </a:pPr>
          <a:r>
            <a:rPr lang="en-US" sz="2000" b="0" dirty="0" err="1">
              <a:latin typeface="Calibri" panose="020F0502020204030204" pitchFamily="34" charset="0"/>
              <a:cs typeface="Calibri" panose="020F0502020204030204" pitchFamily="34" charset="0"/>
            </a:rPr>
            <a:t>distinguere</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fra</a:t>
          </a:r>
          <a:r>
            <a:rPr lang="en-US" sz="2000" b="0" dirty="0">
              <a:latin typeface="Calibri" panose="020F0502020204030204" pitchFamily="34" charset="0"/>
              <a:cs typeface="Calibri" panose="020F0502020204030204" pitchFamily="34" charset="0"/>
            </a:rPr>
            <a:t> la propria </a:t>
          </a:r>
          <a:r>
            <a:rPr lang="en-US" sz="2000" b="0" dirty="0" err="1">
              <a:latin typeface="Calibri" panose="020F0502020204030204" pitchFamily="34" charset="0"/>
              <a:cs typeface="Calibri" panose="020F0502020204030204" pitchFamily="34" charset="0"/>
            </a:rPr>
            <a:t>esperienza</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personale</a:t>
          </a:r>
          <a:r>
            <a:rPr lang="en-US" sz="2000" b="0" dirty="0">
              <a:latin typeface="Calibri" panose="020F0502020204030204" pitchFamily="34" charset="0"/>
              <a:cs typeface="Calibri" panose="020F0502020204030204" pitchFamily="34" charset="0"/>
            </a:rPr>
            <a:t> e </a:t>
          </a:r>
          <a:r>
            <a:rPr lang="en-US" sz="2000" b="0" dirty="0" err="1">
              <a:latin typeface="Calibri" panose="020F0502020204030204" pitchFamily="34" charset="0"/>
              <a:cs typeface="Calibri" panose="020F0502020204030204" pitchFamily="34" charset="0"/>
            </a:rPr>
            <a:t>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dati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oggettivi</a:t>
          </a:r>
          <a:r>
            <a:rPr lang="en-US" sz="2000" b="0" dirty="0">
              <a:latin typeface="Calibri" panose="020F0502020204030204" pitchFamily="34" charset="0"/>
              <a:cs typeface="Calibri" panose="020F0502020204030204" pitchFamily="34" charset="0"/>
            </a:rPr>
            <a:t> </a:t>
          </a:r>
        </a:p>
      </dgm:t>
    </dgm:pt>
    <dgm:pt modelId="{428A5CCF-0FF6-7741-B902-64B7718F9504}" type="sibTrans" cxnId="{08423EE7-FE48-1446-86FE-FE19850EBA27}">
      <dgm:prSet/>
      <dgm:spPr/>
      <dgm:t>
        <a:bodyPr/>
        <a:lstStyle/>
        <a:p>
          <a:endParaRPr lang="it-IT"/>
        </a:p>
      </dgm:t>
    </dgm:pt>
    <dgm:pt modelId="{2EE8D1A2-CC7A-FE4F-94EF-3D28771DF804}" type="parTrans" cxnId="{08423EE7-FE48-1446-86FE-FE19850EBA27}">
      <dgm:prSet/>
      <dgm:spPr/>
      <dgm:t>
        <a:bodyPr/>
        <a:lstStyle/>
        <a:p>
          <a:endParaRPr lang="it-IT"/>
        </a:p>
      </dgm:t>
    </dgm:pt>
    <dgm:pt modelId="{54F3B827-72E5-5E47-B5AA-887285747B9B}" type="pres">
      <dgm:prSet presAssocID="{013506E8-CDB9-1B46-9E7C-52614415C0F4}" presName="linear" presStyleCnt="0">
        <dgm:presLayoutVars>
          <dgm:dir/>
          <dgm:animLvl val="lvl"/>
          <dgm:resizeHandles val="exact"/>
        </dgm:presLayoutVars>
      </dgm:prSet>
      <dgm:spPr/>
    </dgm:pt>
    <dgm:pt modelId="{D69AEB1A-E260-A245-A6F4-C99612322BFE}" type="pres">
      <dgm:prSet presAssocID="{9F3C89D4-EFDF-1144-A045-83DA460EE53B}" presName="parentLin" presStyleCnt="0"/>
      <dgm:spPr/>
    </dgm:pt>
    <dgm:pt modelId="{BE992E00-BA12-AE49-9D65-08A4B1FF2EE4}" type="pres">
      <dgm:prSet presAssocID="{9F3C89D4-EFDF-1144-A045-83DA460EE53B}" presName="parentLeftMargin" presStyleLbl="node1" presStyleIdx="0" presStyleCnt="1"/>
      <dgm:spPr/>
    </dgm:pt>
    <dgm:pt modelId="{A98034BB-AC93-D44A-B14F-3F94FF4CBE7C}" type="pres">
      <dgm:prSet presAssocID="{9F3C89D4-EFDF-1144-A045-83DA460EE53B}" presName="parentText" presStyleLbl="node1" presStyleIdx="0" presStyleCnt="1" custScaleX="103290" custScaleY="27958" custLinFactNeighborX="24612" custLinFactNeighborY="-19969">
        <dgm:presLayoutVars>
          <dgm:chMax val="0"/>
          <dgm:bulletEnabled val="1"/>
        </dgm:presLayoutVars>
      </dgm:prSet>
      <dgm:spPr/>
    </dgm:pt>
    <dgm:pt modelId="{2B1ECDC0-81F7-9246-BC0F-2148DE3A1AC4}" type="pres">
      <dgm:prSet presAssocID="{9F3C89D4-EFDF-1144-A045-83DA460EE53B}" presName="negativeSpace" presStyleCnt="0"/>
      <dgm:spPr/>
    </dgm:pt>
    <dgm:pt modelId="{30FBD46A-D627-2A46-97B5-80B96362F0E2}" type="pres">
      <dgm:prSet presAssocID="{9F3C89D4-EFDF-1144-A045-83DA460EE53B}" presName="childText" presStyleLbl="conFgAcc1" presStyleIdx="0" presStyleCnt="1" custScaleY="63390" custLinFactNeighborX="25130" custLinFactNeighborY="-94418">
        <dgm:presLayoutVars>
          <dgm:bulletEnabled val="1"/>
        </dgm:presLayoutVars>
      </dgm:prSet>
      <dgm:spPr/>
    </dgm:pt>
  </dgm:ptLst>
  <dgm:cxnLst>
    <dgm:cxn modelId="{C7FA2701-DBE3-224C-9F96-AF0AD041A1C8}" type="presOf" srcId="{52A16115-359F-AB49-81A5-9C3E754F2C81}" destId="{30FBD46A-D627-2A46-97B5-80B96362F0E2}" srcOrd="0" destOrd="1" presId="urn:microsoft.com/office/officeart/2005/8/layout/list1"/>
    <dgm:cxn modelId="{49B56607-882C-FC49-B712-2A5438E49762}" srcId="{013506E8-CDB9-1B46-9E7C-52614415C0F4}" destId="{9F3C89D4-EFDF-1144-A045-83DA460EE53B}" srcOrd="0" destOrd="0" parTransId="{6C8AB8D0-9701-5840-BAA5-9B260FAF27ED}" sibTransId="{494001CC-42A6-3B42-B504-B914ADED61EC}"/>
    <dgm:cxn modelId="{84F80909-1B19-A848-9D53-44BA449450B0}" srcId="{9F3C89D4-EFDF-1144-A045-83DA460EE53B}" destId="{52A16115-359F-AB49-81A5-9C3E754F2C81}" srcOrd="1" destOrd="0" parTransId="{B000DBF5-27BF-C64C-909A-8692F69FE855}" sibTransId="{F692D15E-4B99-684C-8F17-C5660DE14E85}"/>
    <dgm:cxn modelId="{0FD8913B-BDA5-AF4C-A2D4-F673F33E5C4E}" type="presOf" srcId="{4866C5F6-A043-304C-A271-759DE41DCCFF}" destId="{30FBD46A-D627-2A46-97B5-80B96362F0E2}" srcOrd="0" destOrd="0" presId="urn:microsoft.com/office/officeart/2005/8/layout/list1"/>
    <dgm:cxn modelId="{CA824649-5420-E24C-8367-FCE99D9E2F6C}" type="presOf" srcId="{9F3C89D4-EFDF-1144-A045-83DA460EE53B}" destId="{A98034BB-AC93-D44A-B14F-3F94FF4CBE7C}" srcOrd="1" destOrd="0" presId="urn:microsoft.com/office/officeart/2005/8/layout/list1"/>
    <dgm:cxn modelId="{2A83D26E-0B47-B94C-BC31-BF237BAAF45C}" type="presOf" srcId="{9F3C89D4-EFDF-1144-A045-83DA460EE53B}" destId="{BE992E00-BA12-AE49-9D65-08A4B1FF2EE4}" srcOrd="0" destOrd="0" presId="urn:microsoft.com/office/officeart/2005/8/layout/list1"/>
    <dgm:cxn modelId="{A8B326BF-1630-C44A-B973-860CCB6A0CBF}" type="presOf" srcId="{013506E8-CDB9-1B46-9E7C-52614415C0F4}" destId="{54F3B827-72E5-5E47-B5AA-887285747B9B}" srcOrd="0" destOrd="0" presId="urn:microsoft.com/office/officeart/2005/8/layout/list1"/>
    <dgm:cxn modelId="{08423EE7-FE48-1446-86FE-FE19850EBA27}" srcId="{9F3C89D4-EFDF-1144-A045-83DA460EE53B}" destId="{4866C5F6-A043-304C-A271-759DE41DCCFF}" srcOrd="0" destOrd="0" parTransId="{2EE8D1A2-CC7A-FE4F-94EF-3D28771DF804}" sibTransId="{428A5CCF-0FF6-7741-B902-64B7718F9504}"/>
    <dgm:cxn modelId="{F666A9A2-F450-B546-8B7F-AE7210900E29}" type="presParOf" srcId="{54F3B827-72E5-5E47-B5AA-887285747B9B}" destId="{D69AEB1A-E260-A245-A6F4-C99612322BFE}" srcOrd="0" destOrd="0" presId="urn:microsoft.com/office/officeart/2005/8/layout/list1"/>
    <dgm:cxn modelId="{78E373BF-C299-9F4A-8809-A5A0F4705355}" type="presParOf" srcId="{D69AEB1A-E260-A245-A6F4-C99612322BFE}" destId="{BE992E00-BA12-AE49-9D65-08A4B1FF2EE4}" srcOrd="0" destOrd="0" presId="urn:microsoft.com/office/officeart/2005/8/layout/list1"/>
    <dgm:cxn modelId="{E1D86F5E-8EA6-8843-84CB-29227A0249E9}" type="presParOf" srcId="{D69AEB1A-E260-A245-A6F4-C99612322BFE}" destId="{A98034BB-AC93-D44A-B14F-3F94FF4CBE7C}" srcOrd="1" destOrd="0" presId="urn:microsoft.com/office/officeart/2005/8/layout/list1"/>
    <dgm:cxn modelId="{E1D65C1E-ACD5-0D49-B60F-7F95B160AD37}" type="presParOf" srcId="{54F3B827-72E5-5E47-B5AA-887285747B9B}" destId="{2B1ECDC0-81F7-9246-BC0F-2148DE3A1AC4}" srcOrd="1" destOrd="0" presId="urn:microsoft.com/office/officeart/2005/8/layout/list1"/>
    <dgm:cxn modelId="{65BBD689-C43A-734B-A219-0ED0AF8265FF}" type="presParOf" srcId="{54F3B827-72E5-5E47-B5AA-887285747B9B}" destId="{30FBD46A-D627-2A46-97B5-80B96362F0E2}"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3506E8-CDB9-1B46-9E7C-52614415C0F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it-IT"/>
        </a:p>
      </dgm:t>
    </dgm:pt>
    <dgm:pt modelId="{9F3C89D4-EFDF-1144-A045-83DA460EE53B}">
      <dgm:prSet custT="1"/>
      <dgm:spPr/>
      <dgm:t>
        <a:bodyPr/>
        <a:lstStyle/>
        <a:p>
          <a:pPr>
            <a:buFont typeface="Wingdings" pitchFamily="2" charset="2"/>
            <a:buChar char="ü"/>
          </a:pPr>
          <a:r>
            <a:rPr lang="en-US" sz="2000" b="1" dirty="0" err="1">
              <a:latin typeface="Calibri" panose="020F0502020204030204" pitchFamily="34" charset="0"/>
              <a:cs typeface="Calibri" panose="020F0502020204030204" pitchFamily="34" charset="0"/>
            </a:rPr>
            <a:t>Punti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forti</a:t>
          </a:r>
          <a:r>
            <a:rPr lang="en-US" sz="2000" b="1" dirty="0">
              <a:latin typeface="Calibri" panose="020F0502020204030204" pitchFamily="34" charset="0"/>
              <a:cs typeface="Calibri" panose="020F0502020204030204" pitchFamily="34" charset="0"/>
            </a:rPr>
            <a:t> del </a:t>
          </a:r>
          <a:r>
            <a:rPr lang="en-US" sz="2000" b="1" dirty="0" err="1">
              <a:latin typeface="Calibri" panose="020F0502020204030204" pitchFamily="34" charset="0"/>
              <a:cs typeface="Calibri" panose="020F0502020204030204" pitchFamily="34" charset="0"/>
            </a:rPr>
            <a:t>progetto</a:t>
          </a:r>
          <a:endParaRPr lang="en-US" sz="2000" b="1" dirty="0">
            <a:latin typeface="Calibri" panose="020F0502020204030204" pitchFamily="34" charset="0"/>
            <a:cs typeface="Calibri" panose="020F0502020204030204" pitchFamily="34" charset="0"/>
          </a:endParaRPr>
        </a:p>
      </dgm:t>
    </dgm:pt>
    <dgm:pt modelId="{6C8AB8D0-9701-5840-BAA5-9B260FAF27ED}" type="parTrans" cxnId="{49B56607-882C-FC49-B712-2A5438E49762}">
      <dgm:prSet/>
      <dgm:spPr/>
      <dgm:t>
        <a:bodyPr/>
        <a:lstStyle/>
        <a:p>
          <a:endParaRPr lang="it-IT" sz="2000"/>
        </a:p>
      </dgm:t>
    </dgm:pt>
    <dgm:pt modelId="{494001CC-42A6-3B42-B504-B914ADED61EC}" type="sibTrans" cxnId="{49B56607-882C-FC49-B712-2A5438E49762}">
      <dgm:prSet/>
      <dgm:spPr/>
      <dgm:t>
        <a:bodyPr/>
        <a:lstStyle/>
        <a:p>
          <a:endParaRPr lang="it-IT" sz="2000"/>
        </a:p>
      </dgm:t>
    </dgm:pt>
    <dgm:pt modelId="{FD75A2D8-6E36-B041-B3E5-BD4C3F5B011B}">
      <dgm:prSet custT="1"/>
      <dgm:spPr/>
      <dgm:t>
        <a:bodyPr/>
        <a:lstStyle/>
        <a:p>
          <a:pPr>
            <a:buClr>
              <a:schemeClr val="accent2"/>
            </a:buClr>
          </a:pPr>
          <a:r>
            <a:rPr lang="en-US" sz="2000" b="0" dirty="0">
              <a:latin typeface="Calibri" panose="020F0502020204030204" pitchFamily="34" charset="0"/>
              <a:cs typeface="Calibri" panose="020F0502020204030204" pitchFamily="34" charset="0"/>
            </a:rPr>
            <a:t>Un </a:t>
          </a:r>
          <a:r>
            <a:rPr lang="en-US" sz="2000" b="0" dirty="0" err="1">
              <a:latin typeface="Calibri" panose="020F0502020204030204" pitchFamily="34" charset="0"/>
              <a:cs typeface="Calibri" panose="020F0502020204030204" pitchFamily="34" charset="0"/>
            </a:rPr>
            <a:t>progetto</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sviluppato</a:t>
          </a:r>
          <a:r>
            <a:rPr lang="en-US" sz="2000" b="0" dirty="0">
              <a:latin typeface="Calibri" panose="020F0502020204030204" pitchFamily="34" charset="0"/>
              <a:cs typeface="Calibri" panose="020F0502020204030204" pitchFamily="34" charset="0"/>
            </a:rPr>
            <a:t> in forma </a:t>
          </a:r>
          <a:r>
            <a:rPr lang="en-US" sz="2000" b="0" dirty="0" err="1">
              <a:latin typeface="Calibri" panose="020F0502020204030204" pitchFamily="34" charset="0"/>
              <a:cs typeface="Calibri" panose="020F0502020204030204" pitchFamily="34" charset="0"/>
            </a:rPr>
            <a:t>automa</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dalla</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classe</a:t>
          </a:r>
          <a:r>
            <a:rPr lang="en-US" sz="2000" b="0" dirty="0">
              <a:latin typeface="Calibri" panose="020F0502020204030204" pitchFamily="34" charset="0"/>
              <a:cs typeface="Calibri" panose="020F0502020204030204" pitchFamily="34" charset="0"/>
            </a:rPr>
            <a:t> e con </a:t>
          </a:r>
          <a:r>
            <a:rPr lang="en-US" sz="2000" b="0" dirty="0" err="1">
              <a:latin typeface="Calibri" panose="020F0502020204030204" pitchFamily="34" charset="0"/>
              <a:cs typeface="Calibri" panose="020F0502020204030204" pitchFamily="34" charset="0"/>
            </a:rPr>
            <a:t>forti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interazioni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fra</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gruppi</a:t>
          </a:r>
          <a:r>
            <a:rPr lang="en-US" sz="2000" b="0" dirty="0">
              <a:latin typeface="Calibri" panose="020F0502020204030204" pitchFamily="34" charset="0"/>
              <a:cs typeface="Calibri" panose="020F0502020204030204" pitchFamily="34" charset="0"/>
            </a:rPr>
            <a:t> di </a:t>
          </a:r>
          <a:r>
            <a:rPr lang="en-US" sz="2000" b="0" dirty="0" err="1">
              <a:latin typeface="Calibri" panose="020F0502020204030204" pitchFamily="34" charset="0"/>
              <a:cs typeface="Calibri" panose="020F0502020204030204" pitchFamily="34" charset="0"/>
            </a:rPr>
            <a:t>lavori</a:t>
          </a:r>
          <a:r>
            <a:rPr lang="en-US" sz="2000" b="0" dirty="0">
              <a:latin typeface="Calibri" panose="020F0502020204030204" pitchFamily="34" charset="0"/>
              <a:cs typeface="Calibri" panose="020F0502020204030204" pitchFamily="34" charset="0"/>
            </a:rPr>
            <a:t> e le/I tutor</a:t>
          </a:r>
        </a:p>
      </dgm:t>
    </dgm:pt>
    <dgm:pt modelId="{F2D1C459-4259-3848-A333-17CB1A281426}" type="parTrans" cxnId="{ECA8466C-3829-2A4C-A63C-81E604EDAA32}">
      <dgm:prSet/>
      <dgm:spPr/>
      <dgm:t>
        <a:bodyPr/>
        <a:lstStyle/>
        <a:p>
          <a:endParaRPr lang="it-IT" sz="2000"/>
        </a:p>
      </dgm:t>
    </dgm:pt>
    <dgm:pt modelId="{C3890D32-7116-064B-B041-7057D0786097}" type="sibTrans" cxnId="{ECA8466C-3829-2A4C-A63C-81E604EDAA32}">
      <dgm:prSet/>
      <dgm:spPr/>
      <dgm:t>
        <a:bodyPr/>
        <a:lstStyle/>
        <a:p>
          <a:endParaRPr lang="it-IT" sz="2000"/>
        </a:p>
      </dgm:t>
    </dgm:pt>
    <dgm:pt modelId="{09DB0BD7-EE7A-C04B-93F6-3CE4F187394C}">
      <dgm:prSet custT="1"/>
      <dgm:spPr/>
      <dgm:t>
        <a:bodyPr/>
        <a:lstStyle/>
        <a:p>
          <a:pPr>
            <a:buClr>
              <a:schemeClr val="accent2"/>
            </a:buClr>
          </a:pPr>
          <a:r>
            <a:rPr lang="en-US" sz="2000" b="0" dirty="0" err="1">
              <a:latin typeface="Calibri" panose="020F0502020204030204" pitchFamily="34" charset="0"/>
              <a:cs typeface="Calibri" panose="020F0502020204030204" pitchFamily="34" charset="0"/>
            </a:rPr>
            <a:t>L’intero</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lavoro</a:t>
          </a:r>
          <a:r>
            <a:rPr lang="en-US" sz="2000" b="0" dirty="0">
              <a:latin typeface="Calibri" panose="020F0502020204030204" pitchFamily="34" charset="0"/>
              <a:cs typeface="Calibri" panose="020F0502020204030204" pitchFamily="34" charset="0"/>
            </a:rPr>
            <a:t> e in </a:t>
          </a:r>
          <a:r>
            <a:rPr lang="en-US" sz="2000" b="0" dirty="0" err="1">
              <a:latin typeface="Calibri" panose="020F0502020204030204" pitchFamily="34" charset="0"/>
              <a:cs typeface="Calibri" panose="020F0502020204030204" pitchFamily="34" charset="0"/>
            </a:rPr>
            <a:t>particolare</a:t>
          </a:r>
          <a:r>
            <a:rPr lang="en-US" sz="2000" b="0" dirty="0">
              <a:latin typeface="Calibri" panose="020F0502020204030204" pitchFamily="34" charset="0"/>
              <a:cs typeface="Calibri" panose="020F0502020204030204" pitchFamily="34" charset="0"/>
            </a:rPr>
            <a:t> la </a:t>
          </a:r>
          <a:r>
            <a:rPr lang="en-US" sz="2000" b="0" dirty="0" err="1">
              <a:latin typeface="Calibri" panose="020F0502020204030204" pitchFamily="34" charset="0"/>
              <a:cs typeface="Calibri" panose="020F0502020204030204" pitchFamily="34" charset="0"/>
            </a:rPr>
            <a:t>preparazione</a:t>
          </a:r>
          <a:r>
            <a:rPr lang="en-US" sz="2000" b="0" dirty="0">
              <a:latin typeface="Calibri" panose="020F0502020204030204" pitchFamily="34" charset="0"/>
              <a:cs typeface="Calibri" panose="020F0502020204030204" pitchFamily="34" charset="0"/>
            </a:rPr>
            <a:t> del report  </a:t>
          </a:r>
          <a:r>
            <a:rPr lang="en-US" sz="2000" b="0" dirty="0" err="1">
              <a:latin typeface="Calibri" panose="020F0502020204030204" pitchFamily="34" charset="0"/>
              <a:cs typeface="Calibri" panose="020F0502020204030204" pitchFamily="34" charset="0"/>
            </a:rPr>
            <a:t>aiutano</a:t>
          </a:r>
          <a:r>
            <a:rPr lang="en-US" sz="2000" b="0" dirty="0">
              <a:latin typeface="Calibri" panose="020F0502020204030204" pitchFamily="34" charset="0"/>
              <a:cs typeface="Calibri" panose="020F0502020204030204" pitchFamily="34" charset="0"/>
            </a:rPr>
            <a:t> le/</a:t>
          </a:r>
          <a:r>
            <a:rPr lang="en-US" sz="2000" b="0" dirty="0" err="1">
              <a:latin typeface="Calibri" panose="020F0502020204030204" pitchFamily="34" charset="0"/>
              <a:cs typeface="Calibri" panose="020F0502020204030204" pitchFamily="34" charset="0"/>
            </a:rPr>
            <a:t>iI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giovani</a:t>
          </a:r>
          <a:r>
            <a:rPr lang="en-US" sz="2000" b="0" dirty="0">
              <a:latin typeface="Calibri" panose="020F0502020204030204" pitchFamily="34" charset="0"/>
              <a:cs typeface="Calibri" panose="020F0502020204030204" pitchFamily="34" charset="0"/>
            </a:rPr>
            <a:t> a </a:t>
          </a:r>
          <a:r>
            <a:rPr lang="en-US" sz="2000" b="0" dirty="0" err="1">
              <a:latin typeface="Calibri" panose="020F0502020204030204" pitchFamily="34" charset="0"/>
              <a:cs typeface="Calibri" panose="020F0502020204030204" pitchFamily="34" charset="0"/>
            </a:rPr>
            <a:t>comprendere</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l’importanza</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dell’elaborazione</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dei</a:t>
          </a: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dati</a:t>
          </a:r>
          <a:r>
            <a:rPr lang="en-US" sz="2000" b="0" dirty="0">
              <a:latin typeface="Calibri" panose="020F0502020204030204" pitchFamily="34" charset="0"/>
              <a:cs typeface="Calibri" panose="020F0502020204030204" pitchFamily="34" charset="0"/>
            </a:rPr>
            <a:t> e </a:t>
          </a:r>
          <a:r>
            <a:rPr lang="en-US" sz="2000" b="0" dirty="0" err="1">
              <a:latin typeface="Calibri" panose="020F0502020204030204" pitchFamily="34" charset="0"/>
              <a:cs typeface="Calibri" panose="020F0502020204030204" pitchFamily="34" charset="0"/>
            </a:rPr>
            <a:t>dell’interdisciplinarietà</a:t>
          </a:r>
          <a:endParaRPr lang="en-US" sz="2000" b="0" dirty="0">
            <a:latin typeface="Calibri" panose="020F0502020204030204" pitchFamily="34" charset="0"/>
            <a:cs typeface="Calibri" panose="020F0502020204030204" pitchFamily="34" charset="0"/>
          </a:endParaRPr>
        </a:p>
      </dgm:t>
    </dgm:pt>
    <dgm:pt modelId="{B1D9F956-A12D-6045-8AA3-1769481F5C2B}" type="parTrans" cxnId="{90E8DCF9-F777-4B4E-B78A-AC6F0160D249}">
      <dgm:prSet/>
      <dgm:spPr/>
      <dgm:t>
        <a:bodyPr/>
        <a:lstStyle/>
        <a:p>
          <a:endParaRPr lang="it-IT" sz="2000"/>
        </a:p>
      </dgm:t>
    </dgm:pt>
    <dgm:pt modelId="{5AC2B47F-520F-F149-A1E7-AF189FB01C0B}" type="sibTrans" cxnId="{90E8DCF9-F777-4B4E-B78A-AC6F0160D249}">
      <dgm:prSet/>
      <dgm:spPr/>
      <dgm:t>
        <a:bodyPr/>
        <a:lstStyle/>
        <a:p>
          <a:endParaRPr lang="it-IT" sz="2000"/>
        </a:p>
      </dgm:t>
    </dgm:pt>
    <dgm:pt modelId="{69BCB9F3-48B5-4249-8470-F03F06891943}">
      <dgm:prSet custT="1"/>
      <dgm:spPr/>
      <dgm:t>
        <a:bodyPr/>
        <a:lstStyle/>
        <a:p>
          <a:pPr>
            <a:buClr>
              <a:schemeClr val="accent2"/>
            </a:buClr>
            <a:buFont typeface="Wingdings" pitchFamily="2" charset="2"/>
            <a:buChar char="ü"/>
          </a:pPr>
          <a:r>
            <a:rPr lang="en-US" sz="1800" b="0" dirty="0" err="1">
              <a:latin typeface="Calibri" panose="020F0502020204030204" pitchFamily="34" charset="0"/>
              <a:cs typeface="Calibri" panose="020F0502020204030204" pitchFamily="34" charset="0"/>
            </a:rPr>
            <a:t>aumenta</a:t>
          </a:r>
          <a:r>
            <a:rPr lang="en-US" sz="1800" b="0" dirty="0">
              <a:latin typeface="Calibri" panose="020F0502020204030204" pitchFamily="34" charset="0"/>
              <a:cs typeface="Calibri" panose="020F0502020204030204" pitchFamily="34" charset="0"/>
            </a:rPr>
            <a:t> </a:t>
          </a:r>
          <a:r>
            <a:rPr lang="en-US" sz="1800" b="0" dirty="0" err="1">
              <a:latin typeface="Calibri" panose="020F0502020204030204" pitchFamily="34" charset="0"/>
              <a:cs typeface="Calibri" panose="020F0502020204030204" pitchFamily="34" charset="0"/>
            </a:rPr>
            <a:t>l’attenzione</a:t>
          </a:r>
          <a:r>
            <a:rPr lang="en-US" sz="1800" b="0" dirty="0">
              <a:latin typeface="Calibri" panose="020F0502020204030204" pitchFamily="34" charset="0"/>
              <a:cs typeface="Calibri" panose="020F0502020204030204" pitchFamily="34" charset="0"/>
            </a:rPr>
            <a:t>, la </a:t>
          </a:r>
          <a:r>
            <a:rPr lang="en-US" sz="1800" b="0" dirty="0" err="1">
              <a:latin typeface="Calibri" panose="020F0502020204030204" pitchFamily="34" charset="0"/>
              <a:cs typeface="Calibri" panose="020F0502020204030204" pitchFamily="34" charset="0"/>
            </a:rPr>
            <a:t>partecipazione</a:t>
          </a:r>
          <a:r>
            <a:rPr lang="en-US" sz="1800" b="0" dirty="0">
              <a:latin typeface="Calibri" panose="020F0502020204030204" pitchFamily="34" charset="0"/>
              <a:cs typeface="Calibri" panose="020F0502020204030204" pitchFamily="34" charset="0"/>
            </a:rPr>
            <a:t> e la </a:t>
          </a:r>
          <a:r>
            <a:rPr lang="en-US" sz="1800" b="0" dirty="0" err="1">
              <a:latin typeface="Calibri" panose="020F0502020204030204" pitchFamily="34" charset="0"/>
              <a:cs typeface="Calibri" panose="020F0502020204030204" pitchFamily="34" charset="0"/>
            </a:rPr>
            <a:t>consapevolezza</a:t>
          </a:r>
          <a:r>
            <a:rPr lang="en-US" sz="1800" b="0" dirty="0">
              <a:latin typeface="Calibri" panose="020F0502020204030204" pitchFamily="34" charset="0"/>
              <a:cs typeface="Calibri" panose="020F0502020204030204" pitchFamily="34" charset="0"/>
            </a:rPr>
            <a:t> </a:t>
          </a:r>
          <a:r>
            <a:rPr lang="en-US" sz="1800" b="0" dirty="0" err="1">
              <a:latin typeface="Calibri" panose="020F0502020204030204" pitchFamily="34" charset="0"/>
              <a:cs typeface="Calibri" panose="020F0502020204030204" pitchFamily="34" charset="0"/>
            </a:rPr>
            <a:t>delle</a:t>
          </a:r>
          <a:r>
            <a:rPr lang="en-US" sz="1800" b="0" dirty="0">
              <a:latin typeface="Calibri" panose="020F0502020204030204" pitchFamily="34" charset="0"/>
              <a:cs typeface="Calibri" panose="020F0502020204030204" pitchFamily="34" charset="0"/>
            </a:rPr>
            <a:t>/</a:t>
          </a:r>
          <a:r>
            <a:rPr lang="en-US" sz="1800" b="0" dirty="0" err="1">
              <a:latin typeface="Calibri" panose="020F0502020204030204" pitchFamily="34" charset="0"/>
              <a:cs typeface="Calibri" panose="020F0502020204030204" pitchFamily="34" charset="0"/>
            </a:rPr>
            <a:t>dei</a:t>
          </a:r>
          <a:r>
            <a:rPr lang="en-US" sz="1800" b="0" dirty="0">
              <a:latin typeface="Calibri" panose="020F0502020204030204" pitchFamily="34" charset="0"/>
              <a:cs typeface="Calibri" panose="020F0502020204030204" pitchFamily="34" charset="0"/>
            </a:rPr>
            <a:t> </a:t>
          </a:r>
          <a:r>
            <a:rPr lang="en-US" sz="1800" b="0" dirty="0" err="1">
              <a:latin typeface="Calibri" panose="020F0502020204030204" pitchFamily="34" charset="0"/>
              <a:cs typeface="Calibri" panose="020F0502020204030204" pitchFamily="34" charset="0"/>
            </a:rPr>
            <a:t>giovani</a:t>
          </a:r>
          <a:endParaRPr lang="en-US" sz="1800" b="0" dirty="0">
            <a:latin typeface="Calibri" panose="020F0502020204030204" pitchFamily="34" charset="0"/>
            <a:cs typeface="Calibri" panose="020F0502020204030204" pitchFamily="34" charset="0"/>
          </a:endParaRPr>
        </a:p>
      </dgm:t>
    </dgm:pt>
    <dgm:pt modelId="{A129081E-384E-2C43-863A-32A2456CA5AB}" type="parTrans" cxnId="{00C2F9EE-4B66-A245-A1EC-BB5114683085}">
      <dgm:prSet/>
      <dgm:spPr/>
      <dgm:t>
        <a:bodyPr/>
        <a:lstStyle/>
        <a:p>
          <a:endParaRPr lang="it-IT"/>
        </a:p>
      </dgm:t>
    </dgm:pt>
    <dgm:pt modelId="{1995592B-E658-BC43-A6B0-1EA55A59C022}" type="sibTrans" cxnId="{00C2F9EE-4B66-A245-A1EC-BB5114683085}">
      <dgm:prSet/>
      <dgm:spPr/>
      <dgm:t>
        <a:bodyPr/>
        <a:lstStyle/>
        <a:p>
          <a:endParaRPr lang="it-IT"/>
        </a:p>
      </dgm:t>
    </dgm:pt>
    <dgm:pt modelId="{A6036F4F-0A4A-C043-8681-09476547918D}">
      <dgm:prSet custT="1"/>
      <dgm:spPr/>
      <dgm:t>
        <a:bodyPr/>
        <a:lstStyle/>
        <a:p>
          <a:pPr>
            <a:buClr>
              <a:schemeClr val="accent2"/>
            </a:buClr>
            <a:buFont typeface="Wingdings" pitchFamily="2" charset="2"/>
            <a:buChar char="ü"/>
          </a:pPr>
          <a:r>
            <a:rPr lang="en-US" sz="1800" b="0" dirty="0" err="1">
              <a:latin typeface="Calibri" panose="020F0502020204030204" pitchFamily="34" charset="0"/>
              <a:cs typeface="Calibri" panose="020F0502020204030204" pitchFamily="34" charset="0"/>
            </a:rPr>
            <a:t>aiuta</a:t>
          </a:r>
          <a:r>
            <a:rPr lang="en-US" sz="1800" b="0" dirty="0">
              <a:latin typeface="Calibri" panose="020F0502020204030204" pitchFamily="34" charset="0"/>
              <a:cs typeface="Calibri" panose="020F0502020204030204" pitchFamily="34" charset="0"/>
            </a:rPr>
            <a:t> le/</a:t>
          </a:r>
          <a:r>
            <a:rPr lang="en-US" sz="1800" b="0" dirty="0" err="1">
              <a:latin typeface="Calibri" panose="020F0502020204030204" pitchFamily="34" charset="0"/>
              <a:cs typeface="Calibri" panose="020F0502020204030204" pitchFamily="34" charset="0"/>
            </a:rPr>
            <a:t>i</a:t>
          </a:r>
          <a:r>
            <a:rPr lang="en-US" sz="1800" b="0" dirty="0">
              <a:latin typeface="Calibri" panose="020F0502020204030204" pitchFamily="34" charset="0"/>
              <a:cs typeface="Calibri" panose="020F0502020204030204" pitchFamily="34" charset="0"/>
            </a:rPr>
            <a:t> tutor </a:t>
          </a:r>
          <a:r>
            <a:rPr lang="en-US" sz="1800" b="0" dirty="0" err="1">
              <a:latin typeface="Calibri" panose="020F0502020204030204" pitchFamily="34" charset="0"/>
              <a:cs typeface="Calibri" panose="020F0502020204030204" pitchFamily="34" charset="0"/>
            </a:rPr>
            <a:t>nel</a:t>
          </a:r>
          <a:r>
            <a:rPr lang="en-US" sz="1800" b="0" dirty="0">
              <a:latin typeface="Calibri" panose="020F0502020204030204" pitchFamily="34" charset="0"/>
              <a:cs typeface="Calibri" panose="020F0502020204030204" pitchFamily="34" charset="0"/>
            </a:rPr>
            <a:t> </a:t>
          </a:r>
          <a:r>
            <a:rPr lang="en-US" sz="1800" b="0" dirty="0" err="1">
              <a:latin typeface="Calibri" panose="020F0502020204030204" pitchFamily="34" charset="0"/>
              <a:cs typeface="Calibri" panose="020F0502020204030204" pitchFamily="34" charset="0"/>
            </a:rPr>
            <a:t>loro</a:t>
          </a:r>
          <a:r>
            <a:rPr lang="en-US" sz="1800" b="0" dirty="0">
              <a:latin typeface="Calibri" panose="020F0502020204030204" pitchFamily="34" charset="0"/>
              <a:cs typeface="Calibri" panose="020F0502020204030204" pitchFamily="34" charset="0"/>
            </a:rPr>
            <a:t> </a:t>
          </a:r>
          <a:r>
            <a:rPr lang="en-US" sz="1800" b="0" dirty="0" err="1">
              <a:latin typeface="Calibri" panose="020F0502020204030204" pitchFamily="34" charset="0"/>
              <a:cs typeface="Calibri" panose="020F0502020204030204" pitchFamily="34" charset="0"/>
            </a:rPr>
            <a:t>processo</a:t>
          </a:r>
          <a:r>
            <a:rPr lang="en-US" sz="1800" b="0" dirty="0">
              <a:latin typeface="Calibri" panose="020F0502020204030204" pitchFamily="34" charset="0"/>
              <a:cs typeface="Calibri" panose="020F0502020204030204" pitchFamily="34" charset="0"/>
            </a:rPr>
            <a:t> di </a:t>
          </a:r>
          <a:r>
            <a:rPr lang="en-US" sz="1800" b="0" dirty="0" err="1">
              <a:latin typeface="Calibri" panose="020F0502020204030204" pitchFamily="34" charset="0"/>
              <a:cs typeface="Calibri" panose="020F0502020204030204" pitchFamily="34" charset="0"/>
            </a:rPr>
            <a:t>apprendimento</a:t>
          </a:r>
          <a:endParaRPr lang="en-US" sz="1800" b="0" dirty="0">
            <a:latin typeface="Calibri" panose="020F0502020204030204" pitchFamily="34" charset="0"/>
            <a:cs typeface="Calibri" panose="020F0502020204030204" pitchFamily="34" charset="0"/>
          </a:endParaRPr>
        </a:p>
      </dgm:t>
    </dgm:pt>
    <dgm:pt modelId="{B583D209-FDF6-C045-88DC-76D35B737864}" type="parTrans" cxnId="{5C2085C6-1DBE-AD41-A639-A74414818D37}">
      <dgm:prSet/>
      <dgm:spPr/>
      <dgm:t>
        <a:bodyPr/>
        <a:lstStyle/>
        <a:p>
          <a:endParaRPr lang="it-IT"/>
        </a:p>
      </dgm:t>
    </dgm:pt>
    <dgm:pt modelId="{11D148BA-308C-084D-822C-82CF16430AC0}" type="sibTrans" cxnId="{5C2085C6-1DBE-AD41-A639-A74414818D37}">
      <dgm:prSet/>
      <dgm:spPr/>
      <dgm:t>
        <a:bodyPr/>
        <a:lstStyle/>
        <a:p>
          <a:endParaRPr lang="it-IT"/>
        </a:p>
      </dgm:t>
    </dgm:pt>
    <dgm:pt modelId="{54F3B827-72E5-5E47-B5AA-887285747B9B}" type="pres">
      <dgm:prSet presAssocID="{013506E8-CDB9-1B46-9E7C-52614415C0F4}" presName="linear" presStyleCnt="0">
        <dgm:presLayoutVars>
          <dgm:dir/>
          <dgm:animLvl val="lvl"/>
          <dgm:resizeHandles val="exact"/>
        </dgm:presLayoutVars>
      </dgm:prSet>
      <dgm:spPr/>
    </dgm:pt>
    <dgm:pt modelId="{D69AEB1A-E260-A245-A6F4-C99612322BFE}" type="pres">
      <dgm:prSet presAssocID="{9F3C89D4-EFDF-1144-A045-83DA460EE53B}" presName="parentLin" presStyleCnt="0"/>
      <dgm:spPr/>
    </dgm:pt>
    <dgm:pt modelId="{BE992E00-BA12-AE49-9D65-08A4B1FF2EE4}" type="pres">
      <dgm:prSet presAssocID="{9F3C89D4-EFDF-1144-A045-83DA460EE53B}" presName="parentLeftMargin" presStyleLbl="node1" presStyleIdx="0" presStyleCnt="1"/>
      <dgm:spPr/>
    </dgm:pt>
    <dgm:pt modelId="{A98034BB-AC93-D44A-B14F-3F94FF4CBE7C}" type="pres">
      <dgm:prSet presAssocID="{9F3C89D4-EFDF-1144-A045-83DA460EE53B}" presName="parentText" presStyleLbl="node1" presStyleIdx="0" presStyleCnt="1" custScaleX="103290" custScaleY="27958" custLinFactNeighborX="8004" custLinFactNeighborY="-8133">
        <dgm:presLayoutVars>
          <dgm:chMax val="0"/>
          <dgm:bulletEnabled val="1"/>
        </dgm:presLayoutVars>
      </dgm:prSet>
      <dgm:spPr/>
    </dgm:pt>
    <dgm:pt modelId="{2B1ECDC0-81F7-9246-BC0F-2148DE3A1AC4}" type="pres">
      <dgm:prSet presAssocID="{9F3C89D4-EFDF-1144-A045-83DA460EE53B}" presName="negativeSpace" presStyleCnt="0"/>
      <dgm:spPr/>
    </dgm:pt>
    <dgm:pt modelId="{30FBD46A-D627-2A46-97B5-80B96362F0E2}" type="pres">
      <dgm:prSet presAssocID="{9F3C89D4-EFDF-1144-A045-83DA460EE53B}" presName="childText" presStyleLbl="conFgAcc1" presStyleIdx="0" presStyleCnt="1" custScaleY="70527" custLinFactNeighborX="-5509" custLinFactNeighborY="56331">
        <dgm:presLayoutVars>
          <dgm:bulletEnabled val="1"/>
        </dgm:presLayoutVars>
      </dgm:prSet>
      <dgm:spPr/>
    </dgm:pt>
  </dgm:ptLst>
  <dgm:cxnLst>
    <dgm:cxn modelId="{052CB903-20EE-8D4A-B0F1-25B99E80CA66}" type="presOf" srcId="{69BCB9F3-48B5-4249-8470-F03F06891943}" destId="{30FBD46A-D627-2A46-97B5-80B96362F0E2}" srcOrd="0" destOrd="1" presId="urn:microsoft.com/office/officeart/2005/8/layout/list1"/>
    <dgm:cxn modelId="{49B56607-882C-FC49-B712-2A5438E49762}" srcId="{013506E8-CDB9-1B46-9E7C-52614415C0F4}" destId="{9F3C89D4-EFDF-1144-A045-83DA460EE53B}" srcOrd="0" destOrd="0" parTransId="{6C8AB8D0-9701-5840-BAA5-9B260FAF27ED}" sibTransId="{494001CC-42A6-3B42-B504-B914ADED61EC}"/>
    <dgm:cxn modelId="{6D76F615-BEBA-0F4E-B067-94D8297306CC}" type="presOf" srcId="{09DB0BD7-EE7A-C04B-93F6-3CE4F187394C}" destId="{30FBD46A-D627-2A46-97B5-80B96362F0E2}" srcOrd="0" destOrd="3" presId="urn:microsoft.com/office/officeart/2005/8/layout/list1"/>
    <dgm:cxn modelId="{05121C34-A9E3-1846-B7EF-D2DC1A7C1B4F}" type="presOf" srcId="{A6036F4F-0A4A-C043-8681-09476547918D}" destId="{30FBD46A-D627-2A46-97B5-80B96362F0E2}" srcOrd="0" destOrd="2" presId="urn:microsoft.com/office/officeart/2005/8/layout/list1"/>
    <dgm:cxn modelId="{CA824649-5420-E24C-8367-FCE99D9E2F6C}" type="presOf" srcId="{9F3C89D4-EFDF-1144-A045-83DA460EE53B}" destId="{A98034BB-AC93-D44A-B14F-3F94FF4CBE7C}" srcOrd="1" destOrd="0" presId="urn:microsoft.com/office/officeart/2005/8/layout/list1"/>
    <dgm:cxn modelId="{734AFC65-94F0-AB40-9EAA-7C151C8A556E}" type="presOf" srcId="{FD75A2D8-6E36-B041-B3E5-BD4C3F5B011B}" destId="{30FBD46A-D627-2A46-97B5-80B96362F0E2}" srcOrd="0" destOrd="0" presId="urn:microsoft.com/office/officeart/2005/8/layout/list1"/>
    <dgm:cxn modelId="{ECA8466C-3829-2A4C-A63C-81E604EDAA32}" srcId="{9F3C89D4-EFDF-1144-A045-83DA460EE53B}" destId="{FD75A2D8-6E36-B041-B3E5-BD4C3F5B011B}" srcOrd="0" destOrd="0" parTransId="{F2D1C459-4259-3848-A333-17CB1A281426}" sibTransId="{C3890D32-7116-064B-B041-7057D0786097}"/>
    <dgm:cxn modelId="{2A83D26E-0B47-B94C-BC31-BF237BAAF45C}" type="presOf" srcId="{9F3C89D4-EFDF-1144-A045-83DA460EE53B}" destId="{BE992E00-BA12-AE49-9D65-08A4B1FF2EE4}" srcOrd="0" destOrd="0" presId="urn:microsoft.com/office/officeart/2005/8/layout/list1"/>
    <dgm:cxn modelId="{A8B326BF-1630-C44A-B973-860CCB6A0CBF}" type="presOf" srcId="{013506E8-CDB9-1B46-9E7C-52614415C0F4}" destId="{54F3B827-72E5-5E47-B5AA-887285747B9B}" srcOrd="0" destOrd="0" presId="urn:microsoft.com/office/officeart/2005/8/layout/list1"/>
    <dgm:cxn modelId="{5C2085C6-1DBE-AD41-A639-A74414818D37}" srcId="{FD75A2D8-6E36-B041-B3E5-BD4C3F5B011B}" destId="{A6036F4F-0A4A-C043-8681-09476547918D}" srcOrd="1" destOrd="0" parTransId="{B583D209-FDF6-C045-88DC-76D35B737864}" sibTransId="{11D148BA-308C-084D-822C-82CF16430AC0}"/>
    <dgm:cxn modelId="{00C2F9EE-4B66-A245-A1EC-BB5114683085}" srcId="{FD75A2D8-6E36-B041-B3E5-BD4C3F5B011B}" destId="{69BCB9F3-48B5-4249-8470-F03F06891943}" srcOrd="0" destOrd="0" parTransId="{A129081E-384E-2C43-863A-32A2456CA5AB}" sibTransId="{1995592B-E658-BC43-A6B0-1EA55A59C022}"/>
    <dgm:cxn modelId="{90E8DCF9-F777-4B4E-B78A-AC6F0160D249}" srcId="{9F3C89D4-EFDF-1144-A045-83DA460EE53B}" destId="{09DB0BD7-EE7A-C04B-93F6-3CE4F187394C}" srcOrd="1" destOrd="0" parTransId="{B1D9F956-A12D-6045-8AA3-1769481F5C2B}" sibTransId="{5AC2B47F-520F-F149-A1E7-AF189FB01C0B}"/>
    <dgm:cxn modelId="{F666A9A2-F450-B546-8B7F-AE7210900E29}" type="presParOf" srcId="{54F3B827-72E5-5E47-B5AA-887285747B9B}" destId="{D69AEB1A-E260-A245-A6F4-C99612322BFE}" srcOrd="0" destOrd="0" presId="urn:microsoft.com/office/officeart/2005/8/layout/list1"/>
    <dgm:cxn modelId="{78E373BF-C299-9F4A-8809-A5A0F4705355}" type="presParOf" srcId="{D69AEB1A-E260-A245-A6F4-C99612322BFE}" destId="{BE992E00-BA12-AE49-9D65-08A4B1FF2EE4}" srcOrd="0" destOrd="0" presId="urn:microsoft.com/office/officeart/2005/8/layout/list1"/>
    <dgm:cxn modelId="{E1D86F5E-8EA6-8843-84CB-29227A0249E9}" type="presParOf" srcId="{D69AEB1A-E260-A245-A6F4-C99612322BFE}" destId="{A98034BB-AC93-D44A-B14F-3F94FF4CBE7C}" srcOrd="1" destOrd="0" presId="urn:microsoft.com/office/officeart/2005/8/layout/list1"/>
    <dgm:cxn modelId="{E1D65C1E-ACD5-0D49-B60F-7F95B160AD37}" type="presParOf" srcId="{54F3B827-72E5-5E47-B5AA-887285747B9B}" destId="{2B1ECDC0-81F7-9246-BC0F-2148DE3A1AC4}" srcOrd="1" destOrd="0" presId="urn:microsoft.com/office/officeart/2005/8/layout/list1"/>
    <dgm:cxn modelId="{65BBD689-C43A-734B-A219-0ED0AF8265FF}" type="presParOf" srcId="{54F3B827-72E5-5E47-B5AA-887285747B9B}" destId="{30FBD46A-D627-2A46-97B5-80B96362F0E2}"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69E4D-42B7-074A-8FA9-007322F31DB6}">
      <dsp:nvSpPr>
        <dsp:cNvPr id="0" name=""/>
        <dsp:cNvSpPr/>
      </dsp:nvSpPr>
      <dsp:spPr>
        <a:xfrm>
          <a:off x="8940784" y="2386214"/>
          <a:ext cx="91440" cy="646238"/>
        </a:xfrm>
        <a:custGeom>
          <a:avLst/>
          <a:gdLst/>
          <a:ahLst/>
          <a:cxnLst/>
          <a:rect l="0" t="0" r="0" b="0"/>
          <a:pathLst>
            <a:path>
              <a:moveTo>
                <a:pt x="45720" y="0"/>
              </a:moveTo>
              <a:lnTo>
                <a:pt x="45720" y="646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7DADF-CBF5-4247-9AEC-67A25DC8C34F}">
      <dsp:nvSpPr>
        <dsp:cNvPr id="0" name=""/>
        <dsp:cNvSpPr/>
      </dsp:nvSpPr>
      <dsp:spPr>
        <a:xfrm>
          <a:off x="5217217" y="2386214"/>
          <a:ext cx="91440" cy="646238"/>
        </a:xfrm>
        <a:custGeom>
          <a:avLst/>
          <a:gdLst/>
          <a:ahLst/>
          <a:cxnLst/>
          <a:rect l="0" t="0" r="0" b="0"/>
          <a:pathLst>
            <a:path>
              <a:moveTo>
                <a:pt x="45720" y="0"/>
              </a:moveTo>
              <a:lnTo>
                <a:pt x="45720" y="646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4CF82-FA23-DA41-96ED-E7BA2C75E67C}">
      <dsp:nvSpPr>
        <dsp:cNvPr id="0" name=""/>
        <dsp:cNvSpPr/>
      </dsp:nvSpPr>
      <dsp:spPr>
        <a:xfrm>
          <a:off x="1493650" y="2386214"/>
          <a:ext cx="91440" cy="646238"/>
        </a:xfrm>
        <a:custGeom>
          <a:avLst/>
          <a:gdLst/>
          <a:ahLst/>
          <a:cxnLst/>
          <a:rect l="0" t="0" r="0" b="0"/>
          <a:pathLst>
            <a:path>
              <a:moveTo>
                <a:pt x="45720" y="0"/>
              </a:moveTo>
              <a:lnTo>
                <a:pt x="45720" y="646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4BF82A-0D68-E34F-872D-6BD2E88013FD}">
      <dsp:nvSpPr>
        <dsp:cNvPr id="0" name=""/>
        <dsp:cNvSpPr/>
      </dsp:nvSpPr>
      <dsp:spPr>
        <a:xfrm>
          <a:off x="706" y="847550"/>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it-IT" sz="1800" kern="1200" dirty="0"/>
            <a:t>Fixing the </a:t>
          </a:r>
          <a:r>
            <a:rPr lang="it-IT" sz="1800" kern="1200" dirty="0" err="1"/>
            <a:t>number</a:t>
          </a:r>
          <a:r>
            <a:rPr lang="it-IT" sz="1800" kern="1200" dirty="0"/>
            <a:t> </a:t>
          </a:r>
        </a:p>
        <a:p>
          <a:pPr marL="0" lvl="0" indent="0" algn="ctr" defTabSz="800100" rtl="0">
            <a:lnSpc>
              <a:spcPct val="90000"/>
            </a:lnSpc>
            <a:spcBef>
              <a:spcPct val="0"/>
            </a:spcBef>
            <a:spcAft>
              <a:spcPct val="35000"/>
            </a:spcAft>
            <a:buNone/>
          </a:pPr>
          <a:r>
            <a:rPr lang="it-IT" sz="1800" u="sng" kern="1200" dirty="0"/>
            <a:t>individuale</a:t>
          </a:r>
        </a:p>
      </dsp:txBody>
      <dsp:txXfrm>
        <a:off x="706" y="847550"/>
        <a:ext cx="3077327" cy="1538663"/>
      </dsp:txXfrm>
    </dsp:sp>
    <dsp:sp modelId="{CD0D15BC-78D5-0541-BB5F-2EC600421D5A}">
      <dsp:nvSpPr>
        <dsp:cNvPr id="0" name=""/>
        <dsp:cNvSpPr/>
      </dsp:nvSpPr>
      <dsp:spPr>
        <a:xfrm>
          <a:off x="706" y="3032452"/>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it-IT" sz="1800" kern="1200" dirty="0">
              <a:effectLst/>
              <a:latin typeface="Calibri" panose="020F0502020204030204" pitchFamily="34" charset="0"/>
            </a:rPr>
            <a:t>attivare politiche per conoscere e accrescere i numeri delle donne nelle carriere accademiche e della ricerca </a:t>
          </a:r>
        </a:p>
        <a:p>
          <a:pPr marL="0" lvl="0" indent="0" algn="ctr" defTabSz="800100">
            <a:lnSpc>
              <a:spcPct val="90000"/>
            </a:lnSpc>
            <a:spcBef>
              <a:spcPct val="0"/>
            </a:spcBef>
            <a:spcAft>
              <a:spcPct val="35000"/>
            </a:spcAft>
            <a:buNone/>
          </a:pPr>
          <a:r>
            <a:rPr lang="it-IT" sz="1800" kern="1200" dirty="0">
              <a:effectLst/>
              <a:latin typeface="Calibri" panose="020F0502020204030204" pitchFamily="34" charset="0"/>
            </a:rPr>
            <a:t>(inclusi i ruoli apicali )</a:t>
          </a:r>
          <a:endParaRPr lang="it-IT" sz="1800" kern="1200" dirty="0"/>
        </a:p>
      </dsp:txBody>
      <dsp:txXfrm>
        <a:off x="706" y="3032452"/>
        <a:ext cx="3077327" cy="1538663"/>
      </dsp:txXfrm>
    </dsp:sp>
    <dsp:sp modelId="{B2B981D2-8BF6-114F-9D37-D3540FFE05F6}">
      <dsp:nvSpPr>
        <dsp:cNvPr id="0" name=""/>
        <dsp:cNvSpPr/>
      </dsp:nvSpPr>
      <dsp:spPr>
        <a:xfrm>
          <a:off x="3724273" y="847550"/>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it-IT" sz="1800" kern="1200" dirty="0"/>
            <a:t>Fixing the institution </a:t>
          </a:r>
        </a:p>
        <a:p>
          <a:pPr marL="0" lvl="0" indent="0" algn="ctr" defTabSz="800100" rtl="0">
            <a:lnSpc>
              <a:spcPct val="90000"/>
            </a:lnSpc>
            <a:spcBef>
              <a:spcPct val="0"/>
            </a:spcBef>
            <a:spcAft>
              <a:spcPct val="35000"/>
            </a:spcAft>
            <a:buNone/>
          </a:pPr>
          <a:r>
            <a:rPr lang="it-IT" sz="1800" u="sng" kern="1200" dirty="0"/>
            <a:t>strutturale</a:t>
          </a:r>
        </a:p>
      </dsp:txBody>
      <dsp:txXfrm>
        <a:off x="3724273" y="847550"/>
        <a:ext cx="3077327" cy="1538663"/>
      </dsp:txXfrm>
    </dsp:sp>
    <dsp:sp modelId="{DFCF8345-82B6-9941-B315-330228170B8A}">
      <dsp:nvSpPr>
        <dsp:cNvPr id="0" name=""/>
        <dsp:cNvSpPr/>
      </dsp:nvSpPr>
      <dsp:spPr>
        <a:xfrm>
          <a:off x="3724273" y="3032452"/>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effectLst/>
              <a:latin typeface="Calibri" panose="020F0502020204030204" pitchFamily="34" charset="0"/>
            </a:rPr>
            <a:t>dotare le istituzioni accademiche di norme, codici, regolamenti, organismi per combattere la discriminazione di genere</a:t>
          </a:r>
          <a:endParaRPr lang="it-IT" sz="1800" kern="1200" dirty="0"/>
        </a:p>
      </dsp:txBody>
      <dsp:txXfrm>
        <a:off x="3724273" y="3032452"/>
        <a:ext cx="3077327" cy="1538663"/>
      </dsp:txXfrm>
    </dsp:sp>
    <dsp:sp modelId="{7D46298E-FDF4-0E45-AF14-EA1A41643008}">
      <dsp:nvSpPr>
        <dsp:cNvPr id="0" name=""/>
        <dsp:cNvSpPr/>
      </dsp:nvSpPr>
      <dsp:spPr>
        <a:xfrm>
          <a:off x="7447840" y="847550"/>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Fixing the knowledge</a:t>
          </a:r>
        </a:p>
        <a:p>
          <a:pPr marL="0" lvl="0" indent="0" algn="ctr" defTabSz="800100">
            <a:lnSpc>
              <a:spcPct val="90000"/>
            </a:lnSpc>
            <a:spcBef>
              <a:spcPct val="0"/>
            </a:spcBef>
            <a:spcAft>
              <a:spcPct val="35000"/>
            </a:spcAft>
            <a:buNone/>
          </a:pPr>
          <a:r>
            <a:rPr lang="it-IT" sz="1800" u="sng" kern="1200" dirty="0"/>
            <a:t>culturale</a:t>
          </a:r>
        </a:p>
      </dsp:txBody>
      <dsp:txXfrm>
        <a:off x="7447840" y="847550"/>
        <a:ext cx="3077327" cy="1538663"/>
      </dsp:txXfrm>
    </dsp:sp>
    <dsp:sp modelId="{09356540-E1B4-CA4A-9359-EF2F68AB6A03}">
      <dsp:nvSpPr>
        <dsp:cNvPr id="0" name=""/>
        <dsp:cNvSpPr/>
      </dsp:nvSpPr>
      <dsp:spPr>
        <a:xfrm>
          <a:off x="7447840" y="3032452"/>
          <a:ext cx="3077327" cy="1538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effectLst/>
              <a:latin typeface="Calibri" panose="020F0502020204030204" pitchFamily="34" charset="0"/>
            </a:rPr>
            <a:t>promuovere azioni di sensibilizzazione sulla cultura di genere e aprire la ricerca scientifica a una prospettiva di genere </a:t>
          </a:r>
          <a:endParaRPr lang="it-IT" sz="1800" kern="1200" dirty="0"/>
        </a:p>
      </dsp:txBody>
      <dsp:txXfrm>
        <a:off x="7447840" y="3032452"/>
        <a:ext cx="3077327" cy="1538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D0450-D96A-4842-BB6D-90F192833BB3}">
      <dsp:nvSpPr>
        <dsp:cNvPr id="0" name=""/>
        <dsp:cNvSpPr/>
      </dsp:nvSpPr>
      <dsp:spPr>
        <a:xfrm>
          <a:off x="0" y="0"/>
          <a:ext cx="5963767" cy="2669065"/>
        </a:xfrm>
        <a:prstGeom prst="roundRect">
          <a:avLst>
            <a:gd name="adj" fmla="val 8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1647777" numCol="1" spcCol="1270" anchor="t" anchorCtr="0">
          <a:noAutofit/>
        </a:bodyPr>
        <a:lstStyle/>
        <a:p>
          <a:pPr marL="0" lvl="0" indent="0" algn="l" defTabSz="977900">
            <a:lnSpc>
              <a:spcPct val="90000"/>
            </a:lnSpc>
            <a:spcBef>
              <a:spcPct val="0"/>
            </a:spcBef>
            <a:spcAft>
              <a:spcPct val="35000"/>
            </a:spcAft>
            <a:buNone/>
          </a:pPr>
          <a:r>
            <a:rPr lang="it-IT" sz="2200" b="1" kern="1200" dirty="0">
              <a:effectLst/>
              <a:latin typeface="Calibri" panose="020F0502020204030204" pitchFamily="34" charset="0"/>
              <a:ea typeface="Times New Roman" panose="02020603050405020304" pitchFamily="18" charset="0"/>
              <a:cs typeface="Calibri" panose="020F0502020204030204" pitchFamily="34" charset="0"/>
            </a:rPr>
            <a:t>Scopo</a:t>
          </a:r>
          <a:r>
            <a:rPr lang="it-IT" sz="2200" kern="1200" dirty="0">
              <a:effectLst/>
              <a:latin typeface="Calibri" panose="020F0502020204030204" pitchFamily="34" charset="0"/>
              <a:ea typeface="Times New Roman" panose="02020603050405020304" pitchFamily="18" charset="0"/>
              <a:cs typeface="Calibri" panose="020F0502020204030204" pitchFamily="34" charset="0"/>
            </a:rPr>
            <a:t>: individuare e destrutturare, </a:t>
          </a:r>
          <a:r>
            <a:rPr lang="it-IT" sz="2200" i="1" kern="1200" dirty="0">
              <a:effectLst/>
              <a:latin typeface="Calibri" panose="020F0502020204030204" pitchFamily="34" charset="0"/>
              <a:ea typeface="Times New Roman" panose="02020603050405020304" pitchFamily="18" charset="0"/>
              <a:cs typeface="Calibri" panose="020F0502020204030204" pitchFamily="34" charset="0"/>
            </a:rPr>
            <a:t>attraverso un lavoro tra pari e </a:t>
          </a:r>
          <a:r>
            <a:rPr lang="it-IT" sz="2200" i="1" kern="1200" dirty="0">
              <a:latin typeface="Calibri" panose="020F0502020204030204" pitchFamily="34" charset="0"/>
              <a:ea typeface="Times New Roman" panose="02020603050405020304" pitchFamily="18" charset="0"/>
              <a:cs typeface="Calibri" panose="020F0502020204030204" pitchFamily="34" charset="0"/>
            </a:rPr>
            <a:t>una riflessione sulla lingua, </a:t>
          </a:r>
          <a:r>
            <a:rPr lang="it-IT" sz="2200" kern="1200" dirty="0">
              <a:effectLst/>
              <a:latin typeface="Calibri" panose="020F0502020204030204" pitchFamily="34" charset="0"/>
              <a:ea typeface="Times New Roman" panose="02020603050405020304" pitchFamily="18" charset="0"/>
              <a:cs typeface="Calibri" panose="020F0502020204030204" pitchFamily="34" charset="0"/>
            </a:rPr>
            <a:t>gli stereotipi di genere e i modelli di ruolo che condizionano, sia  consapevolmente sia anche inconsapevolmente, l’immagine di sé e degli altri, i comportamenti quotidiani, le relazioni interpersonali, </a:t>
          </a:r>
          <a:r>
            <a:rPr lang="it-IT" sz="2200" b="0" i="0" u="none" kern="1200" dirty="0"/>
            <a:t>le scelte formative e le proiezioni lavorative delle persone.</a:t>
          </a:r>
        </a:p>
        <a:p>
          <a:pPr marL="0" lvl="0" indent="0" algn="l" defTabSz="977900">
            <a:lnSpc>
              <a:spcPct val="90000"/>
            </a:lnSpc>
            <a:spcBef>
              <a:spcPct val="0"/>
            </a:spcBef>
            <a:spcAft>
              <a:spcPct val="35000"/>
            </a:spcAft>
            <a:buNone/>
          </a:pPr>
          <a:endParaRPr lang="it-IT" sz="2200" b="0" i="0" u="none" kern="1200" dirty="0"/>
        </a:p>
        <a:p>
          <a:pPr marL="0" lvl="0" indent="0" algn="l" defTabSz="977900">
            <a:lnSpc>
              <a:spcPct val="90000"/>
            </a:lnSpc>
            <a:spcBef>
              <a:spcPct val="0"/>
            </a:spcBef>
            <a:spcAft>
              <a:spcPct val="35000"/>
            </a:spcAft>
            <a:buNone/>
          </a:pPr>
          <a:endParaRPr lang="en-US" sz="2200" kern="1200" dirty="0">
            <a:effectLst/>
            <a:latin typeface="Calibri" panose="020F0502020204030204" pitchFamily="34" charset="0"/>
            <a:cs typeface="Calibri" panose="020F0502020204030204" pitchFamily="34" charset="0"/>
          </a:endParaRPr>
        </a:p>
      </dsp:txBody>
      <dsp:txXfrm>
        <a:off x="66448" y="66448"/>
        <a:ext cx="5830871" cy="25361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D0450-D96A-4842-BB6D-90F192833BB3}">
      <dsp:nvSpPr>
        <dsp:cNvPr id="0" name=""/>
        <dsp:cNvSpPr/>
      </dsp:nvSpPr>
      <dsp:spPr>
        <a:xfrm>
          <a:off x="0" y="0"/>
          <a:ext cx="5277890" cy="4170713"/>
        </a:xfrm>
        <a:prstGeom prst="roundRect">
          <a:avLst>
            <a:gd name="adj" fmla="val 8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2574836" numCol="1" spcCol="1270" anchor="t" anchorCtr="0">
          <a:noAutofit/>
        </a:bodyPr>
        <a:lstStyle/>
        <a:p>
          <a:pPr marL="0" lvl="0" indent="0" algn="l" defTabSz="800100">
            <a:lnSpc>
              <a:spcPct val="90000"/>
            </a:lnSpc>
            <a:spcBef>
              <a:spcPct val="0"/>
            </a:spcBef>
            <a:spcAft>
              <a:spcPct val="35000"/>
            </a:spcAft>
            <a:buNone/>
          </a:pPr>
          <a:r>
            <a:rPr lang="it-IT" sz="1800" b="0" i="0" u="none" kern="1200" dirty="0"/>
            <a:t>Ogni carta del gioco è una parola. Si gioca con le parole per acquisirne denotazioni e connotazioni prive di condizionamenti. </a:t>
          </a:r>
          <a:endParaRPr lang="en-US" sz="1800" kern="1200" dirty="0">
            <a:effectLst/>
            <a:latin typeface="Calibri" panose="020F0502020204030204" pitchFamily="34" charset="0"/>
            <a:cs typeface="Calibri" panose="020F0502020204030204" pitchFamily="34" charset="0"/>
          </a:endParaRPr>
        </a:p>
      </dsp:txBody>
      <dsp:txXfrm>
        <a:off x="103833" y="103833"/>
        <a:ext cx="5070224" cy="3963047"/>
      </dsp:txXfrm>
    </dsp:sp>
    <dsp:sp modelId="{5EA2B340-9AAA-2B40-88D5-BB8B4CE91B55}">
      <dsp:nvSpPr>
        <dsp:cNvPr id="0" name=""/>
        <dsp:cNvSpPr/>
      </dsp:nvSpPr>
      <dsp:spPr>
        <a:xfrm>
          <a:off x="81991" y="1376648"/>
          <a:ext cx="1652561" cy="2846987"/>
        </a:xfrm>
        <a:prstGeom prst="roundRect">
          <a:avLst>
            <a:gd name="adj" fmla="val 105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u="none" strike="noStrike" kern="1200" dirty="0">
              <a:solidFill>
                <a:srgbClr val="000000"/>
              </a:solidFill>
              <a:effectLst/>
              <a:latin typeface="Calibri" panose="020F0502020204030204" pitchFamily="34" charset="0"/>
            </a:rPr>
            <a:t>Far emergere gli stereotipi che, nell’uso comune e/o nella percezione individuale, sono associati alle parole</a:t>
          </a:r>
          <a:endParaRPr lang="en-US" sz="1800" kern="1200" dirty="0">
            <a:effectLst/>
            <a:latin typeface="Calibri" panose="020F0502020204030204" pitchFamily="34" charset="0"/>
            <a:cs typeface="Calibri" panose="020F0502020204030204" pitchFamily="34" charset="0"/>
          </a:endParaRPr>
        </a:p>
      </dsp:txBody>
      <dsp:txXfrm>
        <a:off x="132813" y="1427470"/>
        <a:ext cx="1550917" cy="2745343"/>
      </dsp:txXfrm>
    </dsp:sp>
    <dsp:sp modelId="{98C7654E-7CD6-C34A-AF9A-BF530BCD904F}">
      <dsp:nvSpPr>
        <dsp:cNvPr id="0" name=""/>
        <dsp:cNvSpPr/>
      </dsp:nvSpPr>
      <dsp:spPr>
        <a:xfrm>
          <a:off x="1744451" y="1369553"/>
          <a:ext cx="1652561" cy="2849051"/>
        </a:xfrm>
        <a:prstGeom prst="roundRect">
          <a:avLst>
            <a:gd name="adj" fmla="val 105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u="none" strike="noStrike" kern="1200" dirty="0">
              <a:solidFill>
                <a:srgbClr val="000000"/>
              </a:solidFill>
              <a:effectLst/>
              <a:latin typeface="Calibri" panose="020F0502020204030204" pitchFamily="34" charset="0"/>
            </a:rPr>
            <a:t>Promuovere lo sviluppo di una narrazione alternativa della realtà libera da stereotipi, soprattutto di genere </a:t>
          </a:r>
          <a:endParaRPr lang="en-US" sz="1800" kern="1200" dirty="0">
            <a:effectLst/>
            <a:latin typeface="Calibri" panose="020F0502020204030204" pitchFamily="34" charset="0"/>
            <a:cs typeface="Calibri" panose="020F0502020204030204" pitchFamily="34" charset="0"/>
          </a:endParaRPr>
        </a:p>
      </dsp:txBody>
      <dsp:txXfrm>
        <a:off x="1795273" y="1420375"/>
        <a:ext cx="1550917" cy="2747407"/>
      </dsp:txXfrm>
    </dsp:sp>
    <dsp:sp modelId="{1AB3F574-1C3D-A94F-88CA-D26E511339E7}">
      <dsp:nvSpPr>
        <dsp:cNvPr id="0" name=""/>
        <dsp:cNvSpPr/>
      </dsp:nvSpPr>
      <dsp:spPr>
        <a:xfrm>
          <a:off x="3411918" y="1390705"/>
          <a:ext cx="1652561" cy="2849051"/>
        </a:xfrm>
        <a:prstGeom prst="roundRect">
          <a:avLst>
            <a:gd name="adj" fmla="val 105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effectLst/>
              <a:latin typeface="Calibri" panose="020F0502020204030204" pitchFamily="34" charset="0"/>
              <a:cs typeface="Calibri" panose="020F0502020204030204" pitchFamily="34" charset="0"/>
            </a:rPr>
            <a:t>Enfatizzare</a:t>
          </a:r>
          <a:r>
            <a:rPr lang="en-US" sz="1800" kern="1200" dirty="0">
              <a:effectLst/>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l’importanza</a:t>
          </a:r>
          <a:r>
            <a:rPr lang="en-US" sz="1800" kern="1200" dirty="0">
              <a:latin typeface="Calibri" panose="020F0502020204030204" pitchFamily="34" charset="0"/>
              <a:cs typeface="Calibri" panose="020F0502020204030204" pitchFamily="34" charset="0"/>
            </a:rPr>
            <a:t> del </a:t>
          </a:r>
          <a:r>
            <a:rPr lang="en-US" sz="1800" kern="1200" dirty="0" err="1">
              <a:effectLst/>
              <a:latin typeface="Calibri" panose="020F0502020204030204" pitchFamily="34" charset="0"/>
              <a:cs typeface="Calibri" panose="020F0502020204030204" pitchFamily="34" charset="0"/>
            </a:rPr>
            <a:t>linguaggio</a:t>
          </a:r>
          <a:r>
            <a:rPr lang="en-US" sz="1800" kern="1200" dirty="0">
              <a:effectLst/>
              <a:latin typeface="Calibri" panose="020F0502020204030204" pitchFamily="34" charset="0"/>
              <a:cs typeface="Calibri" panose="020F0502020204030204" pitchFamily="34" charset="0"/>
            </a:rPr>
            <a:t> come </a:t>
          </a:r>
          <a:r>
            <a:rPr lang="en-US" sz="1800" kern="1200" dirty="0" err="1">
              <a:effectLst/>
              <a:latin typeface="Calibri" panose="020F0502020204030204" pitchFamily="34" charset="0"/>
              <a:cs typeface="Calibri" panose="020F0502020204030204" pitchFamily="34" charset="0"/>
            </a:rPr>
            <a:t>veicolo</a:t>
          </a:r>
          <a:r>
            <a:rPr lang="en-US" sz="1800" kern="1200" dirty="0">
              <a:effectLst/>
              <a:latin typeface="Calibri" panose="020F0502020204030204" pitchFamily="34" charset="0"/>
              <a:cs typeface="Calibri" panose="020F0502020204030204" pitchFamily="34" charset="0"/>
            </a:rPr>
            <a:t> di </a:t>
          </a:r>
          <a:r>
            <a:rPr lang="en-US" sz="1800" kern="1200" dirty="0" err="1">
              <a:effectLst/>
              <a:latin typeface="Calibri" panose="020F0502020204030204" pitchFamily="34" charset="0"/>
              <a:cs typeface="Calibri" panose="020F0502020204030204" pitchFamily="34" charset="0"/>
            </a:rPr>
            <a:t>valorizzazione</a:t>
          </a:r>
          <a:r>
            <a:rPr lang="en-US" sz="1800" kern="1200" dirty="0">
              <a:effectLst/>
              <a:latin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cs typeface="Calibri" panose="020F0502020204030204" pitchFamily="34" charset="0"/>
            </a:rPr>
            <a:t>delle</a:t>
          </a:r>
          <a:r>
            <a:rPr lang="en-US" sz="1800" kern="1200" dirty="0">
              <a:effectLst/>
              <a:latin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cs typeface="Calibri" panose="020F0502020204030204" pitchFamily="34" charset="0"/>
            </a:rPr>
            <a:t>differenze</a:t>
          </a:r>
          <a:endParaRPr lang="en-US" sz="1800" kern="1200" dirty="0">
            <a:effectLst/>
            <a:latin typeface="Calibri" panose="020F0502020204030204" pitchFamily="34" charset="0"/>
            <a:cs typeface="Calibri" panose="020F0502020204030204" pitchFamily="34" charset="0"/>
          </a:endParaRPr>
        </a:p>
      </dsp:txBody>
      <dsp:txXfrm>
        <a:off x="3462740" y="1441527"/>
        <a:ext cx="1550917" cy="2747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201C7-61F5-4242-9219-D6E1BF12082A}">
      <dsp:nvSpPr>
        <dsp:cNvPr id="0" name=""/>
        <dsp:cNvSpPr/>
      </dsp:nvSpPr>
      <dsp:spPr>
        <a:xfrm rot="5400000">
          <a:off x="6143437" y="-1316339"/>
          <a:ext cx="4290657" cy="6923342"/>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889000" rtl="0">
            <a:lnSpc>
              <a:spcPct val="90000"/>
            </a:lnSpc>
            <a:spcBef>
              <a:spcPct val="0"/>
            </a:spcBef>
            <a:spcAft>
              <a:spcPct val="15000"/>
            </a:spcAft>
            <a:buChar char="•"/>
          </a:pPr>
          <a:endParaRPr lang="it-IT" sz="2400" b="0" kern="1200" dirty="0"/>
        </a:p>
        <a:p>
          <a:pPr marL="228600" lvl="1" indent="0" algn="l" defTabSz="889000">
            <a:lnSpc>
              <a:spcPct val="90000"/>
            </a:lnSpc>
            <a:spcBef>
              <a:spcPct val="0"/>
            </a:spcBef>
            <a:spcAft>
              <a:spcPct val="15000"/>
            </a:spcAft>
            <a:buChar char="•"/>
          </a:pPr>
          <a:r>
            <a:rPr lang="it-IT" sz="2400" b="0" kern="1200" dirty="0"/>
            <a:t>aumentare la loro consapevolezza sulle questioni di genere per favorire una scelta del percorso di formazione libera  da stereotipi </a:t>
          </a:r>
        </a:p>
        <a:p>
          <a:pPr marL="228600" lvl="1" indent="0" algn="l" defTabSz="889000" rtl="0">
            <a:lnSpc>
              <a:spcPct val="90000"/>
            </a:lnSpc>
            <a:spcBef>
              <a:spcPct val="0"/>
            </a:spcBef>
            <a:spcAft>
              <a:spcPct val="15000"/>
            </a:spcAft>
            <a:buChar char="•"/>
          </a:pPr>
          <a:r>
            <a:rPr lang="it-IT" sz="2400" b="0" kern="1200" dirty="0"/>
            <a:t> fornire strumenti per imparare a conoscere e riconoscere i modelli di ruolo operanti nei loro contesti</a:t>
          </a:r>
        </a:p>
        <a:p>
          <a:pPr marL="228600" lvl="1" indent="0" algn="l" defTabSz="889000">
            <a:lnSpc>
              <a:spcPct val="90000"/>
            </a:lnSpc>
            <a:spcBef>
              <a:spcPct val="0"/>
            </a:spcBef>
            <a:spcAft>
              <a:spcPct val="15000"/>
            </a:spcAft>
            <a:buChar char="•"/>
          </a:pPr>
          <a:r>
            <a:rPr lang="en-GB" sz="2400" b="0" kern="1200" noProof="0" dirty="0"/>
            <a:t> </a:t>
          </a:r>
          <a:r>
            <a:rPr lang="en-GB" sz="2400" b="0" kern="1200" noProof="0" dirty="0" err="1"/>
            <a:t>creare</a:t>
          </a:r>
          <a:r>
            <a:rPr lang="en-GB" sz="2400" b="0" kern="1200" noProof="0" dirty="0"/>
            <a:t> uno </a:t>
          </a:r>
          <a:r>
            <a:rPr lang="en-GB" sz="2400" b="0" kern="1200" noProof="0" dirty="0" err="1"/>
            <a:t>spazio</a:t>
          </a:r>
          <a:r>
            <a:rPr lang="en-GB" sz="2400" b="0" kern="1200" noProof="0" dirty="0"/>
            <a:t> in cui </a:t>
          </a:r>
          <a:r>
            <a:rPr lang="en-GB" sz="2400" b="0" kern="1200" noProof="0" dirty="0" err="1"/>
            <a:t>possano</a:t>
          </a:r>
          <a:r>
            <a:rPr lang="en-GB" sz="2400" b="0" kern="1200" noProof="0" dirty="0"/>
            <a:t> </a:t>
          </a:r>
          <a:r>
            <a:rPr lang="en-GB" sz="2400" b="0" kern="1200" noProof="0" dirty="0" err="1"/>
            <a:t>reflettere</a:t>
          </a:r>
          <a:r>
            <a:rPr lang="en-GB" sz="2400" b="0" kern="1200" noProof="0" dirty="0"/>
            <a:t>, </a:t>
          </a:r>
          <a:r>
            <a:rPr lang="en-GB" sz="2400" b="0" kern="1200" noProof="0" dirty="0" err="1"/>
            <a:t>discutere</a:t>
          </a:r>
          <a:r>
            <a:rPr lang="en-GB" sz="2400" b="0" kern="1200" noProof="0" dirty="0"/>
            <a:t>, e “fare </a:t>
          </a:r>
          <a:r>
            <a:rPr lang="en-GB" sz="2400" b="0" kern="1200" noProof="0" dirty="0" err="1"/>
            <a:t>ricerca</a:t>
          </a:r>
          <a:r>
            <a:rPr lang="en-GB" sz="2400" b="0" kern="1200" noProof="0" dirty="0"/>
            <a:t>” </a:t>
          </a:r>
          <a:r>
            <a:rPr lang="en-GB" sz="2400" b="0" kern="1200" noProof="0" dirty="0" err="1"/>
            <a:t>sulle</a:t>
          </a:r>
          <a:r>
            <a:rPr lang="en-GB" sz="2400" b="0" kern="1200" noProof="0" dirty="0"/>
            <a:t> </a:t>
          </a:r>
          <a:r>
            <a:rPr lang="en-GB" sz="2400" b="0" kern="1200" noProof="0" dirty="0" err="1"/>
            <a:t>tematiche</a:t>
          </a:r>
          <a:r>
            <a:rPr lang="en-GB" sz="2400" b="0" kern="1200" noProof="0" dirty="0"/>
            <a:t>  e I </a:t>
          </a:r>
          <a:r>
            <a:rPr lang="en-GB" sz="2400" b="0" kern="1200" noProof="0" dirty="0" err="1"/>
            <a:t>ruoli</a:t>
          </a:r>
          <a:r>
            <a:rPr lang="en-GB" sz="2400" b="0" kern="1200" noProof="0" dirty="0"/>
            <a:t> di </a:t>
          </a:r>
          <a:r>
            <a:rPr lang="en-GB" sz="2400" b="0" kern="1200" noProof="0" dirty="0" err="1"/>
            <a:t>genere</a:t>
          </a:r>
          <a:endParaRPr lang="it-IT" sz="2400" b="0" kern="1200" dirty="0"/>
        </a:p>
        <a:p>
          <a:pPr marL="228600" lvl="1" indent="0" algn="l" defTabSz="889000">
            <a:lnSpc>
              <a:spcPct val="90000"/>
            </a:lnSpc>
            <a:spcBef>
              <a:spcPct val="0"/>
            </a:spcBef>
            <a:spcAft>
              <a:spcPct val="15000"/>
            </a:spcAft>
            <a:buChar char="•"/>
          </a:pPr>
          <a:r>
            <a:rPr lang="en-GB" sz="2400" b="0" kern="1200" noProof="0" dirty="0" err="1"/>
            <a:t>aiutarle</a:t>
          </a:r>
          <a:r>
            <a:rPr lang="en-GB" sz="2400" b="0" kern="1200" noProof="0" dirty="0"/>
            <a:t>/</a:t>
          </a:r>
          <a:r>
            <a:rPr lang="en-GB" sz="2400" b="0" kern="1200" noProof="0" dirty="0" err="1"/>
            <a:t>i</a:t>
          </a:r>
          <a:r>
            <a:rPr lang="en-GB" sz="2400" b="0" kern="1200" noProof="0" dirty="0"/>
            <a:t> a </a:t>
          </a:r>
          <a:r>
            <a:rPr lang="en-GB" sz="2400" b="0" kern="1200" noProof="0" dirty="0" err="1"/>
            <a:t>comprendere</a:t>
          </a:r>
          <a:r>
            <a:rPr lang="en-GB" sz="2400" b="0" kern="1200" noProof="0" dirty="0"/>
            <a:t> il </a:t>
          </a:r>
          <a:r>
            <a:rPr lang="en-GB" sz="2400" b="0" kern="1200" noProof="0" dirty="0" err="1"/>
            <a:t>valore</a:t>
          </a:r>
          <a:r>
            <a:rPr lang="en-GB" sz="2400" b="0" kern="1200" noProof="0" dirty="0"/>
            <a:t> </a:t>
          </a:r>
          <a:r>
            <a:rPr lang="en-GB" sz="2400" b="0" kern="1200" noProof="0" dirty="0" err="1"/>
            <a:t>dei</a:t>
          </a:r>
          <a:r>
            <a:rPr lang="en-GB" sz="2400" b="0" kern="1200" noProof="0" dirty="0"/>
            <a:t> </a:t>
          </a:r>
          <a:r>
            <a:rPr lang="en-GB" sz="2400" b="0" kern="1200" noProof="0" dirty="0" err="1"/>
            <a:t>dati</a:t>
          </a:r>
          <a:r>
            <a:rPr lang="en-GB" sz="2400" b="0" kern="1200" noProof="0" dirty="0"/>
            <a:t> e </a:t>
          </a:r>
          <a:r>
            <a:rPr lang="en-GB" sz="2400" b="0" kern="1200" noProof="0" dirty="0" err="1"/>
            <a:t>l’importanza</a:t>
          </a:r>
          <a:r>
            <a:rPr lang="en-GB" sz="2400" b="0" kern="1200" noProof="0" dirty="0"/>
            <a:t> di </a:t>
          </a:r>
          <a:r>
            <a:rPr lang="en-GB" sz="2400" b="0" kern="1200" noProof="0" dirty="0" err="1"/>
            <a:t>un’analisi</a:t>
          </a:r>
          <a:r>
            <a:rPr lang="en-GB" sz="2400" b="0" kern="1200" noProof="0" dirty="0"/>
            <a:t> </a:t>
          </a:r>
          <a:r>
            <a:rPr lang="en-GB" sz="2400" b="0" kern="1200" noProof="0" dirty="0" err="1"/>
            <a:t>corretta</a:t>
          </a:r>
          <a:r>
            <a:rPr lang="en-GB" sz="2400" b="0" kern="1200" noProof="0" dirty="0"/>
            <a:t> </a:t>
          </a:r>
          <a:r>
            <a:rPr lang="en-GB" sz="2400" b="0" kern="1200" noProof="0" dirty="0" err="1"/>
            <a:t>su</a:t>
          </a:r>
          <a:r>
            <a:rPr lang="en-GB" sz="2400" b="0" kern="1200" noProof="0" dirty="0"/>
            <a:t> </a:t>
          </a:r>
          <a:r>
            <a:rPr lang="en-GB" sz="2400" b="0" kern="1200" noProof="0" dirty="0" err="1"/>
            <a:t>basi</a:t>
          </a:r>
          <a:r>
            <a:rPr lang="en-GB" sz="2400" b="0" kern="1200" noProof="0" dirty="0"/>
            <a:t> </a:t>
          </a:r>
          <a:r>
            <a:rPr lang="en-GB" sz="2400" b="0" kern="1200" noProof="0" dirty="0" err="1"/>
            <a:t>scientifiche</a:t>
          </a:r>
          <a:endParaRPr lang="it-IT" sz="2400" b="0" kern="1200" dirty="0"/>
        </a:p>
        <a:p>
          <a:pPr marL="228600" lvl="1" indent="0" algn="l" defTabSz="889000" rtl="0">
            <a:lnSpc>
              <a:spcPct val="90000"/>
            </a:lnSpc>
            <a:spcBef>
              <a:spcPct val="0"/>
            </a:spcBef>
            <a:spcAft>
              <a:spcPct val="15000"/>
            </a:spcAft>
            <a:buChar char="•"/>
          </a:pPr>
          <a:endParaRPr lang="it-IT" sz="2000" b="0" kern="1200" dirty="0"/>
        </a:p>
      </dsp:txBody>
      <dsp:txXfrm rot="-5400000">
        <a:off x="4827095" y="209456"/>
        <a:ext cx="6713889" cy="3871751"/>
      </dsp:txXfrm>
    </dsp:sp>
    <dsp:sp modelId="{98A765CB-F201-294B-A43B-44731FB14027}">
      <dsp:nvSpPr>
        <dsp:cNvPr id="0" name=""/>
        <dsp:cNvSpPr/>
      </dsp:nvSpPr>
      <dsp:spPr>
        <a:xfrm>
          <a:off x="0" y="4190"/>
          <a:ext cx="4826817" cy="4286473"/>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lang="it-IT" sz="2400" b="1" kern="1200" dirty="0"/>
            <a:t>«Il genere della scienza» progetto per studenti e studentesse delle scuole secondarie di secondo grado</a:t>
          </a:r>
        </a:p>
        <a:p>
          <a:pPr marL="0" lvl="0" algn="l" defTabSz="1066800" rtl="0">
            <a:lnSpc>
              <a:spcPct val="90000"/>
            </a:lnSpc>
            <a:spcBef>
              <a:spcPct val="0"/>
            </a:spcBef>
            <a:spcAft>
              <a:spcPct val="35000"/>
            </a:spcAft>
            <a:buNone/>
          </a:pPr>
          <a:endParaRPr lang="it-IT" sz="2400" b="1" kern="1200" dirty="0"/>
        </a:p>
      </dsp:txBody>
      <dsp:txXfrm>
        <a:off x="209248" y="213438"/>
        <a:ext cx="4408321" cy="3867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A492B-89DE-D44A-86DE-55C4FFDE04E9}">
      <dsp:nvSpPr>
        <dsp:cNvPr id="0" name=""/>
        <dsp:cNvSpPr/>
      </dsp:nvSpPr>
      <dsp:spPr>
        <a:xfrm>
          <a:off x="917002" y="795"/>
          <a:ext cx="3370969" cy="2022581"/>
        </a:xfrm>
        <a:prstGeom prst="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i="0" u="none" kern="1200" noProof="0" dirty="0">
              <a:latin typeface="Calibri" panose="020F0502020204030204" pitchFamily="34" charset="0"/>
              <a:cs typeface="Calibri" panose="020F0502020204030204" pitchFamily="34" charset="0"/>
            </a:rPr>
            <a:t>Gamification</a:t>
          </a:r>
          <a:endParaRPr lang="en-GB" sz="4400" b="1" u="none" kern="1200" noProof="0" dirty="0">
            <a:latin typeface="Calibri" panose="020F0502020204030204" pitchFamily="34" charset="0"/>
            <a:cs typeface="Calibri" panose="020F0502020204030204" pitchFamily="34" charset="0"/>
          </a:endParaRPr>
        </a:p>
      </dsp:txBody>
      <dsp:txXfrm>
        <a:off x="917002" y="795"/>
        <a:ext cx="3370969" cy="2022581"/>
      </dsp:txXfrm>
    </dsp:sp>
    <dsp:sp modelId="{14D8FA9F-85BB-EE48-8340-40AB4295663B}">
      <dsp:nvSpPr>
        <dsp:cNvPr id="0" name=""/>
        <dsp:cNvSpPr/>
      </dsp:nvSpPr>
      <dsp:spPr>
        <a:xfrm>
          <a:off x="4827394" y="795"/>
          <a:ext cx="3370969" cy="2022581"/>
        </a:xfrm>
        <a:prstGeom prst="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i="0" u="none" kern="1200" noProof="0" dirty="0">
              <a:latin typeface="Calibri" panose="020F0502020204030204" pitchFamily="34" charset="0"/>
              <a:cs typeface="Calibri" panose="020F0502020204030204" pitchFamily="34" charset="0"/>
            </a:rPr>
            <a:t>Student-</a:t>
          </a:r>
          <a:r>
            <a:rPr lang="en-GB" sz="3200" b="1" i="0" u="none" kern="1200" noProof="0" dirty="0" err="1">
              <a:latin typeface="Calibri" panose="020F0502020204030204" pitchFamily="34" charset="0"/>
              <a:cs typeface="Calibri" panose="020F0502020204030204" pitchFamily="34" charset="0"/>
            </a:rPr>
            <a:t>centered</a:t>
          </a:r>
          <a:r>
            <a:rPr lang="en-GB" sz="3200" b="1" i="0" u="none" kern="1200" noProof="0" dirty="0">
              <a:latin typeface="Calibri" panose="020F0502020204030204" pitchFamily="34" charset="0"/>
              <a:cs typeface="Calibri" panose="020F0502020204030204" pitchFamily="34" charset="0"/>
            </a:rPr>
            <a:t> learning approach</a:t>
          </a:r>
          <a:endParaRPr lang="en-GB" sz="3200" b="1" u="none" kern="1200" noProof="0" dirty="0">
            <a:latin typeface="Calibri" panose="020F0502020204030204" pitchFamily="34" charset="0"/>
            <a:cs typeface="Calibri" panose="020F0502020204030204" pitchFamily="34" charset="0"/>
          </a:endParaRPr>
        </a:p>
      </dsp:txBody>
      <dsp:txXfrm>
        <a:off x="4827394" y="795"/>
        <a:ext cx="3370969" cy="2022581"/>
      </dsp:txXfrm>
    </dsp:sp>
    <dsp:sp modelId="{51B3E136-4FF6-5B40-A998-17E7FE71E976}">
      <dsp:nvSpPr>
        <dsp:cNvPr id="0" name=""/>
        <dsp:cNvSpPr/>
      </dsp:nvSpPr>
      <dsp:spPr>
        <a:xfrm>
          <a:off x="8530775" y="1590"/>
          <a:ext cx="3370969" cy="2022581"/>
        </a:xfrm>
        <a:prstGeom prst="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u="none" kern="1200" noProof="0" dirty="0">
              <a:latin typeface="Calibri" panose="020F0502020204030204" pitchFamily="34" charset="0"/>
              <a:cs typeface="Calibri" panose="020F0502020204030204" pitchFamily="34" charset="0"/>
            </a:rPr>
            <a:t>Project-based learning approach</a:t>
          </a:r>
        </a:p>
      </dsp:txBody>
      <dsp:txXfrm>
        <a:off x="8530775" y="1590"/>
        <a:ext cx="3370969" cy="2022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78630-A648-8648-8B86-CFE362FEA03B}">
      <dsp:nvSpPr>
        <dsp:cNvPr id="0" name=""/>
        <dsp:cNvSpPr/>
      </dsp:nvSpPr>
      <dsp:spPr>
        <a:xfrm>
          <a:off x="0" y="0"/>
          <a:ext cx="9127788" cy="521493"/>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latin typeface="Calibri" panose="020F0502020204030204" pitchFamily="34" charset="0"/>
              <a:cs typeface="Calibri" panose="020F0502020204030204" pitchFamily="34" charset="0"/>
            </a:rPr>
            <a:t>Non </a:t>
          </a:r>
          <a:r>
            <a:rPr lang="en-GB" sz="2800" kern="1200" noProof="0" dirty="0" err="1">
              <a:latin typeface="Calibri" panose="020F0502020204030204" pitchFamily="34" charset="0"/>
              <a:cs typeface="Calibri" panose="020F0502020204030204" pitchFamily="34" charset="0"/>
            </a:rPr>
            <a:t>è</a:t>
          </a:r>
          <a:r>
            <a:rPr lang="en-GB" sz="2800" kern="1200" noProof="0" dirty="0">
              <a:latin typeface="Calibri" panose="020F0502020204030204" pitchFamily="34" charset="0"/>
              <a:cs typeface="Calibri" panose="020F0502020204030204" pitchFamily="34" charset="0"/>
            </a:rPr>
            <a:t> un Progetto di </a:t>
          </a:r>
          <a:r>
            <a:rPr lang="en-GB" sz="2800" kern="1200" noProof="0" dirty="0" err="1">
              <a:latin typeface="Calibri" panose="020F0502020204030204" pitchFamily="34" charset="0"/>
              <a:cs typeface="Calibri" panose="020F0502020204030204" pitchFamily="34" charset="0"/>
            </a:rPr>
            <a:t>orientamento</a:t>
          </a:r>
          <a:r>
            <a:rPr lang="en-GB" sz="2800" kern="1200" baseline="0" noProof="0" dirty="0">
              <a:latin typeface="Calibri" panose="020F0502020204030204" pitchFamily="34" charset="0"/>
              <a:cs typeface="Calibri" panose="020F0502020204030204" pitchFamily="34" charset="0"/>
            </a:rPr>
            <a:t>!</a:t>
          </a:r>
          <a:endParaRPr lang="en-GB" sz="2800" kern="1200" noProof="0" dirty="0">
            <a:latin typeface="Calibri" panose="020F0502020204030204" pitchFamily="34" charset="0"/>
            <a:cs typeface="Calibri" panose="020F0502020204030204" pitchFamily="34" charset="0"/>
          </a:endParaRPr>
        </a:p>
      </dsp:txBody>
      <dsp:txXfrm>
        <a:off x="0" y="0"/>
        <a:ext cx="9127788" cy="521493"/>
      </dsp:txXfrm>
    </dsp:sp>
    <dsp:sp modelId="{5111BE9D-1239-6E47-A471-9A1D4617A96A}">
      <dsp:nvSpPr>
        <dsp:cNvPr id="0" name=""/>
        <dsp:cNvSpPr/>
      </dsp:nvSpPr>
      <dsp:spPr>
        <a:xfrm>
          <a:off x="0" y="521493"/>
          <a:ext cx="4563894" cy="109513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latin typeface="Calibri" panose="020F0502020204030204" pitchFamily="34" charset="0"/>
              <a:cs typeface="Calibri" panose="020F0502020204030204" pitchFamily="34" charset="0"/>
            </a:rPr>
            <a:t>Non </a:t>
          </a:r>
          <a:r>
            <a:rPr lang="en-GB" sz="2000" kern="1200" noProof="0" dirty="0" err="1">
              <a:latin typeface="Calibri" panose="020F0502020204030204" pitchFamily="34" charset="0"/>
              <a:cs typeface="Calibri" panose="020F0502020204030204" pitchFamily="34" charset="0"/>
            </a:rPr>
            <a:t>si</a:t>
          </a:r>
          <a:r>
            <a:rPr lang="en-GB" sz="2000" kern="1200" noProof="0" dirty="0">
              <a:latin typeface="Calibri" panose="020F0502020204030204" pitchFamily="34" charset="0"/>
              <a:cs typeface="Calibri" panose="020F0502020204030204" pitchFamily="34" charset="0"/>
            </a:rPr>
            <a:t> fa </a:t>
          </a:r>
          <a:r>
            <a:rPr lang="en-GB" sz="2000" kern="1200" noProof="0" dirty="0" err="1">
              <a:latin typeface="Calibri" panose="020F0502020204030204" pitchFamily="34" charset="0"/>
              <a:cs typeface="Calibri" panose="020F0502020204030204" pitchFamily="34" charset="0"/>
            </a:rPr>
            <a:t>riferimento</a:t>
          </a:r>
          <a:r>
            <a:rPr lang="en-GB" sz="2000" kern="1200" noProof="0" dirty="0">
              <a:latin typeface="Calibri" panose="020F0502020204030204" pitchFamily="34" charset="0"/>
              <a:cs typeface="Calibri" panose="020F0502020204030204" pitchFamily="34" charset="0"/>
            </a:rPr>
            <a:t> alle discipline ma </a:t>
          </a:r>
          <a:r>
            <a:rPr lang="en-GB" sz="2000" kern="1200" noProof="0" dirty="0" err="1">
              <a:latin typeface="Calibri" panose="020F0502020204030204" pitchFamily="34" charset="0"/>
              <a:cs typeface="Calibri" panose="020F0502020204030204" pitchFamily="34" charset="0"/>
            </a:rPr>
            <a:t>piuttosto</a:t>
          </a:r>
          <a:r>
            <a:rPr lang="en-GB" sz="2000" kern="1200" noProof="0" dirty="0">
              <a:latin typeface="Calibri" panose="020F0502020204030204" pitchFamily="34" charset="0"/>
              <a:cs typeface="Calibri" panose="020F0502020204030204" pitchFamily="34" charset="0"/>
            </a:rPr>
            <a:t> a </a:t>
          </a:r>
          <a:r>
            <a:rPr lang="en-GB" sz="2000" kern="1200" noProof="0" dirty="0" err="1">
              <a:latin typeface="Calibri" panose="020F0502020204030204" pitchFamily="34" charset="0"/>
              <a:cs typeface="Calibri" panose="020F0502020204030204" pitchFamily="34" charset="0"/>
            </a:rPr>
            <a:t>steoreotipi</a:t>
          </a:r>
          <a:r>
            <a:rPr lang="en-GB" sz="2000" kern="1200" noProof="0" dirty="0">
              <a:latin typeface="Calibri" panose="020F0502020204030204" pitchFamily="34" charset="0"/>
              <a:cs typeface="Calibri" panose="020F0502020204030204" pitchFamily="34" charset="0"/>
            </a:rPr>
            <a:t> e </a:t>
          </a:r>
          <a:r>
            <a:rPr lang="en-GB" sz="2000" kern="1200" noProof="0" dirty="0" err="1">
              <a:latin typeface="Calibri" panose="020F0502020204030204" pitchFamily="34" charset="0"/>
              <a:cs typeface="Calibri" panose="020F0502020204030204" pitchFamily="34" charset="0"/>
            </a:rPr>
            <a:t>modelli</a:t>
          </a:r>
          <a:r>
            <a:rPr lang="en-GB" sz="2000" kern="1200" noProof="0" dirty="0">
              <a:latin typeface="Calibri" panose="020F0502020204030204" pitchFamily="34" charset="0"/>
              <a:cs typeface="Calibri" panose="020F0502020204030204" pitchFamily="34" charset="0"/>
            </a:rPr>
            <a:t> di </a:t>
          </a:r>
          <a:r>
            <a:rPr lang="en-GB" sz="2000" kern="1200" noProof="0" dirty="0" err="1">
              <a:latin typeface="Calibri" panose="020F0502020204030204" pitchFamily="34" charset="0"/>
              <a:cs typeface="Calibri" panose="020F0502020204030204" pitchFamily="34" charset="0"/>
            </a:rPr>
            <a:t>ruolo</a:t>
          </a:r>
          <a:r>
            <a:rPr lang="en-GB" sz="2000" kern="1200" noProof="0" dirty="0">
              <a:latin typeface="Calibri" panose="020F0502020204030204" pitchFamily="34" charset="0"/>
              <a:cs typeface="Calibri" panose="020F0502020204030204" pitchFamily="34" charset="0"/>
            </a:rPr>
            <a:t> </a:t>
          </a:r>
          <a:r>
            <a:rPr lang="en-GB" sz="2000" kern="1200" noProof="0" dirty="0" err="1">
              <a:latin typeface="Calibri" panose="020F0502020204030204" pitchFamily="34" charset="0"/>
              <a:cs typeface="Calibri" panose="020F0502020204030204" pitchFamily="34" charset="0"/>
            </a:rPr>
            <a:t>sottesi</a:t>
          </a:r>
          <a:r>
            <a:rPr lang="en-GB" sz="2000" kern="1200" noProof="0" dirty="0">
              <a:latin typeface="Calibri" panose="020F0502020204030204" pitchFamily="34" charset="0"/>
              <a:cs typeface="Calibri" panose="020F0502020204030204" pitchFamily="34" charset="0"/>
            </a:rPr>
            <a:t> </a:t>
          </a:r>
          <a:r>
            <a:rPr lang="en-GB" sz="2000" kern="1200" noProof="0" dirty="0" err="1">
              <a:latin typeface="Calibri" panose="020F0502020204030204" pitchFamily="34" charset="0"/>
              <a:cs typeface="Calibri" panose="020F0502020204030204" pitchFamily="34" charset="0"/>
            </a:rPr>
            <a:t>dalle</a:t>
          </a:r>
          <a:r>
            <a:rPr lang="en-GB" sz="2000" kern="1200" noProof="0" dirty="0">
              <a:latin typeface="Calibri" panose="020F0502020204030204" pitchFamily="34" charset="0"/>
              <a:cs typeface="Calibri" panose="020F0502020204030204" pitchFamily="34" charset="0"/>
            </a:rPr>
            <a:t> </a:t>
          </a:r>
          <a:r>
            <a:rPr lang="en-GB" sz="2000" kern="1200" noProof="0" dirty="0" err="1">
              <a:latin typeface="Calibri" panose="020F0502020204030204" pitchFamily="34" charset="0"/>
              <a:cs typeface="Calibri" panose="020F0502020204030204" pitchFamily="34" charset="0"/>
            </a:rPr>
            <a:t>varie</a:t>
          </a:r>
          <a:r>
            <a:rPr lang="en-GB" sz="2000" kern="1200" noProof="0" dirty="0">
              <a:latin typeface="Calibri" panose="020F0502020204030204" pitchFamily="34" charset="0"/>
              <a:cs typeface="Calibri" panose="020F0502020204030204" pitchFamily="34" charset="0"/>
            </a:rPr>
            <a:t> discipline </a:t>
          </a:r>
        </a:p>
      </dsp:txBody>
      <dsp:txXfrm>
        <a:off x="0" y="521493"/>
        <a:ext cx="4563894" cy="1095136"/>
      </dsp:txXfrm>
    </dsp:sp>
    <dsp:sp modelId="{C9AFB384-43A4-BF45-A98F-A454FCA510D4}">
      <dsp:nvSpPr>
        <dsp:cNvPr id="0" name=""/>
        <dsp:cNvSpPr/>
      </dsp:nvSpPr>
      <dsp:spPr>
        <a:xfrm>
          <a:off x="4563894" y="521493"/>
          <a:ext cx="4563894" cy="109513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i="0" kern="1200" noProof="0" dirty="0">
            <a:latin typeface="Calibri" panose="020F0502020204030204" pitchFamily="34" charset="0"/>
            <a:cs typeface="Calibri" panose="020F0502020204030204" pitchFamily="34" charset="0"/>
          </a:endParaRPr>
        </a:p>
        <a:p>
          <a:pPr marL="0" lvl="0" indent="0" algn="ctr" defTabSz="889000">
            <a:lnSpc>
              <a:spcPct val="90000"/>
            </a:lnSpc>
            <a:spcBef>
              <a:spcPct val="0"/>
            </a:spcBef>
            <a:spcAft>
              <a:spcPct val="35000"/>
            </a:spcAft>
            <a:buNone/>
          </a:pPr>
          <a:r>
            <a:rPr lang="en-GB" sz="2000" b="0" i="0" kern="1200" noProof="0" dirty="0">
              <a:latin typeface="Calibri" panose="020F0502020204030204" pitchFamily="34" charset="0"/>
              <a:cs typeface="Calibri" panose="020F0502020204030204" pitchFamily="34" charset="0"/>
            </a:rPr>
            <a:t>Il </a:t>
          </a:r>
          <a:r>
            <a:rPr lang="en-GB" sz="2000" b="0" i="0" kern="1200" noProof="0" dirty="0" err="1">
              <a:latin typeface="Calibri" panose="020F0502020204030204" pitchFamily="34" charset="0"/>
              <a:cs typeface="Calibri" panose="020F0502020204030204" pitchFamily="34" charset="0"/>
            </a:rPr>
            <a:t>progetto</a:t>
          </a:r>
          <a:r>
            <a:rPr lang="en-GB" sz="2000" b="0" i="0" kern="1200" noProof="0" dirty="0">
              <a:latin typeface="Calibri" panose="020F0502020204030204" pitchFamily="34" charset="0"/>
              <a:cs typeface="Calibri" panose="020F0502020204030204" pitchFamily="34" charset="0"/>
            </a:rPr>
            <a:t> </a:t>
          </a:r>
          <a:r>
            <a:rPr lang="en-GB" sz="2000" b="0" i="0" kern="1200" noProof="0" dirty="0" err="1">
              <a:latin typeface="Calibri" panose="020F0502020204030204" pitchFamily="34" charset="0"/>
              <a:cs typeface="Calibri" panose="020F0502020204030204" pitchFamily="34" charset="0"/>
            </a:rPr>
            <a:t>è</a:t>
          </a:r>
          <a:r>
            <a:rPr lang="en-GB" sz="2000" b="0" i="0" kern="1200" noProof="0" dirty="0">
              <a:latin typeface="Calibri" panose="020F0502020204030204" pitchFamily="34" charset="0"/>
              <a:cs typeface="Calibri" panose="020F0502020204030204" pitchFamily="34" charset="0"/>
            </a:rPr>
            <a:t> </a:t>
          </a:r>
          <a:r>
            <a:rPr lang="en-GB" sz="2000" b="0" i="0" kern="1200" noProof="0" dirty="0" err="1">
              <a:latin typeface="Calibri" panose="020F0502020204030204" pitchFamily="34" charset="0"/>
              <a:cs typeface="Calibri" panose="020F0502020204030204" pitchFamily="34" charset="0"/>
            </a:rPr>
            <a:t>rivolto</a:t>
          </a:r>
          <a:r>
            <a:rPr lang="en-GB" sz="2000" b="0" i="0" kern="1200" noProof="0" dirty="0">
              <a:latin typeface="Calibri" panose="020F0502020204030204" pitchFamily="34" charset="0"/>
              <a:cs typeface="Calibri" panose="020F0502020204030204" pitchFamily="34" charset="0"/>
            </a:rPr>
            <a:t> a </a:t>
          </a:r>
          <a:r>
            <a:rPr lang="en-GB" sz="2000" b="0" i="0" kern="1200" noProof="0" dirty="0" err="1">
              <a:latin typeface="Calibri" panose="020F0502020204030204" pitchFamily="34" charset="0"/>
              <a:cs typeface="Calibri" panose="020F0502020204030204" pitchFamily="34" charset="0"/>
            </a:rPr>
            <a:t>studentesse</a:t>
          </a:r>
          <a:r>
            <a:rPr lang="en-GB" sz="2000" b="0" i="0" kern="1200" noProof="0" dirty="0">
              <a:latin typeface="Calibri" panose="020F0502020204030204" pitchFamily="34" charset="0"/>
              <a:cs typeface="Calibri" panose="020F0502020204030204" pitchFamily="34" charset="0"/>
            </a:rPr>
            <a:t>  e </a:t>
          </a:r>
          <a:r>
            <a:rPr lang="en-GB" sz="2000" b="0" i="0" kern="1200" noProof="0" dirty="0" err="1">
              <a:latin typeface="Calibri" panose="020F0502020204030204" pitchFamily="34" charset="0"/>
              <a:cs typeface="Calibri" panose="020F0502020204030204" pitchFamily="34" charset="0"/>
            </a:rPr>
            <a:t>studenti</a:t>
          </a:r>
          <a:r>
            <a:rPr lang="en-GB" sz="2000" b="0" i="0" kern="1200" noProof="0" dirty="0">
              <a:latin typeface="Calibri" panose="020F0502020204030204" pitchFamily="34" charset="0"/>
              <a:cs typeface="Calibri" panose="020F0502020204030204" pitchFamily="34" charset="0"/>
            </a:rPr>
            <a:t> </a:t>
          </a:r>
          <a:r>
            <a:rPr lang="en-GB" sz="2000" b="0" i="0" kern="1200" noProof="0" dirty="0" err="1">
              <a:latin typeface="Calibri" panose="020F0502020204030204" pitchFamily="34" charset="0"/>
              <a:cs typeface="Calibri" panose="020F0502020204030204" pitchFamily="34" charset="0"/>
            </a:rPr>
            <a:t>fra</a:t>
          </a:r>
          <a:r>
            <a:rPr lang="en-GB" sz="2000" b="0" i="0" kern="1200" noProof="0" dirty="0">
              <a:latin typeface="Calibri" panose="020F0502020204030204" pitchFamily="34" charset="0"/>
              <a:cs typeface="Calibri" panose="020F0502020204030204" pitchFamily="34" charset="0"/>
            </a:rPr>
            <a:t> </a:t>
          </a:r>
          <a:r>
            <a:rPr lang="en-GB" sz="2000" b="0" i="0" kern="1200" noProof="0" dirty="0" err="1">
              <a:latin typeface="Calibri" panose="020F0502020204030204" pitchFamily="34" charset="0"/>
              <a:cs typeface="Calibri" panose="020F0502020204030204" pitchFamily="34" charset="0"/>
            </a:rPr>
            <a:t>i</a:t>
          </a:r>
          <a:r>
            <a:rPr lang="en-GB" sz="2000" b="0" i="0" kern="1200" noProof="0" dirty="0">
              <a:latin typeface="Calibri" panose="020F0502020204030204" pitchFamily="34" charset="0"/>
              <a:cs typeface="Calibri" panose="020F0502020204030204" pitchFamily="34" charset="0"/>
            </a:rPr>
            <a:t> 14-16 anni</a:t>
          </a:r>
          <a:br>
            <a:rPr lang="en-GB" sz="1700" b="0" i="0" kern="1200" noProof="0" dirty="0">
              <a:latin typeface="Calibri" panose="020F0502020204030204" pitchFamily="34" charset="0"/>
              <a:cs typeface="Calibri" panose="020F0502020204030204" pitchFamily="34" charset="0"/>
            </a:rPr>
          </a:br>
          <a:br>
            <a:rPr lang="en-GB" sz="1700" b="0" i="0" kern="1200" noProof="0" dirty="0">
              <a:latin typeface="Calibri" panose="020F0502020204030204" pitchFamily="34" charset="0"/>
              <a:cs typeface="Calibri" panose="020F0502020204030204" pitchFamily="34" charset="0"/>
            </a:rPr>
          </a:br>
          <a:endParaRPr lang="en-GB" sz="1700" kern="1200" noProof="0" dirty="0">
            <a:latin typeface="Calibri" panose="020F0502020204030204" pitchFamily="34" charset="0"/>
            <a:cs typeface="Calibri" panose="020F0502020204030204" pitchFamily="34" charset="0"/>
          </a:endParaRPr>
        </a:p>
      </dsp:txBody>
      <dsp:txXfrm>
        <a:off x="4563894" y="521493"/>
        <a:ext cx="4563894" cy="1095136"/>
      </dsp:txXfrm>
    </dsp:sp>
    <dsp:sp modelId="{02D2BD01-8DFE-9840-9230-C07645B3A07D}">
      <dsp:nvSpPr>
        <dsp:cNvPr id="0" name=""/>
        <dsp:cNvSpPr/>
      </dsp:nvSpPr>
      <dsp:spPr>
        <a:xfrm>
          <a:off x="0" y="1616630"/>
          <a:ext cx="9127788" cy="121681"/>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15B63-D6DA-2641-98C4-AE65B02E0469}">
      <dsp:nvSpPr>
        <dsp:cNvPr id="0" name=""/>
        <dsp:cNvSpPr/>
      </dsp:nvSpPr>
      <dsp:spPr>
        <a:xfrm>
          <a:off x="774630" y="2532"/>
          <a:ext cx="2752225" cy="275222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1464" tIns="22860" rIns="151464" bIns="22860" numCol="1" spcCol="1270" anchor="ctr" anchorCtr="0">
          <a:noAutofit/>
        </a:bodyPr>
        <a:lstStyle/>
        <a:p>
          <a:pPr marL="0" lvl="0" indent="0" algn="ctr" defTabSz="800100" rtl="0">
            <a:lnSpc>
              <a:spcPct val="90000"/>
            </a:lnSpc>
            <a:spcBef>
              <a:spcPct val="0"/>
            </a:spcBef>
            <a:spcAft>
              <a:spcPct val="35000"/>
            </a:spcAft>
            <a:buNone/>
          </a:pPr>
          <a:r>
            <a:rPr lang="it-IT" sz="1800" b="1" u="none" kern="1200" dirty="0">
              <a:solidFill>
                <a:schemeClr val="bg1"/>
              </a:solidFill>
            </a:rPr>
            <a:t>Gioco a squadre</a:t>
          </a:r>
        </a:p>
      </dsp:txBody>
      <dsp:txXfrm>
        <a:off x="1177684" y="405586"/>
        <a:ext cx="1946117" cy="1946117"/>
      </dsp:txXfrm>
    </dsp:sp>
    <dsp:sp modelId="{928A6C5E-9C8E-EC4D-A6F2-EA3FCCBD95B9}">
      <dsp:nvSpPr>
        <dsp:cNvPr id="0" name=""/>
        <dsp:cNvSpPr/>
      </dsp:nvSpPr>
      <dsp:spPr>
        <a:xfrm>
          <a:off x="3032798" y="2532"/>
          <a:ext cx="2752225" cy="275222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1464" tIns="25400" rIns="151464" bIns="25400" numCol="1" spcCol="1270" anchor="ctr" anchorCtr="0">
          <a:noAutofit/>
        </a:bodyPr>
        <a:lstStyle/>
        <a:p>
          <a:pPr marL="0" lvl="0" indent="0" algn="ctr" defTabSz="889000">
            <a:lnSpc>
              <a:spcPct val="100000"/>
            </a:lnSpc>
            <a:spcBef>
              <a:spcPct val="0"/>
            </a:spcBef>
            <a:spcAft>
              <a:spcPct val="35000"/>
            </a:spcAft>
            <a:buNone/>
          </a:pPr>
          <a:r>
            <a:rPr lang="en-GB" sz="2000" b="1" u="none" kern="1200" noProof="0" dirty="0" err="1">
              <a:solidFill>
                <a:schemeClr val="bg1"/>
              </a:solidFill>
              <a:latin typeface="Calibri" panose="020F0502020204030204" pitchFamily="34" charset="0"/>
              <a:cs typeface="Calibri" panose="020F0502020204030204" pitchFamily="34" charset="0"/>
            </a:rPr>
            <a:t>Raccolta</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dati</a:t>
          </a:r>
          <a:r>
            <a:rPr lang="en-GB" sz="2000" b="1" u="none" kern="1200" noProof="0" dirty="0">
              <a:solidFill>
                <a:schemeClr val="bg1"/>
              </a:solidFill>
              <a:latin typeface="Calibri" panose="020F0502020204030204" pitchFamily="34" charset="0"/>
              <a:cs typeface="Calibri" panose="020F0502020204030204" pitchFamily="34" charset="0"/>
            </a:rPr>
            <a:t> per </a:t>
          </a:r>
          <a:r>
            <a:rPr lang="en-GB" sz="2000" b="1" u="none" kern="1200" noProof="0" dirty="0" err="1">
              <a:solidFill>
                <a:schemeClr val="bg1"/>
              </a:solidFill>
              <a:latin typeface="Calibri" panose="020F0502020204030204" pitchFamily="34" charset="0"/>
              <a:cs typeface="Calibri" panose="020F0502020204030204" pitchFamily="34" charset="0"/>
            </a:rPr>
            <a:t>statistiche</a:t>
          </a:r>
          <a:r>
            <a:rPr lang="en-GB" sz="2000" b="1" u="none" kern="1200" noProof="0" dirty="0">
              <a:solidFill>
                <a:schemeClr val="bg1"/>
              </a:solidFill>
              <a:latin typeface="Calibri" panose="020F0502020204030204" pitchFamily="34" charset="0"/>
              <a:cs typeface="Calibri" panose="020F0502020204030204" pitchFamily="34" charset="0"/>
            </a:rPr>
            <a:t> di </a:t>
          </a:r>
          <a:r>
            <a:rPr lang="en-GB" sz="2000" b="1" u="none" kern="1200" noProof="0" dirty="0" err="1">
              <a:solidFill>
                <a:schemeClr val="bg1"/>
              </a:solidFill>
              <a:latin typeface="Calibri" panose="020F0502020204030204" pitchFamily="34" charset="0"/>
              <a:cs typeface="Calibri" panose="020F0502020204030204" pitchFamily="34" charset="0"/>
            </a:rPr>
            <a:t>genere</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della</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scuola</a:t>
          </a:r>
          <a:endParaRPr lang="en-GB" sz="2000" u="none" kern="1200" noProof="0" dirty="0">
            <a:solidFill>
              <a:schemeClr val="bg1"/>
            </a:solidFill>
            <a:latin typeface="Calibri" panose="020F0502020204030204" pitchFamily="34" charset="0"/>
            <a:cs typeface="Calibri" panose="020F0502020204030204" pitchFamily="34" charset="0"/>
          </a:endParaRPr>
        </a:p>
      </dsp:txBody>
      <dsp:txXfrm>
        <a:off x="3435852" y="405586"/>
        <a:ext cx="1946117" cy="1946117"/>
      </dsp:txXfrm>
    </dsp:sp>
    <dsp:sp modelId="{523B396F-4490-1C48-98F3-989C83244EA4}">
      <dsp:nvSpPr>
        <dsp:cNvPr id="0" name=""/>
        <dsp:cNvSpPr/>
      </dsp:nvSpPr>
      <dsp:spPr>
        <a:xfrm>
          <a:off x="5390905" y="2532"/>
          <a:ext cx="2752225" cy="275222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1464" tIns="25400" rIns="151464" bIns="25400" numCol="1" spcCol="1270" anchor="ctr" anchorCtr="0">
          <a:noAutofit/>
        </a:bodyPr>
        <a:lstStyle/>
        <a:p>
          <a:pPr marL="0" lvl="0" indent="0" algn="ctr" defTabSz="889000">
            <a:lnSpc>
              <a:spcPct val="100000"/>
            </a:lnSpc>
            <a:spcBef>
              <a:spcPct val="0"/>
            </a:spcBef>
            <a:spcAft>
              <a:spcPct val="35000"/>
            </a:spcAft>
            <a:buNone/>
          </a:pPr>
          <a:r>
            <a:rPr lang="en-GB" sz="2000" b="1" u="sng" kern="1200" noProof="0" dirty="0">
              <a:latin typeface="Calibri" panose="020F0502020204030204" pitchFamily="34" charset="0"/>
              <a:cs typeface="Calibri" panose="020F0502020204030204" pitchFamily="34" charset="0"/>
            </a:rPr>
            <a:t> </a:t>
          </a:r>
          <a:r>
            <a:rPr lang="en-GB" sz="2000" b="1" u="sng" kern="1200" noProof="0" dirty="0" err="1">
              <a:solidFill>
                <a:schemeClr val="bg1"/>
              </a:solidFill>
              <a:latin typeface="Calibri" panose="020F0502020204030204" pitchFamily="34" charset="0"/>
              <a:cs typeface="Calibri" panose="020F0502020204030204" pitchFamily="34" charset="0"/>
            </a:rPr>
            <a:t>Questionario</a:t>
          </a:r>
          <a:r>
            <a:rPr lang="en-GB" sz="2000" b="1" u="sng"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rivolto</a:t>
          </a:r>
          <a:r>
            <a:rPr lang="en-GB" sz="2000" b="1" u="none" kern="1200" noProof="0" dirty="0">
              <a:solidFill>
                <a:schemeClr val="bg1"/>
              </a:solidFill>
              <a:latin typeface="Calibri" panose="020F0502020204030204" pitchFamily="34" charset="0"/>
              <a:cs typeface="Calibri" panose="020F0502020204030204" pitchFamily="34" charset="0"/>
            </a:rPr>
            <a:t> a </a:t>
          </a:r>
          <a:r>
            <a:rPr lang="en-GB" sz="2000" b="1" u="none" kern="1200" noProof="0" dirty="0" err="1">
              <a:solidFill>
                <a:schemeClr val="bg1"/>
              </a:solidFill>
              <a:latin typeface="Calibri" panose="020F0502020204030204" pitchFamily="34" charset="0"/>
              <a:cs typeface="Calibri" panose="020F0502020204030204" pitchFamily="34" charset="0"/>
            </a:rPr>
            <a:t>tutta</a:t>
          </a:r>
          <a:r>
            <a:rPr lang="en-GB" sz="2000" b="1" u="none" kern="1200" noProof="0" dirty="0">
              <a:solidFill>
                <a:schemeClr val="bg1"/>
              </a:solidFill>
              <a:latin typeface="Calibri" panose="020F0502020204030204" pitchFamily="34" charset="0"/>
              <a:cs typeface="Calibri" panose="020F0502020204030204" pitchFamily="34" charset="0"/>
            </a:rPr>
            <a:t> la </a:t>
          </a:r>
          <a:r>
            <a:rPr lang="en-GB" sz="2000" b="1" u="none" kern="1200" noProof="0" dirty="0" err="1">
              <a:solidFill>
                <a:schemeClr val="bg1"/>
              </a:solidFill>
              <a:latin typeface="Calibri" panose="020F0502020204030204" pitchFamily="34" charset="0"/>
              <a:cs typeface="Calibri" panose="020F0502020204030204" pitchFamily="34" charset="0"/>
            </a:rPr>
            <a:t>componnte</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studentesca</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della</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scuola</a:t>
          </a:r>
          <a:endParaRPr lang="en-GB" sz="2000" b="1" u="none" kern="1200" noProof="0" dirty="0">
            <a:solidFill>
              <a:schemeClr val="bg1"/>
            </a:solidFill>
            <a:latin typeface="Calibri" panose="020F0502020204030204" pitchFamily="34" charset="0"/>
            <a:cs typeface="Calibri" panose="020F0502020204030204" pitchFamily="34" charset="0"/>
          </a:endParaRPr>
        </a:p>
      </dsp:txBody>
      <dsp:txXfrm>
        <a:off x="5793959" y="405586"/>
        <a:ext cx="1946117" cy="1946117"/>
      </dsp:txXfrm>
    </dsp:sp>
    <dsp:sp modelId="{11A67E74-61F2-524A-B93E-1972DDBE3523}">
      <dsp:nvSpPr>
        <dsp:cNvPr id="0" name=""/>
        <dsp:cNvSpPr/>
      </dsp:nvSpPr>
      <dsp:spPr>
        <a:xfrm>
          <a:off x="7758980" y="2532"/>
          <a:ext cx="2752225" cy="275222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1464" tIns="25400" rIns="151464" bIns="25400" numCol="1" spcCol="1270" anchor="ctr" anchorCtr="0">
          <a:noAutofit/>
        </a:bodyPr>
        <a:lstStyle/>
        <a:p>
          <a:pPr marL="0" lvl="0" indent="0" algn="ctr" defTabSz="889000">
            <a:lnSpc>
              <a:spcPct val="100000"/>
            </a:lnSpc>
            <a:spcBef>
              <a:spcPct val="0"/>
            </a:spcBef>
            <a:spcAft>
              <a:spcPct val="35000"/>
            </a:spcAft>
            <a:buNone/>
          </a:pPr>
          <a:r>
            <a:rPr lang="en-GB" sz="2000" b="1" u="none" kern="1200" noProof="0" dirty="0" err="1">
              <a:solidFill>
                <a:schemeClr val="bg1"/>
              </a:solidFill>
              <a:latin typeface="Calibri" panose="020F0502020204030204" pitchFamily="34" charset="0"/>
              <a:cs typeface="Calibri" panose="020F0502020204030204" pitchFamily="34" charset="0"/>
            </a:rPr>
            <a:t>Elaborazione</a:t>
          </a:r>
          <a:r>
            <a:rPr lang="en-GB" sz="2000" b="1" u="none" kern="1200" noProof="0" dirty="0">
              <a:solidFill>
                <a:schemeClr val="bg1"/>
              </a:solidFill>
              <a:latin typeface="Calibri" panose="020F0502020204030204" pitchFamily="34" charset="0"/>
              <a:cs typeface="Calibri" panose="020F0502020204030204" pitchFamily="34" charset="0"/>
            </a:rPr>
            <a:t> </a:t>
          </a:r>
          <a:r>
            <a:rPr lang="en-GB" sz="2000" b="1" u="none" kern="1200" noProof="0" dirty="0" err="1">
              <a:solidFill>
                <a:schemeClr val="bg1"/>
              </a:solidFill>
              <a:latin typeface="Calibri" panose="020F0502020204030204" pitchFamily="34" charset="0"/>
              <a:cs typeface="Calibri" panose="020F0502020204030204" pitchFamily="34" charset="0"/>
            </a:rPr>
            <a:t>materiale</a:t>
          </a:r>
          <a:r>
            <a:rPr lang="en-GB" sz="2000" b="1" u="none" kern="1200" noProof="0" dirty="0">
              <a:solidFill>
                <a:schemeClr val="bg1"/>
              </a:solidFill>
              <a:latin typeface="Calibri" panose="020F0502020204030204" pitchFamily="34" charset="0"/>
              <a:cs typeface="Calibri" panose="020F0502020204030204" pitchFamily="34" charset="0"/>
            </a:rPr>
            <a:t> e </a:t>
          </a:r>
          <a:r>
            <a:rPr lang="en-GB" sz="2000" b="1" u="none" kern="1200" noProof="0" dirty="0" err="1">
              <a:solidFill>
                <a:schemeClr val="bg1"/>
              </a:solidFill>
              <a:latin typeface="Calibri" panose="020F0502020204030204" pitchFamily="34" charset="0"/>
              <a:cs typeface="Calibri" panose="020F0502020204030204" pitchFamily="34" charset="0"/>
            </a:rPr>
            <a:t>preparazione</a:t>
          </a:r>
          <a:r>
            <a:rPr lang="en-GB" sz="2000" b="1" u="none" kern="1200" noProof="0" dirty="0">
              <a:solidFill>
                <a:schemeClr val="bg1"/>
              </a:solidFill>
              <a:latin typeface="Calibri" panose="020F0502020204030204" pitchFamily="34" charset="0"/>
              <a:cs typeface="Calibri" panose="020F0502020204030204" pitchFamily="34" charset="0"/>
            </a:rPr>
            <a:t> Report</a:t>
          </a:r>
          <a:endParaRPr lang="en-GB" sz="2000" b="0" u="none" kern="1200" noProof="0" dirty="0">
            <a:solidFill>
              <a:schemeClr val="bg1"/>
            </a:solidFill>
            <a:latin typeface="Calibri" panose="020F0502020204030204" pitchFamily="34" charset="0"/>
            <a:cs typeface="Calibri" panose="020F0502020204030204" pitchFamily="34" charset="0"/>
          </a:endParaRPr>
        </a:p>
      </dsp:txBody>
      <dsp:txXfrm>
        <a:off x="8162034" y="405586"/>
        <a:ext cx="1946117" cy="1946117"/>
      </dsp:txXfrm>
    </dsp:sp>
    <dsp:sp modelId="{A1FCFE46-C628-174A-BCD9-2CA1F5997273}">
      <dsp:nvSpPr>
        <dsp:cNvPr id="0" name=""/>
        <dsp:cNvSpPr/>
      </dsp:nvSpPr>
      <dsp:spPr>
        <a:xfrm>
          <a:off x="10097392" y="2532"/>
          <a:ext cx="2752225" cy="2752225"/>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1464" tIns="25400" rIns="151464" bIns="254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bg1"/>
              </a:solidFill>
            </a:rPr>
            <a:t>Presentazione del Report in ambito scolastico e manifestazioni pubbliche</a:t>
          </a:r>
        </a:p>
      </dsp:txBody>
      <dsp:txXfrm>
        <a:off x="10500446" y="405586"/>
        <a:ext cx="1946117" cy="19461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B1041-581D-B649-A7CB-8F46084D5AE2}">
      <dsp:nvSpPr>
        <dsp:cNvPr id="0" name=""/>
        <dsp:cNvSpPr/>
      </dsp:nvSpPr>
      <dsp:spPr>
        <a:xfrm>
          <a:off x="154" y="1030623"/>
          <a:ext cx="1753153" cy="1402522"/>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A5320-5CFF-F144-99C7-81B4D9617736}">
      <dsp:nvSpPr>
        <dsp:cNvPr id="0" name=""/>
        <dsp:cNvSpPr/>
      </dsp:nvSpPr>
      <dsp:spPr>
        <a:xfrm>
          <a:off x="63750" y="2307625"/>
          <a:ext cx="1664987"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Liceo Vittorini</a:t>
          </a:r>
        </a:p>
      </dsp:txBody>
      <dsp:txXfrm>
        <a:off x="63750" y="2307625"/>
        <a:ext cx="1664987" cy="490882"/>
      </dsp:txXfrm>
    </dsp:sp>
    <dsp:sp modelId="{6A7D8E96-FBF0-F947-A01B-2F43003774AC}">
      <dsp:nvSpPr>
        <dsp:cNvPr id="0" name=""/>
        <dsp:cNvSpPr/>
      </dsp:nvSpPr>
      <dsp:spPr>
        <a:xfrm>
          <a:off x="1945900" y="1030623"/>
          <a:ext cx="1753153" cy="140252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1F632C-62EC-D345-A35B-05DF0FA41877}">
      <dsp:nvSpPr>
        <dsp:cNvPr id="0" name=""/>
        <dsp:cNvSpPr/>
      </dsp:nvSpPr>
      <dsp:spPr>
        <a:xfrm>
          <a:off x="2191568" y="2423512"/>
          <a:ext cx="1384537"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a:t>Liceo Fonseca</a:t>
          </a:r>
        </a:p>
      </dsp:txBody>
      <dsp:txXfrm>
        <a:off x="2191568" y="2423512"/>
        <a:ext cx="1384537" cy="490882"/>
      </dsp:txXfrm>
    </dsp:sp>
    <dsp:sp modelId="{F6775267-4A09-194F-810F-F4A7EFED387A}">
      <dsp:nvSpPr>
        <dsp:cNvPr id="0" name=""/>
        <dsp:cNvSpPr/>
      </dsp:nvSpPr>
      <dsp:spPr>
        <a:xfrm>
          <a:off x="3874369" y="1030623"/>
          <a:ext cx="1753153" cy="140252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3E327-5958-6C4B-BCD2-188E47EA89E8}">
      <dsp:nvSpPr>
        <dsp:cNvPr id="0" name=""/>
        <dsp:cNvSpPr/>
      </dsp:nvSpPr>
      <dsp:spPr>
        <a:xfrm>
          <a:off x="4112828" y="2411638"/>
          <a:ext cx="1398955"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Liceo Vico</a:t>
          </a:r>
        </a:p>
      </dsp:txBody>
      <dsp:txXfrm>
        <a:off x="4112828" y="2411638"/>
        <a:ext cx="1398955" cy="490882"/>
      </dsp:txXfrm>
    </dsp:sp>
    <dsp:sp modelId="{A8061060-38FA-4C4A-BF9A-A2F551613992}">
      <dsp:nvSpPr>
        <dsp:cNvPr id="0" name=""/>
        <dsp:cNvSpPr/>
      </dsp:nvSpPr>
      <dsp:spPr>
        <a:xfrm>
          <a:off x="37729" y="2959092"/>
          <a:ext cx="1695281" cy="140252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A352E3-6BB6-E847-9143-42F525279ECB}">
      <dsp:nvSpPr>
        <dsp:cNvPr id="0" name=""/>
        <dsp:cNvSpPr/>
      </dsp:nvSpPr>
      <dsp:spPr>
        <a:xfrm>
          <a:off x="116085" y="4348461"/>
          <a:ext cx="1560306"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Liceo Alberti</a:t>
          </a:r>
        </a:p>
      </dsp:txBody>
      <dsp:txXfrm>
        <a:off x="116085" y="4348461"/>
        <a:ext cx="1560306" cy="490882"/>
      </dsp:txXfrm>
    </dsp:sp>
    <dsp:sp modelId="{47C62A2D-F338-1D44-B53E-881841EEC1B8}">
      <dsp:nvSpPr>
        <dsp:cNvPr id="0" name=""/>
        <dsp:cNvSpPr/>
      </dsp:nvSpPr>
      <dsp:spPr>
        <a:xfrm>
          <a:off x="1908326" y="2959092"/>
          <a:ext cx="1753153" cy="140252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12D79E-45A6-DA4F-9FAC-12E122423A44}">
      <dsp:nvSpPr>
        <dsp:cNvPr id="0" name=""/>
        <dsp:cNvSpPr/>
      </dsp:nvSpPr>
      <dsp:spPr>
        <a:xfrm>
          <a:off x="2151068" y="4375730"/>
          <a:ext cx="1390389"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it-IT" sz="1500" kern="1200" dirty="0"/>
            <a:t>Liceo Sannazaro</a:t>
          </a:r>
        </a:p>
      </dsp:txBody>
      <dsp:txXfrm>
        <a:off x="2151068" y="4375730"/>
        <a:ext cx="1390389" cy="490882"/>
      </dsp:txXfrm>
    </dsp:sp>
    <dsp:sp modelId="{9F009259-5944-F149-A76E-42428E6690ED}">
      <dsp:nvSpPr>
        <dsp:cNvPr id="0" name=""/>
        <dsp:cNvSpPr/>
      </dsp:nvSpPr>
      <dsp:spPr>
        <a:xfrm>
          <a:off x="3836794" y="2959092"/>
          <a:ext cx="1753153" cy="140252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5CE1E-D547-494D-BF5C-CCCF9BE21D03}">
      <dsp:nvSpPr>
        <dsp:cNvPr id="0" name=""/>
        <dsp:cNvSpPr/>
      </dsp:nvSpPr>
      <dsp:spPr>
        <a:xfrm>
          <a:off x="3994578" y="4375730"/>
          <a:ext cx="1560306" cy="490882"/>
        </a:xfrm>
        <a:prstGeom prst="wedgeRectCallout">
          <a:avLst>
            <a:gd name="adj1" fmla="val 20250"/>
            <a:gd name="adj2" fmla="val -607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Istituto Casanova</a:t>
          </a:r>
        </a:p>
      </dsp:txBody>
      <dsp:txXfrm>
        <a:off x="3994578" y="4375730"/>
        <a:ext cx="1560306" cy="4908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BD46A-D627-2A46-97B5-80B96362F0E2}">
      <dsp:nvSpPr>
        <dsp:cNvPr id="0" name=""/>
        <dsp:cNvSpPr/>
      </dsp:nvSpPr>
      <dsp:spPr>
        <a:xfrm>
          <a:off x="0" y="598740"/>
          <a:ext cx="11899283" cy="1883917"/>
        </a:xfrm>
        <a:prstGeom prst="rect">
          <a:avLst/>
        </a:prstGeom>
        <a:solidFill>
          <a:schemeClr val="lt1">
            <a:alpha val="90000"/>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3517" tIns="562356" rIns="923517" bIns="142240" numCol="1" spcCol="1270" anchor="t" anchorCtr="0">
          <a:noAutofit/>
        </a:bodyPr>
        <a:lstStyle/>
        <a:p>
          <a:pPr marL="228600" lvl="1" indent="-228600" algn="l" defTabSz="889000">
            <a:lnSpc>
              <a:spcPct val="90000"/>
            </a:lnSpc>
            <a:spcBef>
              <a:spcPct val="0"/>
            </a:spcBef>
            <a:spcAft>
              <a:spcPct val="15000"/>
            </a:spcAft>
            <a:buClr>
              <a:schemeClr val="accent6">
                <a:lumMod val="60000"/>
                <a:lumOff val="40000"/>
              </a:schemeClr>
            </a:buClr>
            <a:buChar char="•"/>
          </a:pPr>
          <a:r>
            <a:rPr lang="en-US" sz="2000" b="0" i="0" kern="1200" dirty="0">
              <a:latin typeface="Calibri" panose="020F0502020204030204" pitchFamily="34" charset="0"/>
              <a:cs typeface="Calibri" panose="020F0502020204030204" pitchFamily="34" charset="0"/>
            </a:rPr>
            <a:t>Il Sistema </a:t>
          </a:r>
          <a:r>
            <a:rPr lang="en-US" sz="2000" b="0" i="0" kern="1200" dirty="0" err="1">
              <a:latin typeface="Calibri" panose="020F0502020204030204" pitchFamily="34" charset="0"/>
              <a:cs typeface="Calibri" panose="020F0502020204030204" pitchFamily="34" charset="0"/>
            </a:rPr>
            <a:t>educativo</a:t>
          </a:r>
          <a:r>
            <a:rPr lang="en-US" sz="2000" b="0" i="0" kern="1200" dirty="0">
              <a:latin typeface="Calibri" panose="020F0502020204030204" pitchFamily="34" charset="0"/>
              <a:cs typeface="Calibri" panose="020F0502020204030204" pitchFamily="34" charset="0"/>
            </a:rPr>
            <a:t> non </a:t>
          </a:r>
          <a:r>
            <a:rPr lang="en-US" sz="2000" b="0" i="0" kern="1200" dirty="0" err="1">
              <a:latin typeface="Calibri" panose="020F0502020204030204" pitchFamily="34" charset="0"/>
              <a:cs typeface="Calibri" panose="020F0502020204030204" pitchFamily="34" charset="0"/>
            </a:rPr>
            <a:t>fornisce</a:t>
          </a:r>
          <a:r>
            <a:rPr lang="en-US" sz="2000" b="0" i="0" kern="1200" dirty="0">
              <a:latin typeface="Calibri" panose="020F0502020204030204" pitchFamily="34" charset="0"/>
              <a:cs typeface="Calibri" panose="020F0502020204030204" pitchFamily="34" charset="0"/>
            </a:rPr>
            <a:t> alle </a:t>
          </a:r>
          <a:r>
            <a:rPr lang="en-US" sz="2000" b="0" i="0" kern="1200" dirty="0" err="1">
              <a:latin typeface="Calibri" panose="020F0502020204030204" pitchFamily="34" charset="0"/>
              <a:cs typeface="Calibri" panose="020F0502020204030204" pitchFamily="34" charset="0"/>
            </a:rPr>
            <a:t>giovani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generazioni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gli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strumenti</a:t>
          </a:r>
          <a:r>
            <a:rPr lang="en-US" sz="2000" b="0" i="0" kern="1200" dirty="0">
              <a:latin typeface="Calibri" panose="020F0502020204030204" pitchFamily="34" charset="0"/>
              <a:cs typeface="Calibri" panose="020F0502020204030204" pitchFamily="34" charset="0"/>
            </a:rPr>
            <a:t> per </a:t>
          </a:r>
          <a:r>
            <a:rPr lang="en-US" sz="2000" b="0" i="0" kern="1200" dirty="0" err="1">
              <a:latin typeface="Calibri" panose="020F0502020204030204" pitchFamily="34" charset="0"/>
              <a:cs typeface="Calibri" panose="020F0502020204030204" pitchFamily="34" charset="0"/>
            </a:rPr>
            <a:t>guardare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alla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realtà</a:t>
          </a:r>
          <a:r>
            <a:rPr lang="en-US" sz="2000" b="0" i="0" kern="1200" dirty="0">
              <a:latin typeface="Calibri" panose="020F0502020204030204" pitchFamily="34" charset="0"/>
              <a:cs typeface="Calibri" panose="020F0502020204030204" pitchFamily="34" charset="0"/>
            </a:rPr>
            <a:t> in </a:t>
          </a:r>
          <a:r>
            <a:rPr lang="en-US" sz="2000" b="0" i="0" kern="1200" dirty="0" err="1">
              <a:latin typeface="Calibri" panose="020F0502020204030204" pitchFamily="34" charset="0"/>
              <a:cs typeface="Calibri" panose="020F0502020204030204" pitchFamily="34" charset="0"/>
            </a:rPr>
            <a:t>una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prospettiva</a:t>
          </a:r>
          <a:r>
            <a:rPr lang="en-US" sz="2000" b="0" i="0" kern="1200" dirty="0">
              <a:latin typeface="Calibri" panose="020F0502020204030204" pitchFamily="34" charset="0"/>
              <a:cs typeface="Calibri" panose="020F0502020204030204" pitchFamily="34" charset="0"/>
            </a:rPr>
            <a:t> di </a:t>
          </a:r>
          <a:r>
            <a:rPr lang="en-US" sz="2000" b="0" i="0" kern="1200" dirty="0" err="1">
              <a:latin typeface="Calibri" panose="020F0502020204030204" pitchFamily="34" charset="0"/>
              <a:cs typeface="Calibri" panose="020F0502020204030204" pitchFamily="34" charset="0"/>
            </a:rPr>
            <a:t>genere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sia</a:t>
          </a:r>
          <a:r>
            <a:rPr lang="en-US" sz="2000" b="0" i="0" kern="1200" dirty="0">
              <a:latin typeface="Calibri" panose="020F0502020204030204" pitchFamily="34" charset="0"/>
              <a:cs typeface="Calibri" panose="020F0502020204030204" pitchFamily="34" charset="0"/>
            </a:rPr>
            <a:t> nell’ </a:t>
          </a:r>
          <a:r>
            <a:rPr lang="en-US" sz="2000" b="0" i="0" kern="1200" dirty="0" err="1">
              <a:latin typeface="Calibri" panose="020F0502020204030204" pitchFamily="34" charset="0"/>
              <a:cs typeface="Calibri" panose="020F0502020204030204" pitchFamily="34" charset="0"/>
            </a:rPr>
            <a:t>imparare</a:t>
          </a:r>
          <a:r>
            <a:rPr lang="en-US" sz="2000" b="0" i="0" kern="1200" dirty="0">
              <a:latin typeface="Calibri" panose="020F0502020204030204" pitchFamily="34" charset="0"/>
              <a:cs typeface="Calibri" panose="020F0502020204030204" pitchFamily="34" charset="0"/>
            </a:rPr>
            <a:t> a </a:t>
          </a:r>
          <a:r>
            <a:rPr lang="en-US" sz="2000" b="0" i="0" kern="1200" dirty="0" err="1">
              <a:latin typeface="Calibri" panose="020F0502020204030204" pitchFamily="34" charset="0"/>
              <a:cs typeface="Calibri" panose="020F0502020204030204" pitchFamily="34" charset="0"/>
            </a:rPr>
            <a:t>riconoscere</a:t>
          </a:r>
          <a:r>
            <a:rPr lang="en-US" sz="2000" b="0" i="0" kern="1200" dirty="0">
              <a:latin typeface="Calibri" panose="020F0502020204030204" pitchFamily="34" charset="0"/>
              <a:cs typeface="Calibri" panose="020F0502020204030204" pitchFamily="34" charset="0"/>
            </a:rPr>
            <a:t> lo </a:t>
          </a:r>
          <a:r>
            <a:rPr lang="en-US" sz="2000" b="0" i="0" kern="1200" dirty="0" err="1">
              <a:latin typeface="Calibri" panose="020F0502020204030204" pitchFamily="34" charset="0"/>
              <a:cs typeface="Calibri" panose="020F0502020204030204" pitchFamily="34" charset="0"/>
            </a:rPr>
            <a:t>squilibrio</a:t>
          </a:r>
          <a:r>
            <a:rPr lang="en-US" sz="2000" b="0" i="0" kern="1200" dirty="0">
              <a:latin typeface="Calibri" panose="020F0502020204030204" pitchFamily="34" charset="0"/>
              <a:cs typeface="Calibri" panose="020F0502020204030204" pitchFamily="34" charset="0"/>
            </a:rPr>
            <a:t> di </a:t>
          </a:r>
          <a:r>
            <a:rPr lang="en-US" sz="2000" b="0" i="0" kern="1200" dirty="0" err="1">
              <a:latin typeface="Calibri" panose="020F0502020204030204" pitchFamily="34" charset="0"/>
              <a:cs typeface="Calibri" panose="020F0502020204030204" pitchFamily="34" charset="0"/>
            </a:rPr>
            <a:t>genere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delle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organizzazioni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sia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nel</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nel</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proporre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diversi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modelli</a:t>
          </a:r>
          <a:r>
            <a:rPr lang="en-US" sz="2000" b="0" i="0" kern="1200" dirty="0">
              <a:latin typeface="Calibri" panose="020F0502020204030204" pitchFamily="34" charset="0"/>
              <a:cs typeface="Calibri" panose="020F0502020204030204" pitchFamily="34" charset="0"/>
            </a:rPr>
            <a:t> socio-</a:t>
          </a:r>
          <a:r>
            <a:rPr lang="en-US" sz="2000" b="0" i="0" kern="1200" dirty="0" err="1">
              <a:latin typeface="Calibri" panose="020F0502020204030204" pitchFamily="34" charset="0"/>
              <a:cs typeface="Calibri" panose="020F0502020204030204" pitchFamily="34" charset="0"/>
            </a:rPr>
            <a:t>culturali</a:t>
          </a:r>
          <a:r>
            <a:rPr lang="en-US" sz="2000" b="0" i="0" kern="1200" dirty="0">
              <a:latin typeface="Calibri" panose="020F0502020204030204" pitchFamily="34" charset="0"/>
              <a:cs typeface="Calibri" panose="020F0502020204030204" pitchFamily="34" charset="0"/>
            </a:rPr>
            <a:t>. </a:t>
          </a:r>
          <a:endParaRPr lang="en-US" sz="2000" b="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lr>
              <a:schemeClr val="accent6">
                <a:lumMod val="60000"/>
                <a:lumOff val="40000"/>
              </a:schemeClr>
            </a:buClr>
            <a:buChar char="•"/>
          </a:pPr>
          <a:r>
            <a:rPr lang="en-US" sz="2000" b="0" i="0" kern="1200" dirty="0" err="1">
              <a:latin typeface="Calibri" panose="020F0502020204030204" pitchFamily="34" charset="0"/>
              <a:cs typeface="Calibri" panose="020F0502020204030204" pitchFamily="34" charset="0"/>
            </a:rPr>
            <a:t>C’è</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scarsa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attenzione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alla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storia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delle</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donne</a:t>
          </a:r>
          <a:r>
            <a:rPr lang="en-US" sz="2000" b="0" i="0" kern="1200" dirty="0">
              <a:latin typeface="Calibri" panose="020F0502020204030204" pitchFamily="34" charset="0"/>
              <a:cs typeface="Calibri" panose="020F0502020204030204" pitchFamily="34" charset="0"/>
            </a:rPr>
            <a:t>  e </a:t>
          </a:r>
          <a:r>
            <a:rPr lang="en-US" sz="2000" b="0" i="0" kern="1200" dirty="0" err="1">
              <a:latin typeface="Calibri" panose="020F0502020204030204" pitchFamily="34" charset="0"/>
              <a:cs typeface="Calibri" panose="020F0502020204030204" pitchFamily="34" charset="0"/>
            </a:rPr>
            <a:t>alla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conquista</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dei</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loro</a:t>
          </a:r>
          <a:r>
            <a:rPr lang="en-US" sz="2000" b="0" i="0" kern="1200" dirty="0">
              <a:latin typeface="Calibri" panose="020F0502020204030204" pitchFamily="34" charset="0"/>
              <a:cs typeface="Calibri" panose="020F0502020204030204" pitchFamily="34" charset="0"/>
            </a:rPr>
            <a:t> </a:t>
          </a:r>
          <a:r>
            <a:rPr lang="en-US" sz="2000" b="0" i="0" kern="1200" dirty="0" err="1">
              <a:latin typeface="Calibri" panose="020F0502020204030204" pitchFamily="34" charset="0"/>
              <a:cs typeface="Calibri" panose="020F0502020204030204" pitchFamily="34" charset="0"/>
            </a:rPr>
            <a:t>diritti</a:t>
          </a:r>
          <a:endParaRPr lang="it-IT" sz="2000" b="0" kern="1200" dirty="0">
            <a:latin typeface="Calibri" panose="020F0502020204030204" pitchFamily="34" charset="0"/>
            <a:cs typeface="Calibri" panose="020F0502020204030204" pitchFamily="34" charset="0"/>
          </a:endParaRPr>
        </a:p>
      </dsp:txBody>
      <dsp:txXfrm>
        <a:off x="0" y="598740"/>
        <a:ext cx="11899283" cy="1883917"/>
      </dsp:txXfrm>
    </dsp:sp>
    <dsp:sp modelId="{A98034BB-AC93-D44A-B14F-3F94FF4CBE7C}">
      <dsp:nvSpPr>
        <dsp:cNvPr id="0" name=""/>
        <dsp:cNvSpPr/>
      </dsp:nvSpPr>
      <dsp:spPr>
        <a:xfrm>
          <a:off x="654912" y="608702"/>
          <a:ext cx="8603538" cy="50576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835" tIns="0" rIns="314835" bIns="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sz="2000" b="1" kern="1200" dirty="0">
              <a:latin typeface="Calibri" panose="020F0502020204030204" pitchFamily="34" charset="0"/>
              <a:cs typeface="Calibri" panose="020F0502020204030204" pitchFamily="34" charset="0"/>
            </a:rPr>
            <a:t>La nostra </a:t>
          </a:r>
          <a:r>
            <a:rPr lang="en-US" sz="2000" b="1" kern="1200" dirty="0" err="1">
              <a:latin typeface="Calibri" panose="020F0502020204030204" pitchFamily="34" charset="0"/>
              <a:cs typeface="Calibri" panose="020F0502020204030204" pitchFamily="34" charset="0"/>
            </a:rPr>
            <a:t>esperienza</a:t>
          </a:r>
          <a:r>
            <a:rPr lang="en-US" sz="2000" b="1" kern="1200" dirty="0">
              <a:latin typeface="Calibri" panose="020F0502020204030204" pitchFamily="34" charset="0"/>
              <a:cs typeface="Calibri" panose="020F0502020204030204" pitchFamily="34" charset="0"/>
            </a:rPr>
            <a:t> </a:t>
          </a:r>
          <a:r>
            <a:rPr lang="en-US" sz="2000" b="1" kern="1200" dirty="0" err="1">
              <a:latin typeface="Calibri" panose="020F0502020204030204" pitchFamily="34" charset="0"/>
              <a:cs typeface="Calibri" panose="020F0502020204030204" pitchFamily="34" charset="0"/>
            </a:rPr>
            <a:t>conferma</a:t>
          </a:r>
          <a:r>
            <a:rPr lang="en-US" sz="2000" b="1" kern="1200" dirty="0">
              <a:latin typeface="Calibri" panose="020F0502020204030204" pitchFamily="34" charset="0"/>
              <a:cs typeface="Calibri" panose="020F0502020204030204" pitchFamily="34" charset="0"/>
            </a:rPr>
            <a:t> la </a:t>
          </a:r>
          <a:r>
            <a:rPr lang="en-US" sz="2000" b="1" kern="1200" dirty="0" err="1">
              <a:latin typeface="Calibri" panose="020F0502020204030204" pitchFamily="34" charset="0"/>
              <a:cs typeface="Calibri" panose="020F0502020204030204" pitchFamily="34" charset="0"/>
            </a:rPr>
            <a:t>necessità</a:t>
          </a:r>
          <a:r>
            <a:rPr lang="en-US" sz="2000" b="1" kern="1200" dirty="0">
              <a:latin typeface="Calibri" panose="020F0502020204030204" pitchFamily="34" charset="0"/>
              <a:cs typeface="Calibri" panose="020F0502020204030204" pitchFamily="34" charset="0"/>
            </a:rPr>
            <a:t> di  </a:t>
          </a:r>
          <a:r>
            <a:rPr lang="en-US" sz="2000" b="1" kern="1200" dirty="0" err="1">
              <a:latin typeface="Calibri" panose="020F0502020204030204" pitchFamily="34" charset="0"/>
              <a:cs typeface="Calibri" panose="020F0502020204030204" pitchFamily="34" charset="0"/>
            </a:rPr>
            <a:t>tali</a:t>
          </a:r>
          <a:r>
            <a:rPr lang="en-US" sz="2000" b="1" kern="1200" dirty="0">
              <a:latin typeface="Calibri" panose="020F0502020204030204" pitchFamily="34" charset="0"/>
              <a:cs typeface="Calibri" panose="020F0502020204030204" pitchFamily="34" charset="0"/>
            </a:rPr>
            <a:t> </a:t>
          </a:r>
          <a:r>
            <a:rPr lang="en-US" sz="2000" b="1" kern="1200" dirty="0" err="1">
              <a:latin typeface="Calibri" panose="020F0502020204030204" pitchFamily="34" charset="0"/>
              <a:cs typeface="Calibri" panose="020F0502020204030204" pitchFamily="34" charset="0"/>
            </a:rPr>
            <a:t>progetti</a:t>
          </a:r>
          <a:endParaRPr lang="en-US" sz="2000" b="1" kern="1200" dirty="0">
            <a:latin typeface="Calibri" panose="020F0502020204030204" pitchFamily="34" charset="0"/>
            <a:cs typeface="Calibri" panose="020F0502020204030204" pitchFamily="34" charset="0"/>
          </a:endParaRPr>
        </a:p>
      </dsp:txBody>
      <dsp:txXfrm>
        <a:off x="679601" y="633391"/>
        <a:ext cx="8554160" cy="4563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BD46A-D627-2A46-97B5-80B96362F0E2}">
      <dsp:nvSpPr>
        <dsp:cNvPr id="0" name=""/>
        <dsp:cNvSpPr/>
      </dsp:nvSpPr>
      <dsp:spPr>
        <a:xfrm>
          <a:off x="0" y="0"/>
          <a:ext cx="11899283" cy="1469633"/>
        </a:xfrm>
        <a:prstGeom prst="rect">
          <a:avLst/>
        </a:prstGeom>
        <a:solidFill>
          <a:schemeClr val="lt1">
            <a:alpha val="90000"/>
            <a:hueOff val="0"/>
            <a:satOff val="0"/>
            <a:lumOff val="0"/>
            <a:alphaOff val="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3517" tIns="708152" rIns="923517" bIns="142240" numCol="1" spcCol="1270" anchor="t" anchorCtr="0">
          <a:noAutofit/>
        </a:bodyPr>
        <a:lstStyle/>
        <a:p>
          <a:pPr marL="228600" lvl="1" indent="-228600" algn="l" defTabSz="889000">
            <a:lnSpc>
              <a:spcPct val="90000"/>
            </a:lnSpc>
            <a:spcBef>
              <a:spcPct val="0"/>
            </a:spcBef>
            <a:spcAft>
              <a:spcPct val="15000"/>
            </a:spcAft>
            <a:buClr>
              <a:schemeClr val="accent1">
                <a:lumMod val="60000"/>
                <a:lumOff val="40000"/>
              </a:schemeClr>
            </a:buClr>
            <a:buChar char="•"/>
          </a:pPr>
          <a:r>
            <a:rPr lang="en-US" sz="2000" b="0" kern="1200" dirty="0" err="1">
              <a:latin typeface="Calibri" panose="020F0502020204030204" pitchFamily="34" charset="0"/>
              <a:cs typeface="Calibri" panose="020F0502020204030204" pitchFamily="34" charset="0"/>
            </a:rPr>
            <a:t>distinguere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fra</a:t>
          </a:r>
          <a:r>
            <a:rPr lang="en-US" sz="2000" b="0" kern="1200" dirty="0">
              <a:latin typeface="Calibri" panose="020F0502020204030204" pitchFamily="34" charset="0"/>
              <a:cs typeface="Calibri" panose="020F0502020204030204" pitchFamily="34" charset="0"/>
            </a:rPr>
            <a:t> la propria </a:t>
          </a:r>
          <a:r>
            <a:rPr lang="en-US" sz="2000" b="0" kern="1200" dirty="0" err="1">
              <a:latin typeface="Calibri" panose="020F0502020204030204" pitchFamily="34" charset="0"/>
              <a:cs typeface="Calibri" panose="020F0502020204030204" pitchFamily="34" charset="0"/>
            </a:rPr>
            <a:t>esperienza</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personale</a:t>
          </a:r>
          <a:r>
            <a:rPr lang="en-US" sz="2000" b="0" kern="1200" dirty="0">
              <a:latin typeface="Calibri" panose="020F0502020204030204" pitchFamily="34" charset="0"/>
              <a:cs typeface="Calibri" panose="020F0502020204030204" pitchFamily="34" charset="0"/>
            </a:rPr>
            <a:t> e </a:t>
          </a:r>
          <a:r>
            <a:rPr lang="en-US" sz="2000" b="0" kern="1200" dirty="0" err="1">
              <a:latin typeface="Calibri" panose="020F0502020204030204" pitchFamily="34" charset="0"/>
              <a:cs typeface="Calibri" panose="020F0502020204030204" pitchFamily="34" charset="0"/>
            </a:rPr>
            <a:t>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dati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oggettivi</a:t>
          </a:r>
          <a:r>
            <a:rPr lang="en-US" sz="2000" b="0" kern="1200" dirty="0">
              <a:latin typeface="Calibri" panose="020F0502020204030204" pitchFamily="34" charset="0"/>
              <a:cs typeface="Calibri" panose="020F0502020204030204" pitchFamily="34" charset="0"/>
            </a:rPr>
            <a:t> </a:t>
          </a:r>
        </a:p>
        <a:p>
          <a:pPr marL="228600" lvl="1" indent="-228600" algn="l" defTabSz="889000">
            <a:lnSpc>
              <a:spcPct val="90000"/>
            </a:lnSpc>
            <a:spcBef>
              <a:spcPct val="0"/>
            </a:spcBef>
            <a:spcAft>
              <a:spcPct val="15000"/>
            </a:spcAft>
            <a:buClr>
              <a:schemeClr val="accent1">
                <a:lumMod val="60000"/>
                <a:lumOff val="40000"/>
              </a:schemeClr>
            </a:buClr>
            <a:buChar char="•"/>
          </a:pPr>
          <a:r>
            <a:rPr lang="en-US" sz="2000" b="0" kern="1200" dirty="0" err="1">
              <a:latin typeface="Calibri" panose="020F0502020204030204" pitchFamily="34" charset="0"/>
              <a:cs typeface="Calibri" panose="020F0502020204030204" pitchFamily="34" charset="0"/>
            </a:rPr>
            <a:t>elaborare</a:t>
          </a:r>
          <a:r>
            <a:rPr lang="en-US" sz="2000" b="0" kern="1200" dirty="0">
              <a:latin typeface="Calibri" panose="020F0502020204030204" pitchFamily="34" charset="0"/>
              <a:cs typeface="Calibri" panose="020F0502020204030204" pitchFamily="34" charset="0"/>
            </a:rPr>
            <a:t> in </a:t>
          </a:r>
          <a:r>
            <a:rPr lang="en-US" sz="2000" b="0" kern="1200" dirty="0" err="1">
              <a:latin typeface="Calibri" panose="020F0502020204030204" pitchFamily="34" charset="0"/>
              <a:cs typeface="Calibri" panose="020F0502020204030204" pitchFamily="34" charset="0"/>
            </a:rPr>
            <a:t>buone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pratiche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ciò</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che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hanno</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appreso</a:t>
          </a:r>
          <a:endParaRPr lang="en-US" sz="2000" b="0" kern="1200" dirty="0">
            <a:latin typeface="Calibri" panose="020F0502020204030204" pitchFamily="34" charset="0"/>
            <a:cs typeface="Calibri" panose="020F0502020204030204" pitchFamily="34" charset="0"/>
          </a:endParaRPr>
        </a:p>
      </dsp:txBody>
      <dsp:txXfrm>
        <a:off x="0" y="0"/>
        <a:ext cx="11899283" cy="1469633"/>
      </dsp:txXfrm>
    </dsp:sp>
    <dsp:sp modelId="{A98034BB-AC93-D44A-B14F-3F94FF4CBE7C}">
      <dsp:nvSpPr>
        <dsp:cNvPr id="0" name=""/>
        <dsp:cNvSpPr/>
      </dsp:nvSpPr>
      <dsp:spPr>
        <a:xfrm>
          <a:off x="741396" y="158180"/>
          <a:ext cx="8603538" cy="528204"/>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835" tIns="0" rIns="314835" bIns="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sz="2000" b="1" kern="1200" dirty="0" err="1">
              <a:latin typeface="Calibri" panose="020F0502020204030204" pitchFamily="34" charset="0"/>
              <a:cs typeface="Calibri" panose="020F0502020204030204" pitchFamily="34" charset="0"/>
            </a:rPr>
            <a:t>Maggiori</a:t>
          </a:r>
          <a:r>
            <a:rPr lang="en-US" sz="2000" b="1" kern="1200" dirty="0">
              <a:latin typeface="Calibri" panose="020F0502020204030204" pitchFamily="34" charset="0"/>
              <a:cs typeface="Calibri" panose="020F0502020204030204" pitchFamily="34" charset="0"/>
            </a:rPr>
            <a:t> </a:t>
          </a:r>
          <a:r>
            <a:rPr lang="en-US" sz="2000" b="1" kern="1200" dirty="0" err="1">
              <a:latin typeface="Calibri" panose="020F0502020204030204" pitchFamily="34" charset="0"/>
              <a:cs typeface="Calibri" panose="020F0502020204030204" pitchFamily="34" charset="0"/>
            </a:rPr>
            <a:t>difficoltà</a:t>
          </a:r>
          <a:r>
            <a:rPr lang="en-US" sz="2000" b="1" kern="1200" dirty="0">
              <a:latin typeface="Calibri" panose="020F0502020204030204" pitchFamily="34" charset="0"/>
              <a:cs typeface="Calibri" panose="020F0502020204030204" pitchFamily="34" charset="0"/>
            </a:rPr>
            <a:t> </a:t>
          </a:r>
          <a:r>
            <a:rPr lang="en-US" sz="2000" b="1" kern="1200">
              <a:latin typeface="Calibri" panose="020F0502020204030204" pitchFamily="34" charset="0"/>
              <a:cs typeface="Calibri" panose="020F0502020204030204" pitchFamily="34" charset="0"/>
            </a:rPr>
            <a:t>incontrate </a:t>
          </a:r>
          <a:r>
            <a:rPr lang="en-US" sz="2000" b="1" kern="1200" dirty="0" err="1">
              <a:latin typeface="Calibri" panose="020F0502020204030204" pitchFamily="34" charset="0"/>
              <a:cs typeface="Calibri" panose="020F0502020204030204" pitchFamily="34" charset="0"/>
            </a:rPr>
            <a:t>dalle</a:t>
          </a:r>
          <a:r>
            <a:rPr lang="en-US" sz="2000" b="1" kern="1200" dirty="0">
              <a:latin typeface="Calibri" panose="020F0502020204030204" pitchFamily="34" charset="0"/>
              <a:cs typeface="Calibri" panose="020F0502020204030204" pitchFamily="34" charset="0"/>
            </a:rPr>
            <a:t>/</a:t>
          </a:r>
          <a:r>
            <a:rPr lang="en-US" sz="2000" b="1" kern="1200" dirty="0" err="1">
              <a:latin typeface="Calibri" panose="020F0502020204030204" pitchFamily="34" charset="0"/>
              <a:cs typeface="Calibri" panose="020F0502020204030204" pitchFamily="34" charset="0"/>
            </a:rPr>
            <a:t>dai</a:t>
          </a:r>
          <a:r>
            <a:rPr lang="en-US" sz="2000" b="1" kern="1200" dirty="0">
              <a:latin typeface="Calibri" panose="020F0502020204030204" pitchFamily="34" charset="0"/>
              <a:cs typeface="Calibri" panose="020F0502020204030204" pitchFamily="34" charset="0"/>
            </a:rPr>
            <a:t> </a:t>
          </a:r>
          <a:r>
            <a:rPr lang="en-US" sz="2000" b="1" kern="1200" dirty="0" err="1">
              <a:latin typeface="Calibri" panose="020F0502020204030204" pitchFamily="34" charset="0"/>
              <a:cs typeface="Calibri" panose="020F0502020204030204" pitchFamily="34" charset="0"/>
            </a:rPr>
            <a:t>giovani</a:t>
          </a:r>
          <a:endParaRPr lang="en-US" sz="2000" b="1" kern="1200" dirty="0">
            <a:latin typeface="Calibri" panose="020F0502020204030204" pitchFamily="34" charset="0"/>
            <a:cs typeface="Calibri" panose="020F0502020204030204" pitchFamily="34" charset="0"/>
          </a:endParaRPr>
        </a:p>
      </dsp:txBody>
      <dsp:txXfrm>
        <a:off x="767181" y="183965"/>
        <a:ext cx="8551968" cy="4766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BD46A-D627-2A46-97B5-80B96362F0E2}">
      <dsp:nvSpPr>
        <dsp:cNvPr id="0" name=""/>
        <dsp:cNvSpPr/>
      </dsp:nvSpPr>
      <dsp:spPr>
        <a:xfrm>
          <a:off x="0" y="1617639"/>
          <a:ext cx="11899283" cy="227491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3517" tIns="395732" rIns="923517" bIns="142240" numCol="1" spcCol="1270" anchor="t" anchorCtr="0">
          <a:noAutofit/>
        </a:bodyPr>
        <a:lstStyle/>
        <a:p>
          <a:pPr marL="228600" lvl="1" indent="-228600" algn="l" defTabSz="889000">
            <a:lnSpc>
              <a:spcPct val="90000"/>
            </a:lnSpc>
            <a:spcBef>
              <a:spcPct val="0"/>
            </a:spcBef>
            <a:spcAft>
              <a:spcPct val="15000"/>
            </a:spcAft>
            <a:buClr>
              <a:schemeClr val="accent2"/>
            </a:buClr>
            <a:buChar char="•"/>
          </a:pPr>
          <a:r>
            <a:rPr lang="en-US" sz="2000" b="0" kern="1200" dirty="0">
              <a:latin typeface="Calibri" panose="020F0502020204030204" pitchFamily="34" charset="0"/>
              <a:cs typeface="Calibri" panose="020F0502020204030204" pitchFamily="34" charset="0"/>
            </a:rPr>
            <a:t>Un </a:t>
          </a:r>
          <a:r>
            <a:rPr lang="en-US" sz="2000" b="0" kern="1200" dirty="0" err="1">
              <a:latin typeface="Calibri" panose="020F0502020204030204" pitchFamily="34" charset="0"/>
              <a:cs typeface="Calibri" panose="020F0502020204030204" pitchFamily="34" charset="0"/>
            </a:rPr>
            <a:t>progetto</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sviluppato</a:t>
          </a:r>
          <a:r>
            <a:rPr lang="en-US" sz="2000" b="0" kern="1200" dirty="0">
              <a:latin typeface="Calibri" panose="020F0502020204030204" pitchFamily="34" charset="0"/>
              <a:cs typeface="Calibri" panose="020F0502020204030204" pitchFamily="34" charset="0"/>
            </a:rPr>
            <a:t> in forma </a:t>
          </a:r>
          <a:r>
            <a:rPr lang="en-US" sz="2000" b="0" kern="1200" dirty="0" err="1">
              <a:latin typeface="Calibri" panose="020F0502020204030204" pitchFamily="34" charset="0"/>
              <a:cs typeface="Calibri" panose="020F0502020204030204" pitchFamily="34" charset="0"/>
            </a:rPr>
            <a:t>automa</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dalla</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classe</a:t>
          </a:r>
          <a:r>
            <a:rPr lang="en-US" sz="2000" b="0" kern="1200" dirty="0">
              <a:latin typeface="Calibri" panose="020F0502020204030204" pitchFamily="34" charset="0"/>
              <a:cs typeface="Calibri" panose="020F0502020204030204" pitchFamily="34" charset="0"/>
            </a:rPr>
            <a:t> e con </a:t>
          </a:r>
          <a:r>
            <a:rPr lang="en-US" sz="2000" b="0" kern="1200" dirty="0" err="1">
              <a:latin typeface="Calibri" panose="020F0502020204030204" pitchFamily="34" charset="0"/>
              <a:cs typeface="Calibri" panose="020F0502020204030204" pitchFamily="34" charset="0"/>
            </a:rPr>
            <a:t>forti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interazioni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fra</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gruppi</a:t>
          </a:r>
          <a:r>
            <a:rPr lang="en-US" sz="2000" b="0" kern="1200" dirty="0">
              <a:latin typeface="Calibri" panose="020F0502020204030204" pitchFamily="34" charset="0"/>
              <a:cs typeface="Calibri" panose="020F0502020204030204" pitchFamily="34" charset="0"/>
            </a:rPr>
            <a:t> di </a:t>
          </a:r>
          <a:r>
            <a:rPr lang="en-US" sz="2000" b="0" kern="1200" dirty="0" err="1">
              <a:latin typeface="Calibri" panose="020F0502020204030204" pitchFamily="34" charset="0"/>
              <a:cs typeface="Calibri" panose="020F0502020204030204" pitchFamily="34" charset="0"/>
            </a:rPr>
            <a:t>lavori</a:t>
          </a:r>
          <a:r>
            <a:rPr lang="en-US" sz="2000" b="0" kern="1200" dirty="0">
              <a:latin typeface="Calibri" panose="020F0502020204030204" pitchFamily="34" charset="0"/>
              <a:cs typeface="Calibri" panose="020F0502020204030204" pitchFamily="34" charset="0"/>
            </a:rPr>
            <a:t> e le/I tutor</a:t>
          </a:r>
        </a:p>
        <a:p>
          <a:pPr marL="342900" lvl="2" indent="-171450" algn="l" defTabSz="800100">
            <a:lnSpc>
              <a:spcPct val="90000"/>
            </a:lnSpc>
            <a:spcBef>
              <a:spcPct val="0"/>
            </a:spcBef>
            <a:spcAft>
              <a:spcPct val="15000"/>
            </a:spcAft>
            <a:buClr>
              <a:schemeClr val="accent2"/>
            </a:buClr>
            <a:buFont typeface="Wingdings" pitchFamily="2" charset="2"/>
            <a:buChar char="ü"/>
          </a:pPr>
          <a:r>
            <a:rPr lang="en-US" sz="1800" b="0" kern="1200" dirty="0" err="1">
              <a:latin typeface="Calibri" panose="020F0502020204030204" pitchFamily="34" charset="0"/>
              <a:cs typeface="Calibri" panose="020F0502020204030204" pitchFamily="34" charset="0"/>
            </a:rPr>
            <a:t>aumenta</a:t>
          </a:r>
          <a:r>
            <a:rPr lang="en-US" sz="1800" b="0" kern="1200" dirty="0">
              <a:latin typeface="Calibri" panose="020F0502020204030204" pitchFamily="34" charset="0"/>
              <a:cs typeface="Calibri" panose="020F0502020204030204" pitchFamily="34" charset="0"/>
            </a:rPr>
            <a:t> </a:t>
          </a:r>
          <a:r>
            <a:rPr lang="en-US" sz="1800" b="0" kern="1200" dirty="0" err="1">
              <a:latin typeface="Calibri" panose="020F0502020204030204" pitchFamily="34" charset="0"/>
              <a:cs typeface="Calibri" panose="020F0502020204030204" pitchFamily="34" charset="0"/>
            </a:rPr>
            <a:t>l’attenzione</a:t>
          </a:r>
          <a:r>
            <a:rPr lang="en-US" sz="1800" b="0" kern="1200" dirty="0">
              <a:latin typeface="Calibri" panose="020F0502020204030204" pitchFamily="34" charset="0"/>
              <a:cs typeface="Calibri" panose="020F0502020204030204" pitchFamily="34" charset="0"/>
            </a:rPr>
            <a:t>, la </a:t>
          </a:r>
          <a:r>
            <a:rPr lang="en-US" sz="1800" b="0" kern="1200" dirty="0" err="1">
              <a:latin typeface="Calibri" panose="020F0502020204030204" pitchFamily="34" charset="0"/>
              <a:cs typeface="Calibri" panose="020F0502020204030204" pitchFamily="34" charset="0"/>
            </a:rPr>
            <a:t>partecipazione</a:t>
          </a:r>
          <a:r>
            <a:rPr lang="en-US" sz="1800" b="0" kern="1200" dirty="0">
              <a:latin typeface="Calibri" panose="020F0502020204030204" pitchFamily="34" charset="0"/>
              <a:cs typeface="Calibri" panose="020F0502020204030204" pitchFamily="34" charset="0"/>
            </a:rPr>
            <a:t> e la </a:t>
          </a:r>
          <a:r>
            <a:rPr lang="en-US" sz="1800" b="0" kern="1200" dirty="0" err="1">
              <a:latin typeface="Calibri" panose="020F0502020204030204" pitchFamily="34" charset="0"/>
              <a:cs typeface="Calibri" panose="020F0502020204030204" pitchFamily="34" charset="0"/>
            </a:rPr>
            <a:t>consapevolezza</a:t>
          </a:r>
          <a:r>
            <a:rPr lang="en-US" sz="1800" b="0" kern="1200" dirty="0">
              <a:latin typeface="Calibri" panose="020F0502020204030204" pitchFamily="34" charset="0"/>
              <a:cs typeface="Calibri" panose="020F0502020204030204" pitchFamily="34" charset="0"/>
            </a:rPr>
            <a:t> </a:t>
          </a:r>
          <a:r>
            <a:rPr lang="en-US" sz="1800" b="0" kern="1200" dirty="0" err="1">
              <a:latin typeface="Calibri" panose="020F0502020204030204" pitchFamily="34" charset="0"/>
              <a:cs typeface="Calibri" panose="020F0502020204030204" pitchFamily="34" charset="0"/>
            </a:rPr>
            <a:t>delle</a:t>
          </a:r>
          <a:r>
            <a:rPr lang="en-US" sz="1800" b="0" kern="1200" dirty="0">
              <a:latin typeface="Calibri" panose="020F0502020204030204" pitchFamily="34" charset="0"/>
              <a:cs typeface="Calibri" panose="020F0502020204030204" pitchFamily="34" charset="0"/>
            </a:rPr>
            <a:t>/</a:t>
          </a:r>
          <a:r>
            <a:rPr lang="en-US" sz="1800" b="0" kern="1200" dirty="0" err="1">
              <a:latin typeface="Calibri" panose="020F0502020204030204" pitchFamily="34" charset="0"/>
              <a:cs typeface="Calibri" panose="020F0502020204030204" pitchFamily="34" charset="0"/>
            </a:rPr>
            <a:t>dei</a:t>
          </a:r>
          <a:r>
            <a:rPr lang="en-US" sz="1800" b="0" kern="1200" dirty="0">
              <a:latin typeface="Calibri" panose="020F0502020204030204" pitchFamily="34" charset="0"/>
              <a:cs typeface="Calibri" panose="020F0502020204030204" pitchFamily="34" charset="0"/>
            </a:rPr>
            <a:t> </a:t>
          </a:r>
          <a:r>
            <a:rPr lang="en-US" sz="1800" b="0" kern="1200" dirty="0" err="1">
              <a:latin typeface="Calibri" panose="020F0502020204030204" pitchFamily="34" charset="0"/>
              <a:cs typeface="Calibri" panose="020F0502020204030204" pitchFamily="34" charset="0"/>
            </a:rPr>
            <a:t>giovani</a:t>
          </a:r>
          <a:endParaRPr lang="en-US" sz="1800" b="0" kern="1200" dirty="0">
            <a:latin typeface="Calibri" panose="020F0502020204030204" pitchFamily="34" charset="0"/>
            <a:cs typeface="Calibri" panose="020F0502020204030204" pitchFamily="34" charset="0"/>
          </a:endParaRPr>
        </a:p>
        <a:p>
          <a:pPr marL="342900" lvl="2" indent="-171450" algn="l" defTabSz="800100">
            <a:lnSpc>
              <a:spcPct val="90000"/>
            </a:lnSpc>
            <a:spcBef>
              <a:spcPct val="0"/>
            </a:spcBef>
            <a:spcAft>
              <a:spcPct val="15000"/>
            </a:spcAft>
            <a:buClr>
              <a:schemeClr val="accent2"/>
            </a:buClr>
            <a:buFont typeface="Wingdings" pitchFamily="2" charset="2"/>
            <a:buChar char="ü"/>
          </a:pPr>
          <a:r>
            <a:rPr lang="en-US" sz="1800" b="0" kern="1200" dirty="0" err="1">
              <a:latin typeface="Calibri" panose="020F0502020204030204" pitchFamily="34" charset="0"/>
              <a:cs typeface="Calibri" panose="020F0502020204030204" pitchFamily="34" charset="0"/>
            </a:rPr>
            <a:t>aiuta</a:t>
          </a:r>
          <a:r>
            <a:rPr lang="en-US" sz="1800" b="0" kern="1200" dirty="0">
              <a:latin typeface="Calibri" panose="020F0502020204030204" pitchFamily="34" charset="0"/>
              <a:cs typeface="Calibri" panose="020F0502020204030204" pitchFamily="34" charset="0"/>
            </a:rPr>
            <a:t> le/</a:t>
          </a:r>
          <a:r>
            <a:rPr lang="en-US" sz="1800" b="0" kern="1200" dirty="0" err="1">
              <a:latin typeface="Calibri" panose="020F0502020204030204" pitchFamily="34" charset="0"/>
              <a:cs typeface="Calibri" panose="020F0502020204030204" pitchFamily="34" charset="0"/>
            </a:rPr>
            <a:t>i</a:t>
          </a:r>
          <a:r>
            <a:rPr lang="en-US" sz="1800" b="0" kern="1200" dirty="0">
              <a:latin typeface="Calibri" panose="020F0502020204030204" pitchFamily="34" charset="0"/>
              <a:cs typeface="Calibri" panose="020F0502020204030204" pitchFamily="34" charset="0"/>
            </a:rPr>
            <a:t> tutor </a:t>
          </a:r>
          <a:r>
            <a:rPr lang="en-US" sz="1800" b="0" kern="1200" dirty="0" err="1">
              <a:latin typeface="Calibri" panose="020F0502020204030204" pitchFamily="34" charset="0"/>
              <a:cs typeface="Calibri" panose="020F0502020204030204" pitchFamily="34" charset="0"/>
            </a:rPr>
            <a:t>nel</a:t>
          </a:r>
          <a:r>
            <a:rPr lang="en-US" sz="1800" b="0" kern="1200" dirty="0">
              <a:latin typeface="Calibri" panose="020F0502020204030204" pitchFamily="34" charset="0"/>
              <a:cs typeface="Calibri" panose="020F0502020204030204" pitchFamily="34" charset="0"/>
            </a:rPr>
            <a:t> </a:t>
          </a:r>
          <a:r>
            <a:rPr lang="en-US" sz="1800" b="0" kern="1200" dirty="0" err="1">
              <a:latin typeface="Calibri" panose="020F0502020204030204" pitchFamily="34" charset="0"/>
              <a:cs typeface="Calibri" panose="020F0502020204030204" pitchFamily="34" charset="0"/>
            </a:rPr>
            <a:t>loro</a:t>
          </a:r>
          <a:r>
            <a:rPr lang="en-US" sz="1800" b="0" kern="1200" dirty="0">
              <a:latin typeface="Calibri" panose="020F0502020204030204" pitchFamily="34" charset="0"/>
              <a:cs typeface="Calibri" panose="020F0502020204030204" pitchFamily="34" charset="0"/>
            </a:rPr>
            <a:t> </a:t>
          </a:r>
          <a:r>
            <a:rPr lang="en-US" sz="1800" b="0" kern="1200" dirty="0" err="1">
              <a:latin typeface="Calibri" panose="020F0502020204030204" pitchFamily="34" charset="0"/>
              <a:cs typeface="Calibri" panose="020F0502020204030204" pitchFamily="34" charset="0"/>
            </a:rPr>
            <a:t>processo</a:t>
          </a:r>
          <a:r>
            <a:rPr lang="en-US" sz="1800" b="0" kern="1200" dirty="0">
              <a:latin typeface="Calibri" panose="020F0502020204030204" pitchFamily="34" charset="0"/>
              <a:cs typeface="Calibri" panose="020F0502020204030204" pitchFamily="34" charset="0"/>
            </a:rPr>
            <a:t> di </a:t>
          </a:r>
          <a:r>
            <a:rPr lang="en-US" sz="1800" b="0" kern="1200" dirty="0" err="1">
              <a:latin typeface="Calibri" panose="020F0502020204030204" pitchFamily="34" charset="0"/>
              <a:cs typeface="Calibri" panose="020F0502020204030204" pitchFamily="34" charset="0"/>
            </a:rPr>
            <a:t>apprendimento</a:t>
          </a:r>
          <a:endParaRPr lang="en-US" sz="1800" b="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lr>
              <a:schemeClr val="accent2"/>
            </a:buClr>
            <a:buChar char="•"/>
          </a:pPr>
          <a:r>
            <a:rPr lang="en-US" sz="2000" b="0" kern="1200" dirty="0" err="1">
              <a:latin typeface="Calibri" panose="020F0502020204030204" pitchFamily="34" charset="0"/>
              <a:cs typeface="Calibri" panose="020F0502020204030204" pitchFamily="34" charset="0"/>
            </a:rPr>
            <a:t>L’intero</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lavoro</a:t>
          </a:r>
          <a:r>
            <a:rPr lang="en-US" sz="2000" b="0" kern="1200" dirty="0">
              <a:latin typeface="Calibri" panose="020F0502020204030204" pitchFamily="34" charset="0"/>
              <a:cs typeface="Calibri" panose="020F0502020204030204" pitchFamily="34" charset="0"/>
            </a:rPr>
            <a:t> e in </a:t>
          </a:r>
          <a:r>
            <a:rPr lang="en-US" sz="2000" b="0" kern="1200" dirty="0" err="1">
              <a:latin typeface="Calibri" panose="020F0502020204030204" pitchFamily="34" charset="0"/>
              <a:cs typeface="Calibri" panose="020F0502020204030204" pitchFamily="34" charset="0"/>
            </a:rPr>
            <a:t>particolare</a:t>
          </a:r>
          <a:r>
            <a:rPr lang="en-US" sz="2000" b="0" kern="1200" dirty="0">
              <a:latin typeface="Calibri" panose="020F0502020204030204" pitchFamily="34" charset="0"/>
              <a:cs typeface="Calibri" panose="020F0502020204030204" pitchFamily="34" charset="0"/>
            </a:rPr>
            <a:t> la </a:t>
          </a:r>
          <a:r>
            <a:rPr lang="en-US" sz="2000" b="0" kern="1200" dirty="0" err="1">
              <a:latin typeface="Calibri" panose="020F0502020204030204" pitchFamily="34" charset="0"/>
              <a:cs typeface="Calibri" panose="020F0502020204030204" pitchFamily="34" charset="0"/>
            </a:rPr>
            <a:t>preparazione</a:t>
          </a:r>
          <a:r>
            <a:rPr lang="en-US" sz="2000" b="0" kern="1200" dirty="0">
              <a:latin typeface="Calibri" panose="020F0502020204030204" pitchFamily="34" charset="0"/>
              <a:cs typeface="Calibri" panose="020F0502020204030204" pitchFamily="34" charset="0"/>
            </a:rPr>
            <a:t> del report  </a:t>
          </a:r>
          <a:r>
            <a:rPr lang="en-US" sz="2000" b="0" kern="1200" dirty="0" err="1">
              <a:latin typeface="Calibri" panose="020F0502020204030204" pitchFamily="34" charset="0"/>
              <a:cs typeface="Calibri" panose="020F0502020204030204" pitchFamily="34" charset="0"/>
            </a:rPr>
            <a:t>aiutano</a:t>
          </a:r>
          <a:r>
            <a:rPr lang="en-US" sz="2000" b="0" kern="1200" dirty="0">
              <a:latin typeface="Calibri" panose="020F0502020204030204" pitchFamily="34" charset="0"/>
              <a:cs typeface="Calibri" panose="020F0502020204030204" pitchFamily="34" charset="0"/>
            </a:rPr>
            <a:t> le/</a:t>
          </a:r>
          <a:r>
            <a:rPr lang="en-US" sz="2000" b="0" kern="1200" dirty="0" err="1">
              <a:latin typeface="Calibri" panose="020F0502020204030204" pitchFamily="34" charset="0"/>
              <a:cs typeface="Calibri" panose="020F0502020204030204" pitchFamily="34" charset="0"/>
            </a:rPr>
            <a:t>iI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giovani</a:t>
          </a:r>
          <a:r>
            <a:rPr lang="en-US" sz="2000" b="0" kern="1200" dirty="0">
              <a:latin typeface="Calibri" panose="020F0502020204030204" pitchFamily="34" charset="0"/>
              <a:cs typeface="Calibri" panose="020F0502020204030204" pitchFamily="34" charset="0"/>
            </a:rPr>
            <a:t> a </a:t>
          </a:r>
          <a:r>
            <a:rPr lang="en-US" sz="2000" b="0" kern="1200" dirty="0" err="1">
              <a:latin typeface="Calibri" panose="020F0502020204030204" pitchFamily="34" charset="0"/>
              <a:cs typeface="Calibri" panose="020F0502020204030204" pitchFamily="34" charset="0"/>
            </a:rPr>
            <a:t>comprendere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l’importanza</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dell’elaborazione</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dei</a:t>
          </a:r>
          <a:r>
            <a:rPr lang="en-US" sz="2000" b="0" kern="1200" dirty="0">
              <a:latin typeface="Calibri" panose="020F0502020204030204" pitchFamily="34" charset="0"/>
              <a:cs typeface="Calibri" panose="020F0502020204030204" pitchFamily="34" charset="0"/>
            </a:rPr>
            <a:t> </a:t>
          </a:r>
          <a:r>
            <a:rPr lang="en-US" sz="2000" b="0" kern="1200" dirty="0" err="1">
              <a:latin typeface="Calibri" panose="020F0502020204030204" pitchFamily="34" charset="0"/>
              <a:cs typeface="Calibri" panose="020F0502020204030204" pitchFamily="34" charset="0"/>
            </a:rPr>
            <a:t>dati</a:t>
          </a:r>
          <a:r>
            <a:rPr lang="en-US" sz="2000" b="0" kern="1200" dirty="0">
              <a:latin typeface="Calibri" panose="020F0502020204030204" pitchFamily="34" charset="0"/>
              <a:cs typeface="Calibri" panose="020F0502020204030204" pitchFamily="34" charset="0"/>
            </a:rPr>
            <a:t> e </a:t>
          </a:r>
          <a:r>
            <a:rPr lang="en-US" sz="2000" b="0" kern="1200" dirty="0" err="1">
              <a:latin typeface="Calibri" panose="020F0502020204030204" pitchFamily="34" charset="0"/>
              <a:cs typeface="Calibri" panose="020F0502020204030204" pitchFamily="34" charset="0"/>
            </a:rPr>
            <a:t>dell’interdisciplinarietà</a:t>
          </a:r>
          <a:endParaRPr lang="en-US" sz="2000" b="0" kern="1200" dirty="0">
            <a:latin typeface="Calibri" panose="020F0502020204030204" pitchFamily="34" charset="0"/>
            <a:cs typeface="Calibri" panose="020F0502020204030204" pitchFamily="34" charset="0"/>
          </a:endParaRPr>
        </a:p>
      </dsp:txBody>
      <dsp:txXfrm>
        <a:off x="0" y="1617639"/>
        <a:ext cx="11899283" cy="2274918"/>
      </dsp:txXfrm>
    </dsp:sp>
    <dsp:sp modelId="{A98034BB-AC93-D44A-B14F-3F94FF4CBE7C}">
      <dsp:nvSpPr>
        <dsp:cNvPr id="0" name=""/>
        <dsp:cNvSpPr/>
      </dsp:nvSpPr>
      <dsp:spPr>
        <a:xfrm>
          <a:off x="642585" y="1348294"/>
          <a:ext cx="8603538" cy="5282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835" tIns="0" rIns="314835" bIns="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sz="2000" b="1" kern="1200" dirty="0" err="1">
              <a:latin typeface="Calibri" panose="020F0502020204030204" pitchFamily="34" charset="0"/>
              <a:cs typeface="Calibri" panose="020F0502020204030204" pitchFamily="34" charset="0"/>
            </a:rPr>
            <a:t>Punti</a:t>
          </a:r>
          <a:r>
            <a:rPr lang="en-US" sz="2000" b="1" kern="1200" dirty="0">
              <a:latin typeface="Calibri" panose="020F0502020204030204" pitchFamily="34" charset="0"/>
              <a:cs typeface="Calibri" panose="020F0502020204030204" pitchFamily="34" charset="0"/>
            </a:rPr>
            <a:t> </a:t>
          </a:r>
          <a:r>
            <a:rPr lang="en-US" sz="2000" b="1" kern="1200" dirty="0" err="1">
              <a:latin typeface="Calibri" panose="020F0502020204030204" pitchFamily="34" charset="0"/>
              <a:cs typeface="Calibri" panose="020F0502020204030204" pitchFamily="34" charset="0"/>
            </a:rPr>
            <a:t>forti</a:t>
          </a:r>
          <a:r>
            <a:rPr lang="en-US" sz="2000" b="1" kern="1200" dirty="0">
              <a:latin typeface="Calibri" panose="020F0502020204030204" pitchFamily="34" charset="0"/>
              <a:cs typeface="Calibri" panose="020F0502020204030204" pitchFamily="34" charset="0"/>
            </a:rPr>
            <a:t> del </a:t>
          </a:r>
          <a:r>
            <a:rPr lang="en-US" sz="2000" b="1" kern="1200" dirty="0" err="1">
              <a:latin typeface="Calibri" panose="020F0502020204030204" pitchFamily="34" charset="0"/>
              <a:cs typeface="Calibri" panose="020F0502020204030204" pitchFamily="34" charset="0"/>
            </a:rPr>
            <a:t>progetto</a:t>
          </a:r>
          <a:endParaRPr lang="en-US" sz="2000" b="1" kern="1200" dirty="0">
            <a:latin typeface="Calibri" panose="020F0502020204030204" pitchFamily="34" charset="0"/>
            <a:cs typeface="Calibri" panose="020F0502020204030204" pitchFamily="34" charset="0"/>
          </a:endParaRPr>
        </a:p>
      </dsp:txBody>
      <dsp:txXfrm>
        <a:off x="668370" y="1374079"/>
        <a:ext cx="8551968" cy="4766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A024E-8F5D-794A-A531-7A74663D6E9D}" type="datetimeFigureOut">
              <a:rPr lang="it-IT" smtClean="0"/>
              <a:t>28/11/22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948C3-003B-4D46-93F9-217C2C17567A}" type="slidenum">
              <a:rPr lang="it-IT" smtClean="0"/>
              <a:t>‹N›</a:t>
            </a:fld>
            <a:endParaRPr lang="it-IT"/>
          </a:p>
        </p:txBody>
      </p:sp>
    </p:spTree>
    <p:extLst>
      <p:ext uri="{BB962C8B-B14F-4D97-AF65-F5344CB8AC3E}">
        <p14:creationId xmlns:p14="http://schemas.microsoft.com/office/powerpoint/2010/main" val="163406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1C948C3-003B-4D46-93F9-217C2C17567A}" type="slidenum">
              <a:rPr lang="it-IT" smtClean="0"/>
              <a:t>2</a:t>
            </a:fld>
            <a:endParaRPr lang="it-IT"/>
          </a:p>
        </p:txBody>
      </p:sp>
    </p:spTree>
    <p:extLst>
      <p:ext uri="{BB962C8B-B14F-4D97-AF65-F5344CB8AC3E}">
        <p14:creationId xmlns:p14="http://schemas.microsoft.com/office/powerpoint/2010/main" val="254980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11</a:t>
            </a:fld>
            <a:endParaRPr lang="it-IT"/>
          </a:p>
        </p:txBody>
      </p:sp>
    </p:spTree>
    <p:extLst>
      <p:ext uri="{BB962C8B-B14F-4D97-AF65-F5344CB8AC3E}">
        <p14:creationId xmlns:p14="http://schemas.microsoft.com/office/powerpoint/2010/main" val="201487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12</a:t>
            </a:fld>
            <a:endParaRPr lang="it-IT"/>
          </a:p>
        </p:txBody>
      </p:sp>
    </p:spTree>
    <p:extLst>
      <p:ext uri="{BB962C8B-B14F-4D97-AF65-F5344CB8AC3E}">
        <p14:creationId xmlns:p14="http://schemas.microsoft.com/office/powerpoint/2010/main" val="4238430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13</a:t>
            </a:fld>
            <a:endParaRPr lang="it-IT"/>
          </a:p>
        </p:txBody>
      </p:sp>
    </p:spTree>
    <p:extLst>
      <p:ext uri="{BB962C8B-B14F-4D97-AF65-F5344CB8AC3E}">
        <p14:creationId xmlns:p14="http://schemas.microsoft.com/office/powerpoint/2010/main" val="385092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14</a:t>
            </a:fld>
            <a:endParaRPr lang="it-IT"/>
          </a:p>
        </p:txBody>
      </p:sp>
    </p:spTree>
    <p:extLst>
      <p:ext uri="{BB962C8B-B14F-4D97-AF65-F5344CB8AC3E}">
        <p14:creationId xmlns:p14="http://schemas.microsoft.com/office/powerpoint/2010/main" val="120904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15</a:t>
            </a:fld>
            <a:endParaRPr lang="it-IT"/>
          </a:p>
        </p:txBody>
      </p:sp>
    </p:spTree>
    <p:extLst>
      <p:ext uri="{BB962C8B-B14F-4D97-AF65-F5344CB8AC3E}">
        <p14:creationId xmlns:p14="http://schemas.microsoft.com/office/powerpoint/2010/main" val="214109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err="1">
                <a:solidFill>
                  <a:schemeClr val="tx1"/>
                </a:solidFill>
                <a:latin typeface="+mj-lt"/>
                <a:cs typeface="Calibri" panose="020F0502020204030204" pitchFamily="34" charset="0"/>
              </a:rPr>
              <a:t>Imparano</a:t>
            </a:r>
            <a:r>
              <a:rPr lang="en-GB" dirty="0">
                <a:solidFill>
                  <a:schemeClr val="tx1"/>
                </a:solidFill>
                <a:latin typeface="+mj-lt"/>
                <a:cs typeface="Calibri" panose="020F0502020204030204" pitchFamily="34" charset="0"/>
              </a:rPr>
              <a:t> ad </a:t>
            </a:r>
            <a:r>
              <a:rPr lang="en-GB" dirty="0" err="1">
                <a:solidFill>
                  <a:schemeClr val="tx1"/>
                </a:solidFill>
                <a:latin typeface="+mj-lt"/>
                <a:cs typeface="Calibri" panose="020F0502020204030204" pitchFamily="34" charset="0"/>
              </a:rPr>
              <a:t>identificare</a:t>
            </a:r>
            <a:r>
              <a:rPr lang="en-GB" dirty="0">
                <a:solidFill>
                  <a:schemeClr val="tx1"/>
                </a:solidFill>
                <a:latin typeface="+mj-lt"/>
                <a:cs typeface="Calibri" panose="020F0502020204030204" pitchFamily="34" charset="0"/>
              </a:rPr>
              <a:t> e  </a:t>
            </a:r>
            <a:r>
              <a:rPr lang="en-GB" dirty="0" err="1">
                <a:solidFill>
                  <a:schemeClr val="tx1"/>
                </a:solidFill>
                <a:latin typeface="+mj-lt"/>
                <a:cs typeface="Calibri" panose="020F0502020204030204" pitchFamily="34" charset="0"/>
                <a:sym typeface="Wingdings" pitchFamily="2" charset="2"/>
              </a:rPr>
              <a:t>riconoscere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modelli</a:t>
            </a:r>
            <a:r>
              <a:rPr lang="en-GB" dirty="0">
                <a:solidFill>
                  <a:schemeClr val="tx1"/>
                </a:solidFill>
                <a:latin typeface="+mj-lt"/>
                <a:cs typeface="Calibri" panose="020F0502020204030204" pitchFamily="34" charset="0"/>
                <a:sym typeface="Wingdings" pitchFamily="2" charset="2"/>
              </a:rPr>
              <a:t> di </a:t>
            </a:r>
            <a:r>
              <a:rPr lang="en-GB" dirty="0" err="1">
                <a:solidFill>
                  <a:schemeClr val="tx1"/>
                </a:solidFill>
                <a:latin typeface="+mj-lt"/>
                <a:cs typeface="Calibri" panose="020F0502020204030204" pitchFamily="34" charset="0"/>
                <a:sym typeface="Wingdings" pitchFamily="2" charset="2"/>
              </a:rPr>
              <a:t>ruolo</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esistenti</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nella</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organizzazione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familiare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che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vede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tuttora</a:t>
            </a:r>
            <a:r>
              <a:rPr lang="en-GB" dirty="0">
                <a:solidFill>
                  <a:schemeClr val="tx1"/>
                </a:solidFill>
                <a:latin typeface="+mj-lt"/>
                <a:cs typeface="Calibri" panose="020F0502020204030204" pitchFamily="34" charset="0"/>
                <a:sym typeface="Wingdings" pitchFamily="2" charset="2"/>
              </a:rPr>
              <a:t> il </a:t>
            </a:r>
            <a:r>
              <a:rPr lang="en-GB" dirty="0" err="1">
                <a:solidFill>
                  <a:schemeClr val="tx1"/>
                </a:solidFill>
                <a:latin typeface="+mj-lt"/>
                <a:cs typeface="Calibri" panose="020F0502020204030204" pitchFamily="34" charset="0"/>
                <a:sym typeface="Wingdings" pitchFamily="2" charset="2"/>
              </a:rPr>
              <a:t>lavoro</a:t>
            </a:r>
            <a:r>
              <a:rPr lang="en-GB" dirty="0">
                <a:solidFill>
                  <a:schemeClr val="tx1"/>
                </a:solidFill>
                <a:latin typeface="+mj-lt"/>
                <a:cs typeface="Calibri" panose="020F0502020204030204" pitchFamily="34" charset="0"/>
                <a:sym typeface="Wingdings" pitchFamily="2" charset="2"/>
              </a:rPr>
              <a:t> di </a:t>
            </a:r>
            <a:r>
              <a:rPr lang="en-GB" dirty="0" err="1">
                <a:solidFill>
                  <a:schemeClr val="tx1"/>
                </a:solidFill>
                <a:latin typeface="+mj-lt"/>
                <a:cs typeface="Calibri" panose="020F0502020204030204" pitchFamily="34" charset="0"/>
                <a:sym typeface="Wingdings" pitchFamily="2" charset="2"/>
              </a:rPr>
              <a:t>cura</a:t>
            </a:r>
            <a:r>
              <a:rPr lang="en-GB" dirty="0">
                <a:solidFill>
                  <a:schemeClr val="tx1"/>
                </a:solidFill>
                <a:latin typeface="+mj-lt"/>
                <a:cs typeface="Calibri" panose="020F0502020204030204" pitchFamily="34" charset="0"/>
                <a:sym typeface="Wingdings" pitchFamily="2" charset="2"/>
              </a:rPr>
              <a:t> domestica  </a:t>
            </a:r>
            <a:r>
              <a:rPr lang="en-GB" dirty="0" err="1">
                <a:solidFill>
                  <a:schemeClr val="tx1"/>
                </a:solidFill>
                <a:latin typeface="+mj-lt"/>
                <a:cs typeface="Calibri" panose="020F0502020204030204" pitchFamily="34" charset="0"/>
                <a:sym typeface="Wingdings" pitchFamily="2" charset="2"/>
              </a:rPr>
              <a:t>associato</a:t>
            </a:r>
            <a:r>
              <a:rPr lang="en-GB" dirty="0">
                <a:solidFill>
                  <a:schemeClr val="tx1"/>
                </a:solidFill>
                <a:latin typeface="+mj-lt"/>
                <a:cs typeface="Calibri" panose="020F0502020204030204" pitchFamily="34" charset="0"/>
                <a:sym typeface="Wingdings" pitchFamily="2" charset="2"/>
              </a:rPr>
              <a:t>  quasi </a:t>
            </a:r>
            <a:r>
              <a:rPr lang="en-GB" dirty="0" err="1">
                <a:solidFill>
                  <a:schemeClr val="tx1"/>
                </a:solidFill>
                <a:latin typeface="+mj-lt"/>
                <a:cs typeface="Calibri" panose="020F0502020204030204" pitchFamily="34" charset="0"/>
                <a:sym typeface="Wingdings" pitchFamily="2" charset="2"/>
              </a:rPr>
              <a:t>esclusivamente</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alla</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figura</a:t>
            </a:r>
            <a:r>
              <a:rPr lang="en-GB" dirty="0">
                <a:solidFill>
                  <a:schemeClr val="tx1"/>
                </a:solidFill>
                <a:latin typeface="+mj-lt"/>
                <a:cs typeface="Calibri" panose="020F0502020204030204" pitchFamily="34" charset="0"/>
                <a:sym typeface="Wingdings" pitchFamily="2" charset="2"/>
              </a:rPr>
              <a:t> </a:t>
            </a:r>
            <a:r>
              <a:rPr lang="en-GB" dirty="0" err="1">
                <a:solidFill>
                  <a:schemeClr val="tx1"/>
                </a:solidFill>
                <a:latin typeface="+mj-lt"/>
                <a:cs typeface="Calibri" panose="020F0502020204030204" pitchFamily="34" charset="0"/>
                <a:sym typeface="Wingdings" pitchFamily="2" charset="2"/>
              </a:rPr>
              <a:t>femminile</a:t>
            </a:r>
            <a:r>
              <a:rPr lang="en-GB" dirty="0">
                <a:solidFill>
                  <a:schemeClr val="tx1"/>
                </a:solidFill>
                <a:latin typeface="+mj-lt"/>
                <a:cs typeface="Calibri" panose="020F0502020204030204" pitchFamily="34" charset="0"/>
                <a:sym typeface="Wingdings" pitchFamily="2" charset="2"/>
              </a:rPr>
              <a:t>. </a:t>
            </a:r>
            <a:r>
              <a:rPr lang="it-IT" b="0" i="0" dirty="0">
                <a:solidFill>
                  <a:srgbClr val="000000"/>
                </a:solidFill>
                <a:effectLst/>
                <a:latin typeface="inherit"/>
              </a:rPr>
              <a:t>hanno notato che, oltre alla propria opinione personale, nelle loro famiglie il lavoro domestico o i rapporti con la scuola sono ancora competenza delle </a:t>
            </a:r>
            <a:r>
              <a:rPr lang="it-IT" b="0" i="0" dirty="0" err="1">
                <a:solidFill>
                  <a:srgbClr val="000000"/>
                </a:solidFill>
                <a:effectLst/>
                <a:latin typeface="inherit"/>
              </a:rPr>
              <a:t>madri.non</a:t>
            </a:r>
            <a:r>
              <a:rPr lang="it-IT" b="0" i="0" dirty="0">
                <a:solidFill>
                  <a:srgbClr val="000000"/>
                </a:solidFill>
                <a:effectLst/>
                <a:latin typeface="inherit"/>
              </a:rPr>
              <a:t> dipende dall’estrazione sociale o culturale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mj-lt"/>
              <a:cs typeface="Calibri" panose="020F0502020204030204" pitchFamily="34" charset="0"/>
            </a:endParaRPr>
          </a:p>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16</a:t>
            </a:fld>
            <a:endParaRPr lang="it-IT"/>
          </a:p>
        </p:txBody>
      </p:sp>
    </p:spTree>
    <p:extLst>
      <p:ext uri="{BB962C8B-B14F-4D97-AF65-F5344CB8AC3E}">
        <p14:creationId xmlns:p14="http://schemas.microsoft.com/office/powerpoint/2010/main" val="95120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17</a:t>
            </a:fld>
            <a:endParaRPr lang="it-IT"/>
          </a:p>
        </p:txBody>
      </p:sp>
    </p:spTree>
    <p:extLst>
      <p:ext uri="{BB962C8B-B14F-4D97-AF65-F5344CB8AC3E}">
        <p14:creationId xmlns:p14="http://schemas.microsoft.com/office/powerpoint/2010/main" val="89803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18</a:t>
            </a:fld>
            <a:endParaRPr lang="it-IT"/>
          </a:p>
        </p:txBody>
      </p:sp>
    </p:spTree>
    <p:extLst>
      <p:ext uri="{BB962C8B-B14F-4D97-AF65-F5344CB8AC3E}">
        <p14:creationId xmlns:p14="http://schemas.microsoft.com/office/powerpoint/2010/main" val="248530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19</a:t>
            </a:fld>
            <a:endParaRPr lang="it-IT"/>
          </a:p>
        </p:txBody>
      </p:sp>
    </p:spTree>
    <p:extLst>
      <p:ext uri="{BB962C8B-B14F-4D97-AF65-F5344CB8AC3E}">
        <p14:creationId xmlns:p14="http://schemas.microsoft.com/office/powerpoint/2010/main" val="2836935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20</a:t>
            </a:fld>
            <a:endParaRPr lang="it-IT"/>
          </a:p>
        </p:txBody>
      </p:sp>
    </p:spTree>
    <p:extLst>
      <p:ext uri="{BB962C8B-B14F-4D97-AF65-F5344CB8AC3E}">
        <p14:creationId xmlns:p14="http://schemas.microsoft.com/office/powerpoint/2010/main" val="344518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3</a:t>
            </a:fld>
            <a:endParaRPr lang="it-IT"/>
          </a:p>
        </p:txBody>
      </p:sp>
    </p:spTree>
    <p:extLst>
      <p:ext uri="{BB962C8B-B14F-4D97-AF65-F5344CB8AC3E}">
        <p14:creationId xmlns:p14="http://schemas.microsoft.com/office/powerpoint/2010/main" val="2494668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21</a:t>
            </a:fld>
            <a:endParaRPr lang="it-IT"/>
          </a:p>
        </p:txBody>
      </p:sp>
    </p:spTree>
    <p:extLst>
      <p:ext uri="{BB962C8B-B14F-4D97-AF65-F5344CB8AC3E}">
        <p14:creationId xmlns:p14="http://schemas.microsoft.com/office/powerpoint/2010/main" val="2682571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9733ccdc1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9733ccdc1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d9733ccdc1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9733ccdc1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9733ccdc1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d9733ccdc1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extLst>
      <p:ext uri="{BB962C8B-B14F-4D97-AF65-F5344CB8AC3E}">
        <p14:creationId xmlns:p14="http://schemas.microsoft.com/office/powerpoint/2010/main" val="35975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24</a:t>
            </a:fld>
            <a:endParaRPr lang="it-IT"/>
          </a:p>
        </p:txBody>
      </p:sp>
    </p:spTree>
    <p:extLst>
      <p:ext uri="{BB962C8B-B14F-4D97-AF65-F5344CB8AC3E}">
        <p14:creationId xmlns:p14="http://schemas.microsoft.com/office/powerpoint/2010/main" val="676511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25</a:t>
            </a:fld>
            <a:endParaRPr lang="it-IT"/>
          </a:p>
        </p:txBody>
      </p:sp>
    </p:spTree>
    <p:extLst>
      <p:ext uri="{BB962C8B-B14F-4D97-AF65-F5344CB8AC3E}">
        <p14:creationId xmlns:p14="http://schemas.microsoft.com/office/powerpoint/2010/main" val="261203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26</a:t>
            </a:fld>
            <a:endParaRPr lang="it-IT"/>
          </a:p>
        </p:txBody>
      </p:sp>
    </p:spTree>
    <p:extLst>
      <p:ext uri="{BB962C8B-B14F-4D97-AF65-F5344CB8AC3E}">
        <p14:creationId xmlns:p14="http://schemas.microsoft.com/office/powerpoint/2010/main" val="4050743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27</a:t>
            </a:fld>
            <a:endParaRPr lang="it-IT"/>
          </a:p>
        </p:txBody>
      </p:sp>
    </p:spTree>
    <p:extLst>
      <p:ext uri="{BB962C8B-B14F-4D97-AF65-F5344CB8AC3E}">
        <p14:creationId xmlns:p14="http://schemas.microsoft.com/office/powerpoint/2010/main" val="22319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28</a:t>
            </a:fld>
            <a:endParaRPr lang="it-IT"/>
          </a:p>
        </p:txBody>
      </p:sp>
    </p:spTree>
    <p:extLst>
      <p:ext uri="{BB962C8B-B14F-4D97-AF65-F5344CB8AC3E}">
        <p14:creationId xmlns:p14="http://schemas.microsoft.com/office/powerpoint/2010/main" val="322511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29</a:t>
            </a:fld>
            <a:endParaRPr lang="it-IT"/>
          </a:p>
        </p:txBody>
      </p:sp>
    </p:spTree>
    <p:extLst>
      <p:ext uri="{BB962C8B-B14F-4D97-AF65-F5344CB8AC3E}">
        <p14:creationId xmlns:p14="http://schemas.microsoft.com/office/powerpoint/2010/main" val="3372785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77995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4</a:t>
            </a:fld>
            <a:endParaRPr lang="it-IT"/>
          </a:p>
        </p:txBody>
      </p:sp>
    </p:spTree>
    <p:extLst>
      <p:ext uri="{BB962C8B-B14F-4D97-AF65-F5344CB8AC3E}">
        <p14:creationId xmlns:p14="http://schemas.microsoft.com/office/powerpoint/2010/main" val="739870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33</a:t>
            </a:fld>
            <a:endParaRPr lang="it-IT"/>
          </a:p>
        </p:txBody>
      </p:sp>
    </p:spTree>
    <p:extLst>
      <p:ext uri="{BB962C8B-B14F-4D97-AF65-F5344CB8AC3E}">
        <p14:creationId xmlns:p14="http://schemas.microsoft.com/office/powerpoint/2010/main" val="177655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u="none" strike="noStrike"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35</a:t>
            </a:fld>
            <a:endParaRPr lang="it-IT"/>
          </a:p>
        </p:txBody>
      </p:sp>
    </p:spTree>
    <p:extLst>
      <p:ext uri="{BB962C8B-B14F-4D97-AF65-F5344CB8AC3E}">
        <p14:creationId xmlns:p14="http://schemas.microsoft.com/office/powerpoint/2010/main" val="391620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b="1" i="0" u="none" strike="noStrike" cap="none" dirty="0" err="1">
                <a:solidFill>
                  <a:srgbClr val="000000"/>
                </a:solidFill>
                <a:effectLst/>
                <a:latin typeface="Montserrat"/>
                <a:ea typeface="Montserrat"/>
                <a:cs typeface="Montserrat"/>
                <a:sym typeface="Montserrat"/>
              </a:rPr>
              <a:t>Student-centered</a:t>
            </a:r>
            <a:r>
              <a:rPr lang="it-IT" sz="1200" b="1" i="0" u="none" strike="noStrike" cap="none" dirty="0">
                <a:solidFill>
                  <a:srgbClr val="000000"/>
                </a:solidFill>
                <a:effectLst/>
                <a:latin typeface="Montserrat"/>
                <a:ea typeface="Montserrat"/>
                <a:cs typeface="Montserrat"/>
                <a:sym typeface="Montserrat"/>
              </a:rPr>
              <a:t> </a:t>
            </a:r>
            <a:r>
              <a:rPr lang="it-IT" sz="1200" b="1" i="0" u="none" strike="noStrike" cap="none" dirty="0" err="1">
                <a:solidFill>
                  <a:srgbClr val="000000"/>
                </a:solidFill>
                <a:effectLst/>
                <a:latin typeface="Montserrat"/>
                <a:ea typeface="Montserrat"/>
                <a:cs typeface="Montserrat"/>
                <a:sym typeface="Montserrat"/>
              </a:rPr>
              <a:t>approach</a:t>
            </a:r>
            <a:r>
              <a:rPr lang="it-IT" sz="1200" b="1" i="0" u="none" strike="noStrike" cap="none" dirty="0">
                <a:solidFill>
                  <a:srgbClr val="000000"/>
                </a:solidFill>
                <a:effectLst/>
                <a:latin typeface="Montserrat"/>
                <a:ea typeface="Montserrat"/>
                <a:cs typeface="Montserrat"/>
                <a:sym typeface="Montserrat"/>
              </a:rPr>
              <a:t>/learning</a:t>
            </a:r>
            <a:r>
              <a:rPr lang="it-IT" sz="1200" b="0" i="0" u="none" strike="noStrike" cap="none" dirty="0">
                <a:solidFill>
                  <a:srgbClr val="000000"/>
                </a:solidFill>
                <a:effectLst/>
                <a:latin typeface="Montserrat"/>
                <a:ea typeface="Montserrat"/>
                <a:cs typeface="Montserrat"/>
                <a:sym typeface="Montserrat"/>
              </a:rPr>
              <a:t> project,  </a:t>
            </a:r>
            <a:r>
              <a:rPr lang="it-IT" sz="1200" b="0" i="0" u="none" strike="noStrike" cap="none" dirty="0" err="1">
                <a:solidFill>
                  <a:srgbClr val="000000"/>
                </a:solidFill>
                <a:effectLst/>
                <a:latin typeface="Montserrat"/>
                <a:ea typeface="Montserrat"/>
                <a:cs typeface="Montserrat"/>
                <a:sym typeface="Montserrat"/>
              </a:rPr>
              <a:t>stud</a:t>
            </a:r>
            <a:r>
              <a:rPr lang="it-IT" sz="1200" b="0" i="0" u="none" strike="noStrike" cap="none" dirty="0">
                <a:solidFill>
                  <a:srgbClr val="000000"/>
                </a:solidFill>
                <a:effectLst/>
                <a:latin typeface="Montserrat"/>
                <a:ea typeface="Montserrat"/>
                <a:cs typeface="Montserrat"/>
                <a:sym typeface="Montserrat"/>
              </a:rPr>
              <a:t>. determinano in prima persona il processo di apprendimento decidendo su cosa focalizzare la propria attenzione e anche come e quando</a:t>
            </a:r>
          </a:p>
          <a:p>
            <a:pPr rtl="0" fontAlgn="base"/>
            <a:r>
              <a:rPr lang="it-IT" sz="1200" b="0" i="0" u="sng" strike="noStrike" cap="none" dirty="0" err="1">
                <a:solidFill>
                  <a:srgbClr val="000000"/>
                </a:solidFill>
                <a:effectLst/>
                <a:latin typeface="Montserrat"/>
                <a:ea typeface="Montserrat"/>
                <a:cs typeface="Montserrat"/>
                <a:sym typeface="Montserrat"/>
              </a:rPr>
              <a:t>aProject-based</a:t>
            </a:r>
            <a:r>
              <a:rPr lang="it-IT" sz="1200" b="0" i="0" u="sng" strike="noStrike" cap="none" dirty="0">
                <a:solidFill>
                  <a:srgbClr val="000000"/>
                </a:solidFill>
                <a:effectLst/>
                <a:latin typeface="Montserrat"/>
                <a:ea typeface="Montserrat"/>
                <a:cs typeface="Montserrat"/>
                <a:sym typeface="Montserrat"/>
              </a:rPr>
              <a:t> learning</a:t>
            </a:r>
            <a:r>
              <a:rPr lang="it-IT" sz="1200" b="0" i="0" u="none" strike="noStrike" cap="none" dirty="0">
                <a:solidFill>
                  <a:srgbClr val="000000"/>
                </a:solidFill>
                <a:effectLst/>
                <a:latin typeface="Montserrat"/>
                <a:ea typeface="Montserrat"/>
                <a:cs typeface="Montserrat"/>
                <a:sym typeface="Montserrat"/>
              </a:rPr>
              <a:t> in </a:t>
            </a:r>
            <a:r>
              <a:rPr lang="it-IT" sz="1200" b="0" i="0" u="none" strike="noStrike" cap="none" dirty="0" err="1">
                <a:solidFill>
                  <a:srgbClr val="000000"/>
                </a:solidFill>
                <a:effectLst/>
                <a:latin typeface="Montserrat"/>
                <a:ea typeface="Montserrat"/>
                <a:cs typeface="Montserrat"/>
                <a:sym typeface="Montserrat"/>
              </a:rPr>
              <a:t>which</a:t>
            </a:r>
            <a:r>
              <a:rPr lang="it-IT" sz="1200" b="0" i="0" u="none" strike="noStrike" cap="none" dirty="0">
                <a:solidFill>
                  <a:srgbClr val="000000"/>
                </a:solidFill>
                <a:effectLst/>
                <a:latin typeface="Montserrat"/>
                <a:ea typeface="Montserrat"/>
                <a:cs typeface="Montserrat"/>
                <a:sym typeface="Montserrat"/>
              </a:rPr>
              <a:t> </a:t>
            </a:r>
            <a:r>
              <a:rPr lang="it-IT" sz="1200" b="0" i="0" u="none" strike="noStrike" cap="none" dirty="0" err="1">
                <a:solidFill>
                  <a:srgbClr val="000000"/>
                </a:solidFill>
                <a:effectLst/>
                <a:latin typeface="Montserrat"/>
                <a:ea typeface="Montserrat"/>
                <a:cs typeface="Montserrat"/>
                <a:sym typeface="Montserrat"/>
              </a:rPr>
              <a:t>students</a:t>
            </a:r>
            <a:r>
              <a:rPr lang="it-IT" sz="1200" b="0" i="0" u="none" strike="noStrike" cap="none" dirty="0">
                <a:solidFill>
                  <a:srgbClr val="000000"/>
                </a:solidFill>
                <a:effectLst/>
                <a:latin typeface="Montserrat"/>
                <a:ea typeface="Montserrat"/>
                <a:cs typeface="Montserrat"/>
                <a:sym typeface="Montserrat"/>
              </a:rPr>
              <a:t> imparano  </a:t>
            </a:r>
            <a:r>
              <a:rPr lang="it-IT" sz="1200" b="0" i="0" u="none" strike="noStrike" cap="none" dirty="0" err="1">
                <a:solidFill>
                  <a:srgbClr val="000000"/>
                </a:solidFill>
                <a:effectLst/>
                <a:latin typeface="Montserrat"/>
                <a:ea typeface="Montserrat"/>
                <a:cs typeface="Montserrat"/>
                <a:sym typeface="Montserrat"/>
              </a:rPr>
              <a:t>sviluppnado</a:t>
            </a:r>
            <a:r>
              <a:rPr lang="it-IT" sz="1200" b="0" i="0" u="none" strike="noStrike" cap="none" dirty="0">
                <a:solidFill>
                  <a:srgbClr val="000000"/>
                </a:solidFill>
                <a:effectLst/>
                <a:latin typeface="Montserrat"/>
                <a:ea typeface="Montserrat"/>
                <a:cs typeface="Montserrat"/>
                <a:sym typeface="Montserrat"/>
              </a:rPr>
              <a:t> un progetto  autonomo  e con un lavoro fra pari</a:t>
            </a:r>
          </a:p>
          <a:p>
            <a:pPr rtl="0" fontAlgn="base"/>
            <a:r>
              <a:rPr lang="it-IT" dirty="0"/>
              <a:t>Prevede attività ludico didattiche </a:t>
            </a:r>
          </a:p>
        </p:txBody>
      </p:sp>
      <p:sp>
        <p:nvSpPr>
          <p:cNvPr id="4" name="Segnaposto numero diapositiva 3"/>
          <p:cNvSpPr>
            <a:spLocks noGrp="1"/>
          </p:cNvSpPr>
          <p:nvPr>
            <p:ph type="sldNum" sz="quarter" idx="5"/>
          </p:nvPr>
        </p:nvSpPr>
        <p:spPr/>
        <p:txBody>
          <a:bodyPr/>
          <a:lstStyle/>
          <a:p>
            <a:fld id="{E6AE6FE0-0411-2446-90CF-F50B1204BE8F}" type="slidenum">
              <a:rPr lang="it-IT" smtClean="0"/>
              <a:t>5</a:t>
            </a:fld>
            <a:endParaRPr lang="it-IT"/>
          </a:p>
        </p:txBody>
      </p:sp>
    </p:spTree>
    <p:extLst>
      <p:ext uri="{BB962C8B-B14F-4D97-AF65-F5344CB8AC3E}">
        <p14:creationId xmlns:p14="http://schemas.microsoft.com/office/powerpoint/2010/main" val="159380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6</a:t>
            </a:fld>
            <a:endParaRPr lang="it-IT"/>
          </a:p>
        </p:txBody>
      </p:sp>
    </p:spTree>
    <p:extLst>
      <p:ext uri="{BB962C8B-B14F-4D97-AF65-F5344CB8AC3E}">
        <p14:creationId xmlns:p14="http://schemas.microsoft.com/office/powerpoint/2010/main" val="144880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7</a:t>
            </a:fld>
            <a:endParaRPr lang="it-IT"/>
          </a:p>
        </p:txBody>
      </p:sp>
    </p:spTree>
    <p:extLst>
      <p:ext uri="{BB962C8B-B14F-4D97-AF65-F5344CB8AC3E}">
        <p14:creationId xmlns:p14="http://schemas.microsoft.com/office/powerpoint/2010/main" val="2910948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3836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9</a:t>
            </a:fld>
            <a:endParaRPr lang="it-IT"/>
          </a:p>
        </p:txBody>
      </p:sp>
    </p:spTree>
    <p:extLst>
      <p:ext uri="{BB962C8B-B14F-4D97-AF65-F5344CB8AC3E}">
        <p14:creationId xmlns:p14="http://schemas.microsoft.com/office/powerpoint/2010/main" val="181333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E6AE6FE0-0411-2446-90CF-F50B1204BE8F}" type="slidenum">
              <a:rPr lang="it-IT" smtClean="0"/>
              <a:t>10</a:t>
            </a:fld>
            <a:endParaRPr lang="it-IT"/>
          </a:p>
        </p:txBody>
      </p:sp>
    </p:spTree>
    <p:extLst>
      <p:ext uri="{BB962C8B-B14F-4D97-AF65-F5344CB8AC3E}">
        <p14:creationId xmlns:p14="http://schemas.microsoft.com/office/powerpoint/2010/main" val="294787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154A783-1BE0-AA41-822B-4D850179C2BF}" type="datetimeFigureOut">
              <a:rPr lang="it-IT" smtClean="0"/>
              <a:t>28/11/22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320822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154A783-1BE0-AA41-822B-4D850179C2BF}" type="datetimeFigureOut">
              <a:rPr lang="it-IT" smtClean="0"/>
              <a:t>28/11/22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7870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154A783-1BE0-AA41-822B-4D850179C2BF}" type="datetimeFigureOut">
              <a:rPr lang="it-IT" smtClean="0"/>
              <a:t>28/11/22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309106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154A783-1BE0-AA41-822B-4D850179C2BF}" type="datetimeFigureOut">
              <a:rPr lang="it-IT" smtClean="0"/>
              <a:t>28/11/22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291975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154A783-1BE0-AA41-822B-4D850179C2BF}" type="datetimeFigureOut">
              <a:rPr lang="it-IT" smtClean="0"/>
              <a:t>28/11/22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326225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154A783-1BE0-AA41-822B-4D850179C2BF}" type="datetimeFigureOut">
              <a:rPr lang="it-IT" smtClean="0"/>
              <a:t>28/11/22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300543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154A783-1BE0-AA41-822B-4D850179C2BF}" type="datetimeFigureOut">
              <a:rPr lang="it-IT" smtClean="0"/>
              <a:t>28/11/22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43352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154A783-1BE0-AA41-822B-4D850179C2BF}" type="datetimeFigureOut">
              <a:rPr lang="it-IT" smtClean="0"/>
              <a:t>28/11/22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282784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4A783-1BE0-AA41-822B-4D850179C2BF}" type="datetimeFigureOut">
              <a:rPr lang="it-IT" smtClean="0"/>
              <a:t>28/11/22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83479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154A783-1BE0-AA41-822B-4D850179C2BF}" type="datetimeFigureOut">
              <a:rPr lang="it-IT" smtClean="0"/>
              <a:t>28/11/22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106114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154A783-1BE0-AA41-822B-4D850179C2BF}" type="datetimeFigureOut">
              <a:rPr lang="it-IT" smtClean="0"/>
              <a:t>28/11/22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3C7F32-9D48-FF4A-BD22-F11D770C53FA}" type="slidenum">
              <a:rPr lang="it-IT" smtClean="0"/>
              <a:t>‹N›</a:t>
            </a:fld>
            <a:endParaRPr lang="it-IT"/>
          </a:p>
        </p:txBody>
      </p:sp>
    </p:spTree>
    <p:extLst>
      <p:ext uri="{BB962C8B-B14F-4D97-AF65-F5344CB8AC3E}">
        <p14:creationId xmlns:p14="http://schemas.microsoft.com/office/powerpoint/2010/main" val="273055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4A783-1BE0-AA41-822B-4D850179C2BF}" type="datetimeFigureOut">
              <a:rPr lang="it-IT" smtClean="0"/>
              <a:t>28/11/22</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C7F32-9D48-FF4A-BD22-F11D770C53FA}" type="slidenum">
              <a:rPr lang="it-IT" smtClean="0"/>
              <a:t>‹N›</a:t>
            </a:fld>
            <a:endParaRPr lang="it-IT"/>
          </a:p>
        </p:txBody>
      </p:sp>
    </p:spTree>
    <p:extLst>
      <p:ext uri="{BB962C8B-B14F-4D97-AF65-F5344CB8AC3E}">
        <p14:creationId xmlns:p14="http://schemas.microsoft.com/office/powerpoint/2010/main" val="1751884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5.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3.png"/><Relationship Id="rId7" Type="http://schemas.openxmlformats.org/officeDocument/2006/relationships/diagramColors" Target="../diagrams/colors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diagramLayout" Target="../diagrams/layout6.xml"/><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openxmlformats.org/officeDocument/2006/relationships/image" Target="../media/image12.png"/><Relationship Id="rId5" Type="http://schemas.openxmlformats.org/officeDocument/2006/relationships/image" Target="../media/image6.jpeg"/><Relationship Id="rId10" Type="http://schemas.microsoft.com/office/2007/relationships/diagramDrawing" Target="../diagrams/drawing6.xml"/><Relationship Id="rId4" Type="http://schemas.openxmlformats.org/officeDocument/2006/relationships/image" Target="../media/image5.jpeg"/><Relationship Id="rId9"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21A45EE-EC18-8240-3231-9D64BC7EB6A8}"/>
              </a:ext>
            </a:extLst>
          </p:cNvPr>
          <p:cNvSpPr txBox="1"/>
          <p:nvPr/>
        </p:nvSpPr>
        <p:spPr>
          <a:xfrm>
            <a:off x="499641" y="826992"/>
            <a:ext cx="11192718" cy="3077766"/>
          </a:xfrm>
          <a:prstGeom prst="rect">
            <a:avLst/>
          </a:prstGeom>
          <a:noFill/>
        </p:spPr>
        <p:txBody>
          <a:bodyPr wrap="square">
            <a:spAutoFit/>
          </a:bodyPr>
          <a:lstStyle/>
          <a:p>
            <a:pPr algn="ctr"/>
            <a:r>
              <a:rPr lang="it-IT" sz="3600" b="0" i="0" u="none" strike="noStrike" dirty="0">
                <a:solidFill>
                  <a:schemeClr val="bg1"/>
                </a:solidFill>
                <a:effectLst/>
                <a:latin typeface="Liberation Sans"/>
              </a:rPr>
              <a:t>Il </a:t>
            </a:r>
            <a:r>
              <a:rPr lang="it-IT" sz="3600" dirty="0">
                <a:solidFill>
                  <a:schemeClr val="bg1"/>
                </a:solidFill>
                <a:latin typeface="Liberation Sans"/>
              </a:rPr>
              <a:t>»</a:t>
            </a:r>
          </a:p>
          <a:p>
            <a:pPr algn="ctr"/>
            <a:r>
              <a:rPr lang="it-IT" sz="3600" dirty="0">
                <a:latin typeface="Liberation Sans"/>
              </a:rPr>
              <a:t>«Il Genere della Scienza» : </a:t>
            </a:r>
            <a:r>
              <a:rPr lang="it-IT" sz="3600" b="0" i="0" u="none" strike="noStrike" dirty="0">
                <a:effectLst/>
                <a:latin typeface="Liberation Sans"/>
              </a:rPr>
              <a:t>un progetto per le scuole </a:t>
            </a:r>
          </a:p>
          <a:p>
            <a:pPr algn="ctr"/>
            <a:r>
              <a:rPr lang="it-IT" sz="3600" b="0" i="0" u="none" strike="noStrike" dirty="0">
                <a:effectLst/>
                <a:latin typeface="Liberation Sans"/>
              </a:rPr>
              <a:t>Tracciare le differenze per promuovere una nuova narrazione di genere</a:t>
            </a:r>
          </a:p>
          <a:p>
            <a:pPr algn="ctr"/>
            <a:br>
              <a:rPr lang="en-US" sz="1800" dirty="0"/>
            </a:br>
            <a:r>
              <a:rPr lang="en-US" sz="3200" dirty="0">
                <a:sym typeface="Libre Franklin"/>
              </a:rPr>
              <a:t>Angela Gargano </a:t>
            </a:r>
            <a:endParaRPr lang="it-IT" sz="3200" dirty="0"/>
          </a:p>
        </p:txBody>
      </p:sp>
      <p:sp>
        <p:nvSpPr>
          <p:cNvPr id="11" name="CasellaDiTesto 10">
            <a:extLst>
              <a:ext uri="{FF2B5EF4-FFF2-40B4-BE49-F238E27FC236}">
                <a16:creationId xmlns:a16="http://schemas.microsoft.com/office/drawing/2014/main" id="{C5CA6D84-DD2E-414B-AE14-A72BFDE0265C}"/>
              </a:ext>
            </a:extLst>
          </p:cNvPr>
          <p:cNvSpPr txBox="1"/>
          <p:nvPr/>
        </p:nvSpPr>
        <p:spPr>
          <a:xfrm>
            <a:off x="125183" y="6380390"/>
            <a:ext cx="2146343" cy="400110"/>
          </a:xfrm>
          <a:prstGeom prst="rect">
            <a:avLst/>
          </a:prstGeom>
          <a:noFill/>
        </p:spPr>
        <p:txBody>
          <a:bodyPr wrap="square">
            <a:spAutoFit/>
          </a:bodyPr>
          <a:lstStyle/>
          <a:p>
            <a:r>
              <a:rPr lang="en-US" sz="2000" dirty="0" err="1">
                <a:solidFill>
                  <a:schemeClr val="accent1">
                    <a:lumMod val="75000"/>
                  </a:schemeClr>
                </a:solidFill>
                <a:latin typeface="Times New Roman" panose="02020603050405020304" pitchFamily="18" charset="0"/>
                <a:cs typeface="Times New Roman" panose="02020603050405020304" pitchFamily="18" charset="0"/>
                <a:sym typeface="Montserrat"/>
              </a:rPr>
              <a:t>Sezione</a:t>
            </a:r>
            <a:r>
              <a:rPr lang="en-US" sz="2000" dirty="0">
                <a:solidFill>
                  <a:schemeClr val="accent1">
                    <a:lumMod val="75000"/>
                  </a:schemeClr>
                </a:solidFill>
                <a:latin typeface="Times New Roman" panose="02020603050405020304" pitchFamily="18" charset="0"/>
                <a:cs typeface="Times New Roman" panose="02020603050405020304" pitchFamily="18" charset="0"/>
                <a:sym typeface="Montserrat"/>
              </a:rPr>
              <a:t> di Napoli</a:t>
            </a:r>
            <a:endParaRPr lang="it-IT" sz="20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39A7BEEB-D205-83AD-6A6E-A790A5E786C7}"/>
              </a:ext>
            </a:extLst>
          </p:cNvPr>
          <p:cNvPicPr>
            <a:picLocks noChangeAspect="1"/>
          </p:cNvPicPr>
          <p:nvPr/>
        </p:nvPicPr>
        <p:blipFill>
          <a:blip r:embed="rId2"/>
          <a:stretch>
            <a:fillRect/>
          </a:stretch>
        </p:blipFill>
        <p:spPr>
          <a:xfrm>
            <a:off x="125183" y="5123712"/>
            <a:ext cx="2039284" cy="1289232"/>
          </a:xfrm>
          <a:prstGeom prst="rect">
            <a:avLst/>
          </a:prstGeom>
        </p:spPr>
      </p:pic>
      <p:pic>
        <p:nvPicPr>
          <p:cNvPr id="3" name="Immagine 2">
            <a:extLst>
              <a:ext uri="{FF2B5EF4-FFF2-40B4-BE49-F238E27FC236}">
                <a16:creationId xmlns:a16="http://schemas.microsoft.com/office/drawing/2014/main" id="{74511107-EB13-D0DF-9143-921955B19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405" y="5043884"/>
            <a:ext cx="1679157" cy="1279809"/>
          </a:xfrm>
          <a:prstGeom prst="rect">
            <a:avLst/>
          </a:prstGeom>
        </p:spPr>
      </p:pic>
      <p:sp>
        <p:nvSpPr>
          <p:cNvPr id="5" name="Casella di testo 5">
            <a:extLst>
              <a:ext uri="{FF2B5EF4-FFF2-40B4-BE49-F238E27FC236}">
                <a16:creationId xmlns:a16="http://schemas.microsoft.com/office/drawing/2014/main" id="{B331EEBB-8876-F04C-27A1-22E83BB63FAF}"/>
              </a:ext>
            </a:extLst>
          </p:cNvPr>
          <p:cNvSpPr txBox="1"/>
          <p:nvPr/>
        </p:nvSpPr>
        <p:spPr>
          <a:xfrm>
            <a:off x="7082878" y="6380390"/>
            <a:ext cx="5701665" cy="4857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it-IT" sz="2000" dirty="0">
                <a:solidFill>
                  <a:srgbClr val="2F5496"/>
                </a:solidFill>
                <a:effectLst/>
                <a:latin typeface="Times New Roman" panose="02020603050405020304" pitchFamily="18" charset="0"/>
                <a:ea typeface="Calibri" panose="020F0502020204030204" pitchFamily="34" charset="0"/>
                <a:cs typeface="Arial" panose="020B0604020202020204" pitchFamily="34" charset="0"/>
              </a:rPr>
              <a:t>Coordinamento Napoletano Donne nella Scienza</a:t>
            </a:r>
            <a:endParaRPr lang="it-IT" sz="2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6" name="Connettore 1 5">
            <a:extLst>
              <a:ext uri="{FF2B5EF4-FFF2-40B4-BE49-F238E27FC236}">
                <a16:creationId xmlns:a16="http://schemas.microsoft.com/office/drawing/2014/main" id="{6BB71B76-19B7-871A-4601-6BE9BF99DFDE}"/>
              </a:ext>
            </a:extLst>
          </p:cNvPr>
          <p:cNvCxnSpPr/>
          <p:nvPr/>
        </p:nvCxnSpPr>
        <p:spPr>
          <a:xfrm>
            <a:off x="1198356" y="782694"/>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B087011-D9C1-D3AA-E755-13F184F96297}"/>
              </a:ext>
            </a:extLst>
          </p:cNvPr>
          <p:cNvCxnSpPr/>
          <p:nvPr/>
        </p:nvCxnSpPr>
        <p:spPr>
          <a:xfrm>
            <a:off x="1198356" y="4291752"/>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pic>
        <p:nvPicPr>
          <p:cNvPr id="1026" name="Picture 2" descr="Università degli Studi di Napoli Federico II | No Escape Room">
            <a:extLst>
              <a:ext uri="{FF2B5EF4-FFF2-40B4-BE49-F238E27FC236}">
                <a16:creationId xmlns:a16="http://schemas.microsoft.com/office/drawing/2014/main" id="{5BB4C770-37FA-0AC5-836F-52036B8F3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599" y="5056029"/>
            <a:ext cx="1799591" cy="179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38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769800"/>
          </a:xfrm>
        </p:spPr>
        <p:txBody>
          <a:bodyPr vert="horz" lIns="91440" tIns="45720" rIns="91440" bIns="45720" rtlCol="0" anchor="ctr">
            <a:normAutofit/>
          </a:bodyPr>
          <a:lstStyle/>
          <a:p>
            <a:pPr algn="ctr"/>
            <a:r>
              <a:rPr lang="it-IT" sz="4800" kern="1200" dirty="0">
                <a:solidFill>
                  <a:schemeClr val="tx1"/>
                </a:solidFill>
                <a:latin typeface="+mn-lt"/>
                <a:ea typeface="+mj-ea"/>
                <a:cs typeface="+mj-cs"/>
              </a:rPr>
              <a:t>Composizione</a:t>
            </a:r>
            <a:endParaRPr lang="en-US" sz="4800" kern="1200" dirty="0">
              <a:solidFill>
                <a:schemeClr val="tx1"/>
              </a:solidFill>
              <a:latin typeface="+mn-lt"/>
              <a:ea typeface="+mj-ea"/>
              <a:cs typeface="+mj-cs"/>
            </a:endParaRPr>
          </a:p>
        </p:txBody>
      </p:sp>
      <p:graphicFrame>
        <p:nvGraphicFramePr>
          <p:cNvPr id="8" name="Grafico 7">
            <a:extLst>
              <a:ext uri="{FF2B5EF4-FFF2-40B4-BE49-F238E27FC236}">
                <a16:creationId xmlns:a16="http://schemas.microsoft.com/office/drawing/2014/main" id="{AFDDE2CA-7FF3-9A5D-C1CA-5E153D046569}"/>
              </a:ext>
            </a:extLst>
          </p:cNvPr>
          <p:cNvGraphicFramePr>
            <a:graphicFrameLocks noChangeAspect="1"/>
          </p:cNvGraphicFramePr>
          <p:nvPr>
            <p:extLst>
              <p:ext uri="{D42A27DB-BD31-4B8C-83A1-F6EECF244321}">
                <p14:modId xmlns:p14="http://schemas.microsoft.com/office/powerpoint/2010/main" val="1004503217"/>
              </p:ext>
            </p:extLst>
          </p:nvPr>
        </p:nvGraphicFramePr>
        <p:xfrm>
          <a:off x="419214" y="1235108"/>
          <a:ext cx="5593073" cy="3050124"/>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magine 2">
            <a:extLst>
              <a:ext uri="{FF2B5EF4-FFF2-40B4-BE49-F238E27FC236}">
                <a16:creationId xmlns:a16="http://schemas.microsoft.com/office/drawing/2014/main" id="{EF295058-7B36-847D-91AB-91E06902B7B6}"/>
              </a:ext>
            </a:extLst>
          </p:cNvPr>
          <p:cNvPicPr>
            <a:picLocks noChangeAspect="1"/>
          </p:cNvPicPr>
          <p:nvPr/>
        </p:nvPicPr>
        <p:blipFill rotWithShape="1">
          <a:blip r:embed="rId4"/>
          <a:srcRect t="12467" b="-457"/>
          <a:stretch/>
        </p:blipFill>
        <p:spPr>
          <a:xfrm>
            <a:off x="7256542" y="838093"/>
            <a:ext cx="4673600" cy="3151261"/>
          </a:xfrm>
          <a:prstGeom prst="rect">
            <a:avLst/>
          </a:prstGeom>
        </p:spPr>
      </p:pic>
      <p:sp>
        <p:nvSpPr>
          <p:cNvPr id="5" name="CasellaDiTesto 4">
            <a:extLst>
              <a:ext uri="{FF2B5EF4-FFF2-40B4-BE49-F238E27FC236}">
                <a16:creationId xmlns:a16="http://schemas.microsoft.com/office/drawing/2014/main" id="{CB9ABE1D-F7ED-B554-F9B1-1A12AE99A9E7}"/>
              </a:ext>
            </a:extLst>
          </p:cNvPr>
          <p:cNvSpPr txBox="1"/>
          <p:nvPr/>
        </p:nvSpPr>
        <p:spPr>
          <a:xfrm rot="16200000">
            <a:off x="5984698" y="2035702"/>
            <a:ext cx="2022990" cy="400110"/>
          </a:xfrm>
          <a:prstGeom prst="rect">
            <a:avLst/>
          </a:prstGeom>
          <a:solidFill>
            <a:schemeClr val="bg1"/>
          </a:solid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Istituto Casanova</a:t>
            </a:r>
            <a:endParaRPr lang="it-IT"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asellaDiTesto 6">
            <a:extLst>
              <a:ext uri="{FF2B5EF4-FFF2-40B4-BE49-F238E27FC236}">
                <a16:creationId xmlns:a16="http://schemas.microsoft.com/office/drawing/2014/main" id="{2895C472-9057-2FA9-368E-3367596EE762}"/>
              </a:ext>
            </a:extLst>
          </p:cNvPr>
          <p:cNvSpPr txBox="1"/>
          <p:nvPr/>
        </p:nvSpPr>
        <p:spPr>
          <a:xfrm rot="16200000">
            <a:off x="-405616" y="2035702"/>
            <a:ext cx="1247777"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Vico</a:t>
            </a:r>
          </a:p>
        </p:txBody>
      </p:sp>
      <p:pic>
        <p:nvPicPr>
          <p:cNvPr id="10" name="Immagine 9">
            <a:extLst>
              <a:ext uri="{FF2B5EF4-FFF2-40B4-BE49-F238E27FC236}">
                <a16:creationId xmlns:a16="http://schemas.microsoft.com/office/drawing/2014/main" id="{9C59A6D9-5DD4-A601-E788-B711CDFEA62A}"/>
              </a:ext>
            </a:extLst>
          </p:cNvPr>
          <p:cNvPicPr>
            <a:picLocks noChangeAspect="1"/>
          </p:cNvPicPr>
          <p:nvPr/>
        </p:nvPicPr>
        <p:blipFill rotWithShape="1">
          <a:blip r:embed="rId5"/>
          <a:srcRect l="3528" t="6905" r="22620" b="7343"/>
          <a:stretch/>
        </p:blipFill>
        <p:spPr>
          <a:xfrm>
            <a:off x="6557482" y="4009989"/>
            <a:ext cx="4945545" cy="2853195"/>
          </a:xfrm>
          <a:prstGeom prst="rect">
            <a:avLst/>
          </a:prstGeom>
        </p:spPr>
      </p:pic>
      <p:sp>
        <p:nvSpPr>
          <p:cNvPr id="11" name="CasellaDiTesto 10">
            <a:extLst>
              <a:ext uri="{FF2B5EF4-FFF2-40B4-BE49-F238E27FC236}">
                <a16:creationId xmlns:a16="http://schemas.microsoft.com/office/drawing/2014/main" id="{6CCC0AFD-7386-6A3F-C2A6-B1110B1E6189}"/>
              </a:ext>
            </a:extLst>
          </p:cNvPr>
          <p:cNvSpPr txBox="1"/>
          <p:nvPr/>
        </p:nvSpPr>
        <p:spPr>
          <a:xfrm rot="16200000">
            <a:off x="5407761" y="5004804"/>
            <a:ext cx="1891865" cy="400110"/>
          </a:xfrm>
          <a:prstGeom prst="rect">
            <a:avLst/>
          </a:prstGeom>
          <a:solidFill>
            <a:schemeClr val="bg1"/>
          </a:solid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Sannazaro</a:t>
            </a:r>
          </a:p>
        </p:txBody>
      </p:sp>
      <p:pic>
        <p:nvPicPr>
          <p:cNvPr id="13" name="Immagine 12">
            <a:extLst>
              <a:ext uri="{FF2B5EF4-FFF2-40B4-BE49-F238E27FC236}">
                <a16:creationId xmlns:a16="http://schemas.microsoft.com/office/drawing/2014/main" id="{C3A2F0E1-8C53-64DC-F847-66232F2C2E8B}"/>
              </a:ext>
            </a:extLst>
          </p:cNvPr>
          <p:cNvPicPr>
            <a:picLocks noChangeAspect="1"/>
          </p:cNvPicPr>
          <p:nvPr/>
        </p:nvPicPr>
        <p:blipFill rotWithShape="1">
          <a:blip r:embed="rId6"/>
          <a:srcRect t="16616"/>
          <a:stretch/>
        </p:blipFill>
        <p:spPr>
          <a:xfrm>
            <a:off x="419214" y="4009989"/>
            <a:ext cx="4569533" cy="2874752"/>
          </a:xfrm>
          <a:prstGeom prst="rect">
            <a:avLst/>
          </a:prstGeom>
        </p:spPr>
      </p:pic>
      <p:sp>
        <p:nvSpPr>
          <p:cNvPr id="6" name="CasellaDiTesto 5">
            <a:extLst>
              <a:ext uri="{FF2B5EF4-FFF2-40B4-BE49-F238E27FC236}">
                <a16:creationId xmlns:a16="http://schemas.microsoft.com/office/drawing/2014/main" id="{1A5B2B25-81E8-A5B3-EA89-20D76893854C}"/>
              </a:ext>
            </a:extLst>
          </p:cNvPr>
          <p:cNvSpPr txBox="1"/>
          <p:nvPr/>
        </p:nvSpPr>
        <p:spPr>
          <a:xfrm rot="16200000" flipH="1">
            <a:off x="-587248" y="4888138"/>
            <a:ext cx="1643591"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a:t>
            </a:r>
            <a:r>
              <a:rPr lang="it-IT" sz="2000" dirty="0"/>
              <a:t> </a:t>
            </a:r>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Fonseca</a:t>
            </a:r>
            <a:endParaRPr lang="it-IT" sz="2000" dirty="0"/>
          </a:p>
        </p:txBody>
      </p:sp>
      <p:sp>
        <p:nvSpPr>
          <p:cNvPr id="14" name="CasellaDiTesto 13">
            <a:extLst>
              <a:ext uri="{FF2B5EF4-FFF2-40B4-BE49-F238E27FC236}">
                <a16:creationId xmlns:a16="http://schemas.microsoft.com/office/drawing/2014/main" id="{0B5C1084-2842-2E67-21DB-0FF3DD8223D4}"/>
              </a:ext>
            </a:extLst>
          </p:cNvPr>
          <p:cNvSpPr txBox="1"/>
          <p:nvPr/>
        </p:nvSpPr>
        <p:spPr>
          <a:xfrm>
            <a:off x="92625" y="838093"/>
            <a:ext cx="6003375" cy="461665"/>
          </a:xfrm>
          <a:prstGeom prst="rect">
            <a:avLst/>
          </a:prstGeom>
          <a:noFill/>
        </p:spPr>
        <p:txBody>
          <a:bodyPr wrap="none" rtlCol="0">
            <a:spAutoFit/>
          </a:bodyPr>
          <a:lstStyle/>
          <a:p>
            <a:r>
              <a:rPr lang="it-IT" sz="2400" dirty="0">
                <a:solidFill>
                  <a:srgbClr val="000000"/>
                </a:solidFill>
                <a:effectLst/>
                <a:latin typeface="+mj-lt"/>
                <a:ea typeface="Dante" panose="02020502050200020203" pitchFamily="18" charset="0"/>
                <a:cs typeface="Dante" panose="02020502050200020203" pitchFamily="18" charset="0"/>
              </a:rPr>
              <a:t>Distribuzione di genere delle varie componenti </a:t>
            </a:r>
            <a:endParaRPr lang="it-IT" sz="2400" dirty="0">
              <a:latin typeface="+mj-lt"/>
            </a:endParaRPr>
          </a:p>
        </p:txBody>
      </p:sp>
      <p:cxnSp>
        <p:nvCxnSpPr>
          <p:cNvPr id="4" name="Connettore 1 3">
            <a:extLst>
              <a:ext uri="{FF2B5EF4-FFF2-40B4-BE49-F238E27FC236}">
                <a16:creationId xmlns:a16="http://schemas.microsoft.com/office/drawing/2014/main" id="{36FDEAE7-3D5D-C23F-FADE-763CC0533907}"/>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252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A24CF8F-E03E-08A7-F8F6-F4407AAE9B81}"/>
              </a:ext>
            </a:extLst>
          </p:cNvPr>
          <p:cNvPicPr>
            <a:picLocks noChangeAspect="1"/>
          </p:cNvPicPr>
          <p:nvPr/>
        </p:nvPicPr>
        <p:blipFill>
          <a:blip r:embed="rId3"/>
          <a:stretch>
            <a:fillRect/>
          </a:stretch>
        </p:blipFill>
        <p:spPr>
          <a:xfrm>
            <a:off x="399954" y="1371599"/>
            <a:ext cx="4432949" cy="4432949"/>
          </a:xfrm>
          <a:prstGeom prst="rect">
            <a:avLst/>
          </a:prstGeom>
        </p:spPr>
      </p:pic>
      <p:pic>
        <p:nvPicPr>
          <p:cNvPr id="9" name="Immagine 8">
            <a:extLst>
              <a:ext uri="{FF2B5EF4-FFF2-40B4-BE49-F238E27FC236}">
                <a16:creationId xmlns:a16="http://schemas.microsoft.com/office/drawing/2014/main" id="{D76C3421-16D5-A100-71D8-F738E310203C}"/>
              </a:ext>
            </a:extLst>
          </p:cNvPr>
          <p:cNvPicPr>
            <a:picLocks noChangeAspect="1"/>
          </p:cNvPicPr>
          <p:nvPr/>
        </p:nvPicPr>
        <p:blipFill>
          <a:blip r:embed="rId4"/>
          <a:stretch>
            <a:fillRect/>
          </a:stretch>
        </p:blipFill>
        <p:spPr>
          <a:xfrm>
            <a:off x="5959474" y="1813563"/>
            <a:ext cx="5911478" cy="3676651"/>
          </a:xfrm>
          <a:prstGeom prst="rect">
            <a:avLst/>
          </a:prstGeom>
        </p:spPr>
      </p:pic>
      <p:sp>
        <p:nvSpPr>
          <p:cNvPr id="13" name="CasellaDiTesto 12">
            <a:extLst>
              <a:ext uri="{FF2B5EF4-FFF2-40B4-BE49-F238E27FC236}">
                <a16:creationId xmlns:a16="http://schemas.microsoft.com/office/drawing/2014/main" id="{21938700-E1AD-A7FA-4030-7D4EBC609091}"/>
              </a:ext>
            </a:extLst>
          </p:cNvPr>
          <p:cNvSpPr txBox="1"/>
          <p:nvPr/>
        </p:nvSpPr>
        <p:spPr>
          <a:xfrm>
            <a:off x="8576563" y="5877181"/>
            <a:ext cx="1247777"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Vico</a:t>
            </a:r>
          </a:p>
        </p:txBody>
      </p:sp>
      <p:sp>
        <p:nvSpPr>
          <p:cNvPr id="14" name="CasellaDiTesto 13">
            <a:extLst>
              <a:ext uri="{FF2B5EF4-FFF2-40B4-BE49-F238E27FC236}">
                <a16:creationId xmlns:a16="http://schemas.microsoft.com/office/drawing/2014/main" id="{CE0D5FD9-DB91-2AE0-41F9-FFF3DAA62538}"/>
              </a:ext>
            </a:extLst>
          </p:cNvPr>
          <p:cNvSpPr txBox="1"/>
          <p:nvPr/>
        </p:nvSpPr>
        <p:spPr>
          <a:xfrm>
            <a:off x="1853514" y="6061847"/>
            <a:ext cx="1643591"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Fonseca</a:t>
            </a:r>
          </a:p>
        </p:txBody>
      </p:sp>
      <p:sp>
        <p:nvSpPr>
          <p:cNvPr id="15" name="CasellaDiTesto 14">
            <a:extLst>
              <a:ext uri="{FF2B5EF4-FFF2-40B4-BE49-F238E27FC236}">
                <a16:creationId xmlns:a16="http://schemas.microsoft.com/office/drawing/2014/main" id="{745F278D-D5A8-AE14-7F2B-46A6EBA8E050}"/>
              </a:ext>
            </a:extLst>
          </p:cNvPr>
          <p:cNvSpPr txBox="1"/>
          <p:nvPr/>
        </p:nvSpPr>
        <p:spPr>
          <a:xfrm>
            <a:off x="86497" y="851793"/>
            <a:ext cx="8668783" cy="461665"/>
          </a:xfrm>
          <a:prstGeom prst="rect">
            <a:avLst/>
          </a:prstGeom>
          <a:noFill/>
        </p:spPr>
        <p:txBody>
          <a:bodyPr wrap="none" rtlCol="0">
            <a:spAutoFit/>
          </a:bodyPr>
          <a:lstStyle/>
          <a:p>
            <a:r>
              <a:rPr lang="it-IT" sz="2400" dirty="0">
                <a:solidFill>
                  <a:srgbClr val="000000"/>
                </a:solidFill>
                <a:effectLst/>
                <a:latin typeface="+mj-lt"/>
                <a:ea typeface="Dante" panose="02020502050200020203" pitchFamily="18" charset="0"/>
                <a:cs typeface="Dante" panose="02020502050200020203" pitchFamily="18" charset="0"/>
              </a:rPr>
              <a:t>Distribuzione percentuale di uomini e donne tra le varie componenti </a:t>
            </a:r>
            <a:endParaRPr lang="it-IT" sz="2400" dirty="0">
              <a:latin typeface="+mj-lt"/>
            </a:endParaRPr>
          </a:p>
        </p:txBody>
      </p:sp>
      <p:cxnSp>
        <p:nvCxnSpPr>
          <p:cNvPr id="3" name="Connettore 1 2">
            <a:extLst>
              <a:ext uri="{FF2B5EF4-FFF2-40B4-BE49-F238E27FC236}">
                <a16:creationId xmlns:a16="http://schemas.microsoft.com/office/drawing/2014/main" id="{6D1B3A3F-A5CF-FF04-3A53-D66C0A7D7BB0}"/>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BA0C4AD8-85CC-452B-0604-A1886A8DEBA9}"/>
              </a:ext>
            </a:extLst>
          </p:cNvPr>
          <p:cNvSpPr>
            <a:spLocks noGrp="1"/>
          </p:cNvSpPr>
          <p:nvPr>
            <p:ph type="title"/>
          </p:nvPr>
        </p:nvSpPr>
        <p:spPr>
          <a:xfrm>
            <a:off x="-51003" y="0"/>
            <a:ext cx="11750717" cy="769800"/>
          </a:xfrm>
        </p:spPr>
        <p:txBody>
          <a:bodyPr vert="horz" lIns="91440" tIns="45720" rIns="91440" bIns="45720" rtlCol="0" anchor="ctr">
            <a:normAutofit/>
          </a:bodyPr>
          <a:lstStyle/>
          <a:p>
            <a:pPr algn="ctr"/>
            <a:r>
              <a:rPr lang="it-IT" sz="4800" kern="1200" dirty="0">
                <a:solidFill>
                  <a:schemeClr val="tx1"/>
                </a:solidFill>
                <a:latin typeface="+mn-lt"/>
                <a:ea typeface="+mj-ea"/>
                <a:cs typeface="+mj-cs"/>
              </a:rPr>
              <a:t>Composizione</a:t>
            </a:r>
            <a:endParaRPr lang="en-US" sz="4800" kern="1200" dirty="0">
              <a:solidFill>
                <a:schemeClr val="tx1"/>
              </a:solidFill>
              <a:latin typeface="+mn-lt"/>
              <a:ea typeface="+mj-ea"/>
              <a:cs typeface="+mj-cs"/>
            </a:endParaRPr>
          </a:p>
        </p:txBody>
      </p:sp>
    </p:spTree>
    <p:extLst>
      <p:ext uri="{BB962C8B-B14F-4D97-AF65-F5344CB8AC3E}">
        <p14:creationId xmlns:p14="http://schemas.microsoft.com/office/powerpoint/2010/main" val="4010664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0" y="-76765"/>
            <a:ext cx="11750717" cy="769800"/>
          </a:xfrm>
        </p:spPr>
        <p:txBody>
          <a:bodyPr vert="horz" lIns="91440" tIns="45720" rIns="91440" bIns="45720" rtlCol="0" anchor="ctr">
            <a:normAutofit/>
          </a:bodyPr>
          <a:lstStyle/>
          <a:p>
            <a:pPr algn="ctr"/>
            <a:r>
              <a:rPr lang="it-IT" kern="1200" dirty="0">
                <a:solidFill>
                  <a:schemeClr val="tx1"/>
                </a:solidFill>
                <a:latin typeface="+mn-lt"/>
                <a:ea typeface="+mj-ea"/>
                <a:cs typeface="+mj-cs"/>
              </a:rPr>
              <a:t>Segregazione orizzontale</a:t>
            </a:r>
            <a:endParaRPr lang="en-US" kern="1200" dirty="0">
              <a:solidFill>
                <a:schemeClr val="tx1"/>
              </a:solidFill>
              <a:latin typeface="+mn-lt"/>
              <a:ea typeface="+mj-ea"/>
              <a:cs typeface="+mj-cs"/>
            </a:endParaRPr>
          </a:p>
        </p:txBody>
      </p:sp>
      <p:pic>
        <p:nvPicPr>
          <p:cNvPr id="4" name="Google Shape;70;gd9733ccdc1_0_19">
            <a:extLst>
              <a:ext uri="{FF2B5EF4-FFF2-40B4-BE49-F238E27FC236}">
                <a16:creationId xmlns:a16="http://schemas.microsoft.com/office/drawing/2014/main" id="{42B1ADA5-B0FE-4287-AECA-D954628B45BA}"/>
              </a:ext>
            </a:extLst>
          </p:cNvPr>
          <p:cNvPicPr preferRelativeResize="0"/>
          <p:nvPr/>
        </p:nvPicPr>
        <p:blipFill rotWithShape="1">
          <a:blip r:embed="rId3">
            <a:alphaModFix/>
          </a:blip>
          <a:srcRect/>
          <a:stretch/>
        </p:blipFill>
        <p:spPr>
          <a:xfrm>
            <a:off x="6788208" y="1116928"/>
            <a:ext cx="5256000" cy="2754048"/>
          </a:xfrm>
          <a:prstGeom prst="rect">
            <a:avLst/>
          </a:prstGeom>
          <a:noFill/>
          <a:ln>
            <a:noFill/>
          </a:ln>
          <a:effectLst>
            <a:glow rad="101600">
              <a:schemeClr val="accent2">
                <a:satMod val="175000"/>
                <a:alpha val="40000"/>
              </a:schemeClr>
            </a:glow>
          </a:effectLst>
        </p:spPr>
      </p:pic>
      <p:pic>
        <p:nvPicPr>
          <p:cNvPr id="5" name="Google Shape;71;gd9733ccdc1_0_19">
            <a:extLst>
              <a:ext uri="{FF2B5EF4-FFF2-40B4-BE49-F238E27FC236}">
                <a16:creationId xmlns:a16="http://schemas.microsoft.com/office/drawing/2014/main" id="{D2216AD0-D90D-B75F-B7C5-271F4D5F00CA}"/>
              </a:ext>
            </a:extLst>
          </p:cNvPr>
          <p:cNvPicPr preferRelativeResize="0">
            <a:picLocks noChangeAspect="1"/>
          </p:cNvPicPr>
          <p:nvPr/>
        </p:nvPicPr>
        <p:blipFill rotWithShape="1">
          <a:blip r:embed="rId4">
            <a:alphaModFix/>
          </a:blip>
          <a:srcRect/>
          <a:stretch/>
        </p:blipFill>
        <p:spPr>
          <a:xfrm>
            <a:off x="6788208" y="3929483"/>
            <a:ext cx="5256000" cy="2890417"/>
          </a:xfrm>
          <a:prstGeom prst="rect">
            <a:avLst/>
          </a:prstGeom>
          <a:noFill/>
          <a:ln>
            <a:noFill/>
          </a:ln>
          <a:effectLst>
            <a:glow rad="101600">
              <a:schemeClr val="accent6">
                <a:satMod val="175000"/>
                <a:alpha val="40000"/>
              </a:schemeClr>
            </a:glow>
          </a:effectLst>
        </p:spPr>
      </p:pic>
      <p:sp>
        <p:nvSpPr>
          <p:cNvPr id="3" name="CasellaDiTesto 2">
            <a:extLst>
              <a:ext uri="{FF2B5EF4-FFF2-40B4-BE49-F238E27FC236}">
                <a16:creationId xmlns:a16="http://schemas.microsoft.com/office/drawing/2014/main" id="{E3BAA5CF-E5F5-5093-EA49-842444E545FB}"/>
              </a:ext>
            </a:extLst>
          </p:cNvPr>
          <p:cNvSpPr txBox="1"/>
          <p:nvPr/>
        </p:nvSpPr>
        <p:spPr>
          <a:xfrm rot="16200000">
            <a:off x="5795889" y="3361660"/>
            <a:ext cx="1402730" cy="400110"/>
          </a:xfrm>
          <a:prstGeom prst="rect">
            <a:avLst/>
          </a:prstGeom>
          <a:noFill/>
        </p:spPr>
        <p:txBody>
          <a:bodyPr wrap="squar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Vico</a:t>
            </a:r>
          </a:p>
        </p:txBody>
      </p:sp>
      <p:pic>
        <p:nvPicPr>
          <p:cNvPr id="7" name="image22.png" descr="Grafico">
            <a:extLst>
              <a:ext uri="{FF2B5EF4-FFF2-40B4-BE49-F238E27FC236}">
                <a16:creationId xmlns:a16="http://schemas.microsoft.com/office/drawing/2014/main" id="{AE3E20F7-A00F-8862-E990-EF95E4949B56}"/>
              </a:ext>
              <a:ext uri="http://customooxmlschemas.google.com/">
                <go:docsCustomData xmlns:lc="http://schemas.openxmlformats.org/drawingml/2006/lockedCanvas" xmlns="" xmlns:o="urn:schemas-microsoft-com:office:office" xmlns:v="urn:schemas-microsoft-com:vml" xmlns:w10="urn:schemas-microsoft-com:office:word" xmlns:w="http://schemas.openxmlformats.org/wordprocessingml/2006/main" xmlns:sl="http://schemas.openxmlformats.org/schemaLibrary/2006/main" xmlns:pic="http://schemas.openxmlformats.org/drawingml/2006/picture" xmlns:c="http://schemas.openxmlformats.org/drawingml/2006/chart" xmlns:dgm="http://schemas.openxmlformats.org/drawingml/2006/diagram" xmlns:go="http://customooxmlschemas.google.com/"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roundtripId="54"/>
              </a:ext>
            </a:extLst>
          </p:cNvPr>
          <p:cNvPicPr/>
          <p:nvPr/>
        </p:nvPicPr>
        <p:blipFill rotWithShape="1">
          <a:blip r:embed="rId5"/>
          <a:srcRect b="10112"/>
          <a:stretch/>
        </p:blipFill>
        <p:spPr>
          <a:xfrm>
            <a:off x="147792" y="2446597"/>
            <a:ext cx="5747011" cy="2954767"/>
          </a:xfrm>
          <a:prstGeom prst="rect">
            <a:avLst/>
          </a:prstGeom>
          <a:ln/>
        </p:spPr>
      </p:pic>
      <p:sp>
        <p:nvSpPr>
          <p:cNvPr id="8" name="CasellaDiTesto 7">
            <a:extLst>
              <a:ext uri="{FF2B5EF4-FFF2-40B4-BE49-F238E27FC236}">
                <a16:creationId xmlns:a16="http://schemas.microsoft.com/office/drawing/2014/main" id="{91D381A7-FE86-0776-6E1F-EC749BD37797}"/>
              </a:ext>
            </a:extLst>
          </p:cNvPr>
          <p:cNvSpPr txBox="1"/>
          <p:nvPr/>
        </p:nvSpPr>
        <p:spPr>
          <a:xfrm>
            <a:off x="2180056" y="5412791"/>
            <a:ext cx="1643591"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Fonseca</a:t>
            </a:r>
          </a:p>
        </p:txBody>
      </p:sp>
      <p:sp>
        <p:nvSpPr>
          <p:cNvPr id="9" name="CasellaDiTesto 8">
            <a:extLst>
              <a:ext uri="{FF2B5EF4-FFF2-40B4-BE49-F238E27FC236}">
                <a16:creationId xmlns:a16="http://schemas.microsoft.com/office/drawing/2014/main" id="{A713A986-3FDE-93F6-F419-38EE42FCA7A1}"/>
              </a:ext>
            </a:extLst>
          </p:cNvPr>
          <p:cNvSpPr txBox="1"/>
          <p:nvPr/>
        </p:nvSpPr>
        <p:spPr>
          <a:xfrm>
            <a:off x="348989" y="1117264"/>
            <a:ext cx="5747011" cy="830997"/>
          </a:xfrm>
          <a:prstGeom prst="rect">
            <a:avLst/>
          </a:prstGeom>
          <a:solidFill>
            <a:schemeClr val="accent6">
              <a:lumMod val="60000"/>
              <a:lumOff val="40000"/>
            </a:schemeClr>
          </a:solidFill>
        </p:spPr>
        <p:txBody>
          <a:bodyPr wrap="square" rtlCol="0">
            <a:spAutoFit/>
          </a:bodyPr>
          <a:lstStyle/>
          <a:p>
            <a:pPr algn="ctr"/>
            <a:r>
              <a:rPr lang="it-IT" sz="2400" dirty="0">
                <a:solidFill>
                  <a:schemeClr val="bg1"/>
                </a:solidFill>
                <a:effectLst/>
                <a:latin typeface="+mj-lt"/>
                <a:ea typeface="Dante" panose="02020502050200020203" pitchFamily="18" charset="0"/>
                <a:cs typeface="Dante" panose="02020502050200020203" pitchFamily="18" charset="0"/>
              </a:rPr>
              <a:t>Distribuzione percentuale degli studenti e delle studentesse tra i vari corsi di studio </a:t>
            </a:r>
            <a:endParaRPr lang="it-IT" sz="2400" dirty="0">
              <a:solidFill>
                <a:schemeClr val="bg1"/>
              </a:solidFill>
              <a:latin typeface="+mj-lt"/>
            </a:endParaRPr>
          </a:p>
        </p:txBody>
      </p:sp>
      <p:cxnSp>
        <p:nvCxnSpPr>
          <p:cNvPr id="6" name="Connettore 1 5">
            <a:extLst>
              <a:ext uri="{FF2B5EF4-FFF2-40B4-BE49-F238E27FC236}">
                <a16:creationId xmlns:a16="http://schemas.microsoft.com/office/drawing/2014/main" id="{7D8EF02A-269C-36EE-7F2C-990A284644EA}"/>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655C8BB-8629-6D6E-97E3-E5E7948C4847}"/>
              </a:ext>
            </a:extLst>
          </p:cNvPr>
          <p:cNvPicPr>
            <a:picLocks noChangeAspect="1"/>
          </p:cNvPicPr>
          <p:nvPr/>
        </p:nvPicPr>
        <p:blipFill>
          <a:blip r:embed="rId3"/>
          <a:stretch>
            <a:fillRect/>
          </a:stretch>
        </p:blipFill>
        <p:spPr>
          <a:xfrm>
            <a:off x="816967" y="2269503"/>
            <a:ext cx="7253666" cy="4259167"/>
          </a:xfrm>
          <a:prstGeom prst="rect">
            <a:avLst/>
          </a:prstGeom>
        </p:spPr>
      </p:pic>
      <p:sp>
        <p:nvSpPr>
          <p:cNvPr id="13" name="CasellaDiTesto 12">
            <a:extLst>
              <a:ext uri="{FF2B5EF4-FFF2-40B4-BE49-F238E27FC236}">
                <a16:creationId xmlns:a16="http://schemas.microsoft.com/office/drawing/2014/main" id="{C2D1BDB0-91EB-DDDD-432E-B9ABACDA1998}"/>
              </a:ext>
            </a:extLst>
          </p:cNvPr>
          <p:cNvSpPr txBox="1"/>
          <p:nvPr/>
        </p:nvSpPr>
        <p:spPr>
          <a:xfrm rot="16200000">
            <a:off x="-662506" y="4025737"/>
            <a:ext cx="2022990"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Istituto Casanova</a:t>
            </a:r>
          </a:p>
        </p:txBody>
      </p:sp>
      <p:pic>
        <p:nvPicPr>
          <p:cNvPr id="16" name="image21.png">
            <a:extLst>
              <a:ext uri="{FF2B5EF4-FFF2-40B4-BE49-F238E27FC236}">
                <a16:creationId xmlns:a16="http://schemas.microsoft.com/office/drawing/2014/main" id="{43F167F2-6E13-DDB8-0091-13D35D52712F}"/>
              </a:ext>
            </a:extLst>
          </p:cNvPr>
          <p:cNvPicPr/>
          <p:nvPr/>
        </p:nvPicPr>
        <p:blipFill>
          <a:blip r:embed="rId4"/>
          <a:srcRect/>
          <a:stretch>
            <a:fillRect/>
          </a:stretch>
        </p:blipFill>
        <p:spPr>
          <a:xfrm>
            <a:off x="8893666" y="2006765"/>
            <a:ext cx="2595639" cy="738663"/>
          </a:xfrm>
          <a:prstGeom prst="rect">
            <a:avLst/>
          </a:prstGeom>
          <a:ln/>
        </p:spPr>
      </p:pic>
      <p:pic>
        <p:nvPicPr>
          <p:cNvPr id="19" name="Immagine 18">
            <a:extLst>
              <a:ext uri="{FF2B5EF4-FFF2-40B4-BE49-F238E27FC236}">
                <a16:creationId xmlns:a16="http://schemas.microsoft.com/office/drawing/2014/main" id="{167C15E5-63AD-50B4-B800-50C41D082CE9}"/>
              </a:ext>
            </a:extLst>
          </p:cNvPr>
          <p:cNvPicPr>
            <a:picLocks noChangeAspect="1"/>
          </p:cNvPicPr>
          <p:nvPr/>
        </p:nvPicPr>
        <p:blipFill>
          <a:blip r:embed="rId5"/>
          <a:stretch>
            <a:fillRect/>
          </a:stretch>
        </p:blipFill>
        <p:spPr>
          <a:xfrm>
            <a:off x="8664175" y="2888143"/>
            <a:ext cx="3831796" cy="2188501"/>
          </a:xfrm>
          <a:prstGeom prst="rect">
            <a:avLst/>
          </a:prstGeom>
        </p:spPr>
      </p:pic>
      <p:cxnSp>
        <p:nvCxnSpPr>
          <p:cNvPr id="3" name="Connettore 1 2">
            <a:extLst>
              <a:ext uri="{FF2B5EF4-FFF2-40B4-BE49-F238E27FC236}">
                <a16:creationId xmlns:a16="http://schemas.microsoft.com/office/drawing/2014/main" id="{6715FF3E-C2B1-F4EC-85D5-B20082263765}"/>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216611BB-AC52-8676-AA55-24D50BB63658}"/>
              </a:ext>
            </a:extLst>
          </p:cNvPr>
          <p:cNvSpPr>
            <a:spLocks noGrp="1"/>
          </p:cNvSpPr>
          <p:nvPr>
            <p:ph type="title"/>
          </p:nvPr>
        </p:nvSpPr>
        <p:spPr>
          <a:xfrm>
            <a:off x="0" y="-76765"/>
            <a:ext cx="11750717" cy="769800"/>
          </a:xfrm>
        </p:spPr>
        <p:txBody>
          <a:bodyPr vert="horz" lIns="91440" tIns="45720" rIns="91440" bIns="45720" rtlCol="0" anchor="ctr">
            <a:normAutofit/>
          </a:bodyPr>
          <a:lstStyle/>
          <a:p>
            <a:pPr algn="ctr"/>
            <a:r>
              <a:rPr lang="it-IT" kern="1200" dirty="0">
                <a:solidFill>
                  <a:schemeClr val="tx1"/>
                </a:solidFill>
                <a:latin typeface="+mn-lt"/>
                <a:ea typeface="+mj-ea"/>
                <a:cs typeface="+mj-cs"/>
              </a:rPr>
              <a:t>Segregazione orizzontale</a:t>
            </a:r>
            <a:endParaRPr lang="en-US" kern="1200" dirty="0">
              <a:solidFill>
                <a:schemeClr val="tx1"/>
              </a:solidFill>
              <a:latin typeface="+mn-lt"/>
              <a:ea typeface="+mj-ea"/>
              <a:cs typeface="+mj-cs"/>
            </a:endParaRPr>
          </a:p>
        </p:txBody>
      </p:sp>
      <p:sp>
        <p:nvSpPr>
          <p:cNvPr id="9" name="CasellaDiTesto 8">
            <a:extLst>
              <a:ext uri="{FF2B5EF4-FFF2-40B4-BE49-F238E27FC236}">
                <a16:creationId xmlns:a16="http://schemas.microsoft.com/office/drawing/2014/main" id="{1A1C6321-8AF1-8B65-EAA2-DD58A45E7EED}"/>
              </a:ext>
            </a:extLst>
          </p:cNvPr>
          <p:cNvSpPr txBox="1"/>
          <p:nvPr/>
        </p:nvSpPr>
        <p:spPr>
          <a:xfrm>
            <a:off x="348989" y="1117264"/>
            <a:ext cx="5747011" cy="830997"/>
          </a:xfrm>
          <a:prstGeom prst="rect">
            <a:avLst/>
          </a:prstGeom>
          <a:solidFill>
            <a:schemeClr val="accent6">
              <a:lumMod val="60000"/>
              <a:lumOff val="40000"/>
            </a:schemeClr>
          </a:solidFill>
        </p:spPr>
        <p:txBody>
          <a:bodyPr wrap="square" rtlCol="0">
            <a:spAutoFit/>
          </a:bodyPr>
          <a:lstStyle/>
          <a:p>
            <a:pPr algn="ctr"/>
            <a:r>
              <a:rPr lang="it-IT" sz="2400" dirty="0">
                <a:solidFill>
                  <a:schemeClr val="bg1"/>
                </a:solidFill>
                <a:effectLst/>
                <a:latin typeface="+mj-lt"/>
                <a:ea typeface="Dante" panose="02020502050200020203" pitchFamily="18" charset="0"/>
                <a:cs typeface="Dante" panose="02020502050200020203" pitchFamily="18" charset="0"/>
              </a:rPr>
              <a:t>Distribuzione percentuale degli studenti e delle studentesse tra i vari corsi di studio </a:t>
            </a:r>
            <a:endParaRPr lang="it-IT" sz="2400" dirty="0">
              <a:solidFill>
                <a:schemeClr val="bg1"/>
              </a:solidFill>
              <a:latin typeface="+mj-lt"/>
            </a:endParaRPr>
          </a:p>
        </p:txBody>
      </p:sp>
    </p:spTree>
    <p:extLst>
      <p:ext uri="{BB962C8B-B14F-4D97-AF65-F5344CB8AC3E}">
        <p14:creationId xmlns:p14="http://schemas.microsoft.com/office/powerpoint/2010/main" val="1840808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64EC62B2-A959-E3C1-B2E4-5CB64817B5FA}"/>
              </a:ext>
            </a:extLst>
          </p:cNvPr>
          <p:cNvSpPr>
            <a:spLocks noGrp="1"/>
          </p:cNvSpPr>
          <p:nvPr>
            <p:ph type="title"/>
          </p:nvPr>
        </p:nvSpPr>
        <p:spPr>
          <a:xfrm>
            <a:off x="-51003" y="0"/>
            <a:ext cx="11750717" cy="769800"/>
          </a:xfrm>
        </p:spPr>
        <p:txBody>
          <a:bodyPr vert="horz" lIns="91440" tIns="45720" rIns="91440" bIns="45720" rtlCol="0" anchor="ctr">
            <a:normAutofit/>
          </a:bodyPr>
          <a:lstStyle/>
          <a:p>
            <a:pPr algn="ctr"/>
            <a:r>
              <a:rPr lang="it-IT" kern="1200" dirty="0">
                <a:solidFill>
                  <a:schemeClr val="tx1"/>
                </a:solidFill>
                <a:latin typeface="+mn-lt"/>
                <a:ea typeface="+mj-ea"/>
                <a:cs typeface="+mj-cs"/>
              </a:rPr>
              <a:t>Segregazione verticale</a:t>
            </a:r>
            <a:endParaRPr lang="en-US" kern="1200" dirty="0">
              <a:solidFill>
                <a:schemeClr val="tx1"/>
              </a:solidFill>
              <a:latin typeface="+mn-lt"/>
              <a:ea typeface="+mj-ea"/>
              <a:cs typeface="+mj-cs"/>
            </a:endParaRPr>
          </a:p>
        </p:txBody>
      </p:sp>
      <p:grpSp>
        <p:nvGrpSpPr>
          <p:cNvPr id="17" name="Gruppo 16">
            <a:extLst>
              <a:ext uri="{FF2B5EF4-FFF2-40B4-BE49-F238E27FC236}">
                <a16:creationId xmlns:a16="http://schemas.microsoft.com/office/drawing/2014/main" id="{EBA321CA-96E7-0F6F-F729-A4032A0BC26B}"/>
              </a:ext>
            </a:extLst>
          </p:cNvPr>
          <p:cNvGrpSpPr/>
          <p:nvPr/>
        </p:nvGrpSpPr>
        <p:grpSpPr>
          <a:xfrm>
            <a:off x="66539" y="3928095"/>
            <a:ext cx="12025196" cy="2929905"/>
            <a:chOff x="66539" y="3928095"/>
            <a:chExt cx="12025196" cy="2929905"/>
          </a:xfrm>
        </p:grpSpPr>
        <p:graphicFrame>
          <p:nvGraphicFramePr>
            <p:cNvPr id="4" name="Grafico 3">
              <a:extLst>
                <a:ext uri="{FF2B5EF4-FFF2-40B4-BE49-F238E27FC236}">
                  <a16:creationId xmlns:a16="http://schemas.microsoft.com/office/drawing/2014/main" id="{3A3E7993-2DFB-41BB-D979-505110A4B348}"/>
                </a:ext>
              </a:extLst>
            </p:cNvPr>
            <p:cNvGraphicFramePr>
              <a:graphicFrameLocks noChangeAspect="1"/>
            </p:cNvGraphicFramePr>
            <p:nvPr>
              <p:extLst>
                <p:ext uri="{D42A27DB-BD31-4B8C-83A1-F6EECF244321}">
                  <p14:modId xmlns:p14="http://schemas.microsoft.com/office/powerpoint/2010/main" val="662466281"/>
                </p:ext>
              </p:extLst>
            </p:nvPr>
          </p:nvGraphicFramePr>
          <p:xfrm>
            <a:off x="5824354" y="4101331"/>
            <a:ext cx="6267381" cy="2756669"/>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a:extLst>
                <a:ext uri="{FF2B5EF4-FFF2-40B4-BE49-F238E27FC236}">
                  <a16:creationId xmlns:a16="http://schemas.microsoft.com/office/drawing/2014/main" id="{7615CBFA-6335-CFDB-0E9F-9DFEB39DD702}"/>
                </a:ext>
              </a:extLst>
            </p:cNvPr>
            <p:cNvSpPr txBox="1"/>
            <p:nvPr/>
          </p:nvSpPr>
          <p:spPr>
            <a:xfrm rot="16200000">
              <a:off x="5220279" y="5208382"/>
              <a:ext cx="1125308" cy="369332"/>
            </a:xfrm>
            <a:prstGeom prst="rect">
              <a:avLst/>
            </a:prstGeom>
            <a:noFill/>
          </p:spPr>
          <p:txBody>
            <a:bodyPr wrap="none" rtlCol="0">
              <a:spAutoFit/>
            </a:bodyPr>
            <a:lstStyle/>
            <a:p>
              <a:r>
                <a:rPr lang="it-IT" dirty="0"/>
                <a:t>Liceo Vico</a:t>
              </a:r>
            </a:p>
          </p:txBody>
        </p:sp>
        <p:pic>
          <p:nvPicPr>
            <p:cNvPr id="7" name="Immagine 6">
              <a:extLst>
                <a:ext uri="{FF2B5EF4-FFF2-40B4-BE49-F238E27FC236}">
                  <a16:creationId xmlns:a16="http://schemas.microsoft.com/office/drawing/2014/main" id="{37DB48DC-AF3C-2B20-6FF8-3FEA6A3B0EE1}"/>
                </a:ext>
              </a:extLst>
            </p:cNvPr>
            <p:cNvPicPr>
              <a:picLocks noChangeAspect="1"/>
            </p:cNvPicPr>
            <p:nvPr/>
          </p:nvPicPr>
          <p:blipFill>
            <a:blip r:embed="rId4"/>
            <a:stretch>
              <a:fillRect/>
            </a:stretch>
          </p:blipFill>
          <p:spPr>
            <a:xfrm>
              <a:off x="307281" y="3928096"/>
              <a:ext cx="4939955" cy="2929904"/>
            </a:xfrm>
            <a:prstGeom prst="rect">
              <a:avLst/>
            </a:prstGeom>
            <a:solidFill>
              <a:schemeClr val="bg1"/>
            </a:solidFill>
            <a:ln w="38100">
              <a:noFill/>
            </a:ln>
          </p:spPr>
        </p:pic>
        <p:sp>
          <p:nvSpPr>
            <p:cNvPr id="9" name="CasellaDiTesto 8">
              <a:extLst>
                <a:ext uri="{FF2B5EF4-FFF2-40B4-BE49-F238E27FC236}">
                  <a16:creationId xmlns:a16="http://schemas.microsoft.com/office/drawing/2014/main" id="{07E3F767-E43B-6E0F-C3F5-231417CF9C5E}"/>
                </a:ext>
              </a:extLst>
            </p:cNvPr>
            <p:cNvSpPr txBox="1"/>
            <p:nvPr/>
          </p:nvSpPr>
          <p:spPr>
            <a:xfrm rot="16200000">
              <a:off x="-489414" y="5360782"/>
              <a:ext cx="1481239" cy="369332"/>
            </a:xfrm>
            <a:prstGeom prst="rect">
              <a:avLst/>
            </a:prstGeom>
            <a:noFill/>
          </p:spPr>
          <p:txBody>
            <a:bodyPr wrap="none" rtlCol="0">
              <a:spAutoFit/>
            </a:bodyPr>
            <a:lstStyle/>
            <a:p>
              <a:r>
                <a:rPr lang="it-IT" dirty="0"/>
                <a:t>Liceo Fonseca</a:t>
              </a:r>
            </a:p>
          </p:txBody>
        </p:sp>
        <p:sp>
          <p:nvSpPr>
            <p:cNvPr id="10" name="Rettangolo con angoli arrotondati 9">
              <a:extLst>
                <a:ext uri="{FF2B5EF4-FFF2-40B4-BE49-F238E27FC236}">
                  <a16:creationId xmlns:a16="http://schemas.microsoft.com/office/drawing/2014/main" id="{8BEBA417-8DA1-21CF-9479-A6E9D34441A2}"/>
                </a:ext>
              </a:extLst>
            </p:cNvPr>
            <p:cNvSpPr/>
            <p:nvPr/>
          </p:nvSpPr>
          <p:spPr>
            <a:xfrm>
              <a:off x="66539" y="3928096"/>
              <a:ext cx="5424616" cy="292990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E78C3AFA-6E66-8BB4-12A0-24BEFFA8ABF6}"/>
                </a:ext>
              </a:extLst>
            </p:cNvPr>
            <p:cNvSpPr/>
            <p:nvPr/>
          </p:nvSpPr>
          <p:spPr>
            <a:xfrm>
              <a:off x="5598267" y="3928095"/>
              <a:ext cx="6493468" cy="292990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Google Shape;130;gd9733ccdc1_0_64">
            <a:extLst>
              <a:ext uri="{FF2B5EF4-FFF2-40B4-BE49-F238E27FC236}">
                <a16:creationId xmlns:a16="http://schemas.microsoft.com/office/drawing/2014/main" id="{9193271F-362C-F02C-B949-AADF0DA35B99}"/>
              </a:ext>
            </a:extLst>
          </p:cNvPr>
          <p:cNvPicPr preferRelativeResize="0">
            <a:picLocks noChangeAspect="1"/>
          </p:cNvPicPr>
          <p:nvPr/>
        </p:nvPicPr>
        <p:blipFill rotWithShape="1">
          <a:blip r:embed="rId5">
            <a:alphaModFix/>
          </a:blip>
          <a:srcRect l="19282" r="19368" b="14929"/>
          <a:stretch/>
        </p:blipFill>
        <p:spPr>
          <a:xfrm>
            <a:off x="2314151" y="1027514"/>
            <a:ext cx="3847830" cy="2615295"/>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p:spPr>
      </p:pic>
      <p:pic>
        <p:nvPicPr>
          <p:cNvPr id="8" name="Immagine 7">
            <a:extLst>
              <a:ext uri="{FF2B5EF4-FFF2-40B4-BE49-F238E27FC236}">
                <a16:creationId xmlns:a16="http://schemas.microsoft.com/office/drawing/2014/main" id="{1CC24E21-063E-B55C-ACA8-E1A59D3CAA64}"/>
              </a:ext>
            </a:extLst>
          </p:cNvPr>
          <p:cNvPicPr>
            <a:picLocks noChangeAspect="1"/>
          </p:cNvPicPr>
          <p:nvPr/>
        </p:nvPicPr>
        <p:blipFill>
          <a:blip r:embed="rId6"/>
          <a:stretch>
            <a:fillRect/>
          </a:stretch>
        </p:blipFill>
        <p:spPr>
          <a:xfrm>
            <a:off x="6180823" y="989946"/>
            <a:ext cx="5516283" cy="2692042"/>
          </a:xfrm>
          <a:prstGeom prst="rect">
            <a:avLst/>
          </a:prstGeom>
          <a:ln>
            <a:noFill/>
          </a:ln>
        </p:spPr>
      </p:pic>
      <p:sp>
        <p:nvSpPr>
          <p:cNvPr id="12" name="CasellaDiTesto 11">
            <a:extLst>
              <a:ext uri="{FF2B5EF4-FFF2-40B4-BE49-F238E27FC236}">
                <a16:creationId xmlns:a16="http://schemas.microsoft.com/office/drawing/2014/main" id="{3160655C-CD93-A69B-F4E3-FB19EA9C2B7A}"/>
              </a:ext>
            </a:extLst>
          </p:cNvPr>
          <p:cNvSpPr txBox="1"/>
          <p:nvPr/>
        </p:nvSpPr>
        <p:spPr>
          <a:xfrm rot="16200000">
            <a:off x="1364864" y="1957249"/>
            <a:ext cx="1125308" cy="369332"/>
          </a:xfrm>
          <a:prstGeom prst="rect">
            <a:avLst/>
          </a:prstGeom>
          <a:noFill/>
        </p:spPr>
        <p:txBody>
          <a:bodyPr wrap="none" rtlCol="0">
            <a:spAutoFit/>
          </a:bodyPr>
          <a:lstStyle/>
          <a:p>
            <a:r>
              <a:rPr lang="it-IT" dirty="0"/>
              <a:t>Liceo Vico</a:t>
            </a:r>
          </a:p>
        </p:txBody>
      </p:sp>
      <p:sp>
        <p:nvSpPr>
          <p:cNvPr id="13" name="CasellaDiTesto 12">
            <a:extLst>
              <a:ext uri="{FF2B5EF4-FFF2-40B4-BE49-F238E27FC236}">
                <a16:creationId xmlns:a16="http://schemas.microsoft.com/office/drawing/2014/main" id="{21E4DDA3-0E7B-D349-FDB0-AE1457855515}"/>
              </a:ext>
            </a:extLst>
          </p:cNvPr>
          <p:cNvSpPr txBox="1"/>
          <p:nvPr/>
        </p:nvSpPr>
        <p:spPr>
          <a:xfrm>
            <a:off x="65981" y="858789"/>
            <a:ext cx="1481367" cy="646331"/>
          </a:xfrm>
          <a:prstGeom prst="rect">
            <a:avLst/>
          </a:prstGeom>
          <a:solidFill>
            <a:schemeClr val="accent4">
              <a:lumMod val="60000"/>
              <a:lumOff val="40000"/>
            </a:schemeClr>
          </a:solidFill>
        </p:spPr>
        <p:txBody>
          <a:bodyPr wrap="square" rtlCol="0">
            <a:spAutoFit/>
          </a:bodyPr>
          <a:lstStyle/>
          <a:p>
            <a:pPr algn="ctr"/>
            <a:r>
              <a:rPr lang="it-IT" dirty="0">
                <a:solidFill>
                  <a:schemeClr val="bg1"/>
                </a:solidFill>
              </a:rPr>
              <a:t>Componente </a:t>
            </a:r>
          </a:p>
          <a:p>
            <a:pPr algn="ctr"/>
            <a:r>
              <a:rPr lang="it-IT" dirty="0">
                <a:solidFill>
                  <a:schemeClr val="bg1"/>
                </a:solidFill>
              </a:rPr>
              <a:t>docente</a:t>
            </a:r>
          </a:p>
        </p:txBody>
      </p:sp>
      <p:sp>
        <p:nvSpPr>
          <p:cNvPr id="14" name="CasellaDiTesto 13">
            <a:extLst>
              <a:ext uri="{FF2B5EF4-FFF2-40B4-BE49-F238E27FC236}">
                <a16:creationId xmlns:a16="http://schemas.microsoft.com/office/drawing/2014/main" id="{26EC4A54-6C46-CB69-D2CA-9F7FF4655EFD}"/>
              </a:ext>
            </a:extLst>
          </p:cNvPr>
          <p:cNvSpPr txBox="1"/>
          <p:nvPr/>
        </p:nvSpPr>
        <p:spPr>
          <a:xfrm>
            <a:off x="65981" y="3197971"/>
            <a:ext cx="1481367" cy="646331"/>
          </a:xfrm>
          <a:prstGeom prst="rect">
            <a:avLst/>
          </a:prstGeom>
          <a:solidFill>
            <a:srgbClr val="92D050"/>
          </a:solidFill>
        </p:spPr>
        <p:txBody>
          <a:bodyPr wrap="square" rtlCol="0">
            <a:spAutoFit/>
          </a:bodyPr>
          <a:lstStyle/>
          <a:p>
            <a:pPr algn="ctr"/>
            <a:r>
              <a:rPr lang="it-IT" dirty="0">
                <a:solidFill>
                  <a:schemeClr val="bg1"/>
                </a:solidFill>
              </a:rPr>
              <a:t>Componente </a:t>
            </a:r>
          </a:p>
          <a:p>
            <a:pPr algn="ctr"/>
            <a:r>
              <a:rPr lang="it-IT" dirty="0">
                <a:solidFill>
                  <a:schemeClr val="bg1"/>
                </a:solidFill>
              </a:rPr>
              <a:t>studentesca</a:t>
            </a:r>
          </a:p>
        </p:txBody>
      </p:sp>
      <p:sp>
        <p:nvSpPr>
          <p:cNvPr id="15" name="Rettangolo con angoli arrotondati 14">
            <a:extLst>
              <a:ext uri="{FF2B5EF4-FFF2-40B4-BE49-F238E27FC236}">
                <a16:creationId xmlns:a16="http://schemas.microsoft.com/office/drawing/2014/main" id="{CC518D25-62D4-62F8-8C91-7739D9AAB7A9}"/>
              </a:ext>
            </a:extLst>
          </p:cNvPr>
          <p:cNvSpPr/>
          <p:nvPr/>
        </p:nvSpPr>
        <p:spPr>
          <a:xfrm>
            <a:off x="1635644" y="850527"/>
            <a:ext cx="10353905" cy="2993775"/>
          </a:xfrm>
          <a:prstGeom prst="round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1 17">
            <a:extLst>
              <a:ext uri="{FF2B5EF4-FFF2-40B4-BE49-F238E27FC236}">
                <a16:creationId xmlns:a16="http://schemas.microsoft.com/office/drawing/2014/main" id="{D1BB71E7-7EF4-1B22-7A82-644A1201D6F7}"/>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0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ttore 1 25">
            <a:extLst>
              <a:ext uri="{FF2B5EF4-FFF2-40B4-BE49-F238E27FC236}">
                <a16:creationId xmlns:a16="http://schemas.microsoft.com/office/drawing/2014/main" id="{28F92BEC-2FFB-13E1-CCB3-2CCB56E49CEC}"/>
              </a:ext>
            </a:extLst>
          </p:cNvPr>
          <p:cNvCxnSpPr/>
          <p:nvPr/>
        </p:nvCxnSpPr>
        <p:spPr>
          <a:xfrm>
            <a:off x="1391266" y="1957299"/>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4" y="2101756"/>
            <a:ext cx="11750717" cy="1201274"/>
          </a:xfrm>
        </p:spPr>
        <p:txBody>
          <a:bodyPr vert="horz" lIns="91440" tIns="45720" rIns="91440" bIns="45720" rtlCol="0" anchor="ctr">
            <a:normAutofit fontScale="90000"/>
          </a:bodyPr>
          <a:lstStyle/>
          <a:p>
            <a:pPr algn="ctr"/>
            <a:r>
              <a:rPr lang="it-IT" sz="4800" kern="1200" dirty="0">
                <a:solidFill>
                  <a:schemeClr val="tx1"/>
                </a:solidFill>
                <a:latin typeface="+mn-lt"/>
                <a:ea typeface="+mj-ea"/>
                <a:cs typeface="+mj-cs"/>
              </a:rPr>
              <a:t>Qualche dato dai Report:</a:t>
            </a:r>
            <a:br>
              <a:rPr lang="it-IT" sz="4800" kern="1200" dirty="0">
                <a:solidFill>
                  <a:schemeClr val="tx1"/>
                </a:solidFill>
                <a:latin typeface="+mn-lt"/>
                <a:ea typeface="+mj-ea"/>
                <a:cs typeface="+mj-cs"/>
              </a:rPr>
            </a:br>
            <a:r>
              <a:rPr lang="it-IT" sz="4800" kern="1200" dirty="0">
                <a:solidFill>
                  <a:schemeClr val="tx1"/>
                </a:solidFill>
                <a:latin typeface="+mn-lt"/>
                <a:ea typeface="+mj-ea"/>
                <a:cs typeface="+mj-cs"/>
              </a:rPr>
              <a:t>Questionari</a:t>
            </a:r>
            <a:endParaRPr lang="en-US" sz="4800" kern="1200" dirty="0">
              <a:solidFill>
                <a:schemeClr val="tx1"/>
              </a:solidFill>
              <a:latin typeface="+mn-lt"/>
              <a:ea typeface="+mj-ea"/>
              <a:cs typeface="+mj-cs"/>
            </a:endParaRPr>
          </a:p>
        </p:txBody>
      </p:sp>
      <p:cxnSp>
        <p:nvCxnSpPr>
          <p:cNvPr id="6" name="Connettore 1 5">
            <a:extLst>
              <a:ext uri="{FF2B5EF4-FFF2-40B4-BE49-F238E27FC236}">
                <a16:creationId xmlns:a16="http://schemas.microsoft.com/office/drawing/2014/main" id="{C8A52262-11D5-6CDA-9BF3-F63A66301363}"/>
              </a:ext>
            </a:extLst>
          </p:cNvPr>
          <p:cNvCxnSpPr/>
          <p:nvPr/>
        </p:nvCxnSpPr>
        <p:spPr>
          <a:xfrm>
            <a:off x="1470000" y="3880626"/>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51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gd9733ccdc1_0_74">
            <a:extLst>
              <a:ext uri="{FF2B5EF4-FFF2-40B4-BE49-F238E27FC236}">
                <a16:creationId xmlns:a16="http://schemas.microsoft.com/office/drawing/2014/main" id="{37E32D82-882D-AF6C-204D-546C82CCF022}"/>
              </a:ext>
            </a:extLst>
          </p:cNvPr>
          <p:cNvPicPr preferRelativeResize="0">
            <a:picLocks noChangeAspect="1"/>
          </p:cNvPicPr>
          <p:nvPr/>
        </p:nvPicPr>
        <p:blipFill rotWithShape="1">
          <a:blip r:embed="rId3">
            <a:alphaModFix/>
          </a:blip>
          <a:srcRect/>
          <a:stretch/>
        </p:blipFill>
        <p:spPr>
          <a:xfrm>
            <a:off x="111211" y="1046586"/>
            <a:ext cx="6372000" cy="2886938"/>
          </a:xfrm>
          <a:prstGeom prst="rect">
            <a:avLst/>
          </a:prstGeom>
          <a:noFill/>
          <a:ln>
            <a:noFill/>
          </a:ln>
          <a:effectLst>
            <a:glow rad="101600">
              <a:schemeClr val="accent6">
                <a:satMod val="175000"/>
                <a:alpha val="40000"/>
              </a:schemeClr>
            </a:glow>
          </a:effectLst>
        </p:spPr>
      </p:pic>
      <p:pic>
        <p:nvPicPr>
          <p:cNvPr id="4" name="image60.png" descr="Grafico delle risposte di Moduli. Titolo della domanda: Chi dei componenti della tua famiglia si occupa maggiormente. Numero di risposte: .">
            <a:extLst>
              <a:ext uri="{FF2B5EF4-FFF2-40B4-BE49-F238E27FC236}">
                <a16:creationId xmlns:a16="http://schemas.microsoft.com/office/drawing/2014/main" id="{DBD7FE20-56D5-6672-FF3D-5CC93646C944}"/>
              </a:ext>
            </a:extLst>
          </p:cNvPr>
          <p:cNvPicPr>
            <a:picLocks noChangeAspect="1"/>
          </p:cNvPicPr>
          <p:nvPr/>
        </p:nvPicPr>
        <p:blipFill>
          <a:blip r:embed="rId4"/>
          <a:srcRect/>
          <a:stretch>
            <a:fillRect/>
          </a:stretch>
        </p:blipFill>
        <p:spPr>
          <a:xfrm>
            <a:off x="4826000" y="3886396"/>
            <a:ext cx="7366000" cy="2971603"/>
          </a:xfrm>
          <a:prstGeom prst="rect">
            <a:avLst/>
          </a:prstGeom>
          <a:ln w="38100">
            <a:solidFill>
              <a:schemeClr val="accent4">
                <a:lumMod val="60000"/>
                <a:lumOff val="40000"/>
              </a:schemeClr>
            </a:solidFill>
            <a:prstDash val="solid"/>
          </a:ln>
        </p:spPr>
      </p:pic>
      <p:sp>
        <p:nvSpPr>
          <p:cNvPr id="5" name="CasellaDiTesto 4">
            <a:extLst>
              <a:ext uri="{FF2B5EF4-FFF2-40B4-BE49-F238E27FC236}">
                <a16:creationId xmlns:a16="http://schemas.microsoft.com/office/drawing/2014/main" id="{1BA07CB6-A798-AC33-2EB2-A4EB3747E2EA}"/>
              </a:ext>
            </a:extLst>
          </p:cNvPr>
          <p:cNvSpPr txBox="1"/>
          <p:nvPr/>
        </p:nvSpPr>
        <p:spPr>
          <a:xfrm>
            <a:off x="6900687" y="2158698"/>
            <a:ext cx="1227708" cy="400110"/>
          </a:xfrm>
          <a:prstGeom prst="rect">
            <a:avLst/>
          </a:prstGeom>
          <a:solidFill>
            <a:srgbClr val="92D050"/>
          </a:solidFill>
        </p:spPr>
        <p:txBody>
          <a:bodyPr wrap="none" rtlCol="0">
            <a:spAutoFit/>
          </a:bodyPr>
          <a:lstStyle/>
          <a:p>
            <a:r>
              <a:rPr lang="it-IT" sz="20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mj-lt"/>
              </a:rPr>
              <a:t>Liceo Vico</a:t>
            </a:r>
          </a:p>
        </p:txBody>
      </p:sp>
      <p:sp>
        <p:nvSpPr>
          <p:cNvPr id="6" name="CasellaDiTesto 5">
            <a:extLst>
              <a:ext uri="{FF2B5EF4-FFF2-40B4-BE49-F238E27FC236}">
                <a16:creationId xmlns:a16="http://schemas.microsoft.com/office/drawing/2014/main" id="{742DB73B-90C8-2E29-A670-5F4AE9B29BE6}"/>
              </a:ext>
            </a:extLst>
          </p:cNvPr>
          <p:cNvSpPr txBox="1"/>
          <p:nvPr/>
        </p:nvSpPr>
        <p:spPr>
          <a:xfrm>
            <a:off x="2505694" y="5747657"/>
            <a:ext cx="2022990" cy="400110"/>
          </a:xfrm>
          <a:prstGeom prst="rect">
            <a:avLst/>
          </a:prstGeom>
          <a:solidFill>
            <a:schemeClr val="accent4">
              <a:lumMod val="60000"/>
              <a:lumOff val="40000"/>
            </a:schemeClr>
          </a:solid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Istituto Casanova</a:t>
            </a:r>
          </a:p>
        </p:txBody>
      </p:sp>
      <p:sp>
        <p:nvSpPr>
          <p:cNvPr id="7" name="Titolo 1">
            <a:extLst>
              <a:ext uri="{FF2B5EF4-FFF2-40B4-BE49-F238E27FC236}">
                <a16:creationId xmlns:a16="http://schemas.microsoft.com/office/drawing/2014/main" id="{422B4B75-4165-4A28-CDF4-2FC190CEE916}"/>
              </a:ext>
            </a:extLst>
          </p:cNvPr>
          <p:cNvSpPr>
            <a:spLocks noGrp="1"/>
          </p:cNvSpPr>
          <p:nvPr>
            <p:ph type="title"/>
          </p:nvPr>
        </p:nvSpPr>
        <p:spPr>
          <a:xfrm>
            <a:off x="111211" y="0"/>
            <a:ext cx="11750717" cy="773680"/>
          </a:xfrm>
        </p:spPr>
        <p:txBody>
          <a:bodyPr vert="horz" lIns="91440" tIns="45720" rIns="91440" bIns="45720" rtlCol="0" anchor="ctr">
            <a:normAutofit/>
          </a:bodyPr>
          <a:lstStyle/>
          <a:p>
            <a:pPr algn="ctr"/>
            <a:r>
              <a:rPr lang="it-IT" kern="1200" dirty="0">
                <a:solidFill>
                  <a:schemeClr val="tx1"/>
                </a:solidFill>
                <a:latin typeface="+mn-lt"/>
                <a:ea typeface="+mj-ea"/>
                <a:cs typeface="+mj-cs"/>
              </a:rPr>
              <a:t>Divisione dei ruoli nell’organizzazione familiare</a:t>
            </a:r>
            <a:endParaRPr lang="en-US" sz="4800" kern="1200" dirty="0">
              <a:solidFill>
                <a:schemeClr val="tx1"/>
              </a:solidFill>
              <a:latin typeface="+mn-lt"/>
              <a:ea typeface="+mj-ea"/>
              <a:cs typeface="+mj-cs"/>
            </a:endParaRPr>
          </a:p>
        </p:txBody>
      </p:sp>
      <p:cxnSp>
        <p:nvCxnSpPr>
          <p:cNvPr id="2" name="Connettore 1 1">
            <a:extLst>
              <a:ext uri="{FF2B5EF4-FFF2-40B4-BE49-F238E27FC236}">
                <a16:creationId xmlns:a16="http://schemas.microsoft.com/office/drawing/2014/main" id="{D2E7BCFE-0AF4-1534-D35F-9C2CBEA53386}"/>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66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759936"/>
          </a:xfrm>
        </p:spPr>
        <p:txBody>
          <a:bodyPr vert="horz" lIns="91440" tIns="45720" rIns="91440" bIns="45720" rtlCol="0" anchor="ctr">
            <a:normAutofit/>
          </a:bodyPr>
          <a:lstStyle/>
          <a:p>
            <a:pPr algn="ctr"/>
            <a:r>
              <a:rPr lang="it-IT" kern="1200" dirty="0">
                <a:solidFill>
                  <a:schemeClr val="tx1"/>
                </a:solidFill>
                <a:latin typeface="+mn-lt"/>
                <a:ea typeface="+mj-ea"/>
                <a:cs typeface="+mj-cs"/>
              </a:rPr>
              <a:t>Cosa pensi di fare dopo le scuole superiori?</a:t>
            </a:r>
            <a:endParaRPr lang="en-US" kern="1200" dirty="0">
              <a:solidFill>
                <a:schemeClr val="tx1"/>
              </a:solidFill>
              <a:latin typeface="+mn-lt"/>
              <a:ea typeface="+mj-ea"/>
              <a:cs typeface="+mj-cs"/>
            </a:endParaRPr>
          </a:p>
        </p:txBody>
      </p:sp>
      <p:pic>
        <p:nvPicPr>
          <p:cNvPr id="4" name="image19.png">
            <a:extLst>
              <a:ext uri="{FF2B5EF4-FFF2-40B4-BE49-F238E27FC236}">
                <a16:creationId xmlns:a16="http://schemas.microsoft.com/office/drawing/2014/main" id="{0AEE1BB9-1C93-06EB-C088-642B77C67804}"/>
              </a:ext>
            </a:extLst>
          </p:cNvPr>
          <p:cNvPicPr/>
          <p:nvPr/>
        </p:nvPicPr>
        <p:blipFill rotWithShape="1">
          <a:blip r:embed="rId3"/>
          <a:srcRect t="11161"/>
          <a:stretch/>
        </p:blipFill>
        <p:spPr>
          <a:xfrm>
            <a:off x="-38100" y="1010249"/>
            <a:ext cx="5214551" cy="2906730"/>
          </a:xfrm>
          <a:prstGeom prst="rect">
            <a:avLst/>
          </a:prstGeom>
          <a:ln w="12700">
            <a:solidFill>
              <a:srgbClr val="000000"/>
            </a:solidFill>
            <a:prstDash val="solid"/>
          </a:ln>
        </p:spPr>
      </p:pic>
      <p:pic>
        <p:nvPicPr>
          <p:cNvPr id="6" name="Immagine 5">
            <a:extLst>
              <a:ext uri="{FF2B5EF4-FFF2-40B4-BE49-F238E27FC236}">
                <a16:creationId xmlns:a16="http://schemas.microsoft.com/office/drawing/2014/main" id="{E26BC27A-F661-6C44-438A-15F7D31DB682}"/>
              </a:ext>
            </a:extLst>
          </p:cNvPr>
          <p:cNvPicPr>
            <a:picLocks noChangeAspect="1"/>
          </p:cNvPicPr>
          <p:nvPr/>
        </p:nvPicPr>
        <p:blipFill rotWithShape="1">
          <a:blip r:embed="rId4"/>
          <a:srcRect l="164" t="20690" r="-164" b="-7742"/>
          <a:stretch/>
        </p:blipFill>
        <p:spPr>
          <a:xfrm>
            <a:off x="4465667" y="4004624"/>
            <a:ext cx="7726333" cy="2447598"/>
          </a:xfrm>
          <a:prstGeom prst="rect">
            <a:avLst/>
          </a:prstGeom>
        </p:spPr>
      </p:pic>
      <p:sp>
        <p:nvSpPr>
          <p:cNvPr id="3" name="CasellaDiTesto 2">
            <a:extLst>
              <a:ext uri="{FF2B5EF4-FFF2-40B4-BE49-F238E27FC236}">
                <a16:creationId xmlns:a16="http://schemas.microsoft.com/office/drawing/2014/main" id="{AC44F381-B0D9-544F-8CA3-599E13473594}"/>
              </a:ext>
            </a:extLst>
          </p:cNvPr>
          <p:cNvSpPr txBox="1"/>
          <p:nvPr/>
        </p:nvSpPr>
        <p:spPr>
          <a:xfrm>
            <a:off x="5265554" y="1921677"/>
            <a:ext cx="2022990" cy="400110"/>
          </a:xfrm>
          <a:prstGeom prst="rect">
            <a:avLst/>
          </a:prstGeom>
          <a:solidFill>
            <a:schemeClr val="accent4">
              <a:lumMod val="60000"/>
              <a:lumOff val="40000"/>
            </a:schemeClr>
          </a:solid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Istituto Casanova</a:t>
            </a:r>
          </a:p>
        </p:txBody>
      </p:sp>
      <p:sp>
        <p:nvSpPr>
          <p:cNvPr id="5" name="CasellaDiTesto 4">
            <a:extLst>
              <a:ext uri="{FF2B5EF4-FFF2-40B4-BE49-F238E27FC236}">
                <a16:creationId xmlns:a16="http://schemas.microsoft.com/office/drawing/2014/main" id="{8232786D-7808-65D2-1CD1-B5062C0AA938}"/>
              </a:ext>
            </a:extLst>
          </p:cNvPr>
          <p:cNvSpPr txBox="1"/>
          <p:nvPr/>
        </p:nvSpPr>
        <p:spPr>
          <a:xfrm>
            <a:off x="2607274" y="5499471"/>
            <a:ext cx="1833772" cy="400110"/>
          </a:xfrm>
          <a:prstGeom prst="rect">
            <a:avLst/>
          </a:prstGeom>
          <a:solidFill>
            <a:srgbClr val="92D050"/>
          </a:solidFill>
        </p:spPr>
        <p:txBody>
          <a:bodyPr wrap="none" rtlCol="0">
            <a:spAutoFit/>
          </a:bodyPr>
          <a:lstStyle/>
          <a:p>
            <a:r>
              <a:rPr lang="it-IT" sz="20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mj-lt"/>
              </a:rPr>
              <a:t>Liceo Sannazaro</a:t>
            </a:r>
          </a:p>
        </p:txBody>
      </p:sp>
      <p:cxnSp>
        <p:nvCxnSpPr>
          <p:cNvPr id="10" name="Connettore 1 9">
            <a:extLst>
              <a:ext uri="{FF2B5EF4-FFF2-40B4-BE49-F238E27FC236}">
                <a16:creationId xmlns:a16="http://schemas.microsoft.com/office/drawing/2014/main" id="{E2B65281-4DAC-0B7D-0557-7E67A256C12F}"/>
              </a:ext>
            </a:extLst>
          </p:cNvPr>
          <p:cNvCxnSpPr/>
          <p:nvPr/>
        </p:nvCxnSpPr>
        <p:spPr>
          <a:xfrm>
            <a:off x="4660900" y="4017324"/>
            <a:ext cx="7302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FDB548A2-3A8B-CA6B-FEAF-2880C5B693D3}"/>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22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769800"/>
          </a:xfrm>
        </p:spPr>
        <p:txBody>
          <a:bodyPr vert="horz" lIns="91440" tIns="45720" rIns="91440" bIns="45720" rtlCol="0" anchor="ctr">
            <a:normAutofit/>
          </a:bodyPr>
          <a:lstStyle/>
          <a:p>
            <a:pPr algn="ctr"/>
            <a:r>
              <a:rPr lang="it-IT" kern="1200" dirty="0">
                <a:solidFill>
                  <a:schemeClr val="tx1"/>
                </a:solidFill>
                <a:latin typeface="+mn-lt"/>
                <a:ea typeface="+mj-ea"/>
                <a:cs typeface="+mj-cs"/>
              </a:rPr>
              <a:t>Verso quale disciplina ti senti più portata/o</a:t>
            </a:r>
            <a:endParaRPr lang="en-US" kern="1200" dirty="0">
              <a:solidFill>
                <a:schemeClr val="tx1"/>
              </a:solidFill>
              <a:latin typeface="+mn-lt"/>
              <a:ea typeface="+mj-ea"/>
              <a:cs typeface="+mj-cs"/>
            </a:endParaRPr>
          </a:p>
        </p:txBody>
      </p:sp>
      <p:sp>
        <p:nvSpPr>
          <p:cNvPr id="13" name="CasellaDiTesto 12">
            <a:extLst>
              <a:ext uri="{FF2B5EF4-FFF2-40B4-BE49-F238E27FC236}">
                <a16:creationId xmlns:a16="http://schemas.microsoft.com/office/drawing/2014/main" id="{C2D1BDB0-91EB-DDDD-432E-B9ABACDA1998}"/>
              </a:ext>
            </a:extLst>
          </p:cNvPr>
          <p:cNvSpPr txBox="1"/>
          <p:nvPr/>
        </p:nvSpPr>
        <p:spPr>
          <a:xfrm rot="16200000">
            <a:off x="171450" y="2933175"/>
            <a:ext cx="1247777" cy="400110"/>
          </a:xfrm>
          <a:prstGeom prst="rect">
            <a:avLst/>
          </a:prstGeom>
          <a:no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Vico</a:t>
            </a:r>
          </a:p>
        </p:txBody>
      </p:sp>
      <p:pic>
        <p:nvPicPr>
          <p:cNvPr id="7" name="Immagine 6">
            <a:extLst>
              <a:ext uri="{FF2B5EF4-FFF2-40B4-BE49-F238E27FC236}">
                <a16:creationId xmlns:a16="http://schemas.microsoft.com/office/drawing/2014/main" id="{C83F5E06-C5C9-5CCA-04EF-ADF199DFB550}"/>
              </a:ext>
            </a:extLst>
          </p:cNvPr>
          <p:cNvPicPr>
            <a:picLocks noChangeAspect="1"/>
          </p:cNvPicPr>
          <p:nvPr/>
        </p:nvPicPr>
        <p:blipFill rotWithShape="1">
          <a:blip r:embed="rId3"/>
          <a:srcRect l="12058" r="46542"/>
          <a:stretch/>
        </p:blipFill>
        <p:spPr>
          <a:xfrm>
            <a:off x="980153" y="1669534"/>
            <a:ext cx="3446073" cy="3386328"/>
          </a:xfrm>
          <a:prstGeom prst="rect">
            <a:avLst/>
          </a:prstGeom>
        </p:spPr>
      </p:pic>
      <p:sp>
        <p:nvSpPr>
          <p:cNvPr id="3" name="CasellaDiTesto 2">
            <a:extLst>
              <a:ext uri="{FF2B5EF4-FFF2-40B4-BE49-F238E27FC236}">
                <a16:creationId xmlns:a16="http://schemas.microsoft.com/office/drawing/2014/main" id="{B766C43C-3D19-EA6E-668C-D9B8DDCE9D92}"/>
              </a:ext>
            </a:extLst>
          </p:cNvPr>
          <p:cNvSpPr txBox="1"/>
          <p:nvPr/>
        </p:nvSpPr>
        <p:spPr>
          <a:xfrm>
            <a:off x="1511300" y="4851400"/>
            <a:ext cx="184731" cy="369332"/>
          </a:xfrm>
          <a:prstGeom prst="rect">
            <a:avLst/>
          </a:prstGeom>
          <a:noFill/>
        </p:spPr>
        <p:txBody>
          <a:bodyPr wrap="none" rtlCol="0">
            <a:spAutoFit/>
          </a:bodyPr>
          <a:lstStyle/>
          <a:p>
            <a:endParaRPr lang="it-IT" dirty="0"/>
          </a:p>
        </p:txBody>
      </p:sp>
      <p:pic>
        <p:nvPicPr>
          <p:cNvPr id="4" name="image15.png">
            <a:extLst>
              <a:ext uri="{FF2B5EF4-FFF2-40B4-BE49-F238E27FC236}">
                <a16:creationId xmlns:a16="http://schemas.microsoft.com/office/drawing/2014/main" id="{B2E85A1C-4267-200E-8F40-F2FE0BB9D1FC}"/>
              </a:ext>
            </a:extLst>
          </p:cNvPr>
          <p:cNvPicPr>
            <a:picLocks noChangeAspect="1"/>
          </p:cNvPicPr>
          <p:nvPr/>
        </p:nvPicPr>
        <p:blipFill rotWithShape="1">
          <a:blip r:embed="rId4"/>
          <a:srcRect l="10643" t="2889" r="8435" b="25050"/>
          <a:stretch/>
        </p:blipFill>
        <p:spPr>
          <a:xfrm>
            <a:off x="6931245" y="1103272"/>
            <a:ext cx="3980365" cy="2422864"/>
          </a:xfrm>
          <a:prstGeom prst="rect">
            <a:avLst/>
          </a:prstGeom>
          <a:ln/>
        </p:spPr>
      </p:pic>
      <p:pic>
        <p:nvPicPr>
          <p:cNvPr id="6" name="image8.png">
            <a:extLst>
              <a:ext uri="{FF2B5EF4-FFF2-40B4-BE49-F238E27FC236}">
                <a16:creationId xmlns:a16="http://schemas.microsoft.com/office/drawing/2014/main" id="{FC0AEADE-9C3F-C786-F75D-772E118343F1}"/>
              </a:ext>
            </a:extLst>
          </p:cNvPr>
          <p:cNvPicPr>
            <a:picLocks noChangeAspect="1"/>
          </p:cNvPicPr>
          <p:nvPr/>
        </p:nvPicPr>
        <p:blipFill rotWithShape="1">
          <a:blip r:embed="rId5"/>
          <a:srcRect l="7958" t="4176" r="5653" b="3469"/>
          <a:stretch/>
        </p:blipFill>
        <p:spPr>
          <a:xfrm>
            <a:off x="6931245" y="3792836"/>
            <a:ext cx="4087486" cy="2819400"/>
          </a:xfrm>
          <a:prstGeom prst="rect">
            <a:avLst/>
          </a:prstGeom>
          <a:ln/>
        </p:spPr>
      </p:pic>
      <p:sp>
        <p:nvSpPr>
          <p:cNvPr id="8" name="CasellaDiTesto 7">
            <a:extLst>
              <a:ext uri="{FF2B5EF4-FFF2-40B4-BE49-F238E27FC236}">
                <a16:creationId xmlns:a16="http://schemas.microsoft.com/office/drawing/2014/main" id="{85E7C74E-6527-9B4C-2801-686BE216D8E1}"/>
              </a:ext>
            </a:extLst>
          </p:cNvPr>
          <p:cNvSpPr txBox="1"/>
          <p:nvPr/>
        </p:nvSpPr>
        <p:spPr>
          <a:xfrm rot="16200000">
            <a:off x="5866326" y="3228944"/>
            <a:ext cx="1729729" cy="400110"/>
          </a:xfrm>
          <a:prstGeom prst="rect">
            <a:avLst/>
          </a:prstGeom>
          <a:noFill/>
        </p:spPr>
        <p:txBody>
          <a:bodyPr wrap="squar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Liceo Fonseca</a:t>
            </a:r>
          </a:p>
        </p:txBody>
      </p:sp>
      <p:cxnSp>
        <p:nvCxnSpPr>
          <p:cNvPr id="9" name="Connettore 1 8">
            <a:extLst>
              <a:ext uri="{FF2B5EF4-FFF2-40B4-BE49-F238E27FC236}">
                <a16:creationId xmlns:a16="http://schemas.microsoft.com/office/drawing/2014/main" id="{F7090E29-AF36-DCFA-3859-12C9855AC32F}"/>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00FB9BE9-5390-22C4-13C0-966094BFC491}"/>
              </a:ext>
            </a:extLst>
          </p:cNvPr>
          <p:cNvSpPr/>
          <p:nvPr/>
        </p:nvSpPr>
        <p:spPr>
          <a:xfrm>
            <a:off x="475258" y="1424924"/>
            <a:ext cx="4135782" cy="3416612"/>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59DCFBB2-2A97-15B5-46F3-3A691A3CCFE3}"/>
              </a:ext>
            </a:extLst>
          </p:cNvPr>
          <p:cNvSpPr/>
          <p:nvPr/>
        </p:nvSpPr>
        <p:spPr>
          <a:xfrm>
            <a:off x="6324600" y="1006136"/>
            <a:ext cx="4587010" cy="5712000"/>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0961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682704"/>
          </a:xfrm>
        </p:spPr>
        <p:txBody>
          <a:bodyPr vert="horz" lIns="91440" tIns="45720" rIns="91440" bIns="45720" rtlCol="0" anchor="ctr">
            <a:noAutofit/>
          </a:bodyPr>
          <a:lstStyle/>
          <a:p>
            <a:pPr algn="ctr"/>
            <a:r>
              <a:rPr lang="it-IT" kern="1200" dirty="0">
                <a:solidFill>
                  <a:schemeClr val="tx1"/>
                </a:solidFill>
                <a:latin typeface="+mn-lt"/>
                <a:ea typeface="+mj-ea"/>
                <a:cs typeface="+mj-cs"/>
              </a:rPr>
              <a:t>In che ambito ti piacerebbe lavorare?</a:t>
            </a:r>
            <a:endParaRPr lang="en-US" kern="1200" dirty="0">
              <a:solidFill>
                <a:schemeClr val="tx1"/>
              </a:solidFill>
              <a:latin typeface="+mn-lt"/>
              <a:ea typeface="+mj-ea"/>
              <a:cs typeface="+mj-cs"/>
            </a:endParaRPr>
          </a:p>
        </p:txBody>
      </p:sp>
      <p:grpSp>
        <p:nvGrpSpPr>
          <p:cNvPr id="7" name="Gruppo 6">
            <a:extLst>
              <a:ext uri="{FF2B5EF4-FFF2-40B4-BE49-F238E27FC236}">
                <a16:creationId xmlns:a16="http://schemas.microsoft.com/office/drawing/2014/main" id="{94809916-BABA-E5C0-EB42-A0297EC4E6D6}"/>
              </a:ext>
            </a:extLst>
          </p:cNvPr>
          <p:cNvGrpSpPr>
            <a:grpSpLocks noChangeAspect="1"/>
          </p:cNvGrpSpPr>
          <p:nvPr/>
        </p:nvGrpSpPr>
        <p:grpSpPr>
          <a:xfrm>
            <a:off x="342900" y="1167368"/>
            <a:ext cx="5654716" cy="3420000"/>
            <a:chOff x="492286" y="1024725"/>
            <a:chExt cx="6264114" cy="3788567"/>
          </a:xfrm>
        </p:grpSpPr>
        <p:pic>
          <p:nvPicPr>
            <p:cNvPr id="5" name="image30.png">
              <a:extLst>
                <a:ext uri="{FF2B5EF4-FFF2-40B4-BE49-F238E27FC236}">
                  <a16:creationId xmlns:a16="http://schemas.microsoft.com/office/drawing/2014/main" id="{5EDFF9AD-1324-07E0-5DDB-F59F8B163D6A}"/>
                </a:ext>
              </a:extLst>
            </p:cNvPr>
            <p:cNvPicPr/>
            <p:nvPr/>
          </p:nvPicPr>
          <p:blipFill rotWithShape="1">
            <a:blip r:embed="rId3"/>
            <a:srcRect l="24134" t="11168" r="4622" b="12917"/>
            <a:stretch/>
          </p:blipFill>
          <p:spPr>
            <a:xfrm>
              <a:off x="492286" y="1024725"/>
              <a:ext cx="6264114" cy="3788567"/>
            </a:xfrm>
            <a:prstGeom prst="rect">
              <a:avLst/>
            </a:prstGeom>
            <a:ln>
              <a:noFill/>
            </a:ln>
          </p:spPr>
        </p:pic>
        <p:sp>
          <p:nvSpPr>
            <p:cNvPr id="6" name="Rettangolo 5">
              <a:extLst>
                <a:ext uri="{FF2B5EF4-FFF2-40B4-BE49-F238E27FC236}">
                  <a16:creationId xmlns:a16="http://schemas.microsoft.com/office/drawing/2014/main" id="{3D457720-595E-A235-7C99-9154A306590C}"/>
                </a:ext>
              </a:extLst>
            </p:cNvPr>
            <p:cNvSpPr/>
            <p:nvPr/>
          </p:nvSpPr>
          <p:spPr>
            <a:xfrm>
              <a:off x="4013200" y="1282700"/>
              <a:ext cx="2743200" cy="54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image31.png">
            <a:extLst>
              <a:ext uri="{FF2B5EF4-FFF2-40B4-BE49-F238E27FC236}">
                <a16:creationId xmlns:a16="http://schemas.microsoft.com/office/drawing/2014/main" id="{44B2C61C-3EFB-9E7B-8C6C-2653E1FC797C}"/>
              </a:ext>
            </a:extLst>
          </p:cNvPr>
          <p:cNvPicPr>
            <a:picLocks noChangeAspect="1"/>
          </p:cNvPicPr>
          <p:nvPr/>
        </p:nvPicPr>
        <p:blipFill rotWithShape="1">
          <a:blip r:embed="rId4"/>
          <a:srcRect l="2269" t="9999" r="2009" b="3561"/>
          <a:stretch/>
        </p:blipFill>
        <p:spPr>
          <a:xfrm>
            <a:off x="6479426" y="3233001"/>
            <a:ext cx="5598274" cy="3485299"/>
          </a:xfrm>
          <a:prstGeom prst="rect">
            <a:avLst/>
          </a:prstGeom>
          <a:ln w="12700">
            <a:noFill/>
            <a:prstDash val="solid"/>
          </a:ln>
        </p:spPr>
      </p:pic>
      <p:sp>
        <p:nvSpPr>
          <p:cNvPr id="10" name="CasellaDiTesto 9">
            <a:extLst>
              <a:ext uri="{FF2B5EF4-FFF2-40B4-BE49-F238E27FC236}">
                <a16:creationId xmlns:a16="http://schemas.microsoft.com/office/drawing/2014/main" id="{1F8BCB0F-3D13-4348-6F4F-E5D29986318B}"/>
              </a:ext>
            </a:extLst>
          </p:cNvPr>
          <p:cNvSpPr txBox="1"/>
          <p:nvPr/>
        </p:nvSpPr>
        <p:spPr>
          <a:xfrm>
            <a:off x="4243550" y="5532651"/>
            <a:ext cx="2022990" cy="400110"/>
          </a:xfrm>
          <a:prstGeom prst="rect">
            <a:avLst/>
          </a:prstGeom>
          <a:solidFill>
            <a:schemeClr val="accent4">
              <a:lumMod val="60000"/>
              <a:lumOff val="40000"/>
            </a:schemeClr>
          </a:solidFill>
        </p:spPr>
        <p:txBody>
          <a:bodyPr wrap="none" rtlCol="0">
            <a:spAutoFit/>
          </a:bodyPr>
          <a:lstStyle/>
          <a:p>
            <a:r>
              <a:rPr lang="it-IT"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Istituto Casanova</a:t>
            </a:r>
          </a:p>
        </p:txBody>
      </p:sp>
      <p:sp>
        <p:nvSpPr>
          <p:cNvPr id="12" name="CasellaDiTesto 11">
            <a:extLst>
              <a:ext uri="{FF2B5EF4-FFF2-40B4-BE49-F238E27FC236}">
                <a16:creationId xmlns:a16="http://schemas.microsoft.com/office/drawing/2014/main" id="{E6D87E06-BE05-D643-98BE-0A1E1B5C99F0}"/>
              </a:ext>
            </a:extLst>
          </p:cNvPr>
          <p:cNvSpPr txBox="1"/>
          <p:nvPr/>
        </p:nvSpPr>
        <p:spPr>
          <a:xfrm>
            <a:off x="6337502" y="2158698"/>
            <a:ext cx="1611467" cy="400110"/>
          </a:xfrm>
          <a:prstGeom prst="rect">
            <a:avLst/>
          </a:prstGeom>
          <a:solidFill>
            <a:srgbClr val="92D050"/>
          </a:solidFill>
        </p:spPr>
        <p:txBody>
          <a:bodyPr wrap="none" rtlCol="0">
            <a:spAutoFit/>
          </a:bodyPr>
          <a:lstStyle/>
          <a:p>
            <a:r>
              <a:rPr lang="it-IT" sz="20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mj-lt"/>
              </a:rPr>
              <a:t>Liceo Fonseca</a:t>
            </a:r>
          </a:p>
        </p:txBody>
      </p:sp>
      <p:sp>
        <p:nvSpPr>
          <p:cNvPr id="13" name="Rettangolo con angoli arrotondati 12">
            <a:extLst>
              <a:ext uri="{FF2B5EF4-FFF2-40B4-BE49-F238E27FC236}">
                <a16:creationId xmlns:a16="http://schemas.microsoft.com/office/drawing/2014/main" id="{662A70E7-0D9A-E856-D89A-4CE144B82C67}"/>
              </a:ext>
            </a:extLst>
          </p:cNvPr>
          <p:cNvSpPr/>
          <p:nvPr/>
        </p:nvSpPr>
        <p:spPr>
          <a:xfrm>
            <a:off x="43540" y="1119955"/>
            <a:ext cx="6286500" cy="3531630"/>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9D8B3648-2BE0-5977-A930-D3A94BC67FCF}"/>
              </a:ext>
            </a:extLst>
          </p:cNvPr>
          <p:cNvSpPr/>
          <p:nvPr/>
        </p:nvSpPr>
        <p:spPr>
          <a:xfrm>
            <a:off x="6337502" y="3288816"/>
            <a:ext cx="5854497" cy="3531630"/>
          </a:xfrm>
          <a:prstGeom prst="round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ACA25FC0-08FF-7B91-0E42-6B33E308FE66}"/>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43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7AF4B0EA-7F6E-8A8B-4476-84DE2B796527}"/>
              </a:ext>
            </a:extLst>
          </p:cNvPr>
          <p:cNvSpPr txBox="1"/>
          <p:nvPr/>
        </p:nvSpPr>
        <p:spPr>
          <a:xfrm>
            <a:off x="2155371" y="1828800"/>
            <a:ext cx="184731" cy="369332"/>
          </a:xfrm>
          <a:prstGeom prst="rect">
            <a:avLst/>
          </a:prstGeom>
          <a:noFill/>
        </p:spPr>
        <p:txBody>
          <a:bodyPr wrap="none" rtlCol="0">
            <a:spAutoFit/>
          </a:bodyPr>
          <a:lstStyle/>
          <a:p>
            <a:endParaRPr lang="it-IT" dirty="0"/>
          </a:p>
        </p:txBody>
      </p:sp>
      <p:sp>
        <p:nvSpPr>
          <p:cNvPr id="6" name="CasellaDiTesto 5">
            <a:extLst>
              <a:ext uri="{FF2B5EF4-FFF2-40B4-BE49-F238E27FC236}">
                <a16:creationId xmlns:a16="http://schemas.microsoft.com/office/drawing/2014/main" id="{2B8E2B62-FAE8-8C1D-5692-71FC6414F6D4}"/>
              </a:ext>
            </a:extLst>
          </p:cNvPr>
          <p:cNvSpPr txBox="1"/>
          <p:nvPr/>
        </p:nvSpPr>
        <p:spPr>
          <a:xfrm>
            <a:off x="97971" y="2786"/>
            <a:ext cx="12094029" cy="769441"/>
          </a:xfrm>
          <a:prstGeom prst="rect">
            <a:avLst/>
          </a:prstGeom>
          <a:noFill/>
        </p:spPr>
        <p:txBody>
          <a:bodyPr wrap="square" rtlCol="0">
            <a:spAutoFit/>
          </a:bodyPr>
          <a:lstStyle/>
          <a:p>
            <a:pPr algn="ctr"/>
            <a:r>
              <a:rPr lang="it-IT" sz="4400" dirty="0"/>
              <a:t>Dove si colloca?</a:t>
            </a:r>
          </a:p>
        </p:txBody>
      </p:sp>
      <p:cxnSp>
        <p:nvCxnSpPr>
          <p:cNvPr id="8" name="Connettore 1 7">
            <a:extLst>
              <a:ext uri="{FF2B5EF4-FFF2-40B4-BE49-F238E27FC236}">
                <a16:creationId xmlns:a16="http://schemas.microsoft.com/office/drawing/2014/main" id="{2EC2AF77-D917-7477-67B9-E0FD3F43951E}"/>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graphicFrame>
        <p:nvGraphicFramePr>
          <p:cNvPr id="15" name="Diagramma 14">
            <a:extLst>
              <a:ext uri="{FF2B5EF4-FFF2-40B4-BE49-F238E27FC236}">
                <a16:creationId xmlns:a16="http://schemas.microsoft.com/office/drawing/2014/main" id="{D0350E55-8005-74E1-9357-739851F22265}"/>
              </a:ext>
            </a:extLst>
          </p:cNvPr>
          <p:cNvGraphicFramePr/>
          <p:nvPr>
            <p:extLst>
              <p:ext uri="{D42A27DB-BD31-4B8C-83A1-F6EECF244321}">
                <p14:modId xmlns:p14="http://schemas.microsoft.com/office/powerpoint/2010/main" val="52962920"/>
              </p:ext>
            </p:extLst>
          </p:nvPr>
        </p:nvGraphicFramePr>
        <p:xfrm>
          <a:off x="833062" y="841465"/>
          <a:ext cx="1052587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368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759924"/>
          </a:xfrm>
        </p:spPr>
        <p:txBody>
          <a:bodyPr vert="horz" lIns="91440" tIns="45720" rIns="91440" bIns="45720" rtlCol="0" anchor="ctr">
            <a:normAutofit/>
          </a:bodyPr>
          <a:lstStyle/>
          <a:p>
            <a:pPr algn="ctr"/>
            <a:r>
              <a:rPr lang="it-IT" kern="1200" dirty="0">
                <a:solidFill>
                  <a:schemeClr val="tx1"/>
                </a:solidFill>
                <a:latin typeface="+mn-lt"/>
                <a:ea typeface="+mj-ea"/>
                <a:cs typeface="+mj-cs"/>
              </a:rPr>
              <a:t>Quale ritieni sia il tuo miglior pregio?</a:t>
            </a:r>
            <a:endParaRPr lang="en-US" kern="1200" dirty="0">
              <a:solidFill>
                <a:schemeClr val="tx1"/>
              </a:solidFill>
              <a:latin typeface="+mn-lt"/>
              <a:ea typeface="+mj-ea"/>
              <a:cs typeface="+mj-cs"/>
            </a:endParaRPr>
          </a:p>
        </p:txBody>
      </p:sp>
      <p:pic>
        <p:nvPicPr>
          <p:cNvPr id="3" name="image26.png">
            <a:extLst>
              <a:ext uri="{FF2B5EF4-FFF2-40B4-BE49-F238E27FC236}">
                <a16:creationId xmlns:a16="http://schemas.microsoft.com/office/drawing/2014/main" id="{898D7A08-9DD2-FE0F-4DB1-77AEB80DA219}"/>
              </a:ext>
            </a:extLst>
          </p:cNvPr>
          <p:cNvPicPr/>
          <p:nvPr/>
        </p:nvPicPr>
        <p:blipFill>
          <a:blip r:embed="rId3"/>
          <a:srcRect/>
          <a:stretch>
            <a:fillRect/>
          </a:stretch>
        </p:blipFill>
        <p:spPr>
          <a:xfrm>
            <a:off x="2596245" y="1470047"/>
            <a:ext cx="6456219" cy="3917905"/>
          </a:xfrm>
          <a:prstGeom prst="rect">
            <a:avLst/>
          </a:prstGeom>
          <a:ln w="12700">
            <a:solidFill>
              <a:srgbClr val="000000"/>
            </a:solidFill>
            <a:prstDash val="solid"/>
          </a:ln>
        </p:spPr>
      </p:pic>
      <p:cxnSp>
        <p:nvCxnSpPr>
          <p:cNvPr id="4" name="Connettore 1 3">
            <a:extLst>
              <a:ext uri="{FF2B5EF4-FFF2-40B4-BE49-F238E27FC236}">
                <a16:creationId xmlns:a16="http://schemas.microsoft.com/office/drawing/2014/main" id="{F4B15331-EF5D-1EE6-6BD7-5FD2ADB0F2D5}"/>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397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6" name="Connettore 1 25">
            <a:extLst>
              <a:ext uri="{FF2B5EF4-FFF2-40B4-BE49-F238E27FC236}">
                <a16:creationId xmlns:a16="http://schemas.microsoft.com/office/drawing/2014/main" id="{28F92BEC-2FFB-13E1-CCB3-2CCB56E49CEC}"/>
              </a:ext>
            </a:extLst>
          </p:cNvPr>
          <p:cNvCxnSpPr/>
          <p:nvPr/>
        </p:nvCxnSpPr>
        <p:spPr>
          <a:xfrm>
            <a:off x="1391266" y="1957299"/>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4" y="2384954"/>
            <a:ext cx="11750717" cy="918076"/>
          </a:xfrm>
        </p:spPr>
        <p:txBody>
          <a:bodyPr vert="horz" lIns="91440" tIns="45720" rIns="91440" bIns="45720" rtlCol="0" anchor="ctr">
            <a:normAutofit/>
          </a:bodyPr>
          <a:lstStyle/>
          <a:p>
            <a:pPr algn="ctr"/>
            <a:r>
              <a:rPr lang="it-IT" sz="4800" kern="1200" dirty="0" err="1">
                <a:solidFill>
                  <a:schemeClr val="tx1"/>
                </a:solidFill>
                <a:latin typeface="+mn-lt"/>
                <a:ea typeface="+mj-ea"/>
                <a:cs typeface="+mj-cs"/>
              </a:rPr>
              <a:t>Sterotipi</a:t>
            </a:r>
            <a:endParaRPr lang="en-US" sz="4800" kern="1200" dirty="0">
              <a:solidFill>
                <a:schemeClr val="tx1"/>
              </a:solidFill>
              <a:latin typeface="+mn-lt"/>
              <a:ea typeface="+mj-ea"/>
              <a:cs typeface="+mj-cs"/>
            </a:endParaRPr>
          </a:p>
        </p:txBody>
      </p:sp>
      <p:cxnSp>
        <p:nvCxnSpPr>
          <p:cNvPr id="6" name="Connettore 1 5">
            <a:extLst>
              <a:ext uri="{FF2B5EF4-FFF2-40B4-BE49-F238E27FC236}">
                <a16:creationId xmlns:a16="http://schemas.microsoft.com/office/drawing/2014/main" id="{C8A52262-11D5-6CDA-9BF3-F63A66301363}"/>
              </a:ext>
            </a:extLst>
          </p:cNvPr>
          <p:cNvCxnSpPr/>
          <p:nvPr/>
        </p:nvCxnSpPr>
        <p:spPr>
          <a:xfrm>
            <a:off x="1470000" y="3880626"/>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05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d9733ccdc1_0_84"/>
          <p:cNvSpPr txBox="1">
            <a:spLocks noGrp="1"/>
          </p:cNvSpPr>
          <p:nvPr>
            <p:ph type="body" idx="1"/>
          </p:nvPr>
        </p:nvSpPr>
        <p:spPr>
          <a:xfrm>
            <a:off x="6342927" y="0"/>
            <a:ext cx="5849073" cy="3078867"/>
          </a:xfrm>
          <a:prstGeom prst="rect">
            <a:avLst/>
          </a:prstGeom>
          <a:solidFill>
            <a:schemeClr val="bg1"/>
          </a:solidFill>
        </p:spPr>
        <p:txBody>
          <a:bodyPr spcFirstLastPara="1" wrap="square" lIns="91425" tIns="45700" rIns="91425" bIns="45700" anchor="t" anchorCtr="0">
            <a:noAutofit/>
          </a:bodyPr>
          <a:lstStyle/>
          <a:p>
            <a:pPr marL="0" lvl="0" indent="0" algn="just" rtl="0">
              <a:lnSpc>
                <a:spcPct val="100000"/>
              </a:lnSpc>
              <a:spcBef>
                <a:spcPts val="0"/>
              </a:spcBef>
              <a:spcAft>
                <a:spcPts val="0"/>
              </a:spcAft>
              <a:buNone/>
            </a:pPr>
            <a:endParaRPr lang="it-IT" sz="1800" dirty="0">
              <a:latin typeface="Bahnschrift Light" panose="020B0502040204020203" pitchFamily="34" charset="0"/>
              <a:ea typeface="Arial"/>
              <a:cs typeface="Arial"/>
              <a:sym typeface="Arial"/>
            </a:endParaRPr>
          </a:p>
          <a:p>
            <a:pPr marL="0" lvl="0" indent="0" algn="just" rtl="0">
              <a:lnSpc>
                <a:spcPct val="100000"/>
              </a:lnSpc>
              <a:spcBef>
                <a:spcPts val="0"/>
              </a:spcBef>
              <a:spcAft>
                <a:spcPts val="0"/>
              </a:spcAft>
              <a:buNone/>
            </a:pPr>
            <a:r>
              <a:rPr lang="it-IT" sz="2000" dirty="0">
                <a:latin typeface="Bahnschrift Light" panose="020B0502040204020203" pitchFamily="34" charset="0"/>
                <a:ea typeface="Arial"/>
                <a:cs typeface="Arial"/>
                <a:sym typeface="Arial"/>
              </a:rPr>
              <a:t>I grafici mettono in risalto l’elevata diffusione dello stereotipo secondo cui la donna deve provvedere alla cura domestica. La maggior parte della nostra comunità studentesca si è detta abbastanza d’accordo con lo stereotipo proposto. In particolare il 44,4% degli uomini si è espresso in questo modo, mentre l’opinione delle donne è risultata più diversificata. </a:t>
            </a:r>
            <a:endParaRPr sz="2000" dirty="0">
              <a:latin typeface="Bahnschrift Light" panose="020B0502040204020203" pitchFamily="34" charset="0"/>
              <a:ea typeface="Arial"/>
              <a:cs typeface="Arial"/>
              <a:sym typeface="Arial"/>
            </a:endParaRPr>
          </a:p>
          <a:p>
            <a:pPr marL="0" lvl="0" indent="0" algn="just" rtl="0">
              <a:lnSpc>
                <a:spcPct val="100000"/>
              </a:lnSpc>
              <a:spcBef>
                <a:spcPts val="0"/>
              </a:spcBef>
              <a:spcAft>
                <a:spcPts val="0"/>
              </a:spcAft>
              <a:buClr>
                <a:schemeClr val="dk1"/>
              </a:buClr>
              <a:buSzPts val="1400"/>
              <a:buFont typeface="Arial"/>
              <a:buNone/>
            </a:pPr>
            <a:endParaRPr lang="it-IT" sz="1600" dirty="0">
              <a:latin typeface="Arial"/>
              <a:ea typeface="Arial"/>
              <a:cs typeface="Arial"/>
              <a:sym typeface="Arial"/>
            </a:endParaRPr>
          </a:p>
        </p:txBody>
      </p:sp>
      <p:pic>
        <p:nvPicPr>
          <p:cNvPr id="158" name="Google Shape;158;gd9733ccdc1_0_84" descr="https://lh6.googleusercontent.com/J6CXM3P7ouK3V9C89zr9LUvtjv635ih1zfEArYfvxpTY7b_B6JEsBOwM5Nn5T7AuPhwPrG7-34Ew-mp32-ZUGa2FeO78IaSCVVtRDQZ567qFLEjtBC8CdM3_lWoIwvNlAm19uX0"/>
          <p:cNvPicPr preferRelativeResize="0"/>
          <p:nvPr/>
        </p:nvPicPr>
        <p:blipFill rotWithShape="1">
          <a:blip r:embed="rId3">
            <a:alphaModFix/>
          </a:blip>
          <a:srcRect/>
          <a:stretch/>
        </p:blipFill>
        <p:spPr>
          <a:xfrm>
            <a:off x="-1" y="0"/>
            <a:ext cx="6342928" cy="3505292"/>
          </a:xfrm>
          <a:prstGeom prst="rect">
            <a:avLst/>
          </a:prstGeom>
          <a:noFill/>
          <a:ln>
            <a:noFill/>
          </a:ln>
          <a:effectLst>
            <a:glow rad="101600">
              <a:srgbClr val="9BBB59">
                <a:alpha val="60000"/>
              </a:srgbClr>
            </a:glow>
          </a:effectLst>
        </p:spPr>
      </p:pic>
      <p:pic>
        <p:nvPicPr>
          <p:cNvPr id="159" name="Google Shape;159;gd9733ccdc1_0_84"/>
          <p:cNvPicPr preferRelativeResize="0"/>
          <p:nvPr/>
        </p:nvPicPr>
        <p:blipFill rotWithShape="1">
          <a:blip r:embed="rId4">
            <a:alphaModFix/>
          </a:blip>
          <a:srcRect/>
          <a:stretch/>
        </p:blipFill>
        <p:spPr>
          <a:xfrm>
            <a:off x="5849072" y="3505292"/>
            <a:ext cx="6342928" cy="3352707"/>
          </a:xfrm>
          <a:prstGeom prst="rect">
            <a:avLst/>
          </a:prstGeom>
          <a:noFill/>
          <a:ln>
            <a:noFill/>
          </a:ln>
          <a:effectLst>
            <a:glow rad="101600">
              <a:srgbClr val="7030A0">
                <a:alpha val="60000"/>
              </a:srgbClr>
            </a:glow>
          </a:effectLst>
        </p:spPr>
      </p:pic>
      <p:sp>
        <p:nvSpPr>
          <p:cNvPr id="3" name="CasellaDiTesto 2">
            <a:extLst>
              <a:ext uri="{FF2B5EF4-FFF2-40B4-BE49-F238E27FC236}">
                <a16:creationId xmlns:a16="http://schemas.microsoft.com/office/drawing/2014/main" id="{B893E3FA-FC9A-4150-8D83-B2756C895C17}"/>
              </a:ext>
            </a:extLst>
          </p:cNvPr>
          <p:cNvSpPr txBox="1"/>
          <p:nvPr/>
        </p:nvSpPr>
        <p:spPr>
          <a:xfrm>
            <a:off x="150472" y="3750484"/>
            <a:ext cx="5000261" cy="2862322"/>
          </a:xfrm>
          <a:prstGeom prst="rect">
            <a:avLst/>
          </a:prstGeom>
          <a:noFill/>
        </p:spPr>
        <p:txBody>
          <a:bodyPr wrap="square" rtlCol="0">
            <a:spAutoFit/>
          </a:bodyPr>
          <a:lstStyle/>
          <a:p>
            <a:pPr marL="0" lvl="0" indent="0" algn="just" rtl="0">
              <a:lnSpc>
                <a:spcPct val="100000"/>
              </a:lnSpc>
              <a:spcBef>
                <a:spcPts val="0"/>
              </a:spcBef>
              <a:spcAft>
                <a:spcPts val="0"/>
              </a:spcAft>
              <a:buClr>
                <a:schemeClr val="dk1"/>
              </a:buClr>
              <a:buSzPts val="1400"/>
              <a:buFont typeface="Arial"/>
              <a:buNone/>
            </a:pPr>
            <a:r>
              <a:rPr lang="it-IT" sz="2000" dirty="0">
                <a:latin typeface="Bahnschrift Light" panose="020B0502040204020203" pitchFamily="34" charset="0"/>
                <a:sym typeface="Arial"/>
              </a:rPr>
              <a:t>C’è un consistente gruppo di studentesse, pari al 33,3% delle rispondenti, che ha scelto l’opzione 4, quindi si è detta per niente d’accordo con lo stereotipo. Va tuttavia osservato che la percentuale di donne che credono ancora di doversi occupare in maniera prevalente della cura domestica rispetto agli uomini è tutt’altro che trascurabile (31,9%). </a:t>
            </a:r>
          </a:p>
        </p:txBody>
      </p:sp>
      <p:sp>
        <p:nvSpPr>
          <p:cNvPr id="2" name="CasellaDiTesto 1">
            <a:extLst>
              <a:ext uri="{FF2B5EF4-FFF2-40B4-BE49-F238E27FC236}">
                <a16:creationId xmlns:a16="http://schemas.microsoft.com/office/drawing/2014/main" id="{02411864-94B5-15BA-B855-0F06DF45527E}"/>
              </a:ext>
            </a:extLst>
          </p:cNvPr>
          <p:cNvSpPr txBox="1"/>
          <p:nvPr/>
        </p:nvSpPr>
        <p:spPr>
          <a:xfrm>
            <a:off x="4800600" y="0"/>
            <a:ext cx="1450763" cy="1077218"/>
          </a:xfrm>
          <a:prstGeom prst="rect">
            <a:avLst/>
          </a:prstGeom>
          <a:noFill/>
        </p:spPr>
        <p:txBody>
          <a:bodyPr wrap="square" rtlCol="0">
            <a:spAutoFit/>
          </a:bodyPr>
          <a:lstStyle/>
          <a:p>
            <a:r>
              <a:rPr lang="it-IT" sz="1600" dirty="0">
                <a:effectLst/>
                <a:latin typeface="+mj-lt"/>
                <a:ea typeface="Times New Roman" panose="02020603050405020304" pitchFamily="18" charset="0"/>
              </a:rPr>
              <a:t>1 molto, </a:t>
            </a:r>
          </a:p>
          <a:p>
            <a:r>
              <a:rPr lang="it-IT" sz="1600" dirty="0">
                <a:effectLst/>
                <a:latin typeface="+mj-lt"/>
                <a:ea typeface="Times New Roman" panose="02020603050405020304" pitchFamily="18" charset="0"/>
              </a:rPr>
              <a:t>2 abbastanza </a:t>
            </a:r>
          </a:p>
          <a:p>
            <a:r>
              <a:rPr lang="it-IT" sz="1600" dirty="0">
                <a:effectLst/>
                <a:latin typeface="+mj-lt"/>
                <a:ea typeface="Times New Roman" panose="02020603050405020304" pitchFamily="18" charset="0"/>
              </a:rPr>
              <a:t>3 poco </a:t>
            </a:r>
          </a:p>
          <a:p>
            <a:r>
              <a:rPr lang="it-IT" sz="1600" dirty="0">
                <a:effectLst/>
                <a:latin typeface="+mj-lt"/>
                <a:ea typeface="Times New Roman" panose="02020603050405020304" pitchFamily="18" charset="0"/>
              </a:rPr>
              <a:t>4 per niente</a:t>
            </a:r>
            <a:r>
              <a:rPr lang="it-IT" sz="1600" dirty="0">
                <a:effectLst/>
                <a:latin typeface="+mj-lt"/>
              </a:rPr>
              <a:t> </a:t>
            </a:r>
            <a:endParaRPr lang="it-IT" sz="1600" dirty="0">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7" name="Gruppo 6">
            <a:extLst>
              <a:ext uri="{FF2B5EF4-FFF2-40B4-BE49-F238E27FC236}">
                <a16:creationId xmlns:a16="http://schemas.microsoft.com/office/drawing/2014/main" id="{8D3E3629-AF54-7D2A-72F9-C4E2286A5B9C}"/>
              </a:ext>
            </a:extLst>
          </p:cNvPr>
          <p:cNvGrpSpPr>
            <a:grpSpLocks noChangeAspect="1"/>
          </p:cNvGrpSpPr>
          <p:nvPr/>
        </p:nvGrpSpPr>
        <p:grpSpPr>
          <a:xfrm>
            <a:off x="2070100" y="2527300"/>
            <a:ext cx="11366499" cy="4610100"/>
            <a:chOff x="32084" y="80211"/>
            <a:chExt cx="4610685" cy="3078898"/>
          </a:xfrm>
        </p:grpSpPr>
        <p:pic>
          <p:nvPicPr>
            <p:cNvPr id="8" name="image17.png">
              <a:extLst>
                <a:ext uri="{FF2B5EF4-FFF2-40B4-BE49-F238E27FC236}">
                  <a16:creationId xmlns:a16="http://schemas.microsoft.com/office/drawing/2014/main" id="{F26B2A93-C705-C7B8-FE79-504FDFFFAEA2}"/>
                </a:ext>
              </a:extLst>
            </p:cNvPr>
            <p:cNvPicPr/>
            <p:nvPr/>
          </p:nvPicPr>
          <p:blipFill rotWithShape="1">
            <a:blip r:embed="rId3"/>
            <a:srcRect l="27093" t="10664"/>
            <a:stretch/>
          </p:blipFill>
          <p:spPr>
            <a:xfrm>
              <a:off x="1257884" y="336885"/>
              <a:ext cx="3384885" cy="2822224"/>
            </a:xfrm>
            <a:prstGeom prst="rect">
              <a:avLst/>
            </a:prstGeom>
            <a:ln/>
          </p:spPr>
        </p:pic>
        <p:sp>
          <p:nvSpPr>
            <p:cNvPr id="9" name="Rettangolo 8">
              <a:extLst>
                <a:ext uri="{FF2B5EF4-FFF2-40B4-BE49-F238E27FC236}">
                  <a16:creationId xmlns:a16="http://schemas.microsoft.com/office/drawing/2014/main" id="{53DFCB9A-978E-5B8A-3043-664CC773D4F5}"/>
                </a:ext>
              </a:extLst>
            </p:cNvPr>
            <p:cNvSpPr/>
            <p:nvPr/>
          </p:nvSpPr>
          <p:spPr>
            <a:xfrm>
              <a:off x="32084" y="80211"/>
              <a:ext cx="1225801" cy="256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9">
              <a:extLst>
                <a:ext uri="{FF2B5EF4-FFF2-40B4-BE49-F238E27FC236}">
                  <a16:creationId xmlns:a16="http://schemas.microsoft.com/office/drawing/2014/main" id="{C2FE1E53-AE1A-D249-B0D3-15A01F22799D}"/>
                </a:ext>
              </a:extLst>
            </p:cNvPr>
            <p:cNvSpPr/>
            <p:nvPr/>
          </p:nvSpPr>
          <p:spPr>
            <a:xfrm>
              <a:off x="32084" y="2838268"/>
              <a:ext cx="1225801" cy="256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a:extLst>
                <a:ext uri="{FF2B5EF4-FFF2-40B4-BE49-F238E27FC236}">
                  <a16:creationId xmlns:a16="http://schemas.microsoft.com/office/drawing/2014/main" id="{5C45778A-36EB-C959-B420-53BE5D1873DC}"/>
                </a:ext>
              </a:extLst>
            </p:cNvPr>
            <p:cNvSpPr/>
            <p:nvPr/>
          </p:nvSpPr>
          <p:spPr>
            <a:xfrm>
              <a:off x="2975810" y="921236"/>
              <a:ext cx="1570707" cy="281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pic>
        <p:nvPicPr>
          <p:cNvPr id="6" name="image11.png">
            <a:extLst>
              <a:ext uri="{FF2B5EF4-FFF2-40B4-BE49-F238E27FC236}">
                <a16:creationId xmlns:a16="http://schemas.microsoft.com/office/drawing/2014/main" id="{D3B29C0E-FC91-74C5-7CC0-C4313C2B15FE}"/>
              </a:ext>
            </a:extLst>
          </p:cNvPr>
          <p:cNvPicPr>
            <a:picLocks noChangeAspect="1"/>
          </p:cNvPicPr>
          <p:nvPr/>
        </p:nvPicPr>
        <p:blipFill rotWithShape="1">
          <a:blip r:embed="rId4"/>
          <a:srcRect l="11308" t="15568" r="-11308"/>
          <a:stretch/>
        </p:blipFill>
        <p:spPr bwMode="auto">
          <a:xfrm>
            <a:off x="0" y="0"/>
            <a:ext cx="6921500" cy="3429000"/>
          </a:xfrm>
          <a:prstGeom prst="rect">
            <a:avLst/>
          </a:prstGeom>
          <a:ln>
            <a:noFill/>
          </a:ln>
          <a:extLst>
            <a:ext uri="{53640926-AAD7-44D8-BBD7-CCE9431645EC}">
              <a14:shadowObscured xmlns:a14="http://schemas.microsoft.com/office/drawing/2010/main"/>
            </a:ext>
          </a:extLst>
        </p:spPr>
      </p:pic>
      <p:sp>
        <p:nvSpPr>
          <p:cNvPr id="2" name="CasellaDiTesto 1">
            <a:extLst>
              <a:ext uri="{FF2B5EF4-FFF2-40B4-BE49-F238E27FC236}">
                <a16:creationId xmlns:a16="http://schemas.microsoft.com/office/drawing/2014/main" id="{02411864-94B5-15BA-B855-0F06DF45527E}"/>
              </a:ext>
            </a:extLst>
          </p:cNvPr>
          <p:cNvSpPr txBox="1"/>
          <p:nvPr/>
        </p:nvSpPr>
        <p:spPr>
          <a:xfrm>
            <a:off x="4800600" y="0"/>
            <a:ext cx="1450763" cy="1077218"/>
          </a:xfrm>
          <a:prstGeom prst="rect">
            <a:avLst/>
          </a:prstGeom>
          <a:noFill/>
        </p:spPr>
        <p:txBody>
          <a:bodyPr wrap="square" rtlCol="0">
            <a:spAutoFit/>
          </a:bodyPr>
          <a:lstStyle/>
          <a:p>
            <a:r>
              <a:rPr lang="it-IT" sz="1600" dirty="0">
                <a:effectLst/>
                <a:latin typeface="+mj-lt"/>
                <a:ea typeface="Times New Roman" panose="02020603050405020304" pitchFamily="18" charset="0"/>
              </a:rPr>
              <a:t>1 molto, </a:t>
            </a:r>
          </a:p>
          <a:p>
            <a:r>
              <a:rPr lang="it-IT" sz="1600" dirty="0">
                <a:effectLst/>
                <a:latin typeface="+mj-lt"/>
                <a:ea typeface="Times New Roman" panose="02020603050405020304" pitchFamily="18" charset="0"/>
              </a:rPr>
              <a:t>2 abbastanza </a:t>
            </a:r>
          </a:p>
          <a:p>
            <a:r>
              <a:rPr lang="it-IT" sz="1600" dirty="0">
                <a:effectLst/>
                <a:latin typeface="+mj-lt"/>
                <a:ea typeface="Times New Roman" panose="02020603050405020304" pitchFamily="18" charset="0"/>
              </a:rPr>
              <a:t>3 poco </a:t>
            </a:r>
          </a:p>
          <a:p>
            <a:r>
              <a:rPr lang="it-IT" sz="1600" dirty="0">
                <a:effectLst/>
                <a:latin typeface="+mj-lt"/>
                <a:ea typeface="Times New Roman" panose="02020603050405020304" pitchFamily="18" charset="0"/>
              </a:rPr>
              <a:t>4 per niente</a:t>
            </a:r>
            <a:r>
              <a:rPr lang="it-IT" sz="1600" dirty="0">
                <a:effectLst/>
                <a:latin typeface="+mj-lt"/>
              </a:rPr>
              <a:t> </a:t>
            </a:r>
            <a:endParaRPr lang="it-IT" sz="1600" dirty="0">
              <a:latin typeface="+mj-lt"/>
            </a:endParaRPr>
          </a:p>
        </p:txBody>
      </p:sp>
      <p:sp>
        <p:nvSpPr>
          <p:cNvPr id="12" name="CasellaDiTesto 11">
            <a:extLst>
              <a:ext uri="{FF2B5EF4-FFF2-40B4-BE49-F238E27FC236}">
                <a16:creationId xmlns:a16="http://schemas.microsoft.com/office/drawing/2014/main" id="{5B755315-78E2-BB84-3782-ACF2A7DDC62A}"/>
              </a:ext>
            </a:extLst>
          </p:cNvPr>
          <p:cNvSpPr txBox="1"/>
          <p:nvPr/>
        </p:nvSpPr>
        <p:spPr>
          <a:xfrm>
            <a:off x="6251363" y="416465"/>
            <a:ext cx="5940637" cy="646331"/>
          </a:xfrm>
          <a:prstGeom prst="rect">
            <a:avLst/>
          </a:prstGeom>
          <a:noFill/>
        </p:spPr>
        <p:txBody>
          <a:bodyPr wrap="square" rtlCol="0">
            <a:spAutoFit/>
          </a:bodyPr>
          <a:lstStyle/>
          <a:p>
            <a:r>
              <a:rPr lang="it-IT" dirty="0">
                <a:ea typeface="Arial" panose="020B0604020202020204" pitchFamily="34" charset="0"/>
              </a:rPr>
              <a:t>L</a:t>
            </a:r>
            <a:r>
              <a:rPr lang="it-IT" sz="1800" dirty="0">
                <a:effectLst/>
                <a:ea typeface="Arial" panose="020B0604020202020204" pitchFamily="34" charset="0"/>
              </a:rPr>
              <a:t>a maggior parte della popolazione studentesca ha dichiarato di essere molto o abbastanza d'accordo con lo stereotipo </a:t>
            </a:r>
          </a:p>
        </p:txBody>
      </p:sp>
      <p:sp>
        <p:nvSpPr>
          <p:cNvPr id="13" name="CasellaDiTesto 12">
            <a:extLst>
              <a:ext uri="{FF2B5EF4-FFF2-40B4-BE49-F238E27FC236}">
                <a16:creationId xmlns:a16="http://schemas.microsoft.com/office/drawing/2014/main" id="{EE056172-72B2-5CFD-3324-8506FF459CA4}"/>
              </a:ext>
            </a:extLst>
          </p:cNvPr>
          <p:cNvSpPr txBox="1"/>
          <p:nvPr/>
        </p:nvSpPr>
        <p:spPr>
          <a:xfrm>
            <a:off x="-22961" y="47133"/>
            <a:ext cx="3609834" cy="307777"/>
          </a:xfrm>
          <a:prstGeom prst="rect">
            <a:avLst/>
          </a:prstGeom>
          <a:noFill/>
        </p:spPr>
        <p:txBody>
          <a:bodyPr wrap="none" rtlCol="0">
            <a:spAutoFit/>
          </a:bodyPr>
          <a:lstStyle/>
          <a:p>
            <a:r>
              <a:rPr lang="it-IT" sz="1400" u="none" strike="noStrike" dirty="0">
                <a:effectLst/>
                <a:latin typeface="Times New Roman" panose="02020603050405020304" pitchFamily="18" charset="0"/>
                <a:ea typeface="Arial" panose="020B0604020202020204" pitchFamily="34" charset="0"/>
              </a:rPr>
              <a:t>L’uomo deve provvedere all’aspetto economico</a:t>
            </a:r>
            <a:endParaRPr lang="it-IT" sz="1400" u="none" strike="noStrike" dirty="0">
              <a:effectLst/>
              <a:latin typeface="Arial" panose="020B0604020202020204" pitchFamily="34" charset="0"/>
              <a:ea typeface="Arial" panose="020B0604020202020204" pitchFamily="34" charset="0"/>
            </a:endParaRPr>
          </a:p>
        </p:txBody>
      </p:sp>
      <p:sp>
        <p:nvSpPr>
          <p:cNvPr id="14" name="CasellaDiTesto 13">
            <a:extLst>
              <a:ext uri="{FF2B5EF4-FFF2-40B4-BE49-F238E27FC236}">
                <a16:creationId xmlns:a16="http://schemas.microsoft.com/office/drawing/2014/main" id="{8D10127C-5EFD-BEF9-EF5C-A5922B1F55C8}"/>
              </a:ext>
            </a:extLst>
          </p:cNvPr>
          <p:cNvSpPr txBox="1"/>
          <p:nvPr/>
        </p:nvSpPr>
        <p:spPr>
          <a:xfrm>
            <a:off x="127000" y="3774601"/>
            <a:ext cx="4787900" cy="923330"/>
          </a:xfrm>
          <a:prstGeom prst="rect">
            <a:avLst/>
          </a:prstGeom>
          <a:noFill/>
        </p:spPr>
        <p:txBody>
          <a:bodyPr wrap="square" rtlCol="0">
            <a:spAutoFit/>
          </a:bodyPr>
          <a:lstStyle/>
          <a:p>
            <a:pPr algn="just"/>
            <a:r>
              <a:rPr lang="it-IT" sz="1800" dirty="0">
                <a:effectLst/>
                <a:latin typeface="+mj-lt"/>
                <a:ea typeface="Arial" panose="020B0604020202020204" pitchFamily="34" charset="0"/>
              </a:rPr>
              <a:t>La percentuale dei ragazzi che hanno  risposto “molto o abbastanza d’accordo” (65,6%) supera di molto quella delle ragazze (48,2%)</a:t>
            </a:r>
            <a:r>
              <a:rPr lang="it-IT" dirty="0">
                <a:effectLst/>
                <a:latin typeface="+mj-lt"/>
              </a:rPr>
              <a:t> </a:t>
            </a:r>
            <a:endParaRPr lang="it-IT" dirty="0">
              <a:latin typeface="+mj-lt"/>
            </a:endParaRPr>
          </a:p>
        </p:txBody>
      </p:sp>
    </p:spTree>
    <p:extLst>
      <p:ext uri="{BB962C8B-B14F-4D97-AF65-F5344CB8AC3E}">
        <p14:creationId xmlns:p14="http://schemas.microsoft.com/office/powerpoint/2010/main" val="249119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1"/>
            <a:ext cx="11750717" cy="759933"/>
          </a:xfrm>
        </p:spPr>
        <p:txBody>
          <a:bodyPr vert="horz" lIns="91440" tIns="45720" rIns="91440" bIns="45720" rtlCol="0" anchor="ctr">
            <a:normAutofit/>
          </a:bodyPr>
          <a:lstStyle/>
          <a:p>
            <a:pPr algn="ctr"/>
            <a:r>
              <a:rPr lang="it-IT" kern="1200" dirty="0">
                <a:solidFill>
                  <a:schemeClr val="tx1"/>
                </a:solidFill>
                <a:latin typeface="+mn-lt"/>
                <a:ea typeface="+mj-ea"/>
                <a:cs typeface="+mj-cs"/>
              </a:rPr>
              <a:t>Qualche commento dai Report</a:t>
            </a:r>
            <a:endParaRPr lang="en-US" kern="1200" dirty="0">
              <a:solidFill>
                <a:schemeClr val="tx1"/>
              </a:solidFill>
              <a:latin typeface="+mn-lt"/>
              <a:ea typeface="+mj-ea"/>
              <a:cs typeface="+mj-cs"/>
            </a:endParaRPr>
          </a:p>
        </p:txBody>
      </p:sp>
      <p:sp>
        <p:nvSpPr>
          <p:cNvPr id="7" name="CasellaDiTesto 6">
            <a:extLst>
              <a:ext uri="{FF2B5EF4-FFF2-40B4-BE49-F238E27FC236}">
                <a16:creationId xmlns:a16="http://schemas.microsoft.com/office/drawing/2014/main" id="{748200D6-297D-7959-5E64-6B92AD9F0737}"/>
              </a:ext>
            </a:extLst>
          </p:cNvPr>
          <p:cNvSpPr txBox="1"/>
          <p:nvPr/>
        </p:nvSpPr>
        <p:spPr>
          <a:xfrm>
            <a:off x="0" y="1056328"/>
            <a:ext cx="11264900" cy="646331"/>
          </a:xfrm>
          <a:prstGeom prst="rect">
            <a:avLst/>
          </a:prstGeom>
          <a:noFill/>
        </p:spPr>
        <p:txBody>
          <a:bodyPr wrap="square">
            <a:spAutoFit/>
          </a:bodyPr>
          <a:lstStyle/>
          <a:p>
            <a:r>
              <a:rPr lang="it-IT" dirty="0">
                <a:effectLst/>
                <a:latin typeface="+mj-lt"/>
              </a:rPr>
              <a:t>Dalla maggior parte dei quesiti è, però, emersa una realtà decisamente incoerente con il grande spirito rivoluzionario di una generazione intera che sempre di più si fa carico di problemi sociali come questo</a:t>
            </a:r>
          </a:p>
        </p:txBody>
      </p:sp>
      <p:sp>
        <p:nvSpPr>
          <p:cNvPr id="8" name="CasellaDiTesto 7">
            <a:extLst>
              <a:ext uri="{FF2B5EF4-FFF2-40B4-BE49-F238E27FC236}">
                <a16:creationId xmlns:a16="http://schemas.microsoft.com/office/drawing/2014/main" id="{B91C7A94-59D4-A31F-C814-499411F6C8E6}"/>
              </a:ext>
            </a:extLst>
          </p:cNvPr>
          <p:cNvSpPr txBox="1"/>
          <p:nvPr/>
        </p:nvSpPr>
        <p:spPr>
          <a:xfrm>
            <a:off x="11227" y="2287058"/>
            <a:ext cx="9109032" cy="369332"/>
          </a:xfrm>
          <a:prstGeom prst="rect">
            <a:avLst/>
          </a:prstGeom>
          <a:noFill/>
        </p:spPr>
        <p:txBody>
          <a:bodyPr wrap="none" rtlCol="0">
            <a:spAutoFit/>
          </a:bodyPr>
          <a:lstStyle/>
          <a:p>
            <a:r>
              <a:rPr lang="it-IT" sz="1800" dirty="0">
                <a:effectLst/>
                <a:latin typeface="Times New Roman" panose="02020603050405020304" pitchFamily="18" charset="0"/>
                <a:ea typeface="Times New Roman" panose="02020603050405020304" pitchFamily="18" charset="0"/>
              </a:rPr>
              <a:t>... </a:t>
            </a:r>
            <a:r>
              <a:rPr lang="it-IT" sz="1800" dirty="0">
                <a:effectLst/>
                <a:latin typeface="+mj-lt"/>
                <a:ea typeface="Times New Roman" panose="02020603050405020304" pitchFamily="18" charset="0"/>
              </a:rPr>
              <a:t>avere successo dal punto di vista lavorativo è più importante per gli uomini che per le donne</a:t>
            </a:r>
            <a:r>
              <a:rPr lang="it-IT" sz="1800" dirty="0">
                <a:effectLst/>
                <a:latin typeface="+mj-lt"/>
                <a:ea typeface="Arial" panose="020B0604020202020204" pitchFamily="34" charset="0"/>
              </a:rPr>
              <a:t>.</a:t>
            </a:r>
          </a:p>
        </p:txBody>
      </p:sp>
      <p:sp>
        <p:nvSpPr>
          <p:cNvPr id="9" name="CasellaDiTesto 8">
            <a:extLst>
              <a:ext uri="{FF2B5EF4-FFF2-40B4-BE49-F238E27FC236}">
                <a16:creationId xmlns:a16="http://schemas.microsoft.com/office/drawing/2014/main" id="{F3B6B489-38DC-0D3D-E016-5E89B2C5FFA3}"/>
              </a:ext>
            </a:extLst>
          </p:cNvPr>
          <p:cNvSpPr txBox="1"/>
          <p:nvPr/>
        </p:nvSpPr>
        <p:spPr>
          <a:xfrm>
            <a:off x="-51003" y="2924708"/>
            <a:ext cx="12117420" cy="1477328"/>
          </a:xfrm>
          <a:prstGeom prst="rect">
            <a:avLst/>
          </a:prstGeom>
          <a:noFill/>
        </p:spPr>
        <p:txBody>
          <a:bodyPr wrap="none" rtlCol="0">
            <a:spAutoFit/>
          </a:bodyPr>
          <a:lstStyle/>
          <a:p>
            <a:r>
              <a:rPr lang="it-IT" dirty="0">
                <a:latin typeface="+mj-lt"/>
                <a:ea typeface="Times New Roman" panose="02020603050405020304" pitchFamily="18" charset="0"/>
              </a:rPr>
              <a:t>…  più </a:t>
            </a:r>
            <a:r>
              <a:rPr lang="it-IT" sz="1800" dirty="0">
                <a:effectLst/>
                <a:latin typeface="+mj-lt"/>
                <a:ea typeface="Times New Roman" panose="02020603050405020304" pitchFamily="18" charset="0"/>
              </a:rPr>
              <a:t>della metà (54,4%) crede che il genere non condizioni in alcun modo il percorso formativo/scolastico. La restante parte si </a:t>
            </a:r>
          </a:p>
          <a:p>
            <a:r>
              <a:rPr lang="it-IT" sz="1800" dirty="0">
                <a:effectLst/>
                <a:latin typeface="+mj-lt"/>
                <a:ea typeface="Times New Roman" panose="02020603050405020304" pitchFamily="18" charset="0"/>
              </a:rPr>
              <a:t>divide quasi equamente tra il “sì” e il “non lo so”, (rispettivamente 25,6% e 20%). </a:t>
            </a:r>
          </a:p>
          <a:p>
            <a:r>
              <a:rPr lang="it-IT" sz="1800" dirty="0">
                <a:effectLst/>
                <a:latin typeface="+mj-lt"/>
                <a:ea typeface="Times New Roman" panose="02020603050405020304" pitchFamily="18" charset="0"/>
              </a:rPr>
              <a:t>Questo dato contrasta da quello che emerge dalla Figura 3 (</a:t>
            </a:r>
            <a:r>
              <a:rPr lang="it-IT" sz="1800" i="1" dirty="0">
                <a:effectLst/>
                <a:latin typeface="+mj-lt"/>
                <a:ea typeface="Times New Roman" panose="02020603050405020304" pitchFamily="18" charset="0"/>
              </a:rPr>
              <a:t>distribuzione di genere nei vari indirizzi</a:t>
            </a:r>
            <a:r>
              <a:rPr lang="it-IT" sz="1800" dirty="0">
                <a:effectLst/>
                <a:latin typeface="+mj-lt"/>
                <a:ea typeface="Times New Roman" panose="02020603050405020304" pitchFamily="18" charset="0"/>
              </a:rPr>
              <a:t>), che ci mostra invece come il </a:t>
            </a:r>
          </a:p>
          <a:p>
            <a:r>
              <a:rPr lang="it-IT" sz="1800" dirty="0">
                <a:effectLst/>
                <a:latin typeface="+mj-lt"/>
                <a:ea typeface="Times New Roman" panose="02020603050405020304" pitchFamily="18" charset="0"/>
              </a:rPr>
              <a:t>genere influenzi nettamente le scelte scolastiche e formative, con una prevalenza di maschi in ambito scientifico e di femmine in </a:t>
            </a:r>
          </a:p>
          <a:p>
            <a:r>
              <a:rPr lang="it-IT" sz="1800" dirty="0">
                <a:effectLst/>
                <a:latin typeface="+mj-lt"/>
                <a:ea typeface="Times New Roman" panose="02020603050405020304" pitchFamily="18" charset="0"/>
              </a:rPr>
              <a:t>quello umanistico/letterario</a:t>
            </a:r>
            <a:r>
              <a:rPr lang="it-IT" sz="1800" dirty="0">
                <a:effectLst/>
                <a:latin typeface="Times New Roman" panose="02020603050405020304" pitchFamily="18" charset="0"/>
                <a:ea typeface="Times New Roman" panose="02020603050405020304" pitchFamily="18" charset="0"/>
              </a:rPr>
              <a:t>.</a:t>
            </a:r>
            <a:r>
              <a:rPr lang="it-IT" dirty="0">
                <a:effectLst/>
              </a:rPr>
              <a:t> </a:t>
            </a:r>
            <a:endParaRPr lang="it-IT" dirty="0"/>
          </a:p>
        </p:txBody>
      </p:sp>
      <p:sp>
        <p:nvSpPr>
          <p:cNvPr id="10" name="CasellaDiTesto 9">
            <a:extLst>
              <a:ext uri="{FF2B5EF4-FFF2-40B4-BE49-F238E27FC236}">
                <a16:creationId xmlns:a16="http://schemas.microsoft.com/office/drawing/2014/main" id="{371B648F-4225-6CCA-9583-9D2B025BE031}"/>
              </a:ext>
            </a:extLst>
          </p:cNvPr>
          <p:cNvSpPr txBox="1"/>
          <p:nvPr/>
        </p:nvSpPr>
        <p:spPr>
          <a:xfrm>
            <a:off x="660400" y="5308600"/>
            <a:ext cx="184731" cy="369332"/>
          </a:xfrm>
          <a:prstGeom prst="rect">
            <a:avLst/>
          </a:prstGeom>
          <a:noFill/>
        </p:spPr>
        <p:txBody>
          <a:bodyPr wrap="none" rtlCol="0">
            <a:spAutoFit/>
          </a:bodyPr>
          <a:lstStyle/>
          <a:p>
            <a:endParaRPr lang="it-IT" dirty="0"/>
          </a:p>
        </p:txBody>
      </p:sp>
      <p:sp>
        <p:nvSpPr>
          <p:cNvPr id="13" name="CasellaDiTesto 12">
            <a:extLst>
              <a:ext uri="{FF2B5EF4-FFF2-40B4-BE49-F238E27FC236}">
                <a16:creationId xmlns:a16="http://schemas.microsoft.com/office/drawing/2014/main" id="{C760B08E-2D1A-C57E-847C-B78E801174B3}"/>
              </a:ext>
            </a:extLst>
          </p:cNvPr>
          <p:cNvSpPr txBox="1"/>
          <p:nvPr/>
        </p:nvSpPr>
        <p:spPr>
          <a:xfrm>
            <a:off x="29696" y="4878342"/>
            <a:ext cx="12162304" cy="923330"/>
          </a:xfrm>
          <a:prstGeom prst="rect">
            <a:avLst/>
          </a:prstGeom>
          <a:noFill/>
        </p:spPr>
        <p:txBody>
          <a:bodyPr wrap="square">
            <a:spAutoFit/>
          </a:bodyPr>
          <a:lstStyle/>
          <a:p>
            <a:pPr algn="just"/>
            <a:r>
              <a:rPr lang="it-IT" sz="1800" dirty="0">
                <a:effectLst/>
                <a:latin typeface="+mj-lt"/>
                <a:ea typeface="Times New Roman" panose="02020603050405020304" pitchFamily="18" charset="0"/>
              </a:rPr>
              <a:t>Probabilmente gran parte dei rispondenti, scegliendo “indifferente” alla domanda </a:t>
            </a:r>
            <a:r>
              <a:rPr lang="it-IT" sz="1800" b="1" u="none" strike="noStrike" dirty="0">
                <a:effectLst/>
                <a:latin typeface="+mj-lt"/>
                <a:ea typeface="Arial" panose="020B0604020202020204" pitchFamily="34" charset="0"/>
              </a:rPr>
              <a:t>Nella società attuale, l’aspetto fisico è più</a:t>
            </a:r>
          </a:p>
          <a:p>
            <a:pPr algn="just"/>
            <a:r>
              <a:rPr lang="it-IT" sz="1800" b="1" u="none" strike="noStrike" dirty="0">
                <a:effectLst/>
                <a:latin typeface="+mj-lt"/>
                <a:ea typeface="Arial" panose="020B0604020202020204" pitchFamily="34" charset="0"/>
              </a:rPr>
              <a:t>importante per…</a:t>
            </a:r>
            <a:r>
              <a:rPr lang="it-IT" sz="1800" dirty="0">
                <a:effectLst/>
                <a:latin typeface="+mj-lt"/>
                <a:ea typeface="Times New Roman" panose="02020603050405020304" pitchFamily="18" charset="0"/>
              </a:rPr>
              <a:t>, confonde il dato di realtà con le proprie convinzioni/percezioni. Sappiamo infatti quanto la nostra società </a:t>
            </a:r>
          </a:p>
          <a:p>
            <a:pPr algn="just"/>
            <a:r>
              <a:rPr lang="it-IT" sz="1800" dirty="0">
                <a:effectLst/>
                <a:latin typeface="+mj-lt"/>
                <a:ea typeface="Times New Roman" panose="02020603050405020304" pitchFamily="18" charset="0"/>
              </a:rPr>
              <a:t>imponga standard di bellezza sempre più alti e restrittivi nei confronti delle donne piuttosto che agli uomini. </a:t>
            </a:r>
            <a:endParaRPr lang="it-IT" sz="1400" dirty="0">
              <a:effectLst/>
              <a:latin typeface="+mj-lt"/>
              <a:ea typeface="Arial" panose="020B0604020202020204" pitchFamily="34" charset="0"/>
            </a:endParaRPr>
          </a:p>
        </p:txBody>
      </p:sp>
      <p:cxnSp>
        <p:nvCxnSpPr>
          <p:cNvPr id="14" name="Connettore 1 13">
            <a:extLst>
              <a:ext uri="{FF2B5EF4-FFF2-40B4-BE49-F238E27FC236}">
                <a16:creationId xmlns:a16="http://schemas.microsoft.com/office/drawing/2014/main" id="{44975DDF-810E-93EC-166F-396B4F1E3B8D}"/>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994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1"/>
            <a:ext cx="11750717" cy="759927"/>
          </a:xfrm>
        </p:spPr>
        <p:txBody>
          <a:bodyPr vert="horz" lIns="91440" tIns="45720" rIns="91440" bIns="45720" rtlCol="0" anchor="ctr">
            <a:normAutofit/>
          </a:bodyPr>
          <a:lstStyle/>
          <a:p>
            <a:pPr algn="ctr"/>
            <a:r>
              <a:rPr lang="it-IT" kern="1200" dirty="0">
                <a:solidFill>
                  <a:schemeClr val="tx1"/>
                </a:solidFill>
                <a:latin typeface="+mn-lt"/>
                <a:ea typeface="+mj-ea"/>
                <a:cs typeface="+mj-cs"/>
              </a:rPr>
              <a:t>Qualche epigrafe</a:t>
            </a:r>
            <a:endParaRPr lang="en-US" kern="1200" dirty="0">
              <a:solidFill>
                <a:schemeClr val="tx1"/>
              </a:solidFill>
              <a:latin typeface="+mn-lt"/>
              <a:ea typeface="+mj-ea"/>
              <a:cs typeface="+mj-cs"/>
            </a:endParaRPr>
          </a:p>
        </p:txBody>
      </p:sp>
      <p:sp>
        <p:nvSpPr>
          <p:cNvPr id="3" name="CasellaDiTesto 2">
            <a:extLst>
              <a:ext uri="{FF2B5EF4-FFF2-40B4-BE49-F238E27FC236}">
                <a16:creationId xmlns:a16="http://schemas.microsoft.com/office/drawing/2014/main" id="{D17DD24B-6909-1B3A-A03E-8583D3F2D819}"/>
              </a:ext>
            </a:extLst>
          </p:cNvPr>
          <p:cNvSpPr txBox="1"/>
          <p:nvPr/>
        </p:nvSpPr>
        <p:spPr>
          <a:xfrm>
            <a:off x="0" y="2859520"/>
            <a:ext cx="11938000" cy="1477328"/>
          </a:xfrm>
          <a:prstGeom prst="rect">
            <a:avLst/>
          </a:prstGeom>
          <a:noFill/>
        </p:spPr>
        <p:txBody>
          <a:bodyPr wrap="square" rtlCol="0">
            <a:spAutoFit/>
          </a:bodyPr>
          <a:lstStyle/>
          <a:p>
            <a:r>
              <a:rPr lang="it-IT" i="1" dirty="0">
                <a:effectLst/>
                <a:latin typeface="+mj-lt"/>
              </a:rPr>
              <a:t>Persuasivi sono gli stereotipi, parole che contengono molte connotazioni</a:t>
            </a:r>
            <a:r>
              <a:rPr lang="it-IT" dirty="0">
                <a:latin typeface="+mj-lt"/>
              </a:rPr>
              <a:t> </a:t>
            </a:r>
            <a:r>
              <a:rPr lang="it-IT" i="1" dirty="0">
                <a:effectLst/>
                <a:latin typeface="+mj-lt"/>
              </a:rPr>
              <a:t>culturali, psicologiche, emotive: tutte semplificazioni, ma tutte molto bene</a:t>
            </a:r>
            <a:r>
              <a:rPr lang="it-IT" dirty="0">
                <a:latin typeface="+mj-lt"/>
              </a:rPr>
              <a:t> </a:t>
            </a:r>
            <a:r>
              <a:rPr lang="it-IT" i="1" dirty="0">
                <a:effectLst/>
                <a:latin typeface="+mj-lt"/>
              </a:rPr>
              <a:t>scolpite nell’immaginario collettivo. Una volta appioppate, queste parole</a:t>
            </a:r>
            <a:r>
              <a:rPr lang="it-IT" dirty="0">
                <a:latin typeface="+mj-lt"/>
              </a:rPr>
              <a:t> </a:t>
            </a:r>
            <a:r>
              <a:rPr lang="it-IT" i="1" dirty="0">
                <a:effectLst/>
                <a:latin typeface="+mj-lt"/>
              </a:rPr>
              <a:t>appiccicose veicolano qualsiasi altro giudizio all’interno della cornice che esse</a:t>
            </a:r>
            <a:r>
              <a:rPr lang="it-IT" dirty="0">
                <a:latin typeface="+mj-lt"/>
              </a:rPr>
              <a:t> </a:t>
            </a:r>
            <a:r>
              <a:rPr lang="it-IT" i="1" dirty="0">
                <a:effectLst/>
                <a:latin typeface="+mj-lt"/>
              </a:rPr>
              <a:t>creano.</a:t>
            </a:r>
            <a:endParaRPr lang="it-IT" dirty="0">
              <a:effectLst/>
              <a:latin typeface="+mj-lt"/>
            </a:endParaRPr>
          </a:p>
          <a:p>
            <a:r>
              <a:rPr lang="it-IT" dirty="0">
                <a:effectLst/>
                <a:latin typeface="+mj-lt"/>
              </a:rPr>
              <a:t>Matteo Rampin</a:t>
            </a:r>
          </a:p>
          <a:p>
            <a:endParaRPr lang="it-IT" dirty="0"/>
          </a:p>
        </p:txBody>
      </p:sp>
      <p:sp>
        <p:nvSpPr>
          <p:cNvPr id="4" name="CasellaDiTesto 3">
            <a:extLst>
              <a:ext uri="{FF2B5EF4-FFF2-40B4-BE49-F238E27FC236}">
                <a16:creationId xmlns:a16="http://schemas.microsoft.com/office/drawing/2014/main" id="{0EC57CBC-4D2B-71CB-3361-A0D3EEA3651B}"/>
              </a:ext>
            </a:extLst>
          </p:cNvPr>
          <p:cNvSpPr txBox="1"/>
          <p:nvPr/>
        </p:nvSpPr>
        <p:spPr>
          <a:xfrm>
            <a:off x="115126" y="1140136"/>
            <a:ext cx="10959274" cy="646331"/>
          </a:xfrm>
          <a:prstGeom prst="rect">
            <a:avLst/>
          </a:prstGeom>
          <a:noFill/>
        </p:spPr>
        <p:txBody>
          <a:bodyPr wrap="square" rtlCol="0">
            <a:spAutoFit/>
          </a:bodyPr>
          <a:lstStyle/>
          <a:p>
            <a:r>
              <a:rPr lang="it-IT" sz="1800" i="1" dirty="0">
                <a:solidFill>
                  <a:srgbClr val="000000"/>
                </a:solidFill>
                <a:effectLst/>
                <a:latin typeface="+mj-lt"/>
                <a:ea typeface="Dante" panose="02020502050200020203" pitchFamily="18" charset="0"/>
                <a:cs typeface="Dante" panose="02020502050200020203" pitchFamily="18" charset="0"/>
              </a:rPr>
              <a:t>Il pericolo di una regressione dell'emancipazione femminile è in agguato ovunque</a:t>
            </a:r>
            <a:endParaRPr lang="it-IT" sz="1800" dirty="0">
              <a:effectLst/>
              <a:latin typeface="+mj-lt"/>
              <a:ea typeface="Calibri" panose="020F0502020204030204" pitchFamily="34" charset="0"/>
            </a:endParaRPr>
          </a:p>
          <a:p>
            <a:r>
              <a:rPr lang="it-IT" sz="1800" dirty="0">
                <a:solidFill>
                  <a:srgbClr val="000000"/>
                </a:solidFill>
                <a:effectLst/>
                <a:latin typeface="+mj-lt"/>
                <a:ea typeface="Dante" panose="02020502050200020203" pitchFamily="18" charset="0"/>
                <a:cs typeface="Dante" panose="02020502050200020203" pitchFamily="18" charset="0"/>
              </a:rPr>
              <a:t>Michela Marzano, Sii bella e stai zitta, 2010</a:t>
            </a:r>
            <a:endParaRPr lang="it-IT" sz="1800" dirty="0">
              <a:effectLst/>
              <a:latin typeface="+mj-lt"/>
              <a:ea typeface="Calibri" panose="020F0502020204030204" pitchFamily="34" charset="0"/>
            </a:endParaRPr>
          </a:p>
        </p:txBody>
      </p:sp>
      <p:sp>
        <p:nvSpPr>
          <p:cNvPr id="5" name="CasellaDiTesto 4">
            <a:extLst>
              <a:ext uri="{FF2B5EF4-FFF2-40B4-BE49-F238E27FC236}">
                <a16:creationId xmlns:a16="http://schemas.microsoft.com/office/drawing/2014/main" id="{163847A4-2EE4-7197-A159-7A237EC9B94C}"/>
              </a:ext>
            </a:extLst>
          </p:cNvPr>
          <p:cNvSpPr txBox="1"/>
          <p:nvPr/>
        </p:nvSpPr>
        <p:spPr>
          <a:xfrm>
            <a:off x="-51003" y="5098590"/>
            <a:ext cx="10326481" cy="646331"/>
          </a:xfrm>
          <a:prstGeom prst="rect">
            <a:avLst/>
          </a:prstGeom>
          <a:noFill/>
        </p:spPr>
        <p:txBody>
          <a:bodyPr wrap="none" rtlCol="0">
            <a:spAutoFit/>
          </a:bodyPr>
          <a:lstStyle/>
          <a:p>
            <a:r>
              <a:rPr lang="it-IT" sz="1800" i="1" dirty="0">
                <a:effectLst/>
                <a:latin typeface="+mj-lt"/>
                <a:ea typeface="Times New Roman" panose="02020603050405020304" pitchFamily="18" charset="0"/>
              </a:rPr>
              <a:t>Le donne sono l’unico gruppo oppresso nella nostra società che vive in intima relazione con i propri oppressori.</a:t>
            </a:r>
            <a:endParaRPr lang="it-IT" dirty="0">
              <a:latin typeface="+mj-lt"/>
              <a:ea typeface="Times New Roman" panose="02020603050405020304" pitchFamily="18" charset="0"/>
            </a:endParaRPr>
          </a:p>
          <a:p>
            <a:r>
              <a:rPr lang="it-IT" sz="1800" dirty="0">
                <a:effectLst/>
                <a:latin typeface="+mj-lt"/>
                <a:ea typeface="Times New Roman" panose="02020603050405020304" pitchFamily="18" charset="0"/>
              </a:rPr>
              <a:t>Evelyn Cunningham</a:t>
            </a:r>
            <a:endParaRPr lang="it-IT" sz="1800" dirty="0">
              <a:effectLst/>
              <a:latin typeface="+mj-lt"/>
              <a:ea typeface="Arial" panose="020B0604020202020204" pitchFamily="34" charset="0"/>
            </a:endParaRPr>
          </a:p>
        </p:txBody>
      </p:sp>
      <p:cxnSp>
        <p:nvCxnSpPr>
          <p:cNvPr id="6" name="Connettore 1 5">
            <a:extLst>
              <a:ext uri="{FF2B5EF4-FFF2-40B4-BE49-F238E27FC236}">
                <a16:creationId xmlns:a16="http://schemas.microsoft.com/office/drawing/2014/main" id="{042E6316-182A-E216-9E0F-4C01C4C2AD10}"/>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469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C89DF536-BCC5-92E3-C72D-8836549EABB3}"/>
              </a:ext>
            </a:extLst>
          </p:cNvPr>
          <p:cNvGraphicFramePr>
            <a:graphicFrameLocks/>
          </p:cNvGraphicFramePr>
          <p:nvPr>
            <p:extLst>
              <p:ext uri="{D42A27DB-BD31-4B8C-83A1-F6EECF244321}">
                <p14:modId xmlns:p14="http://schemas.microsoft.com/office/powerpoint/2010/main" val="24651266"/>
              </p:ext>
            </p:extLst>
          </p:nvPr>
        </p:nvGraphicFramePr>
        <p:xfrm>
          <a:off x="0" y="275481"/>
          <a:ext cx="11899283" cy="2482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134179" y="-73735"/>
            <a:ext cx="11750717" cy="799021"/>
          </a:xfrm>
        </p:spPr>
        <p:txBody>
          <a:bodyPr vert="horz" lIns="91440" tIns="45720" rIns="91440" bIns="45720" rtlCol="0" anchor="ctr">
            <a:normAutofit/>
          </a:bodyPr>
          <a:lstStyle/>
          <a:p>
            <a:pPr algn="ctr"/>
            <a:r>
              <a:rPr lang="it-IT" kern="1200" dirty="0">
                <a:solidFill>
                  <a:schemeClr val="tx1"/>
                </a:solidFill>
                <a:latin typeface="+mn-lt"/>
                <a:ea typeface="+mj-ea"/>
                <a:cs typeface="+mj-cs"/>
              </a:rPr>
              <a:t>Conclusioni</a:t>
            </a:r>
            <a:endParaRPr lang="en-US" kern="1200" dirty="0">
              <a:solidFill>
                <a:schemeClr val="tx1"/>
              </a:solidFill>
              <a:latin typeface="+mn-lt"/>
              <a:ea typeface="+mj-ea"/>
              <a:cs typeface="+mj-cs"/>
            </a:endParaRPr>
          </a:p>
        </p:txBody>
      </p:sp>
      <p:graphicFrame>
        <p:nvGraphicFramePr>
          <p:cNvPr id="11" name="Diagramma 10">
            <a:extLst>
              <a:ext uri="{FF2B5EF4-FFF2-40B4-BE49-F238E27FC236}">
                <a16:creationId xmlns:a16="http://schemas.microsoft.com/office/drawing/2014/main" id="{481749BF-0BC3-6C2F-7429-E715DD7DB6D4}"/>
              </a:ext>
            </a:extLst>
          </p:cNvPr>
          <p:cNvGraphicFramePr>
            <a:graphicFrameLocks/>
          </p:cNvGraphicFramePr>
          <p:nvPr>
            <p:extLst>
              <p:ext uri="{D42A27DB-BD31-4B8C-83A1-F6EECF244321}">
                <p14:modId xmlns:p14="http://schemas.microsoft.com/office/powerpoint/2010/main" val="529842222"/>
              </p:ext>
            </p:extLst>
          </p:nvPr>
        </p:nvGraphicFramePr>
        <p:xfrm>
          <a:off x="0" y="3075613"/>
          <a:ext cx="11899283" cy="1707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Diagramma 21">
            <a:extLst>
              <a:ext uri="{FF2B5EF4-FFF2-40B4-BE49-F238E27FC236}">
                <a16:creationId xmlns:a16="http://schemas.microsoft.com/office/drawing/2014/main" id="{5D77F9B1-191E-A973-EC7F-67EF35C9F842}"/>
              </a:ext>
            </a:extLst>
          </p:cNvPr>
          <p:cNvGraphicFramePr>
            <a:graphicFrameLocks/>
          </p:cNvGraphicFramePr>
          <p:nvPr>
            <p:extLst>
              <p:ext uri="{D42A27DB-BD31-4B8C-83A1-F6EECF244321}">
                <p14:modId xmlns:p14="http://schemas.microsoft.com/office/powerpoint/2010/main" val="2439145463"/>
              </p:ext>
            </p:extLst>
          </p:nvPr>
        </p:nvGraphicFramePr>
        <p:xfrm>
          <a:off x="-1" y="3429000"/>
          <a:ext cx="11899283" cy="44459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3" name="Connettore 1 2">
            <a:extLst>
              <a:ext uri="{FF2B5EF4-FFF2-40B4-BE49-F238E27FC236}">
                <a16:creationId xmlns:a16="http://schemas.microsoft.com/office/drawing/2014/main" id="{BF9A1785-9789-676B-DCC7-AEAFF219B8CF}"/>
              </a:ext>
            </a:extLst>
          </p:cNvPr>
          <p:cNvCxnSpPr/>
          <p:nvPr/>
        </p:nvCxnSpPr>
        <p:spPr>
          <a:xfrm>
            <a:off x="1198355" y="695658"/>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21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1" grpId="0">
        <p:bldAsOne/>
      </p:bldGraphic>
      <p:bldGraphic spid="2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1"/>
            <a:ext cx="11750717" cy="652947"/>
          </a:xfrm>
        </p:spPr>
        <p:txBody>
          <a:bodyPr vert="horz" lIns="91440" tIns="45720" rIns="91440" bIns="45720" rtlCol="0" anchor="ctr">
            <a:noAutofit/>
          </a:bodyPr>
          <a:lstStyle/>
          <a:p>
            <a:pPr algn="ctr"/>
            <a:r>
              <a:rPr lang="it-IT" kern="1200" dirty="0">
                <a:solidFill>
                  <a:schemeClr val="tx1"/>
                </a:solidFill>
                <a:latin typeface="+mn-lt"/>
                <a:ea typeface="+mj-ea"/>
                <a:cs typeface="+mj-cs"/>
              </a:rPr>
              <a:t>Per il futuro</a:t>
            </a:r>
            <a:endParaRPr lang="en-US" kern="1200" dirty="0">
              <a:solidFill>
                <a:schemeClr val="tx1"/>
              </a:solidFill>
              <a:latin typeface="+mn-lt"/>
              <a:ea typeface="+mj-ea"/>
              <a:cs typeface="+mj-cs"/>
            </a:endParaRPr>
          </a:p>
        </p:txBody>
      </p:sp>
      <p:sp>
        <p:nvSpPr>
          <p:cNvPr id="3" name="CasellaDiTesto 2">
            <a:extLst>
              <a:ext uri="{FF2B5EF4-FFF2-40B4-BE49-F238E27FC236}">
                <a16:creationId xmlns:a16="http://schemas.microsoft.com/office/drawing/2014/main" id="{49EF232B-04D9-D884-8C50-94E417B65D49}"/>
              </a:ext>
            </a:extLst>
          </p:cNvPr>
          <p:cNvSpPr txBox="1"/>
          <p:nvPr/>
        </p:nvSpPr>
        <p:spPr>
          <a:xfrm>
            <a:off x="0" y="6181939"/>
            <a:ext cx="12074998" cy="523220"/>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GB" sz="2800" dirty="0" err="1">
                <a:latin typeface="Calibri" panose="020F0502020204030204" pitchFamily="34" charset="0"/>
                <a:cs typeface="Calibri" panose="020F0502020204030204" pitchFamily="34" charset="0"/>
              </a:rPr>
              <a:t>Riadattare</a:t>
            </a:r>
            <a:r>
              <a:rPr lang="en-GB" sz="2800" dirty="0">
                <a:latin typeface="Calibri" panose="020F0502020204030204" pitchFamily="34" charset="0"/>
                <a:cs typeface="Calibri" panose="020F0502020204030204" pitchFamily="34" charset="0"/>
              </a:rPr>
              <a:t> il </a:t>
            </a:r>
            <a:r>
              <a:rPr lang="en-GB" sz="2800" dirty="0" err="1">
                <a:latin typeface="Calibri" panose="020F0502020204030204" pitchFamily="34" charset="0"/>
                <a:cs typeface="Calibri" panose="020F0502020204030204" pitchFamily="34" charset="0"/>
              </a:rPr>
              <a:t>progetto</a:t>
            </a:r>
            <a:r>
              <a:rPr lang="en-GB" sz="2800" dirty="0">
                <a:latin typeface="Calibri" panose="020F0502020204030204" pitchFamily="34" charset="0"/>
                <a:cs typeface="Calibri" panose="020F0502020204030204" pitchFamily="34" charset="0"/>
              </a:rPr>
              <a:t> per le </a:t>
            </a:r>
            <a:r>
              <a:rPr lang="en-GB" sz="2800" dirty="0" err="1">
                <a:latin typeface="Calibri" panose="020F0502020204030204" pitchFamily="34" charset="0"/>
                <a:cs typeface="Calibri" panose="020F0502020204030204" pitchFamily="34" charset="0"/>
              </a:rPr>
              <a:t>scuole</a:t>
            </a:r>
            <a:r>
              <a:rPr lang="en-GB" sz="2800" dirty="0">
                <a:latin typeface="Calibri" panose="020F0502020204030204" pitchFamily="34" charset="0"/>
                <a:cs typeface="Calibri" panose="020F0502020204030204" pitchFamily="34" charset="0"/>
              </a:rPr>
              <a:t> </a:t>
            </a:r>
            <a:r>
              <a:rPr lang="en-GB" sz="2800" dirty="0" err="1">
                <a:latin typeface="Calibri" panose="020F0502020204030204" pitchFamily="34" charset="0"/>
                <a:cs typeface="Calibri" panose="020F0502020204030204" pitchFamily="34" charset="0"/>
              </a:rPr>
              <a:t>primarie</a:t>
            </a:r>
            <a:r>
              <a:rPr lang="en-GB" sz="2800" dirty="0">
                <a:latin typeface="Calibri" panose="020F0502020204030204" pitchFamily="34" charset="0"/>
                <a:cs typeface="Calibri" panose="020F0502020204030204" pitchFamily="34" charset="0"/>
              </a:rPr>
              <a:t> e </a:t>
            </a:r>
            <a:r>
              <a:rPr lang="en-GB" sz="2800" dirty="0" err="1">
                <a:latin typeface="Calibri" panose="020F0502020204030204" pitchFamily="34" charset="0"/>
                <a:cs typeface="Calibri" panose="020F0502020204030204" pitchFamily="34" charset="0"/>
              </a:rPr>
              <a:t>secondarie</a:t>
            </a:r>
            <a:r>
              <a:rPr lang="en-GB" sz="2800" dirty="0">
                <a:latin typeface="Calibri" panose="020F0502020204030204" pitchFamily="34" charset="0"/>
                <a:cs typeface="Calibri" panose="020F0502020204030204" pitchFamily="34" charset="0"/>
              </a:rPr>
              <a:t> di primo </a:t>
            </a:r>
            <a:r>
              <a:rPr lang="en-GB" sz="2800" dirty="0" err="1">
                <a:latin typeface="Calibri" panose="020F0502020204030204" pitchFamily="34" charset="0"/>
                <a:cs typeface="Calibri" panose="020F0502020204030204" pitchFamily="34" charset="0"/>
              </a:rPr>
              <a:t>grado</a:t>
            </a:r>
            <a:endParaRPr lang="it-IT" dirty="0"/>
          </a:p>
        </p:txBody>
      </p:sp>
      <p:sp>
        <p:nvSpPr>
          <p:cNvPr id="6" name="CasellaDiTesto 5">
            <a:extLst>
              <a:ext uri="{FF2B5EF4-FFF2-40B4-BE49-F238E27FC236}">
                <a16:creationId xmlns:a16="http://schemas.microsoft.com/office/drawing/2014/main" id="{2C072089-E7BA-F04E-07F0-F5ABFF52D291}"/>
              </a:ext>
            </a:extLst>
          </p:cNvPr>
          <p:cNvSpPr txBox="1"/>
          <p:nvPr/>
        </p:nvSpPr>
        <p:spPr>
          <a:xfrm>
            <a:off x="12700" y="923853"/>
            <a:ext cx="11888148"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Rielaborare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introduttiva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sulle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tematiche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genere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8" name="CasellaDiTesto 7">
            <a:extLst>
              <a:ext uri="{FF2B5EF4-FFF2-40B4-BE49-F238E27FC236}">
                <a16:creationId xmlns:a16="http://schemas.microsoft.com/office/drawing/2014/main" id="{B27E300C-9736-DD66-4665-FA4CCE613127}"/>
              </a:ext>
            </a:extLst>
          </p:cNvPr>
          <p:cNvSpPr txBox="1"/>
          <p:nvPr/>
        </p:nvSpPr>
        <p:spPr>
          <a:xfrm>
            <a:off x="20401" y="1548995"/>
            <a:ext cx="12153899" cy="138499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Migliorare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il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questionario</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scelta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della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scala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riformulazione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delle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domande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ambigue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introduzione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domande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controllo</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ed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elaborare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criteri</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verifica</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CasellaDiTesto 9">
            <a:extLst>
              <a:ext uri="{FF2B5EF4-FFF2-40B4-BE49-F238E27FC236}">
                <a16:creationId xmlns:a16="http://schemas.microsoft.com/office/drawing/2014/main" id="{FE354B87-BE7F-B53A-68E2-0BDADF38212E}"/>
              </a:ext>
            </a:extLst>
          </p:cNvPr>
          <p:cNvSpPr txBox="1"/>
          <p:nvPr/>
        </p:nvSpPr>
        <p:spPr>
          <a:xfrm>
            <a:off x="-38100" y="3071194"/>
            <a:ext cx="12192000" cy="95410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Condividere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maggiormente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le/I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ragazze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redazione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del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questionario</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per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facilitarne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somministrazione</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CasellaDiTesto 13">
            <a:extLst>
              <a:ext uri="{FF2B5EF4-FFF2-40B4-BE49-F238E27FC236}">
                <a16:creationId xmlns:a16="http://schemas.microsoft.com/office/drawing/2014/main" id="{24B369C0-9292-EB8D-2268-52397339AA8E}"/>
              </a:ext>
            </a:extLst>
          </p:cNvPr>
          <p:cNvSpPr txBox="1"/>
          <p:nvPr/>
        </p:nvSpPr>
        <p:spPr>
          <a:xfrm>
            <a:off x="0" y="5106591"/>
            <a:ext cx="12153900" cy="95410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Estendere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il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progetto</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scuole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al di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fuori</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dell’area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cittadina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  con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platea</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differente</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background socio-</a:t>
            </a:r>
            <a:r>
              <a:rPr kumimoji="0" lang="en-GB"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economico</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5" name="Connettore 1 14">
            <a:extLst>
              <a:ext uri="{FF2B5EF4-FFF2-40B4-BE49-F238E27FC236}">
                <a16:creationId xmlns:a16="http://schemas.microsoft.com/office/drawing/2014/main" id="{97EEE843-C6E8-3C8F-B11F-DE4877AF29AD}"/>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70BECFF0-280B-22A7-527B-3B1D375B7C30}"/>
              </a:ext>
            </a:extLst>
          </p:cNvPr>
          <p:cNvSpPr txBox="1"/>
          <p:nvPr/>
        </p:nvSpPr>
        <p:spPr>
          <a:xfrm>
            <a:off x="-30883" y="4173775"/>
            <a:ext cx="12192000" cy="95410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lang="en-GB" sz="2800" dirty="0" err="1">
                <a:solidFill>
                  <a:prstClr val="black"/>
                </a:solidFill>
                <a:latin typeface="Calibri" panose="020F0502020204030204" pitchFamily="34" charset="0"/>
                <a:cs typeface="Calibri" panose="020F0502020204030204" pitchFamily="34" charset="0"/>
              </a:rPr>
              <a:t>Introdurre</a:t>
            </a:r>
            <a:r>
              <a:rPr lang="en-GB" sz="2800" dirty="0">
                <a:solidFill>
                  <a:prstClr val="black"/>
                </a:solidFill>
                <a:latin typeface="Calibri" panose="020F0502020204030204" pitchFamily="34" charset="0"/>
                <a:cs typeface="Calibri" panose="020F0502020204030204" pitchFamily="34" charset="0"/>
              </a:rPr>
              <a:t> </a:t>
            </a:r>
            <a:r>
              <a:rPr lang="en-GB" sz="2800" dirty="0" err="1">
                <a:solidFill>
                  <a:prstClr val="black"/>
                </a:solidFill>
                <a:latin typeface="Calibri" panose="020F0502020204030204" pitchFamily="34" charset="0"/>
                <a:cs typeface="Calibri" panose="020F0502020204030204" pitchFamily="34" charset="0"/>
              </a:rPr>
              <a:t>nuove</a:t>
            </a:r>
            <a:r>
              <a:rPr lang="en-GB" sz="2800" dirty="0">
                <a:solidFill>
                  <a:prstClr val="black"/>
                </a:solidFill>
                <a:latin typeface="Calibri" panose="020F0502020204030204" pitchFamily="34" charset="0"/>
                <a:cs typeface="Calibri" panose="020F0502020204030204" pitchFamily="34" charset="0"/>
              </a:rPr>
              <a:t> </a:t>
            </a:r>
            <a:r>
              <a:rPr lang="en-GB" sz="2800" dirty="0" err="1">
                <a:solidFill>
                  <a:prstClr val="black"/>
                </a:solidFill>
                <a:latin typeface="Calibri" panose="020F0502020204030204" pitchFamily="34" charset="0"/>
                <a:cs typeface="Calibri" panose="020F0502020204030204" pitchFamily="34" charset="0"/>
              </a:rPr>
              <a:t>fasi</a:t>
            </a:r>
            <a:r>
              <a:rPr lang="en-GB" sz="2800" dirty="0">
                <a:solidFill>
                  <a:prstClr val="black"/>
                </a:solidFill>
                <a:latin typeface="Calibri" panose="020F0502020204030204" pitchFamily="34" charset="0"/>
                <a:cs typeface="Calibri" panose="020F0502020204030204" pitchFamily="34" charset="0"/>
              </a:rPr>
              <a:t> come </a:t>
            </a:r>
            <a:r>
              <a:rPr lang="en-GB" sz="2800" dirty="0" err="1">
                <a:solidFill>
                  <a:prstClr val="black"/>
                </a:solidFill>
                <a:latin typeface="Calibri" panose="020F0502020204030204" pitchFamily="34" charset="0"/>
                <a:cs typeface="Calibri" panose="020F0502020204030204" pitchFamily="34" charset="0"/>
              </a:rPr>
              <a:t>interviste</a:t>
            </a:r>
            <a:r>
              <a:rPr lang="en-GB" sz="2800" dirty="0">
                <a:solidFill>
                  <a:prstClr val="black"/>
                </a:solidFill>
                <a:latin typeface="Calibri" panose="020F0502020204030204" pitchFamily="34" charset="0"/>
                <a:cs typeface="Calibri" panose="020F0502020204030204" pitchFamily="34" charset="0"/>
              </a:rPr>
              <a:t>, </a:t>
            </a:r>
            <a:r>
              <a:rPr lang="en-GB" sz="2800" dirty="0" err="1">
                <a:solidFill>
                  <a:prstClr val="black"/>
                </a:solidFill>
                <a:latin typeface="Calibri" panose="020F0502020204030204" pitchFamily="34" charset="0"/>
                <a:cs typeface="Calibri" panose="020F0502020204030204" pitchFamily="34" charset="0"/>
              </a:rPr>
              <a:t>osservazioni</a:t>
            </a:r>
            <a:r>
              <a:rPr lang="en-GB" sz="2800" dirty="0">
                <a:solidFill>
                  <a:prstClr val="black"/>
                </a:solidFill>
                <a:latin typeface="Calibri" panose="020F0502020204030204" pitchFamily="34" charset="0"/>
                <a:cs typeface="Calibri" panose="020F0502020204030204" pitchFamily="34" charset="0"/>
              </a:rPr>
              <a:t>, </a:t>
            </a:r>
            <a:r>
              <a:rPr lang="en-GB" sz="2800" dirty="0" err="1">
                <a:solidFill>
                  <a:prstClr val="black"/>
                </a:solidFill>
                <a:latin typeface="Calibri" panose="020F0502020204030204" pitchFamily="34" charset="0"/>
                <a:cs typeface="Calibri" panose="020F0502020204030204" pitchFamily="34" charset="0"/>
              </a:rPr>
              <a:t>rielaborazione</a:t>
            </a:r>
            <a:r>
              <a:rPr lang="en-GB" sz="2800" dirty="0">
                <a:solidFill>
                  <a:prstClr val="black"/>
                </a:solidFill>
                <a:latin typeface="Calibri" panose="020F0502020204030204" pitchFamily="34" charset="0"/>
                <a:cs typeface="Calibri" panose="020F0502020204030204" pitchFamily="34" charset="0"/>
              </a:rPr>
              <a:t> </a:t>
            </a:r>
            <a:r>
              <a:rPr lang="en-GB" sz="2800" dirty="0" err="1">
                <a:solidFill>
                  <a:prstClr val="black"/>
                </a:solidFill>
                <a:latin typeface="Calibri" panose="020F0502020204030204" pitchFamily="34" charset="0"/>
                <a:cs typeface="Calibri" panose="020F0502020204030204" pitchFamily="34" charset="0"/>
              </a:rPr>
              <a:t>attraverso</a:t>
            </a:r>
            <a:r>
              <a:rPr lang="en-GB" sz="2800" dirty="0">
                <a:solidFill>
                  <a:prstClr val="black"/>
                </a:solidFill>
                <a:latin typeface="Calibri" panose="020F0502020204030204" pitchFamily="34" charset="0"/>
                <a:cs typeface="Calibri" panose="020F0502020204030204" pitchFamily="34" charset="0"/>
              </a:rPr>
              <a:t> la </a:t>
            </a:r>
            <a:r>
              <a:rPr lang="en-GB" sz="2800" dirty="0" err="1">
                <a:solidFill>
                  <a:prstClr val="black"/>
                </a:solidFill>
                <a:latin typeface="Calibri" panose="020F0502020204030204" pitchFamily="34" charset="0"/>
                <a:cs typeface="Calibri" panose="020F0502020204030204" pitchFamily="34" charset="0"/>
              </a:rPr>
              <a:t>narrazione</a:t>
            </a:r>
            <a:r>
              <a:rPr lang="en-GB" sz="2800" dirty="0">
                <a:solidFill>
                  <a:prstClr val="black"/>
                </a:solidFill>
                <a:latin typeface="Calibri" panose="020F0502020204030204" pitchFamily="34" charset="0"/>
                <a:cs typeface="Calibri" panose="020F0502020204030204" pitchFamily="34" charset="0"/>
              </a:rPr>
              <a:t> </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543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3A7179C-2196-CE7C-4CFC-BD72A3505D72}"/>
              </a:ext>
            </a:extLst>
          </p:cNvPr>
          <p:cNvPicPr>
            <a:picLocks noChangeAspect="1"/>
          </p:cNvPicPr>
          <p:nvPr/>
        </p:nvPicPr>
        <p:blipFill rotWithShape="1">
          <a:blip r:embed="rId3"/>
          <a:srcRect l="14271" r="18553" b="-1"/>
          <a:stretch/>
        </p:blipFill>
        <p:spPr>
          <a:xfrm>
            <a:off x="20" y="1433482"/>
            <a:ext cx="5459091" cy="5424517"/>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graphicFrame>
        <p:nvGraphicFramePr>
          <p:cNvPr id="6" name="Diagramma 5">
            <a:extLst>
              <a:ext uri="{FF2B5EF4-FFF2-40B4-BE49-F238E27FC236}">
                <a16:creationId xmlns:a16="http://schemas.microsoft.com/office/drawing/2014/main" id="{65DBDF15-E333-5082-99CB-718D6AB497C1}"/>
              </a:ext>
            </a:extLst>
          </p:cNvPr>
          <p:cNvGraphicFramePr/>
          <p:nvPr>
            <p:extLst>
              <p:ext uri="{D42A27DB-BD31-4B8C-83A1-F6EECF244321}">
                <p14:modId xmlns:p14="http://schemas.microsoft.com/office/powerpoint/2010/main" val="1352381045"/>
              </p:ext>
            </p:extLst>
          </p:nvPr>
        </p:nvGraphicFramePr>
        <p:xfrm>
          <a:off x="6096000" y="3429000"/>
          <a:ext cx="5963767" cy="2669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 name="Connettore 1 1">
            <a:extLst>
              <a:ext uri="{FF2B5EF4-FFF2-40B4-BE49-F238E27FC236}">
                <a16:creationId xmlns:a16="http://schemas.microsoft.com/office/drawing/2014/main" id="{BAB74531-BE30-C147-CF95-A9C090809E75}"/>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4" name="Titolo 1">
            <a:extLst>
              <a:ext uri="{FF2B5EF4-FFF2-40B4-BE49-F238E27FC236}">
                <a16:creationId xmlns:a16="http://schemas.microsoft.com/office/drawing/2014/main" id="{A8B2E25E-0322-391C-3B44-04BE3DDE40A9}"/>
              </a:ext>
            </a:extLst>
          </p:cNvPr>
          <p:cNvSpPr>
            <a:spLocks noGrp="1"/>
          </p:cNvSpPr>
          <p:nvPr>
            <p:ph type="title"/>
          </p:nvPr>
        </p:nvSpPr>
        <p:spPr>
          <a:xfrm>
            <a:off x="0" y="0"/>
            <a:ext cx="12386821" cy="772998"/>
          </a:xfrm>
        </p:spPr>
        <p:txBody>
          <a:bodyPr vert="horz" lIns="91440" tIns="45720" rIns="91440" bIns="45720" rtlCol="0" anchor="ctr">
            <a:normAutofit/>
          </a:bodyPr>
          <a:lstStyle/>
          <a:p>
            <a:pPr algn="ctr"/>
            <a:r>
              <a:rPr lang="en-US" kern="1200" dirty="0">
                <a:solidFill>
                  <a:schemeClr val="tx1"/>
                </a:solidFill>
                <a:latin typeface="+mn-lt"/>
                <a:ea typeface="+mj-ea"/>
                <a:cs typeface="+mj-cs"/>
              </a:rPr>
              <a:t>Il </a:t>
            </a:r>
            <a:r>
              <a:rPr lang="en-US" dirty="0">
                <a:latin typeface="+mn-lt"/>
              </a:rPr>
              <a:t>Gioco: </a:t>
            </a:r>
            <a:r>
              <a:rPr lang="en-US" kern="1200" dirty="0">
                <a:solidFill>
                  <a:schemeClr val="tx1"/>
                </a:solidFill>
                <a:latin typeface="+mn-lt"/>
                <a:ea typeface="+mj-ea"/>
                <a:cs typeface="+mj-cs"/>
              </a:rPr>
              <a:t>LALEO LAB</a:t>
            </a:r>
          </a:p>
        </p:txBody>
      </p:sp>
      <p:sp>
        <p:nvSpPr>
          <p:cNvPr id="7" name="CasellaDiTesto 6">
            <a:extLst>
              <a:ext uri="{FF2B5EF4-FFF2-40B4-BE49-F238E27FC236}">
                <a16:creationId xmlns:a16="http://schemas.microsoft.com/office/drawing/2014/main" id="{31EAA9B2-8AEB-B51E-D568-B6A0FC72AAEC}"/>
              </a:ext>
            </a:extLst>
          </p:cNvPr>
          <p:cNvSpPr txBox="1"/>
          <p:nvPr/>
        </p:nvSpPr>
        <p:spPr>
          <a:xfrm>
            <a:off x="0" y="772998"/>
            <a:ext cx="5131276" cy="369332"/>
          </a:xfrm>
          <a:prstGeom prst="rect">
            <a:avLst/>
          </a:prstGeom>
          <a:noFill/>
        </p:spPr>
        <p:txBody>
          <a:bodyPr wrap="none" rtlCol="0">
            <a:spAutoFit/>
          </a:bodyPr>
          <a:lstStyle/>
          <a:p>
            <a:r>
              <a:rPr lang="en-US" sz="1800" b="0" i="0" u="none" strike="noStrike" kern="1200" dirty="0">
                <a:solidFill>
                  <a:schemeClr val="tx1"/>
                </a:solidFill>
                <a:effectLst/>
                <a:latin typeface="+mj-lt"/>
                <a:ea typeface="+mj-ea"/>
                <a:cs typeface="+mj-cs"/>
              </a:rPr>
              <a:t>Parole in </a:t>
            </a:r>
            <a:r>
              <a:rPr lang="en-US" sz="1800" b="0" i="0" u="none" strike="noStrike" kern="1200" dirty="0" err="1">
                <a:solidFill>
                  <a:schemeClr val="tx1"/>
                </a:solidFill>
                <a:effectLst/>
                <a:latin typeface="+mj-lt"/>
                <a:ea typeface="+mj-ea"/>
                <a:cs typeface="+mj-cs"/>
              </a:rPr>
              <a:t>gioco</a:t>
            </a:r>
            <a:r>
              <a:rPr lang="en-US" sz="1800" b="0" i="0" u="none" strike="noStrike" kern="1200" dirty="0">
                <a:solidFill>
                  <a:schemeClr val="tx1"/>
                </a:solidFill>
                <a:effectLst/>
                <a:latin typeface="+mj-lt"/>
                <a:ea typeface="+mj-ea"/>
                <a:cs typeface="+mj-cs"/>
              </a:rPr>
              <a:t>, verso </a:t>
            </a:r>
            <a:r>
              <a:rPr lang="en-US" sz="1800" b="0" i="0" u="none" strike="noStrike" kern="1200" dirty="0" err="1">
                <a:solidFill>
                  <a:schemeClr val="tx1"/>
                </a:solidFill>
                <a:effectLst/>
                <a:latin typeface="+mj-lt"/>
                <a:ea typeface="+mj-ea"/>
                <a:cs typeface="+mj-cs"/>
              </a:rPr>
              <a:t>una</a:t>
            </a:r>
            <a:r>
              <a:rPr lang="en-US" sz="1800" b="0" i="0" u="none" strike="noStrike" kern="1200" dirty="0">
                <a:solidFill>
                  <a:schemeClr val="tx1"/>
                </a:solidFill>
                <a:effectLst/>
                <a:latin typeface="+mj-lt"/>
                <a:ea typeface="+mj-ea"/>
                <a:cs typeface="+mj-cs"/>
              </a:rPr>
              <a:t> </a:t>
            </a:r>
            <a:r>
              <a:rPr lang="en-US" sz="1800" b="0" i="0" u="none" strike="noStrike" kern="1200" dirty="0" err="1">
                <a:solidFill>
                  <a:schemeClr val="tx1"/>
                </a:solidFill>
                <a:effectLst/>
                <a:latin typeface="+mj-lt"/>
                <a:ea typeface="+mj-ea"/>
                <a:cs typeface="+mj-cs"/>
              </a:rPr>
              <a:t>nuova</a:t>
            </a:r>
            <a:r>
              <a:rPr lang="en-US" sz="1800" b="0" i="0" u="none" strike="noStrike" kern="1200" dirty="0">
                <a:solidFill>
                  <a:schemeClr val="tx1"/>
                </a:solidFill>
                <a:effectLst/>
                <a:latin typeface="+mj-lt"/>
                <a:ea typeface="+mj-ea"/>
                <a:cs typeface="+mj-cs"/>
              </a:rPr>
              <a:t> </a:t>
            </a:r>
            <a:r>
              <a:rPr lang="en-US" sz="1800" b="0" i="0" u="none" strike="noStrike" kern="1200" dirty="0" err="1">
                <a:solidFill>
                  <a:schemeClr val="tx1"/>
                </a:solidFill>
                <a:effectLst/>
                <a:latin typeface="+mj-lt"/>
                <a:ea typeface="+mj-ea"/>
                <a:cs typeface="+mj-cs"/>
              </a:rPr>
              <a:t>narrazione</a:t>
            </a:r>
            <a:r>
              <a:rPr lang="en-US" sz="1800" b="0" i="0" u="none" strike="noStrike" kern="1200" dirty="0">
                <a:solidFill>
                  <a:schemeClr val="tx1"/>
                </a:solidFill>
                <a:effectLst/>
                <a:latin typeface="+mj-lt"/>
                <a:ea typeface="+mj-ea"/>
                <a:cs typeface="+mj-cs"/>
              </a:rPr>
              <a:t> di </a:t>
            </a:r>
            <a:r>
              <a:rPr lang="en-US" sz="1800" b="0" i="0" u="none" strike="noStrike" kern="1200" dirty="0" err="1">
                <a:solidFill>
                  <a:schemeClr val="tx1"/>
                </a:solidFill>
                <a:effectLst/>
                <a:latin typeface="+mj-lt"/>
                <a:ea typeface="+mj-ea"/>
                <a:cs typeface="+mj-cs"/>
              </a:rPr>
              <a:t>genere</a:t>
            </a:r>
            <a:endParaRPr lang="it-IT" dirty="0"/>
          </a:p>
        </p:txBody>
      </p:sp>
      <p:sp>
        <p:nvSpPr>
          <p:cNvPr id="9" name="CasellaDiTesto 8">
            <a:extLst>
              <a:ext uri="{FF2B5EF4-FFF2-40B4-BE49-F238E27FC236}">
                <a16:creationId xmlns:a16="http://schemas.microsoft.com/office/drawing/2014/main" id="{179F2116-CB55-5239-024F-8BDCF2D83F6D}"/>
              </a:ext>
            </a:extLst>
          </p:cNvPr>
          <p:cNvSpPr txBox="1"/>
          <p:nvPr/>
        </p:nvSpPr>
        <p:spPr>
          <a:xfrm>
            <a:off x="6096000" y="957664"/>
            <a:ext cx="5963767" cy="2246769"/>
          </a:xfrm>
          <a:prstGeom prst="rect">
            <a:avLst/>
          </a:prstGeom>
          <a:solidFill>
            <a:schemeClr val="bg1"/>
          </a:solidFill>
        </p:spPr>
        <p:txBody>
          <a:bodyPr wrap="square" rtlCol="0">
            <a:spAutoFit/>
          </a:bodyPr>
          <a:lstStyle/>
          <a:p>
            <a:pPr algn="ctr"/>
            <a:r>
              <a:rPr lang="el-GR" sz="4400" dirty="0" err="1">
                <a:solidFill>
                  <a:srgbClr val="1C2D4B"/>
                </a:solidFill>
              </a:rPr>
              <a:t>Λαλέω</a:t>
            </a:r>
            <a:endParaRPr lang="it-IT" sz="4400" dirty="0">
              <a:solidFill>
                <a:srgbClr val="1C2D4B"/>
              </a:solidFill>
            </a:endParaRPr>
          </a:p>
          <a:p>
            <a:pPr algn="ctr"/>
            <a:endParaRPr lang="el-GR" sz="3200" dirty="0">
              <a:solidFill>
                <a:srgbClr val="1C2D4B"/>
              </a:solidFill>
            </a:endParaRPr>
          </a:p>
          <a:p>
            <a:r>
              <a:rPr lang="it-IT" sz="3200" b="1" i="0" u="none" strike="noStrike" dirty="0" err="1">
                <a:solidFill>
                  <a:schemeClr val="accent1">
                    <a:lumMod val="75000"/>
                  </a:schemeClr>
                </a:solidFill>
                <a:effectLst/>
                <a:latin typeface="Quattrocento Sans" panose="020F0502020204030204" pitchFamily="34" charset="0"/>
              </a:rPr>
              <a:t>Laléo</a:t>
            </a:r>
            <a:r>
              <a:rPr lang="it-IT" sz="3200" b="1" i="0" u="none" strike="noStrike" dirty="0">
                <a:solidFill>
                  <a:schemeClr val="accent1">
                    <a:lumMod val="75000"/>
                  </a:schemeClr>
                </a:solidFill>
                <a:effectLst/>
                <a:latin typeface="Quattrocento Sans" panose="020F0502020204030204" pitchFamily="34" charset="0"/>
              </a:rPr>
              <a:t> - Chiacchierare, parlare, parlare in modo indistinto</a:t>
            </a:r>
            <a:endParaRPr lang="it-IT" sz="3200" dirty="0">
              <a:solidFill>
                <a:schemeClr val="accent1">
                  <a:lumMod val="75000"/>
                </a:schemeClr>
              </a:solidFill>
            </a:endParaRPr>
          </a:p>
        </p:txBody>
      </p:sp>
    </p:spTree>
    <p:extLst>
      <p:ext uri="{BB962C8B-B14F-4D97-AF65-F5344CB8AC3E}">
        <p14:creationId xmlns:p14="http://schemas.microsoft.com/office/powerpoint/2010/main" val="198463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0" y="0"/>
            <a:ext cx="12386821" cy="772998"/>
          </a:xfrm>
        </p:spPr>
        <p:txBody>
          <a:bodyPr vert="horz" lIns="91440" tIns="45720" rIns="91440" bIns="45720" rtlCol="0" anchor="ctr">
            <a:normAutofit/>
          </a:bodyPr>
          <a:lstStyle/>
          <a:p>
            <a:pPr algn="ctr"/>
            <a:r>
              <a:rPr lang="en-US" kern="1200" dirty="0" err="1">
                <a:solidFill>
                  <a:schemeClr val="tx1"/>
                </a:solidFill>
                <a:latin typeface="+mn-lt"/>
                <a:ea typeface="+mj-ea"/>
                <a:cs typeface="+mj-cs"/>
              </a:rPr>
              <a:t>Perché</a:t>
            </a:r>
            <a:r>
              <a:rPr lang="en-US" kern="1200" dirty="0">
                <a:solidFill>
                  <a:schemeClr val="tx1"/>
                </a:solidFill>
                <a:latin typeface="+mn-lt"/>
                <a:ea typeface="+mj-ea"/>
                <a:cs typeface="+mj-cs"/>
              </a:rPr>
              <a:t> la lingua</a:t>
            </a:r>
          </a:p>
        </p:txBody>
      </p:sp>
      <p:sp>
        <p:nvSpPr>
          <p:cNvPr id="20" name="CasellaDiTesto 19">
            <a:extLst>
              <a:ext uri="{FF2B5EF4-FFF2-40B4-BE49-F238E27FC236}">
                <a16:creationId xmlns:a16="http://schemas.microsoft.com/office/drawing/2014/main" id="{D8350ADB-2C37-A41D-A8F3-4BAA059E39D8}"/>
              </a:ext>
            </a:extLst>
          </p:cNvPr>
          <p:cNvSpPr txBox="1"/>
          <p:nvPr/>
        </p:nvSpPr>
        <p:spPr>
          <a:xfrm>
            <a:off x="0" y="991630"/>
            <a:ext cx="12192000" cy="1631216"/>
          </a:xfrm>
          <a:prstGeom prst="rect">
            <a:avLst/>
          </a:prstGeom>
          <a:noFill/>
        </p:spPr>
        <p:txBody>
          <a:bodyPr wrap="square" rtlCol="0">
            <a:spAutoFit/>
          </a:bodyPr>
          <a:lstStyle/>
          <a:p>
            <a:pPr algn="just"/>
            <a:r>
              <a:rPr lang="it-IT" sz="2000" b="1" dirty="0">
                <a:latin typeface="+mj-lt"/>
              </a:rPr>
              <a:t>La </a:t>
            </a:r>
            <a:r>
              <a:rPr lang="it-IT" sz="2000" dirty="0">
                <a:latin typeface="+mj-lt"/>
              </a:rPr>
              <a:t>lingua non è </a:t>
            </a:r>
            <a:r>
              <a:rPr lang="it-IT" sz="2000" i="1" dirty="0">
                <a:latin typeface="+mj-lt"/>
              </a:rPr>
              <a:t>neutra: se, da un lato,</a:t>
            </a:r>
            <a:r>
              <a:rPr lang="it-IT" sz="2000" dirty="0">
                <a:latin typeface="+mj-lt"/>
              </a:rPr>
              <a:t> riflette le nostre esperienze personali e sociali, dall’altro  è in grado di condizionarle. Attraverso la lingua che usiamo  vengono replicate e consolidate rappresentazioni sociali del mondo  che influenzano significativamente  la formazione delle identità individuali.</a:t>
            </a:r>
          </a:p>
          <a:p>
            <a:pPr algn="just"/>
            <a:r>
              <a:rPr lang="it-IT" sz="2000" dirty="0" err="1">
                <a:latin typeface="+mj-lt"/>
              </a:rPr>
              <a:t>Laleo</a:t>
            </a:r>
            <a:r>
              <a:rPr lang="it-IT" sz="2000" dirty="0">
                <a:latin typeface="+mj-lt"/>
              </a:rPr>
              <a:t> Lab vuol far riflettere sui significati veicolati dalla lingua per lavorare a una decostruzione degli stereotipi da essa sottesi.</a:t>
            </a:r>
          </a:p>
        </p:txBody>
      </p:sp>
      <p:cxnSp>
        <p:nvCxnSpPr>
          <p:cNvPr id="11" name="Connettore 1 10">
            <a:extLst>
              <a:ext uri="{FF2B5EF4-FFF2-40B4-BE49-F238E27FC236}">
                <a16:creationId xmlns:a16="http://schemas.microsoft.com/office/drawing/2014/main" id="{C3C10EE1-6341-9C5B-7413-0883E926E093}"/>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graphicFrame>
        <p:nvGraphicFramePr>
          <p:cNvPr id="6" name="Diagramma 5">
            <a:extLst>
              <a:ext uri="{FF2B5EF4-FFF2-40B4-BE49-F238E27FC236}">
                <a16:creationId xmlns:a16="http://schemas.microsoft.com/office/drawing/2014/main" id="{1908C003-97DF-7B57-AEB0-3ABFDC44F49C}"/>
              </a:ext>
            </a:extLst>
          </p:cNvPr>
          <p:cNvGraphicFramePr>
            <a:graphicFrameLocks noChangeAspect="1"/>
          </p:cNvGraphicFramePr>
          <p:nvPr>
            <p:extLst>
              <p:ext uri="{D42A27DB-BD31-4B8C-83A1-F6EECF244321}">
                <p14:modId xmlns:p14="http://schemas.microsoft.com/office/powerpoint/2010/main" val="3534743482"/>
              </p:ext>
            </p:extLst>
          </p:nvPr>
        </p:nvGraphicFramePr>
        <p:xfrm>
          <a:off x="6439325" y="2415654"/>
          <a:ext cx="5277890" cy="4170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magine 11" descr="Immagine che contiene testo&#10;&#10;Descrizione generata automaticamente">
            <a:extLst>
              <a:ext uri="{FF2B5EF4-FFF2-40B4-BE49-F238E27FC236}">
                <a16:creationId xmlns:a16="http://schemas.microsoft.com/office/drawing/2014/main" id="{3FEA072D-B12C-D7BF-F78B-D1B27875CED9}"/>
              </a:ext>
            </a:extLst>
          </p:cNvPr>
          <p:cNvPicPr>
            <a:picLocks noChangeAspect="1"/>
          </p:cNvPicPr>
          <p:nvPr/>
        </p:nvPicPr>
        <p:blipFill>
          <a:blip r:embed="rId8"/>
          <a:stretch>
            <a:fillRect/>
          </a:stretch>
        </p:blipFill>
        <p:spPr>
          <a:xfrm>
            <a:off x="223439" y="2836239"/>
            <a:ext cx="5752676" cy="3261826"/>
          </a:xfrm>
          <a:prstGeom prst="rect">
            <a:avLst/>
          </a:prstGeom>
        </p:spPr>
      </p:pic>
    </p:spTree>
    <p:extLst>
      <p:ext uri="{BB962C8B-B14F-4D97-AF65-F5344CB8AC3E}">
        <p14:creationId xmlns:p14="http://schemas.microsoft.com/office/powerpoint/2010/main" val="7877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2" y="0"/>
            <a:ext cx="11750717" cy="812799"/>
          </a:xfrm>
        </p:spPr>
        <p:txBody>
          <a:bodyPr vert="horz" lIns="91440" tIns="45720" rIns="91440" bIns="45720" rtlCol="0" anchor="ctr">
            <a:normAutofit/>
          </a:bodyPr>
          <a:lstStyle/>
          <a:p>
            <a:pPr algn="ctr"/>
            <a:r>
              <a:rPr lang="it-IT" kern="1200" dirty="0">
                <a:solidFill>
                  <a:schemeClr val="tx1"/>
                </a:solidFill>
                <a:latin typeface="+mn-lt"/>
                <a:ea typeface="+mj-ea"/>
                <a:cs typeface="+mj-cs"/>
              </a:rPr>
              <a:t>Scopo del progetto</a:t>
            </a:r>
            <a:endParaRPr lang="en-US" kern="1200" dirty="0">
              <a:solidFill>
                <a:schemeClr val="tx1"/>
              </a:solidFill>
              <a:latin typeface="+mn-lt"/>
              <a:ea typeface="+mj-ea"/>
              <a:cs typeface="+mj-cs"/>
            </a:endParaRPr>
          </a:p>
        </p:txBody>
      </p:sp>
      <p:graphicFrame>
        <p:nvGraphicFramePr>
          <p:cNvPr id="19" name="Diagramma 18">
            <a:extLst>
              <a:ext uri="{FF2B5EF4-FFF2-40B4-BE49-F238E27FC236}">
                <a16:creationId xmlns:a16="http://schemas.microsoft.com/office/drawing/2014/main" id="{35919858-3159-FE8B-BCD1-91976E78536A}"/>
              </a:ext>
            </a:extLst>
          </p:cNvPr>
          <p:cNvGraphicFramePr/>
          <p:nvPr>
            <p:extLst>
              <p:ext uri="{D42A27DB-BD31-4B8C-83A1-F6EECF244321}">
                <p14:modId xmlns:p14="http://schemas.microsoft.com/office/powerpoint/2010/main" val="1490422081"/>
              </p:ext>
            </p:extLst>
          </p:nvPr>
        </p:nvGraphicFramePr>
        <p:xfrm>
          <a:off x="264571" y="1151914"/>
          <a:ext cx="11750716" cy="4290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Connettore 1 2">
            <a:extLst>
              <a:ext uri="{FF2B5EF4-FFF2-40B4-BE49-F238E27FC236}">
                <a16:creationId xmlns:a16="http://schemas.microsoft.com/office/drawing/2014/main" id="{EE449CD3-F0C1-C6E1-1C65-CFB26A64893A}"/>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36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78E58CB1-038A-5611-F1A7-8D921DD6B303}"/>
              </a:ext>
            </a:extLst>
          </p:cNvPr>
          <p:cNvPicPr>
            <a:picLocks noChangeAspect="1"/>
          </p:cNvPicPr>
          <p:nvPr/>
        </p:nvPicPr>
        <p:blipFill>
          <a:blip r:embed="rId2"/>
          <a:stretch>
            <a:fillRect/>
          </a:stretch>
        </p:blipFill>
        <p:spPr>
          <a:xfrm>
            <a:off x="6229500" y="944906"/>
            <a:ext cx="5962500" cy="5969962"/>
          </a:xfrm>
          <a:prstGeom prst="rect">
            <a:avLst/>
          </a:prstGeom>
        </p:spPr>
      </p:pic>
      <p:sp>
        <p:nvSpPr>
          <p:cNvPr id="2" name="Titolo 1">
            <a:extLst>
              <a:ext uri="{FF2B5EF4-FFF2-40B4-BE49-F238E27FC236}">
                <a16:creationId xmlns:a16="http://schemas.microsoft.com/office/drawing/2014/main" id="{D5308FB3-27EB-8382-35DD-2A716A4928AA}"/>
              </a:ext>
            </a:extLst>
          </p:cNvPr>
          <p:cNvSpPr>
            <a:spLocks noGrp="1"/>
          </p:cNvSpPr>
          <p:nvPr>
            <p:ph type="title"/>
          </p:nvPr>
        </p:nvSpPr>
        <p:spPr>
          <a:xfrm>
            <a:off x="643467" y="321734"/>
            <a:ext cx="10905066" cy="1135737"/>
          </a:xfrm>
        </p:spPr>
        <p:txBody>
          <a:bodyPr>
            <a:normAutofit/>
          </a:bodyPr>
          <a:lstStyle/>
          <a:p>
            <a:r>
              <a:rPr lang="it-IT" sz="3600"/>
              <a:t>DESCRIZIONE DEL GIOCO:</a:t>
            </a:r>
          </a:p>
        </p:txBody>
      </p:sp>
      <p:sp>
        <p:nvSpPr>
          <p:cNvPr id="3" name="Segnaposto contenuto 2">
            <a:extLst>
              <a:ext uri="{FF2B5EF4-FFF2-40B4-BE49-F238E27FC236}">
                <a16:creationId xmlns:a16="http://schemas.microsoft.com/office/drawing/2014/main" id="{8F16DB18-338A-93F9-4A5A-0C5F755C0674}"/>
              </a:ext>
            </a:extLst>
          </p:cNvPr>
          <p:cNvSpPr>
            <a:spLocks noGrp="1"/>
          </p:cNvSpPr>
          <p:nvPr>
            <p:ph idx="1"/>
          </p:nvPr>
        </p:nvSpPr>
        <p:spPr>
          <a:xfrm>
            <a:off x="643468" y="1782981"/>
            <a:ext cx="4629175" cy="3715294"/>
          </a:xfrm>
        </p:spPr>
        <p:txBody>
          <a:bodyPr>
            <a:noAutofit/>
          </a:bodyPr>
          <a:lstStyle/>
          <a:p>
            <a:pPr rtl="0"/>
            <a:r>
              <a:rPr lang="it-IT" dirty="0"/>
              <a:t>Si gioca in squadre; una persona, a turno, deve far indovinare alla propria squadra una «parola» senza nominare  alcune parole vietate a cui la «parola» è solitamente associata attraverso situazioni stereotipate</a:t>
            </a:r>
          </a:p>
        </p:txBody>
      </p:sp>
      <p:cxnSp>
        <p:nvCxnSpPr>
          <p:cNvPr id="4" name="Connettore 1 3">
            <a:extLst>
              <a:ext uri="{FF2B5EF4-FFF2-40B4-BE49-F238E27FC236}">
                <a16:creationId xmlns:a16="http://schemas.microsoft.com/office/drawing/2014/main" id="{A9C793D4-FEB6-AF28-1BCD-6C92912C38D0}"/>
              </a:ext>
            </a:extLst>
          </p:cNvPr>
          <p:cNvCxnSpPr>
            <a:cxnSpLocks/>
          </p:cNvCxnSpPr>
          <p:nvPr/>
        </p:nvCxnSpPr>
        <p:spPr>
          <a:xfrm>
            <a:off x="224580" y="1259652"/>
            <a:ext cx="5799117" cy="12665"/>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077E8A3D-8DB9-3C6A-BD7F-FAB324BB4ED1}"/>
              </a:ext>
            </a:extLst>
          </p:cNvPr>
          <p:cNvPicPr>
            <a:picLocks noChangeAspect="1"/>
          </p:cNvPicPr>
          <p:nvPr/>
        </p:nvPicPr>
        <p:blipFill rotWithShape="1">
          <a:blip r:embed="rId3"/>
          <a:srcRect l="18304" t="26718" r="50459" b="26528"/>
          <a:stretch/>
        </p:blipFill>
        <p:spPr>
          <a:xfrm rot="18813609">
            <a:off x="6130704" y="1758673"/>
            <a:ext cx="1577309" cy="1693354"/>
          </a:xfrm>
          <a:prstGeom prst="rect">
            <a:avLst/>
          </a:prstGeom>
        </p:spPr>
      </p:pic>
      <p:pic>
        <p:nvPicPr>
          <p:cNvPr id="12" name="Immagine 11">
            <a:extLst>
              <a:ext uri="{FF2B5EF4-FFF2-40B4-BE49-F238E27FC236}">
                <a16:creationId xmlns:a16="http://schemas.microsoft.com/office/drawing/2014/main" id="{9B2B7BC8-EF18-FE6C-D698-762A3DF57519}"/>
              </a:ext>
            </a:extLst>
          </p:cNvPr>
          <p:cNvPicPr>
            <a:picLocks noChangeAspect="1"/>
          </p:cNvPicPr>
          <p:nvPr/>
        </p:nvPicPr>
        <p:blipFill rotWithShape="1">
          <a:blip r:embed="rId3"/>
          <a:srcRect l="18304" t="26718" r="50459" b="26528"/>
          <a:stretch/>
        </p:blipFill>
        <p:spPr>
          <a:xfrm rot="20192501">
            <a:off x="6939388" y="752155"/>
            <a:ext cx="1579395" cy="1695594"/>
          </a:xfrm>
          <a:prstGeom prst="rect">
            <a:avLst/>
          </a:prstGeom>
        </p:spPr>
      </p:pic>
    </p:spTree>
    <p:extLst>
      <p:ext uri="{BB962C8B-B14F-4D97-AF65-F5344CB8AC3E}">
        <p14:creationId xmlns:p14="http://schemas.microsoft.com/office/powerpoint/2010/main" val="369220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6F82CBA5-AE6C-C39F-7C13-D873B159E67E}"/>
              </a:ext>
            </a:extLst>
          </p:cNvPr>
          <p:cNvGraphicFramePr>
            <a:graphicFrameLocks noGrp="1"/>
          </p:cNvGraphicFramePr>
          <p:nvPr>
            <p:extLst>
              <p:ext uri="{D42A27DB-BD31-4B8C-83A1-F6EECF244321}">
                <p14:modId xmlns:p14="http://schemas.microsoft.com/office/powerpoint/2010/main" val="3318727921"/>
              </p:ext>
            </p:extLst>
          </p:nvPr>
        </p:nvGraphicFramePr>
        <p:xfrm>
          <a:off x="0" y="538812"/>
          <a:ext cx="9331200" cy="5780376"/>
        </p:xfrm>
        <a:graphic>
          <a:graphicData uri="http://schemas.openxmlformats.org/drawingml/2006/table">
            <a:tbl>
              <a:tblPr firstRow="1" firstCol="1" bandRow="1">
                <a:tableStyleId>{6E25E649-3F16-4E02-A733-19D2CDBF48F0}</a:tableStyleId>
              </a:tblPr>
              <a:tblGrid>
                <a:gridCol w="1555200">
                  <a:extLst>
                    <a:ext uri="{9D8B030D-6E8A-4147-A177-3AD203B41FA5}">
                      <a16:colId xmlns:a16="http://schemas.microsoft.com/office/drawing/2014/main" val="960352487"/>
                    </a:ext>
                  </a:extLst>
                </a:gridCol>
                <a:gridCol w="1555200">
                  <a:extLst>
                    <a:ext uri="{9D8B030D-6E8A-4147-A177-3AD203B41FA5}">
                      <a16:colId xmlns:a16="http://schemas.microsoft.com/office/drawing/2014/main" val="2784471339"/>
                    </a:ext>
                  </a:extLst>
                </a:gridCol>
                <a:gridCol w="1555200">
                  <a:extLst>
                    <a:ext uri="{9D8B030D-6E8A-4147-A177-3AD203B41FA5}">
                      <a16:colId xmlns:a16="http://schemas.microsoft.com/office/drawing/2014/main" val="303478029"/>
                    </a:ext>
                  </a:extLst>
                </a:gridCol>
                <a:gridCol w="1555200">
                  <a:extLst>
                    <a:ext uri="{9D8B030D-6E8A-4147-A177-3AD203B41FA5}">
                      <a16:colId xmlns:a16="http://schemas.microsoft.com/office/drawing/2014/main" val="982815658"/>
                    </a:ext>
                  </a:extLst>
                </a:gridCol>
                <a:gridCol w="1555200">
                  <a:extLst>
                    <a:ext uri="{9D8B030D-6E8A-4147-A177-3AD203B41FA5}">
                      <a16:colId xmlns:a16="http://schemas.microsoft.com/office/drawing/2014/main" val="311593495"/>
                    </a:ext>
                  </a:extLst>
                </a:gridCol>
                <a:gridCol w="1555200">
                  <a:extLst>
                    <a:ext uri="{9D8B030D-6E8A-4147-A177-3AD203B41FA5}">
                      <a16:colId xmlns:a16="http://schemas.microsoft.com/office/drawing/2014/main" val="1790321745"/>
                    </a:ext>
                  </a:extLst>
                </a:gridCol>
              </a:tblGrid>
              <a:tr h="408854">
                <a:tc>
                  <a:txBody>
                    <a:bodyPr/>
                    <a:lstStyle/>
                    <a:p>
                      <a:pPr algn="ctr" rtl="0" fontAlgn="ctr"/>
                      <a:r>
                        <a:rPr lang="it-IT" sz="1600" b="1" dirty="0">
                          <a:solidFill>
                            <a:schemeClr val="tx1"/>
                          </a:solidFill>
                          <a:effectLst/>
                        </a:rPr>
                        <a:t>PAROLA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F"/>
                    </a:solidFill>
                  </a:tcPr>
                </a:tc>
                <a:tc>
                  <a:txBody>
                    <a:bodyPr/>
                    <a:lstStyle/>
                    <a:p>
                      <a:pPr rtl="0" fontAlgn="ctr"/>
                      <a:r>
                        <a:rPr lang="it-IT" sz="1600" b="1" dirty="0">
                          <a:solidFill>
                            <a:schemeClr val="tx1"/>
                          </a:solidFill>
                          <a:effectLst/>
                        </a:rPr>
                        <a:t>TABU’</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600" b="1" dirty="0">
                          <a:solidFill>
                            <a:schemeClr val="tx1"/>
                          </a:solidFill>
                          <a:effectLst/>
                        </a:rPr>
                        <a:t>TABU’</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600" b="1" dirty="0">
                          <a:solidFill>
                            <a:schemeClr val="tx1"/>
                          </a:solidFill>
                          <a:effectLst/>
                        </a:rPr>
                        <a:t>TABU’</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600" b="1" dirty="0">
                          <a:solidFill>
                            <a:schemeClr val="tx1"/>
                          </a:solidFill>
                          <a:effectLst/>
                        </a:rPr>
                        <a:t>TABU’</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4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600" b="1" dirty="0">
                          <a:solidFill>
                            <a:schemeClr val="tx1"/>
                          </a:solidFill>
                          <a:effectLst/>
                        </a:rPr>
                        <a:t>TABU’</a:t>
                      </a:r>
                    </a:p>
                  </a:txBody>
                  <a:tcPr marL="28575" marR="2857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8E4FF"/>
                    </a:solidFill>
                  </a:tcPr>
                </a:tc>
                <a:extLst>
                  <a:ext uri="{0D108BD9-81ED-4DB2-BD59-A6C34878D82A}">
                    <a16:rowId xmlns:a16="http://schemas.microsoft.com/office/drawing/2014/main" val="2883575202"/>
                  </a:ext>
                </a:extLst>
              </a:tr>
              <a:tr h="408854">
                <a:tc>
                  <a:txBody>
                    <a:bodyPr/>
                    <a:lstStyle/>
                    <a:p>
                      <a:pPr algn="ctr" rtl="0" fontAlgn="ctr"/>
                      <a:r>
                        <a:rPr lang="it-IT" sz="1600" b="1" dirty="0">
                          <a:solidFill>
                            <a:schemeClr val="tx1"/>
                          </a:solidFill>
                          <a:effectLst/>
                          <a:latin typeface="Chalkduster" panose="03050602040202020205" pitchFamily="66" charset="77"/>
                        </a:rPr>
                        <a:t>Zitella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Acida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Brutta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Sola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Vecchia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Sposata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1161609"/>
                  </a:ext>
                </a:extLst>
              </a:tr>
              <a:tr h="408854">
                <a:tc>
                  <a:txBody>
                    <a:bodyPr/>
                    <a:lstStyle/>
                    <a:p>
                      <a:pPr algn="ctr" rtl="0" fontAlgn="ctr"/>
                      <a:r>
                        <a:rPr lang="it-IT" sz="1600" b="1" dirty="0">
                          <a:solidFill>
                            <a:schemeClr val="tx1"/>
                          </a:solidFill>
                          <a:effectLst/>
                          <a:latin typeface="Chalkduster" panose="03050602040202020205" pitchFamily="66" charset="77"/>
                        </a:rPr>
                        <a:t>Scapolo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D'oro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Donne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Libero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Single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Sposato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725812"/>
                  </a:ext>
                </a:extLst>
              </a:tr>
              <a:tr h="408854">
                <a:tc>
                  <a:txBody>
                    <a:bodyPr/>
                    <a:lstStyle/>
                    <a:p>
                      <a:pPr algn="ctr"/>
                      <a:r>
                        <a:rPr lang="it-IT" sz="1600" dirty="0">
                          <a:solidFill>
                            <a:schemeClr val="tx1"/>
                          </a:solidFill>
                          <a:latin typeface="Chalkduster" panose="03050602040202020205" pitchFamily="66" charset="77"/>
                        </a:rPr>
                        <a:t>Leader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Politico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Capo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Comando </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Uomo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Influencer</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2732103"/>
                  </a:ext>
                </a:extLst>
              </a:tr>
              <a:tr h="408854">
                <a:tc>
                  <a:txBody>
                    <a:bodyPr/>
                    <a:lstStyle/>
                    <a:p>
                      <a:pPr algn="ctr" rtl="0" fontAlgn="ctr"/>
                      <a:r>
                        <a:rPr lang="it-IT" sz="1600" b="1" dirty="0">
                          <a:solidFill>
                            <a:schemeClr val="tx1"/>
                          </a:solidFill>
                          <a:effectLst/>
                          <a:latin typeface="Chalkduster" panose="03050602040202020205" pitchFamily="66" charset="77"/>
                        </a:rPr>
                        <a:t>Civetta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Pettegola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Uccello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Gufo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Notte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Occhi</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7425760"/>
                  </a:ext>
                </a:extLst>
              </a:tr>
              <a:tr h="537670">
                <a:tc>
                  <a:txBody>
                    <a:bodyPr/>
                    <a:lstStyle/>
                    <a:p>
                      <a:pPr algn="ctr" rtl="0" fontAlgn="ctr"/>
                      <a:r>
                        <a:rPr lang="it-IT" sz="1600" b="1" dirty="0">
                          <a:solidFill>
                            <a:schemeClr val="tx1"/>
                          </a:solidFill>
                          <a:effectLst/>
                          <a:latin typeface="Chalkduster" panose="03050602040202020205" pitchFamily="66" charset="77"/>
                        </a:rPr>
                        <a:t>Maestrina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Scuola elementare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Saccente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Superiorità</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Antipatia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Insegnante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848246"/>
                  </a:ext>
                </a:extLst>
              </a:tr>
              <a:tr h="537670">
                <a:tc>
                  <a:txBody>
                    <a:bodyPr/>
                    <a:lstStyle/>
                    <a:p>
                      <a:pPr algn="ctr" rtl="0" fontAlgn="ctr"/>
                      <a:r>
                        <a:rPr lang="it-IT" sz="1600" b="1" dirty="0">
                          <a:solidFill>
                            <a:schemeClr val="tx1"/>
                          </a:solidFill>
                          <a:effectLst/>
                          <a:latin typeface="Chalkduster" panose="03050602040202020205" pitchFamily="66" charset="77"/>
                        </a:rPr>
                        <a:t>Gender gap</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Discriminazione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Diseguaglianza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Salario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Lavoro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STEM</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2242938"/>
                  </a:ext>
                </a:extLst>
              </a:tr>
              <a:tr h="408854">
                <a:tc>
                  <a:txBody>
                    <a:bodyPr/>
                    <a:lstStyle/>
                    <a:p>
                      <a:pPr algn="ctr" rtl="0" fontAlgn="ctr"/>
                      <a:r>
                        <a:rPr lang="it-IT" sz="1600" b="1" dirty="0">
                          <a:solidFill>
                            <a:schemeClr val="tx1"/>
                          </a:solidFill>
                          <a:effectLst/>
                          <a:latin typeface="Chalkduster" panose="03050602040202020205" pitchFamily="66" charset="77"/>
                        </a:rPr>
                        <a:t>Cura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Donna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Infermiera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Medico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Bellezza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Benessere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118029"/>
                  </a:ext>
                </a:extLst>
              </a:tr>
              <a:tr h="408854">
                <a:tc>
                  <a:txBody>
                    <a:bodyPr/>
                    <a:lstStyle/>
                    <a:p>
                      <a:pPr algn="ctr" rtl="0" fontAlgn="ctr"/>
                      <a:r>
                        <a:rPr lang="it-IT" sz="1600" b="1" dirty="0">
                          <a:solidFill>
                            <a:schemeClr val="tx1"/>
                          </a:solidFill>
                          <a:effectLst/>
                          <a:latin typeface="Chalkduster" panose="03050602040202020205" pitchFamily="66" charset="77"/>
                        </a:rPr>
                        <a:t>Body </a:t>
                      </a:r>
                      <a:r>
                        <a:rPr lang="it-IT" sz="1600" b="1" dirty="0" err="1">
                          <a:solidFill>
                            <a:schemeClr val="tx1"/>
                          </a:solidFill>
                          <a:effectLst/>
                          <a:latin typeface="Chalkduster" panose="03050602040202020205" pitchFamily="66" charset="77"/>
                        </a:rPr>
                        <a:t>shaming</a:t>
                      </a:r>
                      <a:endParaRPr lang="it-IT" sz="1600" b="1" dirty="0">
                        <a:solidFill>
                          <a:schemeClr val="tx1"/>
                        </a:solidFill>
                        <a:effectLst/>
                        <a:latin typeface="Chalkduster" panose="03050602040202020205" pitchFamily="66" charset="77"/>
                      </a:endParaRP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Grassa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Bullismo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Fisico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Deridere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Umiliare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044636"/>
                  </a:ext>
                </a:extLst>
              </a:tr>
              <a:tr h="408854">
                <a:tc>
                  <a:txBody>
                    <a:bodyPr/>
                    <a:lstStyle/>
                    <a:p>
                      <a:pPr algn="ctr" rtl="0" fontAlgn="ctr"/>
                      <a:r>
                        <a:rPr lang="it-IT" sz="1600" b="1" dirty="0">
                          <a:solidFill>
                            <a:schemeClr val="tx1"/>
                          </a:solidFill>
                          <a:effectLst/>
                          <a:latin typeface="Chalkduster" panose="03050602040202020205" pitchFamily="66" charset="77"/>
                        </a:rPr>
                        <a:t>Dignità</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Persona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Onore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Reputazione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Moralità</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Rispetto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6086230"/>
                  </a:ext>
                </a:extLst>
              </a:tr>
              <a:tr h="408854">
                <a:tc>
                  <a:txBody>
                    <a:bodyPr/>
                    <a:lstStyle/>
                    <a:p>
                      <a:pPr algn="ctr" rtl="0" fontAlgn="ctr"/>
                      <a:r>
                        <a:rPr lang="it-IT" sz="1600" b="1" dirty="0" err="1">
                          <a:solidFill>
                            <a:schemeClr val="tx1"/>
                          </a:solidFill>
                          <a:effectLst/>
                          <a:latin typeface="Chalkduster" panose="03050602040202020205" pitchFamily="66" charset="77"/>
                        </a:rPr>
                        <a:t>Mensplaning</a:t>
                      </a:r>
                      <a:endParaRPr lang="it-IT" sz="1600" b="1" dirty="0">
                        <a:solidFill>
                          <a:schemeClr val="tx1"/>
                        </a:solidFill>
                        <a:effectLst/>
                        <a:latin typeface="Chalkduster" panose="03050602040202020205" pitchFamily="66" charset="77"/>
                      </a:endParaRP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i="0">
                          <a:effectLst/>
                        </a:rPr>
                        <a:t>spiegazione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i="0">
                          <a:effectLst/>
                        </a:rPr>
                        <a:t>donna</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i="0">
                          <a:effectLst/>
                        </a:rPr>
                        <a:t>uomo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i="0" dirty="0">
                          <a:effectLst/>
                        </a:rPr>
                        <a:t>paternalismo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i="0" dirty="0">
                          <a:effectLst/>
                        </a:rPr>
                        <a:t>presunzione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5206578"/>
                  </a:ext>
                </a:extLst>
              </a:tr>
              <a:tr h="408854">
                <a:tc>
                  <a:txBody>
                    <a:bodyPr/>
                    <a:lstStyle/>
                    <a:p>
                      <a:pPr algn="ctr" rtl="0" fontAlgn="ctr"/>
                      <a:r>
                        <a:rPr lang="it-IT" sz="1600" b="1" dirty="0">
                          <a:solidFill>
                            <a:schemeClr val="tx1"/>
                          </a:solidFill>
                          <a:effectLst/>
                          <a:latin typeface="Chalkduster" panose="03050602040202020205" pitchFamily="66" charset="77"/>
                        </a:rPr>
                        <a:t>Erotismo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pPr rtl="0" fontAlgn="ctr"/>
                      <a:r>
                        <a:rPr lang="it-IT" sz="1600" b="0" i="0" dirty="0">
                          <a:solidFill>
                            <a:schemeClr val="tx1"/>
                          </a:solidFill>
                          <a:effectLst/>
                        </a:rPr>
                        <a:t>Sesso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Attrazione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Relazione</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Porno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ctr"/>
                      <a:r>
                        <a:rPr lang="it-IT" sz="1600" b="0" i="0" dirty="0">
                          <a:solidFill>
                            <a:schemeClr val="tx1"/>
                          </a:solidFill>
                          <a:effectLst/>
                        </a:rPr>
                        <a:t>Desiderio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6339203"/>
                  </a:ext>
                </a:extLst>
              </a:tr>
              <a:tr h="537670">
                <a:tc>
                  <a:txBody>
                    <a:bodyPr/>
                    <a:lstStyle/>
                    <a:p>
                      <a:pPr algn="ctr" rtl="0" fontAlgn="ctr"/>
                      <a:r>
                        <a:rPr lang="it-IT" sz="1600" b="1" dirty="0">
                          <a:solidFill>
                            <a:schemeClr val="tx1"/>
                          </a:solidFill>
                          <a:effectLst/>
                          <a:latin typeface="Chalkduster" panose="03050602040202020205" pitchFamily="66" charset="77"/>
                        </a:rPr>
                        <a:t>Revenge porno</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85FF">
                        <a:alpha val="23296"/>
                      </a:srgbClr>
                    </a:solidFill>
                  </a:tcPr>
                </a:tc>
                <a:tc>
                  <a:txBody>
                    <a:bodyPr/>
                    <a:lstStyle/>
                    <a:p>
                      <a:r>
                        <a:rPr lang="it-IT" sz="1600" dirty="0">
                          <a:effectLst/>
                          <a:latin typeface="Helvetica" pitchFamily="2" charset="0"/>
                        </a:rPr>
                        <a:t>Ex fidanzati</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600" dirty="0">
                          <a:effectLst/>
                          <a:latin typeface="Helvetica" pitchFamily="2" charset="0"/>
                        </a:rPr>
                        <a:t>Nudità</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600" dirty="0">
                          <a:effectLst/>
                          <a:latin typeface="Helvetica" pitchFamily="2" charset="0"/>
                        </a:rPr>
                        <a:t>Social</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600" dirty="0">
                          <a:effectLst/>
                          <a:latin typeface="Helvetica" pitchFamily="2" charset="0"/>
                        </a:rPr>
                        <a:t>Vendetta</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600" dirty="0">
                          <a:effectLst/>
                          <a:latin typeface="Helvetica" pitchFamily="2" charset="0"/>
                        </a:rPr>
                        <a:t>Vergogna</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797186"/>
                  </a:ext>
                </a:extLst>
              </a:tr>
            </a:tbl>
          </a:graphicData>
        </a:graphic>
      </p:graphicFrame>
      <p:sp>
        <p:nvSpPr>
          <p:cNvPr id="2" name="CasellaDiTesto 1">
            <a:extLst>
              <a:ext uri="{FF2B5EF4-FFF2-40B4-BE49-F238E27FC236}">
                <a16:creationId xmlns:a16="http://schemas.microsoft.com/office/drawing/2014/main" id="{63171DEA-2AF2-5853-B4CD-9C58F7C83112}"/>
              </a:ext>
            </a:extLst>
          </p:cNvPr>
          <p:cNvSpPr txBox="1"/>
          <p:nvPr/>
        </p:nvSpPr>
        <p:spPr>
          <a:xfrm flipH="1">
            <a:off x="9331200" y="117693"/>
            <a:ext cx="2860800" cy="6740307"/>
          </a:xfrm>
          <a:prstGeom prst="rect">
            <a:avLst/>
          </a:prstGeom>
          <a:noFill/>
        </p:spPr>
        <p:txBody>
          <a:bodyPr wrap="square">
            <a:spAutoFit/>
          </a:bodyPr>
          <a:lstStyle/>
          <a:p>
            <a:pPr marL="285750" indent="-285750">
              <a:buFont typeface="Arial" panose="020B0604020202020204" pitchFamily="34" charset="0"/>
              <a:buChar char="•"/>
            </a:pPr>
            <a:r>
              <a:rPr lang="it-IT" dirty="0"/>
              <a:t>Parole che declinate al maschile o al femminile  assumono significati diversificati, e non speculari  come ci aspetteremmo, perché l’una o l’altra rimanda a stereotipi socialmente consolidati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Parole tipicamente associate a referenti maschili o femminili</a:t>
            </a:r>
          </a:p>
          <a:p>
            <a:r>
              <a:rPr lang="it-IT" dirty="0"/>
              <a:t> </a:t>
            </a:r>
          </a:p>
          <a:p>
            <a:pPr marL="285750" indent="-285750">
              <a:buFont typeface="Arial" panose="020B0604020202020204" pitchFamily="34" charset="0"/>
              <a:buChar char="•"/>
            </a:pPr>
            <a:r>
              <a:rPr lang="it-IT" dirty="0"/>
              <a:t>Parole ricorrenti  quando si affrontano tematiche di genere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Parole/locuzioni solo recentemente entrate nell'uso comune e che fanno riferimento  a questioni in cui il genere è un elemento centrale</a:t>
            </a:r>
          </a:p>
        </p:txBody>
      </p:sp>
    </p:spTree>
    <p:extLst>
      <p:ext uri="{BB962C8B-B14F-4D97-AF65-F5344CB8AC3E}">
        <p14:creationId xmlns:p14="http://schemas.microsoft.com/office/powerpoint/2010/main" val="360576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9A4-197F-AFA1-24F7-EB176CB385FC}"/>
              </a:ext>
            </a:extLst>
          </p:cNvPr>
          <p:cNvSpPr>
            <a:spLocks noGrp="1"/>
          </p:cNvSpPr>
          <p:nvPr>
            <p:ph type="title"/>
          </p:nvPr>
        </p:nvSpPr>
        <p:spPr>
          <a:xfrm>
            <a:off x="0" y="31714"/>
            <a:ext cx="5900867" cy="1169287"/>
          </a:xfrm>
        </p:spPr>
        <p:txBody>
          <a:bodyPr vert="horz" lIns="91440" tIns="45720" rIns="91440" bIns="45720" rtlCol="0" anchor="b">
            <a:normAutofit/>
          </a:bodyPr>
          <a:lstStyle/>
          <a:p>
            <a:r>
              <a:rPr lang="en-US" sz="6600" kern="1200" dirty="0">
                <a:solidFill>
                  <a:schemeClr val="tx1"/>
                </a:solidFill>
                <a:latin typeface="+mj-lt"/>
                <a:ea typeface="+mj-ea"/>
                <a:cs typeface="+mj-cs"/>
              </a:rPr>
              <a:t>Le carte </a:t>
            </a:r>
            <a:r>
              <a:rPr lang="en-US" sz="6600" kern="1200" dirty="0" err="1">
                <a:solidFill>
                  <a:schemeClr val="tx1"/>
                </a:solidFill>
                <a:latin typeface="+mj-lt"/>
                <a:ea typeface="+mj-ea"/>
                <a:cs typeface="+mj-cs"/>
              </a:rPr>
              <a:t>speciali</a:t>
            </a:r>
            <a:endParaRPr lang="en-US" sz="6600" kern="1200" dirty="0">
              <a:solidFill>
                <a:schemeClr val="tx1"/>
              </a:solidFill>
              <a:latin typeface="+mj-lt"/>
              <a:ea typeface="+mj-ea"/>
              <a:cs typeface="+mj-cs"/>
            </a:endParaRPr>
          </a:p>
        </p:txBody>
      </p:sp>
      <p:sp>
        <p:nvSpPr>
          <p:cNvPr id="3" name="CasellaDiTesto 2">
            <a:extLst>
              <a:ext uri="{FF2B5EF4-FFF2-40B4-BE49-F238E27FC236}">
                <a16:creationId xmlns:a16="http://schemas.microsoft.com/office/drawing/2014/main" id="{19A037BD-7E01-2B42-0784-7DFAEC7433C2}"/>
              </a:ext>
            </a:extLst>
          </p:cNvPr>
          <p:cNvSpPr txBox="1"/>
          <p:nvPr/>
        </p:nvSpPr>
        <p:spPr>
          <a:xfrm>
            <a:off x="3770533" y="1344793"/>
            <a:ext cx="8421467" cy="5201424"/>
          </a:xfrm>
          <a:prstGeom prst="rect">
            <a:avLst/>
          </a:prstGeom>
          <a:noFill/>
        </p:spPr>
        <p:txBody>
          <a:bodyPr wrap="square" rtlCol="0">
            <a:spAutoFit/>
          </a:bodyPr>
          <a:lstStyle/>
          <a:p>
            <a:pPr marL="342900" indent="-342900" algn="l" rtl="0">
              <a:spcBef>
                <a:spcPts val="0"/>
              </a:spcBef>
              <a:spcAft>
                <a:spcPts val="0"/>
              </a:spcAft>
              <a:buClr>
                <a:schemeClr val="accent2"/>
              </a:buClr>
              <a:buSzPct val="111000"/>
              <a:buFont typeface="Arial" panose="020B0604020202020204" pitchFamily="34" charset="0"/>
              <a:buChar char="•"/>
            </a:pPr>
            <a:r>
              <a:rPr lang="it-IT" sz="2400" b="1" i="0" u="none" strike="noStrike" dirty="0">
                <a:solidFill>
                  <a:srgbClr val="000000"/>
                </a:solidFill>
                <a:effectLst/>
                <a:latin typeface="Calibri" panose="020F0502020204030204" pitchFamily="34" charset="0"/>
              </a:rPr>
              <a:t>Vero o Falso</a:t>
            </a:r>
          </a:p>
          <a:p>
            <a:pPr marL="342900" indent="-342900" algn="l" rtl="0">
              <a:spcBef>
                <a:spcPts val="0"/>
              </a:spcBef>
              <a:spcAft>
                <a:spcPts val="0"/>
              </a:spcAft>
              <a:buClr>
                <a:schemeClr val="accent2"/>
              </a:buClr>
              <a:buSzPct val="111000"/>
              <a:buFont typeface="Arial" panose="020B0604020202020204" pitchFamily="34" charset="0"/>
              <a:buChar char="•"/>
            </a:pPr>
            <a:r>
              <a:rPr lang="it-IT" sz="2400" b="1" dirty="0">
                <a:solidFill>
                  <a:srgbClr val="000000"/>
                </a:solidFill>
                <a:latin typeface="Calibri" panose="020F0502020204030204" pitchFamily="34" charset="0"/>
              </a:rPr>
              <a:t>Risposta Multipla</a:t>
            </a:r>
          </a:p>
          <a:p>
            <a:pPr marL="342900" indent="-342900" algn="l" rtl="0">
              <a:spcBef>
                <a:spcPts val="0"/>
              </a:spcBef>
              <a:spcAft>
                <a:spcPts val="0"/>
              </a:spcAft>
              <a:buClr>
                <a:schemeClr val="accent2"/>
              </a:buClr>
              <a:buSzPct val="111000"/>
              <a:buFont typeface="Arial" panose="020B0604020202020204" pitchFamily="34" charset="0"/>
              <a:buChar char="•"/>
            </a:pPr>
            <a:r>
              <a:rPr lang="it-IT" sz="2400" b="1" dirty="0">
                <a:solidFill>
                  <a:srgbClr val="000000"/>
                </a:solidFill>
                <a:latin typeface="Calibri" panose="020F0502020204030204" pitchFamily="34" charset="0"/>
              </a:rPr>
              <a:t>Immagine </a:t>
            </a:r>
          </a:p>
          <a:p>
            <a:pPr marL="342900" indent="-342900" algn="l" rtl="0">
              <a:spcBef>
                <a:spcPts val="0"/>
              </a:spcBef>
              <a:spcAft>
                <a:spcPts val="0"/>
              </a:spcAft>
              <a:buClr>
                <a:schemeClr val="accent2"/>
              </a:buClr>
              <a:buSzPct val="111000"/>
              <a:buFont typeface="Arial" panose="020B0604020202020204" pitchFamily="34" charset="0"/>
              <a:buChar char="•"/>
            </a:pPr>
            <a:r>
              <a:rPr lang="it-IT" sz="2400" b="1" dirty="0">
                <a:solidFill>
                  <a:srgbClr val="000000"/>
                </a:solidFill>
                <a:latin typeface="Calibri" panose="020F0502020204030204" pitchFamily="34" charset="0"/>
              </a:rPr>
              <a:t>Storia</a:t>
            </a:r>
          </a:p>
          <a:p>
            <a:endParaRPr lang="it-IT" sz="1600" dirty="0">
              <a:solidFill>
                <a:srgbClr val="000000"/>
              </a:solidFill>
              <a:latin typeface="Calibri" panose="020F0502020204030204" pitchFamily="34" charset="0"/>
            </a:endParaRPr>
          </a:p>
          <a:p>
            <a:r>
              <a:rPr lang="it-IT" sz="2000" dirty="0">
                <a:solidFill>
                  <a:srgbClr val="000000"/>
                </a:solidFill>
                <a:latin typeface="Calibri" panose="020F0502020204030204" pitchFamily="34" charset="0"/>
              </a:rPr>
              <a:t>Ogni carta con la relativa domanda di riferisce a un personaggio del mondo scientifico/artistico/culturale/sociale/ politico</a:t>
            </a:r>
          </a:p>
          <a:p>
            <a:r>
              <a:rPr lang="it-IT" sz="2000" dirty="0">
                <a:solidFill>
                  <a:srgbClr val="000000"/>
                </a:solidFill>
                <a:latin typeface="Calibri" panose="020F0502020204030204" pitchFamily="34" charset="0"/>
              </a:rPr>
              <a:t>Per poter vincere è </a:t>
            </a:r>
            <a:r>
              <a:rPr lang="it-IT" sz="2000" b="0" i="0" u="none" strike="noStrike" dirty="0">
                <a:solidFill>
                  <a:srgbClr val="000000"/>
                </a:solidFill>
                <a:effectLst/>
                <a:latin typeface="Calibri" panose="020F0502020204030204" pitchFamily="34" charset="0"/>
              </a:rPr>
              <a:t>necessario </a:t>
            </a:r>
            <a:r>
              <a:rPr lang="it-IT" sz="2000" dirty="0">
                <a:solidFill>
                  <a:srgbClr val="000000"/>
                </a:solidFill>
                <a:latin typeface="Calibri" panose="020F0502020204030204" pitchFamily="34" charset="0"/>
              </a:rPr>
              <a:t> </a:t>
            </a:r>
            <a:r>
              <a:rPr lang="it-IT" sz="2000" b="0" i="0" u="none" strike="noStrike" dirty="0">
                <a:solidFill>
                  <a:srgbClr val="000000"/>
                </a:solidFill>
                <a:effectLst/>
                <a:latin typeface="Calibri" panose="020F0502020204030204" pitchFamily="34" charset="0"/>
              </a:rPr>
              <a:t>conquistare almeno una carta per ciascuna tipologia</a:t>
            </a:r>
          </a:p>
          <a:p>
            <a:pPr algn="l" rtl="0">
              <a:spcBef>
                <a:spcPts val="0"/>
              </a:spcBef>
              <a:spcAft>
                <a:spcPts val="0"/>
              </a:spcAft>
            </a:pPr>
            <a:endParaRPr lang="it-IT" sz="1600" b="0" i="0" u="none" strike="noStrike" dirty="0">
              <a:solidFill>
                <a:srgbClr val="000000"/>
              </a:solidFill>
              <a:effectLst/>
              <a:latin typeface="Calibri" panose="020F0502020204030204" pitchFamily="34" charset="0"/>
            </a:endParaRPr>
          </a:p>
          <a:p>
            <a:pPr algn="l" rtl="0">
              <a:spcBef>
                <a:spcPts val="0"/>
              </a:spcBef>
              <a:spcAft>
                <a:spcPts val="0"/>
              </a:spcAft>
            </a:pPr>
            <a:r>
              <a:rPr lang="it-IT" sz="2000" dirty="0">
                <a:solidFill>
                  <a:srgbClr val="000000"/>
                </a:solidFill>
                <a:latin typeface="Calibri" panose="020F0502020204030204" pitchFamily="34" charset="0"/>
              </a:rPr>
              <a:t>Conoscere la storia di questi personaggi:</a:t>
            </a:r>
            <a:endParaRPr lang="it-IT" sz="2000" b="0" i="0" u="none" strike="noStrike" dirty="0">
              <a:solidFill>
                <a:srgbClr val="000000"/>
              </a:solidFill>
              <a:effectLst/>
              <a:latin typeface="Calibri" panose="020F0502020204030204" pitchFamily="34" charset="0"/>
            </a:endParaRPr>
          </a:p>
          <a:p>
            <a:pPr marL="342900" indent="-342900" algn="l" rtl="0">
              <a:spcBef>
                <a:spcPts val="0"/>
              </a:spcBef>
              <a:spcAft>
                <a:spcPts val="0"/>
              </a:spcAft>
              <a:buClr>
                <a:srgbClr val="92D050"/>
              </a:buClr>
              <a:buSzPct val="110000"/>
              <a:buFont typeface="Wingdings" pitchFamily="2" charset="2"/>
              <a:buChar char="ü"/>
            </a:pPr>
            <a:r>
              <a:rPr lang="it-IT" sz="2000" b="0" i="0" u="none" strike="noStrike" dirty="0">
                <a:solidFill>
                  <a:srgbClr val="000000"/>
                </a:solidFill>
                <a:effectLst/>
                <a:latin typeface="Calibri" panose="020F0502020204030204" pitchFamily="34" charset="0"/>
              </a:rPr>
              <a:t>donne il cui importante  operato è stato dimenticato dalla storia, </a:t>
            </a:r>
          </a:p>
          <a:p>
            <a:pPr marL="342900" indent="-342900" algn="l" rtl="0">
              <a:spcBef>
                <a:spcPts val="0"/>
              </a:spcBef>
              <a:spcAft>
                <a:spcPts val="0"/>
              </a:spcAft>
              <a:buClr>
                <a:srgbClr val="92D050"/>
              </a:buClr>
              <a:buSzPct val="110000"/>
              <a:buFont typeface="Wingdings" pitchFamily="2" charset="2"/>
              <a:buChar char="ü"/>
            </a:pPr>
            <a:r>
              <a:rPr lang="it-IT" sz="2000" b="0" i="0" u="none" strike="noStrike" dirty="0">
                <a:solidFill>
                  <a:srgbClr val="000000"/>
                </a:solidFill>
                <a:effectLst/>
                <a:latin typeface="Calibri" panose="020F0502020204030204" pitchFamily="34" charset="0"/>
              </a:rPr>
              <a:t>personalità che hanno ribaltato i modelli di ruolo dominanti, </a:t>
            </a:r>
          </a:p>
          <a:p>
            <a:pPr marL="342900" indent="-342900" algn="l" rtl="0">
              <a:spcBef>
                <a:spcPts val="0"/>
              </a:spcBef>
              <a:spcAft>
                <a:spcPts val="0"/>
              </a:spcAft>
              <a:buClr>
                <a:srgbClr val="92D050"/>
              </a:buClr>
              <a:buSzPct val="110000"/>
              <a:buFont typeface="Wingdings" pitchFamily="2" charset="2"/>
              <a:buChar char="ü"/>
            </a:pPr>
            <a:r>
              <a:rPr lang="it-IT" sz="2000" b="0" i="0" u="none" strike="noStrike" dirty="0">
                <a:solidFill>
                  <a:srgbClr val="000000"/>
                </a:solidFill>
                <a:effectLst/>
                <a:latin typeface="Calibri" panose="020F0502020204030204" pitchFamily="34" charset="0"/>
              </a:rPr>
              <a:t> figure che, sulla base di pregiudizi inconsapevoli, verrebbe naturale associare  a  contesti  diversi da quelli di appartenenza o  in cui effettivamente hanno operato</a:t>
            </a:r>
            <a:r>
              <a:rPr lang="it-IT" sz="1800" b="0" i="0" u="none" strike="noStrike" dirty="0">
                <a:solidFill>
                  <a:srgbClr val="000000"/>
                </a:solidFill>
                <a:effectLst/>
                <a:latin typeface="Calibri" panose="020F0502020204030204" pitchFamily="34" charset="0"/>
              </a:rPr>
              <a:t>.</a:t>
            </a:r>
            <a:r>
              <a:rPr lang="it-IT" sz="2400" b="0" i="0" u="none" strike="noStrike" dirty="0">
                <a:solidFill>
                  <a:srgbClr val="000000"/>
                </a:solidFill>
                <a:effectLst/>
                <a:latin typeface="Calibri" panose="020F0502020204030204" pitchFamily="34" charset="0"/>
              </a:rPr>
              <a:t> </a:t>
            </a:r>
            <a:endParaRPr lang="it-IT" sz="2400" b="0" i="0" u="none" strike="noStrike" dirty="0">
              <a:solidFill>
                <a:srgbClr val="000000"/>
              </a:solidFill>
              <a:effectLst/>
            </a:endParaRPr>
          </a:p>
        </p:txBody>
      </p:sp>
      <p:pic>
        <p:nvPicPr>
          <p:cNvPr id="4" name="Immagine 3">
            <a:extLst>
              <a:ext uri="{FF2B5EF4-FFF2-40B4-BE49-F238E27FC236}">
                <a16:creationId xmlns:a16="http://schemas.microsoft.com/office/drawing/2014/main" id="{60082199-12CF-263F-4081-EDFEE93C9263}"/>
              </a:ext>
            </a:extLst>
          </p:cNvPr>
          <p:cNvPicPr>
            <a:picLocks noChangeAspect="1"/>
          </p:cNvPicPr>
          <p:nvPr/>
        </p:nvPicPr>
        <p:blipFill>
          <a:blip r:embed="rId2"/>
          <a:stretch>
            <a:fillRect/>
          </a:stretch>
        </p:blipFill>
        <p:spPr>
          <a:xfrm>
            <a:off x="306371" y="1827817"/>
            <a:ext cx="3464162" cy="3468497"/>
          </a:xfrm>
          <a:prstGeom prst="rect">
            <a:avLst/>
          </a:prstGeom>
        </p:spPr>
      </p:pic>
      <p:cxnSp>
        <p:nvCxnSpPr>
          <p:cNvPr id="5" name="Connettore 1 4">
            <a:extLst>
              <a:ext uri="{FF2B5EF4-FFF2-40B4-BE49-F238E27FC236}">
                <a16:creationId xmlns:a16="http://schemas.microsoft.com/office/drawing/2014/main" id="{698EB9E1-45FB-E282-2138-9456E97AD2B5}"/>
              </a:ext>
            </a:extLst>
          </p:cNvPr>
          <p:cNvCxnSpPr>
            <a:cxnSpLocks/>
          </p:cNvCxnSpPr>
          <p:nvPr/>
        </p:nvCxnSpPr>
        <p:spPr>
          <a:xfrm>
            <a:off x="101750" y="1344793"/>
            <a:ext cx="5799117" cy="12665"/>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518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62630" y="0"/>
            <a:ext cx="12386821" cy="772998"/>
          </a:xfrm>
        </p:spPr>
        <p:txBody>
          <a:bodyPr vert="horz" lIns="91440" tIns="45720" rIns="91440" bIns="45720" rtlCol="0" anchor="ctr">
            <a:normAutofit/>
          </a:bodyPr>
          <a:lstStyle/>
          <a:p>
            <a:pPr algn="ctr"/>
            <a:r>
              <a:rPr lang="it-IT" sz="4800" kern="1200" dirty="0">
                <a:solidFill>
                  <a:schemeClr val="tx1"/>
                </a:solidFill>
                <a:latin typeface="+mn-lt"/>
                <a:ea typeface="+mj-ea"/>
                <a:cs typeface="+mj-cs"/>
              </a:rPr>
              <a:t>Gioco: carte speciali</a:t>
            </a:r>
            <a:endParaRPr lang="en-US" sz="4800" kern="1200" dirty="0">
              <a:solidFill>
                <a:schemeClr val="tx1"/>
              </a:solidFill>
              <a:latin typeface="+mn-lt"/>
              <a:ea typeface="+mj-ea"/>
              <a:cs typeface="+mj-cs"/>
            </a:endParaRPr>
          </a:p>
        </p:txBody>
      </p:sp>
      <p:cxnSp>
        <p:nvCxnSpPr>
          <p:cNvPr id="3" name="Connettore 1 2">
            <a:extLst>
              <a:ext uri="{FF2B5EF4-FFF2-40B4-BE49-F238E27FC236}">
                <a16:creationId xmlns:a16="http://schemas.microsoft.com/office/drawing/2014/main" id="{6765396B-EEBE-F6D7-83BC-2D1EFAC4A982}"/>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pic>
        <p:nvPicPr>
          <p:cNvPr id="16" name="Immagine 15" descr="Immagine che contiene testo&#10;&#10;Descrizione generata automaticamente">
            <a:extLst>
              <a:ext uri="{FF2B5EF4-FFF2-40B4-BE49-F238E27FC236}">
                <a16:creationId xmlns:a16="http://schemas.microsoft.com/office/drawing/2014/main" id="{FD928F36-BFA4-B1E8-73B7-CF272364DC62}"/>
              </a:ext>
            </a:extLst>
          </p:cNvPr>
          <p:cNvPicPr>
            <a:picLocks noChangeAspect="1"/>
          </p:cNvPicPr>
          <p:nvPr/>
        </p:nvPicPr>
        <p:blipFill>
          <a:blip r:embed="rId3"/>
          <a:stretch>
            <a:fillRect/>
          </a:stretch>
        </p:blipFill>
        <p:spPr>
          <a:xfrm>
            <a:off x="-505215" y="0"/>
            <a:ext cx="6496592" cy="5197274"/>
          </a:xfrm>
          <a:prstGeom prst="rect">
            <a:avLst/>
          </a:prstGeom>
        </p:spPr>
      </p:pic>
      <p:pic>
        <p:nvPicPr>
          <p:cNvPr id="22" name="Immagine 21">
            <a:extLst>
              <a:ext uri="{FF2B5EF4-FFF2-40B4-BE49-F238E27FC236}">
                <a16:creationId xmlns:a16="http://schemas.microsoft.com/office/drawing/2014/main" id="{7220D027-0150-7D55-E7AF-1B099AFB213A}"/>
              </a:ext>
            </a:extLst>
          </p:cNvPr>
          <p:cNvPicPr>
            <a:picLocks noChangeAspect="1"/>
          </p:cNvPicPr>
          <p:nvPr/>
        </p:nvPicPr>
        <p:blipFill>
          <a:blip r:embed="rId4"/>
          <a:stretch>
            <a:fillRect/>
          </a:stretch>
        </p:blipFill>
        <p:spPr>
          <a:xfrm>
            <a:off x="5430247" y="-104687"/>
            <a:ext cx="6300000" cy="5040000"/>
          </a:xfrm>
          <a:prstGeom prst="rect">
            <a:avLst/>
          </a:prstGeom>
        </p:spPr>
      </p:pic>
      <p:pic>
        <p:nvPicPr>
          <p:cNvPr id="24" name="Immagine 23" descr="Immagine che contiene testo&#10;&#10;Descrizione generata automaticamente">
            <a:extLst>
              <a:ext uri="{FF2B5EF4-FFF2-40B4-BE49-F238E27FC236}">
                <a16:creationId xmlns:a16="http://schemas.microsoft.com/office/drawing/2014/main" id="{21F9EA41-6445-1868-A24F-BDCF611A8FC8}"/>
              </a:ext>
            </a:extLst>
          </p:cNvPr>
          <p:cNvPicPr>
            <a:picLocks noChangeAspect="1"/>
          </p:cNvPicPr>
          <p:nvPr/>
        </p:nvPicPr>
        <p:blipFill>
          <a:blip r:embed="rId5"/>
          <a:stretch>
            <a:fillRect/>
          </a:stretch>
        </p:blipFill>
        <p:spPr>
          <a:xfrm>
            <a:off x="-400592" y="2835484"/>
            <a:ext cx="6496592" cy="5197274"/>
          </a:xfrm>
          <a:prstGeom prst="rect">
            <a:avLst/>
          </a:prstGeom>
        </p:spPr>
      </p:pic>
      <p:pic>
        <p:nvPicPr>
          <p:cNvPr id="27" name="Immagine 26">
            <a:extLst>
              <a:ext uri="{FF2B5EF4-FFF2-40B4-BE49-F238E27FC236}">
                <a16:creationId xmlns:a16="http://schemas.microsoft.com/office/drawing/2014/main" id="{42B0A2F6-5680-EF05-E107-CB7440A01BF8}"/>
              </a:ext>
            </a:extLst>
          </p:cNvPr>
          <p:cNvPicPr>
            <a:picLocks noChangeAspect="1"/>
          </p:cNvPicPr>
          <p:nvPr/>
        </p:nvPicPr>
        <p:blipFill>
          <a:blip r:embed="rId6"/>
          <a:stretch>
            <a:fillRect/>
          </a:stretch>
        </p:blipFill>
        <p:spPr>
          <a:xfrm>
            <a:off x="5450941" y="2835484"/>
            <a:ext cx="6300000" cy="5040000"/>
          </a:xfrm>
          <a:prstGeom prst="rect">
            <a:avLst/>
          </a:prstGeom>
        </p:spPr>
      </p:pic>
    </p:spTree>
    <p:extLst>
      <p:ext uri="{BB962C8B-B14F-4D97-AF65-F5344CB8AC3E}">
        <p14:creationId xmlns:p14="http://schemas.microsoft.com/office/powerpoint/2010/main" val="1237520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C8DE40B-61FC-D2E5-644E-91744D17A49D}"/>
              </a:ext>
            </a:extLst>
          </p:cNvPr>
          <p:cNvPicPr>
            <a:picLocks noChangeAspect="1"/>
          </p:cNvPicPr>
          <p:nvPr/>
        </p:nvPicPr>
        <p:blipFill>
          <a:blip r:embed="rId2"/>
          <a:stretch>
            <a:fillRect/>
          </a:stretch>
        </p:blipFill>
        <p:spPr>
          <a:xfrm>
            <a:off x="3671803" y="0"/>
            <a:ext cx="4848393" cy="6858000"/>
          </a:xfrm>
          <a:prstGeom prst="rect">
            <a:avLst/>
          </a:prstGeom>
        </p:spPr>
      </p:pic>
    </p:spTree>
    <p:extLst>
      <p:ext uri="{BB962C8B-B14F-4D97-AF65-F5344CB8AC3E}">
        <p14:creationId xmlns:p14="http://schemas.microsoft.com/office/powerpoint/2010/main" val="2357521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a:extLst>
              <a:ext uri="{FF2B5EF4-FFF2-40B4-BE49-F238E27FC236}">
                <a16:creationId xmlns:a16="http://schemas.microsoft.com/office/drawing/2014/main" id="{30932656-4C1D-18A4-F0C5-6254E774D68F}"/>
              </a:ext>
            </a:extLst>
          </p:cNvPr>
          <p:cNvCxnSpPr/>
          <p:nvPr/>
        </p:nvCxnSpPr>
        <p:spPr>
          <a:xfrm>
            <a:off x="1686105" y="145665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8" name="Rectangle 2">
            <a:extLst>
              <a:ext uri="{FF2B5EF4-FFF2-40B4-BE49-F238E27FC236}">
                <a16:creationId xmlns:a16="http://schemas.microsoft.com/office/drawing/2014/main" id="{4FD75066-744F-449B-2011-0BB12AF45EB8}"/>
              </a:ext>
            </a:extLst>
          </p:cNvPr>
          <p:cNvSpPr>
            <a:spLocks noChangeArrowheads="1"/>
          </p:cNvSpPr>
          <p:nvPr/>
        </p:nvSpPr>
        <p:spPr bwMode="auto">
          <a:xfrm>
            <a:off x="838200" y="3863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38FD40D8-A95D-85CB-8E2C-D8911090E6BA}"/>
              </a:ext>
            </a:extLst>
          </p:cNvPr>
          <p:cNvSpPr>
            <a:spLocks noChangeArrowheads="1"/>
          </p:cNvSpPr>
          <p:nvPr/>
        </p:nvSpPr>
        <p:spPr bwMode="auto">
          <a:xfrm>
            <a:off x="838200" y="3863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70E26124-90A6-6CA3-E377-0EBB4D3B3C94}"/>
              </a:ext>
            </a:extLst>
          </p:cNvPr>
          <p:cNvSpPr>
            <a:spLocks noChangeArrowheads="1"/>
          </p:cNvSpPr>
          <p:nvPr/>
        </p:nvSpPr>
        <p:spPr bwMode="auto">
          <a:xfrm>
            <a:off x="2139099" y="30364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Calibri" panose="020F050202020403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3" name="CasellaDiTesto 2">
            <a:extLst>
              <a:ext uri="{FF2B5EF4-FFF2-40B4-BE49-F238E27FC236}">
                <a16:creationId xmlns:a16="http://schemas.microsoft.com/office/drawing/2014/main" id="{3E3AF3D7-311E-4707-9ADF-40E12E939E3B}"/>
              </a:ext>
            </a:extLst>
          </p:cNvPr>
          <p:cNvSpPr txBox="1"/>
          <p:nvPr/>
        </p:nvSpPr>
        <p:spPr>
          <a:xfrm>
            <a:off x="2884714" y="2623457"/>
            <a:ext cx="6836102" cy="830997"/>
          </a:xfrm>
          <a:prstGeom prst="rect">
            <a:avLst/>
          </a:prstGeom>
          <a:noFill/>
        </p:spPr>
        <p:txBody>
          <a:bodyPr wrap="none" rtlCol="0">
            <a:spAutoFit/>
          </a:bodyPr>
          <a:lstStyle/>
          <a:p>
            <a:r>
              <a:rPr lang="it-IT" sz="4800" b="1" dirty="0"/>
              <a:t>GRAZIE PER L’ATTENZIONE</a:t>
            </a:r>
          </a:p>
        </p:txBody>
      </p:sp>
      <p:cxnSp>
        <p:nvCxnSpPr>
          <p:cNvPr id="11" name="Connettore 1 10">
            <a:extLst>
              <a:ext uri="{FF2B5EF4-FFF2-40B4-BE49-F238E27FC236}">
                <a16:creationId xmlns:a16="http://schemas.microsoft.com/office/drawing/2014/main" id="{F8DD967D-18B5-4667-D41E-7051F06ADD5C}"/>
              </a:ext>
            </a:extLst>
          </p:cNvPr>
          <p:cNvCxnSpPr/>
          <p:nvPr/>
        </p:nvCxnSpPr>
        <p:spPr>
          <a:xfrm>
            <a:off x="1686105" y="4613513"/>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06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2" y="-141432"/>
            <a:ext cx="11750717" cy="920709"/>
          </a:xfrm>
        </p:spPr>
        <p:txBody>
          <a:bodyPr vert="horz" lIns="91440" tIns="45720" rIns="91440" bIns="45720" rtlCol="0" anchor="ctr">
            <a:normAutofit/>
          </a:bodyPr>
          <a:lstStyle/>
          <a:p>
            <a:pPr algn="ctr"/>
            <a:r>
              <a:rPr lang="it-IT" kern="1200" dirty="0">
                <a:solidFill>
                  <a:schemeClr val="tx1"/>
                </a:solidFill>
                <a:latin typeface="+mn-lt"/>
                <a:ea typeface="+mj-ea"/>
                <a:cs typeface="+mj-cs"/>
              </a:rPr>
              <a:t>Come farlo?</a:t>
            </a:r>
            <a:endParaRPr lang="en-US" kern="1200" dirty="0">
              <a:solidFill>
                <a:schemeClr val="tx1"/>
              </a:solidFill>
              <a:latin typeface="+mn-lt"/>
              <a:ea typeface="+mj-ea"/>
              <a:cs typeface="+mj-cs"/>
            </a:endParaRPr>
          </a:p>
        </p:txBody>
      </p:sp>
      <p:sp>
        <p:nvSpPr>
          <p:cNvPr id="3" name="CasellaDiTesto 2">
            <a:extLst>
              <a:ext uri="{FF2B5EF4-FFF2-40B4-BE49-F238E27FC236}">
                <a16:creationId xmlns:a16="http://schemas.microsoft.com/office/drawing/2014/main" id="{49EF232B-04D9-D884-8C50-94E417B65D49}"/>
              </a:ext>
            </a:extLst>
          </p:cNvPr>
          <p:cNvSpPr txBox="1"/>
          <p:nvPr/>
        </p:nvSpPr>
        <p:spPr>
          <a:xfrm>
            <a:off x="0" y="4650720"/>
            <a:ext cx="12074998" cy="1661993"/>
          </a:xfrm>
          <a:prstGeom prst="rect">
            <a:avLst/>
          </a:prstGeom>
          <a:noFill/>
        </p:spPr>
        <p:txBody>
          <a:bodyPr wrap="square" rtlCol="0">
            <a:spAutoFit/>
          </a:bodyPr>
          <a:lstStyle/>
          <a:p>
            <a:pPr>
              <a:buClr>
                <a:schemeClr val="accent2"/>
              </a:buClr>
              <a:buSzPct val="110000"/>
            </a:pPr>
            <a:endParaRPr lang="it-IT" sz="2800" dirty="0">
              <a:effectLst/>
              <a:latin typeface="+mj-lt"/>
            </a:endParaRPr>
          </a:p>
          <a:p>
            <a:pPr marL="457200" indent="-457200">
              <a:buClr>
                <a:schemeClr val="accent2"/>
              </a:buClr>
              <a:buSzPct val="110000"/>
              <a:buFont typeface="Arial" panose="020B0604020202020204" pitchFamily="34" charset="0"/>
              <a:buChar char="•"/>
            </a:pPr>
            <a:r>
              <a:rPr lang="it-IT" sz="2800" dirty="0">
                <a:effectLst/>
                <a:latin typeface="+mj-lt"/>
              </a:rPr>
              <a:t>Fornire non solo degli strumenti, ma anche anche sviluppare  curiosità e spirito di osservazione</a:t>
            </a:r>
            <a:endParaRPr lang="it-IT" sz="2800" dirty="0">
              <a:latin typeface="+mj-lt"/>
            </a:endParaRPr>
          </a:p>
          <a:p>
            <a:endParaRPr lang="it-IT" dirty="0"/>
          </a:p>
        </p:txBody>
      </p:sp>
      <p:sp>
        <p:nvSpPr>
          <p:cNvPr id="5" name="CasellaDiTesto 4">
            <a:extLst>
              <a:ext uri="{FF2B5EF4-FFF2-40B4-BE49-F238E27FC236}">
                <a16:creationId xmlns:a16="http://schemas.microsoft.com/office/drawing/2014/main" id="{C6D21C4A-9A53-EF2D-2E37-C88AB0E064C2}"/>
              </a:ext>
            </a:extLst>
          </p:cNvPr>
          <p:cNvSpPr txBox="1"/>
          <p:nvPr/>
        </p:nvSpPr>
        <p:spPr>
          <a:xfrm>
            <a:off x="0" y="1213535"/>
            <a:ext cx="12192000" cy="954107"/>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
                <a:srgbClr val="ED7D31"/>
              </a:buClr>
              <a:buSzPct val="11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Stabilire una modalità di interazione diretta e collaborativa fra le/i partecipanti e fra  partecipanti e  tutor</a:t>
            </a:r>
          </a:p>
        </p:txBody>
      </p:sp>
      <p:sp>
        <p:nvSpPr>
          <p:cNvPr id="6" name="CasellaDiTesto 5">
            <a:extLst>
              <a:ext uri="{FF2B5EF4-FFF2-40B4-BE49-F238E27FC236}">
                <a16:creationId xmlns:a16="http://schemas.microsoft.com/office/drawing/2014/main" id="{E741C2F8-DC26-DB1E-E464-F356B82E781B}"/>
              </a:ext>
            </a:extLst>
          </p:cNvPr>
          <p:cNvSpPr txBox="1"/>
          <p:nvPr/>
        </p:nvSpPr>
        <p:spPr>
          <a:xfrm>
            <a:off x="749300" y="2806700"/>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27CC5B09-632C-8835-55DA-46B8B0637E04}"/>
              </a:ext>
            </a:extLst>
          </p:cNvPr>
          <p:cNvSpPr txBox="1"/>
          <p:nvPr/>
        </p:nvSpPr>
        <p:spPr>
          <a:xfrm>
            <a:off x="48946" y="2474893"/>
            <a:ext cx="12094108" cy="954107"/>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
                <a:srgbClr val="ED7D31"/>
              </a:buClr>
              <a:buSzPct val="11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Scegliere un contesto di lavoro vicino alle/ai ragazze/i per suscitarne più facilmente l’interesse </a:t>
            </a:r>
          </a:p>
        </p:txBody>
      </p:sp>
      <p:sp>
        <p:nvSpPr>
          <p:cNvPr id="11" name="CasellaDiTesto 10">
            <a:extLst>
              <a:ext uri="{FF2B5EF4-FFF2-40B4-BE49-F238E27FC236}">
                <a16:creationId xmlns:a16="http://schemas.microsoft.com/office/drawing/2014/main" id="{E965598D-3710-96B4-A5F5-67A4C522014A}"/>
              </a:ext>
            </a:extLst>
          </p:cNvPr>
          <p:cNvSpPr txBox="1"/>
          <p:nvPr/>
        </p:nvSpPr>
        <p:spPr>
          <a:xfrm>
            <a:off x="0" y="3973612"/>
            <a:ext cx="9055100"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ED7D31"/>
              </a:buClr>
              <a:buSzPct val="11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mn-cs"/>
              </a:rPr>
              <a:t>Favorire la discussione senza schemi prefissati</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cxnSp>
        <p:nvCxnSpPr>
          <p:cNvPr id="12" name="Connettore 1 11">
            <a:extLst>
              <a:ext uri="{FF2B5EF4-FFF2-40B4-BE49-F238E27FC236}">
                <a16:creationId xmlns:a16="http://schemas.microsoft.com/office/drawing/2014/main" id="{3326E843-B331-7B6D-669B-9FFE36BD6BF6}"/>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66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5460" y="-1"/>
            <a:ext cx="11750717" cy="661869"/>
          </a:xfrm>
        </p:spPr>
        <p:txBody>
          <a:bodyPr vert="horz" lIns="91440" tIns="45720" rIns="91440" bIns="45720" rtlCol="0" anchor="ctr">
            <a:normAutofit fontScale="90000"/>
          </a:bodyPr>
          <a:lstStyle/>
          <a:p>
            <a:pPr algn="ctr"/>
            <a:r>
              <a:rPr lang="it-IT" sz="4900" dirty="0">
                <a:latin typeface="+mn-lt"/>
              </a:rPr>
              <a:t>Framework</a:t>
            </a:r>
            <a:r>
              <a:rPr lang="it-IT" dirty="0">
                <a:latin typeface="+mn-lt"/>
              </a:rPr>
              <a:t> teorico</a:t>
            </a:r>
            <a:endParaRPr lang="en-US" kern="1200" dirty="0">
              <a:solidFill>
                <a:schemeClr val="tx1"/>
              </a:solidFill>
              <a:latin typeface="+mn-lt"/>
              <a:ea typeface="+mj-ea"/>
              <a:cs typeface="+mj-cs"/>
            </a:endParaRPr>
          </a:p>
        </p:txBody>
      </p:sp>
      <p:graphicFrame>
        <p:nvGraphicFramePr>
          <p:cNvPr id="21" name="Diagramma 20">
            <a:extLst>
              <a:ext uri="{FF2B5EF4-FFF2-40B4-BE49-F238E27FC236}">
                <a16:creationId xmlns:a16="http://schemas.microsoft.com/office/drawing/2014/main" id="{A43346EE-1E09-392F-7B56-39C333A2BEC0}"/>
              </a:ext>
            </a:extLst>
          </p:cNvPr>
          <p:cNvGraphicFramePr/>
          <p:nvPr>
            <p:extLst>
              <p:ext uri="{D42A27DB-BD31-4B8C-83A1-F6EECF244321}">
                <p14:modId xmlns:p14="http://schemas.microsoft.com/office/powerpoint/2010/main" val="7763035"/>
              </p:ext>
            </p:extLst>
          </p:nvPr>
        </p:nvGraphicFramePr>
        <p:xfrm>
          <a:off x="-814930" y="1412111"/>
          <a:ext cx="12621107" cy="2024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a 5">
            <a:extLst>
              <a:ext uri="{FF2B5EF4-FFF2-40B4-BE49-F238E27FC236}">
                <a16:creationId xmlns:a16="http://schemas.microsoft.com/office/drawing/2014/main" id="{7058C4D9-D5D6-DC3B-76CB-9571A2E9C4AE}"/>
              </a:ext>
            </a:extLst>
          </p:cNvPr>
          <p:cNvGraphicFramePr/>
          <p:nvPr>
            <p:extLst>
              <p:ext uri="{D42A27DB-BD31-4B8C-83A1-F6EECF244321}">
                <p14:modId xmlns:p14="http://schemas.microsoft.com/office/powerpoint/2010/main" val="3913869212"/>
              </p:ext>
            </p:extLst>
          </p:nvPr>
        </p:nvGraphicFramePr>
        <p:xfrm>
          <a:off x="1322568" y="4186523"/>
          <a:ext cx="9127788" cy="1738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3" name="Connettore 1 2">
            <a:extLst>
              <a:ext uri="{FF2B5EF4-FFF2-40B4-BE49-F238E27FC236}">
                <a16:creationId xmlns:a16="http://schemas.microsoft.com/office/drawing/2014/main" id="{422592C3-DA5E-8280-9743-481E709ACAA7}"/>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0"/>
            <a:ext cx="11750717" cy="777335"/>
          </a:xfrm>
        </p:spPr>
        <p:txBody>
          <a:bodyPr vert="horz" lIns="91440" tIns="45720" rIns="91440" bIns="45720" rtlCol="0" anchor="ctr">
            <a:normAutofit/>
          </a:bodyPr>
          <a:lstStyle/>
          <a:p>
            <a:pPr algn="ctr"/>
            <a:r>
              <a:rPr lang="it-IT" dirty="0" err="1">
                <a:latin typeface="+mn-lt"/>
              </a:rPr>
              <a:t>Stuttura</a:t>
            </a:r>
            <a:r>
              <a:rPr lang="it-IT" dirty="0">
                <a:latin typeface="+mn-lt"/>
              </a:rPr>
              <a:t> del progetto</a:t>
            </a:r>
            <a:endParaRPr lang="en-US" kern="1200" dirty="0">
              <a:solidFill>
                <a:schemeClr val="tx1"/>
              </a:solidFill>
              <a:latin typeface="+mn-lt"/>
            </a:endParaRPr>
          </a:p>
        </p:txBody>
      </p:sp>
      <p:graphicFrame>
        <p:nvGraphicFramePr>
          <p:cNvPr id="25" name="Segnaposto contenuto 3">
            <a:extLst>
              <a:ext uri="{FF2B5EF4-FFF2-40B4-BE49-F238E27FC236}">
                <a16:creationId xmlns:a16="http://schemas.microsoft.com/office/drawing/2014/main" id="{38386566-D1E5-390A-3CB1-E6F72B8CE434}"/>
              </a:ext>
            </a:extLst>
          </p:cNvPr>
          <p:cNvGraphicFramePr>
            <a:graphicFrameLocks noGrp="1"/>
          </p:cNvGraphicFramePr>
          <p:nvPr>
            <p:ph idx="1"/>
            <p:extLst>
              <p:ext uri="{D42A27DB-BD31-4B8C-83A1-F6EECF244321}">
                <p14:modId xmlns:p14="http://schemas.microsoft.com/office/powerpoint/2010/main" val="846435598"/>
              </p:ext>
            </p:extLst>
          </p:nvPr>
        </p:nvGraphicFramePr>
        <p:xfrm>
          <a:off x="-671016" y="2567248"/>
          <a:ext cx="13714252" cy="275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727D95DF-7048-2D19-DF23-E77F4D9DFF2A}"/>
              </a:ext>
            </a:extLst>
          </p:cNvPr>
          <p:cNvSpPr txBox="1"/>
          <p:nvPr/>
        </p:nvSpPr>
        <p:spPr>
          <a:xfrm>
            <a:off x="2765624" y="5082207"/>
            <a:ext cx="2626772" cy="1754326"/>
          </a:xfrm>
          <a:prstGeom prst="rect">
            <a:avLst/>
          </a:prstGeom>
          <a:solidFill>
            <a:schemeClr val="bg1">
              <a:lumMod val="85000"/>
            </a:schemeClr>
          </a:solidFill>
          <a:ln>
            <a:solidFill>
              <a:schemeClr val="bg2">
                <a:lumMod val="50000"/>
              </a:schemeClr>
            </a:solidFill>
          </a:ln>
        </p:spPr>
        <p:txBody>
          <a:bodyPr wrap="square" rtlCol="0">
            <a:spAutoFit/>
          </a:bodyPr>
          <a:lstStyle/>
          <a:p>
            <a:pPr algn="just"/>
            <a:r>
              <a:rPr lang="en-GB" noProof="0" dirty="0" err="1">
                <a:latin typeface="Calibri" panose="020F0502020204030204" pitchFamily="34" charset="0"/>
                <a:cs typeface="Calibri" panose="020F0502020204030204" pitchFamily="34" charset="0"/>
              </a:rPr>
              <a:t>Raccolta</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dati</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attraverso</a:t>
            </a:r>
            <a:r>
              <a:rPr lang="en-GB" noProof="0" dirty="0">
                <a:latin typeface="Calibri" panose="020F0502020204030204" pitchFamily="34" charset="0"/>
                <a:cs typeface="Calibri" panose="020F0502020204030204" pitchFamily="34" charset="0"/>
              </a:rPr>
              <a:t> diverse </a:t>
            </a:r>
            <a:r>
              <a:rPr lang="en-GB" noProof="0" dirty="0" err="1">
                <a:latin typeface="Calibri" panose="020F0502020204030204" pitchFamily="34" charset="0"/>
                <a:cs typeface="Calibri" panose="020F0502020204030204" pitchFamily="34" charset="0"/>
              </a:rPr>
              <a:t>fonti</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segreteria</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scolastica</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sito</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scolastico</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siti</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ministeriali</a:t>
            </a:r>
            <a:r>
              <a:rPr lang="en-GB" noProof="0" dirty="0">
                <a:latin typeface="Calibri" panose="020F0502020204030204" pitchFamily="34" charset="0"/>
                <a:cs typeface="Calibri" panose="020F0502020204030204" pitchFamily="34" charset="0"/>
              </a:rPr>
              <a:t>. </a:t>
            </a:r>
          </a:p>
          <a:p>
            <a:pPr algn="just"/>
            <a:r>
              <a:rPr lang="en-GB" dirty="0">
                <a:latin typeface="Calibri" panose="020F0502020204030204" pitchFamily="34" charset="0"/>
                <a:cs typeface="Calibri" panose="020F0502020204030204" pitchFamily="34" charset="0"/>
              </a:rPr>
              <a:t>E</a:t>
            </a:r>
            <a:r>
              <a:rPr lang="en-GB" noProof="0" dirty="0" err="1">
                <a:latin typeface="Calibri" panose="020F0502020204030204" pitchFamily="34" charset="0"/>
                <a:cs typeface="Calibri" panose="020F0502020204030204" pitchFamily="34" charset="0"/>
              </a:rPr>
              <a:t>laborazione</a:t>
            </a:r>
            <a:r>
              <a:rPr lang="en-GB" noProof="0" dirty="0">
                <a:latin typeface="Calibri" panose="020F0502020204030204" pitchFamily="34" charset="0"/>
                <a:cs typeface="Calibri" panose="020F0502020204030204" pitchFamily="34" charset="0"/>
              </a:rPr>
              <a:t> </a:t>
            </a:r>
            <a:r>
              <a:rPr lang="en-GB" noProof="0" dirty="0" err="1">
                <a:latin typeface="Calibri" panose="020F0502020204030204" pitchFamily="34" charset="0"/>
                <a:cs typeface="Calibri" panose="020F0502020204030204" pitchFamily="34" charset="0"/>
              </a:rPr>
              <a:t>materiale</a:t>
            </a:r>
            <a:r>
              <a:rPr lang="en-GB" noProof="0" dirty="0">
                <a:latin typeface="Calibri" panose="020F0502020204030204" pitchFamily="34" charset="0"/>
                <a:cs typeface="Calibri" panose="020F0502020204030204" pitchFamily="34" charset="0"/>
              </a:rPr>
              <a:t> in figure e </a:t>
            </a:r>
            <a:r>
              <a:rPr lang="en-GB" noProof="0" dirty="0" err="1">
                <a:latin typeface="Calibri" panose="020F0502020204030204" pitchFamily="34" charset="0"/>
                <a:cs typeface="Calibri" panose="020F0502020204030204" pitchFamily="34" charset="0"/>
              </a:rPr>
              <a:t>tavole</a:t>
            </a:r>
            <a:r>
              <a:rPr lang="en-GB" noProof="0" dirty="0">
                <a:latin typeface="Calibri" panose="020F0502020204030204" pitchFamily="34" charset="0"/>
                <a:cs typeface="Calibri" panose="020F0502020204030204" pitchFamily="34" charset="0"/>
              </a:rPr>
              <a:t> con excel</a:t>
            </a:r>
            <a:endParaRPr lang="it-IT" dirty="0"/>
          </a:p>
        </p:txBody>
      </p:sp>
      <p:sp>
        <p:nvSpPr>
          <p:cNvPr id="6" name="CasellaDiTesto 5">
            <a:extLst>
              <a:ext uri="{FF2B5EF4-FFF2-40B4-BE49-F238E27FC236}">
                <a16:creationId xmlns:a16="http://schemas.microsoft.com/office/drawing/2014/main" id="{0C8019EC-257F-9AF7-D327-C2675D926336}"/>
              </a:ext>
            </a:extLst>
          </p:cNvPr>
          <p:cNvSpPr txBox="1"/>
          <p:nvPr/>
        </p:nvSpPr>
        <p:spPr>
          <a:xfrm>
            <a:off x="4872724" y="1915225"/>
            <a:ext cx="2245706" cy="923330"/>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r>
              <a:rPr lang="en-GB" b="0" u="none" noProof="0" dirty="0" err="1">
                <a:latin typeface="Calibri" panose="020F0502020204030204" pitchFamily="34" charset="0"/>
                <a:cs typeface="Calibri" panose="020F0502020204030204" pitchFamily="34" charset="0"/>
              </a:rPr>
              <a:t>Uso</a:t>
            </a:r>
            <a:r>
              <a:rPr lang="en-GB" b="0" u="none" noProof="0" dirty="0">
                <a:latin typeface="Calibri" panose="020F0502020204030204" pitchFamily="34" charset="0"/>
                <a:cs typeface="Calibri" panose="020F0502020204030204" pitchFamily="34" charset="0"/>
              </a:rPr>
              <a:t> di google form.</a:t>
            </a:r>
          </a:p>
          <a:p>
            <a:r>
              <a:rPr lang="en-GB" dirty="0" err="1">
                <a:latin typeface="Calibri" panose="020F0502020204030204" pitchFamily="34" charset="0"/>
                <a:cs typeface="Calibri" panose="020F0502020204030204" pitchFamily="34" charset="0"/>
              </a:rPr>
              <a:t>Analisi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dati</a:t>
            </a:r>
            <a:r>
              <a:rPr lang="en-GB" b="0" u="none" noProof="0" dirty="0">
                <a:latin typeface="Calibri" panose="020F0502020204030204" pitchFamily="34" charset="0"/>
                <a:cs typeface="Calibri" panose="020F0502020204030204" pitchFamily="34" charset="0"/>
              </a:rPr>
              <a:t> con excel sheets, e </a:t>
            </a:r>
            <a:r>
              <a:rPr lang="en-GB" b="0" u="none" noProof="0" dirty="0" err="1">
                <a:latin typeface="Calibri" panose="020F0502020204030204" pitchFamily="34" charset="0"/>
                <a:cs typeface="Calibri" panose="020F0502020204030204" pitchFamily="34" charset="0"/>
              </a:rPr>
              <a:t>tavole</a:t>
            </a:r>
            <a:r>
              <a:rPr lang="en-GB" b="0" u="none" noProof="0" dirty="0">
                <a:latin typeface="Calibri" panose="020F0502020204030204" pitchFamily="34" charset="0"/>
                <a:cs typeface="Calibri" panose="020F0502020204030204" pitchFamily="34" charset="0"/>
              </a:rPr>
              <a:t> pivot</a:t>
            </a:r>
          </a:p>
        </p:txBody>
      </p:sp>
      <p:sp>
        <p:nvSpPr>
          <p:cNvPr id="8" name="CasellaDiTesto 7">
            <a:extLst>
              <a:ext uri="{FF2B5EF4-FFF2-40B4-BE49-F238E27FC236}">
                <a16:creationId xmlns:a16="http://schemas.microsoft.com/office/drawing/2014/main" id="{DE60DDD6-3434-D835-3032-3539F3889B22}"/>
              </a:ext>
            </a:extLst>
          </p:cNvPr>
          <p:cNvSpPr txBox="1"/>
          <p:nvPr/>
        </p:nvSpPr>
        <p:spPr>
          <a:xfrm>
            <a:off x="7499496" y="5220706"/>
            <a:ext cx="2396858" cy="1477328"/>
          </a:xfrm>
          <a:prstGeom prst="rect">
            <a:avLst/>
          </a:prstGeom>
          <a:solidFill>
            <a:schemeClr val="accent5">
              <a:lumMod val="40000"/>
              <a:lumOff val="60000"/>
            </a:schemeClr>
          </a:solidFill>
        </p:spPr>
        <p:txBody>
          <a:bodyPr wrap="square" rtlCol="0">
            <a:spAutoFit/>
          </a:bodyPr>
          <a:lstStyle/>
          <a:p>
            <a:r>
              <a:rPr lang="en-GB" b="0" u="none" noProof="0" dirty="0" err="1">
                <a:latin typeface="Calibri" panose="020F0502020204030204" pitchFamily="34" charset="0"/>
                <a:cs typeface="Calibri" panose="020F0502020204030204" pitchFamily="34" charset="0"/>
              </a:rPr>
              <a:t>Scelta</a:t>
            </a:r>
            <a:r>
              <a:rPr lang="en-GB" b="0" u="none" noProof="0" dirty="0">
                <a:latin typeface="Calibri" panose="020F0502020204030204" pitchFamily="34" charset="0"/>
                <a:cs typeface="Calibri" panose="020F0502020204030204" pitchFamily="34" charset="0"/>
              </a:rPr>
              <a:t> del </a:t>
            </a:r>
            <a:r>
              <a:rPr lang="en-GB" b="0" u="none" noProof="0" dirty="0" err="1">
                <a:latin typeface="Calibri" panose="020F0502020204030204" pitchFamily="34" charset="0"/>
                <a:cs typeface="Calibri" panose="020F0502020204030204" pitchFamily="34" charset="0"/>
              </a:rPr>
              <a:t>materiale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tavole</a:t>
            </a:r>
            <a:r>
              <a:rPr lang="en-GB" dirty="0">
                <a:latin typeface="Calibri" panose="020F0502020204030204" pitchFamily="34" charset="0"/>
                <a:cs typeface="Calibri" panose="020F0502020204030204" pitchFamily="34" charset="0"/>
              </a:rPr>
              <a:t>, figure)</a:t>
            </a:r>
            <a:r>
              <a:rPr lang="en-GB" b="0" u="none" noProof="0" dirty="0">
                <a:latin typeface="Calibri" panose="020F0502020204030204" pitchFamily="34" charset="0"/>
                <a:cs typeface="Calibri" panose="020F0502020204030204" pitchFamily="34" charset="0"/>
              </a:rPr>
              <a:t> </a:t>
            </a:r>
          </a:p>
          <a:p>
            <a:r>
              <a:rPr lang="en-GB" b="0" u="none" noProof="0" dirty="0" err="1">
                <a:latin typeface="Calibri" panose="020F0502020204030204" pitchFamily="34" charset="0"/>
                <a:cs typeface="Calibri" panose="020F0502020204030204" pitchFamily="34" charset="0"/>
              </a:rPr>
              <a:t>preparazione</a:t>
            </a:r>
            <a:r>
              <a:rPr lang="en-GB" b="0" u="none" noProof="0" dirty="0">
                <a:latin typeface="Calibri" panose="020F0502020204030204" pitchFamily="34" charset="0"/>
                <a:cs typeface="Calibri" panose="020F0502020204030204" pitchFamily="34" charset="0"/>
              </a:rPr>
              <a:t> </a:t>
            </a:r>
            <a:r>
              <a:rPr lang="en-GB" b="0" u="none" noProof="0" dirty="0" err="1">
                <a:latin typeface="Calibri" panose="020F0502020204030204" pitchFamily="34" charset="0"/>
                <a:cs typeface="Calibri" panose="020F0502020204030204" pitchFamily="34" charset="0"/>
              </a:rPr>
              <a:t>testi</a:t>
            </a:r>
            <a:r>
              <a:rPr lang="en-GB" b="0" u="none" noProof="0" dirty="0">
                <a:latin typeface="Calibri" panose="020F0502020204030204" pitchFamily="34" charset="0"/>
                <a:cs typeface="Calibri" panose="020F0502020204030204" pitchFamily="34" charset="0"/>
              </a:rPr>
              <a:t> e </a:t>
            </a:r>
            <a:r>
              <a:rPr lang="en-GB" b="0" u="none" noProof="0" dirty="0" err="1">
                <a:latin typeface="Calibri" panose="020F0502020204030204" pitchFamily="34" charset="0"/>
                <a:cs typeface="Calibri" panose="020F0502020204030204" pitchFamily="34" charset="0"/>
              </a:rPr>
              <a:t>commenti</a:t>
            </a:r>
            <a:r>
              <a:rPr lang="en-GB" dirty="0">
                <a:latin typeface="Calibri" panose="020F0502020204030204" pitchFamily="34" charset="0"/>
                <a:cs typeface="Calibri" panose="020F0502020204030204" pitchFamily="34" charset="0"/>
              </a:rPr>
              <a:t>.</a:t>
            </a:r>
            <a:r>
              <a:rPr lang="en-GB" b="0" u="none" noProof="0" dirty="0">
                <a:latin typeface="Calibri" panose="020F0502020204030204" pitchFamily="34" charset="0"/>
                <a:cs typeface="Calibri" panose="020F0502020204030204" pitchFamily="34" charset="0"/>
              </a:rPr>
              <a:t> </a:t>
            </a:r>
          </a:p>
          <a:p>
            <a:r>
              <a:rPr lang="en-GB" dirty="0">
                <a:latin typeface="Calibri" panose="020F0502020204030204" pitchFamily="34" charset="0"/>
                <a:cs typeface="Calibri" panose="020F0502020204030204" pitchFamily="34" charset="0"/>
              </a:rPr>
              <a:t>E</a:t>
            </a:r>
            <a:r>
              <a:rPr lang="en-GB" b="0" u="none" noProof="0" dirty="0" err="1">
                <a:latin typeface="Calibri" panose="020F0502020204030204" pitchFamily="34" charset="0"/>
                <a:cs typeface="Calibri" panose="020F0502020204030204" pitchFamily="34" charset="0"/>
              </a:rPr>
              <a:t>diting</a:t>
            </a:r>
            <a:r>
              <a:rPr lang="en-GB" b="0" u="none" noProof="0" dirty="0">
                <a:latin typeface="Calibri" panose="020F0502020204030204" pitchFamily="34" charset="0"/>
                <a:cs typeface="Calibri" panose="020F0502020204030204" pitchFamily="34" charset="0"/>
              </a:rPr>
              <a:t> del </a:t>
            </a:r>
            <a:r>
              <a:rPr lang="en-GB" b="0" u="none" noProof="0" dirty="0" err="1">
                <a:latin typeface="Calibri" panose="020F0502020204030204" pitchFamily="34" charset="0"/>
                <a:cs typeface="Calibri" panose="020F0502020204030204" pitchFamily="34" charset="0"/>
              </a:rPr>
              <a:t>documento</a:t>
            </a:r>
            <a:endParaRPr lang="it-IT" dirty="0"/>
          </a:p>
        </p:txBody>
      </p:sp>
      <p:sp>
        <p:nvSpPr>
          <p:cNvPr id="10" name="CasellaDiTesto 9">
            <a:extLst>
              <a:ext uri="{FF2B5EF4-FFF2-40B4-BE49-F238E27FC236}">
                <a16:creationId xmlns:a16="http://schemas.microsoft.com/office/drawing/2014/main" id="{97FE5B7F-7372-763C-784F-BBCB3D71ECFD}"/>
              </a:ext>
            </a:extLst>
          </p:cNvPr>
          <p:cNvSpPr txBox="1"/>
          <p:nvPr/>
        </p:nvSpPr>
        <p:spPr>
          <a:xfrm>
            <a:off x="251184" y="933491"/>
            <a:ext cx="11424794" cy="830997"/>
          </a:xfrm>
          <a:prstGeom prst="rect">
            <a:avLst/>
          </a:prstGeom>
          <a:noFill/>
          <a:ln w="28575">
            <a:solidFill>
              <a:srgbClr val="FFC000"/>
            </a:solidFill>
          </a:ln>
        </p:spPr>
        <p:txBody>
          <a:bodyPr wrap="none" rtlCol="0">
            <a:spAutoFit/>
          </a:bodyPr>
          <a:lstStyle/>
          <a:p>
            <a:r>
              <a:rPr lang="it-IT" sz="2400" b="1" dirty="0">
                <a:solidFill>
                  <a:schemeClr val="accent1">
                    <a:lumMod val="75000"/>
                  </a:schemeClr>
                </a:solidFill>
              </a:rPr>
              <a:t>Durata</a:t>
            </a:r>
            <a:r>
              <a:rPr lang="it-IT" sz="2400" dirty="0">
                <a:solidFill>
                  <a:schemeClr val="accent1">
                    <a:lumMod val="75000"/>
                  </a:schemeClr>
                </a:solidFill>
              </a:rPr>
              <a:t>: 30 ore divise tra 12 ore di incontri  con tutor  e 18  di lavoro autonomo</a:t>
            </a:r>
          </a:p>
          <a:p>
            <a:r>
              <a:rPr lang="it-IT" sz="2400" b="1" dirty="0">
                <a:solidFill>
                  <a:schemeClr val="accent1">
                    <a:lumMod val="75000"/>
                  </a:schemeClr>
                </a:solidFill>
              </a:rPr>
              <a:t>Partecipanti</a:t>
            </a:r>
            <a:r>
              <a:rPr lang="it-IT" sz="2400" dirty="0">
                <a:solidFill>
                  <a:schemeClr val="accent1">
                    <a:lumMod val="75000"/>
                  </a:schemeClr>
                </a:solidFill>
              </a:rPr>
              <a:t>: 1 classe (~25)  divisa in piccoli gruppi di lavoro nella pare di lavoro autonomo</a:t>
            </a:r>
          </a:p>
        </p:txBody>
      </p:sp>
      <p:cxnSp>
        <p:nvCxnSpPr>
          <p:cNvPr id="3" name="Connettore 1 2">
            <a:extLst>
              <a:ext uri="{FF2B5EF4-FFF2-40B4-BE49-F238E27FC236}">
                <a16:creationId xmlns:a16="http://schemas.microsoft.com/office/drawing/2014/main" id="{3BE06061-15E6-B39C-F62D-0B7296A87C76}"/>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3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5" grpId="0" animBg="1"/>
      <p:bldP spid="6"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3" y="-307687"/>
            <a:ext cx="11750717" cy="1463040"/>
          </a:xfrm>
        </p:spPr>
        <p:txBody>
          <a:bodyPr vert="horz" lIns="91440" tIns="45720" rIns="91440" bIns="45720" rtlCol="0" anchor="ctr">
            <a:normAutofit/>
          </a:bodyPr>
          <a:lstStyle/>
          <a:p>
            <a:pPr algn="ctr"/>
            <a:r>
              <a:rPr lang="it-IT" kern="1200" dirty="0">
                <a:solidFill>
                  <a:schemeClr val="tx1"/>
                </a:solidFill>
                <a:latin typeface="+mn-lt"/>
                <a:ea typeface="+mj-ea"/>
                <a:cs typeface="+mj-cs"/>
              </a:rPr>
              <a:t>Incontri</a:t>
            </a:r>
            <a:endParaRPr lang="en-US" kern="1200" dirty="0">
              <a:solidFill>
                <a:schemeClr val="tx1"/>
              </a:solidFill>
              <a:latin typeface="+mn-lt"/>
              <a:ea typeface="+mj-ea"/>
              <a:cs typeface="+mj-cs"/>
            </a:endParaRPr>
          </a:p>
        </p:txBody>
      </p:sp>
      <p:sp>
        <p:nvSpPr>
          <p:cNvPr id="3" name="CasellaDiTesto 2">
            <a:extLst>
              <a:ext uri="{FF2B5EF4-FFF2-40B4-BE49-F238E27FC236}">
                <a16:creationId xmlns:a16="http://schemas.microsoft.com/office/drawing/2014/main" id="{49EF232B-04D9-D884-8C50-94E417B65D49}"/>
              </a:ext>
            </a:extLst>
          </p:cNvPr>
          <p:cNvSpPr txBox="1"/>
          <p:nvPr/>
        </p:nvSpPr>
        <p:spPr>
          <a:xfrm>
            <a:off x="136052" y="5304959"/>
            <a:ext cx="12074998" cy="1477328"/>
          </a:xfrm>
          <a:prstGeom prst="rect">
            <a:avLst/>
          </a:prstGeom>
          <a:noFill/>
        </p:spPr>
        <p:txBody>
          <a:bodyPr wrap="square" rtlCol="0">
            <a:spAutoFit/>
          </a:bodyPr>
          <a:lstStyle/>
          <a:p>
            <a:pPr marL="457200" indent="-457200" algn="just">
              <a:buClr>
                <a:schemeClr val="accent2"/>
              </a:buClr>
              <a:buSzPct val="110000"/>
              <a:buFont typeface="Wingdings" pitchFamily="2" charset="2"/>
              <a:buChar char="ü"/>
            </a:pPr>
            <a:endParaRPr lang="it-IT" sz="1400" dirty="0">
              <a:solidFill>
                <a:srgbClr val="000000"/>
              </a:solidFill>
              <a:latin typeface="+mj-lt"/>
              <a:ea typeface="Times New Roman" panose="02020603050405020304" pitchFamily="18" charset="0"/>
              <a:cs typeface="Arial" panose="020B0604020202020204" pitchFamily="34" charset="0"/>
            </a:endParaRPr>
          </a:p>
          <a:p>
            <a:pPr marL="457200" indent="-457200" algn="just">
              <a:buClr>
                <a:schemeClr val="accent2"/>
              </a:buClr>
              <a:buSzPct val="120000"/>
              <a:buFont typeface="Arial" panose="020B0604020202020204" pitchFamily="34" charset="0"/>
              <a:buChar char="•"/>
            </a:pPr>
            <a:r>
              <a:rPr lang="it-IT" sz="2800" dirty="0">
                <a:solidFill>
                  <a:srgbClr val="000000"/>
                </a:solidFill>
                <a:latin typeface="+mj-lt"/>
                <a:ea typeface="Times New Roman" panose="02020603050405020304" pitchFamily="18" charset="0"/>
                <a:cs typeface="Arial" panose="020B0604020202020204" pitchFamily="34" charset="0"/>
              </a:rPr>
              <a:t>IV Incontro</a:t>
            </a:r>
          </a:p>
          <a:p>
            <a:pPr marL="457200" indent="-457200" algn="just">
              <a:buClr>
                <a:srgbClr val="92D050"/>
              </a:buClr>
              <a:buSzPct val="100000"/>
              <a:buFont typeface="Wingdings" pitchFamily="2" charset="2"/>
              <a:buChar char="ü"/>
            </a:pPr>
            <a:r>
              <a:rPr lang="it-IT" sz="2400" dirty="0">
                <a:solidFill>
                  <a:srgbClr val="000000"/>
                </a:solidFill>
                <a:latin typeface="+mj-lt"/>
                <a:ea typeface="Times New Roman" panose="02020603050405020304" pitchFamily="18" charset="0"/>
                <a:cs typeface="Arial" panose="020B0604020202020204" pitchFamily="34" charset="0"/>
              </a:rPr>
              <a:t>Messa a punto del materiale</a:t>
            </a:r>
          </a:p>
          <a:p>
            <a:pPr marL="457200" indent="-457200" algn="just">
              <a:buClr>
                <a:srgbClr val="92D050"/>
              </a:buClr>
              <a:buSzPct val="100000"/>
              <a:buFont typeface="Wingdings" pitchFamily="2" charset="2"/>
              <a:buChar char="ü"/>
            </a:pPr>
            <a:r>
              <a:rPr lang="it-IT" sz="2400" dirty="0">
                <a:solidFill>
                  <a:srgbClr val="000000"/>
                </a:solidFill>
                <a:latin typeface="+mj-lt"/>
                <a:ea typeface="Times New Roman" panose="02020603050405020304" pitchFamily="18" charset="0"/>
                <a:cs typeface="Arial" panose="020B0604020202020204" pitchFamily="34" charset="0"/>
              </a:rPr>
              <a:t>Preparazione della struttura elaborato</a:t>
            </a:r>
            <a:endParaRPr lang="it-IT" sz="2800" dirty="0">
              <a:effectLst/>
              <a:latin typeface="+mj-lt"/>
              <a:ea typeface="DengXian" panose="02010600030101010101" pitchFamily="2" charset="-122"/>
              <a:cs typeface="Arial" panose="020B0604020202020204" pitchFamily="34" charset="0"/>
            </a:endParaRPr>
          </a:p>
        </p:txBody>
      </p:sp>
      <p:sp>
        <p:nvSpPr>
          <p:cNvPr id="6" name="CasellaDiTesto 5">
            <a:extLst>
              <a:ext uri="{FF2B5EF4-FFF2-40B4-BE49-F238E27FC236}">
                <a16:creationId xmlns:a16="http://schemas.microsoft.com/office/drawing/2014/main" id="{A55357CF-CE86-18F7-83C8-DAC2C91D7245}"/>
              </a:ext>
            </a:extLst>
          </p:cNvPr>
          <p:cNvSpPr txBox="1"/>
          <p:nvPr/>
        </p:nvSpPr>
        <p:spPr>
          <a:xfrm>
            <a:off x="174624" y="868001"/>
            <a:ext cx="9096375" cy="892552"/>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
                <a:srgbClr val="ED7D31"/>
              </a:buClr>
              <a:buSzPct val="12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I incontro </a:t>
            </a:r>
          </a:p>
          <a:p>
            <a:pPr marL="342900" marR="0" lvl="0" indent="-342900" algn="just" defTabSz="457200" rtl="0" eaLnBrk="1" fontAlgn="auto" latinLnBrk="0" hangingPunct="1">
              <a:lnSpc>
                <a:spcPct val="100000"/>
              </a:lnSpc>
              <a:spcBef>
                <a:spcPts val="0"/>
              </a:spcBef>
              <a:spcAft>
                <a:spcPts val="0"/>
              </a:spcAft>
              <a:buClr>
                <a:srgbClr val="92D050"/>
              </a:buClr>
              <a:buSzPct val="100000"/>
              <a:buFont typeface="Wingdings" pitchFamily="2" charset="2"/>
              <a:buChar char="ü"/>
              <a:tabLst/>
              <a:defRPr/>
            </a:pPr>
            <a:r>
              <a:rPr kumimoji="0" lang="it-IT" sz="24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Gioco con dibattito</a:t>
            </a:r>
          </a:p>
        </p:txBody>
      </p:sp>
      <p:sp>
        <p:nvSpPr>
          <p:cNvPr id="8" name="CasellaDiTesto 7">
            <a:extLst>
              <a:ext uri="{FF2B5EF4-FFF2-40B4-BE49-F238E27FC236}">
                <a16:creationId xmlns:a16="http://schemas.microsoft.com/office/drawing/2014/main" id="{4C53847F-7028-F150-A741-408CB8B26B53}"/>
              </a:ext>
            </a:extLst>
          </p:cNvPr>
          <p:cNvSpPr txBox="1"/>
          <p:nvPr/>
        </p:nvSpPr>
        <p:spPr>
          <a:xfrm>
            <a:off x="174624" y="1824797"/>
            <a:ext cx="9185275" cy="2369880"/>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
                <a:srgbClr val="ED7D31"/>
              </a:buClr>
              <a:buSzPct val="12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II Incontro</a:t>
            </a:r>
          </a:p>
          <a:p>
            <a:pPr marL="342900" marR="0" lvl="0" indent="-342900" algn="just" defTabSz="457200" rtl="0" eaLnBrk="1" fontAlgn="auto" latinLnBrk="0" hangingPunct="1">
              <a:lnSpc>
                <a:spcPct val="100000"/>
              </a:lnSpc>
              <a:spcBef>
                <a:spcPts val="0"/>
              </a:spcBef>
              <a:spcAft>
                <a:spcPts val="0"/>
              </a:spcAft>
              <a:buClr>
                <a:srgbClr val="92D050"/>
              </a:buClr>
              <a:buSzPct val="110000"/>
              <a:buFont typeface="Wingdings" pitchFamily="2" charset="2"/>
              <a:buChar char="ü"/>
              <a:tabLst/>
              <a:defRPr/>
            </a:pPr>
            <a:r>
              <a:rPr kumimoji="0" lang="it-IT" sz="2400" b="0" i="0" u="none" strike="noStrike" kern="1200" cap="none" spc="0" normalizeH="0" baseline="0" noProof="0" dirty="0">
                <a:ln>
                  <a:noFill/>
                </a:ln>
                <a:solidFill>
                  <a:prstClr val="black"/>
                </a:solidFill>
                <a:effectLst/>
                <a:uLnTx/>
                <a:uFillTx/>
                <a:latin typeface="Calibri Light" panose="020F0302020204030204"/>
                <a:ea typeface="DengXian" panose="02010600030101010101" pitchFamily="2" charset="-122"/>
                <a:cs typeface="Arial" panose="020B0604020202020204" pitchFamily="34" charset="0"/>
              </a:rPr>
              <a:t>Breve  introduzione partecipata sulle tematiche di genere</a:t>
            </a:r>
          </a:p>
          <a:p>
            <a:pPr marL="342900" marR="0" lvl="0" indent="-342900" algn="just" defTabSz="457200" rtl="0" eaLnBrk="1" fontAlgn="auto" latinLnBrk="0" hangingPunct="1">
              <a:lnSpc>
                <a:spcPct val="100000"/>
              </a:lnSpc>
              <a:spcBef>
                <a:spcPts val="0"/>
              </a:spcBef>
              <a:spcAft>
                <a:spcPts val="0"/>
              </a:spcAft>
              <a:buClr>
                <a:srgbClr val="92D050"/>
              </a:buClr>
              <a:buSzPct val="110000"/>
              <a:buFont typeface="Wingdings" pitchFamily="2" charset="2"/>
              <a:buChar char="ü"/>
              <a:tabLst/>
              <a:defRPr/>
            </a:pPr>
            <a:r>
              <a:rPr kumimoji="0" lang="it-IT" sz="2400" b="0" i="0" u="none" strike="noStrike" kern="1200" cap="none" spc="0" normalizeH="0" baseline="0" noProof="0" dirty="0">
                <a:ln>
                  <a:noFill/>
                </a:ln>
                <a:solidFill>
                  <a:prstClr val="black"/>
                </a:solidFill>
                <a:effectLst/>
                <a:uLnTx/>
                <a:uFillTx/>
                <a:latin typeface="Calibri Light" panose="020F0302020204030204"/>
                <a:ea typeface="DengXian" panose="02010600030101010101" pitchFamily="2" charset="-122"/>
                <a:cs typeface="Arial" panose="020B0604020202020204" pitchFamily="34" charset="0"/>
              </a:rPr>
              <a:t>Descrizione del progetto</a:t>
            </a:r>
          </a:p>
          <a:p>
            <a:pPr marL="342900" marR="0" lvl="0" indent="-342900" algn="l" defTabSz="457200" rtl="0" eaLnBrk="1" fontAlgn="auto" latinLnBrk="0" hangingPunct="1">
              <a:lnSpc>
                <a:spcPct val="100000"/>
              </a:lnSpc>
              <a:spcBef>
                <a:spcPts val="0"/>
              </a:spcBef>
              <a:spcAft>
                <a:spcPts val="0"/>
              </a:spcAft>
              <a:buClr>
                <a:srgbClr val="92D050"/>
              </a:buClr>
              <a:buSzTx/>
              <a:buFont typeface="Wingdings" pitchFamily="2" charset="2"/>
              <a:buChar char="ü"/>
              <a:tabLst/>
              <a:defRPr/>
            </a:pPr>
            <a:r>
              <a:rPr kumimoji="0" lang="it-IT" sz="2400" b="0" i="0" u="none" strike="noStrike" kern="1200" cap="none" spc="0" normalizeH="0" baseline="0" noProof="0" dirty="0">
                <a:ln>
                  <a:noFill/>
                </a:ln>
                <a:solidFill>
                  <a:prstClr val="black"/>
                </a:solidFill>
                <a:effectLst/>
                <a:uLnTx/>
                <a:uFillTx/>
                <a:latin typeface="Calibri Light" panose="020F0302020204030204"/>
                <a:ea typeface="MS Mincho" panose="02020609040205080304" pitchFamily="49" charset="-128"/>
                <a:cs typeface="Arial" panose="020B0604020202020204" pitchFamily="34" charset="0"/>
              </a:rPr>
              <a:t>Presentazione degli strumenti di analisi dati statistici</a:t>
            </a:r>
          </a:p>
          <a:p>
            <a:pPr marL="342900" marR="0" lvl="0" indent="-342900" algn="l" defTabSz="457200" rtl="0" eaLnBrk="1" fontAlgn="auto" latinLnBrk="0" hangingPunct="1">
              <a:lnSpc>
                <a:spcPct val="100000"/>
              </a:lnSpc>
              <a:spcBef>
                <a:spcPts val="0"/>
              </a:spcBef>
              <a:spcAft>
                <a:spcPts val="0"/>
              </a:spcAft>
              <a:buClr>
                <a:srgbClr val="92D050"/>
              </a:buClr>
              <a:buSzTx/>
              <a:buFont typeface="Wingdings" pitchFamily="2" charset="2"/>
              <a:buChar char="ü"/>
              <a:tabLst/>
              <a:defRPr/>
            </a:pPr>
            <a:r>
              <a:rPr kumimoji="0" lang="it-IT" sz="2400" b="0" i="0" u="none" strike="noStrike" kern="1200" cap="none" spc="0" normalizeH="0" baseline="0" noProof="0" dirty="0">
                <a:ln>
                  <a:noFill/>
                </a:ln>
                <a:solidFill>
                  <a:prstClr val="black"/>
                </a:solidFill>
                <a:effectLst/>
                <a:uLnTx/>
                <a:uFillTx/>
                <a:latin typeface="Calibri Light" panose="020F0302020204030204"/>
                <a:ea typeface="MS Mincho" panose="02020609040205080304" pitchFamily="49" charset="-128"/>
                <a:cs typeface="Arial" panose="020B0604020202020204" pitchFamily="34" charset="0"/>
              </a:rPr>
              <a:t>Test del Questionario</a:t>
            </a:r>
          </a:p>
          <a:p>
            <a:pPr marL="342900" marR="0" lvl="0" indent="-342900" algn="l" defTabSz="457200" rtl="0" eaLnBrk="1" fontAlgn="auto" latinLnBrk="0" hangingPunct="1">
              <a:lnSpc>
                <a:spcPct val="100000"/>
              </a:lnSpc>
              <a:spcBef>
                <a:spcPts val="0"/>
              </a:spcBef>
              <a:spcAft>
                <a:spcPts val="0"/>
              </a:spcAft>
              <a:buClr>
                <a:srgbClr val="92D050"/>
              </a:buClr>
              <a:buSzTx/>
              <a:buFont typeface="Wingdings" pitchFamily="2" charset="2"/>
              <a:buChar char="ü"/>
              <a:tabLst/>
              <a:defRPr/>
            </a:pPr>
            <a:r>
              <a:rPr kumimoji="0" lang="it-IT" sz="2400" b="0" i="0" u="none" strike="noStrike" kern="1200" cap="none" spc="0" normalizeH="0" baseline="0" noProof="0" dirty="0">
                <a:ln>
                  <a:noFill/>
                </a:ln>
                <a:solidFill>
                  <a:prstClr val="black"/>
                </a:solidFill>
                <a:effectLst/>
                <a:uLnTx/>
                <a:uFillTx/>
                <a:latin typeface="Calibri Light" panose="020F0302020204030204"/>
                <a:ea typeface="MS Mincho" panose="02020609040205080304" pitchFamily="49" charset="-128"/>
                <a:cs typeface="Arial" panose="020B0604020202020204" pitchFamily="34" charset="0"/>
              </a:rPr>
              <a:t>Divisione in gruppi di lavoro e preparazione «To do list»</a:t>
            </a:r>
          </a:p>
        </p:txBody>
      </p:sp>
      <p:sp>
        <p:nvSpPr>
          <p:cNvPr id="10" name="CasellaDiTesto 9">
            <a:extLst>
              <a:ext uri="{FF2B5EF4-FFF2-40B4-BE49-F238E27FC236}">
                <a16:creationId xmlns:a16="http://schemas.microsoft.com/office/drawing/2014/main" id="{E8749548-AD07-0BC5-2321-EBAD2778C3BF}"/>
              </a:ext>
            </a:extLst>
          </p:cNvPr>
          <p:cNvSpPr txBox="1"/>
          <p:nvPr/>
        </p:nvSpPr>
        <p:spPr>
          <a:xfrm>
            <a:off x="136052" y="4213954"/>
            <a:ext cx="12192000" cy="1631216"/>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
                <a:srgbClr val="ED7D31"/>
              </a:buClr>
              <a:buSzPct val="120000"/>
              <a:buFont typeface="Arial" panose="020B0604020202020204" pitchFamily="34" charset="0"/>
              <a:buChar char="•"/>
              <a:tabLst/>
              <a:defRPr/>
            </a:pPr>
            <a:r>
              <a:rPr kumimoji="0" lang="it-IT" sz="28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III Incontro</a:t>
            </a:r>
          </a:p>
          <a:p>
            <a:pPr marL="342900" marR="0" lvl="0" indent="-342900" algn="just" defTabSz="457200" rtl="0" eaLnBrk="1" fontAlgn="auto" latinLnBrk="0" hangingPunct="1">
              <a:lnSpc>
                <a:spcPct val="100000"/>
              </a:lnSpc>
              <a:spcBef>
                <a:spcPts val="0"/>
              </a:spcBef>
              <a:spcAft>
                <a:spcPts val="0"/>
              </a:spcAft>
              <a:buClr>
                <a:srgbClr val="92D050"/>
              </a:buClr>
              <a:buSzPct val="100000"/>
              <a:buFont typeface="Wingdings" pitchFamily="2" charset="2"/>
              <a:buChar char="ü"/>
              <a:tabLst/>
              <a:defRPr/>
            </a:pPr>
            <a:r>
              <a:rPr kumimoji="0" lang="it-IT" sz="24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Analisi dei dati statistici raccolti</a:t>
            </a:r>
          </a:p>
          <a:p>
            <a:pPr marL="342900" indent="-342900" algn="just">
              <a:buClr>
                <a:srgbClr val="92D050"/>
              </a:buClr>
              <a:buSzPct val="100000"/>
              <a:buFont typeface="Wingdings" pitchFamily="2" charset="2"/>
              <a:buChar char="ü"/>
              <a:defRPr/>
            </a:pPr>
            <a:r>
              <a:rPr kumimoji="0" lang="it-IT" sz="24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rPr>
              <a:t>Introduzione </a:t>
            </a:r>
            <a:r>
              <a:rPr lang="it-IT" sz="2400" noProof="0" dirty="0" err="1">
                <a:solidFill>
                  <a:srgbClr val="000000"/>
                </a:solidFill>
                <a:latin typeface="+mj-lt"/>
                <a:ea typeface="Times New Roman" panose="02020603050405020304" pitchFamily="18" charset="0"/>
                <a:cs typeface="Arial" panose="020B0604020202020204" pitchFamily="34" charset="0"/>
              </a:rPr>
              <a:t>all’el</a:t>
            </a:r>
            <a:r>
              <a:rPr lang="it-IT" sz="2400" dirty="0" err="1">
                <a:solidFill>
                  <a:srgbClr val="000000"/>
                </a:solidFill>
                <a:latin typeface="+mj-lt"/>
                <a:ea typeface="Times New Roman" panose="02020603050405020304" pitchFamily="18" charset="0"/>
                <a:cs typeface="Arial" panose="020B0604020202020204" pitchFamily="34" charset="0"/>
              </a:rPr>
              <a:t>aborazione</a:t>
            </a:r>
            <a:r>
              <a:rPr lang="it-IT" sz="2400" dirty="0">
                <a:solidFill>
                  <a:srgbClr val="000000"/>
                </a:solidFill>
                <a:latin typeface="+mj-lt"/>
                <a:ea typeface="Times New Roman" panose="02020603050405020304" pitchFamily="18" charset="0"/>
                <a:cs typeface="Arial" panose="020B0604020202020204" pitchFamily="34" charset="0"/>
              </a:rPr>
              <a:t> risultati questionario  con </a:t>
            </a:r>
            <a:r>
              <a:rPr lang="it-IT" sz="2400" dirty="0" err="1">
                <a:solidFill>
                  <a:srgbClr val="000000"/>
                </a:solidFill>
                <a:latin typeface="+mj-lt"/>
                <a:ea typeface="Times New Roman" panose="02020603050405020304" pitchFamily="18" charset="0"/>
                <a:cs typeface="Arial" panose="020B0604020202020204" pitchFamily="34" charset="0"/>
              </a:rPr>
              <a:t>excel</a:t>
            </a:r>
            <a:endParaRPr lang="it-IT" sz="2400" dirty="0">
              <a:latin typeface="+mj-lt"/>
            </a:endParaRPr>
          </a:p>
          <a:p>
            <a:pPr marL="342900" marR="0" lvl="0" indent="-342900" algn="just" defTabSz="457200" rtl="0" eaLnBrk="1" fontAlgn="auto" latinLnBrk="0" hangingPunct="1">
              <a:lnSpc>
                <a:spcPct val="100000"/>
              </a:lnSpc>
              <a:spcBef>
                <a:spcPts val="0"/>
              </a:spcBef>
              <a:spcAft>
                <a:spcPts val="0"/>
              </a:spcAft>
              <a:buClr>
                <a:srgbClr val="92D050"/>
              </a:buClr>
              <a:buSzPct val="100000"/>
              <a:buFont typeface="Wingdings" pitchFamily="2" charset="2"/>
              <a:buChar char="ü"/>
              <a:tabLst/>
              <a:defRPr/>
            </a:pPr>
            <a:endParaRPr kumimoji="0" lang="it-IT" sz="2400" b="0" i="0" u="none" strike="noStrike" kern="1200" cap="none" spc="0" normalizeH="0" baseline="0" noProof="0" dirty="0">
              <a:ln>
                <a:noFill/>
              </a:ln>
              <a:solidFill>
                <a:srgbClr val="000000"/>
              </a:solidFill>
              <a:effectLst/>
              <a:uLnTx/>
              <a:uFillTx/>
              <a:latin typeface="Calibri Light" panose="020F0302020204030204"/>
              <a:ea typeface="Times New Roman" panose="02020603050405020304" pitchFamily="18" charset="0"/>
              <a:cs typeface="Arial" panose="020B0604020202020204" pitchFamily="34" charset="0"/>
            </a:endParaRPr>
          </a:p>
        </p:txBody>
      </p:sp>
      <p:cxnSp>
        <p:nvCxnSpPr>
          <p:cNvPr id="11" name="Connettore 1 10">
            <a:extLst>
              <a:ext uri="{FF2B5EF4-FFF2-40B4-BE49-F238E27FC236}">
                <a16:creationId xmlns:a16="http://schemas.microsoft.com/office/drawing/2014/main" id="{9E8A2338-FA98-C38D-EF8B-6C94A1A846E2}"/>
              </a:ext>
            </a:extLst>
          </p:cNvPr>
          <p:cNvCxnSpPr/>
          <p:nvPr/>
        </p:nvCxnSpPr>
        <p:spPr>
          <a:xfrm>
            <a:off x="727564" y="759935"/>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1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6;p40">
            <a:extLst>
              <a:ext uri="{FF2B5EF4-FFF2-40B4-BE49-F238E27FC236}">
                <a16:creationId xmlns:a16="http://schemas.microsoft.com/office/drawing/2014/main" id="{08F07693-074E-CA4A-BBD0-0DD9583D496B}"/>
              </a:ext>
            </a:extLst>
          </p:cNvPr>
          <p:cNvSpPr txBox="1"/>
          <p:nvPr/>
        </p:nvSpPr>
        <p:spPr>
          <a:xfrm>
            <a:off x="5789312" y="3303659"/>
            <a:ext cx="2286914" cy="43553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Franklin Gothic"/>
                <a:ea typeface="Franklin Gothic"/>
                <a:cs typeface="Franklin Gothic"/>
                <a:sym typeface="Franklin Gothic"/>
              </a:rPr>
              <a:t>PAGE VIEWS</a:t>
            </a:r>
            <a:endParaRPr sz="1400" b="0" i="0" u="none" strike="noStrike" cap="none">
              <a:solidFill>
                <a:srgbClr val="000000"/>
              </a:solidFill>
              <a:latin typeface="Arial"/>
              <a:ea typeface="Arial"/>
              <a:cs typeface="Arial"/>
              <a:sym typeface="Arial"/>
            </a:endParaRPr>
          </a:p>
        </p:txBody>
      </p:sp>
      <p:grpSp>
        <p:nvGrpSpPr>
          <p:cNvPr id="47" name="Gruppo 46">
            <a:extLst>
              <a:ext uri="{FF2B5EF4-FFF2-40B4-BE49-F238E27FC236}">
                <a16:creationId xmlns:a16="http://schemas.microsoft.com/office/drawing/2014/main" id="{10BC1B42-C918-6607-AE91-AAD5BC29CD0E}"/>
              </a:ext>
            </a:extLst>
          </p:cNvPr>
          <p:cNvGrpSpPr/>
          <p:nvPr/>
        </p:nvGrpSpPr>
        <p:grpSpPr>
          <a:xfrm>
            <a:off x="520125" y="658687"/>
            <a:ext cx="3523124" cy="4259884"/>
            <a:chOff x="129293" y="2609691"/>
            <a:chExt cx="3523124" cy="4259884"/>
          </a:xfrm>
        </p:grpSpPr>
        <p:grpSp>
          <p:nvGrpSpPr>
            <p:cNvPr id="7" name="Google Shape;348;p40">
              <a:extLst>
                <a:ext uri="{FF2B5EF4-FFF2-40B4-BE49-F238E27FC236}">
                  <a16:creationId xmlns:a16="http://schemas.microsoft.com/office/drawing/2014/main" id="{4184186A-0541-0A4C-AD05-5BAE3635D351}"/>
                </a:ext>
              </a:extLst>
            </p:cNvPr>
            <p:cNvGrpSpPr/>
            <p:nvPr/>
          </p:nvGrpSpPr>
          <p:grpSpPr>
            <a:xfrm>
              <a:off x="129293" y="2609691"/>
              <a:ext cx="3523124" cy="2217900"/>
              <a:chOff x="8822015" y="1095089"/>
              <a:chExt cx="2775900" cy="2217901"/>
            </a:xfrm>
          </p:grpSpPr>
          <p:sp>
            <p:nvSpPr>
              <p:cNvPr id="8" name="Google Shape;349;p40">
                <a:extLst>
                  <a:ext uri="{FF2B5EF4-FFF2-40B4-BE49-F238E27FC236}">
                    <a16:creationId xmlns:a16="http://schemas.microsoft.com/office/drawing/2014/main" id="{7442DC54-D581-044D-A381-D162D02485A6}"/>
                  </a:ext>
                </a:extLst>
              </p:cNvPr>
              <p:cNvSpPr/>
              <p:nvPr/>
            </p:nvSpPr>
            <p:spPr>
              <a:xfrm>
                <a:off x="8822015" y="1095089"/>
                <a:ext cx="2775818" cy="22179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Light"/>
                  <a:ea typeface="Lato Light"/>
                  <a:cs typeface="Lato Light"/>
                  <a:sym typeface="Lato Light"/>
                </a:endParaRPr>
              </a:p>
            </p:txBody>
          </p:sp>
          <p:sp>
            <p:nvSpPr>
              <p:cNvPr id="9" name="Google Shape;350;p40">
                <a:extLst>
                  <a:ext uri="{FF2B5EF4-FFF2-40B4-BE49-F238E27FC236}">
                    <a16:creationId xmlns:a16="http://schemas.microsoft.com/office/drawing/2014/main" id="{F1707CF9-C197-754B-897C-A7CA81A2DD32}"/>
                  </a:ext>
                </a:extLst>
              </p:cNvPr>
              <p:cNvSpPr txBox="1"/>
              <p:nvPr/>
            </p:nvSpPr>
            <p:spPr>
              <a:xfrm>
                <a:off x="9222474" y="1188500"/>
                <a:ext cx="19749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1800" b="1" i="0" u="none" strike="noStrike" cap="none" dirty="0">
                    <a:solidFill>
                      <a:schemeClr val="bg1"/>
                    </a:solidFill>
                    <a:latin typeface="Arial"/>
                    <a:ea typeface="Arial"/>
                    <a:cs typeface="Arial"/>
                    <a:sym typeface="Arial"/>
                  </a:rPr>
                  <a:t>SCHOOLS</a:t>
                </a:r>
                <a:endParaRPr sz="1800" b="1" i="0" u="none" strike="noStrike" cap="none" dirty="0">
                  <a:solidFill>
                    <a:schemeClr val="bg1"/>
                  </a:solidFill>
                  <a:latin typeface="Arial"/>
                  <a:ea typeface="Arial"/>
                  <a:cs typeface="Arial"/>
                  <a:sym typeface="Arial"/>
                </a:endParaRPr>
              </a:p>
            </p:txBody>
          </p:sp>
          <p:sp>
            <p:nvSpPr>
              <p:cNvPr id="11" name="Google Shape;352;p40">
                <a:extLst>
                  <a:ext uri="{FF2B5EF4-FFF2-40B4-BE49-F238E27FC236}">
                    <a16:creationId xmlns:a16="http://schemas.microsoft.com/office/drawing/2014/main" id="{B0735B62-BE3E-C144-A7EC-AC0639528EC2}"/>
                  </a:ext>
                </a:extLst>
              </p:cNvPr>
              <p:cNvSpPr txBox="1"/>
              <p:nvPr/>
            </p:nvSpPr>
            <p:spPr>
              <a:xfrm>
                <a:off x="8822015" y="2786240"/>
                <a:ext cx="27759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it-IT" sz="3000" b="1" dirty="0">
                    <a:solidFill>
                      <a:schemeClr val="bg1"/>
                    </a:solidFill>
                  </a:rPr>
                  <a:t>6</a:t>
                </a:r>
                <a:endParaRPr sz="3000" b="1" i="0" u="none" strike="noStrike" cap="none" dirty="0">
                  <a:solidFill>
                    <a:schemeClr val="bg1"/>
                  </a:solidFill>
                </a:endParaRPr>
              </a:p>
            </p:txBody>
          </p:sp>
        </p:grpSp>
        <p:grpSp>
          <p:nvGrpSpPr>
            <p:cNvPr id="21" name="Gruppo 20">
              <a:extLst>
                <a:ext uri="{FF2B5EF4-FFF2-40B4-BE49-F238E27FC236}">
                  <a16:creationId xmlns:a16="http://schemas.microsoft.com/office/drawing/2014/main" id="{5DE9A2C8-50E3-6B44-A44F-3F1C2450F1D1}"/>
                </a:ext>
              </a:extLst>
            </p:cNvPr>
            <p:cNvGrpSpPr/>
            <p:nvPr/>
          </p:nvGrpSpPr>
          <p:grpSpPr>
            <a:xfrm>
              <a:off x="129293" y="4830897"/>
              <a:ext cx="1807708" cy="2038678"/>
              <a:chOff x="5789186" y="849467"/>
              <a:chExt cx="1767226" cy="2217900"/>
            </a:xfrm>
          </p:grpSpPr>
          <p:sp>
            <p:nvSpPr>
              <p:cNvPr id="5" name="Google Shape;345;p40">
                <a:extLst>
                  <a:ext uri="{FF2B5EF4-FFF2-40B4-BE49-F238E27FC236}">
                    <a16:creationId xmlns:a16="http://schemas.microsoft.com/office/drawing/2014/main" id="{0ECCE87F-02EF-8741-9711-945835956D11}"/>
                  </a:ext>
                </a:extLst>
              </p:cNvPr>
              <p:cNvSpPr/>
              <p:nvPr/>
            </p:nvSpPr>
            <p:spPr>
              <a:xfrm>
                <a:off x="5789186" y="849467"/>
                <a:ext cx="1705800" cy="2217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1400" b="0" i="0" u="none" strike="noStrike" cap="none">
                  <a:solidFill>
                    <a:schemeClr val="lt1"/>
                  </a:solidFill>
                  <a:latin typeface="Lato Light"/>
                  <a:ea typeface="Lato Light"/>
                  <a:cs typeface="Lato Light"/>
                  <a:sym typeface="Lato Light"/>
                </a:endParaRPr>
              </a:p>
            </p:txBody>
          </p:sp>
          <p:pic>
            <p:nvPicPr>
              <p:cNvPr id="18" name="Google Shape;359;p40">
                <a:extLst>
                  <a:ext uri="{FF2B5EF4-FFF2-40B4-BE49-F238E27FC236}">
                    <a16:creationId xmlns:a16="http://schemas.microsoft.com/office/drawing/2014/main" id="{AEE67773-4B2E-1446-91AF-89AFF8E7524E}"/>
                  </a:ext>
                </a:extLst>
              </p:cNvPr>
              <p:cNvPicPr preferRelativeResize="0"/>
              <p:nvPr/>
            </p:nvPicPr>
            <p:blipFill rotWithShape="1">
              <a:blip r:embed="rId3">
                <a:alphaModFix/>
              </a:blip>
              <a:srcRect/>
              <a:stretch/>
            </p:blipFill>
            <p:spPr>
              <a:xfrm>
                <a:off x="6455309" y="1605305"/>
                <a:ext cx="373550" cy="706231"/>
              </a:xfrm>
              <a:prstGeom prst="rect">
                <a:avLst/>
              </a:prstGeom>
              <a:noFill/>
              <a:ln>
                <a:noFill/>
              </a:ln>
            </p:spPr>
          </p:pic>
          <p:sp>
            <p:nvSpPr>
              <p:cNvPr id="19" name="Google Shape;361;p40">
                <a:extLst>
                  <a:ext uri="{FF2B5EF4-FFF2-40B4-BE49-F238E27FC236}">
                    <a16:creationId xmlns:a16="http://schemas.microsoft.com/office/drawing/2014/main" id="{2621C0F6-8A5E-0B41-8B10-CD82CB1E9558}"/>
                  </a:ext>
                </a:extLst>
              </p:cNvPr>
              <p:cNvSpPr txBox="1"/>
              <p:nvPr/>
            </p:nvSpPr>
            <p:spPr>
              <a:xfrm>
                <a:off x="5850612" y="2532652"/>
                <a:ext cx="17058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it-IT" sz="3000" b="1" dirty="0">
                    <a:solidFill>
                      <a:schemeClr val="bg1"/>
                    </a:solidFill>
                  </a:rPr>
                  <a:t>~120</a:t>
                </a:r>
                <a:endParaRPr sz="3000" b="1" i="0" u="none" strike="noStrike" cap="none" dirty="0">
                  <a:solidFill>
                    <a:schemeClr val="bg1"/>
                  </a:solidFill>
                </a:endParaRPr>
              </a:p>
            </p:txBody>
          </p:sp>
          <p:sp>
            <p:nvSpPr>
              <p:cNvPr id="20" name="Google Shape;356;p40">
                <a:extLst>
                  <a:ext uri="{FF2B5EF4-FFF2-40B4-BE49-F238E27FC236}">
                    <a16:creationId xmlns:a16="http://schemas.microsoft.com/office/drawing/2014/main" id="{FE8D3F23-8958-AC47-A2DD-436441E15B70}"/>
                  </a:ext>
                </a:extLst>
              </p:cNvPr>
              <p:cNvSpPr txBox="1"/>
              <p:nvPr/>
            </p:nvSpPr>
            <p:spPr>
              <a:xfrm>
                <a:off x="5944616" y="959799"/>
                <a:ext cx="1472549" cy="46848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a:solidFill>
                      <a:schemeClr val="lt1"/>
                    </a:solidFill>
                    <a:latin typeface="Franklin Gothic"/>
                    <a:ea typeface="Franklin Gothic"/>
                    <a:cs typeface="Franklin Gothic"/>
                    <a:sym typeface="Franklin Gothic"/>
                  </a:rPr>
                  <a:t>STUDENTS</a:t>
                </a:r>
                <a:endParaRPr sz="2000" b="1" i="0" u="none" strike="noStrike" cap="none">
                  <a:solidFill>
                    <a:schemeClr val="lt1"/>
                  </a:solidFill>
                  <a:latin typeface="Franklin Gothic"/>
                  <a:ea typeface="Franklin Gothic"/>
                  <a:cs typeface="Franklin Gothic"/>
                  <a:sym typeface="Franklin Gothic"/>
                </a:endParaRPr>
              </a:p>
            </p:txBody>
          </p:sp>
        </p:grpSp>
        <p:pic>
          <p:nvPicPr>
            <p:cNvPr id="1028" name="Picture 4" descr="Scuola icona creativi. Elemento di semplice illustrazione. Il concetto di  scuola di design di simbolo dalla scuola raccolta. Possono essere  utilizzati per la telefonia mobile e web design, applicazioni, s Immagine e">
              <a:extLst>
                <a:ext uri="{FF2B5EF4-FFF2-40B4-BE49-F238E27FC236}">
                  <a16:creationId xmlns:a16="http://schemas.microsoft.com/office/drawing/2014/main" id="{9ED44D99-CD0D-3941-BC25-7FA24CD824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 b="38273"/>
            <a:stretch/>
          </p:blipFill>
          <p:spPr bwMode="auto">
            <a:xfrm>
              <a:off x="931744" y="3054061"/>
              <a:ext cx="1901623" cy="127861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o 21">
              <a:extLst>
                <a:ext uri="{FF2B5EF4-FFF2-40B4-BE49-F238E27FC236}">
                  <a16:creationId xmlns:a16="http://schemas.microsoft.com/office/drawing/2014/main" id="{593A6CB8-1B76-834C-89FB-749C0F716339}"/>
                </a:ext>
              </a:extLst>
            </p:cNvPr>
            <p:cNvGrpSpPr/>
            <p:nvPr/>
          </p:nvGrpSpPr>
          <p:grpSpPr>
            <a:xfrm>
              <a:off x="1941113" y="4827591"/>
              <a:ext cx="1704840" cy="2038678"/>
              <a:chOff x="8888659" y="1987693"/>
              <a:chExt cx="1727085" cy="2217900"/>
            </a:xfrm>
          </p:grpSpPr>
          <p:grpSp>
            <p:nvGrpSpPr>
              <p:cNvPr id="13" name="Google Shape;354;p40">
                <a:extLst>
                  <a:ext uri="{FF2B5EF4-FFF2-40B4-BE49-F238E27FC236}">
                    <a16:creationId xmlns:a16="http://schemas.microsoft.com/office/drawing/2014/main" id="{0497798A-3570-E142-99E0-AACB2107CF35}"/>
                  </a:ext>
                </a:extLst>
              </p:cNvPr>
              <p:cNvGrpSpPr/>
              <p:nvPr/>
            </p:nvGrpSpPr>
            <p:grpSpPr>
              <a:xfrm>
                <a:off x="8888659" y="1987693"/>
                <a:ext cx="1727085" cy="2217900"/>
                <a:chOff x="7003345" y="1095089"/>
                <a:chExt cx="1727085" cy="2217900"/>
              </a:xfrm>
            </p:grpSpPr>
            <p:sp>
              <p:nvSpPr>
                <p:cNvPr id="14" name="Google Shape;355;p40">
                  <a:extLst>
                    <a:ext uri="{FF2B5EF4-FFF2-40B4-BE49-F238E27FC236}">
                      <a16:creationId xmlns:a16="http://schemas.microsoft.com/office/drawing/2014/main" id="{47BA59CB-606E-5144-8D6E-69905E94D80F}"/>
                    </a:ext>
                  </a:extLst>
                </p:cNvPr>
                <p:cNvSpPr/>
                <p:nvPr/>
              </p:nvSpPr>
              <p:spPr>
                <a:xfrm>
                  <a:off x="7003345" y="1095089"/>
                  <a:ext cx="1705800" cy="2217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Light"/>
                    <a:ea typeface="Lato Light"/>
                    <a:cs typeface="Lato Light"/>
                    <a:sym typeface="Lato Light"/>
                  </a:endParaRPr>
                </a:p>
              </p:txBody>
            </p:sp>
            <p:sp>
              <p:nvSpPr>
                <p:cNvPr id="15" name="Google Shape;356;p40">
                  <a:extLst>
                    <a:ext uri="{FF2B5EF4-FFF2-40B4-BE49-F238E27FC236}">
                      <a16:creationId xmlns:a16="http://schemas.microsoft.com/office/drawing/2014/main" id="{62279381-AF80-CE43-A6CC-829149F1F13D}"/>
                    </a:ext>
                  </a:extLst>
                </p:cNvPr>
                <p:cNvSpPr txBox="1"/>
                <p:nvPr/>
              </p:nvSpPr>
              <p:spPr>
                <a:xfrm>
                  <a:off x="7254220" y="1188500"/>
                  <a:ext cx="11985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dirty="0">
                      <a:solidFill>
                        <a:schemeClr val="lt1"/>
                      </a:solidFill>
                      <a:latin typeface="Franklin Gothic"/>
                      <a:ea typeface="Franklin Gothic"/>
                      <a:cs typeface="Franklin Gothic"/>
                      <a:sym typeface="Franklin Gothic"/>
                    </a:rPr>
                    <a:t>SURVEYS</a:t>
                  </a:r>
                  <a:endParaRPr sz="2000" b="1" i="0" u="none" strike="noStrike" cap="none" dirty="0">
                    <a:solidFill>
                      <a:schemeClr val="lt1"/>
                    </a:solidFill>
                    <a:latin typeface="Franklin Gothic"/>
                    <a:ea typeface="Franklin Gothic"/>
                    <a:cs typeface="Franklin Gothic"/>
                    <a:sym typeface="Franklin Gothic"/>
                  </a:endParaRPr>
                </a:p>
              </p:txBody>
            </p:sp>
            <p:sp>
              <p:nvSpPr>
                <p:cNvPr id="16" name="Google Shape;357;p40">
                  <a:extLst>
                    <a:ext uri="{FF2B5EF4-FFF2-40B4-BE49-F238E27FC236}">
                      <a16:creationId xmlns:a16="http://schemas.microsoft.com/office/drawing/2014/main" id="{AF731CB1-C7A5-4341-A3D7-DF4278FB8661}"/>
                    </a:ext>
                  </a:extLst>
                </p:cNvPr>
                <p:cNvSpPr txBox="1"/>
                <p:nvPr/>
              </p:nvSpPr>
              <p:spPr>
                <a:xfrm>
                  <a:off x="7024630" y="2769993"/>
                  <a:ext cx="17058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it-IT" sz="3000" b="1" dirty="0">
                      <a:solidFill>
                        <a:schemeClr val="bg1"/>
                      </a:solidFill>
                    </a:rPr>
                    <a:t>~6000</a:t>
                  </a:r>
                  <a:endParaRPr sz="3000" b="1" i="0" u="none" strike="noStrike" cap="none" dirty="0">
                    <a:solidFill>
                      <a:schemeClr val="bg1"/>
                    </a:solidFill>
                  </a:endParaRPr>
                </a:p>
              </p:txBody>
            </p:sp>
          </p:grpSp>
          <p:pic>
            <p:nvPicPr>
              <p:cNvPr id="1030" name="Picture 6" descr="Feedback Testimonial Icon Logo Design Element">
                <a:extLst>
                  <a:ext uri="{FF2B5EF4-FFF2-40B4-BE49-F238E27FC236}">
                    <a16:creationId xmlns:a16="http://schemas.microsoft.com/office/drawing/2014/main" id="{95CD6AB3-185E-5642-BDEF-E5D02AC0C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61" t="5200" r="13295" b="11786"/>
              <a:stretch/>
            </p:blipFill>
            <p:spPr bwMode="auto">
              <a:xfrm>
                <a:off x="9326631" y="2490176"/>
                <a:ext cx="891340" cy="109089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Segnaposto numero diapositiva 2">
            <a:extLst>
              <a:ext uri="{FF2B5EF4-FFF2-40B4-BE49-F238E27FC236}">
                <a16:creationId xmlns:a16="http://schemas.microsoft.com/office/drawing/2014/main" id="{0E77AF2A-02D4-9948-A74B-0DC8CBDBE390}"/>
              </a:ext>
            </a:extLst>
          </p:cNvPr>
          <p:cNvSpPr>
            <a:spLocks noGrp="1"/>
          </p:cNvSpPr>
          <p:nvPr>
            <p:ph type="sldNum" sz="quarter" idx="12"/>
          </p:nvPr>
        </p:nvSpPr>
        <p:spPr/>
        <p:txBody>
          <a:bodyPr/>
          <a:lstStyle/>
          <a:p>
            <a:fld id="{FCD71DB2-BE35-4040-A8B7-6DEB347B7613}" type="slidenum">
              <a:rPr lang="it-IT" smtClean="0"/>
              <a:t>8</a:t>
            </a:fld>
            <a:endParaRPr lang="it-IT"/>
          </a:p>
        </p:txBody>
      </p:sp>
      <p:graphicFrame>
        <p:nvGraphicFramePr>
          <p:cNvPr id="26" name="Diagramma 25">
            <a:extLst>
              <a:ext uri="{FF2B5EF4-FFF2-40B4-BE49-F238E27FC236}">
                <a16:creationId xmlns:a16="http://schemas.microsoft.com/office/drawing/2014/main" id="{4C970B96-78D7-CA43-AEED-289223BCC489}"/>
              </a:ext>
            </a:extLst>
          </p:cNvPr>
          <p:cNvGraphicFramePr/>
          <p:nvPr>
            <p:extLst>
              <p:ext uri="{D42A27DB-BD31-4B8C-83A1-F6EECF244321}">
                <p14:modId xmlns:p14="http://schemas.microsoft.com/office/powerpoint/2010/main" val="186614702"/>
              </p:ext>
            </p:extLst>
          </p:nvPr>
        </p:nvGraphicFramePr>
        <p:xfrm>
          <a:off x="5199759" y="-346133"/>
          <a:ext cx="5627677" cy="57428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8" name="Tabella 48">
            <a:extLst>
              <a:ext uri="{FF2B5EF4-FFF2-40B4-BE49-F238E27FC236}">
                <a16:creationId xmlns:a16="http://schemas.microsoft.com/office/drawing/2014/main" id="{EEA957E8-C1EE-1EE6-7B6A-BF9019629113}"/>
              </a:ext>
            </a:extLst>
          </p:cNvPr>
          <p:cNvGraphicFramePr>
            <a:graphicFrameLocks noGrp="1"/>
          </p:cNvGraphicFramePr>
          <p:nvPr>
            <p:extLst>
              <p:ext uri="{D42A27DB-BD31-4B8C-83A1-F6EECF244321}">
                <p14:modId xmlns:p14="http://schemas.microsoft.com/office/powerpoint/2010/main" val="1877198393"/>
              </p:ext>
            </p:extLst>
          </p:nvPr>
        </p:nvGraphicFramePr>
        <p:xfrm>
          <a:off x="520125" y="52647"/>
          <a:ext cx="3523124" cy="701040"/>
        </p:xfrm>
        <a:graphic>
          <a:graphicData uri="http://schemas.openxmlformats.org/drawingml/2006/table">
            <a:tbl>
              <a:tblPr firstRow="1" bandRow="1">
                <a:tableStyleId>{5C22544A-7EE6-4342-B048-85BDC9FD1C3A}</a:tableStyleId>
              </a:tblPr>
              <a:tblGrid>
                <a:gridCol w="3523124">
                  <a:extLst>
                    <a:ext uri="{9D8B030D-6E8A-4147-A177-3AD203B41FA5}">
                      <a16:colId xmlns:a16="http://schemas.microsoft.com/office/drawing/2014/main" val="1162092699"/>
                    </a:ext>
                  </a:extLst>
                </a:gridCol>
              </a:tblGrid>
              <a:tr h="653399">
                <a:tc>
                  <a:txBody>
                    <a:bodyPr/>
                    <a:lstStyle/>
                    <a:p>
                      <a:pPr algn="ctr"/>
                      <a:r>
                        <a:rPr lang="en-GB" sz="4000" b="0" noProof="0" dirty="0" err="1">
                          <a:latin typeface="+mj-lt"/>
                        </a:rPr>
                        <a:t>Partecipanti</a:t>
                      </a:r>
                      <a:endParaRPr lang="it-IT" sz="4000" b="0" dirty="0">
                        <a:latin typeface="+mj-lt"/>
                      </a:endParaRPr>
                    </a:p>
                  </a:txBody>
                  <a:tcPr/>
                </a:tc>
                <a:extLst>
                  <a:ext uri="{0D108BD9-81ED-4DB2-BD59-A6C34878D82A}">
                    <a16:rowId xmlns:a16="http://schemas.microsoft.com/office/drawing/2014/main" val="1789812289"/>
                  </a:ext>
                </a:extLst>
              </a:tr>
            </a:tbl>
          </a:graphicData>
        </a:graphic>
      </p:graphicFrame>
      <p:graphicFrame>
        <p:nvGraphicFramePr>
          <p:cNvPr id="51" name="Tabella 48">
            <a:extLst>
              <a:ext uri="{FF2B5EF4-FFF2-40B4-BE49-F238E27FC236}">
                <a16:creationId xmlns:a16="http://schemas.microsoft.com/office/drawing/2014/main" id="{3BC8DC3D-B631-8F89-AEFC-E5E3F1F3C7E1}"/>
              </a:ext>
            </a:extLst>
          </p:cNvPr>
          <p:cNvGraphicFramePr>
            <a:graphicFrameLocks noGrp="1"/>
          </p:cNvGraphicFramePr>
          <p:nvPr>
            <p:extLst>
              <p:ext uri="{D42A27DB-BD31-4B8C-83A1-F6EECF244321}">
                <p14:modId xmlns:p14="http://schemas.microsoft.com/office/powerpoint/2010/main" val="2716126912"/>
              </p:ext>
            </p:extLst>
          </p:nvPr>
        </p:nvGraphicFramePr>
        <p:xfrm>
          <a:off x="5067512" y="25056"/>
          <a:ext cx="5940091" cy="701040"/>
        </p:xfrm>
        <a:graphic>
          <a:graphicData uri="http://schemas.openxmlformats.org/drawingml/2006/table">
            <a:tbl>
              <a:tblPr firstRow="1" bandRow="1">
                <a:tableStyleId>{5C22544A-7EE6-4342-B048-85BDC9FD1C3A}</a:tableStyleId>
              </a:tblPr>
              <a:tblGrid>
                <a:gridCol w="5940091">
                  <a:extLst>
                    <a:ext uri="{9D8B030D-6E8A-4147-A177-3AD203B41FA5}">
                      <a16:colId xmlns:a16="http://schemas.microsoft.com/office/drawing/2014/main" val="1162092699"/>
                    </a:ext>
                  </a:extLst>
                </a:gridCol>
              </a:tblGrid>
              <a:tr h="653399">
                <a:tc>
                  <a:txBody>
                    <a:bodyPr/>
                    <a:lstStyle/>
                    <a:p>
                      <a:pPr algn="ctr"/>
                      <a:r>
                        <a:rPr lang="en-GB" sz="4000" b="0" noProof="0" dirty="0">
                          <a:latin typeface="+mj-lt"/>
                        </a:rPr>
                        <a:t>Report</a:t>
                      </a:r>
                      <a:endParaRPr lang="it-IT" sz="4000" b="0" dirty="0">
                        <a:latin typeface="+mj-lt"/>
                      </a:endParaRPr>
                    </a:p>
                  </a:txBody>
                  <a:tcPr/>
                </a:tc>
                <a:extLst>
                  <a:ext uri="{0D108BD9-81ED-4DB2-BD59-A6C34878D82A}">
                    <a16:rowId xmlns:a16="http://schemas.microsoft.com/office/drawing/2014/main" val="1789812289"/>
                  </a:ext>
                </a:extLst>
              </a:tr>
            </a:tbl>
          </a:graphicData>
        </a:graphic>
      </p:graphicFrame>
      <p:sp>
        <p:nvSpPr>
          <p:cNvPr id="52" name="Rettangolo 51">
            <a:extLst>
              <a:ext uri="{FF2B5EF4-FFF2-40B4-BE49-F238E27FC236}">
                <a16:creationId xmlns:a16="http://schemas.microsoft.com/office/drawing/2014/main" id="{6F320F27-03D7-CDE6-CCA6-C7C20C0D6ADF}"/>
              </a:ext>
            </a:extLst>
          </p:cNvPr>
          <p:cNvSpPr/>
          <p:nvPr/>
        </p:nvSpPr>
        <p:spPr>
          <a:xfrm>
            <a:off x="5084624" y="669588"/>
            <a:ext cx="5905869" cy="388105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3" name="Tabella 48">
            <a:extLst>
              <a:ext uri="{FF2B5EF4-FFF2-40B4-BE49-F238E27FC236}">
                <a16:creationId xmlns:a16="http://schemas.microsoft.com/office/drawing/2014/main" id="{E1C4B15E-7F59-86F2-0FD1-7BB598D9AB83}"/>
              </a:ext>
            </a:extLst>
          </p:cNvPr>
          <p:cNvGraphicFramePr>
            <a:graphicFrameLocks noGrp="1"/>
          </p:cNvGraphicFramePr>
          <p:nvPr>
            <p:extLst>
              <p:ext uri="{D42A27DB-BD31-4B8C-83A1-F6EECF244321}">
                <p14:modId xmlns:p14="http://schemas.microsoft.com/office/powerpoint/2010/main" val="2879991531"/>
              </p:ext>
            </p:extLst>
          </p:nvPr>
        </p:nvGraphicFramePr>
        <p:xfrm>
          <a:off x="5827594" y="4740452"/>
          <a:ext cx="6364406" cy="701040"/>
        </p:xfrm>
        <a:graphic>
          <a:graphicData uri="http://schemas.openxmlformats.org/drawingml/2006/table">
            <a:tbl>
              <a:tblPr firstRow="1" bandRow="1">
                <a:tableStyleId>{5C22544A-7EE6-4342-B048-85BDC9FD1C3A}</a:tableStyleId>
              </a:tblPr>
              <a:tblGrid>
                <a:gridCol w="6364406">
                  <a:extLst>
                    <a:ext uri="{9D8B030D-6E8A-4147-A177-3AD203B41FA5}">
                      <a16:colId xmlns:a16="http://schemas.microsoft.com/office/drawing/2014/main" val="1162092699"/>
                    </a:ext>
                  </a:extLst>
                </a:gridCol>
              </a:tblGrid>
              <a:tr h="682194">
                <a:tc>
                  <a:txBody>
                    <a:bodyPr/>
                    <a:lstStyle/>
                    <a:p>
                      <a:pPr algn="ctr"/>
                      <a:r>
                        <a:rPr lang="en-GB" sz="4000" b="0" dirty="0" err="1">
                          <a:latin typeface="+mj-lt"/>
                        </a:rPr>
                        <a:t>Manifestazioni</a:t>
                      </a:r>
                      <a:r>
                        <a:rPr lang="en-GB" sz="4000" b="0" dirty="0">
                          <a:latin typeface="+mj-lt"/>
                        </a:rPr>
                        <a:t> </a:t>
                      </a:r>
                      <a:r>
                        <a:rPr lang="en-GB" sz="4000" b="0" dirty="0" err="1">
                          <a:latin typeface="+mj-lt"/>
                        </a:rPr>
                        <a:t>pubbliche</a:t>
                      </a:r>
                      <a:endParaRPr lang="en-GB" sz="4000" b="0" dirty="0">
                        <a:latin typeface="+mj-lt"/>
                      </a:endParaRPr>
                    </a:p>
                  </a:txBody>
                  <a:tcPr/>
                </a:tc>
                <a:extLst>
                  <a:ext uri="{0D108BD9-81ED-4DB2-BD59-A6C34878D82A}">
                    <a16:rowId xmlns:a16="http://schemas.microsoft.com/office/drawing/2014/main" val="1789812289"/>
                  </a:ext>
                </a:extLst>
              </a:tr>
            </a:tbl>
          </a:graphicData>
        </a:graphic>
      </p:graphicFrame>
      <p:pic>
        <p:nvPicPr>
          <p:cNvPr id="1026" name="Picture 2" descr="Città della Scienza">
            <a:extLst>
              <a:ext uri="{FF2B5EF4-FFF2-40B4-BE49-F238E27FC236}">
                <a16:creationId xmlns:a16="http://schemas.microsoft.com/office/drawing/2014/main" id="{6C8DCBFB-E028-1FDB-12F9-F8D90C638C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3220" y="5420854"/>
            <a:ext cx="1184551" cy="710731"/>
          </a:xfrm>
          <a:prstGeom prst="rect">
            <a:avLst/>
          </a:prstGeom>
          <a:solidFill>
            <a:srgbClr val="E31E23"/>
          </a:solidFill>
        </p:spPr>
      </p:pic>
      <p:pic>
        <p:nvPicPr>
          <p:cNvPr id="59" name="Immagine 58">
            <a:extLst>
              <a:ext uri="{FF2B5EF4-FFF2-40B4-BE49-F238E27FC236}">
                <a16:creationId xmlns:a16="http://schemas.microsoft.com/office/drawing/2014/main" id="{0F80803D-9F60-8E25-B635-287CAD4A9C59}"/>
              </a:ext>
            </a:extLst>
          </p:cNvPr>
          <p:cNvPicPr>
            <a:picLocks noChangeAspect="1"/>
          </p:cNvPicPr>
          <p:nvPr/>
        </p:nvPicPr>
        <p:blipFill>
          <a:blip r:embed="rId12"/>
          <a:stretch>
            <a:fillRect/>
          </a:stretch>
        </p:blipFill>
        <p:spPr>
          <a:xfrm>
            <a:off x="5831944" y="6053660"/>
            <a:ext cx="2959007" cy="851737"/>
          </a:xfrm>
          <a:prstGeom prst="rect">
            <a:avLst/>
          </a:prstGeom>
        </p:spPr>
      </p:pic>
      <p:sp>
        <p:nvSpPr>
          <p:cNvPr id="60" name="CasellaDiTesto 59">
            <a:extLst>
              <a:ext uri="{FF2B5EF4-FFF2-40B4-BE49-F238E27FC236}">
                <a16:creationId xmlns:a16="http://schemas.microsoft.com/office/drawing/2014/main" id="{2588499F-27FF-1256-26BD-5FFB3E21D5AF}"/>
              </a:ext>
            </a:extLst>
          </p:cNvPr>
          <p:cNvSpPr txBox="1"/>
          <p:nvPr/>
        </p:nvSpPr>
        <p:spPr>
          <a:xfrm>
            <a:off x="7051522" y="5419204"/>
            <a:ext cx="1739430" cy="646331"/>
          </a:xfrm>
          <a:prstGeom prst="rect">
            <a:avLst/>
          </a:prstGeom>
          <a:solidFill>
            <a:srgbClr val="E31E23"/>
          </a:solidFill>
        </p:spPr>
        <p:txBody>
          <a:bodyPr wrap="square" rtlCol="0" anchor="b">
            <a:spAutoFit/>
          </a:bodyPr>
          <a:lstStyle/>
          <a:p>
            <a:pPr algn="ctr"/>
            <a:r>
              <a:rPr lang="it-IT" dirty="0">
                <a:solidFill>
                  <a:schemeClr val="bg1"/>
                </a:solidFill>
              </a:rPr>
              <a:t>Futuro remoto</a:t>
            </a:r>
          </a:p>
          <a:p>
            <a:pPr algn="ctr"/>
            <a:endParaRPr lang="it-IT" dirty="0">
              <a:solidFill>
                <a:schemeClr val="bg1"/>
              </a:solidFill>
            </a:endParaRPr>
          </a:p>
        </p:txBody>
      </p:sp>
      <p:pic>
        <p:nvPicPr>
          <p:cNvPr id="1032" name="Picture 8" descr="NOTTE EUROPEA DEI RICERCATORI IN ITALIA">
            <a:extLst>
              <a:ext uri="{FF2B5EF4-FFF2-40B4-BE49-F238E27FC236}">
                <a16:creationId xmlns:a16="http://schemas.microsoft.com/office/drawing/2014/main" id="{4B49CC87-0320-668E-4F20-E6C5B9E97B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4151" y="5586546"/>
            <a:ext cx="3200501" cy="92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6" name="Connettore 1 25">
            <a:extLst>
              <a:ext uri="{FF2B5EF4-FFF2-40B4-BE49-F238E27FC236}">
                <a16:creationId xmlns:a16="http://schemas.microsoft.com/office/drawing/2014/main" id="{28F92BEC-2FFB-13E1-CCB3-2CCB56E49CEC}"/>
              </a:ext>
            </a:extLst>
          </p:cNvPr>
          <p:cNvCxnSpPr/>
          <p:nvPr/>
        </p:nvCxnSpPr>
        <p:spPr>
          <a:xfrm>
            <a:off x="1391266" y="1957299"/>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4E47421-5357-974C-8270-9C4690AF9D86}"/>
              </a:ext>
            </a:extLst>
          </p:cNvPr>
          <p:cNvSpPr>
            <a:spLocks noGrp="1"/>
          </p:cNvSpPr>
          <p:nvPr>
            <p:ph type="title"/>
          </p:nvPr>
        </p:nvSpPr>
        <p:spPr>
          <a:xfrm>
            <a:off x="-51004" y="2101756"/>
            <a:ext cx="11750717" cy="1201274"/>
          </a:xfrm>
        </p:spPr>
        <p:txBody>
          <a:bodyPr vert="horz" lIns="91440" tIns="45720" rIns="91440" bIns="45720" rtlCol="0" anchor="ctr">
            <a:normAutofit fontScale="90000"/>
          </a:bodyPr>
          <a:lstStyle/>
          <a:p>
            <a:pPr algn="ctr"/>
            <a:r>
              <a:rPr lang="it-IT" sz="4800" kern="1200" dirty="0">
                <a:solidFill>
                  <a:schemeClr val="tx1"/>
                </a:solidFill>
                <a:latin typeface="+mn-lt"/>
                <a:ea typeface="+mj-ea"/>
                <a:cs typeface="+mj-cs"/>
              </a:rPr>
              <a:t>Qualche dato dai Report:</a:t>
            </a:r>
            <a:br>
              <a:rPr lang="it-IT" sz="4800" kern="1200" dirty="0">
                <a:solidFill>
                  <a:schemeClr val="tx1"/>
                </a:solidFill>
                <a:latin typeface="+mn-lt"/>
                <a:ea typeface="+mj-ea"/>
                <a:cs typeface="+mj-cs"/>
              </a:rPr>
            </a:br>
            <a:r>
              <a:rPr lang="it-IT" sz="4800" kern="1200" dirty="0">
                <a:solidFill>
                  <a:schemeClr val="tx1"/>
                </a:solidFill>
                <a:latin typeface="+mn-lt"/>
                <a:ea typeface="+mj-ea"/>
                <a:cs typeface="+mj-cs"/>
              </a:rPr>
              <a:t>Statistiche</a:t>
            </a:r>
            <a:endParaRPr lang="en-US" sz="4800" kern="1200" dirty="0">
              <a:solidFill>
                <a:schemeClr val="tx1"/>
              </a:solidFill>
              <a:latin typeface="+mn-lt"/>
              <a:ea typeface="+mj-ea"/>
              <a:cs typeface="+mj-cs"/>
            </a:endParaRPr>
          </a:p>
        </p:txBody>
      </p:sp>
      <p:cxnSp>
        <p:nvCxnSpPr>
          <p:cNvPr id="6" name="Connettore 1 5">
            <a:extLst>
              <a:ext uri="{FF2B5EF4-FFF2-40B4-BE49-F238E27FC236}">
                <a16:creationId xmlns:a16="http://schemas.microsoft.com/office/drawing/2014/main" id="{C8A52262-11D5-6CDA-9BF3-F63A66301363}"/>
              </a:ext>
            </a:extLst>
          </p:cNvPr>
          <p:cNvCxnSpPr/>
          <p:nvPr/>
        </p:nvCxnSpPr>
        <p:spPr>
          <a:xfrm>
            <a:off x="1470000" y="3880626"/>
            <a:ext cx="9252000" cy="0"/>
          </a:xfrm>
          <a:prstGeom prst="line">
            <a:avLst/>
          </a:prstGeom>
          <a:ln w="76200" cmpd="thickThin">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41167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{55966567-0211-3D41-93FF-7F247FBCA060}tf10001071</Template>
  <TotalTime>4781</TotalTime>
  <Words>2097</Words>
  <Application>Microsoft Macintosh PowerPoint</Application>
  <PresentationFormat>Widescreen</PresentationFormat>
  <Paragraphs>333</Paragraphs>
  <Slides>35</Slides>
  <Notes>31</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35</vt:i4>
      </vt:variant>
    </vt:vector>
  </HeadingPairs>
  <TitlesOfParts>
    <vt:vector size="50" baseType="lpstr">
      <vt:lpstr>inherit</vt:lpstr>
      <vt:lpstr>Liberation Sans</vt:lpstr>
      <vt:lpstr>Arial</vt:lpstr>
      <vt:lpstr>Bahnschrift Light</vt:lpstr>
      <vt:lpstr>Calibri</vt:lpstr>
      <vt:lpstr>Calibri Light</vt:lpstr>
      <vt:lpstr>Chalkduster</vt:lpstr>
      <vt:lpstr>Franklin Gothic</vt:lpstr>
      <vt:lpstr>Helvetica</vt:lpstr>
      <vt:lpstr>Lato Light</vt:lpstr>
      <vt:lpstr>Montserrat</vt:lpstr>
      <vt:lpstr>Quattrocento Sans</vt:lpstr>
      <vt:lpstr>Times New Roman</vt:lpstr>
      <vt:lpstr>Wingdings</vt:lpstr>
      <vt:lpstr>Tema di Office</vt:lpstr>
      <vt:lpstr>Presentazione standard di PowerPoint</vt:lpstr>
      <vt:lpstr>Presentazione standard di PowerPoint</vt:lpstr>
      <vt:lpstr>Scopo del progetto</vt:lpstr>
      <vt:lpstr>Come farlo?</vt:lpstr>
      <vt:lpstr>Framework teorico</vt:lpstr>
      <vt:lpstr>Stuttura del progetto</vt:lpstr>
      <vt:lpstr>Incontri</vt:lpstr>
      <vt:lpstr>Presentazione standard di PowerPoint</vt:lpstr>
      <vt:lpstr>Qualche dato dai Report: Statistiche</vt:lpstr>
      <vt:lpstr>Composizione</vt:lpstr>
      <vt:lpstr>Composizione</vt:lpstr>
      <vt:lpstr>Segregazione orizzontale</vt:lpstr>
      <vt:lpstr>Segregazione orizzontale</vt:lpstr>
      <vt:lpstr>Segregazione verticale</vt:lpstr>
      <vt:lpstr>Qualche dato dai Report: Questionari</vt:lpstr>
      <vt:lpstr>Divisione dei ruoli nell’organizzazione familiare</vt:lpstr>
      <vt:lpstr>Cosa pensi di fare dopo le scuole superiori?</vt:lpstr>
      <vt:lpstr>Verso quale disciplina ti senti più portata/o</vt:lpstr>
      <vt:lpstr>In che ambito ti piacerebbe lavorare?</vt:lpstr>
      <vt:lpstr>Quale ritieni sia il tuo miglior pregio?</vt:lpstr>
      <vt:lpstr>Sterotipi</vt:lpstr>
      <vt:lpstr>Presentazione standard di PowerPoint</vt:lpstr>
      <vt:lpstr>Presentazione standard di PowerPoint</vt:lpstr>
      <vt:lpstr>Qualche commento dai Report</vt:lpstr>
      <vt:lpstr>Qualche epigrafe</vt:lpstr>
      <vt:lpstr>Conclusioni</vt:lpstr>
      <vt:lpstr>Per il futuro</vt:lpstr>
      <vt:lpstr>Il Gioco: LALEO LAB</vt:lpstr>
      <vt:lpstr>Perché la lingua</vt:lpstr>
      <vt:lpstr>DESCRIZIONE DEL GIOCO:</vt:lpstr>
      <vt:lpstr>Presentazione standard di PowerPoint</vt:lpstr>
      <vt:lpstr>Le carte speciali</vt:lpstr>
      <vt:lpstr>Gioco: carte speciali</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Angelina Gargano</dc:creator>
  <cp:lastModifiedBy>Angelina Gargano</cp:lastModifiedBy>
  <cp:revision>115</cp:revision>
  <dcterms:created xsi:type="dcterms:W3CDTF">2022-09-25T13:56:51Z</dcterms:created>
  <dcterms:modified xsi:type="dcterms:W3CDTF">2022-11-28T07:46:43Z</dcterms:modified>
</cp:coreProperties>
</file>