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9" r:id="rId3"/>
    <p:sldId id="257" r:id="rId4"/>
    <p:sldId id="259" r:id="rId5"/>
    <p:sldId id="280" r:id="rId6"/>
    <p:sldId id="279" r:id="rId7"/>
    <p:sldId id="28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86385" autoAdjust="0"/>
  </p:normalViewPr>
  <p:slideViewPr>
    <p:cSldViewPr snapToGrid="0">
      <p:cViewPr varScale="1">
        <p:scale>
          <a:sx n="71" d="100"/>
          <a:sy n="71" d="100"/>
        </p:scale>
        <p:origin x="979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3D6FB-89DE-4D2F-B08E-76FA4D851FAD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6665A-6830-4CEC-9BAA-CE5661F4AC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84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D45C87-D196-E214-4E8E-527263283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6A8DBC9-1C70-F4A3-A87E-1B184DE4E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E3D45A-5113-4A4D-C118-2E344D57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424C-CA33-46A6-8CF5-4B723ADA3266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448FEC-FA36-B986-5B0E-5A1FB3C0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73B79B-F282-7905-257C-28FDB3E4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B344-4F3F-4937-BF98-086A9AF5E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8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C9B8A1-9FC8-4B84-4A5D-6187F057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F1A049-53F4-6096-7C4B-AE91BF27A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A06B19-0D32-B3CA-EA7C-E4516AEE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424C-CA33-46A6-8CF5-4B723ADA3266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0C18D9-867C-AB32-1874-4655AEC4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3686FE-FBF9-F3CE-A14E-2525DCCC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B344-4F3F-4937-BF98-086A9AF5E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49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AE530A3-F64E-28F8-4B2F-F3AA5DBD7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2647833-8578-9F67-4530-BEA0496C6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B807EA-7DA9-6F49-FB10-3EC9F3BB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424C-CA33-46A6-8CF5-4B723ADA3266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D95D05-3C9B-19DA-7CAE-46375D9D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3CA54-F4BA-2816-DD80-604D2FFE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B344-4F3F-4937-BF98-086A9AF5E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16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6D664-C3E5-7103-501E-6E681DC8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6BFD98-6EF9-5302-5147-30BCE9CAA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E2A96E-5EF9-EA89-D7C8-E86F6778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424C-CA33-46A6-8CF5-4B723ADA3266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A01766-B53F-5339-D8FA-2E541354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FF818F-66FE-CB5B-F71B-86573E01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B344-4F3F-4937-BF98-086A9AF5E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82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8E41B-5013-6818-0CF3-EE24C10E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3F0B91-4AEF-4C83-D19A-00983D217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8F0B93-F80F-9483-D842-FCB2C21A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424C-CA33-46A6-8CF5-4B723ADA3266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7FD3F1-9741-1E9E-DE65-ECECE7A9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424E35-8D27-39FD-801A-CA0B5AB1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B344-4F3F-4937-BF98-086A9AF5E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92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3753B6-10DE-9EAA-B4AE-6D03F98C6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B3F72D-3261-3BCD-A03D-CAF8EBB11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393DE9-95EC-85AC-0358-794B836B1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90B7BE-21CD-0423-49B0-7DE8710E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424C-CA33-46A6-8CF5-4B723ADA3266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59D9D3-CD4F-C010-467F-38BF1473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506A99-B082-168F-21DC-9C369C38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B344-4F3F-4937-BF98-086A9AF5E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96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A3023B-A547-4504-4DC9-1A7E9F77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092E49-B754-F6D9-BA20-5429365F7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37669B3-CFE2-FE3B-5092-2032885FE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FFF38F3-6DCB-AE03-C7AA-B7A7DA2E2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67E94F8-4D5C-CF1F-FFFC-45B78A58F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A93D9C9-A40C-77F3-6218-34E78501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424C-CA33-46A6-8CF5-4B723ADA3266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67BC160-347D-0E5C-B658-4C597A59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7A0C3F1-9BD5-BF68-00FF-5696A579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B344-4F3F-4937-BF98-086A9AF5E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39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680E84-D6FE-7F21-706C-0A1B215B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69516BF-57EE-234C-ECC1-B73B941C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424C-CA33-46A6-8CF5-4B723ADA3266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A39AFCF-56F3-04F2-A768-8B6E5673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CCC621C-703F-C5F9-D68B-592EA663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B344-4F3F-4937-BF98-086A9AF5E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70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D9C3ABD-DF31-11A6-D24C-9CF55FCA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424C-CA33-46A6-8CF5-4B723ADA3266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882807-2682-F321-42D7-5B29BD7E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AA4461-B5F1-B814-D3DF-5DABE153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B344-4F3F-4937-BF98-086A9AF5E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45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0D6A3-3E14-1BB5-65EB-85839DBB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B2EF9C-0F9E-0FD3-F285-F6836378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BD3C9B-91F7-907B-B1FD-0FD4B8EE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C81952-8286-13D7-0D35-43AE3DC0F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424C-CA33-46A6-8CF5-4B723ADA3266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CF7782-5A76-E794-0E3C-E9ACA1F7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F5034C-E722-C148-EA17-EFB1FB3E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B344-4F3F-4937-BF98-086A9AF5E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32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0FEB93-962A-7381-76F7-F7F5D7F8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B2C7F98-2135-571E-AADC-C7DBD5DE4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7376717-2CE7-FF2D-DE5C-B368EB554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6FF9A7-FB72-62EA-BD1D-C539909B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424C-CA33-46A6-8CF5-4B723ADA3266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8F00A1-8EB1-7C23-D94A-C587278A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13475A-0B24-81BC-AD80-1BB88C5A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B344-4F3F-4937-BF98-086A9AF5E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11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D71E6F9-282E-E7F0-DF6E-EFFD5D05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5E4296-2CD0-C2EB-976E-77D3ADD0C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09E4A7-E0CF-00BB-602E-DC768C070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3424C-CA33-46A6-8CF5-4B723ADA3266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8A9C18-BB60-1D88-BF60-8CD4CA41E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038829-67FE-2ADE-2D2E-69C2FD71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FB344-4F3F-4937-BF98-086A9AF5E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22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8B7A63F-1DD7-FE4B-F7D7-A9324999F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836" y="144114"/>
            <a:ext cx="10738184" cy="10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48129D5-D14C-387F-0BA8-3B6766551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898" y="5741836"/>
            <a:ext cx="82708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F28BFF8-3C91-A57E-24D9-F3A4414D4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6" t="6808" r="1921" b="12483"/>
          <a:stretch>
            <a:fillRect/>
          </a:stretch>
        </p:blipFill>
        <p:spPr bwMode="auto">
          <a:xfrm>
            <a:off x="728014" y="5756500"/>
            <a:ext cx="14525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F9FAEB-B751-100F-F465-B28666D28DCE}"/>
              </a:ext>
            </a:extLst>
          </p:cNvPr>
          <p:cNvSpPr txBox="1"/>
          <p:nvPr/>
        </p:nvSpPr>
        <p:spPr>
          <a:xfrm>
            <a:off x="433153" y="2034809"/>
            <a:ext cx="112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16</a:t>
            </a:r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novembre 2022</a:t>
            </a:r>
            <a:endParaRPr lang="it-IT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962EF60-E05C-539D-E713-736433BF9F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43868" y="3039965"/>
            <a:ext cx="8704263" cy="6461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Workshop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CIR01_00021 PACK 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DB42A-38B0-A139-80F7-E4453AC8E07A}"/>
              </a:ext>
            </a:extLst>
          </p:cNvPr>
          <p:cNvSpPr txBox="1"/>
          <p:nvPr/>
        </p:nvSpPr>
        <p:spPr>
          <a:xfrm>
            <a:off x="3783210" y="4321901"/>
            <a:ext cx="4563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presso </a:t>
            </a:r>
          </a:p>
          <a:p>
            <a:pPr algn="ctr"/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la Sezione di Bari </a:t>
            </a:r>
          </a:p>
          <a:p>
            <a:pPr algn="ctr"/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dell’Istituto Nazionale di Fisica Nucleare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BFB4D0D-63BB-F04F-5982-5A8B121DF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67" y="139958"/>
            <a:ext cx="2403072" cy="10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5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8B7A63F-1DD7-FE4B-F7D7-A9324999F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836" y="144114"/>
            <a:ext cx="10905066" cy="10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48129D5-D14C-387F-0BA8-3B6766551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898" y="5741836"/>
            <a:ext cx="82708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F28BFF8-3C91-A57E-24D9-F3A4414D4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6" t="6808" r="1921" b="12483"/>
          <a:stretch>
            <a:fillRect/>
          </a:stretch>
        </p:blipFill>
        <p:spPr bwMode="auto">
          <a:xfrm>
            <a:off x="728014" y="5756500"/>
            <a:ext cx="14525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F9FAEB-B751-100F-F465-B28666D28DCE}"/>
              </a:ext>
            </a:extLst>
          </p:cNvPr>
          <p:cNvSpPr txBox="1"/>
          <p:nvPr/>
        </p:nvSpPr>
        <p:spPr>
          <a:xfrm>
            <a:off x="337352" y="2028425"/>
            <a:ext cx="112635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</a:t>
            </a:r>
            <a:r>
              <a:rPr lang="it-IT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orsa di studio per attività di formazione ad indirizzo tecnologico </a:t>
            </a:r>
          </a:p>
          <a:p>
            <a:pPr algn="ctr"/>
            <a:r>
              <a:rPr lang="it-IT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Piano Stralcio “Ricerca e Innovazione 2015-2017” </a:t>
            </a:r>
          </a:p>
          <a:p>
            <a:pPr algn="ctr"/>
            <a:r>
              <a:rPr lang="it-IT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“PNIR - Programma Nazionale Infrastrutture di Ricerca”</a:t>
            </a:r>
          </a:p>
          <a:p>
            <a:pPr algn="ctr"/>
            <a:r>
              <a:rPr lang="it-IT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Avviso D.D. n. 2595 del 24.12.2019 </a:t>
            </a:r>
          </a:p>
          <a:p>
            <a:pPr algn="ctr"/>
            <a:r>
              <a:rPr lang="it-IT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per la concessione di finanziamenti finalizzati al </a:t>
            </a:r>
          </a:p>
          <a:p>
            <a:pPr algn="ctr"/>
            <a:r>
              <a:rPr lang="it-IT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Rafforzamento del capitale umano delle Infrastrutture di Ricerca </a:t>
            </a:r>
          </a:p>
          <a:p>
            <a:pPr algn="ctr"/>
            <a:r>
              <a:rPr lang="it-IT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Progetto CIR01_00021 PACK </a:t>
            </a:r>
          </a:p>
          <a:p>
            <a:pPr algn="ctr"/>
            <a:r>
              <a:rPr lang="it-IT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CUP I82F20000330001 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962EF60-E05C-539D-E713-736433BF9F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797425"/>
            <a:ext cx="3108325" cy="4000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XXXXXXX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XXXXXXX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DB42A-38B0-A139-80F7-E4453AC8E07A}"/>
              </a:ext>
            </a:extLst>
          </p:cNvPr>
          <p:cNvSpPr txBox="1"/>
          <p:nvPr/>
        </p:nvSpPr>
        <p:spPr>
          <a:xfrm>
            <a:off x="4166590" y="5433125"/>
            <a:ext cx="3332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Codice identificativo della posizione CIR01_00021_XXXXXXXX</a:t>
            </a:r>
            <a:endParaRPr lang="it-IT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F2C818-6CE7-87EF-BA20-F511684B2B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67" y="139958"/>
            <a:ext cx="2403072" cy="10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7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8B7A63F-1DD7-FE4B-F7D7-A9324999F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74660"/>
            <a:ext cx="10905066" cy="10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48129D5-D14C-387F-0BA8-3B6766551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898" y="5741836"/>
            <a:ext cx="82708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F28BFF8-3C91-A57E-24D9-F3A4414D4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6" t="6808" r="1921" b="12483"/>
          <a:stretch>
            <a:fillRect/>
          </a:stretch>
        </p:blipFill>
        <p:spPr bwMode="auto">
          <a:xfrm>
            <a:off x="728014" y="5756500"/>
            <a:ext cx="14525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381000A-E3D6-FB57-E0AE-318637E9C2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16794" y="2190432"/>
            <a:ext cx="10158412" cy="18780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latin typeface="+mn-lt"/>
                <a:ea typeface="+mn-ea"/>
                <a:cs typeface="+mn-cs"/>
              </a:rPr>
              <a:t>Titolo borsa</a:t>
            </a:r>
            <a:br>
              <a:rPr lang="it-IT" sz="2800" b="1" dirty="0">
                <a:latin typeface="+mn-lt"/>
                <a:ea typeface="+mn-ea"/>
                <a:cs typeface="+mn-cs"/>
              </a:rPr>
            </a:br>
            <a:br>
              <a:rPr lang="it-IT" sz="2800" b="1" dirty="0">
                <a:latin typeface="+mn-lt"/>
                <a:ea typeface="+mn-ea"/>
                <a:cs typeface="+mn-cs"/>
              </a:rPr>
            </a:br>
            <a:r>
              <a:rPr lang="it-IT" sz="2000" b="1" i="1" dirty="0">
                <a:latin typeface="+mn-lt"/>
                <a:ea typeface="+mn-ea"/>
                <a:cs typeface="+mn-cs"/>
              </a:rPr>
              <a:t>«Ottimizzazione dei sistemi amministrativi dell’Università Vanvitelli necessari al potenziamento e alla gestione di KM3NeT nell’ambito del PIR-001_00021 CUP B22F20000290005» 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6391DA5-A19F-54BC-6AA6-128CA6BCA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43" y="161040"/>
            <a:ext cx="2403072" cy="10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8B7A63F-1DD7-FE4B-F7D7-A9324999F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980" y="252258"/>
            <a:ext cx="10905066" cy="10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48129D5-D14C-387F-0BA8-3B6766551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898" y="5741836"/>
            <a:ext cx="82708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F28BFF8-3C91-A57E-24D9-F3A4414D4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6" t="6808" r="1921" b="12483"/>
          <a:stretch>
            <a:fillRect/>
          </a:stretch>
        </p:blipFill>
        <p:spPr bwMode="auto">
          <a:xfrm>
            <a:off x="728014" y="5756500"/>
            <a:ext cx="14525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672936-50D1-233D-D67C-831F6F776E90}"/>
              </a:ext>
            </a:extLst>
          </p:cNvPr>
          <p:cNvSpPr txBox="1"/>
          <p:nvPr/>
        </p:nvSpPr>
        <p:spPr>
          <a:xfrm>
            <a:off x="902386" y="1438294"/>
            <a:ext cx="301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1505988-B11B-F196-79F5-B9E987EDD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59" y="222428"/>
            <a:ext cx="2403072" cy="103597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6115BF9-2E9D-F317-0AED-EA8E1F739F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3065371"/>
            <a:ext cx="5852160" cy="259733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BCD384-C4C6-3711-B986-38E1AFA518C5}"/>
              </a:ext>
            </a:extLst>
          </p:cNvPr>
          <p:cNvSpPr txBox="1"/>
          <p:nvPr/>
        </p:nvSpPr>
        <p:spPr>
          <a:xfrm>
            <a:off x="4001846" y="2162287"/>
            <a:ext cx="40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IL PROGETTO</a:t>
            </a:r>
          </a:p>
        </p:txBody>
      </p:sp>
    </p:spTree>
    <p:extLst>
      <p:ext uri="{BB962C8B-B14F-4D97-AF65-F5344CB8AC3E}">
        <p14:creationId xmlns:p14="http://schemas.microsoft.com/office/powerpoint/2010/main" val="136046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8B7A63F-1DD7-FE4B-F7D7-A9324999F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980" y="252258"/>
            <a:ext cx="10905066" cy="10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48129D5-D14C-387F-0BA8-3B6766551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898" y="5741836"/>
            <a:ext cx="82708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F28BFF8-3C91-A57E-24D9-F3A4414D4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6" t="6808" r="1921" b="12483"/>
          <a:stretch>
            <a:fillRect/>
          </a:stretch>
        </p:blipFill>
        <p:spPr bwMode="auto">
          <a:xfrm>
            <a:off x="728014" y="5756500"/>
            <a:ext cx="14525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4B868AEF-3A2A-32C0-26C7-9CFF8CB8B5DF}"/>
              </a:ext>
            </a:extLst>
          </p:cNvPr>
          <p:cNvSpPr txBox="1">
            <a:spLocks/>
          </p:cNvSpPr>
          <p:nvPr/>
        </p:nvSpPr>
        <p:spPr>
          <a:xfrm>
            <a:off x="609116" y="2493232"/>
            <a:ext cx="10973767" cy="26161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OBIETTIVI REALIZZATIVI</a:t>
            </a: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OBIETTIVO REALIZZATIVO 1</a:t>
            </a: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OBIETTIVO REALIZZATIVO 2</a:t>
            </a: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OBIETTIVO REALIZZATIVO 3</a:t>
            </a: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OBIETTIVO REALIZZATIVO 4</a:t>
            </a:r>
            <a:endParaRPr lang="it-IT" sz="1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it-IT" sz="2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it-IT" sz="2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15A4E1-6899-C590-A38F-EFF7DD09B6DA}"/>
              </a:ext>
            </a:extLst>
          </p:cNvPr>
          <p:cNvSpPr txBox="1"/>
          <p:nvPr/>
        </p:nvSpPr>
        <p:spPr>
          <a:xfrm>
            <a:off x="902386" y="1438294"/>
            <a:ext cx="301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9AD31B8-A391-DE51-6EAC-3C09D9185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59" y="222428"/>
            <a:ext cx="2403072" cy="10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1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8B7A63F-1DD7-FE4B-F7D7-A9324999F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980" y="252258"/>
            <a:ext cx="10905066" cy="10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48129D5-D14C-387F-0BA8-3B6766551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898" y="5741836"/>
            <a:ext cx="82708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F28BFF8-3C91-A57E-24D9-F3A4414D4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6" t="6808" r="1921" b="12483"/>
          <a:stretch>
            <a:fillRect/>
          </a:stretch>
        </p:blipFill>
        <p:spPr bwMode="auto">
          <a:xfrm>
            <a:off x="728014" y="5756500"/>
            <a:ext cx="14525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296473-4133-820E-D298-0943495F12C8}"/>
              </a:ext>
            </a:extLst>
          </p:cNvPr>
          <p:cNvSpPr txBox="1"/>
          <p:nvPr/>
        </p:nvSpPr>
        <p:spPr>
          <a:xfrm>
            <a:off x="902386" y="1438294"/>
            <a:ext cx="301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88B263E-9193-4CFB-9F60-A82A4627D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59" y="222428"/>
            <a:ext cx="2403072" cy="103597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BFCDF0-53F5-CBF4-27E7-989F35EE00FD}"/>
              </a:ext>
            </a:extLst>
          </p:cNvPr>
          <p:cNvSpPr txBox="1"/>
          <p:nvPr/>
        </p:nvSpPr>
        <p:spPr>
          <a:xfrm>
            <a:off x="2180576" y="3429000"/>
            <a:ext cx="7103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96066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8B7A63F-1DD7-FE4B-F7D7-A9324999F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980" y="252258"/>
            <a:ext cx="10905066" cy="10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48129D5-D14C-387F-0BA8-3B6766551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898" y="5741836"/>
            <a:ext cx="82708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F28BFF8-3C91-A57E-24D9-F3A4414D4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6" t="6808" r="1921" b="12483"/>
          <a:stretch>
            <a:fillRect/>
          </a:stretch>
        </p:blipFill>
        <p:spPr bwMode="auto">
          <a:xfrm>
            <a:off x="728014" y="5756500"/>
            <a:ext cx="14525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7568DE-01BF-155E-B45A-E2438A0D6C64}"/>
              </a:ext>
            </a:extLst>
          </p:cNvPr>
          <p:cNvSpPr txBox="1"/>
          <p:nvPr/>
        </p:nvSpPr>
        <p:spPr>
          <a:xfrm>
            <a:off x="902386" y="1438294"/>
            <a:ext cx="301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369E65F-D5BC-A548-395D-A7EE93BC1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59" y="222428"/>
            <a:ext cx="2403072" cy="10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23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128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Tema di Office</vt:lpstr>
      <vt:lpstr>Workshop CIR01_00021 PACK </vt:lpstr>
      <vt:lpstr>XXXXXXX XXXXXXX</vt:lpstr>
      <vt:lpstr>Titolo borsa  «Ottimizzazione dei sistemi amministrativi dell’Università Vanvitelli necessari al potenziamento e alla gestione di KM3NeT nell’ambito del PIR-001_00021 CUP B22F20000290005»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Addolorata Macina</dc:creator>
  <cp:lastModifiedBy>GIUSEPPE PALMIERO</cp:lastModifiedBy>
  <cp:revision>62</cp:revision>
  <dcterms:created xsi:type="dcterms:W3CDTF">2022-10-20T12:02:54Z</dcterms:created>
  <dcterms:modified xsi:type="dcterms:W3CDTF">2022-11-15T18:12:41Z</dcterms:modified>
</cp:coreProperties>
</file>