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28"/>
  </p:notesMasterIdLst>
  <p:sldIdLst>
    <p:sldId id="256" r:id="rId3"/>
    <p:sldId id="258" r:id="rId4"/>
    <p:sldId id="279" r:id="rId5"/>
    <p:sldId id="280" r:id="rId6"/>
    <p:sldId id="259" r:id="rId7"/>
    <p:sldId id="265" r:id="rId8"/>
    <p:sldId id="264" r:id="rId9"/>
    <p:sldId id="267" r:id="rId10"/>
    <p:sldId id="262" r:id="rId11"/>
    <p:sldId id="272" r:id="rId12"/>
    <p:sldId id="266" r:id="rId13"/>
    <p:sldId id="271" r:id="rId14"/>
    <p:sldId id="275" r:id="rId15"/>
    <p:sldId id="273" r:id="rId16"/>
    <p:sldId id="274" r:id="rId17"/>
    <p:sldId id="270" r:id="rId18"/>
    <p:sldId id="261" r:id="rId19"/>
    <p:sldId id="263" r:id="rId20"/>
    <p:sldId id="276" r:id="rId21"/>
    <p:sldId id="257" r:id="rId22"/>
    <p:sldId id="301" r:id="rId23"/>
    <p:sldId id="268" r:id="rId24"/>
    <p:sldId id="269" r:id="rId25"/>
    <p:sldId id="277" r:id="rId26"/>
    <p:sldId id="27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8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notesMaster" Target="notesMasters/notesMaster1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3043AE-4959-4AE4-BDF7-7365C104AB76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42209880-8A10-4F05-BFDA-AC26FA6CBAB5}">
      <dgm:prSet phldrT="[Text]" custT="1"/>
      <dgm:spPr/>
      <dgm:t>
        <a:bodyPr/>
        <a:lstStyle/>
        <a:p>
          <a:r>
            <a:rPr lang="it-IT" sz="1200" dirty="0" err="1"/>
            <a:t>Diffracted</a:t>
          </a:r>
          <a:r>
            <a:rPr lang="it-IT" sz="1200" dirty="0"/>
            <a:t> «OBJECT» </a:t>
          </a:r>
          <a:r>
            <a:rPr lang="it-IT" sz="1200" dirty="0" err="1"/>
            <a:t>beam</a:t>
          </a:r>
          <a:endParaRPr lang="en-US" sz="1200" dirty="0"/>
        </a:p>
      </dgm:t>
    </dgm:pt>
    <dgm:pt modelId="{71A6B356-2437-4C75-A132-8D7D63033F00}" cxnId="{FEF55EA6-6116-49F8-B6EF-E9A0488F763A}" type="parTrans">
      <dgm:prSet/>
      <dgm:spPr/>
      <dgm:t>
        <a:bodyPr/>
        <a:lstStyle/>
        <a:p>
          <a:endParaRPr lang="en-US" sz="1200"/>
        </a:p>
      </dgm:t>
    </dgm:pt>
    <dgm:pt modelId="{59C8087C-4580-4353-B756-6C7DA4533554}" cxnId="{FEF55EA6-6116-49F8-B6EF-E9A0488F763A}" type="sibTrans">
      <dgm:prSet/>
      <dgm:spPr/>
      <dgm:t>
        <a:bodyPr/>
        <a:lstStyle/>
        <a:p>
          <a:endParaRPr lang="en-US" sz="1200"/>
        </a:p>
      </dgm:t>
    </dgm:pt>
    <dgm:pt modelId="{EDC354BB-BA06-416E-922D-25FAF159E599}">
      <dgm:prSet phldrT="[Text]" custT="1"/>
      <dgm:spPr/>
      <dgm:t>
        <a:bodyPr/>
        <a:lstStyle/>
        <a:p>
          <a:r>
            <a:rPr lang="it-IT" sz="1200" dirty="0"/>
            <a:t>CMOS image </a:t>
          </a:r>
          <a:r>
            <a:rPr lang="it-IT" sz="1200" dirty="0" err="1"/>
            <a:t>sensor</a:t>
          </a:r>
          <a:endParaRPr lang="it-IT" sz="1200" dirty="0"/>
        </a:p>
        <a:p>
          <a:r>
            <a:rPr lang="it-IT" sz="1200" dirty="0"/>
            <a:t>- </a:t>
          </a:r>
        </a:p>
        <a:p>
          <a:r>
            <a:rPr lang="it-IT" sz="1200" dirty="0"/>
            <a:t> 2560x1980</a:t>
          </a:r>
        </a:p>
        <a:p>
          <a:r>
            <a:rPr lang="it-IT" sz="1200" dirty="0"/>
            <a:t> 8-bit Image </a:t>
          </a:r>
          <a:endParaRPr lang="en-US" sz="1200" dirty="0"/>
        </a:p>
      </dgm:t>
    </dgm:pt>
    <dgm:pt modelId="{EAFE7EA6-2EAF-4357-A47B-97111CD71006}" cxnId="{FD3C3635-15F3-4AC7-8673-6FD87DAC82A3}" type="parTrans">
      <dgm:prSet/>
      <dgm:spPr/>
      <dgm:t>
        <a:bodyPr/>
        <a:lstStyle/>
        <a:p>
          <a:endParaRPr lang="en-US" sz="1200"/>
        </a:p>
      </dgm:t>
    </dgm:pt>
    <dgm:pt modelId="{168841E2-8EBF-4A05-BEB1-37BD5C4E30F2}" cxnId="{FD3C3635-15F3-4AC7-8673-6FD87DAC82A3}" type="sibTrans">
      <dgm:prSet/>
      <dgm:spPr/>
      <dgm:t>
        <a:bodyPr/>
        <a:lstStyle/>
        <a:p>
          <a:endParaRPr lang="en-US" sz="1200"/>
        </a:p>
      </dgm:t>
    </dgm:pt>
    <dgm:pt modelId="{D6F4BE64-9D00-4160-BD70-40C8CEA9FEC1}">
      <dgm:prSet phldrT="[Text]" custT="1"/>
      <dgm:spPr/>
      <dgm:t>
        <a:bodyPr/>
        <a:lstStyle/>
        <a:p>
          <a:r>
            <a:rPr lang="it-IT" sz="1200" dirty="0" err="1"/>
            <a:t>Raw</a:t>
          </a:r>
          <a:r>
            <a:rPr lang="it-IT" sz="1200" dirty="0"/>
            <a:t> image </a:t>
          </a:r>
          <a:r>
            <a:rPr lang="it-IT" sz="1200" dirty="0" err="1"/>
            <a:t>at</a:t>
          </a:r>
          <a:r>
            <a:rPr lang="it-IT" sz="1200" dirty="0"/>
            <a:t> t</a:t>
          </a:r>
          <a:r>
            <a:rPr lang="it-IT" sz="1200" baseline="-25000" dirty="0"/>
            <a:t>0</a:t>
          </a:r>
          <a:endParaRPr lang="en-US" sz="1200" dirty="0"/>
        </a:p>
      </dgm:t>
    </dgm:pt>
    <dgm:pt modelId="{79DD95C2-E6D7-4CD3-9CA6-325CF62012C3}" cxnId="{66130C60-3568-4C64-9553-11E7FCB40233}" type="parTrans">
      <dgm:prSet/>
      <dgm:spPr/>
      <dgm:t>
        <a:bodyPr/>
        <a:lstStyle/>
        <a:p>
          <a:endParaRPr lang="en-US" sz="1200"/>
        </a:p>
      </dgm:t>
    </dgm:pt>
    <dgm:pt modelId="{600A1652-C3D2-4DC3-A92A-104735803415}" cxnId="{66130C60-3568-4C64-9553-11E7FCB40233}" type="sibTrans">
      <dgm:prSet/>
      <dgm:spPr/>
      <dgm:t>
        <a:bodyPr/>
        <a:lstStyle/>
        <a:p>
          <a:endParaRPr lang="en-US" sz="1200"/>
        </a:p>
      </dgm:t>
    </dgm:pt>
    <dgm:pt modelId="{EF1D7635-2657-44D5-839E-3E5FCF2372B8}">
      <dgm:prSet custT="1"/>
      <dgm:spPr/>
      <dgm:t>
        <a:bodyPr/>
        <a:lstStyle/>
        <a:p>
          <a:r>
            <a:rPr lang="it-IT" sz="1200" dirty="0" err="1"/>
            <a:t>Raw</a:t>
          </a:r>
          <a:r>
            <a:rPr lang="it-IT" sz="1200" dirty="0"/>
            <a:t> image </a:t>
          </a:r>
          <a:r>
            <a:rPr lang="it-IT" sz="1200" dirty="0" err="1"/>
            <a:t>at</a:t>
          </a:r>
          <a:r>
            <a:rPr lang="it-IT" sz="1200" dirty="0"/>
            <a:t> t</a:t>
          </a:r>
          <a:r>
            <a:rPr lang="it-IT" sz="1200" baseline="-25000" dirty="0"/>
            <a:t>n</a:t>
          </a:r>
          <a:endParaRPr lang="en-US" sz="1200" dirty="0"/>
        </a:p>
      </dgm:t>
    </dgm:pt>
    <dgm:pt modelId="{CB2C9C18-D509-412C-9308-FE926D28CDE5}" cxnId="{A2C989DD-3024-4A02-BF67-7C52081ED530}" type="parTrans">
      <dgm:prSet/>
      <dgm:spPr/>
      <dgm:t>
        <a:bodyPr/>
        <a:lstStyle/>
        <a:p>
          <a:endParaRPr lang="en-US" sz="1200"/>
        </a:p>
      </dgm:t>
    </dgm:pt>
    <dgm:pt modelId="{A5F82C21-AB15-4D32-95C0-07898ADB14C5}" cxnId="{A2C989DD-3024-4A02-BF67-7C52081ED530}" type="sibTrans">
      <dgm:prSet/>
      <dgm:spPr/>
      <dgm:t>
        <a:bodyPr/>
        <a:lstStyle/>
        <a:p>
          <a:endParaRPr lang="en-US" sz="1200"/>
        </a:p>
      </dgm:t>
    </dgm:pt>
    <dgm:pt modelId="{A2628778-AC5F-4C07-8941-B32D6D77C5EA}">
      <dgm:prSet custT="1"/>
      <dgm:spPr/>
      <dgm:t>
        <a:bodyPr/>
        <a:lstStyle/>
        <a:p>
          <a:r>
            <a:rPr lang="it-IT" sz="1200" dirty="0" err="1"/>
            <a:t>Raw</a:t>
          </a:r>
          <a:r>
            <a:rPr lang="it-IT" sz="1200" dirty="0"/>
            <a:t> image </a:t>
          </a:r>
          <a:r>
            <a:rPr lang="it-IT" sz="1200" dirty="0" err="1"/>
            <a:t>at</a:t>
          </a:r>
          <a:r>
            <a:rPr lang="it-IT" sz="1200" dirty="0"/>
            <a:t> t</a:t>
          </a:r>
          <a:r>
            <a:rPr lang="it-IT" sz="1200" baseline="-25000" dirty="0"/>
            <a:t>1</a:t>
          </a:r>
          <a:endParaRPr lang="en-US" sz="1200" dirty="0"/>
        </a:p>
      </dgm:t>
    </dgm:pt>
    <dgm:pt modelId="{7FE3F246-D0A7-4626-AE3E-4B3F9C2A5487}" cxnId="{B045A8C5-4837-481C-8F28-1933C987A40E}" type="parTrans">
      <dgm:prSet/>
      <dgm:spPr/>
      <dgm:t>
        <a:bodyPr/>
        <a:lstStyle/>
        <a:p>
          <a:endParaRPr lang="en-US" sz="1200"/>
        </a:p>
      </dgm:t>
    </dgm:pt>
    <dgm:pt modelId="{B01A908F-BE52-40F5-B909-687633D7A587}" cxnId="{B045A8C5-4837-481C-8F28-1933C987A40E}" type="sibTrans">
      <dgm:prSet/>
      <dgm:spPr/>
      <dgm:t>
        <a:bodyPr/>
        <a:lstStyle/>
        <a:p>
          <a:endParaRPr lang="en-US" sz="1200"/>
        </a:p>
      </dgm:t>
    </dgm:pt>
    <dgm:pt modelId="{A6841F1E-17C4-417A-80BF-91F467B6AD3C}">
      <dgm:prSet custT="1"/>
      <dgm:spPr/>
      <dgm:t>
        <a:bodyPr/>
        <a:lstStyle/>
        <a:p>
          <a:r>
            <a:rPr lang="it-IT" sz="1200" dirty="0" err="1"/>
            <a:t>Raw</a:t>
          </a:r>
          <a:r>
            <a:rPr lang="it-IT" sz="1200" dirty="0"/>
            <a:t> image </a:t>
          </a:r>
          <a:r>
            <a:rPr lang="it-IT" sz="1200" dirty="0" err="1"/>
            <a:t>at</a:t>
          </a:r>
          <a:r>
            <a:rPr lang="it-IT" sz="1200" dirty="0"/>
            <a:t> t</a:t>
          </a:r>
          <a:r>
            <a:rPr lang="it-IT" sz="1200" baseline="-25000" dirty="0"/>
            <a:t>2</a:t>
          </a:r>
          <a:endParaRPr lang="en-US" sz="1200" dirty="0"/>
        </a:p>
      </dgm:t>
    </dgm:pt>
    <dgm:pt modelId="{0F1B373A-7065-492C-A822-023DAC082D39}" cxnId="{24DD878C-54E0-4009-A560-458CA6C587BD}" type="parTrans">
      <dgm:prSet/>
      <dgm:spPr/>
      <dgm:t>
        <a:bodyPr/>
        <a:lstStyle/>
        <a:p>
          <a:endParaRPr lang="en-US" sz="1200"/>
        </a:p>
      </dgm:t>
    </dgm:pt>
    <dgm:pt modelId="{04FAE9AD-A338-44B6-B616-8A74724D12BD}" cxnId="{24DD878C-54E0-4009-A560-458CA6C587BD}" type="sibTrans">
      <dgm:prSet/>
      <dgm:spPr/>
      <dgm:t>
        <a:bodyPr/>
        <a:lstStyle/>
        <a:p>
          <a:endParaRPr lang="en-US" sz="1200"/>
        </a:p>
      </dgm:t>
    </dgm:pt>
    <dgm:pt modelId="{8F71A8F7-EAED-4018-BACA-6FBF34C4A7AD}">
      <dgm:prSet custT="1"/>
      <dgm:spPr/>
      <dgm:t>
        <a:bodyPr/>
        <a:lstStyle/>
        <a:p>
          <a:r>
            <a:rPr lang="it-IT" sz="1200" dirty="0"/>
            <a:t>…</a:t>
          </a:r>
          <a:endParaRPr lang="en-US" sz="1200" dirty="0"/>
        </a:p>
      </dgm:t>
    </dgm:pt>
    <dgm:pt modelId="{4461619A-0C33-4840-AD0A-483F0DEDE584}" cxnId="{AED48A03-F1A9-4D40-9E15-1E5DF48D29A5}" type="parTrans">
      <dgm:prSet/>
      <dgm:spPr/>
      <dgm:t>
        <a:bodyPr/>
        <a:lstStyle/>
        <a:p>
          <a:endParaRPr lang="en-US" sz="1200"/>
        </a:p>
      </dgm:t>
    </dgm:pt>
    <dgm:pt modelId="{7C7CC399-977A-479F-96EC-C684515E0C27}" cxnId="{AED48A03-F1A9-4D40-9E15-1E5DF48D29A5}" type="sibTrans">
      <dgm:prSet/>
      <dgm:spPr/>
      <dgm:t>
        <a:bodyPr/>
        <a:lstStyle/>
        <a:p>
          <a:endParaRPr lang="en-US" sz="1200"/>
        </a:p>
      </dgm:t>
    </dgm:pt>
    <dgm:pt modelId="{73B87EEF-248E-4A38-9259-27DBE96A35BC}" type="asst">
      <dgm:prSet custT="1"/>
      <dgm:spPr/>
      <dgm:t>
        <a:bodyPr/>
        <a:lstStyle/>
        <a:p>
          <a:r>
            <a:rPr lang="it-IT" sz="1200" dirty="0"/>
            <a:t>Direct «REFERENCE» </a:t>
          </a:r>
          <a:r>
            <a:rPr lang="it-IT" sz="1200" dirty="0" err="1"/>
            <a:t>beam</a:t>
          </a:r>
          <a:endParaRPr lang="en-US" sz="1200" dirty="0"/>
        </a:p>
      </dgm:t>
    </dgm:pt>
    <dgm:pt modelId="{83AE0C5F-3EAA-43B7-9BBF-8259BA600F7A}" cxnId="{97390A2C-C80D-4091-807D-B266D63BBE7A}" type="parTrans">
      <dgm:prSet/>
      <dgm:spPr/>
      <dgm:t>
        <a:bodyPr/>
        <a:lstStyle/>
        <a:p>
          <a:endParaRPr lang="en-US" sz="1200"/>
        </a:p>
      </dgm:t>
    </dgm:pt>
    <dgm:pt modelId="{B02609CE-E1FC-45DA-BE30-3FBF5BC24EFA}" cxnId="{97390A2C-C80D-4091-807D-B266D63BBE7A}" type="sibTrans">
      <dgm:prSet/>
      <dgm:spPr/>
      <dgm:t>
        <a:bodyPr/>
        <a:lstStyle/>
        <a:p>
          <a:endParaRPr lang="en-US" sz="1200"/>
        </a:p>
      </dgm:t>
    </dgm:pt>
    <dgm:pt modelId="{04A6003D-472C-4612-81C3-096429A1CFC9}">
      <dgm:prSet phldrT="[Text]" custT="1"/>
      <dgm:spPr/>
      <dgm:t>
        <a:bodyPr/>
        <a:lstStyle/>
        <a:p>
          <a:r>
            <a:rPr lang="en-US" sz="1200" noProof="0" dirty="0"/>
            <a:t>Image Subtraction </a:t>
          </a:r>
        </a:p>
        <a:p>
          <a:r>
            <a:rPr lang="it-IT" sz="1200" dirty="0"/>
            <a:t>–</a:t>
          </a:r>
        </a:p>
        <a:p>
          <a:r>
            <a:rPr lang="it-IT" sz="1200" dirty="0"/>
            <a:t> </a:t>
          </a:r>
          <a:r>
            <a:rPr lang="it-IT" sz="1200" dirty="0" err="1"/>
            <a:t>interference</a:t>
          </a:r>
          <a:endParaRPr lang="it-IT" sz="1200" dirty="0"/>
        </a:p>
        <a:p>
          <a:r>
            <a:rPr lang="it-IT" sz="1200" dirty="0"/>
            <a:t>by </a:t>
          </a:r>
          <a:r>
            <a:rPr lang="it-IT" sz="1200" dirty="0" err="1"/>
            <a:t>superposition</a:t>
          </a:r>
          <a:r>
            <a:rPr lang="it-IT" sz="1200" dirty="0"/>
            <a:t> of t</a:t>
          </a:r>
          <a:r>
            <a:rPr lang="it-IT" sz="1200" baseline="-25000" dirty="0"/>
            <a:t>0 </a:t>
          </a:r>
          <a:r>
            <a:rPr lang="it-IT" sz="1200" baseline="0" dirty="0"/>
            <a:t>and </a:t>
          </a:r>
          <a:r>
            <a:rPr lang="it-IT" sz="1200" dirty="0"/>
            <a:t>t</a:t>
          </a:r>
          <a:r>
            <a:rPr lang="it-IT" sz="1200" baseline="-25000" dirty="0"/>
            <a:t>n</a:t>
          </a:r>
          <a:endParaRPr lang="it-IT" sz="1200" dirty="0"/>
        </a:p>
      </dgm:t>
    </dgm:pt>
    <dgm:pt modelId="{5D68B1B6-2B88-4500-B938-FC2A8A29D5E3}" cxnId="{5BDC2252-1CA9-4236-A46B-1AE12FBC4182}" type="parTrans">
      <dgm:prSet/>
      <dgm:spPr/>
      <dgm:t>
        <a:bodyPr/>
        <a:lstStyle/>
        <a:p>
          <a:endParaRPr lang="en-US" sz="1200"/>
        </a:p>
      </dgm:t>
    </dgm:pt>
    <dgm:pt modelId="{4FD699D1-7E6B-47FF-9091-6DE07DC21444}" cxnId="{5BDC2252-1CA9-4236-A46B-1AE12FBC4182}" type="sibTrans">
      <dgm:prSet/>
      <dgm:spPr/>
      <dgm:t>
        <a:bodyPr/>
        <a:lstStyle/>
        <a:p>
          <a:endParaRPr lang="en-US" sz="1200"/>
        </a:p>
      </dgm:t>
    </dgm:pt>
    <dgm:pt modelId="{83DC8D94-0EB2-4848-BE22-0D00C9EF4EE6}">
      <dgm:prSet phldrT="[Text]" custT="1"/>
      <dgm:spPr/>
      <dgm:t>
        <a:bodyPr/>
        <a:lstStyle/>
        <a:p>
          <a:r>
            <a:rPr lang="it-IT" sz="1200" dirty="0"/>
            <a:t>2D array data with «zero </a:t>
          </a:r>
          <a:r>
            <a:rPr lang="it-IT" sz="1200" dirty="0" err="1"/>
            <a:t>padding</a:t>
          </a:r>
          <a:r>
            <a:rPr lang="it-IT" sz="1200" dirty="0"/>
            <a:t>» - </a:t>
          </a:r>
        </a:p>
        <a:p>
          <a:r>
            <a:rPr lang="it-IT" sz="1200" dirty="0" err="1"/>
            <a:t>total</a:t>
          </a:r>
          <a:r>
            <a:rPr lang="it-IT" sz="1200" dirty="0"/>
            <a:t> size 4096x4096</a:t>
          </a:r>
          <a:endParaRPr lang="en-US" sz="1200" dirty="0"/>
        </a:p>
      </dgm:t>
    </dgm:pt>
    <dgm:pt modelId="{343C6390-151B-478D-9C3A-C584CCD34DE6}" cxnId="{6CDD9C51-906F-4AF7-936F-B447FE9C76D7}" type="parTrans">
      <dgm:prSet/>
      <dgm:spPr/>
      <dgm:t>
        <a:bodyPr/>
        <a:lstStyle/>
        <a:p>
          <a:endParaRPr lang="en-US" sz="1200"/>
        </a:p>
      </dgm:t>
    </dgm:pt>
    <dgm:pt modelId="{34264BF5-7238-4DD0-8459-64B4CD20FFB5}" cxnId="{6CDD9C51-906F-4AF7-936F-B447FE9C76D7}" type="sibTrans">
      <dgm:prSet/>
      <dgm:spPr/>
      <dgm:t>
        <a:bodyPr/>
        <a:lstStyle/>
        <a:p>
          <a:endParaRPr lang="en-US" sz="1200"/>
        </a:p>
      </dgm:t>
    </dgm:pt>
    <dgm:pt modelId="{6103C1E8-F8B3-46FD-B4B5-EA85FF63808A}">
      <dgm:prSet phldrT="[Text]" custT="1"/>
      <dgm:spPr/>
      <dgm:t>
        <a:bodyPr/>
        <a:lstStyle/>
        <a:p>
          <a:r>
            <a:rPr lang="it-IT" sz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Multiplication</a:t>
          </a:r>
          <a:r>
            <a:rPr lang="it-IT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 with </a:t>
          </a:r>
          <a:r>
            <a:rPr lang="it-IT" sz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</a:t>
          </a:r>
          <a:r>
            <a:rPr lang="it-IT" sz="1200" dirty="0" err="1"/>
            <a:t>omplex</a:t>
          </a:r>
          <a:r>
            <a:rPr lang="it-IT" sz="1200" dirty="0"/>
            <a:t> </a:t>
          </a:r>
          <a:r>
            <a:rPr lang="it-IT" sz="1200" dirty="0" err="1"/>
            <a:t>phase</a:t>
          </a:r>
          <a:r>
            <a:rPr lang="it-IT" sz="1200" dirty="0"/>
            <a:t> [</a:t>
          </a:r>
          <a:r>
            <a:rPr lang="it-IT" sz="1200" dirty="0" err="1"/>
            <a:t>exp</a:t>
          </a:r>
          <a:r>
            <a:rPr lang="it-IT" sz="1200" dirty="0"/>
            <a:t>(i</a:t>
          </a:r>
          <a:r>
            <a:rPr lang="el-GR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Φ</a:t>
          </a:r>
          <a:r>
            <a:rPr lang="it-IT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)]</a:t>
          </a:r>
          <a:endParaRPr lang="en-US" sz="1200" dirty="0"/>
        </a:p>
      </dgm:t>
    </dgm:pt>
    <dgm:pt modelId="{DE5AB338-5693-4DE5-96F7-624500117003}" cxnId="{7ECDA668-90B8-468F-8804-6C61C2D3913C}" type="parTrans">
      <dgm:prSet/>
      <dgm:spPr/>
      <dgm:t>
        <a:bodyPr/>
        <a:lstStyle/>
        <a:p>
          <a:endParaRPr lang="en-US" sz="1200"/>
        </a:p>
      </dgm:t>
    </dgm:pt>
    <dgm:pt modelId="{8583DBE9-CDB0-45C2-90B3-F3677A84113F}" cxnId="{7ECDA668-90B8-468F-8804-6C61C2D3913C}" type="sibTrans">
      <dgm:prSet/>
      <dgm:spPr/>
      <dgm:t>
        <a:bodyPr/>
        <a:lstStyle/>
        <a:p>
          <a:endParaRPr lang="en-US" sz="1200"/>
        </a:p>
      </dgm:t>
    </dgm:pt>
    <dgm:pt modelId="{725ED045-0C30-46D1-94EA-D4E058B284E4}">
      <dgm:prSet phldrT="[Text]" custT="1"/>
      <dgm:spPr/>
      <dgm:t>
        <a:bodyPr/>
        <a:lstStyle/>
        <a:p>
          <a:r>
            <a:rPr lang="it-IT" sz="1200" dirty="0"/>
            <a:t>Discrete Fourier </a:t>
          </a:r>
          <a:r>
            <a:rPr lang="it-IT" sz="1200" dirty="0" err="1"/>
            <a:t>transform</a:t>
          </a:r>
          <a:r>
            <a:rPr lang="it-IT" sz="1200" dirty="0"/>
            <a:t> (or FFT)</a:t>
          </a:r>
          <a:endParaRPr lang="en-US" sz="1200" dirty="0"/>
        </a:p>
      </dgm:t>
    </dgm:pt>
    <dgm:pt modelId="{5F6ADD49-AEF2-4F92-926F-1E5133ED524E}" cxnId="{0F2277FD-DD67-41E8-ACB9-DB98C20FA408}" type="parTrans">
      <dgm:prSet/>
      <dgm:spPr/>
      <dgm:t>
        <a:bodyPr/>
        <a:lstStyle/>
        <a:p>
          <a:endParaRPr lang="en-US" sz="1200"/>
        </a:p>
      </dgm:t>
    </dgm:pt>
    <dgm:pt modelId="{0E72AD6A-436F-41A8-AAB4-C8CFF19E2CC2}" cxnId="{0F2277FD-DD67-41E8-ACB9-DB98C20FA408}" type="sibTrans">
      <dgm:prSet/>
      <dgm:spPr/>
      <dgm:t>
        <a:bodyPr/>
        <a:lstStyle/>
        <a:p>
          <a:endParaRPr lang="en-US" sz="1200"/>
        </a:p>
      </dgm:t>
    </dgm:pt>
    <dgm:pt modelId="{66C9EB80-EBF4-4467-B12D-21334D0BDD38}">
      <dgm:prSet phldrT="[Text]" custT="1"/>
      <dgm:spPr/>
      <dgm:t>
        <a:bodyPr/>
        <a:lstStyle/>
        <a:p>
          <a:r>
            <a:rPr lang="it-IT" sz="1200" dirty="0" err="1"/>
            <a:t>Spatial</a:t>
          </a:r>
          <a:r>
            <a:rPr lang="it-IT" sz="1200" dirty="0"/>
            <a:t> filter</a:t>
          </a:r>
        </a:p>
        <a:p>
          <a:r>
            <a:rPr lang="it-IT" sz="1200" dirty="0"/>
            <a:t> – </a:t>
          </a:r>
        </a:p>
        <a:p>
          <a:r>
            <a:rPr lang="it-IT" sz="1200" dirty="0"/>
            <a:t>1600x1600 array</a:t>
          </a:r>
          <a:endParaRPr lang="en-US" sz="1200" dirty="0"/>
        </a:p>
      </dgm:t>
    </dgm:pt>
    <dgm:pt modelId="{856EE157-2E52-4B0E-9711-7D987B2D435D}" cxnId="{224EA426-2DAE-4BA3-9879-4CDD9BB27C7E}" type="parTrans">
      <dgm:prSet/>
      <dgm:spPr/>
      <dgm:t>
        <a:bodyPr/>
        <a:lstStyle/>
        <a:p>
          <a:endParaRPr lang="en-US" sz="1200"/>
        </a:p>
      </dgm:t>
    </dgm:pt>
    <dgm:pt modelId="{5F9D33A0-C81C-4647-997E-02D1F0990345}" cxnId="{224EA426-2DAE-4BA3-9879-4CDD9BB27C7E}" type="sibTrans">
      <dgm:prSet/>
      <dgm:spPr/>
      <dgm:t>
        <a:bodyPr/>
        <a:lstStyle/>
        <a:p>
          <a:endParaRPr lang="en-US" sz="1200"/>
        </a:p>
      </dgm:t>
    </dgm:pt>
    <dgm:pt modelId="{D24E6A50-B5C7-4C86-BF0D-9E0A9D3ACA2A}">
      <dgm:prSet phldrT="[Text]" custT="1"/>
      <dgm:spPr/>
      <dgm:t>
        <a:bodyPr/>
        <a:lstStyle/>
        <a:p>
          <a:r>
            <a:rPr lang="it-IT" sz="1200" dirty="0"/>
            <a:t>Absolute </a:t>
          </a:r>
          <a:r>
            <a:rPr lang="it-IT" sz="1200" dirty="0" err="1"/>
            <a:t>value</a:t>
          </a:r>
          <a:endParaRPr lang="it-IT" sz="1200" dirty="0"/>
        </a:p>
        <a:p>
          <a:r>
            <a:rPr lang="it-IT" sz="1200" dirty="0"/>
            <a:t> – </a:t>
          </a:r>
        </a:p>
        <a:p>
          <a:r>
            <a:rPr lang="it-IT" sz="1200" dirty="0" err="1"/>
            <a:t>Contrast-amplitude</a:t>
          </a:r>
          <a:r>
            <a:rPr lang="it-IT" sz="1200" dirty="0"/>
            <a:t> image</a:t>
          </a:r>
          <a:endParaRPr lang="en-US" sz="1200" dirty="0"/>
        </a:p>
      </dgm:t>
    </dgm:pt>
    <dgm:pt modelId="{1534D170-65F0-4AC2-AE6C-E4264EA585D3}" cxnId="{7FC6DB49-7121-404A-A9D5-643681DAF807}" type="parTrans">
      <dgm:prSet/>
      <dgm:spPr/>
      <dgm:t>
        <a:bodyPr/>
        <a:lstStyle/>
        <a:p>
          <a:endParaRPr lang="en-US" sz="1200"/>
        </a:p>
      </dgm:t>
    </dgm:pt>
    <dgm:pt modelId="{18C6395E-485A-477D-AA09-F0366D35F167}" cxnId="{7FC6DB49-7121-404A-A9D5-643681DAF807}" type="sibTrans">
      <dgm:prSet/>
      <dgm:spPr/>
      <dgm:t>
        <a:bodyPr/>
        <a:lstStyle/>
        <a:p>
          <a:endParaRPr lang="en-US" sz="1200"/>
        </a:p>
      </dgm:t>
    </dgm:pt>
    <dgm:pt modelId="{4991A060-F3B6-472E-BE36-CFE86AB9C1E9}" type="pres">
      <dgm:prSet presAssocID="{AE3043AE-4959-4AE4-BDF7-7365C104AB7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D5E8EB1-0561-43F4-B438-6AF5FA776373}" type="pres">
      <dgm:prSet presAssocID="{42209880-8A10-4F05-BFDA-AC26FA6CBAB5}" presName="hierRoot1" presStyleCnt="0">
        <dgm:presLayoutVars>
          <dgm:hierBranch/>
        </dgm:presLayoutVars>
      </dgm:prSet>
      <dgm:spPr/>
    </dgm:pt>
    <dgm:pt modelId="{9AC96704-69FE-4495-9070-DFF98BA0BCD3}" type="pres">
      <dgm:prSet presAssocID="{42209880-8A10-4F05-BFDA-AC26FA6CBAB5}" presName="rootComposite1" presStyleCnt="0"/>
      <dgm:spPr/>
    </dgm:pt>
    <dgm:pt modelId="{49A3B961-D078-49C9-BAB9-DB9091CA2916}" type="pres">
      <dgm:prSet presAssocID="{42209880-8A10-4F05-BFDA-AC26FA6CBAB5}" presName="rootText1" presStyleLbl="node0" presStyleIdx="0" presStyleCnt="1" custScaleY="240938">
        <dgm:presLayoutVars>
          <dgm:chPref val="3"/>
        </dgm:presLayoutVars>
      </dgm:prSet>
      <dgm:spPr/>
    </dgm:pt>
    <dgm:pt modelId="{155018FF-C483-4F53-8889-601C2E4377D3}" type="pres">
      <dgm:prSet presAssocID="{42209880-8A10-4F05-BFDA-AC26FA6CBAB5}" presName="rootConnector1" presStyleLbl="node1" presStyleIdx="0" presStyleCnt="0"/>
      <dgm:spPr/>
    </dgm:pt>
    <dgm:pt modelId="{AA161A08-42D2-472B-8B35-9002C1663AC7}" type="pres">
      <dgm:prSet presAssocID="{42209880-8A10-4F05-BFDA-AC26FA6CBAB5}" presName="hierChild2" presStyleCnt="0"/>
      <dgm:spPr/>
    </dgm:pt>
    <dgm:pt modelId="{EDB3137E-B809-4E0A-A1EE-643B1589F070}" type="pres">
      <dgm:prSet presAssocID="{EAFE7EA6-2EAF-4357-A47B-97111CD71006}" presName="Name64" presStyleLbl="parChTrans1D2" presStyleIdx="0" presStyleCnt="2"/>
      <dgm:spPr/>
    </dgm:pt>
    <dgm:pt modelId="{03369E63-B2F3-4BD3-84A6-4D1304ABD1BA}" type="pres">
      <dgm:prSet presAssocID="{EDC354BB-BA06-416E-922D-25FAF159E599}" presName="hierRoot2" presStyleCnt="0">
        <dgm:presLayoutVars>
          <dgm:hierBranch/>
        </dgm:presLayoutVars>
      </dgm:prSet>
      <dgm:spPr/>
    </dgm:pt>
    <dgm:pt modelId="{35E2E2F2-8271-420A-B2A9-BB6CB123B43E}" type="pres">
      <dgm:prSet presAssocID="{EDC354BB-BA06-416E-922D-25FAF159E599}" presName="rootComposite" presStyleCnt="0"/>
      <dgm:spPr/>
    </dgm:pt>
    <dgm:pt modelId="{44D4E1EB-F284-4EC4-9204-CAA6F325E6E3}" type="pres">
      <dgm:prSet presAssocID="{EDC354BB-BA06-416E-922D-25FAF159E599}" presName="rootText" presStyleLbl="node2" presStyleIdx="0" presStyleCnt="1" custScaleY="399054" custLinFactNeighborX="0" custLinFactNeighborY="0">
        <dgm:presLayoutVars>
          <dgm:chPref val="3"/>
        </dgm:presLayoutVars>
      </dgm:prSet>
      <dgm:spPr/>
    </dgm:pt>
    <dgm:pt modelId="{E0831615-264C-45BF-A933-40E0B344A8AA}" type="pres">
      <dgm:prSet presAssocID="{EDC354BB-BA06-416E-922D-25FAF159E599}" presName="rootConnector" presStyleLbl="node2" presStyleIdx="0" presStyleCnt="1"/>
      <dgm:spPr/>
    </dgm:pt>
    <dgm:pt modelId="{28F3A2F1-8C0E-480D-A4C4-943F7887DCDE}" type="pres">
      <dgm:prSet presAssocID="{EDC354BB-BA06-416E-922D-25FAF159E599}" presName="hierChild4" presStyleCnt="0"/>
      <dgm:spPr/>
    </dgm:pt>
    <dgm:pt modelId="{DF42261E-F97C-4526-81C6-D218E6450222}" type="pres">
      <dgm:prSet presAssocID="{79DD95C2-E6D7-4CD3-9CA6-325CF62012C3}" presName="Name64" presStyleLbl="parChTrans1D3" presStyleIdx="0" presStyleCnt="5"/>
      <dgm:spPr/>
    </dgm:pt>
    <dgm:pt modelId="{4F759C05-22A1-4585-8BA1-C1F5713644C5}" type="pres">
      <dgm:prSet presAssocID="{D6F4BE64-9D00-4160-BD70-40C8CEA9FEC1}" presName="hierRoot2" presStyleCnt="0">
        <dgm:presLayoutVars>
          <dgm:hierBranch val="init"/>
        </dgm:presLayoutVars>
      </dgm:prSet>
      <dgm:spPr/>
    </dgm:pt>
    <dgm:pt modelId="{17B7B6E0-D737-44AF-8B57-A93BBE498B3B}" type="pres">
      <dgm:prSet presAssocID="{D6F4BE64-9D00-4160-BD70-40C8CEA9FEC1}" presName="rootComposite" presStyleCnt="0"/>
      <dgm:spPr/>
    </dgm:pt>
    <dgm:pt modelId="{D996238D-E92F-46FC-85DA-E2AE0721EBF0}" type="pres">
      <dgm:prSet presAssocID="{D6F4BE64-9D00-4160-BD70-40C8CEA9FEC1}" presName="rootText" presStyleLbl="node3" presStyleIdx="0" presStyleCnt="5" custScaleY="144147">
        <dgm:presLayoutVars>
          <dgm:chPref val="3"/>
        </dgm:presLayoutVars>
      </dgm:prSet>
      <dgm:spPr/>
    </dgm:pt>
    <dgm:pt modelId="{5F66C164-EC20-4AC7-9CE1-F6F416CD1037}" type="pres">
      <dgm:prSet presAssocID="{D6F4BE64-9D00-4160-BD70-40C8CEA9FEC1}" presName="rootConnector" presStyleLbl="node3" presStyleIdx="0" presStyleCnt="5"/>
      <dgm:spPr/>
    </dgm:pt>
    <dgm:pt modelId="{560DC1A5-9411-40C7-B014-F67DA6D282C7}" type="pres">
      <dgm:prSet presAssocID="{D6F4BE64-9D00-4160-BD70-40C8CEA9FEC1}" presName="hierChild4" presStyleCnt="0"/>
      <dgm:spPr/>
    </dgm:pt>
    <dgm:pt modelId="{DD11C024-3890-4801-B863-78FCE3CE1C92}" type="pres">
      <dgm:prSet presAssocID="{5D68B1B6-2B88-4500-B938-FC2A8A29D5E3}" presName="Name64" presStyleLbl="parChTrans1D4" presStyleIdx="0" presStyleCnt="6"/>
      <dgm:spPr/>
    </dgm:pt>
    <dgm:pt modelId="{993F9E4D-1C1A-409C-A813-571FB4F6FCF1}" type="pres">
      <dgm:prSet presAssocID="{04A6003D-472C-4612-81C3-096429A1CFC9}" presName="hierRoot2" presStyleCnt="0">
        <dgm:presLayoutVars>
          <dgm:hierBranch val="init"/>
        </dgm:presLayoutVars>
      </dgm:prSet>
      <dgm:spPr/>
    </dgm:pt>
    <dgm:pt modelId="{E1F3D3A3-FCDA-41ED-861E-9E754A89CE0B}" type="pres">
      <dgm:prSet presAssocID="{04A6003D-472C-4612-81C3-096429A1CFC9}" presName="rootComposite" presStyleCnt="0"/>
      <dgm:spPr/>
    </dgm:pt>
    <dgm:pt modelId="{50F9BB4A-AE84-494E-A521-7E5AC13FBEFC}" type="pres">
      <dgm:prSet presAssocID="{04A6003D-472C-4612-81C3-096429A1CFC9}" presName="rootText" presStyleLbl="node4" presStyleIdx="0" presStyleCnt="6" custScaleY="597304">
        <dgm:presLayoutVars>
          <dgm:chPref val="3"/>
        </dgm:presLayoutVars>
      </dgm:prSet>
      <dgm:spPr/>
    </dgm:pt>
    <dgm:pt modelId="{F21851D8-403D-4B41-BC01-4DA13EED12C8}" type="pres">
      <dgm:prSet presAssocID="{04A6003D-472C-4612-81C3-096429A1CFC9}" presName="rootConnector" presStyleLbl="node4" presStyleIdx="0" presStyleCnt="6"/>
      <dgm:spPr/>
    </dgm:pt>
    <dgm:pt modelId="{B6D0D8D9-2BFF-4379-AAAD-118C042F1883}" type="pres">
      <dgm:prSet presAssocID="{04A6003D-472C-4612-81C3-096429A1CFC9}" presName="hierChild4" presStyleCnt="0"/>
      <dgm:spPr/>
    </dgm:pt>
    <dgm:pt modelId="{F003E912-F611-4FA5-ACE9-E2792437CBB4}" type="pres">
      <dgm:prSet presAssocID="{343C6390-151B-478D-9C3A-C584CCD34DE6}" presName="Name64" presStyleLbl="parChTrans1D4" presStyleIdx="1" presStyleCnt="6"/>
      <dgm:spPr/>
    </dgm:pt>
    <dgm:pt modelId="{A829599B-098C-4F6F-88C0-74B7285DA31E}" type="pres">
      <dgm:prSet presAssocID="{83DC8D94-0EB2-4848-BE22-0D00C9EF4EE6}" presName="hierRoot2" presStyleCnt="0">
        <dgm:presLayoutVars>
          <dgm:hierBranch val="init"/>
        </dgm:presLayoutVars>
      </dgm:prSet>
      <dgm:spPr/>
    </dgm:pt>
    <dgm:pt modelId="{D5AA3F23-8D59-4A9C-8EFB-51787F542B35}" type="pres">
      <dgm:prSet presAssocID="{83DC8D94-0EB2-4848-BE22-0D00C9EF4EE6}" presName="rootComposite" presStyleCnt="0"/>
      <dgm:spPr/>
    </dgm:pt>
    <dgm:pt modelId="{74131072-2DFE-4927-A1EB-0D58BEC9FBE0}" type="pres">
      <dgm:prSet presAssocID="{83DC8D94-0EB2-4848-BE22-0D00C9EF4EE6}" presName="rootText" presStyleLbl="node4" presStyleIdx="1" presStyleCnt="6" custScaleY="447349">
        <dgm:presLayoutVars>
          <dgm:chPref val="3"/>
        </dgm:presLayoutVars>
      </dgm:prSet>
      <dgm:spPr/>
    </dgm:pt>
    <dgm:pt modelId="{998A4348-C638-4FD7-ADD7-F0297087C696}" type="pres">
      <dgm:prSet presAssocID="{83DC8D94-0EB2-4848-BE22-0D00C9EF4EE6}" presName="rootConnector" presStyleLbl="node4" presStyleIdx="1" presStyleCnt="6"/>
      <dgm:spPr/>
    </dgm:pt>
    <dgm:pt modelId="{8C1199FA-C402-45E5-91F9-EC4EB1787B15}" type="pres">
      <dgm:prSet presAssocID="{83DC8D94-0EB2-4848-BE22-0D00C9EF4EE6}" presName="hierChild4" presStyleCnt="0"/>
      <dgm:spPr/>
    </dgm:pt>
    <dgm:pt modelId="{5BD3C2CC-C7F3-4A32-AF7C-17F3627F5F5D}" type="pres">
      <dgm:prSet presAssocID="{DE5AB338-5693-4DE5-96F7-624500117003}" presName="Name64" presStyleLbl="parChTrans1D4" presStyleIdx="2" presStyleCnt="6"/>
      <dgm:spPr/>
    </dgm:pt>
    <dgm:pt modelId="{9424C63F-E5B2-475B-B6D2-A36C4DB18AFF}" type="pres">
      <dgm:prSet presAssocID="{6103C1E8-F8B3-46FD-B4B5-EA85FF63808A}" presName="hierRoot2" presStyleCnt="0">
        <dgm:presLayoutVars>
          <dgm:hierBranch val="init"/>
        </dgm:presLayoutVars>
      </dgm:prSet>
      <dgm:spPr/>
    </dgm:pt>
    <dgm:pt modelId="{05814C78-A520-4369-8FFB-C82C1310DA43}" type="pres">
      <dgm:prSet presAssocID="{6103C1E8-F8B3-46FD-B4B5-EA85FF63808A}" presName="rootComposite" presStyleCnt="0"/>
      <dgm:spPr/>
    </dgm:pt>
    <dgm:pt modelId="{082DC11B-B97C-4117-9DB5-A1750113C895}" type="pres">
      <dgm:prSet presAssocID="{6103C1E8-F8B3-46FD-B4B5-EA85FF63808A}" presName="rootText" presStyleLbl="node4" presStyleIdx="2" presStyleCnt="6" custScaleY="304178">
        <dgm:presLayoutVars>
          <dgm:chPref val="3"/>
        </dgm:presLayoutVars>
      </dgm:prSet>
      <dgm:spPr/>
    </dgm:pt>
    <dgm:pt modelId="{B66D2C0F-C5C4-4329-A5A7-68A122CA10C8}" type="pres">
      <dgm:prSet presAssocID="{6103C1E8-F8B3-46FD-B4B5-EA85FF63808A}" presName="rootConnector" presStyleLbl="node4" presStyleIdx="2" presStyleCnt="6"/>
      <dgm:spPr/>
    </dgm:pt>
    <dgm:pt modelId="{9B09CB5B-440E-4A44-A035-52E6800E1A70}" type="pres">
      <dgm:prSet presAssocID="{6103C1E8-F8B3-46FD-B4B5-EA85FF63808A}" presName="hierChild4" presStyleCnt="0"/>
      <dgm:spPr/>
    </dgm:pt>
    <dgm:pt modelId="{48EC2F70-2902-4BED-8035-999C3CA4514D}" type="pres">
      <dgm:prSet presAssocID="{5F6ADD49-AEF2-4F92-926F-1E5133ED524E}" presName="Name64" presStyleLbl="parChTrans1D4" presStyleIdx="3" presStyleCnt="6"/>
      <dgm:spPr/>
    </dgm:pt>
    <dgm:pt modelId="{5797F39D-B93E-4103-B9B7-B73C92D4C6CF}" type="pres">
      <dgm:prSet presAssocID="{725ED045-0C30-46D1-94EA-D4E058B284E4}" presName="hierRoot2" presStyleCnt="0">
        <dgm:presLayoutVars>
          <dgm:hierBranch val="init"/>
        </dgm:presLayoutVars>
      </dgm:prSet>
      <dgm:spPr/>
    </dgm:pt>
    <dgm:pt modelId="{418285FF-AAD7-487C-868C-D16CAF5AF335}" type="pres">
      <dgm:prSet presAssocID="{725ED045-0C30-46D1-94EA-D4E058B284E4}" presName="rootComposite" presStyleCnt="0"/>
      <dgm:spPr/>
    </dgm:pt>
    <dgm:pt modelId="{F37FF2E5-5859-44B7-B292-EE09A0D03BDB}" type="pres">
      <dgm:prSet presAssocID="{725ED045-0C30-46D1-94EA-D4E058B284E4}" presName="rootText" presStyleLbl="node4" presStyleIdx="3" presStyleCnt="6" custScaleY="287563">
        <dgm:presLayoutVars>
          <dgm:chPref val="3"/>
        </dgm:presLayoutVars>
      </dgm:prSet>
      <dgm:spPr/>
    </dgm:pt>
    <dgm:pt modelId="{7307B55D-14CB-4A41-BEAD-E29226537601}" type="pres">
      <dgm:prSet presAssocID="{725ED045-0C30-46D1-94EA-D4E058B284E4}" presName="rootConnector" presStyleLbl="node4" presStyleIdx="3" presStyleCnt="6"/>
      <dgm:spPr/>
    </dgm:pt>
    <dgm:pt modelId="{A0A4E753-D175-434F-A88F-24E123B7AE85}" type="pres">
      <dgm:prSet presAssocID="{725ED045-0C30-46D1-94EA-D4E058B284E4}" presName="hierChild4" presStyleCnt="0"/>
      <dgm:spPr/>
    </dgm:pt>
    <dgm:pt modelId="{4C9AB544-520B-4330-9BCF-D535F89E1E3E}" type="pres">
      <dgm:prSet presAssocID="{856EE157-2E52-4B0E-9711-7D987B2D435D}" presName="Name64" presStyleLbl="parChTrans1D4" presStyleIdx="4" presStyleCnt="6"/>
      <dgm:spPr/>
    </dgm:pt>
    <dgm:pt modelId="{31BDB013-4D30-4054-8F07-55C1E146E389}" type="pres">
      <dgm:prSet presAssocID="{66C9EB80-EBF4-4467-B12D-21334D0BDD38}" presName="hierRoot2" presStyleCnt="0">
        <dgm:presLayoutVars>
          <dgm:hierBranch val="init"/>
        </dgm:presLayoutVars>
      </dgm:prSet>
      <dgm:spPr/>
    </dgm:pt>
    <dgm:pt modelId="{0DD841B6-239C-40A8-92EF-625B826D49C6}" type="pres">
      <dgm:prSet presAssocID="{66C9EB80-EBF4-4467-B12D-21334D0BDD38}" presName="rootComposite" presStyleCnt="0"/>
      <dgm:spPr/>
    </dgm:pt>
    <dgm:pt modelId="{5444C98C-ADE2-41B5-9D92-8FC5BA776E40}" type="pres">
      <dgm:prSet presAssocID="{66C9EB80-EBF4-4467-B12D-21334D0BDD38}" presName="rootText" presStyleLbl="node4" presStyleIdx="4" presStyleCnt="6" custScaleY="333305">
        <dgm:presLayoutVars>
          <dgm:chPref val="3"/>
        </dgm:presLayoutVars>
      </dgm:prSet>
      <dgm:spPr/>
    </dgm:pt>
    <dgm:pt modelId="{677578D4-11AD-47E0-9E48-103CA8BA79B6}" type="pres">
      <dgm:prSet presAssocID="{66C9EB80-EBF4-4467-B12D-21334D0BDD38}" presName="rootConnector" presStyleLbl="node4" presStyleIdx="4" presStyleCnt="6"/>
      <dgm:spPr/>
    </dgm:pt>
    <dgm:pt modelId="{FA8B4143-D3EF-45DA-934C-1981A8667B63}" type="pres">
      <dgm:prSet presAssocID="{66C9EB80-EBF4-4467-B12D-21334D0BDD38}" presName="hierChild4" presStyleCnt="0"/>
      <dgm:spPr/>
    </dgm:pt>
    <dgm:pt modelId="{C11C967E-C240-41DF-BC2C-E6A86B87C4FA}" type="pres">
      <dgm:prSet presAssocID="{1534D170-65F0-4AC2-AE6C-E4264EA585D3}" presName="Name64" presStyleLbl="parChTrans1D4" presStyleIdx="5" presStyleCnt="6"/>
      <dgm:spPr/>
    </dgm:pt>
    <dgm:pt modelId="{17EB9EE3-F931-4E45-BBD3-F94488AE7CCB}" type="pres">
      <dgm:prSet presAssocID="{D24E6A50-B5C7-4C86-BF0D-9E0A9D3ACA2A}" presName="hierRoot2" presStyleCnt="0">
        <dgm:presLayoutVars>
          <dgm:hierBranch val="init"/>
        </dgm:presLayoutVars>
      </dgm:prSet>
      <dgm:spPr/>
    </dgm:pt>
    <dgm:pt modelId="{D0C4891C-2BB7-4F01-83D9-B4E3DA9B2A68}" type="pres">
      <dgm:prSet presAssocID="{D24E6A50-B5C7-4C86-BF0D-9E0A9D3ACA2A}" presName="rootComposite" presStyleCnt="0"/>
      <dgm:spPr/>
    </dgm:pt>
    <dgm:pt modelId="{A3F9E816-B52C-4EDB-9ECA-DE26F5C5C24F}" type="pres">
      <dgm:prSet presAssocID="{D24E6A50-B5C7-4C86-BF0D-9E0A9D3ACA2A}" presName="rootText" presStyleLbl="node4" presStyleIdx="5" presStyleCnt="6" custScaleY="365515">
        <dgm:presLayoutVars>
          <dgm:chPref val="3"/>
        </dgm:presLayoutVars>
      </dgm:prSet>
      <dgm:spPr/>
    </dgm:pt>
    <dgm:pt modelId="{AD9E1EC2-3E6E-4F14-9205-BCAED6BB9476}" type="pres">
      <dgm:prSet presAssocID="{D24E6A50-B5C7-4C86-BF0D-9E0A9D3ACA2A}" presName="rootConnector" presStyleLbl="node4" presStyleIdx="5" presStyleCnt="6"/>
      <dgm:spPr/>
    </dgm:pt>
    <dgm:pt modelId="{AB4143D4-37BF-41B5-AACA-714857256E24}" type="pres">
      <dgm:prSet presAssocID="{D24E6A50-B5C7-4C86-BF0D-9E0A9D3ACA2A}" presName="hierChild4" presStyleCnt="0"/>
      <dgm:spPr/>
    </dgm:pt>
    <dgm:pt modelId="{185790E9-69C1-4EF9-B173-9ABCA806826D}" type="pres">
      <dgm:prSet presAssocID="{D24E6A50-B5C7-4C86-BF0D-9E0A9D3ACA2A}" presName="hierChild5" presStyleCnt="0"/>
      <dgm:spPr/>
    </dgm:pt>
    <dgm:pt modelId="{DCFFD3B6-2BF2-46ED-99FA-0C17B3962CAD}" type="pres">
      <dgm:prSet presAssocID="{66C9EB80-EBF4-4467-B12D-21334D0BDD38}" presName="hierChild5" presStyleCnt="0"/>
      <dgm:spPr/>
    </dgm:pt>
    <dgm:pt modelId="{D875BB1A-56D9-4938-8D10-522D0B9C362C}" type="pres">
      <dgm:prSet presAssocID="{725ED045-0C30-46D1-94EA-D4E058B284E4}" presName="hierChild5" presStyleCnt="0"/>
      <dgm:spPr/>
    </dgm:pt>
    <dgm:pt modelId="{405E76B1-37C5-40FB-8C7F-CABE8805F91C}" type="pres">
      <dgm:prSet presAssocID="{6103C1E8-F8B3-46FD-B4B5-EA85FF63808A}" presName="hierChild5" presStyleCnt="0"/>
      <dgm:spPr/>
    </dgm:pt>
    <dgm:pt modelId="{39B003DA-96E6-4918-A8CE-7E79E5B95357}" type="pres">
      <dgm:prSet presAssocID="{83DC8D94-0EB2-4848-BE22-0D00C9EF4EE6}" presName="hierChild5" presStyleCnt="0"/>
      <dgm:spPr/>
    </dgm:pt>
    <dgm:pt modelId="{9D059210-E2FB-4C58-B23D-C877EA4A2E6C}" type="pres">
      <dgm:prSet presAssocID="{04A6003D-472C-4612-81C3-096429A1CFC9}" presName="hierChild5" presStyleCnt="0"/>
      <dgm:spPr/>
    </dgm:pt>
    <dgm:pt modelId="{E2370217-13BA-4E92-AD0E-B32D66E7FCC4}" type="pres">
      <dgm:prSet presAssocID="{D6F4BE64-9D00-4160-BD70-40C8CEA9FEC1}" presName="hierChild5" presStyleCnt="0"/>
      <dgm:spPr/>
    </dgm:pt>
    <dgm:pt modelId="{0C0D97A3-A0A5-4CE5-927A-1E0F5CD96F20}" type="pres">
      <dgm:prSet presAssocID="{7FE3F246-D0A7-4626-AE3E-4B3F9C2A5487}" presName="Name64" presStyleLbl="parChTrans1D3" presStyleIdx="1" presStyleCnt="5"/>
      <dgm:spPr/>
    </dgm:pt>
    <dgm:pt modelId="{443E0DAE-973B-4781-8BB2-8F06AEBF08E6}" type="pres">
      <dgm:prSet presAssocID="{A2628778-AC5F-4C07-8941-B32D6D77C5EA}" presName="hierRoot2" presStyleCnt="0">
        <dgm:presLayoutVars>
          <dgm:hierBranch val="init"/>
        </dgm:presLayoutVars>
      </dgm:prSet>
      <dgm:spPr/>
    </dgm:pt>
    <dgm:pt modelId="{3E879184-35B1-4B5A-8A9C-604C10D34DD5}" type="pres">
      <dgm:prSet presAssocID="{A2628778-AC5F-4C07-8941-B32D6D77C5EA}" presName="rootComposite" presStyleCnt="0"/>
      <dgm:spPr/>
    </dgm:pt>
    <dgm:pt modelId="{31AF60B5-E930-4DC1-B3EF-AD9B33A47A61}" type="pres">
      <dgm:prSet presAssocID="{A2628778-AC5F-4C07-8941-B32D6D77C5EA}" presName="rootText" presStyleLbl="node3" presStyleIdx="1" presStyleCnt="5" custScaleY="145420">
        <dgm:presLayoutVars>
          <dgm:chPref val="3"/>
        </dgm:presLayoutVars>
      </dgm:prSet>
      <dgm:spPr/>
    </dgm:pt>
    <dgm:pt modelId="{E2E279C8-739C-4757-B780-59F1F03161C0}" type="pres">
      <dgm:prSet presAssocID="{A2628778-AC5F-4C07-8941-B32D6D77C5EA}" presName="rootConnector" presStyleLbl="node3" presStyleIdx="1" presStyleCnt="5"/>
      <dgm:spPr/>
    </dgm:pt>
    <dgm:pt modelId="{F9F4F931-5384-42C6-BC3B-5A6CBC05FBE5}" type="pres">
      <dgm:prSet presAssocID="{A2628778-AC5F-4C07-8941-B32D6D77C5EA}" presName="hierChild4" presStyleCnt="0"/>
      <dgm:spPr/>
    </dgm:pt>
    <dgm:pt modelId="{28CC501A-F8C4-4E69-8330-BE0A7E83A86C}" type="pres">
      <dgm:prSet presAssocID="{A2628778-AC5F-4C07-8941-B32D6D77C5EA}" presName="hierChild5" presStyleCnt="0"/>
      <dgm:spPr/>
    </dgm:pt>
    <dgm:pt modelId="{5D54E293-8C23-41AB-860B-1C9D33196B05}" type="pres">
      <dgm:prSet presAssocID="{0F1B373A-7065-492C-A822-023DAC082D39}" presName="Name64" presStyleLbl="parChTrans1D3" presStyleIdx="2" presStyleCnt="5"/>
      <dgm:spPr/>
    </dgm:pt>
    <dgm:pt modelId="{4CD5E744-439F-43F6-8911-417BB0320FB4}" type="pres">
      <dgm:prSet presAssocID="{A6841F1E-17C4-417A-80BF-91F467B6AD3C}" presName="hierRoot2" presStyleCnt="0">
        <dgm:presLayoutVars>
          <dgm:hierBranch val="init"/>
        </dgm:presLayoutVars>
      </dgm:prSet>
      <dgm:spPr/>
    </dgm:pt>
    <dgm:pt modelId="{9E4E4E71-132F-4DB0-9FEA-BAA5BD611B8F}" type="pres">
      <dgm:prSet presAssocID="{A6841F1E-17C4-417A-80BF-91F467B6AD3C}" presName="rootComposite" presStyleCnt="0"/>
      <dgm:spPr/>
    </dgm:pt>
    <dgm:pt modelId="{DB8BE58C-E984-4C12-A3F4-1971631FAE49}" type="pres">
      <dgm:prSet presAssocID="{A6841F1E-17C4-417A-80BF-91F467B6AD3C}" presName="rootText" presStyleLbl="node3" presStyleIdx="2" presStyleCnt="5" custScaleY="137829">
        <dgm:presLayoutVars>
          <dgm:chPref val="3"/>
        </dgm:presLayoutVars>
      </dgm:prSet>
      <dgm:spPr/>
    </dgm:pt>
    <dgm:pt modelId="{6213F394-7044-42B6-945C-A3DAD205A5D6}" type="pres">
      <dgm:prSet presAssocID="{A6841F1E-17C4-417A-80BF-91F467B6AD3C}" presName="rootConnector" presStyleLbl="node3" presStyleIdx="2" presStyleCnt="5"/>
      <dgm:spPr/>
    </dgm:pt>
    <dgm:pt modelId="{21AA480D-86C8-4CC0-8858-6A42622B9F89}" type="pres">
      <dgm:prSet presAssocID="{A6841F1E-17C4-417A-80BF-91F467B6AD3C}" presName="hierChild4" presStyleCnt="0"/>
      <dgm:spPr/>
    </dgm:pt>
    <dgm:pt modelId="{B37336AC-3874-4A69-AF84-8EE8AEF2DC7A}" type="pres">
      <dgm:prSet presAssocID="{A6841F1E-17C4-417A-80BF-91F467B6AD3C}" presName="hierChild5" presStyleCnt="0"/>
      <dgm:spPr/>
    </dgm:pt>
    <dgm:pt modelId="{7FFBDEFC-F98D-4457-B53F-10E59E54F2FA}" type="pres">
      <dgm:prSet presAssocID="{4461619A-0C33-4840-AD0A-483F0DEDE584}" presName="Name64" presStyleLbl="parChTrans1D3" presStyleIdx="3" presStyleCnt="5"/>
      <dgm:spPr/>
    </dgm:pt>
    <dgm:pt modelId="{FFD0943A-97E5-406C-A104-5B90EAE40682}" type="pres">
      <dgm:prSet presAssocID="{8F71A8F7-EAED-4018-BACA-6FBF34C4A7AD}" presName="hierRoot2" presStyleCnt="0">
        <dgm:presLayoutVars>
          <dgm:hierBranch val="init"/>
        </dgm:presLayoutVars>
      </dgm:prSet>
      <dgm:spPr/>
    </dgm:pt>
    <dgm:pt modelId="{D5978A9F-877F-4339-B2C0-014180683806}" type="pres">
      <dgm:prSet presAssocID="{8F71A8F7-EAED-4018-BACA-6FBF34C4A7AD}" presName="rootComposite" presStyleCnt="0"/>
      <dgm:spPr/>
    </dgm:pt>
    <dgm:pt modelId="{86A6F88D-532C-44E0-8A7D-8E5D88BFCEEB}" type="pres">
      <dgm:prSet presAssocID="{8F71A8F7-EAED-4018-BACA-6FBF34C4A7AD}" presName="rootText" presStyleLbl="node3" presStyleIdx="3" presStyleCnt="5">
        <dgm:presLayoutVars>
          <dgm:chPref val="3"/>
        </dgm:presLayoutVars>
      </dgm:prSet>
      <dgm:spPr/>
    </dgm:pt>
    <dgm:pt modelId="{47032425-3A2D-4338-B551-2190C92CA503}" type="pres">
      <dgm:prSet presAssocID="{8F71A8F7-EAED-4018-BACA-6FBF34C4A7AD}" presName="rootConnector" presStyleLbl="node3" presStyleIdx="3" presStyleCnt="5"/>
      <dgm:spPr/>
    </dgm:pt>
    <dgm:pt modelId="{D7259DAC-023C-4C8F-A0E4-378ADCC9F3F9}" type="pres">
      <dgm:prSet presAssocID="{8F71A8F7-EAED-4018-BACA-6FBF34C4A7AD}" presName="hierChild4" presStyleCnt="0"/>
      <dgm:spPr/>
    </dgm:pt>
    <dgm:pt modelId="{0506446C-1569-41FA-83EC-F3A5B69A816D}" type="pres">
      <dgm:prSet presAssocID="{8F71A8F7-EAED-4018-BACA-6FBF34C4A7AD}" presName="hierChild5" presStyleCnt="0"/>
      <dgm:spPr/>
    </dgm:pt>
    <dgm:pt modelId="{A9CBC591-9129-4A34-96A6-3C35DE8108A4}" type="pres">
      <dgm:prSet presAssocID="{CB2C9C18-D509-412C-9308-FE926D28CDE5}" presName="Name64" presStyleLbl="parChTrans1D3" presStyleIdx="4" presStyleCnt="5"/>
      <dgm:spPr/>
    </dgm:pt>
    <dgm:pt modelId="{F4DD218F-26C7-469D-906D-241735E6945D}" type="pres">
      <dgm:prSet presAssocID="{EF1D7635-2657-44D5-839E-3E5FCF2372B8}" presName="hierRoot2" presStyleCnt="0">
        <dgm:presLayoutVars>
          <dgm:hierBranch val="init"/>
        </dgm:presLayoutVars>
      </dgm:prSet>
      <dgm:spPr/>
    </dgm:pt>
    <dgm:pt modelId="{F7EC3E13-9388-4A01-A957-CB7D9D8077F3}" type="pres">
      <dgm:prSet presAssocID="{EF1D7635-2657-44D5-839E-3E5FCF2372B8}" presName="rootComposite" presStyleCnt="0"/>
      <dgm:spPr/>
    </dgm:pt>
    <dgm:pt modelId="{C28D2E12-A445-4925-8C0E-5020C851379A}" type="pres">
      <dgm:prSet presAssocID="{EF1D7635-2657-44D5-839E-3E5FCF2372B8}" presName="rootText" presStyleLbl="node3" presStyleIdx="4" presStyleCnt="5" custScaleY="146939">
        <dgm:presLayoutVars>
          <dgm:chPref val="3"/>
        </dgm:presLayoutVars>
      </dgm:prSet>
      <dgm:spPr/>
    </dgm:pt>
    <dgm:pt modelId="{BE345260-13A8-40D0-ABEF-CA7EDA822ABF}" type="pres">
      <dgm:prSet presAssocID="{EF1D7635-2657-44D5-839E-3E5FCF2372B8}" presName="rootConnector" presStyleLbl="node3" presStyleIdx="4" presStyleCnt="5"/>
      <dgm:spPr/>
    </dgm:pt>
    <dgm:pt modelId="{1A7F8D0E-908A-4578-A74D-D3E5F17A2A07}" type="pres">
      <dgm:prSet presAssocID="{EF1D7635-2657-44D5-839E-3E5FCF2372B8}" presName="hierChild4" presStyleCnt="0"/>
      <dgm:spPr/>
    </dgm:pt>
    <dgm:pt modelId="{B82BDDD3-37A0-45D1-9C11-BD27C4FD93ED}" type="pres">
      <dgm:prSet presAssocID="{EF1D7635-2657-44D5-839E-3E5FCF2372B8}" presName="hierChild5" presStyleCnt="0"/>
      <dgm:spPr/>
    </dgm:pt>
    <dgm:pt modelId="{DA55E3F4-0AC2-497A-A5E6-9759480800EC}" type="pres">
      <dgm:prSet presAssocID="{EDC354BB-BA06-416E-922D-25FAF159E599}" presName="hierChild5" presStyleCnt="0"/>
      <dgm:spPr/>
    </dgm:pt>
    <dgm:pt modelId="{82F8336A-C0F6-4882-9DCF-207A8E1EF276}" type="pres">
      <dgm:prSet presAssocID="{42209880-8A10-4F05-BFDA-AC26FA6CBAB5}" presName="hierChild3" presStyleCnt="0"/>
      <dgm:spPr/>
    </dgm:pt>
    <dgm:pt modelId="{945D5D1B-161E-4F01-BA05-3C79322E003A}" type="pres">
      <dgm:prSet presAssocID="{83AE0C5F-3EAA-43B7-9BBF-8259BA600F7A}" presName="Name115" presStyleLbl="parChTrans1D2" presStyleIdx="1" presStyleCnt="2"/>
      <dgm:spPr/>
    </dgm:pt>
    <dgm:pt modelId="{1B870C68-4D19-4793-80CF-78982D71AAB3}" type="pres">
      <dgm:prSet presAssocID="{73B87EEF-248E-4A38-9259-27DBE96A35BC}" presName="hierRoot3" presStyleCnt="0">
        <dgm:presLayoutVars>
          <dgm:hierBranch val="init"/>
        </dgm:presLayoutVars>
      </dgm:prSet>
      <dgm:spPr/>
    </dgm:pt>
    <dgm:pt modelId="{88E161DF-9A3C-43FD-8A63-F26A67ED68CA}" type="pres">
      <dgm:prSet presAssocID="{73B87EEF-248E-4A38-9259-27DBE96A35BC}" presName="rootComposite3" presStyleCnt="0"/>
      <dgm:spPr/>
    </dgm:pt>
    <dgm:pt modelId="{93736CA1-08FF-4357-80E7-F14DBB9066B9}" type="pres">
      <dgm:prSet presAssocID="{73B87EEF-248E-4A38-9259-27DBE96A35BC}" presName="rootText3" presStyleLbl="asst1" presStyleIdx="0" presStyleCnt="1" custScaleY="199569">
        <dgm:presLayoutVars>
          <dgm:chPref val="3"/>
        </dgm:presLayoutVars>
      </dgm:prSet>
      <dgm:spPr/>
    </dgm:pt>
    <dgm:pt modelId="{0C2F3CD6-4FE1-4333-907D-92EF17A9C16E}" type="pres">
      <dgm:prSet presAssocID="{73B87EEF-248E-4A38-9259-27DBE96A35BC}" presName="rootConnector3" presStyleLbl="asst1" presStyleIdx="0" presStyleCnt="1"/>
      <dgm:spPr/>
    </dgm:pt>
    <dgm:pt modelId="{63BEAB3C-15A2-4096-8ED0-673579049437}" type="pres">
      <dgm:prSet presAssocID="{73B87EEF-248E-4A38-9259-27DBE96A35BC}" presName="hierChild6" presStyleCnt="0"/>
      <dgm:spPr/>
    </dgm:pt>
    <dgm:pt modelId="{03C24138-2EFE-451E-B186-2AD6693E99E6}" type="pres">
      <dgm:prSet presAssocID="{73B87EEF-248E-4A38-9259-27DBE96A35BC}" presName="hierChild7" presStyleCnt="0"/>
      <dgm:spPr/>
    </dgm:pt>
  </dgm:ptLst>
  <dgm:cxnLst>
    <dgm:cxn modelId="{F6927E00-4D47-4DED-A6F0-50B1D28414E7}" type="presOf" srcId="{5D68B1B6-2B88-4500-B938-FC2A8A29D5E3}" destId="{DD11C024-3890-4801-B863-78FCE3CE1C92}" srcOrd="0" destOrd="0" presId="urn:microsoft.com/office/officeart/2009/3/layout/HorizontalOrganizationChart"/>
    <dgm:cxn modelId="{AED48A03-F1A9-4D40-9E15-1E5DF48D29A5}" srcId="{EDC354BB-BA06-416E-922D-25FAF159E599}" destId="{8F71A8F7-EAED-4018-BACA-6FBF34C4A7AD}" srcOrd="3" destOrd="0" parTransId="{4461619A-0C33-4840-AD0A-483F0DEDE584}" sibTransId="{7C7CC399-977A-479F-96EC-C684515E0C27}"/>
    <dgm:cxn modelId="{BC671805-31EF-4A41-999C-285AF729F672}" type="presOf" srcId="{343C6390-151B-478D-9C3A-C584CCD34DE6}" destId="{F003E912-F611-4FA5-ACE9-E2792437CBB4}" srcOrd="0" destOrd="0" presId="urn:microsoft.com/office/officeart/2009/3/layout/HorizontalOrganizationChart"/>
    <dgm:cxn modelId="{0C43CB0A-4462-4782-B69A-F9F576ECB95F}" type="presOf" srcId="{6103C1E8-F8B3-46FD-B4B5-EA85FF63808A}" destId="{082DC11B-B97C-4117-9DB5-A1750113C895}" srcOrd="0" destOrd="0" presId="urn:microsoft.com/office/officeart/2009/3/layout/HorizontalOrganizationChart"/>
    <dgm:cxn modelId="{D3C8E90A-2988-4C95-859C-4A92574E14DC}" type="presOf" srcId="{1534D170-65F0-4AC2-AE6C-E4264EA585D3}" destId="{C11C967E-C240-41DF-BC2C-E6A86B87C4FA}" srcOrd="0" destOrd="0" presId="urn:microsoft.com/office/officeart/2009/3/layout/HorizontalOrganizationChart"/>
    <dgm:cxn modelId="{50189B0B-4C2E-4433-B2A4-26B7B4F0E7AA}" type="presOf" srcId="{EF1D7635-2657-44D5-839E-3E5FCF2372B8}" destId="{C28D2E12-A445-4925-8C0E-5020C851379A}" srcOrd="0" destOrd="0" presId="urn:microsoft.com/office/officeart/2009/3/layout/HorizontalOrganizationChart"/>
    <dgm:cxn modelId="{67515C16-8E07-40F8-8370-4747CBEB07D8}" type="presOf" srcId="{8F71A8F7-EAED-4018-BACA-6FBF34C4A7AD}" destId="{86A6F88D-532C-44E0-8A7D-8E5D88BFCEEB}" srcOrd="0" destOrd="0" presId="urn:microsoft.com/office/officeart/2009/3/layout/HorizontalOrganizationChart"/>
    <dgm:cxn modelId="{0F9BCB1B-D7AD-46CC-8023-5F16943A2298}" type="presOf" srcId="{725ED045-0C30-46D1-94EA-D4E058B284E4}" destId="{F37FF2E5-5859-44B7-B292-EE09A0D03BDB}" srcOrd="0" destOrd="0" presId="urn:microsoft.com/office/officeart/2009/3/layout/HorizontalOrganizationChart"/>
    <dgm:cxn modelId="{224EA426-2DAE-4BA3-9879-4CDD9BB27C7E}" srcId="{725ED045-0C30-46D1-94EA-D4E058B284E4}" destId="{66C9EB80-EBF4-4467-B12D-21334D0BDD38}" srcOrd="0" destOrd="0" parTransId="{856EE157-2E52-4B0E-9711-7D987B2D435D}" sibTransId="{5F9D33A0-C81C-4647-997E-02D1F0990345}"/>
    <dgm:cxn modelId="{97390A2C-C80D-4091-807D-B266D63BBE7A}" srcId="{42209880-8A10-4F05-BFDA-AC26FA6CBAB5}" destId="{73B87EEF-248E-4A38-9259-27DBE96A35BC}" srcOrd="1" destOrd="0" parTransId="{83AE0C5F-3EAA-43B7-9BBF-8259BA600F7A}" sibTransId="{B02609CE-E1FC-45DA-BE30-3FBF5BC24EFA}"/>
    <dgm:cxn modelId="{D39CAB34-7C50-4A50-8C47-2107C0971A6F}" type="presOf" srcId="{A2628778-AC5F-4C07-8941-B32D6D77C5EA}" destId="{E2E279C8-739C-4757-B780-59F1F03161C0}" srcOrd="1" destOrd="0" presId="urn:microsoft.com/office/officeart/2009/3/layout/HorizontalOrganizationChart"/>
    <dgm:cxn modelId="{FD3C3635-15F3-4AC7-8673-6FD87DAC82A3}" srcId="{42209880-8A10-4F05-BFDA-AC26FA6CBAB5}" destId="{EDC354BB-BA06-416E-922D-25FAF159E599}" srcOrd="0" destOrd="0" parTransId="{EAFE7EA6-2EAF-4357-A47B-97111CD71006}" sibTransId="{168841E2-8EBF-4A05-BEB1-37BD5C4E30F2}"/>
    <dgm:cxn modelId="{56F7B235-7913-4CAA-B9E4-281BAC3DC95B}" type="presOf" srcId="{83DC8D94-0EB2-4848-BE22-0D00C9EF4EE6}" destId="{74131072-2DFE-4927-A1EB-0D58BEC9FBE0}" srcOrd="0" destOrd="0" presId="urn:microsoft.com/office/officeart/2009/3/layout/HorizontalOrganizationChart"/>
    <dgm:cxn modelId="{B536EE40-FAD8-43B3-947A-2A7517DE28C8}" type="presOf" srcId="{725ED045-0C30-46D1-94EA-D4E058B284E4}" destId="{7307B55D-14CB-4A41-BEAD-E29226537601}" srcOrd="1" destOrd="0" presId="urn:microsoft.com/office/officeart/2009/3/layout/HorizontalOrganizationChart"/>
    <dgm:cxn modelId="{ABF8D95B-DAF1-47C5-A6AC-3DA5ADD130E6}" type="presOf" srcId="{D24E6A50-B5C7-4C86-BF0D-9E0A9D3ACA2A}" destId="{AD9E1EC2-3E6E-4F14-9205-BCAED6BB9476}" srcOrd="1" destOrd="0" presId="urn:microsoft.com/office/officeart/2009/3/layout/HorizontalOrganizationChart"/>
    <dgm:cxn modelId="{7EBB0C5F-5BCB-440E-B386-4268D0AFC5B8}" type="presOf" srcId="{EDC354BB-BA06-416E-922D-25FAF159E599}" destId="{E0831615-264C-45BF-A933-40E0B344A8AA}" srcOrd="1" destOrd="0" presId="urn:microsoft.com/office/officeart/2009/3/layout/HorizontalOrganizationChart"/>
    <dgm:cxn modelId="{757F805F-B49F-4307-8114-C48708D05647}" type="presOf" srcId="{DE5AB338-5693-4DE5-96F7-624500117003}" destId="{5BD3C2CC-C7F3-4A32-AF7C-17F3627F5F5D}" srcOrd="0" destOrd="0" presId="urn:microsoft.com/office/officeart/2009/3/layout/HorizontalOrganizationChart"/>
    <dgm:cxn modelId="{66130C60-3568-4C64-9553-11E7FCB40233}" srcId="{EDC354BB-BA06-416E-922D-25FAF159E599}" destId="{D6F4BE64-9D00-4160-BD70-40C8CEA9FEC1}" srcOrd="0" destOrd="0" parTransId="{79DD95C2-E6D7-4CD3-9CA6-325CF62012C3}" sibTransId="{600A1652-C3D2-4DC3-A92A-104735803415}"/>
    <dgm:cxn modelId="{7B80CC60-E537-4AB2-AE0E-7F94DAAB4057}" type="presOf" srcId="{EF1D7635-2657-44D5-839E-3E5FCF2372B8}" destId="{BE345260-13A8-40D0-ABEF-CA7EDA822ABF}" srcOrd="1" destOrd="0" presId="urn:microsoft.com/office/officeart/2009/3/layout/HorizontalOrganizationChart"/>
    <dgm:cxn modelId="{C6DA1842-C2EA-4C54-AC28-216E077A817D}" type="presOf" srcId="{A2628778-AC5F-4C07-8941-B32D6D77C5EA}" destId="{31AF60B5-E930-4DC1-B3EF-AD9B33A47A61}" srcOrd="0" destOrd="0" presId="urn:microsoft.com/office/officeart/2009/3/layout/HorizontalOrganizationChart"/>
    <dgm:cxn modelId="{78013162-A85B-473C-8DFB-C9749443B075}" type="presOf" srcId="{5F6ADD49-AEF2-4F92-926F-1E5133ED524E}" destId="{48EC2F70-2902-4BED-8035-999C3CA4514D}" srcOrd="0" destOrd="0" presId="urn:microsoft.com/office/officeart/2009/3/layout/HorizontalOrganizationChart"/>
    <dgm:cxn modelId="{D764EF63-1EC5-48DA-B3C0-52091B8B9DD8}" type="presOf" srcId="{856EE157-2E52-4B0E-9711-7D987B2D435D}" destId="{4C9AB544-520B-4330-9BCF-D535F89E1E3E}" srcOrd="0" destOrd="0" presId="urn:microsoft.com/office/officeart/2009/3/layout/HorizontalOrganizationChart"/>
    <dgm:cxn modelId="{B6304344-5B84-42BE-9370-5ED66B2B59A7}" type="presOf" srcId="{79DD95C2-E6D7-4CD3-9CA6-325CF62012C3}" destId="{DF42261E-F97C-4526-81C6-D218E6450222}" srcOrd="0" destOrd="0" presId="urn:microsoft.com/office/officeart/2009/3/layout/HorizontalOrganizationChart"/>
    <dgm:cxn modelId="{7ECDA668-90B8-468F-8804-6C61C2D3913C}" srcId="{83DC8D94-0EB2-4848-BE22-0D00C9EF4EE6}" destId="{6103C1E8-F8B3-46FD-B4B5-EA85FF63808A}" srcOrd="0" destOrd="0" parTransId="{DE5AB338-5693-4DE5-96F7-624500117003}" sibTransId="{8583DBE9-CDB0-45C2-90B3-F3677A84113F}"/>
    <dgm:cxn modelId="{7FC6DB49-7121-404A-A9D5-643681DAF807}" srcId="{66C9EB80-EBF4-4467-B12D-21334D0BDD38}" destId="{D24E6A50-B5C7-4C86-BF0D-9E0A9D3ACA2A}" srcOrd="0" destOrd="0" parTransId="{1534D170-65F0-4AC2-AE6C-E4264EA585D3}" sibTransId="{18C6395E-485A-477D-AA09-F0366D35F167}"/>
    <dgm:cxn modelId="{9CFEDC69-9E3A-470C-A639-B9E24DB51225}" type="presOf" srcId="{73B87EEF-248E-4A38-9259-27DBE96A35BC}" destId="{93736CA1-08FF-4357-80E7-F14DBB9066B9}" srcOrd="0" destOrd="0" presId="urn:microsoft.com/office/officeart/2009/3/layout/HorizontalOrganizationChart"/>
    <dgm:cxn modelId="{790D0A6F-CE4B-4626-BFFA-A574A0698B26}" type="presOf" srcId="{D6F4BE64-9D00-4160-BD70-40C8CEA9FEC1}" destId="{D996238D-E92F-46FC-85DA-E2AE0721EBF0}" srcOrd="0" destOrd="0" presId="urn:microsoft.com/office/officeart/2009/3/layout/HorizontalOrganizationChart"/>
    <dgm:cxn modelId="{5E018F51-4950-4562-970E-504767145ED1}" type="presOf" srcId="{6103C1E8-F8B3-46FD-B4B5-EA85FF63808A}" destId="{B66D2C0F-C5C4-4329-A5A7-68A122CA10C8}" srcOrd="1" destOrd="0" presId="urn:microsoft.com/office/officeart/2009/3/layout/HorizontalOrganizationChart"/>
    <dgm:cxn modelId="{6CDD9C51-906F-4AF7-936F-B447FE9C76D7}" srcId="{04A6003D-472C-4612-81C3-096429A1CFC9}" destId="{83DC8D94-0EB2-4848-BE22-0D00C9EF4EE6}" srcOrd="0" destOrd="0" parTransId="{343C6390-151B-478D-9C3A-C584CCD34DE6}" sibTransId="{34264BF5-7238-4DD0-8459-64B4CD20FFB5}"/>
    <dgm:cxn modelId="{5BDC2252-1CA9-4236-A46B-1AE12FBC4182}" srcId="{D6F4BE64-9D00-4160-BD70-40C8CEA9FEC1}" destId="{04A6003D-472C-4612-81C3-096429A1CFC9}" srcOrd="0" destOrd="0" parTransId="{5D68B1B6-2B88-4500-B938-FC2A8A29D5E3}" sibTransId="{4FD699D1-7E6B-47FF-9091-6DE07DC21444}"/>
    <dgm:cxn modelId="{378A2953-5AC0-46C1-8FA3-BBC6F1AEA1AA}" type="presOf" srcId="{66C9EB80-EBF4-4467-B12D-21334D0BDD38}" destId="{5444C98C-ADE2-41B5-9D92-8FC5BA776E40}" srcOrd="0" destOrd="0" presId="urn:microsoft.com/office/officeart/2009/3/layout/HorizontalOrganizationChart"/>
    <dgm:cxn modelId="{9DD32556-D2D0-47C0-90C1-6F1C8D952DD9}" type="presOf" srcId="{D24E6A50-B5C7-4C86-BF0D-9E0A9D3ACA2A}" destId="{A3F9E816-B52C-4EDB-9ECA-DE26F5C5C24F}" srcOrd="0" destOrd="0" presId="urn:microsoft.com/office/officeart/2009/3/layout/HorizontalOrganizationChart"/>
    <dgm:cxn modelId="{D4CDA876-880E-4746-AD65-00BB9452A916}" type="presOf" srcId="{42209880-8A10-4F05-BFDA-AC26FA6CBAB5}" destId="{155018FF-C483-4F53-8889-601C2E4377D3}" srcOrd="1" destOrd="0" presId="urn:microsoft.com/office/officeart/2009/3/layout/HorizontalOrganizationChart"/>
    <dgm:cxn modelId="{EC799A78-B839-4E0F-95CF-C6557A155C51}" type="presOf" srcId="{EAFE7EA6-2EAF-4357-A47B-97111CD71006}" destId="{EDB3137E-B809-4E0A-A1EE-643B1589F070}" srcOrd="0" destOrd="0" presId="urn:microsoft.com/office/officeart/2009/3/layout/HorizontalOrganizationChart"/>
    <dgm:cxn modelId="{24DD878C-54E0-4009-A560-458CA6C587BD}" srcId="{EDC354BB-BA06-416E-922D-25FAF159E599}" destId="{A6841F1E-17C4-417A-80BF-91F467B6AD3C}" srcOrd="2" destOrd="0" parTransId="{0F1B373A-7065-492C-A822-023DAC082D39}" sibTransId="{04FAE9AD-A338-44B6-B616-8A74724D12BD}"/>
    <dgm:cxn modelId="{84DEB890-886C-413D-A943-72F661880C8D}" type="presOf" srcId="{CB2C9C18-D509-412C-9308-FE926D28CDE5}" destId="{A9CBC591-9129-4A34-96A6-3C35DE8108A4}" srcOrd="0" destOrd="0" presId="urn:microsoft.com/office/officeart/2009/3/layout/HorizontalOrganizationChart"/>
    <dgm:cxn modelId="{1A5FD798-3A12-44DF-BC8A-9E430D9A9B04}" type="presOf" srcId="{4461619A-0C33-4840-AD0A-483F0DEDE584}" destId="{7FFBDEFC-F98D-4457-B53F-10E59E54F2FA}" srcOrd="0" destOrd="0" presId="urn:microsoft.com/office/officeart/2009/3/layout/HorizontalOrganizationChart"/>
    <dgm:cxn modelId="{45E8EF9E-D21C-4984-B6CA-C96B37952C0E}" type="presOf" srcId="{A6841F1E-17C4-417A-80BF-91F467B6AD3C}" destId="{6213F394-7044-42B6-945C-A3DAD205A5D6}" srcOrd="1" destOrd="0" presId="urn:microsoft.com/office/officeart/2009/3/layout/HorizontalOrganizationChart"/>
    <dgm:cxn modelId="{593755A0-C684-427F-AB35-BA83BF3C42BF}" type="presOf" srcId="{8F71A8F7-EAED-4018-BACA-6FBF34C4A7AD}" destId="{47032425-3A2D-4338-B551-2190C92CA503}" srcOrd="1" destOrd="0" presId="urn:microsoft.com/office/officeart/2009/3/layout/HorizontalOrganizationChart"/>
    <dgm:cxn modelId="{FEF55EA6-6116-49F8-B6EF-E9A0488F763A}" srcId="{AE3043AE-4959-4AE4-BDF7-7365C104AB76}" destId="{42209880-8A10-4F05-BFDA-AC26FA6CBAB5}" srcOrd="0" destOrd="0" parTransId="{71A6B356-2437-4C75-A132-8D7D63033F00}" sibTransId="{59C8087C-4580-4353-B756-6C7DA4533554}"/>
    <dgm:cxn modelId="{04D5F8A7-2CEA-45ED-8928-F5758CB83F1F}" type="presOf" srcId="{7FE3F246-D0A7-4626-AE3E-4B3F9C2A5487}" destId="{0C0D97A3-A0A5-4CE5-927A-1E0F5CD96F20}" srcOrd="0" destOrd="0" presId="urn:microsoft.com/office/officeart/2009/3/layout/HorizontalOrganizationChart"/>
    <dgm:cxn modelId="{2B0AD2AA-882B-4EF5-8157-39CF96002FA4}" type="presOf" srcId="{04A6003D-472C-4612-81C3-096429A1CFC9}" destId="{50F9BB4A-AE84-494E-A521-7E5AC13FBEFC}" srcOrd="0" destOrd="0" presId="urn:microsoft.com/office/officeart/2009/3/layout/HorizontalOrganizationChart"/>
    <dgm:cxn modelId="{068991B4-1283-43B6-A471-993B1BD3A660}" type="presOf" srcId="{A6841F1E-17C4-417A-80BF-91F467B6AD3C}" destId="{DB8BE58C-E984-4C12-A3F4-1971631FAE49}" srcOrd="0" destOrd="0" presId="urn:microsoft.com/office/officeart/2009/3/layout/HorizontalOrganizationChart"/>
    <dgm:cxn modelId="{5DCF94B9-7551-490A-9F15-D0549BCFC9E6}" type="presOf" srcId="{D6F4BE64-9D00-4160-BD70-40C8CEA9FEC1}" destId="{5F66C164-EC20-4AC7-9CE1-F6F416CD1037}" srcOrd="1" destOrd="0" presId="urn:microsoft.com/office/officeart/2009/3/layout/HorizontalOrganizationChart"/>
    <dgm:cxn modelId="{B045A8C5-4837-481C-8F28-1933C987A40E}" srcId="{EDC354BB-BA06-416E-922D-25FAF159E599}" destId="{A2628778-AC5F-4C07-8941-B32D6D77C5EA}" srcOrd="1" destOrd="0" parTransId="{7FE3F246-D0A7-4626-AE3E-4B3F9C2A5487}" sibTransId="{B01A908F-BE52-40F5-B909-687633D7A587}"/>
    <dgm:cxn modelId="{A58F50D2-B6BF-4382-8FC9-D11B0F3B105B}" type="presOf" srcId="{83DC8D94-0EB2-4848-BE22-0D00C9EF4EE6}" destId="{998A4348-C638-4FD7-ADD7-F0297087C696}" srcOrd="1" destOrd="0" presId="urn:microsoft.com/office/officeart/2009/3/layout/HorizontalOrganizationChart"/>
    <dgm:cxn modelId="{FAF3ABD2-0435-464B-A5EA-5EE50285CDF8}" type="presOf" srcId="{83AE0C5F-3EAA-43B7-9BBF-8259BA600F7A}" destId="{945D5D1B-161E-4F01-BA05-3C79322E003A}" srcOrd="0" destOrd="0" presId="urn:microsoft.com/office/officeart/2009/3/layout/HorizontalOrganizationChart"/>
    <dgm:cxn modelId="{7AE94DD6-5845-4FE7-B2A1-4A0CC77C902F}" type="presOf" srcId="{0F1B373A-7065-492C-A822-023DAC082D39}" destId="{5D54E293-8C23-41AB-860B-1C9D33196B05}" srcOrd="0" destOrd="0" presId="urn:microsoft.com/office/officeart/2009/3/layout/HorizontalOrganizationChart"/>
    <dgm:cxn modelId="{A2C989DD-3024-4A02-BF67-7C52081ED530}" srcId="{EDC354BB-BA06-416E-922D-25FAF159E599}" destId="{EF1D7635-2657-44D5-839E-3E5FCF2372B8}" srcOrd="4" destOrd="0" parTransId="{CB2C9C18-D509-412C-9308-FE926D28CDE5}" sibTransId="{A5F82C21-AB15-4D32-95C0-07898ADB14C5}"/>
    <dgm:cxn modelId="{017136E5-56F9-4288-BBB9-50D4DA83B4C0}" type="presOf" srcId="{66C9EB80-EBF4-4467-B12D-21334D0BDD38}" destId="{677578D4-11AD-47E0-9E48-103CA8BA79B6}" srcOrd="1" destOrd="0" presId="urn:microsoft.com/office/officeart/2009/3/layout/HorizontalOrganizationChart"/>
    <dgm:cxn modelId="{B54839EC-8202-4D7D-A4C0-FB7B4A47C0E4}" type="presOf" srcId="{AE3043AE-4959-4AE4-BDF7-7365C104AB76}" destId="{4991A060-F3B6-472E-BE36-CFE86AB9C1E9}" srcOrd="0" destOrd="0" presId="urn:microsoft.com/office/officeart/2009/3/layout/HorizontalOrganizationChart"/>
    <dgm:cxn modelId="{642C21F0-F62A-4E48-A0D6-13912C72AAC2}" type="presOf" srcId="{42209880-8A10-4F05-BFDA-AC26FA6CBAB5}" destId="{49A3B961-D078-49C9-BAB9-DB9091CA2916}" srcOrd="0" destOrd="0" presId="urn:microsoft.com/office/officeart/2009/3/layout/HorizontalOrganizationChart"/>
    <dgm:cxn modelId="{584842F7-789C-4591-BBB5-10110DB8D5E7}" type="presOf" srcId="{EDC354BB-BA06-416E-922D-25FAF159E599}" destId="{44D4E1EB-F284-4EC4-9204-CAA6F325E6E3}" srcOrd="0" destOrd="0" presId="urn:microsoft.com/office/officeart/2009/3/layout/HorizontalOrganizationChart"/>
    <dgm:cxn modelId="{ABF2BAFB-D84C-4CB1-9478-75C18BEC3BEC}" type="presOf" srcId="{04A6003D-472C-4612-81C3-096429A1CFC9}" destId="{F21851D8-403D-4B41-BC01-4DA13EED12C8}" srcOrd="1" destOrd="0" presId="urn:microsoft.com/office/officeart/2009/3/layout/HorizontalOrganizationChart"/>
    <dgm:cxn modelId="{0F2277FD-DD67-41E8-ACB9-DB98C20FA408}" srcId="{6103C1E8-F8B3-46FD-B4B5-EA85FF63808A}" destId="{725ED045-0C30-46D1-94EA-D4E058B284E4}" srcOrd="0" destOrd="0" parTransId="{5F6ADD49-AEF2-4F92-926F-1E5133ED524E}" sibTransId="{0E72AD6A-436F-41A8-AAB4-C8CFF19E2CC2}"/>
    <dgm:cxn modelId="{D394D6FE-A087-4B02-8CAA-94197A8CFDA8}" type="presOf" srcId="{73B87EEF-248E-4A38-9259-27DBE96A35BC}" destId="{0C2F3CD6-4FE1-4333-907D-92EF17A9C16E}" srcOrd="1" destOrd="0" presId="urn:microsoft.com/office/officeart/2009/3/layout/HorizontalOrganizationChart"/>
    <dgm:cxn modelId="{7A52C473-9724-459D-87FF-2F8B0424E0BA}" type="presParOf" srcId="{4991A060-F3B6-472E-BE36-CFE86AB9C1E9}" destId="{2D5E8EB1-0561-43F4-B438-6AF5FA776373}" srcOrd="0" destOrd="0" presId="urn:microsoft.com/office/officeart/2009/3/layout/HorizontalOrganizationChart"/>
    <dgm:cxn modelId="{5B9B83C9-26CE-4014-89D4-E4BDEA4EAC7C}" type="presParOf" srcId="{2D5E8EB1-0561-43F4-B438-6AF5FA776373}" destId="{9AC96704-69FE-4495-9070-DFF98BA0BCD3}" srcOrd="0" destOrd="0" presId="urn:microsoft.com/office/officeart/2009/3/layout/HorizontalOrganizationChart"/>
    <dgm:cxn modelId="{661DD6BF-685E-4B2B-9895-703B561DE38B}" type="presParOf" srcId="{9AC96704-69FE-4495-9070-DFF98BA0BCD3}" destId="{49A3B961-D078-49C9-BAB9-DB9091CA2916}" srcOrd="0" destOrd="0" presId="urn:microsoft.com/office/officeart/2009/3/layout/HorizontalOrganizationChart"/>
    <dgm:cxn modelId="{B0BE808F-BB4A-4467-9847-29380E445EF4}" type="presParOf" srcId="{9AC96704-69FE-4495-9070-DFF98BA0BCD3}" destId="{155018FF-C483-4F53-8889-601C2E4377D3}" srcOrd="1" destOrd="0" presId="urn:microsoft.com/office/officeart/2009/3/layout/HorizontalOrganizationChart"/>
    <dgm:cxn modelId="{8079955C-B41A-4F27-9D38-F8C62D666131}" type="presParOf" srcId="{2D5E8EB1-0561-43F4-B438-6AF5FA776373}" destId="{AA161A08-42D2-472B-8B35-9002C1663AC7}" srcOrd="1" destOrd="0" presId="urn:microsoft.com/office/officeart/2009/3/layout/HorizontalOrganizationChart"/>
    <dgm:cxn modelId="{5826FEE5-3CFE-436A-B06C-91277A25B060}" type="presParOf" srcId="{AA161A08-42D2-472B-8B35-9002C1663AC7}" destId="{EDB3137E-B809-4E0A-A1EE-643B1589F070}" srcOrd="0" destOrd="0" presId="urn:microsoft.com/office/officeart/2009/3/layout/HorizontalOrganizationChart"/>
    <dgm:cxn modelId="{3A3E3B7B-1563-49A4-BA38-743EF2AC7E9B}" type="presParOf" srcId="{AA161A08-42D2-472B-8B35-9002C1663AC7}" destId="{03369E63-B2F3-4BD3-84A6-4D1304ABD1BA}" srcOrd="1" destOrd="0" presId="urn:microsoft.com/office/officeart/2009/3/layout/HorizontalOrganizationChart"/>
    <dgm:cxn modelId="{1C1024AA-4388-445E-94AA-FD13C57BF109}" type="presParOf" srcId="{03369E63-B2F3-4BD3-84A6-4D1304ABD1BA}" destId="{35E2E2F2-8271-420A-B2A9-BB6CB123B43E}" srcOrd="0" destOrd="0" presId="urn:microsoft.com/office/officeart/2009/3/layout/HorizontalOrganizationChart"/>
    <dgm:cxn modelId="{489CD308-87DE-4E20-B72D-E6A6A12C3AE8}" type="presParOf" srcId="{35E2E2F2-8271-420A-B2A9-BB6CB123B43E}" destId="{44D4E1EB-F284-4EC4-9204-CAA6F325E6E3}" srcOrd="0" destOrd="0" presId="urn:microsoft.com/office/officeart/2009/3/layout/HorizontalOrganizationChart"/>
    <dgm:cxn modelId="{6E1A3EB8-6976-4B68-AC4A-D862A0FB6280}" type="presParOf" srcId="{35E2E2F2-8271-420A-B2A9-BB6CB123B43E}" destId="{E0831615-264C-45BF-A933-40E0B344A8AA}" srcOrd="1" destOrd="0" presId="urn:microsoft.com/office/officeart/2009/3/layout/HorizontalOrganizationChart"/>
    <dgm:cxn modelId="{2DC4DAAF-2DA8-4F8D-8A4E-4755DF6020A8}" type="presParOf" srcId="{03369E63-B2F3-4BD3-84A6-4D1304ABD1BA}" destId="{28F3A2F1-8C0E-480D-A4C4-943F7887DCDE}" srcOrd="1" destOrd="0" presId="urn:microsoft.com/office/officeart/2009/3/layout/HorizontalOrganizationChart"/>
    <dgm:cxn modelId="{B3C10561-99EC-4F5C-B675-9FA65267D0B3}" type="presParOf" srcId="{28F3A2F1-8C0E-480D-A4C4-943F7887DCDE}" destId="{DF42261E-F97C-4526-81C6-D218E6450222}" srcOrd="0" destOrd="0" presId="urn:microsoft.com/office/officeart/2009/3/layout/HorizontalOrganizationChart"/>
    <dgm:cxn modelId="{A7F48231-9518-4ACD-B823-6B661DC869C5}" type="presParOf" srcId="{28F3A2F1-8C0E-480D-A4C4-943F7887DCDE}" destId="{4F759C05-22A1-4585-8BA1-C1F5713644C5}" srcOrd="1" destOrd="0" presId="urn:microsoft.com/office/officeart/2009/3/layout/HorizontalOrganizationChart"/>
    <dgm:cxn modelId="{86284BF9-48FF-442A-BCE4-BA9BFF3FB9A4}" type="presParOf" srcId="{4F759C05-22A1-4585-8BA1-C1F5713644C5}" destId="{17B7B6E0-D737-44AF-8B57-A93BBE498B3B}" srcOrd="0" destOrd="0" presId="urn:microsoft.com/office/officeart/2009/3/layout/HorizontalOrganizationChart"/>
    <dgm:cxn modelId="{D79D3B6C-BD45-408B-86E9-C42BA4285CCE}" type="presParOf" srcId="{17B7B6E0-D737-44AF-8B57-A93BBE498B3B}" destId="{D996238D-E92F-46FC-85DA-E2AE0721EBF0}" srcOrd="0" destOrd="0" presId="urn:microsoft.com/office/officeart/2009/3/layout/HorizontalOrganizationChart"/>
    <dgm:cxn modelId="{6DA85CF9-1D2A-4D01-9848-0570A478C306}" type="presParOf" srcId="{17B7B6E0-D737-44AF-8B57-A93BBE498B3B}" destId="{5F66C164-EC20-4AC7-9CE1-F6F416CD1037}" srcOrd="1" destOrd="0" presId="urn:microsoft.com/office/officeart/2009/3/layout/HorizontalOrganizationChart"/>
    <dgm:cxn modelId="{7C858602-6E26-49B6-B6D4-4E2A06240A57}" type="presParOf" srcId="{4F759C05-22A1-4585-8BA1-C1F5713644C5}" destId="{560DC1A5-9411-40C7-B014-F67DA6D282C7}" srcOrd="1" destOrd="0" presId="urn:microsoft.com/office/officeart/2009/3/layout/HorizontalOrganizationChart"/>
    <dgm:cxn modelId="{0113287D-C265-4FBA-A8AB-8C138559A79B}" type="presParOf" srcId="{560DC1A5-9411-40C7-B014-F67DA6D282C7}" destId="{DD11C024-3890-4801-B863-78FCE3CE1C92}" srcOrd="0" destOrd="0" presId="urn:microsoft.com/office/officeart/2009/3/layout/HorizontalOrganizationChart"/>
    <dgm:cxn modelId="{1A55E222-FC35-41F7-9520-FAE69DD48033}" type="presParOf" srcId="{560DC1A5-9411-40C7-B014-F67DA6D282C7}" destId="{993F9E4D-1C1A-409C-A813-571FB4F6FCF1}" srcOrd="1" destOrd="0" presId="urn:microsoft.com/office/officeart/2009/3/layout/HorizontalOrganizationChart"/>
    <dgm:cxn modelId="{7CDE2E9F-A6C9-45DA-8D07-64D6CE86FF60}" type="presParOf" srcId="{993F9E4D-1C1A-409C-A813-571FB4F6FCF1}" destId="{E1F3D3A3-FCDA-41ED-861E-9E754A89CE0B}" srcOrd="0" destOrd="0" presId="urn:microsoft.com/office/officeart/2009/3/layout/HorizontalOrganizationChart"/>
    <dgm:cxn modelId="{EB0D1AC8-7A04-4194-91BD-23012644C65B}" type="presParOf" srcId="{E1F3D3A3-FCDA-41ED-861E-9E754A89CE0B}" destId="{50F9BB4A-AE84-494E-A521-7E5AC13FBEFC}" srcOrd="0" destOrd="0" presId="urn:microsoft.com/office/officeart/2009/3/layout/HorizontalOrganizationChart"/>
    <dgm:cxn modelId="{3A9FC3F6-6AFA-4900-9084-745FE89ACA44}" type="presParOf" srcId="{E1F3D3A3-FCDA-41ED-861E-9E754A89CE0B}" destId="{F21851D8-403D-4B41-BC01-4DA13EED12C8}" srcOrd="1" destOrd="0" presId="urn:microsoft.com/office/officeart/2009/3/layout/HorizontalOrganizationChart"/>
    <dgm:cxn modelId="{746C42CD-ED70-4C78-BED2-E0C91C32342E}" type="presParOf" srcId="{993F9E4D-1C1A-409C-A813-571FB4F6FCF1}" destId="{B6D0D8D9-2BFF-4379-AAAD-118C042F1883}" srcOrd="1" destOrd="0" presId="urn:microsoft.com/office/officeart/2009/3/layout/HorizontalOrganizationChart"/>
    <dgm:cxn modelId="{B1812139-0CDF-4A53-9230-12A489AD2E27}" type="presParOf" srcId="{B6D0D8D9-2BFF-4379-AAAD-118C042F1883}" destId="{F003E912-F611-4FA5-ACE9-E2792437CBB4}" srcOrd="0" destOrd="0" presId="urn:microsoft.com/office/officeart/2009/3/layout/HorizontalOrganizationChart"/>
    <dgm:cxn modelId="{21C6FE7B-DE7A-4DF3-B2BE-AC75B1D62434}" type="presParOf" srcId="{B6D0D8D9-2BFF-4379-AAAD-118C042F1883}" destId="{A829599B-098C-4F6F-88C0-74B7285DA31E}" srcOrd="1" destOrd="0" presId="urn:microsoft.com/office/officeart/2009/3/layout/HorizontalOrganizationChart"/>
    <dgm:cxn modelId="{51F920E3-5D8F-4C2B-AE8C-E49D55BD61BC}" type="presParOf" srcId="{A829599B-098C-4F6F-88C0-74B7285DA31E}" destId="{D5AA3F23-8D59-4A9C-8EFB-51787F542B35}" srcOrd="0" destOrd="0" presId="urn:microsoft.com/office/officeart/2009/3/layout/HorizontalOrganizationChart"/>
    <dgm:cxn modelId="{15A23119-5E90-4565-8458-492EC39C51CB}" type="presParOf" srcId="{D5AA3F23-8D59-4A9C-8EFB-51787F542B35}" destId="{74131072-2DFE-4927-A1EB-0D58BEC9FBE0}" srcOrd="0" destOrd="0" presId="urn:microsoft.com/office/officeart/2009/3/layout/HorizontalOrganizationChart"/>
    <dgm:cxn modelId="{FFA30674-0BE8-4347-A58B-A6A29DFE4F5F}" type="presParOf" srcId="{D5AA3F23-8D59-4A9C-8EFB-51787F542B35}" destId="{998A4348-C638-4FD7-ADD7-F0297087C696}" srcOrd="1" destOrd="0" presId="urn:microsoft.com/office/officeart/2009/3/layout/HorizontalOrganizationChart"/>
    <dgm:cxn modelId="{5BECBE34-A62B-4001-97EE-9991D848DC01}" type="presParOf" srcId="{A829599B-098C-4F6F-88C0-74B7285DA31E}" destId="{8C1199FA-C402-45E5-91F9-EC4EB1787B15}" srcOrd="1" destOrd="0" presId="urn:microsoft.com/office/officeart/2009/3/layout/HorizontalOrganizationChart"/>
    <dgm:cxn modelId="{135DD339-DCFA-4D90-8040-210ED2FCC75B}" type="presParOf" srcId="{8C1199FA-C402-45E5-91F9-EC4EB1787B15}" destId="{5BD3C2CC-C7F3-4A32-AF7C-17F3627F5F5D}" srcOrd="0" destOrd="0" presId="urn:microsoft.com/office/officeart/2009/3/layout/HorizontalOrganizationChart"/>
    <dgm:cxn modelId="{AAEBE023-8D7F-4C00-9FC9-341B9198CA0F}" type="presParOf" srcId="{8C1199FA-C402-45E5-91F9-EC4EB1787B15}" destId="{9424C63F-E5B2-475B-B6D2-A36C4DB18AFF}" srcOrd="1" destOrd="0" presId="urn:microsoft.com/office/officeart/2009/3/layout/HorizontalOrganizationChart"/>
    <dgm:cxn modelId="{7EB57186-60D5-4405-A538-8C0BDD78B84F}" type="presParOf" srcId="{9424C63F-E5B2-475B-B6D2-A36C4DB18AFF}" destId="{05814C78-A520-4369-8FFB-C82C1310DA43}" srcOrd="0" destOrd="0" presId="urn:microsoft.com/office/officeart/2009/3/layout/HorizontalOrganizationChart"/>
    <dgm:cxn modelId="{17D6D4DB-95B1-4DD5-8847-B18DE653CF13}" type="presParOf" srcId="{05814C78-A520-4369-8FFB-C82C1310DA43}" destId="{082DC11B-B97C-4117-9DB5-A1750113C895}" srcOrd="0" destOrd="0" presId="urn:microsoft.com/office/officeart/2009/3/layout/HorizontalOrganizationChart"/>
    <dgm:cxn modelId="{E7DDBE39-851A-47D0-956C-808C2C4A8DD3}" type="presParOf" srcId="{05814C78-A520-4369-8FFB-C82C1310DA43}" destId="{B66D2C0F-C5C4-4329-A5A7-68A122CA10C8}" srcOrd="1" destOrd="0" presId="urn:microsoft.com/office/officeart/2009/3/layout/HorizontalOrganizationChart"/>
    <dgm:cxn modelId="{857BEB54-3ED1-4E0D-A5E0-D1F4A6F4AB7B}" type="presParOf" srcId="{9424C63F-E5B2-475B-B6D2-A36C4DB18AFF}" destId="{9B09CB5B-440E-4A44-A035-52E6800E1A70}" srcOrd="1" destOrd="0" presId="urn:microsoft.com/office/officeart/2009/3/layout/HorizontalOrganizationChart"/>
    <dgm:cxn modelId="{7CB40136-5B4A-4D08-A4B6-88D126CD2AF4}" type="presParOf" srcId="{9B09CB5B-440E-4A44-A035-52E6800E1A70}" destId="{48EC2F70-2902-4BED-8035-999C3CA4514D}" srcOrd="0" destOrd="0" presId="urn:microsoft.com/office/officeart/2009/3/layout/HorizontalOrganizationChart"/>
    <dgm:cxn modelId="{4A22C56C-D69D-4666-BC52-A3229B63F3B4}" type="presParOf" srcId="{9B09CB5B-440E-4A44-A035-52E6800E1A70}" destId="{5797F39D-B93E-4103-B9B7-B73C92D4C6CF}" srcOrd="1" destOrd="0" presId="urn:microsoft.com/office/officeart/2009/3/layout/HorizontalOrganizationChart"/>
    <dgm:cxn modelId="{7AD16DE8-CC25-43D3-B15C-EF46E7EE1FF9}" type="presParOf" srcId="{5797F39D-B93E-4103-B9B7-B73C92D4C6CF}" destId="{418285FF-AAD7-487C-868C-D16CAF5AF335}" srcOrd="0" destOrd="0" presId="urn:microsoft.com/office/officeart/2009/3/layout/HorizontalOrganizationChart"/>
    <dgm:cxn modelId="{E84EF3C0-0C06-45E6-B215-D3FC7E8B0E83}" type="presParOf" srcId="{418285FF-AAD7-487C-868C-D16CAF5AF335}" destId="{F37FF2E5-5859-44B7-B292-EE09A0D03BDB}" srcOrd="0" destOrd="0" presId="urn:microsoft.com/office/officeart/2009/3/layout/HorizontalOrganizationChart"/>
    <dgm:cxn modelId="{16485417-A941-4987-AD19-A040BEF6016E}" type="presParOf" srcId="{418285FF-AAD7-487C-868C-D16CAF5AF335}" destId="{7307B55D-14CB-4A41-BEAD-E29226537601}" srcOrd="1" destOrd="0" presId="urn:microsoft.com/office/officeart/2009/3/layout/HorizontalOrganizationChart"/>
    <dgm:cxn modelId="{B5373CB8-45E1-4715-9395-19694D99EE68}" type="presParOf" srcId="{5797F39D-B93E-4103-B9B7-B73C92D4C6CF}" destId="{A0A4E753-D175-434F-A88F-24E123B7AE85}" srcOrd="1" destOrd="0" presId="urn:microsoft.com/office/officeart/2009/3/layout/HorizontalOrganizationChart"/>
    <dgm:cxn modelId="{7A989916-6543-497C-8297-127038CDD1D9}" type="presParOf" srcId="{A0A4E753-D175-434F-A88F-24E123B7AE85}" destId="{4C9AB544-520B-4330-9BCF-D535F89E1E3E}" srcOrd="0" destOrd="0" presId="urn:microsoft.com/office/officeart/2009/3/layout/HorizontalOrganizationChart"/>
    <dgm:cxn modelId="{CE4B6617-78EA-4AA2-9ED1-AC1EA4A0F924}" type="presParOf" srcId="{A0A4E753-D175-434F-A88F-24E123B7AE85}" destId="{31BDB013-4D30-4054-8F07-55C1E146E389}" srcOrd="1" destOrd="0" presId="urn:microsoft.com/office/officeart/2009/3/layout/HorizontalOrganizationChart"/>
    <dgm:cxn modelId="{8D06C849-3BC4-4471-95D0-445258F4F9C9}" type="presParOf" srcId="{31BDB013-4D30-4054-8F07-55C1E146E389}" destId="{0DD841B6-239C-40A8-92EF-625B826D49C6}" srcOrd="0" destOrd="0" presId="urn:microsoft.com/office/officeart/2009/3/layout/HorizontalOrganizationChart"/>
    <dgm:cxn modelId="{6B8296B5-16F1-428D-AD74-1AAB1DFADE56}" type="presParOf" srcId="{0DD841B6-239C-40A8-92EF-625B826D49C6}" destId="{5444C98C-ADE2-41B5-9D92-8FC5BA776E40}" srcOrd="0" destOrd="0" presId="urn:microsoft.com/office/officeart/2009/3/layout/HorizontalOrganizationChart"/>
    <dgm:cxn modelId="{F47ED2FA-17CD-4B15-87E6-C0B033444837}" type="presParOf" srcId="{0DD841B6-239C-40A8-92EF-625B826D49C6}" destId="{677578D4-11AD-47E0-9E48-103CA8BA79B6}" srcOrd="1" destOrd="0" presId="urn:microsoft.com/office/officeart/2009/3/layout/HorizontalOrganizationChart"/>
    <dgm:cxn modelId="{711EFA3C-9D4E-43D9-836C-A114DBF3F1C2}" type="presParOf" srcId="{31BDB013-4D30-4054-8F07-55C1E146E389}" destId="{FA8B4143-D3EF-45DA-934C-1981A8667B63}" srcOrd="1" destOrd="0" presId="urn:microsoft.com/office/officeart/2009/3/layout/HorizontalOrganizationChart"/>
    <dgm:cxn modelId="{920CD69A-E3E0-4856-A96A-D7C9700E47D0}" type="presParOf" srcId="{FA8B4143-D3EF-45DA-934C-1981A8667B63}" destId="{C11C967E-C240-41DF-BC2C-E6A86B87C4FA}" srcOrd="0" destOrd="0" presId="urn:microsoft.com/office/officeart/2009/3/layout/HorizontalOrganizationChart"/>
    <dgm:cxn modelId="{8A4F71DA-9DDD-425B-9A9F-A556E45BB8B2}" type="presParOf" srcId="{FA8B4143-D3EF-45DA-934C-1981A8667B63}" destId="{17EB9EE3-F931-4E45-BBD3-F94488AE7CCB}" srcOrd="1" destOrd="0" presId="urn:microsoft.com/office/officeart/2009/3/layout/HorizontalOrganizationChart"/>
    <dgm:cxn modelId="{73586DE1-9A4A-49E9-876C-87B3ADE110EF}" type="presParOf" srcId="{17EB9EE3-F931-4E45-BBD3-F94488AE7CCB}" destId="{D0C4891C-2BB7-4F01-83D9-B4E3DA9B2A68}" srcOrd="0" destOrd="0" presId="urn:microsoft.com/office/officeart/2009/3/layout/HorizontalOrganizationChart"/>
    <dgm:cxn modelId="{7DEBC883-D1EB-495D-81B8-2057FBD1AA37}" type="presParOf" srcId="{D0C4891C-2BB7-4F01-83D9-B4E3DA9B2A68}" destId="{A3F9E816-B52C-4EDB-9ECA-DE26F5C5C24F}" srcOrd="0" destOrd="0" presId="urn:microsoft.com/office/officeart/2009/3/layout/HorizontalOrganizationChart"/>
    <dgm:cxn modelId="{443DA4DA-6AD5-474F-8781-5F1C2D807E4B}" type="presParOf" srcId="{D0C4891C-2BB7-4F01-83D9-B4E3DA9B2A68}" destId="{AD9E1EC2-3E6E-4F14-9205-BCAED6BB9476}" srcOrd="1" destOrd="0" presId="urn:microsoft.com/office/officeart/2009/3/layout/HorizontalOrganizationChart"/>
    <dgm:cxn modelId="{1350B407-55CC-4FF2-AD97-C78B77064B05}" type="presParOf" srcId="{17EB9EE3-F931-4E45-BBD3-F94488AE7CCB}" destId="{AB4143D4-37BF-41B5-AACA-714857256E24}" srcOrd="1" destOrd="0" presId="urn:microsoft.com/office/officeart/2009/3/layout/HorizontalOrganizationChart"/>
    <dgm:cxn modelId="{461ECE68-0E5E-4992-BCEA-013BAC55AFF1}" type="presParOf" srcId="{17EB9EE3-F931-4E45-BBD3-F94488AE7CCB}" destId="{185790E9-69C1-4EF9-B173-9ABCA806826D}" srcOrd="2" destOrd="0" presId="urn:microsoft.com/office/officeart/2009/3/layout/HorizontalOrganizationChart"/>
    <dgm:cxn modelId="{7342E2C8-33B7-4158-B24B-48AD94EBFB60}" type="presParOf" srcId="{31BDB013-4D30-4054-8F07-55C1E146E389}" destId="{DCFFD3B6-2BF2-46ED-99FA-0C17B3962CAD}" srcOrd="2" destOrd="0" presId="urn:microsoft.com/office/officeart/2009/3/layout/HorizontalOrganizationChart"/>
    <dgm:cxn modelId="{288FCB03-BBE1-4790-8269-062C7D91091C}" type="presParOf" srcId="{5797F39D-B93E-4103-B9B7-B73C92D4C6CF}" destId="{D875BB1A-56D9-4938-8D10-522D0B9C362C}" srcOrd="2" destOrd="0" presId="urn:microsoft.com/office/officeart/2009/3/layout/HorizontalOrganizationChart"/>
    <dgm:cxn modelId="{26F5ADAF-D5E1-4C10-A993-4A1DC3E7289F}" type="presParOf" srcId="{9424C63F-E5B2-475B-B6D2-A36C4DB18AFF}" destId="{405E76B1-37C5-40FB-8C7F-CABE8805F91C}" srcOrd="2" destOrd="0" presId="urn:microsoft.com/office/officeart/2009/3/layout/HorizontalOrganizationChart"/>
    <dgm:cxn modelId="{D1A9F265-D5A0-4FED-A694-D5EF67AA8CC5}" type="presParOf" srcId="{A829599B-098C-4F6F-88C0-74B7285DA31E}" destId="{39B003DA-96E6-4918-A8CE-7E79E5B95357}" srcOrd="2" destOrd="0" presId="urn:microsoft.com/office/officeart/2009/3/layout/HorizontalOrganizationChart"/>
    <dgm:cxn modelId="{7D5FF801-37B9-4835-BF8A-95F0FA53EDB4}" type="presParOf" srcId="{993F9E4D-1C1A-409C-A813-571FB4F6FCF1}" destId="{9D059210-E2FB-4C58-B23D-C877EA4A2E6C}" srcOrd="2" destOrd="0" presId="urn:microsoft.com/office/officeart/2009/3/layout/HorizontalOrganizationChart"/>
    <dgm:cxn modelId="{8601AF12-36D3-43CE-8D45-C9FFCD24C8B8}" type="presParOf" srcId="{4F759C05-22A1-4585-8BA1-C1F5713644C5}" destId="{E2370217-13BA-4E92-AD0E-B32D66E7FCC4}" srcOrd="2" destOrd="0" presId="urn:microsoft.com/office/officeart/2009/3/layout/HorizontalOrganizationChart"/>
    <dgm:cxn modelId="{B9227F76-6BF5-480E-9FDC-17A5B39FAE38}" type="presParOf" srcId="{28F3A2F1-8C0E-480D-A4C4-943F7887DCDE}" destId="{0C0D97A3-A0A5-4CE5-927A-1E0F5CD96F20}" srcOrd="2" destOrd="0" presId="urn:microsoft.com/office/officeart/2009/3/layout/HorizontalOrganizationChart"/>
    <dgm:cxn modelId="{89A892DE-027F-4094-961D-3134E4674017}" type="presParOf" srcId="{28F3A2F1-8C0E-480D-A4C4-943F7887DCDE}" destId="{443E0DAE-973B-4781-8BB2-8F06AEBF08E6}" srcOrd="3" destOrd="0" presId="urn:microsoft.com/office/officeart/2009/3/layout/HorizontalOrganizationChart"/>
    <dgm:cxn modelId="{5F7091AF-8B5A-469C-B6C8-2ED50ED868B2}" type="presParOf" srcId="{443E0DAE-973B-4781-8BB2-8F06AEBF08E6}" destId="{3E879184-35B1-4B5A-8A9C-604C10D34DD5}" srcOrd="0" destOrd="0" presId="urn:microsoft.com/office/officeart/2009/3/layout/HorizontalOrganizationChart"/>
    <dgm:cxn modelId="{93813DB3-906F-4EDC-A9FB-C121729BBC38}" type="presParOf" srcId="{3E879184-35B1-4B5A-8A9C-604C10D34DD5}" destId="{31AF60B5-E930-4DC1-B3EF-AD9B33A47A61}" srcOrd="0" destOrd="0" presId="urn:microsoft.com/office/officeart/2009/3/layout/HorizontalOrganizationChart"/>
    <dgm:cxn modelId="{A7B94773-3198-4739-A46E-E0ADE6F41C55}" type="presParOf" srcId="{3E879184-35B1-4B5A-8A9C-604C10D34DD5}" destId="{E2E279C8-739C-4757-B780-59F1F03161C0}" srcOrd="1" destOrd="0" presId="urn:microsoft.com/office/officeart/2009/3/layout/HorizontalOrganizationChart"/>
    <dgm:cxn modelId="{CDB3FC91-6532-45A6-98E3-6FAE7BF65ACC}" type="presParOf" srcId="{443E0DAE-973B-4781-8BB2-8F06AEBF08E6}" destId="{F9F4F931-5384-42C6-BC3B-5A6CBC05FBE5}" srcOrd="1" destOrd="0" presId="urn:microsoft.com/office/officeart/2009/3/layout/HorizontalOrganizationChart"/>
    <dgm:cxn modelId="{D1DD9921-C69D-418E-9EA5-FD3C1F51CE20}" type="presParOf" srcId="{443E0DAE-973B-4781-8BB2-8F06AEBF08E6}" destId="{28CC501A-F8C4-4E69-8330-BE0A7E83A86C}" srcOrd="2" destOrd="0" presId="urn:microsoft.com/office/officeart/2009/3/layout/HorizontalOrganizationChart"/>
    <dgm:cxn modelId="{4D9BC07A-388E-485F-AB80-2FF7B0B55D38}" type="presParOf" srcId="{28F3A2F1-8C0E-480D-A4C4-943F7887DCDE}" destId="{5D54E293-8C23-41AB-860B-1C9D33196B05}" srcOrd="4" destOrd="0" presId="urn:microsoft.com/office/officeart/2009/3/layout/HorizontalOrganizationChart"/>
    <dgm:cxn modelId="{8EBD3EE0-0487-4E51-A231-CDA9DE61AB0C}" type="presParOf" srcId="{28F3A2F1-8C0E-480D-A4C4-943F7887DCDE}" destId="{4CD5E744-439F-43F6-8911-417BB0320FB4}" srcOrd="5" destOrd="0" presId="urn:microsoft.com/office/officeart/2009/3/layout/HorizontalOrganizationChart"/>
    <dgm:cxn modelId="{458F25C0-E729-48D2-8438-CED4ECFCD1C0}" type="presParOf" srcId="{4CD5E744-439F-43F6-8911-417BB0320FB4}" destId="{9E4E4E71-132F-4DB0-9FEA-BAA5BD611B8F}" srcOrd="0" destOrd="0" presId="urn:microsoft.com/office/officeart/2009/3/layout/HorizontalOrganizationChart"/>
    <dgm:cxn modelId="{572FD7ED-93F1-4309-82B2-053A070451C2}" type="presParOf" srcId="{9E4E4E71-132F-4DB0-9FEA-BAA5BD611B8F}" destId="{DB8BE58C-E984-4C12-A3F4-1971631FAE49}" srcOrd="0" destOrd="0" presId="urn:microsoft.com/office/officeart/2009/3/layout/HorizontalOrganizationChart"/>
    <dgm:cxn modelId="{2C76CBD4-1CC8-4138-A3F6-DC88BD1FD24D}" type="presParOf" srcId="{9E4E4E71-132F-4DB0-9FEA-BAA5BD611B8F}" destId="{6213F394-7044-42B6-945C-A3DAD205A5D6}" srcOrd="1" destOrd="0" presId="urn:microsoft.com/office/officeart/2009/3/layout/HorizontalOrganizationChart"/>
    <dgm:cxn modelId="{5834D586-4EE3-4628-9C96-408B0487288B}" type="presParOf" srcId="{4CD5E744-439F-43F6-8911-417BB0320FB4}" destId="{21AA480D-86C8-4CC0-8858-6A42622B9F89}" srcOrd="1" destOrd="0" presId="urn:microsoft.com/office/officeart/2009/3/layout/HorizontalOrganizationChart"/>
    <dgm:cxn modelId="{0CE61F6B-4B42-4429-A881-68244B979756}" type="presParOf" srcId="{4CD5E744-439F-43F6-8911-417BB0320FB4}" destId="{B37336AC-3874-4A69-AF84-8EE8AEF2DC7A}" srcOrd="2" destOrd="0" presId="urn:microsoft.com/office/officeart/2009/3/layout/HorizontalOrganizationChart"/>
    <dgm:cxn modelId="{19978510-B5CC-4B41-A884-4CD0490E83AE}" type="presParOf" srcId="{28F3A2F1-8C0E-480D-A4C4-943F7887DCDE}" destId="{7FFBDEFC-F98D-4457-B53F-10E59E54F2FA}" srcOrd="6" destOrd="0" presId="urn:microsoft.com/office/officeart/2009/3/layout/HorizontalOrganizationChart"/>
    <dgm:cxn modelId="{2509906C-72AE-40FC-8A43-A417C819E48C}" type="presParOf" srcId="{28F3A2F1-8C0E-480D-A4C4-943F7887DCDE}" destId="{FFD0943A-97E5-406C-A104-5B90EAE40682}" srcOrd="7" destOrd="0" presId="urn:microsoft.com/office/officeart/2009/3/layout/HorizontalOrganizationChart"/>
    <dgm:cxn modelId="{C23499CF-96CD-411B-9B1F-9A1CEA13865C}" type="presParOf" srcId="{FFD0943A-97E5-406C-A104-5B90EAE40682}" destId="{D5978A9F-877F-4339-B2C0-014180683806}" srcOrd="0" destOrd="0" presId="urn:microsoft.com/office/officeart/2009/3/layout/HorizontalOrganizationChart"/>
    <dgm:cxn modelId="{63BED56E-8558-4716-9734-90AB9A384CB0}" type="presParOf" srcId="{D5978A9F-877F-4339-B2C0-014180683806}" destId="{86A6F88D-532C-44E0-8A7D-8E5D88BFCEEB}" srcOrd="0" destOrd="0" presId="urn:microsoft.com/office/officeart/2009/3/layout/HorizontalOrganizationChart"/>
    <dgm:cxn modelId="{3CFFBA97-00E0-4AB5-BAD9-E0474DB5A049}" type="presParOf" srcId="{D5978A9F-877F-4339-B2C0-014180683806}" destId="{47032425-3A2D-4338-B551-2190C92CA503}" srcOrd="1" destOrd="0" presId="urn:microsoft.com/office/officeart/2009/3/layout/HorizontalOrganizationChart"/>
    <dgm:cxn modelId="{42B3BE34-2CFB-4D60-A5AE-9BC2FD3E9249}" type="presParOf" srcId="{FFD0943A-97E5-406C-A104-5B90EAE40682}" destId="{D7259DAC-023C-4C8F-A0E4-378ADCC9F3F9}" srcOrd="1" destOrd="0" presId="urn:microsoft.com/office/officeart/2009/3/layout/HorizontalOrganizationChart"/>
    <dgm:cxn modelId="{E4AF76F1-30F5-4074-9D68-9D5E10E3FD76}" type="presParOf" srcId="{FFD0943A-97E5-406C-A104-5B90EAE40682}" destId="{0506446C-1569-41FA-83EC-F3A5B69A816D}" srcOrd="2" destOrd="0" presId="urn:microsoft.com/office/officeart/2009/3/layout/HorizontalOrganizationChart"/>
    <dgm:cxn modelId="{03709595-667D-453F-82E4-F801CA45FADE}" type="presParOf" srcId="{28F3A2F1-8C0E-480D-A4C4-943F7887DCDE}" destId="{A9CBC591-9129-4A34-96A6-3C35DE8108A4}" srcOrd="8" destOrd="0" presId="urn:microsoft.com/office/officeart/2009/3/layout/HorizontalOrganizationChart"/>
    <dgm:cxn modelId="{CF6F76BA-AAD9-431E-9821-B428C83A15F4}" type="presParOf" srcId="{28F3A2F1-8C0E-480D-A4C4-943F7887DCDE}" destId="{F4DD218F-26C7-469D-906D-241735E6945D}" srcOrd="9" destOrd="0" presId="urn:microsoft.com/office/officeart/2009/3/layout/HorizontalOrganizationChart"/>
    <dgm:cxn modelId="{2551798F-AE4D-4E37-AD0E-39E7714980EC}" type="presParOf" srcId="{F4DD218F-26C7-469D-906D-241735E6945D}" destId="{F7EC3E13-9388-4A01-A957-CB7D9D8077F3}" srcOrd="0" destOrd="0" presId="urn:microsoft.com/office/officeart/2009/3/layout/HorizontalOrganizationChart"/>
    <dgm:cxn modelId="{6D73A304-C04C-422D-97A7-2116CB694A40}" type="presParOf" srcId="{F7EC3E13-9388-4A01-A957-CB7D9D8077F3}" destId="{C28D2E12-A445-4925-8C0E-5020C851379A}" srcOrd="0" destOrd="0" presId="urn:microsoft.com/office/officeart/2009/3/layout/HorizontalOrganizationChart"/>
    <dgm:cxn modelId="{71386E53-CE7B-410C-A79A-26A939BB3B44}" type="presParOf" srcId="{F7EC3E13-9388-4A01-A957-CB7D9D8077F3}" destId="{BE345260-13A8-40D0-ABEF-CA7EDA822ABF}" srcOrd="1" destOrd="0" presId="urn:microsoft.com/office/officeart/2009/3/layout/HorizontalOrganizationChart"/>
    <dgm:cxn modelId="{2928F9FC-A0BF-4BC2-8FAD-050A78027852}" type="presParOf" srcId="{F4DD218F-26C7-469D-906D-241735E6945D}" destId="{1A7F8D0E-908A-4578-A74D-D3E5F17A2A07}" srcOrd="1" destOrd="0" presId="urn:microsoft.com/office/officeart/2009/3/layout/HorizontalOrganizationChart"/>
    <dgm:cxn modelId="{2D04C0C7-D146-4E9A-B90A-74B28184B9A1}" type="presParOf" srcId="{F4DD218F-26C7-469D-906D-241735E6945D}" destId="{B82BDDD3-37A0-45D1-9C11-BD27C4FD93ED}" srcOrd="2" destOrd="0" presId="urn:microsoft.com/office/officeart/2009/3/layout/HorizontalOrganizationChart"/>
    <dgm:cxn modelId="{29E41141-FA50-457B-A584-BF2F360AA5AE}" type="presParOf" srcId="{03369E63-B2F3-4BD3-84A6-4D1304ABD1BA}" destId="{DA55E3F4-0AC2-497A-A5E6-9759480800EC}" srcOrd="2" destOrd="0" presId="urn:microsoft.com/office/officeart/2009/3/layout/HorizontalOrganizationChart"/>
    <dgm:cxn modelId="{39B6A3AC-B608-4FD6-9CCA-F65E67114476}" type="presParOf" srcId="{2D5E8EB1-0561-43F4-B438-6AF5FA776373}" destId="{82F8336A-C0F6-4882-9DCF-207A8E1EF276}" srcOrd="2" destOrd="0" presId="urn:microsoft.com/office/officeart/2009/3/layout/HorizontalOrganizationChart"/>
    <dgm:cxn modelId="{007A918E-C277-4609-85DD-BD22B113DE45}" type="presParOf" srcId="{82F8336A-C0F6-4882-9DCF-207A8E1EF276}" destId="{945D5D1B-161E-4F01-BA05-3C79322E003A}" srcOrd="0" destOrd="0" presId="urn:microsoft.com/office/officeart/2009/3/layout/HorizontalOrganizationChart"/>
    <dgm:cxn modelId="{8509F3D6-F18C-40EC-8F43-A82BF4D820DF}" type="presParOf" srcId="{82F8336A-C0F6-4882-9DCF-207A8E1EF276}" destId="{1B870C68-4D19-4793-80CF-78982D71AAB3}" srcOrd="1" destOrd="0" presId="urn:microsoft.com/office/officeart/2009/3/layout/HorizontalOrganizationChart"/>
    <dgm:cxn modelId="{C93AE299-76C2-4331-9759-7228AD7E0A6D}" type="presParOf" srcId="{1B870C68-4D19-4793-80CF-78982D71AAB3}" destId="{88E161DF-9A3C-43FD-8A63-F26A67ED68CA}" srcOrd="0" destOrd="0" presId="urn:microsoft.com/office/officeart/2009/3/layout/HorizontalOrganizationChart"/>
    <dgm:cxn modelId="{F47BFB94-4F4F-4C45-B699-55E3942E75B0}" type="presParOf" srcId="{88E161DF-9A3C-43FD-8A63-F26A67ED68CA}" destId="{93736CA1-08FF-4357-80E7-F14DBB9066B9}" srcOrd="0" destOrd="0" presId="urn:microsoft.com/office/officeart/2009/3/layout/HorizontalOrganizationChart"/>
    <dgm:cxn modelId="{74E27846-7027-4CDD-8CE9-9358DC797524}" type="presParOf" srcId="{88E161DF-9A3C-43FD-8A63-F26A67ED68CA}" destId="{0C2F3CD6-4FE1-4333-907D-92EF17A9C16E}" srcOrd="1" destOrd="0" presId="urn:microsoft.com/office/officeart/2009/3/layout/HorizontalOrganizationChart"/>
    <dgm:cxn modelId="{DA5F2FDE-7F7F-4DD2-BDD0-7B066BAC33F8}" type="presParOf" srcId="{1B870C68-4D19-4793-80CF-78982D71AAB3}" destId="{63BEAB3C-15A2-4096-8ED0-673579049437}" srcOrd="1" destOrd="0" presId="urn:microsoft.com/office/officeart/2009/3/layout/HorizontalOrganizationChart"/>
    <dgm:cxn modelId="{984C6081-51AB-4835-88C3-A68DA7EED2EB}" type="presParOf" srcId="{1B870C68-4D19-4793-80CF-78982D71AAB3}" destId="{03C24138-2EFE-451E-B186-2AD6693E99E6}" srcOrd="2" destOrd="0" presId="urn:microsoft.com/office/officeart/2009/3/layout/HorizontalOrganizationChart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5D5D1B-161E-4F01-BA05-3C79322E003A}">
      <dsp:nvSpPr>
        <dsp:cNvPr id="0" name=""/>
        <dsp:cNvSpPr/>
      </dsp:nvSpPr>
      <dsp:spPr>
        <a:xfrm>
          <a:off x="944092" y="3019388"/>
          <a:ext cx="65813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104482"/>
              </a:moveTo>
              <a:lnTo>
                <a:pt x="658137" y="104482"/>
              </a:lnTo>
              <a:lnTo>
                <a:pt x="658137" y="4572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CBC591-9129-4A34-96A6-3C35DE8108A4}">
      <dsp:nvSpPr>
        <dsp:cNvPr id="0" name=""/>
        <dsp:cNvSpPr/>
      </dsp:nvSpPr>
      <dsp:spPr>
        <a:xfrm>
          <a:off x="3200563" y="3123871"/>
          <a:ext cx="188039" cy="9912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4019" y="0"/>
              </a:lnTo>
              <a:lnTo>
                <a:pt x="94019" y="991229"/>
              </a:lnTo>
              <a:lnTo>
                <a:pt x="188039" y="991229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FBDEFC-F98D-4457-B53F-10E59E54F2FA}">
      <dsp:nvSpPr>
        <dsp:cNvPr id="0" name=""/>
        <dsp:cNvSpPr/>
      </dsp:nvSpPr>
      <dsp:spPr>
        <a:xfrm>
          <a:off x="3200563" y="3123871"/>
          <a:ext cx="188039" cy="5196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4019" y="0"/>
              </a:lnTo>
              <a:lnTo>
                <a:pt x="94019" y="519643"/>
              </a:lnTo>
              <a:lnTo>
                <a:pt x="188039" y="519643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54E293-8C23-41AB-860B-1C9D33196B05}">
      <dsp:nvSpPr>
        <dsp:cNvPr id="0" name=""/>
        <dsp:cNvSpPr/>
      </dsp:nvSpPr>
      <dsp:spPr>
        <a:xfrm>
          <a:off x="3200563" y="3078151"/>
          <a:ext cx="18803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94019" y="45720"/>
              </a:lnTo>
              <a:lnTo>
                <a:pt x="94019" y="106839"/>
              </a:lnTo>
              <a:lnTo>
                <a:pt x="188039" y="106839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0D97A3-A0A5-4CE5-927A-1E0F5CD96F20}">
      <dsp:nvSpPr>
        <dsp:cNvPr id="0" name=""/>
        <dsp:cNvSpPr/>
      </dsp:nvSpPr>
      <dsp:spPr>
        <a:xfrm>
          <a:off x="3200563" y="2661344"/>
          <a:ext cx="188039" cy="462526"/>
        </a:xfrm>
        <a:custGeom>
          <a:avLst/>
          <a:gdLst/>
          <a:ahLst/>
          <a:cxnLst/>
          <a:rect l="0" t="0" r="0" b="0"/>
          <a:pathLst>
            <a:path>
              <a:moveTo>
                <a:pt x="0" y="462526"/>
              </a:moveTo>
              <a:lnTo>
                <a:pt x="94019" y="462526"/>
              </a:lnTo>
              <a:lnTo>
                <a:pt x="94019" y="0"/>
              </a:lnTo>
              <a:lnTo>
                <a:pt x="188039" y="0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1C967E-C240-41DF-BC2C-E6A86B87C4FA}">
      <dsp:nvSpPr>
        <dsp:cNvPr id="0" name=""/>
        <dsp:cNvSpPr/>
      </dsp:nvSpPr>
      <dsp:spPr>
        <a:xfrm>
          <a:off x="9969977" y="2082918"/>
          <a:ext cx="18803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88039" y="45720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9AB544-520B-4330-9BCF-D535F89E1E3E}">
      <dsp:nvSpPr>
        <dsp:cNvPr id="0" name=""/>
        <dsp:cNvSpPr/>
      </dsp:nvSpPr>
      <dsp:spPr>
        <a:xfrm>
          <a:off x="8841741" y="2082918"/>
          <a:ext cx="18803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88039" y="45720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EC2F70-2902-4BED-8035-999C3CA4514D}">
      <dsp:nvSpPr>
        <dsp:cNvPr id="0" name=""/>
        <dsp:cNvSpPr/>
      </dsp:nvSpPr>
      <dsp:spPr>
        <a:xfrm>
          <a:off x="7713505" y="2082918"/>
          <a:ext cx="18803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88039" y="45720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D3C2CC-C7F3-4A32-AF7C-17F3627F5F5D}">
      <dsp:nvSpPr>
        <dsp:cNvPr id="0" name=""/>
        <dsp:cNvSpPr/>
      </dsp:nvSpPr>
      <dsp:spPr>
        <a:xfrm>
          <a:off x="6585270" y="2082918"/>
          <a:ext cx="18803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88039" y="45720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03E912-F611-4FA5-ACE9-E2792437CBB4}">
      <dsp:nvSpPr>
        <dsp:cNvPr id="0" name=""/>
        <dsp:cNvSpPr/>
      </dsp:nvSpPr>
      <dsp:spPr>
        <a:xfrm>
          <a:off x="5457034" y="2082918"/>
          <a:ext cx="18803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88039" y="45720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11C024-3890-4801-B863-78FCE3CE1C92}">
      <dsp:nvSpPr>
        <dsp:cNvPr id="0" name=""/>
        <dsp:cNvSpPr/>
      </dsp:nvSpPr>
      <dsp:spPr>
        <a:xfrm>
          <a:off x="4328799" y="2082918"/>
          <a:ext cx="18803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88039" y="45720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42261E-F97C-4526-81C6-D218E6450222}">
      <dsp:nvSpPr>
        <dsp:cNvPr id="0" name=""/>
        <dsp:cNvSpPr/>
      </dsp:nvSpPr>
      <dsp:spPr>
        <a:xfrm>
          <a:off x="3200563" y="2128638"/>
          <a:ext cx="188039" cy="995232"/>
        </a:xfrm>
        <a:custGeom>
          <a:avLst/>
          <a:gdLst/>
          <a:ahLst/>
          <a:cxnLst/>
          <a:rect l="0" t="0" r="0" b="0"/>
          <a:pathLst>
            <a:path>
              <a:moveTo>
                <a:pt x="0" y="995232"/>
              </a:moveTo>
              <a:lnTo>
                <a:pt x="94019" y="995232"/>
              </a:lnTo>
              <a:lnTo>
                <a:pt x="94019" y="0"/>
              </a:lnTo>
              <a:lnTo>
                <a:pt x="188039" y="0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B3137E-B809-4E0A-A1EE-643B1589F070}">
      <dsp:nvSpPr>
        <dsp:cNvPr id="0" name=""/>
        <dsp:cNvSpPr/>
      </dsp:nvSpPr>
      <dsp:spPr>
        <a:xfrm>
          <a:off x="944092" y="3078151"/>
          <a:ext cx="131627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16274" y="4572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A3B961-D078-49C9-BAB9-DB9091CA2916}">
      <dsp:nvSpPr>
        <dsp:cNvPr id="0" name=""/>
        <dsp:cNvSpPr/>
      </dsp:nvSpPr>
      <dsp:spPr>
        <a:xfrm>
          <a:off x="3896" y="2778414"/>
          <a:ext cx="940196" cy="69091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 err="1"/>
            <a:t>Diffracted</a:t>
          </a:r>
          <a:r>
            <a:rPr lang="it-IT" sz="1200" kern="1200" dirty="0"/>
            <a:t> «OBJECT» </a:t>
          </a:r>
          <a:r>
            <a:rPr lang="it-IT" sz="1200" kern="1200" dirty="0" err="1"/>
            <a:t>beam</a:t>
          </a:r>
          <a:endParaRPr lang="en-150" sz="1200" kern="1200" dirty="0"/>
        </a:p>
      </dsp:txBody>
      <dsp:txXfrm>
        <a:off x="3896" y="2778414"/>
        <a:ext cx="940196" cy="690913"/>
      </dsp:txXfrm>
    </dsp:sp>
    <dsp:sp modelId="{44D4E1EB-F284-4EC4-9204-CAA6F325E6E3}">
      <dsp:nvSpPr>
        <dsp:cNvPr id="0" name=""/>
        <dsp:cNvSpPr/>
      </dsp:nvSpPr>
      <dsp:spPr>
        <a:xfrm>
          <a:off x="2260367" y="2551707"/>
          <a:ext cx="940196" cy="11443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CMOS image </a:t>
          </a:r>
          <a:r>
            <a:rPr lang="it-IT" sz="1200" kern="1200" dirty="0" err="1"/>
            <a:t>sensor</a:t>
          </a:r>
          <a:endParaRPr lang="it-IT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-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 2560x1980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 8-bit Image </a:t>
          </a:r>
          <a:endParaRPr lang="en-150" sz="1200" kern="1200" dirty="0"/>
        </a:p>
      </dsp:txBody>
      <dsp:txXfrm>
        <a:off x="2260367" y="2551707"/>
        <a:ext cx="940196" cy="1144326"/>
      </dsp:txXfrm>
    </dsp:sp>
    <dsp:sp modelId="{D996238D-E92F-46FC-85DA-E2AE0721EBF0}">
      <dsp:nvSpPr>
        <dsp:cNvPr id="0" name=""/>
        <dsp:cNvSpPr/>
      </dsp:nvSpPr>
      <dsp:spPr>
        <a:xfrm>
          <a:off x="3388603" y="1921960"/>
          <a:ext cx="940196" cy="4133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 err="1"/>
            <a:t>Raw</a:t>
          </a:r>
          <a:r>
            <a:rPr lang="it-IT" sz="1200" kern="1200" dirty="0"/>
            <a:t> image </a:t>
          </a:r>
          <a:r>
            <a:rPr lang="it-IT" sz="1200" kern="1200" dirty="0" err="1"/>
            <a:t>at</a:t>
          </a:r>
          <a:r>
            <a:rPr lang="it-IT" sz="1200" kern="1200" dirty="0"/>
            <a:t> t</a:t>
          </a:r>
          <a:r>
            <a:rPr lang="it-IT" sz="1200" kern="1200" baseline="-25000" dirty="0"/>
            <a:t>0</a:t>
          </a:r>
          <a:endParaRPr lang="en-150" sz="1200" kern="1200" dirty="0"/>
        </a:p>
      </dsp:txBody>
      <dsp:txXfrm>
        <a:off x="3388603" y="1921960"/>
        <a:ext cx="940196" cy="413355"/>
      </dsp:txXfrm>
    </dsp:sp>
    <dsp:sp modelId="{50F9BB4A-AE84-494E-A521-7E5AC13FBEFC}">
      <dsp:nvSpPr>
        <dsp:cNvPr id="0" name=""/>
        <dsp:cNvSpPr/>
      </dsp:nvSpPr>
      <dsp:spPr>
        <a:xfrm>
          <a:off x="4516838" y="1272224"/>
          <a:ext cx="940196" cy="171282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150" sz="1200" kern="1200" noProof="0" dirty="0"/>
            <a:t>Image Subtraction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–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 </a:t>
          </a:r>
          <a:r>
            <a:rPr lang="it-IT" sz="1200" kern="1200" dirty="0" err="1"/>
            <a:t>interference</a:t>
          </a:r>
          <a:endParaRPr lang="it-IT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by </a:t>
          </a:r>
          <a:r>
            <a:rPr lang="it-IT" sz="1200" kern="1200" dirty="0" err="1"/>
            <a:t>superposition</a:t>
          </a:r>
          <a:r>
            <a:rPr lang="it-IT" sz="1200" kern="1200" dirty="0"/>
            <a:t> of t</a:t>
          </a:r>
          <a:r>
            <a:rPr lang="it-IT" sz="1200" kern="1200" baseline="-25000" dirty="0"/>
            <a:t>0 </a:t>
          </a:r>
          <a:r>
            <a:rPr lang="it-IT" sz="1200" kern="1200" baseline="0" dirty="0"/>
            <a:t>and </a:t>
          </a:r>
          <a:r>
            <a:rPr lang="it-IT" sz="1200" kern="1200" dirty="0"/>
            <a:t>t</a:t>
          </a:r>
          <a:r>
            <a:rPr lang="it-IT" sz="1200" kern="1200" baseline="-25000" dirty="0"/>
            <a:t>n</a:t>
          </a:r>
          <a:endParaRPr lang="it-IT" sz="1200" kern="1200" dirty="0"/>
        </a:p>
      </dsp:txBody>
      <dsp:txXfrm>
        <a:off x="4516838" y="1272224"/>
        <a:ext cx="940196" cy="1712828"/>
      </dsp:txXfrm>
    </dsp:sp>
    <dsp:sp modelId="{74131072-2DFE-4927-A1EB-0D58BEC9FBE0}">
      <dsp:nvSpPr>
        <dsp:cNvPr id="0" name=""/>
        <dsp:cNvSpPr/>
      </dsp:nvSpPr>
      <dsp:spPr>
        <a:xfrm>
          <a:off x="5645074" y="1487230"/>
          <a:ext cx="940196" cy="12828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2D array data with «zero </a:t>
          </a:r>
          <a:r>
            <a:rPr lang="it-IT" sz="1200" kern="1200" dirty="0" err="1"/>
            <a:t>padding</a:t>
          </a:r>
          <a:r>
            <a:rPr lang="it-IT" sz="1200" kern="1200" dirty="0"/>
            <a:t>» -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 err="1"/>
            <a:t>total</a:t>
          </a:r>
          <a:r>
            <a:rPr lang="it-IT" sz="1200" kern="1200" dirty="0"/>
            <a:t> size 4096x4096</a:t>
          </a:r>
          <a:endParaRPr lang="en-150" sz="1200" kern="1200" dirty="0"/>
        </a:p>
      </dsp:txBody>
      <dsp:txXfrm>
        <a:off x="5645074" y="1487230"/>
        <a:ext cx="940196" cy="1282817"/>
      </dsp:txXfrm>
    </dsp:sp>
    <dsp:sp modelId="{082DC11B-B97C-4117-9DB5-A1750113C895}">
      <dsp:nvSpPr>
        <dsp:cNvPr id="0" name=""/>
        <dsp:cNvSpPr/>
      </dsp:nvSpPr>
      <dsp:spPr>
        <a:xfrm>
          <a:off x="6773309" y="1692508"/>
          <a:ext cx="940196" cy="8722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Multiplication</a:t>
          </a:r>
          <a:r>
            <a:rPr lang="it-IT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with </a:t>
          </a:r>
          <a:r>
            <a:rPr lang="it-IT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</a:t>
          </a:r>
          <a:r>
            <a:rPr lang="it-IT" sz="1200" kern="1200" dirty="0" err="1"/>
            <a:t>omplex</a:t>
          </a:r>
          <a:r>
            <a:rPr lang="it-IT" sz="1200" kern="1200" dirty="0"/>
            <a:t> </a:t>
          </a:r>
          <a:r>
            <a:rPr lang="it-IT" sz="1200" kern="1200" dirty="0" err="1"/>
            <a:t>phase</a:t>
          </a:r>
          <a:r>
            <a:rPr lang="it-IT" sz="1200" kern="1200" dirty="0"/>
            <a:t> [</a:t>
          </a:r>
          <a:r>
            <a:rPr lang="it-IT" sz="1200" kern="1200" dirty="0" err="1"/>
            <a:t>exp</a:t>
          </a:r>
          <a:r>
            <a:rPr lang="it-IT" sz="1200" kern="1200" dirty="0"/>
            <a:t>(i</a:t>
          </a:r>
          <a:r>
            <a:rPr lang="el-GR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Φ</a:t>
          </a:r>
          <a:r>
            <a:rPr lang="it-IT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)]</a:t>
          </a:r>
          <a:endParaRPr lang="en-150" sz="1200" kern="1200" dirty="0"/>
        </a:p>
      </dsp:txBody>
      <dsp:txXfrm>
        <a:off x="6773309" y="1692508"/>
        <a:ext cx="940196" cy="872260"/>
      </dsp:txXfrm>
    </dsp:sp>
    <dsp:sp modelId="{F37FF2E5-5859-44B7-B292-EE09A0D03BDB}">
      <dsp:nvSpPr>
        <dsp:cNvPr id="0" name=""/>
        <dsp:cNvSpPr/>
      </dsp:nvSpPr>
      <dsp:spPr>
        <a:xfrm>
          <a:off x="7901545" y="1716331"/>
          <a:ext cx="940196" cy="8246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Discrete Fourier </a:t>
          </a:r>
          <a:r>
            <a:rPr lang="it-IT" sz="1200" kern="1200" dirty="0" err="1"/>
            <a:t>transform</a:t>
          </a:r>
          <a:r>
            <a:rPr lang="it-IT" sz="1200" kern="1200" dirty="0"/>
            <a:t> (or FFT)</a:t>
          </a:r>
          <a:endParaRPr lang="en-150" sz="1200" kern="1200" dirty="0"/>
        </a:p>
      </dsp:txBody>
      <dsp:txXfrm>
        <a:off x="7901545" y="1716331"/>
        <a:ext cx="940196" cy="824615"/>
      </dsp:txXfrm>
    </dsp:sp>
    <dsp:sp modelId="{5444C98C-ADE2-41B5-9D92-8FC5BA776E40}">
      <dsp:nvSpPr>
        <dsp:cNvPr id="0" name=""/>
        <dsp:cNvSpPr/>
      </dsp:nvSpPr>
      <dsp:spPr>
        <a:xfrm>
          <a:off x="9029780" y="1650746"/>
          <a:ext cx="940196" cy="9557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 err="1"/>
            <a:t>Spatial</a:t>
          </a:r>
          <a:r>
            <a:rPr lang="it-IT" sz="1200" kern="1200" dirty="0"/>
            <a:t> filter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 –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1600x1600 array</a:t>
          </a:r>
          <a:endParaRPr lang="en-150" sz="1200" kern="1200" dirty="0"/>
        </a:p>
      </dsp:txBody>
      <dsp:txXfrm>
        <a:off x="9029780" y="1650746"/>
        <a:ext cx="940196" cy="955784"/>
      </dsp:txXfrm>
    </dsp:sp>
    <dsp:sp modelId="{A3F9E816-B52C-4EDB-9ECA-DE26F5C5C24F}">
      <dsp:nvSpPr>
        <dsp:cNvPr id="0" name=""/>
        <dsp:cNvSpPr/>
      </dsp:nvSpPr>
      <dsp:spPr>
        <a:xfrm>
          <a:off x="10158016" y="1604563"/>
          <a:ext cx="940196" cy="10481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Absolute </a:t>
          </a:r>
          <a:r>
            <a:rPr lang="it-IT" sz="1200" kern="1200" dirty="0" err="1"/>
            <a:t>value</a:t>
          </a:r>
          <a:endParaRPr lang="it-IT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 –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 err="1"/>
            <a:t>Contrast-amplitude</a:t>
          </a:r>
          <a:r>
            <a:rPr lang="it-IT" sz="1200" kern="1200" dirty="0"/>
            <a:t> image</a:t>
          </a:r>
          <a:endParaRPr lang="en-150" sz="1200" kern="1200" dirty="0"/>
        </a:p>
      </dsp:txBody>
      <dsp:txXfrm>
        <a:off x="10158016" y="1604563"/>
        <a:ext cx="940196" cy="1048150"/>
      </dsp:txXfrm>
    </dsp:sp>
    <dsp:sp modelId="{31AF60B5-E930-4DC1-B3EF-AD9B33A47A61}">
      <dsp:nvSpPr>
        <dsp:cNvPr id="0" name=""/>
        <dsp:cNvSpPr/>
      </dsp:nvSpPr>
      <dsp:spPr>
        <a:xfrm>
          <a:off x="3388603" y="2452841"/>
          <a:ext cx="940196" cy="41700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 err="1"/>
            <a:t>Raw</a:t>
          </a:r>
          <a:r>
            <a:rPr lang="it-IT" sz="1200" kern="1200" dirty="0"/>
            <a:t> image </a:t>
          </a:r>
          <a:r>
            <a:rPr lang="it-IT" sz="1200" kern="1200" dirty="0" err="1"/>
            <a:t>at</a:t>
          </a:r>
          <a:r>
            <a:rPr lang="it-IT" sz="1200" kern="1200" dirty="0"/>
            <a:t> t</a:t>
          </a:r>
          <a:r>
            <a:rPr lang="it-IT" sz="1200" kern="1200" baseline="-25000" dirty="0"/>
            <a:t>1</a:t>
          </a:r>
          <a:endParaRPr lang="en-150" sz="1200" kern="1200" dirty="0"/>
        </a:p>
      </dsp:txBody>
      <dsp:txXfrm>
        <a:off x="3388603" y="2452841"/>
        <a:ext cx="940196" cy="417006"/>
      </dsp:txXfrm>
    </dsp:sp>
    <dsp:sp modelId="{DB8BE58C-E984-4C12-A3F4-1971631FAE49}">
      <dsp:nvSpPr>
        <dsp:cNvPr id="0" name=""/>
        <dsp:cNvSpPr/>
      </dsp:nvSpPr>
      <dsp:spPr>
        <a:xfrm>
          <a:off x="3388603" y="2987371"/>
          <a:ext cx="940196" cy="3952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 err="1"/>
            <a:t>Raw</a:t>
          </a:r>
          <a:r>
            <a:rPr lang="it-IT" sz="1200" kern="1200" dirty="0"/>
            <a:t> image </a:t>
          </a:r>
          <a:r>
            <a:rPr lang="it-IT" sz="1200" kern="1200" dirty="0" err="1"/>
            <a:t>at</a:t>
          </a:r>
          <a:r>
            <a:rPr lang="it-IT" sz="1200" kern="1200" dirty="0"/>
            <a:t> t</a:t>
          </a:r>
          <a:r>
            <a:rPr lang="it-IT" sz="1200" kern="1200" baseline="-25000" dirty="0"/>
            <a:t>2</a:t>
          </a:r>
          <a:endParaRPr lang="en-150" sz="1200" kern="1200" dirty="0"/>
        </a:p>
      </dsp:txBody>
      <dsp:txXfrm>
        <a:off x="3388603" y="2987371"/>
        <a:ext cx="940196" cy="395238"/>
      </dsp:txXfrm>
    </dsp:sp>
    <dsp:sp modelId="{86A6F88D-532C-44E0-8A7D-8E5D88BFCEEB}">
      <dsp:nvSpPr>
        <dsp:cNvPr id="0" name=""/>
        <dsp:cNvSpPr/>
      </dsp:nvSpPr>
      <dsp:spPr>
        <a:xfrm>
          <a:off x="3388603" y="3500134"/>
          <a:ext cx="940196" cy="28675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…</a:t>
          </a:r>
          <a:endParaRPr lang="en-150" sz="1200" kern="1200" dirty="0"/>
        </a:p>
      </dsp:txBody>
      <dsp:txXfrm>
        <a:off x="3388603" y="3500134"/>
        <a:ext cx="940196" cy="286759"/>
      </dsp:txXfrm>
    </dsp:sp>
    <dsp:sp modelId="{C28D2E12-A445-4925-8C0E-5020C851379A}">
      <dsp:nvSpPr>
        <dsp:cNvPr id="0" name=""/>
        <dsp:cNvSpPr/>
      </dsp:nvSpPr>
      <dsp:spPr>
        <a:xfrm>
          <a:off x="3388603" y="3904419"/>
          <a:ext cx="940196" cy="4213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 err="1"/>
            <a:t>Raw</a:t>
          </a:r>
          <a:r>
            <a:rPr lang="it-IT" sz="1200" kern="1200" dirty="0"/>
            <a:t> image </a:t>
          </a:r>
          <a:r>
            <a:rPr lang="it-IT" sz="1200" kern="1200" dirty="0" err="1"/>
            <a:t>at</a:t>
          </a:r>
          <a:r>
            <a:rPr lang="it-IT" sz="1200" kern="1200" dirty="0"/>
            <a:t> t</a:t>
          </a:r>
          <a:r>
            <a:rPr lang="it-IT" sz="1200" kern="1200" baseline="-25000" dirty="0"/>
            <a:t>n</a:t>
          </a:r>
          <a:endParaRPr lang="en-150" sz="1200" kern="1200" dirty="0"/>
        </a:p>
      </dsp:txBody>
      <dsp:txXfrm>
        <a:off x="3388603" y="3904419"/>
        <a:ext cx="940196" cy="421362"/>
      </dsp:txXfrm>
    </dsp:sp>
    <dsp:sp modelId="{93736CA1-08FF-4357-80E7-F14DBB9066B9}">
      <dsp:nvSpPr>
        <dsp:cNvPr id="0" name=""/>
        <dsp:cNvSpPr/>
      </dsp:nvSpPr>
      <dsp:spPr>
        <a:xfrm>
          <a:off x="1132131" y="2492825"/>
          <a:ext cx="940196" cy="57228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Direct «REFERENCE» </a:t>
          </a:r>
          <a:r>
            <a:rPr lang="it-IT" sz="1200" kern="1200" dirty="0" err="1"/>
            <a:t>beam</a:t>
          </a:r>
          <a:endParaRPr lang="en-150" sz="1200" kern="1200" dirty="0"/>
        </a:p>
      </dsp:txBody>
      <dsp:txXfrm>
        <a:off x="1132131" y="2492825"/>
        <a:ext cx="940196" cy="5722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linDir" val="fromL"/>
                      <dgm:param type="chAlign" val="t"/>
                    </dgm:alg>
                  </dgm:if>
                  <dgm:else name="Name31">
                    <dgm:alg type="hierChild">
                      <dgm:param type="linDir" val="fromR"/>
                      <dgm:param type="chAlign" val="t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linDir" val="fromL"/>
                      <dgm:param type="chAlign" val="b"/>
                    </dgm:alg>
                  </dgm:if>
                  <dgm:else name="Name35">
                    <dgm:alg type="hierChild">
                      <dgm:param type="linDir" val="fromR"/>
                      <dgm:param type="chAlign" val="b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linDir" val="fromT"/>
                      <dgm:param type="chAlign" val="l"/>
                      <dgm:param type="secLinDir" val="fromL"/>
                      <dgm:param type="secChAlign" val="t"/>
                    </dgm:alg>
                  </dgm:if>
                  <dgm:else name="Name39">
                    <dgm:alg type="hierChild">
                      <dgm:param type="linDir" val="fromT"/>
                      <dgm:param type="chAlign" val="r"/>
                      <dgm:param type="secLinDir" val="fromR"/>
                      <dgm:param type="secChAlign" val="t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linDir" val="fromL"/>
                            <dgm:param type="chAlign" val="t"/>
                          </dgm:alg>
                        </dgm:if>
                        <dgm:else name="Name93">
                          <dgm:alg type="hierChild">
                            <dgm:param type="linDir" val="fromR"/>
                            <dgm:param type="chAlign" val="t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linDir" val="fromL"/>
                            <dgm:param type="chAlign" val="b"/>
                          </dgm:alg>
                        </dgm:if>
                        <dgm:else name="Name97">
                          <dgm:alg type="hierChild">
                            <dgm:param type="linDir" val="fromR"/>
                            <dgm:param type="chAlign" val="b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linDir" val="fromT"/>
                            <dgm:param type="chAlign" val="l"/>
                            <dgm:param type="secLinDir" val="fromL"/>
                            <dgm:param type="secChAlign" val="t"/>
                          </dgm:alg>
                        </dgm:if>
                        <dgm:else name="Name101">
                          <dgm:alg type="hierChild">
                            <dgm:param type="linDir" val="fromT"/>
                            <dgm:param type="chAlign" val="r"/>
                            <dgm:param type="secLinDir" val="fromR"/>
                            <dgm:param type="secChAlign" val="t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linDir" val="fromT"/>
                        <dgm:param type="chAlign" val="l"/>
                        <dgm:param type="secLinDir" val="fromL"/>
                        <dgm:param type="secChAlign" val="t"/>
                      </dgm:alg>
                    </dgm:if>
                    <dgm:else name="Name109">
                      <dgm:alg type="hierChild">
                        <dgm:param type="linDir" val="fromT"/>
                        <dgm:param type="chAlign" val="r"/>
                        <dgm:param type="secLinDir" val="fromR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linDir" val="fromT"/>
                  <dgm:param type="chAlign" val="l"/>
                  <dgm:param type="secLinDir" val="fromL"/>
                  <dgm:param type="secChAlign" val="t"/>
                </dgm:alg>
              </dgm:if>
              <dgm:else name="Name113">
                <dgm:alg type="hierChild">
                  <dgm:param type="linDir" val="fromT"/>
                  <dgm:param type="chAlign" val="r"/>
                  <dgm:param type="secLinDir" val="fromR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linDir" val="fromL"/>
                            <dgm:param type="chAlign" val="t"/>
                          </dgm:alg>
                        </dgm:if>
                        <dgm:else name="Name145">
                          <dgm:alg type="hierChild">
                            <dgm:param type="linDir" val="fromR"/>
                            <dgm:param type="chAlign" val="t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linDir" val="fromL"/>
                            <dgm:param type="chAlign" val="b"/>
                          </dgm:alg>
                        </dgm:if>
                        <dgm:else name="Name149">
                          <dgm:alg type="hierChild">
                            <dgm:param type="linDir" val="fromR"/>
                            <dgm:param type="chAlign" val="b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linDir" val="fromT"/>
                            <dgm:param type="chAlign" val="l"/>
                            <dgm:param type="secLinDir" val="fromL"/>
                            <dgm:param type="secChAlign" val="t"/>
                          </dgm:alg>
                        </dgm:if>
                        <dgm:else name="Name153">
                          <dgm:alg type="hierChild">
                            <dgm:param type="linDir" val="fromT"/>
                            <dgm:param type="chAlign" val="r"/>
                            <dgm:param type="secLinDir" val="fromR"/>
                            <dgm:param type="secChAlign" val="t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linDir" val="fromT"/>
                        <dgm:param type="chAlign" val="l"/>
                        <dgm:param type="secLinDir" val="fromL"/>
                        <dgm:param type="secChAlign" val="t"/>
                      </dgm:alg>
                    </dgm:if>
                    <dgm:else name="Name161">
                      <dgm:alg type="hierChild">
                        <dgm:param type="linDir" val="fromT"/>
                        <dgm:param type="chAlign" val="r"/>
                        <dgm:param type="secLinDir" val="fromR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C2DD6F-BF86-4D5B-86E0-CD86CAC12A3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6270D8-E8FA-43C6-B3B0-58224745118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16/05/2023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Arena - New Frontiers in Lepton Flavor 2023, 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DB66-FE13-43CE-BC58-394452468E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16/05/2023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Arena - New Frontiers in Lepton Flavor 2023, 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DB66-FE13-43CE-BC58-394452468E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16/05/2023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Arena - New Frontiers in Lepton Flavor 2023, 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DB66-FE13-43CE-BC58-394452468E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16/05/2023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Arena - New Frontiers in Lepton Flavor 2023, 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DB66-FE13-43CE-BC58-394452468E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16/05/2023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Arena - New Frontiers in Lepton Flavor 2023, 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DB66-FE13-43CE-BC58-394452468E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16/05/2023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Arena - New Frontiers in Lepton Flavor 2023, Pisa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DB66-FE13-43CE-BC58-394452468E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16/05/2023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Arena - New Frontiers in Lepton Flavor 2023, Pisa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DB66-FE13-43CE-BC58-394452468E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16/05/2023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Arena - New Frontiers in Lepton Flavor 2023, Pisa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DB66-FE13-43CE-BC58-394452468E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16/05/2023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Arena - New Frontiers in Lepton Flavor 2023, Pisa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DB66-FE13-43CE-BC58-394452468E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16/05/2023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Arena - New Frontiers in Lepton Flavor 2023, Pisa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DB66-FE13-43CE-BC58-394452468E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16/05/2023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Arena - New Frontiers in Lepton Flavor 2023, Pisa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DB66-FE13-43CE-BC58-394452468E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r-Latn-RS"/>
              <a:t>16/05/2023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A. Arena - New Frontiers in Lepton Flavor 2023, 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4DB66-FE13-43CE-BC58-394452468E2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8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6" Type="http://schemas.openxmlformats.org/officeDocument/2006/relationships/image" Target="../media/image10.png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95754"/>
            <a:ext cx="9144000" cy="323740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Digital holographic interferometry method for tracking detector modules displacement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659924"/>
            <a:ext cx="9144000" cy="58029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dirty="0">
                <a:latin typeface="Arial" panose="02080604020202020204" pitchFamily="34" charset="0"/>
                <a:cs typeface="Arial" panose="02080604020202020204" pitchFamily="34" charset="0"/>
              </a:rPr>
              <a:t>Aldo Arena</a:t>
            </a:r>
            <a:r>
              <a:rPr lang="hr-HR" dirty="0">
                <a:latin typeface="Arial" panose="02080604020202020204" pitchFamily="34" charset="0"/>
                <a:cs typeface="Arial" panose="02080604020202020204" pitchFamily="34" charset="0"/>
              </a:rPr>
              <a:t>, </a:t>
            </a:r>
            <a:r>
              <a:rPr lang="it-IT" dirty="0">
                <a:latin typeface="Arial" panose="02080604020202020204" pitchFamily="34" charset="0"/>
                <a:cs typeface="Arial" panose="02080604020202020204" pitchFamily="34" charset="0"/>
              </a:rPr>
              <a:t>Giovanni Cantatore</a:t>
            </a:r>
            <a:r>
              <a:rPr lang="hr-HR" dirty="0">
                <a:latin typeface="Arial" panose="02080604020202020204" pitchFamily="34" charset="0"/>
                <a:cs typeface="Arial" panose="02080604020202020204" pitchFamily="34" charset="0"/>
              </a:rPr>
              <a:t>, </a:t>
            </a:r>
            <a:r>
              <a:rPr lang="en-US" dirty="0">
                <a:latin typeface="Arial" panose="02080604020202020204" pitchFamily="34" charset="0"/>
                <a:cs typeface="Arial" panose="02080604020202020204" pitchFamily="34" charset="0"/>
              </a:rPr>
              <a:t>Marin </a:t>
            </a:r>
            <a:r>
              <a:rPr lang="en-US" dirty="0" err="1">
                <a:latin typeface="Arial" panose="02080604020202020204" pitchFamily="34" charset="0"/>
                <a:cs typeface="Arial" panose="02080604020202020204" pitchFamily="34" charset="0"/>
              </a:rPr>
              <a:t>Karuza</a:t>
            </a:r>
            <a:endParaRPr lang="it-IT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pic>
        <p:nvPicPr>
          <p:cNvPr id="1027" name="Picture 3" descr="logo_infn_con_nome_esteso | JustTiVu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732" y="5240215"/>
            <a:ext cx="1618268" cy="101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41" y="180122"/>
            <a:ext cx="1842186" cy="101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/>
              <a:t>Digital </a:t>
            </a:r>
            <a:r>
              <a:rPr lang="it-IT" b="1" dirty="0" err="1"/>
              <a:t>holography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/>
              <a:t>A image </a:t>
            </a:r>
            <a:r>
              <a:rPr lang="it-IT" dirty="0" err="1"/>
              <a:t>sensor</a:t>
            </a:r>
            <a:r>
              <a:rPr lang="it-IT" dirty="0"/>
              <a:t> </a:t>
            </a:r>
            <a:r>
              <a:rPr lang="it-IT" dirty="0" err="1"/>
              <a:t>records</a:t>
            </a:r>
            <a:r>
              <a:rPr lang="it-IT" dirty="0"/>
              <a:t> the </a:t>
            </a:r>
            <a:r>
              <a:rPr lang="it-IT" dirty="0" err="1"/>
              <a:t>intesity</a:t>
            </a:r>
            <a:r>
              <a:rPr lang="it-IT" dirty="0"/>
              <a:t> of the </a:t>
            </a:r>
            <a:r>
              <a:rPr lang="it-IT" dirty="0" err="1"/>
              <a:t>interference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the </a:t>
            </a:r>
            <a:r>
              <a:rPr lang="it-IT" i="1" dirty="0"/>
              <a:t>O</a:t>
            </a:r>
            <a:r>
              <a:rPr lang="it-IT" dirty="0"/>
              <a:t> and the </a:t>
            </a:r>
            <a:r>
              <a:rPr lang="it-IT" i="1" dirty="0"/>
              <a:t>R</a:t>
            </a:r>
            <a:r>
              <a:rPr lang="it-IT" dirty="0"/>
              <a:t> </a:t>
            </a:r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The </a:t>
            </a:r>
            <a:r>
              <a:rPr lang="it-IT" dirty="0" err="1"/>
              <a:t>reconstruction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done</a:t>
            </a:r>
            <a:r>
              <a:rPr lang="it-IT" dirty="0"/>
              <a:t> by «</a:t>
            </a:r>
            <a:r>
              <a:rPr lang="it-IT" dirty="0" err="1"/>
              <a:t>illuminating</a:t>
            </a:r>
            <a:r>
              <a:rPr lang="it-IT" dirty="0"/>
              <a:t>» the </a:t>
            </a:r>
            <a:r>
              <a:rPr lang="it-IT" dirty="0" err="1"/>
              <a:t>raw</a:t>
            </a:r>
            <a:r>
              <a:rPr lang="it-IT" dirty="0"/>
              <a:t> data by a </a:t>
            </a:r>
            <a:r>
              <a:rPr lang="it-IT" dirty="0" err="1"/>
              <a:t>reference</a:t>
            </a:r>
            <a:r>
              <a:rPr lang="it-IT" dirty="0"/>
              <a:t> </a:t>
            </a:r>
            <a:r>
              <a:rPr lang="it-IT" dirty="0" err="1"/>
              <a:t>beam</a:t>
            </a:r>
            <a:r>
              <a:rPr lang="it-IT" dirty="0"/>
              <a:t> of the </a:t>
            </a:r>
            <a:r>
              <a:rPr lang="it-IT" dirty="0" err="1"/>
              <a:t>same</a:t>
            </a:r>
            <a:r>
              <a:rPr lang="it-IT" dirty="0"/>
              <a:t> </a:t>
            </a:r>
            <a:r>
              <a:rPr lang="it-IT" dirty="0" err="1"/>
              <a:t>charateristics</a:t>
            </a:r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The </a:t>
            </a:r>
            <a:r>
              <a:rPr lang="it-IT" dirty="0" err="1"/>
              <a:t>complex</a:t>
            </a:r>
            <a:r>
              <a:rPr lang="it-IT" dirty="0"/>
              <a:t> </a:t>
            </a:r>
            <a:r>
              <a:rPr lang="it-IT" dirty="0" err="1"/>
              <a:t>object</a:t>
            </a:r>
            <a:r>
              <a:rPr lang="it-IT" dirty="0"/>
              <a:t> </a:t>
            </a:r>
            <a:r>
              <a:rPr lang="it-IT" dirty="0" err="1"/>
              <a:t>wave</a:t>
            </a:r>
            <a:r>
              <a:rPr lang="it-IT" dirty="0"/>
              <a:t> </a:t>
            </a:r>
            <a:r>
              <a:rPr lang="it-IT" i="1" dirty="0"/>
              <a:t>O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isolated</a:t>
            </a:r>
            <a:r>
              <a:rPr lang="it-IT" dirty="0"/>
              <a:t> (the </a:t>
            </a:r>
            <a:r>
              <a:rPr lang="it-IT" dirty="0" err="1"/>
              <a:t>module</a:t>
            </a:r>
            <a:r>
              <a:rPr lang="it-IT" dirty="0"/>
              <a:t> </a:t>
            </a:r>
            <a:r>
              <a:rPr lang="it-IT" dirty="0" err="1"/>
              <a:t>gives</a:t>
            </a:r>
            <a:r>
              <a:rPr lang="it-IT" dirty="0"/>
              <a:t> the </a:t>
            </a:r>
            <a:r>
              <a:rPr lang="it-IT" dirty="0" err="1"/>
              <a:t>amplitude-contrast</a:t>
            </a:r>
            <a:r>
              <a:rPr lang="it-IT" dirty="0"/>
              <a:t> image)</a:t>
            </a:r>
            <a:endParaRPr lang="it-IT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16/05/2023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Arena - New Frontiers in Lepton Flavor 2023, 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DB66-FE13-43CE-BC58-394452468E2C}" type="slidenum">
              <a:rPr lang="en-US" smtClean="0"/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199" y="2518005"/>
            <a:ext cx="10515601" cy="678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407" y="3766641"/>
            <a:ext cx="3212994" cy="8193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598" y="4608108"/>
            <a:ext cx="9154803" cy="61921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/>
              <a:t>Off-</a:t>
            </a:r>
            <a:r>
              <a:rPr lang="it-IT" b="1" dirty="0" err="1"/>
              <a:t>axis</a:t>
            </a:r>
            <a:r>
              <a:rPr lang="it-IT" b="1" dirty="0"/>
              <a:t> </a:t>
            </a:r>
            <a:r>
              <a:rPr lang="it-IT" b="1" dirty="0" err="1"/>
              <a:t>lens-less</a:t>
            </a:r>
            <a:r>
              <a:rPr lang="it-IT" b="1" dirty="0"/>
              <a:t> </a:t>
            </a:r>
            <a:r>
              <a:rPr lang="it-IT" b="1" dirty="0" err="1"/>
              <a:t>holography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The «</a:t>
            </a:r>
            <a:r>
              <a:rPr lang="en-US" dirty="0"/>
              <a:t>object</a:t>
            </a:r>
            <a:r>
              <a:rPr lang="it-IT" dirty="0"/>
              <a:t>», </a:t>
            </a:r>
            <a:r>
              <a:rPr lang="it-IT" i="1" dirty="0"/>
              <a:t>O</a:t>
            </a:r>
            <a:r>
              <a:rPr lang="it-IT" dirty="0"/>
              <a:t>, and «</a:t>
            </a:r>
            <a:r>
              <a:rPr lang="en-US" dirty="0"/>
              <a:t>reference</a:t>
            </a:r>
            <a:r>
              <a:rPr lang="it-IT" dirty="0"/>
              <a:t>», </a:t>
            </a:r>
            <a:r>
              <a:rPr lang="it-IT" i="1" dirty="0"/>
              <a:t>R</a:t>
            </a:r>
            <a:r>
              <a:rPr lang="it-IT" dirty="0"/>
              <a:t>, </a:t>
            </a:r>
            <a:r>
              <a:rPr lang="en-US" dirty="0"/>
              <a:t>beam</a:t>
            </a:r>
            <a:r>
              <a:rPr lang="it-IT" dirty="0"/>
              <a:t> are </a:t>
            </a:r>
            <a:r>
              <a:rPr lang="en-US" dirty="0"/>
              <a:t>not</a:t>
            </a:r>
            <a:r>
              <a:rPr lang="it-IT" dirty="0"/>
              <a:t> </a:t>
            </a:r>
            <a:r>
              <a:rPr lang="en-US" dirty="0"/>
              <a:t>aligned</a:t>
            </a:r>
            <a:r>
              <a:rPr lang="it-IT" dirty="0"/>
              <a:t> with the image </a:t>
            </a:r>
            <a:r>
              <a:rPr lang="it-IT" dirty="0" err="1"/>
              <a:t>sensor</a:t>
            </a:r>
            <a:endParaRPr lang="it-IT" dirty="0"/>
          </a:p>
          <a:p>
            <a:r>
              <a:rPr lang="en-US" dirty="0"/>
              <a:t>No lenses or collimators </a:t>
            </a:r>
            <a:r>
              <a:rPr lang="it-IT" dirty="0"/>
              <a:t>are </a:t>
            </a:r>
            <a:r>
              <a:rPr lang="it-IT" dirty="0" err="1"/>
              <a:t>used</a:t>
            </a:r>
            <a:r>
              <a:rPr lang="it-IT" dirty="0"/>
              <a:t> in the setup</a:t>
            </a:r>
            <a:endParaRPr lang="it-IT" dirty="0"/>
          </a:p>
          <a:p>
            <a:r>
              <a:rPr lang="it-IT" dirty="0"/>
              <a:t>Reference </a:t>
            </a: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spherical</a:t>
            </a:r>
            <a:r>
              <a:rPr lang="en-US" dirty="0"/>
              <a:t> </a:t>
            </a:r>
            <a:r>
              <a:rPr lang="it-IT" dirty="0" err="1"/>
              <a:t>wave</a:t>
            </a:r>
            <a:endParaRPr lang="it-IT" dirty="0"/>
          </a:p>
          <a:p>
            <a:r>
              <a:rPr lang="en-US" dirty="0" err="1"/>
              <a:t>Recostruction</a:t>
            </a:r>
            <a:r>
              <a:rPr lang="en-US" dirty="0"/>
              <a:t> depends on the position</a:t>
            </a:r>
            <a:r>
              <a:rPr lang="it-IT" dirty="0"/>
              <a:t> of the </a:t>
            </a:r>
            <a:r>
              <a:rPr lang="it-IT" i="1" dirty="0"/>
              <a:t>O</a:t>
            </a:r>
            <a:r>
              <a:rPr lang="it-IT" dirty="0"/>
              <a:t> and </a:t>
            </a:r>
            <a:r>
              <a:rPr lang="it-IT" i="1" dirty="0"/>
              <a:t>R</a:t>
            </a:r>
            <a:r>
              <a:rPr lang="it-IT" dirty="0"/>
              <a:t>, pixel size and 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endParaRPr lang="it-IT" i="1" dirty="0"/>
          </a:p>
          <a:p>
            <a:r>
              <a:rPr lang="it-IT" dirty="0"/>
              <a:t>Fresnel </a:t>
            </a:r>
            <a:r>
              <a:rPr lang="it-IT" dirty="0" err="1"/>
              <a:t>solution</a:t>
            </a:r>
            <a:r>
              <a:rPr lang="it-IT" dirty="0"/>
              <a:t> of the </a:t>
            </a:r>
            <a:r>
              <a:rPr lang="it-IT" dirty="0" err="1"/>
              <a:t>Rayleigh</a:t>
            </a:r>
            <a:r>
              <a:rPr lang="it-IT" dirty="0"/>
              <a:t>–</a:t>
            </a:r>
            <a:r>
              <a:rPr lang="it-IT" dirty="0" err="1"/>
              <a:t>Sommerfeld</a:t>
            </a:r>
            <a:r>
              <a:rPr lang="it-IT" dirty="0"/>
              <a:t> </a:t>
            </a:r>
            <a:r>
              <a:rPr lang="it-IT" dirty="0" err="1"/>
              <a:t>diffraction</a:t>
            </a:r>
            <a:r>
              <a:rPr lang="it-IT" dirty="0"/>
              <a:t> </a:t>
            </a:r>
            <a:r>
              <a:rPr lang="it-IT" dirty="0" err="1"/>
              <a:t>integral</a:t>
            </a:r>
            <a:endParaRPr lang="it-IT" dirty="0"/>
          </a:p>
          <a:p>
            <a:r>
              <a:rPr lang="it-IT" dirty="0"/>
              <a:t>Zero, +1 and -1 </a:t>
            </a:r>
            <a:r>
              <a:rPr lang="it-IT" dirty="0" err="1"/>
              <a:t>orders</a:t>
            </a:r>
            <a:r>
              <a:rPr lang="it-IT" dirty="0"/>
              <a:t> are </a:t>
            </a:r>
            <a:r>
              <a:rPr lang="it-IT" dirty="0" err="1"/>
              <a:t>spatially</a:t>
            </a:r>
            <a:r>
              <a:rPr lang="it-IT" dirty="0"/>
              <a:t> </a:t>
            </a:r>
            <a:r>
              <a:rPr lang="it-IT" dirty="0" err="1"/>
              <a:t>separated</a:t>
            </a:r>
            <a:r>
              <a:rPr lang="it-IT" dirty="0"/>
              <a:t> in </a:t>
            </a:r>
            <a:r>
              <a:rPr lang="it-IT" dirty="0" err="1"/>
              <a:t>recostruction</a:t>
            </a:r>
            <a:endParaRPr lang="it-IT" dirty="0"/>
          </a:p>
          <a:p>
            <a:r>
              <a:rPr lang="it-IT" dirty="0" err="1"/>
              <a:t>Noise</a:t>
            </a:r>
            <a:r>
              <a:rPr lang="it-IT" dirty="0"/>
              <a:t> </a:t>
            </a:r>
            <a:r>
              <a:rPr lang="it-IT" dirty="0" err="1"/>
              <a:t>cancellation</a:t>
            </a:r>
            <a:r>
              <a:rPr lang="it-IT" dirty="0"/>
              <a:t> and image </a:t>
            </a:r>
            <a:r>
              <a:rPr lang="it-IT" dirty="0" err="1"/>
              <a:t>extraction</a:t>
            </a:r>
            <a:r>
              <a:rPr lang="it-IT" dirty="0"/>
              <a:t> by </a:t>
            </a:r>
            <a:r>
              <a:rPr lang="it-IT" dirty="0" err="1"/>
              <a:t>spatial</a:t>
            </a:r>
            <a:r>
              <a:rPr lang="it-IT" dirty="0"/>
              <a:t> filtering</a:t>
            </a:r>
            <a:endParaRPr lang="it-IT" dirty="0"/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16/05/2023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Arena - New Frontiers in Lepton Flavor 2023, Pisa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DB66-FE13-43CE-BC58-394452468E2C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/>
              <a:t>Off-</a:t>
            </a:r>
            <a:r>
              <a:rPr lang="it-IT" b="1" dirty="0" err="1"/>
              <a:t>axis</a:t>
            </a:r>
            <a:r>
              <a:rPr lang="it-IT" b="1" dirty="0"/>
              <a:t> </a:t>
            </a:r>
            <a:r>
              <a:rPr lang="it-IT" b="1" dirty="0" err="1"/>
              <a:t>lens-less</a:t>
            </a:r>
            <a:r>
              <a:rPr lang="it-IT" b="1" dirty="0"/>
              <a:t> </a:t>
            </a:r>
            <a:r>
              <a:rPr lang="it-IT" b="1" dirty="0" err="1"/>
              <a:t>holography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16/05/2023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Arena - New Frontiers in Lepton Flavor 2023, 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DB66-FE13-43CE-BC58-394452468E2C}" type="slidenum">
              <a:rPr lang="en-US" smtClean="0"/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689" y="1535544"/>
            <a:ext cx="4563112" cy="39248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35544"/>
            <a:ext cx="4563112" cy="39248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37944" y="5539039"/>
            <a:ext cx="1763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+1 order in focus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190432" y="5539039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-1 order in focus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Straight Connector 82"/>
          <p:cNvCxnSpPr>
            <a:stCxn id="46" idx="2"/>
          </p:cNvCxnSpPr>
          <p:nvPr/>
        </p:nvCxnSpPr>
        <p:spPr>
          <a:xfrm flipV="1">
            <a:off x="2400364" y="3420517"/>
            <a:ext cx="1681033" cy="369332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rallelogram 8"/>
          <p:cNvSpPr/>
          <p:nvPr/>
        </p:nvSpPr>
        <p:spPr>
          <a:xfrm>
            <a:off x="3321002" y="2832256"/>
            <a:ext cx="2885835" cy="1906843"/>
          </a:xfrm>
          <a:prstGeom prst="parallelogram">
            <a:avLst>
              <a:gd name="adj" fmla="val 0"/>
            </a:avLst>
          </a:prstGeom>
          <a:blipFill dpi="0" rotWithShape="1">
            <a:blip r:embed="rId1">
              <a:alphaModFix amt="78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/>
              <a:t>Off-</a:t>
            </a:r>
            <a:r>
              <a:rPr lang="it-IT" b="1" dirty="0" err="1"/>
              <a:t>axis</a:t>
            </a:r>
            <a:r>
              <a:rPr lang="it-IT" b="1" dirty="0"/>
              <a:t> </a:t>
            </a:r>
            <a:r>
              <a:rPr lang="it-IT" b="1" dirty="0" err="1"/>
              <a:t>lens-less</a:t>
            </a:r>
            <a:r>
              <a:rPr lang="it-IT" b="1" dirty="0"/>
              <a:t> </a:t>
            </a:r>
            <a:r>
              <a:rPr lang="it-IT" b="1" dirty="0" err="1"/>
              <a:t>holography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16/05/2023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Arena - New Frontiers in Lepton Flavor 2023, 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DB66-FE13-43CE-BC58-394452468E2C}" type="slidenum">
              <a:rPr lang="en-US" smtClean="0"/>
            </a:fld>
            <a:endParaRPr lang="en-US"/>
          </a:p>
        </p:txBody>
      </p:sp>
      <p:sp>
        <p:nvSpPr>
          <p:cNvPr id="10" name="Parallelogram 9"/>
          <p:cNvSpPr/>
          <p:nvPr/>
        </p:nvSpPr>
        <p:spPr>
          <a:xfrm>
            <a:off x="6206837" y="2832256"/>
            <a:ext cx="2885835" cy="1906843"/>
          </a:xfrm>
          <a:prstGeom prst="parallelogram">
            <a:avLst>
              <a:gd name="adj" fmla="val 0"/>
            </a:avLst>
          </a:prstGeom>
          <a:blipFill dpi="0" rotWithShape="1">
            <a:blip r:embed="rId2">
              <a:alphaModFix amt="78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649754" y="3785677"/>
            <a:ext cx="2032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622474" y="3785677"/>
            <a:ext cx="1027280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763919" y="3785677"/>
            <a:ext cx="185855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749965" y="3785677"/>
            <a:ext cx="1013954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403928" y="3785677"/>
            <a:ext cx="234603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4763919" y="2377131"/>
            <a:ext cx="0" cy="281709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7649754" y="2377131"/>
            <a:ext cx="0" cy="281709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576946" y="3785676"/>
            <a:ext cx="432209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scene3d>
            <a:camera prst="isometricRightUp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488708" y="3785676"/>
            <a:ext cx="432209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scene3d>
            <a:camera prst="isometricRightUp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2333512" y="3730864"/>
            <a:ext cx="132604" cy="12679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4013202" y="3330553"/>
            <a:ext cx="494145" cy="99224"/>
          </a:xfrm>
          <a:prstGeom prst="straightConnector1">
            <a:avLst/>
          </a:prstGeom>
          <a:ln w="1905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064429" y="3130498"/>
            <a:ext cx="428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it-IT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sz="2000" i="1" dirty="0"/>
          </a:p>
        </p:txBody>
      </p:sp>
      <p:sp>
        <p:nvSpPr>
          <p:cNvPr id="45" name="TextBox 44"/>
          <p:cNvSpPr txBox="1"/>
          <p:nvPr/>
        </p:nvSpPr>
        <p:spPr>
          <a:xfrm>
            <a:off x="6029205" y="3158004"/>
            <a:ext cx="301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endParaRPr lang="en-US" sz="2000" i="1" dirty="0"/>
          </a:p>
        </p:txBody>
      </p:sp>
      <p:sp>
        <p:nvSpPr>
          <p:cNvPr id="46" name="TextBox 45"/>
          <p:cNvSpPr txBox="1"/>
          <p:nvPr/>
        </p:nvSpPr>
        <p:spPr>
          <a:xfrm>
            <a:off x="2245514" y="342051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/>
              <a:t>R</a:t>
            </a:r>
            <a:endParaRPr lang="en-US" i="1" dirty="0"/>
          </a:p>
        </p:txBody>
      </p:sp>
      <p:sp>
        <p:nvSpPr>
          <p:cNvPr id="47" name="TextBox 46"/>
          <p:cNvSpPr txBox="1"/>
          <p:nvPr/>
        </p:nvSpPr>
        <p:spPr>
          <a:xfrm>
            <a:off x="5922785" y="2663176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/>
              <a:t>x</a:t>
            </a:r>
            <a:endParaRPr lang="en-US" i="1" dirty="0"/>
          </a:p>
        </p:txBody>
      </p:sp>
      <p:sp>
        <p:nvSpPr>
          <p:cNvPr id="48" name="TextBox 47"/>
          <p:cNvSpPr txBox="1"/>
          <p:nvPr/>
        </p:nvSpPr>
        <p:spPr>
          <a:xfrm>
            <a:off x="4479867" y="2374300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y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8803810" y="2647589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/>
              <a:t>ε</a:t>
            </a:r>
            <a:endParaRPr lang="en-US" i="1" dirty="0"/>
          </a:p>
        </p:txBody>
      </p:sp>
      <p:sp>
        <p:nvSpPr>
          <p:cNvPr id="50" name="TextBox 49"/>
          <p:cNvSpPr txBox="1"/>
          <p:nvPr/>
        </p:nvSpPr>
        <p:spPr>
          <a:xfrm>
            <a:off x="7370511" y="2370591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/>
              <a:t>η</a:t>
            </a:r>
            <a:endParaRPr lang="en-US" i="1" dirty="0"/>
          </a:p>
        </p:txBody>
      </p:sp>
      <p:sp>
        <p:nvSpPr>
          <p:cNvPr id="51" name="TextBox 50"/>
          <p:cNvSpPr txBox="1"/>
          <p:nvPr/>
        </p:nvSpPr>
        <p:spPr>
          <a:xfrm>
            <a:off x="3978408" y="5553372"/>
            <a:ext cx="4230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/>
              <a:t>Holographic</a:t>
            </a:r>
            <a:r>
              <a:rPr lang="it-IT" dirty="0"/>
              <a:t> image </a:t>
            </a:r>
            <a:r>
              <a:rPr lang="it-IT" dirty="0" err="1"/>
              <a:t>reconstruction</a:t>
            </a:r>
            <a:r>
              <a:rPr lang="it-IT" dirty="0"/>
              <a:t> </a:t>
            </a:r>
            <a:r>
              <a:rPr lang="it-IT" dirty="0" err="1"/>
              <a:t>principle</a:t>
            </a:r>
            <a:endParaRPr lang="en-US" dirty="0"/>
          </a:p>
        </p:txBody>
      </p:sp>
      <p:cxnSp>
        <p:nvCxnSpPr>
          <p:cNvPr id="53" name="Straight Connector 52"/>
          <p:cNvCxnSpPr/>
          <p:nvPr/>
        </p:nvCxnSpPr>
        <p:spPr>
          <a:xfrm>
            <a:off x="4495007" y="3340052"/>
            <a:ext cx="2127467" cy="31809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6629682" y="3658142"/>
            <a:ext cx="506432" cy="85442"/>
          </a:xfrm>
          <a:prstGeom prst="straightConnector1">
            <a:avLst/>
          </a:prstGeom>
          <a:ln w="1905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V="1">
            <a:off x="4477105" y="3330553"/>
            <a:ext cx="1495088" cy="28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4776143" y="3328426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θ</a:t>
            </a:r>
            <a:endParaRPr lang="en-US" dirty="0"/>
          </a:p>
        </p:txBody>
      </p:sp>
      <p:sp>
        <p:nvSpPr>
          <p:cNvPr id="93" name="TextBox 92"/>
          <p:cNvSpPr txBox="1"/>
          <p:nvPr/>
        </p:nvSpPr>
        <p:spPr>
          <a:xfrm>
            <a:off x="6064811" y="1690688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i="1" dirty="0"/>
              <a:t>d</a:t>
            </a:r>
            <a:endParaRPr lang="en-US" i="1" dirty="0"/>
          </a:p>
        </p:txBody>
      </p:sp>
      <p:cxnSp>
        <p:nvCxnSpPr>
          <p:cNvPr id="95" name="Straight Arrow Connector 94"/>
          <p:cNvCxnSpPr/>
          <p:nvPr/>
        </p:nvCxnSpPr>
        <p:spPr>
          <a:xfrm>
            <a:off x="4750956" y="2062370"/>
            <a:ext cx="2911762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3327929" y="4990222"/>
            <a:ext cx="38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/>
              <a:t>d</a:t>
            </a:r>
            <a:r>
              <a:rPr lang="it-IT" i="1" baseline="-25000" dirty="0"/>
              <a:t>r</a:t>
            </a:r>
            <a:endParaRPr lang="en-US" i="1" dirty="0"/>
          </a:p>
        </p:txBody>
      </p:sp>
      <p:cxnSp>
        <p:nvCxnSpPr>
          <p:cNvPr id="97" name="Straight Arrow Connector 96"/>
          <p:cNvCxnSpPr/>
          <p:nvPr/>
        </p:nvCxnSpPr>
        <p:spPr>
          <a:xfrm flipV="1">
            <a:off x="2399814" y="5352576"/>
            <a:ext cx="2382610" cy="4835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>
          <a:xfrm>
            <a:off x="5033449" y="4320356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/>
              <a:t>h(</a:t>
            </a:r>
            <a:r>
              <a:rPr lang="it-IT" i="1" dirty="0" err="1"/>
              <a:t>x,y</a:t>
            </a:r>
            <a:r>
              <a:rPr lang="it-IT" i="1" dirty="0"/>
              <a:t>)</a:t>
            </a:r>
            <a:endParaRPr lang="en-US" i="1" dirty="0"/>
          </a:p>
        </p:txBody>
      </p:sp>
      <p:sp>
        <p:nvSpPr>
          <p:cNvPr id="112" name="TextBox 111"/>
          <p:cNvSpPr txBox="1"/>
          <p:nvPr/>
        </p:nvSpPr>
        <p:spPr>
          <a:xfrm>
            <a:off x="7910205" y="4320356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/>
              <a:t>Γ(</a:t>
            </a:r>
            <a:r>
              <a:rPr lang="el-GR" i="1" dirty="0"/>
              <a:t>ε</a:t>
            </a:r>
            <a:r>
              <a:rPr lang="it-IT" i="1" dirty="0"/>
              <a:t>,</a:t>
            </a:r>
            <a:r>
              <a:rPr lang="el-GR" i="1" dirty="0"/>
              <a:t> η</a:t>
            </a:r>
            <a:r>
              <a:rPr lang="it-IT" i="1" dirty="0"/>
              <a:t>)</a:t>
            </a:r>
            <a:endParaRPr lang="en-US" i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/>
              <a:t>Off-</a:t>
            </a:r>
            <a:r>
              <a:rPr lang="it-IT" b="1" dirty="0" err="1"/>
              <a:t>axis</a:t>
            </a:r>
            <a:r>
              <a:rPr lang="it-IT" b="1" dirty="0"/>
              <a:t> </a:t>
            </a:r>
            <a:r>
              <a:rPr lang="it-IT" b="1" dirty="0" err="1"/>
              <a:t>lens-less</a:t>
            </a:r>
            <a:r>
              <a:rPr lang="it-IT" b="1" dirty="0"/>
              <a:t> </a:t>
            </a:r>
            <a:r>
              <a:rPr lang="it-IT" b="1" dirty="0" err="1"/>
              <a:t>holography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The field of the </a:t>
            </a:r>
            <a:r>
              <a:rPr lang="it-IT" dirty="0" err="1"/>
              <a:t>diffracted</a:t>
            </a:r>
            <a:r>
              <a:rPr lang="it-IT" dirty="0"/>
              <a:t> </a:t>
            </a:r>
            <a:r>
              <a:rPr lang="it-IT" i="1" dirty="0"/>
              <a:t>R(</a:t>
            </a:r>
            <a:r>
              <a:rPr lang="it-IT" i="1" dirty="0" err="1"/>
              <a:t>x,y</a:t>
            </a:r>
            <a:r>
              <a:rPr lang="it-IT" i="1" dirty="0"/>
              <a:t>)</a:t>
            </a:r>
            <a:r>
              <a:rPr lang="it-IT" dirty="0"/>
              <a:t> on an aperture, the </a:t>
            </a:r>
            <a:r>
              <a:rPr lang="it-IT" dirty="0" err="1"/>
              <a:t>raw</a:t>
            </a:r>
            <a:r>
              <a:rPr lang="it-IT" dirty="0"/>
              <a:t> </a:t>
            </a:r>
            <a:r>
              <a:rPr lang="it-IT" dirty="0" err="1"/>
              <a:t>hologram</a:t>
            </a:r>
            <a:r>
              <a:rPr lang="it-IT" dirty="0"/>
              <a:t> </a:t>
            </a:r>
            <a:r>
              <a:rPr lang="it-IT" i="1" dirty="0"/>
              <a:t>h(</a:t>
            </a:r>
            <a:r>
              <a:rPr lang="it-IT" i="1" dirty="0" err="1"/>
              <a:t>x,y</a:t>
            </a:r>
            <a:r>
              <a:rPr lang="it-IT" i="1" dirty="0"/>
              <a:t>), </a:t>
            </a:r>
            <a:r>
              <a:rPr lang="it-IT" i="1" dirty="0" err="1"/>
              <a:t>is</a:t>
            </a:r>
            <a:r>
              <a:rPr lang="it-IT" i="1" dirty="0"/>
              <a:t> </a:t>
            </a:r>
            <a:r>
              <a:rPr lang="it-IT" i="1" dirty="0" err="1"/>
              <a:t>described</a:t>
            </a:r>
            <a:r>
              <a:rPr lang="it-IT" i="1" dirty="0"/>
              <a:t> by the </a:t>
            </a:r>
            <a:r>
              <a:rPr lang="it-IT" b="1" i="1" dirty="0" err="1"/>
              <a:t>Rayleigh-Sommerfeld</a:t>
            </a:r>
            <a:r>
              <a:rPr lang="it-IT" b="1" i="1" dirty="0"/>
              <a:t> </a:t>
            </a:r>
            <a:r>
              <a:rPr lang="it-IT" b="1" i="1" dirty="0" err="1"/>
              <a:t>diffraction</a:t>
            </a:r>
            <a:r>
              <a:rPr lang="it-IT" b="1" i="1" dirty="0"/>
              <a:t> formula:</a:t>
            </a:r>
            <a:endParaRPr lang="it-IT" b="1" i="1" dirty="0"/>
          </a:p>
          <a:p>
            <a:endParaRPr lang="it-IT" b="1" i="1" dirty="0"/>
          </a:p>
          <a:p>
            <a:endParaRPr lang="it-IT" dirty="0"/>
          </a:p>
          <a:p>
            <a:r>
              <a:rPr lang="it-IT" dirty="0"/>
              <a:t>By </a:t>
            </a:r>
            <a:r>
              <a:rPr lang="it-IT" dirty="0" err="1"/>
              <a:t>using</a:t>
            </a:r>
            <a:r>
              <a:rPr lang="it-IT" dirty="0"/>
              <a:t> the Fresnel </a:t>
            </a:r>
            <a:r>
              <a:rPr lang="it-IT" dirty="0" err="1"/>
              <a:t>approximation</a:t>
            </a:r>
            <a:r>
              <a:rPr lang="it-IT" dirty="0"/>
              <a:t> and Taylor </a:t>
            </a:r>
            <a:r>
              <a:rPr lang="it-IT" dirty="0" err="1"/>
              <a:t>expansion</a:t>
            </a:r>
            <a:r>
              <a:rPr lang="it-IT" dirty="0"/>
              <a:t> on 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16/05/2023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Arena - New Frontiers in Lepton Flavor 2023, 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DB66-FE13-43CE-BC58-394452468E2C}" type="slidenum">
              <a:rPr lang="en-US" smtClean="0"/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07928" y="3153654"/>
            <a:ext cx="3012222" cy="5506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621" y="3166207"/>
            <a:ext cx="6179724" cy="8414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495" y="4608801"/>
            <a:ext cx="5606730" cy="16397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4839" y="5442460"/>
            <a:ext cx="2619207" cy="4224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403" y="4920636"/>
            <a:ext cx="2619207" cy="36760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/>
              <a:t>Off-</a:t>
            </a:r>
            <a:r>
              <a:rPr lang="it-IT" b="1" dirty="0" err="1"/>
              <a:t>axis</a:t>
            </a:r>
            <a:r>
              <a:rPr lang="it-IT" b="1" dirty="0"/>
              <a:t> </a:t>
            </a:r>
            <a:r>
              <a:rPr lang="it-IT" b="1" dirty="0" err="1"/>
              <a:t>lens-less</a:t>
            </a:r>
            <a:r>
              <a:rPr lang="it-IT" b="1" dirty="0"/>
              <a:t> </a:t>
            </a:r>
            <a:r>
              <a:rPr lang="it-IT" b="1" dirty="0" err="1"/>
              <a:t>holography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The </a:t>
            </a:r>
            <a:r>
              <a:rPr lang="it-IT" dirty="0" err="1"/>
              <a:t>recorded</a:t>
            </a:r>
            <a:r>
              <a:rPr lang="it-IT" dirty="0"/>
              <a:t> data </a:t>
            </a:r>
            <a:r>
              <a:rPr lang="it-IT" dirty="0" err="1"/>
              <a:t>is</a:t>
            </a:r>
            <a:r>
              <a:rPr lang="it-IT" dirty="0"/>
              <a:t> digital, </a:t>
            </a:r>
            <a:r>
              <a:rPr lang="en-US" dirty="0"/>
              <a:t>done</a:t>
            </a:r>
            <a:r>
              <a:rPr lang="it-IT" dirty="0"/>
              <a:t> by a </a:t>
            </a:r>
            <a:r>
              <a:rPr lang="it-IT" dirty="0" err="1"/>
              <a:t>sensor</a:t>
            </a:r>
            <a:r>
              <a:rPr lang="it-IT" dirty="0"/>
              <a:t> of </a:t>
            </a:r>
            <a:r>
              <a:rPr lang="it-IT" i="1" dirty="0" err="1"/>
              <a:t>M</a:t>
            </a:r>
            <a:r>
              <a:rPr lang="it-IT" dirty="0" err="1"/>
              <a:t>x</a:t>
            </a:r>
            <a:r>
              <a:rPr lang="it-IT" i="1" dirty="0" err="1"/>
              <a:t>N</a:t>
            </a:r>
            <a:r>
              <a:rPr lang="it-IT" i="1" dirty="0"/>
              <a:t> </a:t>
            </a:r>
            <a:r>
              <a:rPr lang="it-IT" dirty="0"/>
              <a:t>points</a:t>
            </a:r>
            <a:r>
              <a:rPr lang="it-IT" i="1" dirty="0"/>
              <a:t>,</a:t>
            </a:r>
            <a:r>
              <a:rPr lang="it-IT" dirty="0"/>
              <a:t> with the size of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it-IT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>
                <a:cs typeface="Times New Roman" panose="02020603050405020304" pitchFamily="18" charset="0"/>
              </a:rPr>
              <a:t>My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cs typeface="Times New Roman" panose="02020603050405020304" pitchFamily="18" charset="0"/>
              </a:rPr>
              <a:t>solution</a:t>
            </a:r>
            <a:r>
              <a:rPr lang="it-IT" dirty="0">
                <a:cs typeface="Times New Roman" panose="02020603050405020304" pitchFamily="18" charset="0"/>
              </a:rPr>
              <a:t>:</a:t>
            </a:r>
            <a:endParaRPr lang="it-IT" dirty="0">
              <a:cs typeface="Times New Roman" panose="02020603050405020304" pitchFamily="18" charset="0"/>
            </a:endParaRPr>
          </a:p>
          <a:p>
            <a:endParaRPr lang="it-IT" dirty="0">
              <a:cs typeface="Times New Roman" panose="02020603050405020304" pitchFamily="18" charset="0"/>
            </a:endParaRPr>
          </a:p>
          <a:p>
            <a:r>
              <a:rPr lang="it-IT" dirty="0" err="1">
                <a:cs typeface="Times New Roman" panose="02020603050405020304" pitchFamily="18" charset="0"/>
              </a:rPr>
              <a:t>Where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16/05/2023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Arena - New Frontiers in Lepton Flavor 2023, 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DB66-FE13-43CE-BC58-394452468E2C}" type="slidenum">
              <a:rPr lang="en-US" smtClean="0"/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72841" y="4239470"/>
            <a:ext cx="6770286" cy="114533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/>
          <p:cNvSpPr/>
          <p:nvPr/>
        </p:nvSpPr>
        <p:spPr>
          <a:xfrm rot="18593282">
            <a:off x="9287925" y="3893347"/>
            <a:ext cx="690114" cy="33347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75449" y="2702515"/>
            <a:ext cx="3692105" cy="145296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169181" y="3012433"/>
            <a:ext cx="2330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FF0000"/>
                </a:solidFill>
              </a:rPr>
              <a:t>Discrete Fourier </a:t>
            </a:r>
            <a:r>
              <a:rPr lang="it-IT" sz="2000" dirty="0" err="1">
                <a:solidFill>
                  <a:srgbClr val="FF0000"/>
                </a:solidFill>
              </a:rPr>
              <a:t>Transform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402" y="3703569"/>
            <a:ext cx="2567582" cy="4041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83" y="3709456"/>
            <a:ext cx="1707883" cy="3950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791" y="4451471"/>
            <a:ext cx="6642336" cy="73040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9783" y="5503876"/>
            <a:ext cx="6576400" cy="63028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err="1"/>
              <a:t>Holographic</a:t>
            </a:r>
            <a:r>
              <a:rPr lang="it-IT" b="1" dirty="0"/>
              <a:t> </a:t>
            </a:r>
            <a:r>
              <a:rPr lang="it-IT" b="1" dirty="0" err="1"/>
              <a:t>Interferometry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Time</a:t>
            </a:r>
            <a:r>
              <a:rPr lang="it-IT" dirty="0"/>
              <a:t>-</a:t>
            </a:r>
            <a:r>
              <a:rPr lang="en-US" dirty="0"/>
              <a:t>dependent interferometry</a:t>
            </a:r>
            <a:endParaRPr lang="en-US" dirty="0"/>
          </a:p>
          <a:p>
            <a:r>
              <a:rPr lang="en-US" dirty="0"/>
              <a:t>Made by </a:t>
            </a:r>
            <a:r>
              <a:rPr lang="it-IT" dirty="0"/>
              <a:t>digital </a:t>
            </a:r>
            <a:r>
              <a:rPr lang="en-US" dirty="0"/>
              <a:t>superposition of raw holographic images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different</a:t>
            </a:r>
            <a:r>
              <a:rPr lang="it-IT" dirty="0"/>
              <a:t> time </a:t>
            </a:r>
            <a:r>
              <a:rPr lang="it-IT" i="1" dirty="0"/>
              <a:t>t</a:t>
            </a:r>
            <a:endParaRPr lang="it-IT" i="1" dirty="0"/>
          </a:p>
          <a:p>
            <a:endParaRPr lang="en-US" i="1" dirty="0"/>
          </a:p>
          <a:p>
            <a:r>
              <a:rPr lang="en-US" dirty="0"/>
              <a:t>Displacement of the recorded object is represented by fringes</a:t>
            </a:r>
            <a:endParaRPr lang="en-US" dirty="0"/>
          </a:p>
          <a:p>
            <a:r>
              <a:rPr lang="en-US" dirty="0"/>
              <a:t>Fringes generates for half wavelength </a:t>
            </a:r>
            <a:r>
              <a:rPr lang="it-IT" dirty="0"/>
              <a:t>(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it-IT" dirty="0"/>
              <a:t> /2) </a:t>
            </a:r>
            <a:r>
              <a:rPr lang="en-US" dirty="0"/>
              <a:t>displacements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16/05/2023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Arena - New Frontiers in Lepton Flavor 2023, 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DB66-FE13-43CE-BC58-394452468E2C}" type="slidenum">
              <a:rPr lang="en-US" smtClean="0"/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09919" y="3524978"/>
            <a:ext cx="2772162" cy="47631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169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IMAGE PROCESSING</a:t>
            </a:r>
            <a:r>
              <a:rPr lang="en-US" sz="2400" dirty="0"/>
              <a:t>: capture, interference and reconstruction</a:t>
            </a:r>
            <a:endParaRPr lang="en-US" sz="2400" dirty="0"/>
          </a:p>
        </p:txBody>
      </p:sp>
      <p:graphicFrame>
        <p:nvGraphicFramePr>
          <p:cNvPr id="8" name="Diagram 7"/>
          <p:cNvGraphicFramePr/>
          <p:nvPr/>
        </p:nvGraphicFramePr>
        <p:xfrm>
          <a:off x="591127" y="702414"/>
          <a:ext cx="11102109" cy="5598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cxnSp>
        <p:nvCxnSpPr>
          <p:cNvPr id="11" name="Straight Connector 10"/>
          <p:cNvCxnSpPr/>
          <p:nvPr/>
        </p:nvCxnSpPr>
        <p:spPr>
          <a:xfrm flipV="1">
            <a:off x="4932218" y="2979881"/>
            <a:ext cx="166254" cy="356754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932218" y="2974109"/>
            <a:ext cx="166254" cy="805872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932218" y="3084945"/>
            <a:ext cx="166254" cy="1754474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16/05/2023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Arena - New Frontiers in Lepton Flavor 2023, Pisa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DB66-FE13-43CE-BC58-394452468E2C}" type="slidenum">
              <a:rPr lang="en-US" smtClean="0"/>
            </a:fld>
            <a:endParaRPr lang="en-US"/>
          </a:p>
        </p:txBody>
      </p:sp>
      <p:pic>
        <p:nvPicPr>
          <p:cNvPr id="10" name="Picture 9" descr="Raw holographic 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53" y="4430602"/>
            <a:ext cx="2516094" cy="1887071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 with medium confidenc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132" y="3581355"/>
            <a:ext cx="2968535" cy="251612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204" y="606565"/>
            <a:ext cx="10451592" cy="114859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it-IT" sz="4900" b="1" dirty="0" err="1"/>
              <a:t>Holographic</a:t>
            </a:r>
            <a:r>
              <a:rPr lang="it-IT" sz="4900" b="1" dirty="0"/>
              <a:t> </a:t>
            </a:r>
            <a:r>
              <a:rPr lang="it-IT" sz="4900" b="1" dirty="0" err="1"/>
              <a:t>Alignment</a:t>
            </a:r>
            <a:r>
              <a:rPr lang="it-IT" sz="4900" b="1" dirty="0"/>
              <a:t> Monitor</a:t>
            </a:r>
            <a:br>
              <a:rPr lang="it-IT" dirty="0"/>
            </a:br>
            <a:r>
              <a:rPr lang="en-US" dirty="0"/>
              <a:t>examples of holograms recorded overnight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51826" y="6280030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16/05/2023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Arena - New Frontiers in Lepton Flavor 2023, Pisa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DB66-FE13-43CE-BC58-394452468E2C}" type="slidenum">
              <a:rPr lang="en-US" smtClean="0"/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57280" y="5007588"/>
            <a:ext cx="105645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i="0" u="none" strike="noStrike" baseline="0" dirty="0">
                <a:latin typeface="LMRoman12-Regular"/>
              </a:rPr>
              <a:t>The shift of the silicon detector plane on the </a:t>
            </a:r>
            <a:r>
              <a:rPr lang="en-US" sz="1800" b="0" i="0" u="none" strike="noStrike" baseline="0" dirty="0" err="1">
                <a:latin typeface="LMRoman12-Regular"/>
              </a:rPr>
              <a:t>MUonE</a:t>
            </a:r>
            <a:r>
              <a:rPr lang="en-US" sz="1800" b="0" i="0" u="none" strike="noStrike" baseline="0" dirty="0">
                <a:latin typeface="LMRoman12-Regular"/>
              </a:rPr>
              <a:t> station was observed, caused by the temperature fluctuations in the laboratory. The images were taken at different times: (a) at the beginning of data acquisition, without fringes; (b) after a few hours, with 6 fringes; (c) in the middle of the night, with 11 fringes; (d) in th</a:t>
            </a:r>
            <a:r>
              <a:rPr lang="en-US" dirty="0">
                <a:latin typeface="LMRoman12-Regular"/>
              </a:rPr>
              <a:t>e </a:t>
            </a:r>
            <a:r>
              <a:rPr lang="en-US" sz="1800" b="0" i="0" u="none" strike="noStrike" baseline="0" dirty="0">
                <a:latin typeface="LMRoman12-Regular"/>
              </a:rPr>
              <a:t>morning after, with 2 fringes.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19005"/>
            <a:ext cx="2687298" cy="223453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04" y="2419005"/>
            <a:ext cx="2687298" cy="22345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702" y="2419005"/>
            <a:ext cx="2687298" cy="22345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374" y="2413134"/>
            <a:ext cx="2687298" cy="223453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846884" y="4653537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(a)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4534182" y="4653537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(b)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7221358" y="4653537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(c)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9884490" y="4653537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(d)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sz="4900" b="1" dirty="0" err="1"/>
              <a:t>Holographic</a:t>
            </a:r>
            <a:r>
              <a:rPr lang="it-IT" sz="4900" b="1" dirty="0"/>
              <a:t> </a:t>
            </a:r>
            <a:r>
              <a:rPr lang="it-IT" sz="4900" b="1" dirty="0" err="1"/>
              <a:t>Alignment</a:t>
            </a:r>
            <a:r>
              <a:rPr lang="it-IT" sz="4900" b="1" dirty="0"/>
              <a:t> Monitor</a:t>
            </a:r>
            <a:br>
              <a:rPr lang="it-IT" dirty="0"/>
            </a:br>
            <a:r>
              <a:rPr lang="en-US" dirty="0"/>
              <a:t>Overnight displacement and temperature data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016361" y="1847850"/>
            <a:ext cx="5337439" cy="435133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16/05/2023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Arena - New Frontiers in Lepton Flavor 2023, 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DB66-FE13-43CE-BC58-394452468E2C}" type="slidenum">
              <a:rPr lang="en-US" smtClean="0"/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57764" y="2453858"/>
            <a:ext cx="535859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80604020202020204" pitchFamily="34" charset="0"/>
              <a:buChar char="•"/>
            </a:pPr>
            <a:r>
              <a:rPr lang="en-US" sz="2000" i="1" dirty="0"/>
              <a:t>LabVIEW</a:t>
            </a:r>
            <a:r>
              <a:rPr lang="en-US" sz="2000" dirty="0"/>
              <a:t> program for testing automatic fringe detection from holographic interferometric images. </a:t>
            </a:r>
            <a:endParaRPr lang="en-US" sz="2000" dirty="0"/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en-US" sz="2000" dirty="0"/>
              <a:t>The data in </a:t>
            </a:r>
            <a:r>
              <a:rPr lang="en-US" sz="2000" b="1" dirty="0">
                <a:solidFill>
                  <a:srgbClr val="FF0000"/>
                </a:solidFill>
              </a:rPr>
              <a:t>red</a:t>
            </a:r>
            <a:r>
              <a:rPr lang="en-US" sz="2000" dirty="0"/>
              <a:t>: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relative displacement from the beginning of the acquisition</a:t>
            </a:r>
            <a:endParaRPr lang="en-US" sz="2000" dirty="0"/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en-US" sz="2000" dirty="0"/>
              <a:t>The data in </a:t>
            </a:r>
            <a:r>
              <a:rPr lang="en-US" sz="2000" b="1" dirty="0"/>
              <a:t>black</a:t>
            </a:r>
            <a:r>
              <a:rPr lang="en-US" sz="2000" dirty="0"/>
              <a:t>:</a:t>
            </a:r>
            <a:r>
              <a:rPr lang="en-US" sz="2000" b="1" dirty="0"/>
              <a:t> </a:t>
            </a:r>
            <a:r>
              <a:rPr lang="en-US" sz="2000" dirty="0"/>
              <a:t>relative temperature changes</a:t>
            </a:r>
            <a:endParaRPr lang="en-US" sz="2000" dirty="0"/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en-US" sz="2000" dirty="0"/>
              <a:t>Automatic fringe detection is not completely reliable but shows a </a:t>
            </a:r>
            <a:r>
              <a:rPr lang="en-US" sz="2000" b="1" dirty="0"/>
              <a:t>correlation between the temperature change and the displacement</a:t>
            </a:r>
            <a:endParaRPr lang="en-US" sz="2000" b="1" dirty="0"/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en-US" sz="2000" dirty="0"/>
              <a:t>Consistent with the theory of linear thermal expansion</a:t>
            </a:r>
            <a:endParaRPr lang="en-US" sz="2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Content: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/>
              <a:t>Muon</a:t>
            </a:r>
            <a:r>
              <a:rPr lang="it-IT" dirty="0"/>
              <a:t> </a:t>
            </a:r>
            <a:r>
              <a:rPr lang="it-IT" dirty="0" err="1"/>
              <a:t>gyromagnetic</a:t>
            </a:r>
            <a:r>
              <a:rPr lang="it-IT" dirty="0"/>
              <a:t> </a:t>
            </a:r>
            <a:r>
              <a:rPr lang="it-IT" dirty="0" err="1"/>
              <a:t>anomaly</a:t>
            </a:r>
            <a:endParaRPr lang="it-IT" dirty="0"/>
          </a:p>
          <a:p>
            <a:r>
              <a:rPr lang="it-IT" dirty="0" err="1"/>
              <a:t>MUonE</a:t>
            </a:r>
            <a:r>
              <a:rPr lang="it-IT" dirty="0"/>
              <a:t> project</a:t>
            </a:r>
            <a:endParaRPr lang="it-IT" dirty="0"/>
          </a:p>
          <a:p>
            <a:r>
              <a:rPr lang="it-IT" dirty="0" err="1"/>
              <a:t>Holographic</a:t>
            </a:r>
            <a:r>
              <a:rPr lang="it-IT" dirty="0"/>
              <a:t> </a:t>
            </a:r>
            <a:r>
              <a:rPr lang="it-IT" dirty="0" err="1"/>
              <a:t>Alignment</a:t>
            </a:r>
            <a:r>
              <a:rPr lang="it-IT" dirty="0"/>
              <a:t> Monitor (HAM) - </a:t>
            </a:r>
            <a:r>
              <a:rPr lang="it-IT" dirty="0" err="1"/>
              <a:t>experimental</a:t>
            </a:r>
            <a:r>
              <a:rPr lang="it-IT" dirty="0"/>
              <a:t> setup</a:t>
            </a:r>
            <a:endParaRPr lang="it-IT" dirty="0"/>
          </a:p>
          <a:p>
            <a:r>
              <a:rPr lang="it-IT" dirty="0"/>
              <a:t>Digital </a:t>
            </a:r>
            <a:r>
              <a:rPr lang="it-IT" dirty="0" err="1"/>
              <a:t>holography</a:t>
            </a:r>
            <a:r>
              <a:rPr lang="it-IT" dirty="0"/>
              <a:t> </a:t>
            </a:r>
            <a:r>
              <a:rPr lang="it-IT" dirty="0" err="1"/>
              <a:t>principles</a:t>
            </a:r>
            <a:endParaRPr lang="it-IT" dirty="0"/>
          </a:p>
          <a:p>
            <a:r>
              <a:rPr lang="it-IT" dirty="0" err="1"/>
              <a:t>Holographic</a:t>
            </a:r>
            <a:r>
              <a:rPr lang="it-IT" dirty="0"/>
              <a:t> </a:t>
            </a:r>
            <a:r>
              <a:rPr lang="it-IT" dirty="0" err="1"/>
              <a:t>interferometry</a:t>
            </a:r>
            <a:endParaRPr lang="it-IT" dirty="0"/>
          </a:p>
          <a:p>
            <a:r>
              <a:rPr lang="it-IT" dirty="0"/>
              <a:t>Image recording and </a:t>
            </a:r>
            <a:r>
              <a:rPr lang="it-IT" dirty="0" err="1"/>
              <a:t>reconstruction</a:t>
            </a:r>
            <a:endParaRPr lang="it-IT" dirty="0"/>
          </a:p>
          <a:p>
            <a:r>
              <a:rPr lang="it-IT" dirty="0"/>
              <a:t>HAM – </a:t>
            </a:r>
            <a:r>
              <a:rPr lang="it-IT" dirty="0" err="1"/>
              <a:t>results</a:t>
            </a:r>
            <a:r>
              <a:rPr lang="it-IT" dirty="0"/>
              <a:t> and video </a:t>
            </a:r>
            <a:r>
              <a:rPr lang="it-IT" dirty="0" err="1"/>
              <a:t>example</a:t>
            </a:r>
            <a:endParaRPr lang="it-IT" dirty="0"/>
          </a:p>
          <a:p>
            <a:r>
              <a:rPr lang="it-IT" dirty="0" err="1"/>
              <a:t>Conclusions</a:t>
            </a:r>
            <a:endParaRPr lang="it-IT" dirty="0"/>
          </a:p>
          <a:p>
            <a:endParaRPr lang="it-IT" dirty="0"/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16/05/2023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A. Arena - </a:t>
            </a:r>
            <a:r>
              <a:rPr lang="en-US" dirty="0"/>
              <a:t>New Frontiers in Lepton Flavor</a:t>
            </a:r>
            <a:r>
              <a:rPr lang="hr-HR" dirty="0"/>
              <a:t> 2023, </a:t>
            </a:r>
            <a:r>
              <a:rPr lang="hr-HR" dirty="0" err="1"/>
              <a:t>Pisa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DB66-FE13-43CE-BC58-394452468E2C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HAM</a:t>
            </a:r>
            <a:b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weight load video example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HAM" descr="Shape, square&#10;&#10;Description automatically generate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38649" y="1845426"/>
            <a:ext cx="7911649" cy="445030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sr-Latn-RS"/>
              <a:t>16/05/2023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A. Arena - New Frontiers in Lepton Flavor 2023, Pisa</a:t>
            </a:r>
            <a:endParaRPr lang="en-US" kern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024DB66-FE13-43CE-BC58-394452468E2C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5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ctr"/>
            <a:r>
              <a:rPr lang="en-US"/>
              <a:t>The HAM system in the Test Beam of October 2022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r>
              <a:rPr lang="sr-Latn-RS"/>
              <a:t>16/05/2023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/>
              <a:t>A. Arena - New Frontiers in Lepton Flavor 2023, 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024DB66-FE13-43CE-BC58-394452468E2C}" type="slidenum">
              <a:rPr lang="en-US" smtClean="0"/>
            </a:fld>
            <a:endParaRPr lang="en-US"/>
          </a:p>
        </p:txBody>
      </p:sp>
      <p:pic>
        <p:nvPicPr>
          <p:cNvPr id="7" name="Picture 6" descr="1de8bf42-4ce1-437f-b40f-62f9ba41c958_n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1487170"/>
            <a:ext cx="3026410" cy="2221865"/>
          </a:xfrm>
          <a:prstGeom prst="rect">
            <a:avLst/>
          </a:prstGeom>
        </p:spPr>
      </p:pic>
      <p:pic>
        <p:nvPicPr>
          <p:cNvPr id="8" name="Picture 7" descr="3b206cd4-dc3e-469c-a73c-93d91fb6a7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3870" y="1691005"/>
            <a:ext cx="5789930" cy="4342765"/>
          </a:xfrm>
          <a:prstGeom prst="rect">
            <a:avLst/>
          </a:prstGeom>
        </p:spPr>
      </p:pic>
      <p:pic>
        <p:nvPicPr>
          <p:cNvPr id="9" name="Picture 8" descr="31e2eb2a-427e-4a72-a890-8962a7f4d06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795" y="3796665"/>
            <a:ext cx="3295650" cy="247205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err="1"/>
              <a:t>Conclusions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HAM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setup is simple, no lenses, and adaptable, off-axis geometry and fiber-coupled</a:t>
            </a:r>
            <a:endParaRPr lang="en-US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Fast computational and reconstruction time with single FFT,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&lt;2 s</a:t>
            </a:r>
            <a:endParaRPr lang="en-US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Real-time m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onitoring of the relative displacements of the Si plane with respect to an adjacent frame with 256 nm resolution (1 fringe = λ/2 displacement)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80604020202020204" pitchFamily="34" charset="0"/>
            </a:endParaRP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system is able to follow relative displacements from 0.25 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μm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up to several microns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The fringes analysis is qualitative 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The integration of a fringe analysis algorithm could enable the system to determine the relative displacement in an automated manner.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16/05/2023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Arena - New Frontiers in Lepton Flavor 2023, Pisa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DB66-FE13-43CE-BC58-394452468E2C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6000" b="1" dirty="0"/>
              <a:t>Thank </a:t>
            </a:r>
            <a:r>
              <a:rPr lang="en-US" sz="6000" b="1" dirty="0"/>
              <a:t>you</a:t>
            </a:r>
            <a:endParaRPr lang="en-US" sz="60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16/05/2023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Arena - New Frontiers in Lepton Flavor 2023, 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DB66-FE13-43CE-BC58-394452468E2C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err="1"/>
              <a:t>References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16/05/2023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Arena - New Frontiers in Lepton Flavor 2023, 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DB66-FE13-43CE-BC58-394452468E2C}" type="slidenum">
              <a:rPr lang="en-US" smtClean="0"/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da-DK" sz="1800" b="0" i="0" u="none" strike="noStrike" baseline="0" dirty="0">
                <a:latin typeface="LMRoman12-Regular"/>
              </a:rPr>
              <a:t>T. Albahri, A. Anastasi, A. Anisenkov, K. Badgley, S. Baeßler </a:t>
            </a:r>
            <a:r>
              <a:rPr lang="da-DK" sz="1800" b="0" i="1" u="none" strike="noStrike" baseline="0" dirty="0">
                <a:latin typeface="LMRoman12-Italic"/>
              </a:rPr>
              <a:t>et al.</a:t>
            </a:r>
            <a:r>
              <a:rPr lang="da-DK" sz="1800" b="0" i="0" u="none" strike="noStrike" baseline="0" dirty="0">
                <a:latin typeface="LMRoman12-Regular"/>
              </a:rPr>
              <a:t>, “Measurement </a:t>
            </a:r>
            <a:r>
              <a:rPr lang="en-US" sz="1800" b="0" i="0" u="none" strike="noStrike" baseline="0" dirty="0">
                <a:latin typeface="LMRoman12-Regular"/>
              </a:rPr>
              <a:t>of the anomalous precession frequency of the muon in the </a:t>
            </a:r>
            <a:r>
              <a:rPr lang="en-US" sz="1800" b="0" i="0" u="none" strike="noStrike" baseline="0" dirty="0" err="1">
                <a:latin typeface="LMRoman12-Regular"/>
              </a:rPr>
              <a:t>fermilab</a:t>
            </a:r>
            <a:r>
              <a:rPr lang="en-US" sz="1800" b="0" i="0" u="none" strike="noStrike" baseline="0" dirty="0">
                <a:latin typeface="LMRoman12-Regular"/>
              </a:rPr>
              <a:t> muon </a:t>
            </a:r>
            <a:r>
              <a:rPr lang="en-US" sz="1800" b="0" i="0" u="none" strike="noStrike" baseline="0" dirty="0">
                <a:latin typeface="CMMI12"/>
              </a:rPr>
              <a:t>g-</a:t>
            </a:r>
            <a:r>
              <a:rPr lang="en-US" sz="1800" b="0" i="0" u="none" strike="noStrike" baseline="0" dirty="0">
                <a:latin typeface="CMR12"/>
              </a:rPr>
              <a:t>2 </a:t>
            </a:r>
            <a:r>
              <a:rPr lang="en-US" sz="1800" b="0" i="0" u="none" strike="noStrike" baseline="0" dirty="0">
                <a:latin typeface="LMRoman12-Regular"/>
              </a:rPr>
              <a:t>experiment,” </a:t>
            </a:r>
            <a:r>
              <a:rPr lang="en-US" sz="1800" b="0" i="1" u="none" strike="noStrike" baseline="0" dirty="0">
                <a:latin typeface="LMRoman12-Italic"/>
              </a:rPr>
              <a:t>Phys. Rev. D</a:t>
            </a:r>
            <a:r>
              <a:rPr lang="en-US" sz="1800" b="0" i="0" u="none" strike="noStrike" baseline="0" dirty="0">
                <a:latin typeface="LMRoman12-Regular"/>
              </a:rPr>
              <a:t>, vol. 103, p. 072002, Apr 2021.</a:t>
            </a:r>
            <a:endParaRPr lang="en-US" sz="1800" b="0" i="0" u="none" strike="noStrike" baseline="0" dirty="0">
              <a:latin typeface="LMRoman12-Regular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LMRoman12-Regular"/>
              </a:rPr>
              <a:t>T. Aoyama, N. </a:t>
            </a:r>
            <a:r>
              <a:rPr lang="en-US" sz="1800" b="0" i="0" u="none" strike="noStrike" baseline="0" dirty="0" err="1">
                <a:latin typeface="LMRoman12-Regular"/>
              </a:rPr>
              <a:t>Asmussen</a:t>
            </a:r>
            <a:r>
              <a:rPr lang="en-US" sz="1800" b="0" i="0" u="none" strike="noStrike" baseline="0" dirty="0">
                <a:latin typeface="LMRoman12-Regular"/>
              </a:rPr>
              <a:t>, M. Benayoun, J. </a:t>
            </a:r>
            <a:r>
              <a:rPr lang="en-US" sz="1800" b="0" i="0" u="none" strike="noStrike" baseline="0" dirty="0" err="1">
                <a:latin typeface="LMRoman12-Regular"/>
              </a:rPr>
              <a:t>Bijnens</a:t>
            </a:r>
            <a:r>
              <a:rPr lang="en-US" sz="1800" b="0" i="0" u="none" strike="noStrike" baseline="0" dirty="0">
                <a:latin typeface="LMRoman12-Regular"/>
              </a:rPr>
              <a:t>, T. Blum </a:t>
            </a:r>
            <a:r>
              <a:rPr lang="en-US" sz="1800" b="0" i="1" u="none" strike="noStrike" baseline="0" dirty="0">
                <a:latin typeface="LMRoman12-Italic"/>
              </a:rPr>
              <a:t>et al.</a:t>
            </a:r>
            <a:r>
              <a:rPr lang="en-US" sz="1800" b="0" i="0" u="none" strike="noStrike" baseline="0" dirty="0">
                <a:latin typeface="LMRoman12-Regular"/>
              </a:rPr>
              <a:t>, “The anomalous magnetic moment of the muon in the standard model,” </a:t>
            </a:r>
            <a:r>
              <a:rPr lang="en-US" sz="1800" b="0" i="1" u="none" strike="noStrike" baseline="0" dirty="0">
                <a:latin typeface="LMRoman12-Italic"/>
              </a:rPr>
              <a:t>Physics Reports</a:t>
            </a:r>
            <a:r>
              <a:rPr lang="en-US" sz="1800" b="0" i="0" u="none" strike="noStrike" baseline="0" dirty="0">
                <a:latin typeface="LMRoman12-Regular"/>
              </a:rPr>
              <a:t>, vol. 887, pp. 1–166, 2020, the anomalous magnetic moment of the muon in the Standard Model.</a:t>
            </a:r>
            <a:endParaRPr lang="en-US" sz="1800" b="0" i="0" u="none" strike="noStrike" baseline="0" dirty="0">
              <a:latin typeface="LMRoman12-Regular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LMRoman12-Regular"/>
              </a:rPr>
              <a:t>B. Abi, T. </a:t>
            </a:r>
            <a:r>
              <a:rPr lang="en-US" sz="1800" b="0" i="0" u="none" strike="noStrike" baseline="0" dirty="0" err="1">
                <a:latin typeface="LMRoman12-Regular"/>
              </a:rPr>
              <a:t>Albahri</a:t>
            </a:r>
            <a:r>
              <a:rPr lang="en-US" sz="1800" b="0" i="0" u="none" strike="noStrike" baseline="0" dirty="0">
                <a:latin typeface="LMRoman12-Regular"/>
              </a:rPr>
              <a:t>, S. Al-</a:t>
            </a:r>
            <a:r>
              <a:rPr lang="en-US" sz="1800" b="0" i="0" u="none" strike="noStrike" baseline="0" dirty="0" err="1">
                <a:latin typeface="LMRoman12-Regular"/>
              </a:rPr>
              <a:t>Kilani</a:t>
            </a:r>
            <a:r>
              <a:rPr lang="en-US" sz="1800" b="0" i="0" u="none" strike="noStrike" baseline="0" dirty="0">
                <a:latin typeface="LMRoman12-Regular"/>
              </a:rPr>
              <a:t>, D. </a:t>
            </a:r>
            <a:r>
              <a:rPr lang="en-US" sz="1800" b="0" i="0" u="none" strike="noStrike" baseline="0" dirty="0" err="1">
                <a:latin typeface="LMRoman12-Regular"/>
              </a:rPr>
              <a:t>Allspach</a:t>
            </a:r>
            <a:r>
              <a:rPr lang="en-US" sz="1800" b="0" i="0" u="none" strike="noStrike" baseline="0" dirty="0">
                <a:latin typeface="LMRoman12-Regular"/>
              </a:rPr>
              <a:t>, L. P. </a:t>
            </a:r>
            <a:r>
              <a:rPr lang="en-US" sz="1800" b="0" i="0" u="none" strike="noStrike" baseline="0" dirty="0" err="1">
                <a:latin typeface="LMRoman12-Regular"/>
              </a:rPr>
              <a:t>Alonzi</a:t>
            </a:r>
            <a:r>
              <a:rPr lang="en-US" sz="1800" b="0" i="0" u="none" strike="noStrike" baseline="0" dirty="0">
                <a:latin typeface="LMRoman12-Regular"/>
              </a:rPr>
              <a:t> </a:t>
            </a:r>
            <a:r>
              <a:rPr lang="en-US" sz="1800" b="0" i="1" u="none" strike="noStrike" baseline="0" dirty="0">
                <a:latin typeface="LMRoman12-Italic"/>
              </a:rPr>
              <a:t>et al.</a:t>
            </a:r>
            <a:r>
              <a:rPr lang="en-US" sz="1800" b="0" i="0" u="none" strike="noStrike" baseline="0" dirty="0">
                <a:latin typeface="LMRoman12-Regular"/>
              </a:rPr>
              <a:t>, “Measurement of the positive muon anomalous magnetic moment to 0.46 ppm,” </a:t>
            </a:r>
            <a:r>
              <a:rPr lang="en-US" sz="1800" b="0" i="1" u="none" strike="noStrike" baseline="0" dirty="0">
                <a:latin typeface="LMRoman12-Italic"/>
              </a:rPr>
              <a:t>Phys. Rev. Lett.</a:t>
            </a:r>
            <a:r>
              <a:rPr lang="en-US" sz="1800" b="0" i="0" u="none" strike="noStrike" baseline="0" dirty="0">
                <a:latin typeface="LMRoman12-Regular"/>
              </a:rPr>
              <a:t>, vol. 126, p. 141801, Apr 2021.</a:t>
            </a:r>
            <a:endParaRPr lang="en-US" sz="1800" b="0" i="0" u="none" strike="noStrike" baseline="0" dirty="0">
              <a:latin typeface="LMRoman12-Regular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LMRoman12-Regular"/>
              </a:rPr>
              <a:t>J. Schwinger, “On quantum-electrodynamics and the magnetic moment of the electron,” </a:t>
            </a:r>
            <a:r>
              <a:rPr lang="en-US" sz="1800" b="0" i="1" u="none" strike="noStrike" baseline="0" dirty="0">
                <a:latin typeface="LMRoman12-Italic"/>
              </a:rPr>
              <a:t>Phys. Rev.</a:t>
            </a:r>
            <a:r>
              <a:rPr lang="en-US" sz="1800" b="0" i="0" u="none" strike="noStrike" baseline="0" dirty="0">
                <a:latin typeface="LMRoman12-Regular"/>
              </a:rPr>
              <a:t>, vol. 73, pp. 416–417, Feb 1948.</a:t>
            </a:r>
            <a:endParaRPr lang="en-US" sz="1800" b="0" i="0" u="none" strike="noStrike" baseline="0" dirty="0">
              <a:latin typeface="LMRoman12-Regular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LMRoman12-Regular"/>
              </a:rPr>
              <a:t>P. Kusch and H. M. Foley, “The magnetic moment of the electron,” </a:t>
            </a:r>
            <a:r>
              <a:rPr lang="en-US" sz="1800" b="0" i="1" u="none" strike="noStrike" baseline="0" dirty="0">
                <a:latin typeface="LMRoman12-Italic"/>
              </a:rPr>
              <a:t>Phys. Rev.</a:t>
            </a:r>
            <a:r>
              <a:rPr lang="en-US" sz="1800" b="0" i="0" u="none" strike="noStrike" baseline="0" dirty="0">
                <a:latin typeface="LMRoman12-Regular"/>
              </a:rPr>
              <a:t>, vol. 74, pp. 250–263, Aug 1948.</a:t>
            </a:r>
            <a:endParaRPr lang="en-US" sz="1800" b="0" i="0" u="none" strike="noStrike" baseline="0" dirty="0">
              <a:latin typeface="LMRoman12-Regular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LMRoman12-Regular"/>
              </a:rPr>
              <a:t>F. </a:t>
            </a:r>
            <a:r>
              <a:rPr lang="en-US" sz="1800" b="0" i="0" u="none" strike="noStrike" baseline="0" dirty="0" err="1">
                <a:latin typeface="LMRoman12-Regular"/>
              </a:rPr>
              <a:t>Jegerlehner</a:t>
            </a:r>
            <a:r>
              <a:rPr lang="en-US" sz="1800" b="0" i="0" u="none" strike="noStrike" baseline="0" dirty="0">
                <a:latin typeface="LMRoman12-Regular"/>
              </a:rPr>
              <a:t>, </a:t>
            </a:r>
            <a:r>
              <a:rPr lang="en-US" sz="1800" b="0" i="1" u="none" strike="noStrike" baseline="0" dirty="0">
                <a:latin typeface="LMRoman12-Italic"/>
              </a:rPr>
              <a:t>The Anomalous Magnetic Moment of the Muon</a:t>
            </a:r>
            <a:r>
              <a:rPr lang="en-US" sz="1800" b="0" i="0" u="none" strike="noStrike" baseline="0" dirty="0">
                <a:latin typeface="LMRoman12-Regular"/>
              </a:rPr>
              <a:t>. Springer, 2017, vol. 274.</a:t>
            </a:r>
            <a:endParaRPr lang="en-US" sz="1800" dirty="0">
              <a:latin typeface="LMRoman12-Regular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fr-FR" sz="1800" b="0" i="0" u="none" strike="noStrike" baseline="0" dirty="0">
                <a:latin typeface="LMRoman12-Regular"/>
              </a:rPr>
              <a:t>G. W. Bennett, B. Bousquet, H. N. Brown, G. </a:t>
            </a:r>
            <a:r>
              <a:rPr lang="fr-FR" sz="1800" b="0" i="0" u="none" strike="noStrike" baseline="0" dirty="0" err="1">
                <a:latin typeface="LMRoman12-Regular"/>
              </a:rPr>
              <a:t>Bunce</a:t>
            </a:r>
            <a:r>
              <a:rPr lang="fr-FR" sz="1800" b="0" i="0" u="none" strike="noStrike" baseline="0" dirty="0">
                <a:latin typeface="LMRoman12-Regular"/>
              </a:rPr>
              <a:t>, R. M. Carey </a:t>
            </a:r>
            <a:r>
              <a:rPr lang="fr-FR" sz="1800" b="0" i="1" u="none" strike="noStrike" baseline="0" dirty="0">
                <a:latin typeface="LMRoman12-Italic"/>
              </a:rPr>
              <a:t>et al.</a:t>
            </a:r>
            <a:r>
              <a:rPr lang="fr-FR" sz="1800" b="0" i="0" u="none" strike="noStrike" baseline="0" dirty="0">
                <a:latin typeface="LMRoman12-Regular"/>
              </a:rPr>
              <a:t>, </a:t>
            </a:r>
            <a:r>
              <a:rPr lang="en-US" sz="1800" b="0" i="0" u="none" strike="noStrike" baseline="0" dirty="0">
                <a:latin typeface="LMRoman12-Regular"/>
              </a:rPr>
              <a:t>“Final report of the e821 muon anomalous magnetic moment measurement at </a:t>
            </a:r>
            <a:r>
              <a:rPr lang="en-US" sz="1800" b="0" i="0" u="none" strike="noStrike" baseline="0" dirty="0" err="1">
                <a:latin typeface="LMRoman12-Regular"/>
              </a:rPr>
              <a:t>bnl</a:t>
            </a:r>
            <a:r>
              <a:rPr lang="en-US" sz="1800" b="0" i="0" u="none" strike="noStrike" baseline="0" dirty="0">
                <a:latin typeface="LMRoman12-Regular"/>
              </a:rPr>
              <a:t>,” </a:t>
            </a:r>
            <a:r>
              <a:rPr lang="en-US" sz="1800" b="0" i="1" u="none" strike="noStrike" baseline="0" dirty="0">
                <a:latin typeface="LMRoman12-Italic"/>
              </a:rPr>
              <a:t>Phys. Rev. D</a:t>
            </a:r>
            <a:r>
              <a:rPr lang="en-US" sz="1800" b="0" i="0" u="none" strike="noStrike" baseline="0" dirty="0">
                <a:latin typeface="LMRoman12-Regular"/>
              </a:rPr>
              <a:t>, vol. 73, p. 072003, Apr 2006.</a:t>
            </a:r>
            <a:endParaRPr lang="en-US" sz="1800" b="0" i="0" u="none" strike="noStrike" baseline="0" dirty="0">
              <a:latin typeface="LMRoman12-Regular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LMRoman12-Regular"/>
              </a:rPr>
              <a:t>NobelPrize.org, “The Nobel Prize in Physics 1971.” [Online].</a:t>
            </a:r>
            <a:endParaRPr lang="en-US" sz="1800" b="0" i="0" u="none" strike="noStrike" baseline="0" dirty="0">
              <a:latin typeface="LMRoman12-Regular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LMRoman12-Regular"/>
              </a:rPr>
              <a:t>T. M. Kreis, M. Adams, and W. P. O. </a:t>
            </a:r>
            <a:r>
              <a:rPr lang="en-US" sz="1800" b="0" i="0" u="none" strike="noStrike" baseline="0" dirty="0" err="1">
                <a:latin typeface="LMRoman12-Regular"/>
              </a:rPr>
              <a:t>Jueptner</a:t>
            </a:r>
            <a:r>
              <a:rPr lang="en-US" sz="1800" b="0" i="0" u="none" strike="noStrike" baseline="0" dirty="0">
                <a:latin typeface="LMRoman12-Regular"/>
              </a:rPr>
              <a:t>, “Methods of digital holography: a comparison,” in </a:t>
            </a:r>
            <a:r>
              <a:rPr lang="en-US" sz="1800" b="0" i="1" u="none" strike="noStrike" baseline="0" dirty="0">
                <a:latin typeface="LMRoman12-Italic"/>
              </a:rPr>
              <a:t>Optical Inspection and </a:t>
            </a:r>
            <a:r>
              <a:rPr lang="en-US" sz="1800" b="0" i="1" u="none" strike="noStrike" baseline="0" dirty="0" err="1">
                <a:latin typeface="LMRoman12-Italic"/>
              </a:rPr>
              <a:t>Micromeasurements</a:t>
            </a:r>
            <a:r>
              <a:rPr lang="en-US" sz="1800" b="0" i="1" u="none" strike="noStrike" baseline="0" dirty="0">
                <a:latin typeface="LMRoman12-Italic"/>
              </a:rPr>
              <a:t> II</a:t>
            </a:r>
            <a:r>
              <a:rPr lang="en-US" sz="1800" b="0" i="0" u="none" strike="noStrike" baseline="0" dirty="0">
                <a:latin typeface="LMRoman12-Regular"/>
              </a:rPr>
              <a:t>, C. Gorecki, Ed., vol. 3098, International Society for Optics and Photonics. SPIE, 1997, pp. 224 – 233.</a:t>
            </a:r>
            <a:endParaRPr lang="en-US" dirty="0"/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indent="-342900" algn="l">
              <a:buFont typeface="+mj-lt"/>
              <a:buAutoNum type="arabicPeriod" startAt="10"/>
            </a:pPr>
            <a:r>
              <a:rPr lang="en-US" sz="1800" b="0" i="0" u="none" strike="noStrike" baseline="0" dirty="0">
                <a:latin typeface="LMRoman12-Regular"/>
              </a:rPr>
              <a:t>T. Kreis, “Handbook of holographic interferometry: Optical and digital methods,” </a:t>
            </a:r>
            <a:r>
              <a:rPr lang="en-US" sz="1800" b="0" i="1" u="none" strike="noStrike" baseline="0" dirty="0">
                <a:latin typeface="LMRoman12-Italic"/>
              </a:rPr>
              <a:t>Handbook of Holographic Interferometry: Optical and Digital Methods, by Thomas Kreis, pp. 554. ISBN 3-527-40546-1. Wiley-VCH , January 2005.</a:t>
            </a:r>
            <a:r>
              <a:rPr lang="en-US" sz="1800" b="0" i="0" u="none" strike="noStrike" baseline="0" dirty="0">
                <a:latin typeface="LMRoman12-Regular"/>
              </a:rPr>
              <a:t>, 07 2005.</a:t>
            </a:r>
            <a:endParaRPr lang="en-US" sz="1800" b="0" i="0" u="none" strike="noStrike" baseline="0" dirty="0">
              <a:latin typeface="LMRoman12-Regular"/>
            </a:endParaRPr>
          </a:p>
          <a:p>
            <a:pPr marL="342900" indent="-342900" algn="l">
              <a:buFont typeface="+mj-lt"/>
              <a:buAutoNum type="arabicPeriod" startAt="10"/>
            </a:pPr>
            <a:r>
              <a:rPr lang="en-US" sz="1800" b="0" i="0" u="none" strike="noStrike" baseline="0" dirty="0">
                <a:latin typeface="LMRoman12-Regular"/>
              </a:rPr>
              <a:t>G. </a:t>
            </a:r>
            <a:r>
              <a:rPr lang="en-US" sz="1800" b="0" i="0" u="none" strike="noStrike" baseline="0" dirty="0" err="1">
                <a:latin typeface="LMRoman12-Regular"/>
              </a:rPr>
              <a:t>Abbiendi</a:t>
            </a:r>
            <a:r>
              <a:rPr lang="en-US" sz="1800" b="0" i="0" u="none" strike="noStrike" baseline="0" dirty="0">
                <a:latin typeface="LMRoman12-Regular"/>
              </a:rPr>
              <a:t>, “Letter of Intent: the </a:t>
            </a:r>
            <a:r>
              <a:rPr lang="en-US" sz="1800" b="0" i="0" u="none" strike="noStrike" baseline="0" dirty="0" err="1">
                <a:latin typeface="LMRoman12-Regular"/>
              </a:rPr>
              <a:t>MUonE</a:t>
            </a:r>
            <a:r>
              <a:rPr lang="en-US" sz="1800" b="0" i="0" u="none" strike="noStrike" baseline="0" dirty="0">
                <a:latin typeface="LMRoman12-Regular"/>
              </a:rPr>
              <a:t> project,” CERN, Geneva, Tech. Rep., 2019, the collaboration has not yet a structure, therefore the names above are for the moment an indication of contacts.</a:t>
            </a:r>
            <a:endParaRPr lang="en-US" sz="1800" b="0" i="0" u="none" strike="noStrike" baseline="0" dirty="0">
              <a:latin typeface="LMRoman12-Regular"/>
            </a:endParaRPr>
          </a:p>
          <a:p>
            <a:pPr marL="342900" indent="-342900" algn="l">
              <a:buFont typeface="+mj-lt"/>
              <a:buAutoNum type="arabicPeriod" startAt="10"/>
            </a:pPr>
            <a:r>
              <a:rPr lang="en-US" sz="1800" b="0" i="0" u="none" strike="noStrike" baseline="0" dirty="0">
                <a:latin typeface="LMRoman12-Regular"/>
              </a:rPr>
              <a:t>G. </a:t>
            </a:r>
            <a:r>
              <a:rPr lang="en-US" sz="1800" b="0" i="0" u="none" strike="noStrike" baseline="0" dirty="0" err="1">
                <a:latin typeface="LMRoman12-Regular"/>
              </a:rPr>
              <a:t>Abbiendi</a:t>
            </a:r>
            <a:r>
              <a:rPr lang="en-US" sz="1800" b="0" i="0" u="none" strike="noStrike" baseline="0" dirty="0">
                <a:latin typeface="LMRoman12-Regular"/>
              </a:rPr>
              <a:t>, “Status of the </a:t>
            </a:r>
            <a:r>
              <a:rPr lang="en-US" sz="1800" b="0" i="0" u="none" strike="noStrike" baseline="0" dirty="0" err="1">
                <a:latin typeface="LMRoman12-Regular"/>
              </a:rPr>
              <a:t>MUonE</a:t>
            </a:r>
            <a:r>
              <a:rPr lang="en-US" sz="1800" b="0" i="0" u="none" strike="noStrike" baseline="0" dirty="0">
                <a:latin typeface="LMRoman12-Regular"/>
              </a:rPr>
              <a:t> experiment,” </a:t>
            </a:r>
            <a:r>
              <a:rPr lang="en-US" sz="1800" b="0" i="1" u="none" strike="noStrike" baseline="0" dirty="0" err="1">
                <a:latin typeface="LMRoman12-Italic"/>
              </a:rPr>
              <a:t>Physica</a:t>
            </a:r>
            <a:r>
              <a:rPr lang="en-US" sz="1800" b="0" i="1" u="none" strike="noStrike" baseline="0" dirty="0">
                <a:latin typeface="LMRoman12-Italic"/>
              </a:rPr>
              <a:t> Scripta</a:t>
            </a:r>
            <a:r>
              <a:rPr lang="en-US" sz="1800" b="0" i="0" u="none" strike="noStrike" baseline="0" dirty="0">
                <a:latin typeface="LMRoman12-Regular"/>
              </a:rPr>
              <a:t>, vol. 97, no. 5, p. 054007, Apr 2022.</a:t>
            </a:r>
            <a:endParaRPr lang="en-US" sz="1800" b="0" i="0" u="none" strike="noStrike" baseline="0" dirty="0">
              <a:latin typeface="LMRoman12-Regular"/>
            </a:endParaRPr>
          </a:p>
          <a:p>
            <a:pPr marL="342900" indent="-342900" algn="l">
              <a:buFont typeface="+mj-lt"/>
              <a:buAutoNum type="arabicPeriod" startAt="10"/>
            </a:pPr>
            <a:r>
              <a:rPr lang="en-US" sz="1800" b="0" i="0" u="none" strike="noStrike" baseline="0" dirty="0">
                <a:latin typeface="LMRoman12-Regular"/>
              </a:rPr>
              <a:t>“The Phase-2 Upgrade of the CMS Tracker,” CERN, Geneva, Tech. Rep., Jun 2017.</a:t>
            </a:r>
            <a:endParaRPr lang="en-US" sz="1800" dirty="0">
              <a:latin typeface="LMRoman12-Regular"/>
            </a:endParaRPr>
          </a:p>
          <a:p>
            <a:pPr marL="342900" indent="-342900" algn="l">
              <a:buFont typeface="+mj-lt"/>
              <a:buAutoNum type="arabicPeriod" startAt="10"/>
            </a:pPr>
            <a:r>
              <a:rPr lang="en-US" sz="1800" b="0" i="0" u="none" strike="noStrike" baseline="0" dirty="0">
                <a:latin typeface="LMRoman12-Regular"/>
              </a:rPr>
              <a:t>T. Dorigo, “Geometry optimization of a muon-electron scattering experiment,” 2020.</a:t>
            </a:r>
            <a:endParaRPr lang="en-US" sz="1800" b="0" i="0" u="none" strike="noStrike" baseline="0" dirty="0">
              <a:latin typeface="LMRoman12-Regular"/>
            </a:endParaRPr>
          </a:p>
          <a:p>
            <a:pPr marL="342900" indent="-342900" algn="l">
              <a:buFont typeface="+mj-lt"/>
              <a:buAutoNum type="arabicPeriod" startAt="10"/>
            </a:pPr>
            <a:r>
              <a:rPr lang="en-US" sz="1800" b="0" i="0" u="none" strike="noStrike" baseline="0" dirty="0">
                <a:latin typeface="LMRoman12-Regular"/>
              </a:rPr>
              <a:t>A. Arena, G. </a:t>
            </a:r>
            <a:r>
              <a:rPr lang="en-US" sz="1800" b="0" i="0" u="none" strike="noStrike" baseline="0" dirty="0" err="1">
                <a:latin typeface="LMRoman12-Regular"/>
              </a:rPr>
              <a:t>Cantatore</a:t>
            </a:r>
            <a:r>
              <a:rPr lang="en-US" sz="1800" b="0" i="0" u="none" strike="noStrike" baseline="0" dirty="0">
                <a:latin typeface="LMRoman12-Regular"/>
              </a:rPr>
              <a:t>, and M. </a:t>
            </a:r>
            <a:r>
              <a:rPr lang="en-US" sz="1800" b="0" i="0" u="none" strike="noStrike" baseline="0" dirty="0" err="1">
                <a:latin typeface="LMRoman12-Regular"/>
              </a:rPr>
              <a:t>Karuza</a:t>
            </a:r>
            <a:r>
              <a:rPr lang="en-US" sz="1800" b="0" i="0" u="none" strike="noStrike" baseline="0" dirty="0">
                <a:latin typeface="LMRoman12-Regular"/>
              </a:rPr>
              <a:t>, “Digital holographic interferometry for particle detector diagnostic,” in </a:t>
            </a:r>
            <a:r>
              <a:rPr lang="en-US" sz="1800" b="0" i="1" u="none" strike="noStrike" baseline="0" dirty="0">
                <a:latin typeface="LMRoman12-Italic"/>
              </a:rPr>
              <a:t>2022 45th Jubilee International Convention on Information, Communication and Electronic Technology (MIPRO)</a:t>
            </a:r>
            <a:r>
              <a:rPr lang="en-US" sz="1800" b="0" i="0" u="none" strike="noStrike" baseline="0" dirty="0">
                <a:latin typeface="LMRoman12-Regular"/>
              </a:rPr>
              <a:t>, 2022, pp. 235–237.</a:t>
            </a:r>
            <a:endParaRPr lang="en-US" sz="1800" b="0" i="0" u="none" strike="noStrike" baseline="0" dirty="0">
              <a:latin typeface="LMRoman12-Regular"/>
            </a:endParaRPr>
          </a:p>
          <a:p>
            <a:pPr marL="342900" indent="-342900" algn="l">
              <a:buFont typeface="+mj-lt"/>
              <a:buAutoNum type="arabicPeriod" startAt="10"/>
            </a:pPr>
            <a:r>
              <a:rPr lang="en-US" sz="1800" b="0" i="1" u="none" strike="noStrike" baseline="0" dirty="0" err="1">
                <a:latin typeface="LMRoman12-Italic"/>
              </a:rPr>
              <a:t>Oxxius</a:t>
            </a:r>
            <a:r>
              <a:rPr lang="en-US" sz="1800" b="0" i="1" u="none" strike="noStrike" baseline="0" dirty="0">
                <a:latin typeface="LMRoman12-Italic"/>
              </a:rPr>
              <a:t> </a:t>
            </a:r>
            <a:r>
              <a:rPr lang="en-US" sz="1800" b="0" i="1" u="none" strike="noStrike" baseline="0" dirty="0" err="1">
                <a:latin typeface="LMRoman12-Italic"/>
              </a:rPr>
              <a:t>Laserbox</a:t>
            </a:r>
            <a:r>
              <a:rPr lang="en-US" sz="1800" b="0" i="0" u="none" strike="noStrike" baseline="0" dirty="0">
                <a:latin typeface="LMRoman12-Regular"/>
              </a:rPr>
              <a:t>, Jan 2021.</a:t>
            </a:r>
            <a:endParaRPr lang="en-US" sz="1800" dirty="0">
              <a:latin typeface="LMRoman12-Regular"/>
            </a:endParaRPr>
          </a:p>
          <a:p>
            <a:pPr marL="342900" indent="-342900" algn="l">
              <a:buFont typeface="+mj-lt"/>
              <a:buAutoNum type="arabicPeriod" startAt="10"/>
            </a:pPr>
            <a:r>
              <a:rPr lang="en-US" sz="1800" b="0" i="0" u="none" strike="noStrike" baseline="0" dirty="0">
                <a:latin typeface="LMRoman12-Regular"/>
              </a:rPr>
              <a:t>P. </a:t>
            </a:r>
            <a:r>
              <a:rPr lang="en-US" sz="1800" b="0" i="0" u="none" strike="noStrike" baseline="0" dirty="0" err="1">
                <a:latin typeface="LMRoman12-Regular"/>
              </a:rPr>
              <a:t>Picart</a:t>
            </a:r>
            <a:r>
              <a:rPr lang="en-US" sz="1800" b="0" i="0" u="none" strike="noStrike" baseline="0" dirty="0">
                <a:latin typeface="LMRoman12-Regular"/>
              </a:rPr>
              <a:t> and J. </a:t>
            </a:r>
            <a:r>
              <a:rPr lang="en-US" sz="1800" b="0" i="0" u="none" strike="noStrike" baseline="0" dirty="0" err="1">
                <a:latin typeface="LMRoman12-Regular"/>
              </a:rPr>
              <a:t>Leval</a:t>
            </a:r>
            <a:r>
              <a:rPr lang="en-US" sz="1800" b="0" i="0" u="none" strike="noStrike" baseline="0" dirty="0">
                <a:latin typeface="LMRoman12-Regular"/>
              </a:rPr>
              <a:t>, “General theoretical formulation of image formation in digital </a:t>
            </a:r>
            <a:r>
              <a:rPr lang="en-US" sz="1800" b="0" i="0" u="none" strike="noStrike" baseline="0" dirty="0" err="1">
                <a:latin typeface="LMRoman12-Regular"/>
              </a:rPr>
              <a:t>fresnel</a:t>
            </a:r>
            <a:r>
              <a:rPr lang="en-US" sz="1800" b="0" i="0" u="none" strike="noStrike" baseline="0" dirty="0">
                <a:latin typeface="LMRoman12-Regular"/>
              </a:rPr>
              <a:t> holography,” </a:t>
            </a:r>
            <a:r>
              <a:rPr lang="en-US" sz="1800" b="0" i="1" u="none" strike="noStrike" baseline="0" dirty="0">
                <a:latin typeface="LMRoman12-Italic"/>
              </a:rPr>
              <a:t>J. Opt. Soc. Am. A</a:t>
            </a:r>
            <a:r>
              <a:rPr lang="en-US" sz="1800" b="0" i="0" u="none" strike="noStrike" baseline="0" dirty="0">
                <a:latin typeface="LMRoman12-Regular"/>
              </a:rPr>
              <a:t>, vol. 25, no. 7, pp. 1744–1761, Jul 2008.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16/05/2023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Arena - New Frontiers in Lepton Flavor 2023, 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DB66-FE13-43CE-BC58-394452468E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err="1"/>
              <a:t>Muon</a:t>
            </a:r>
            <a:r>
              <a:rPr lang="it-IT" b="1" dirty="0"/>
              <a:t> </a:t>
            </a:r>
            <a:r>
              <a:rPr lang="it-IT" b="1" dirty="0" err="1"/>
              <a:t>gyromagnetic</a:t>
            </a:r>
            <a:r>
              <a:rPr lang="it-IT" b="1" dirty="0"/>
              <a:t> </a:t>
            </a:r>
            <a:r>
              <a:rPr lang="it-IT" b="1" dirty="0" err="1"/>
              <a:t>anomaly</a:t>
            </a:r>
            <a:endParaRPr lang="en-US" b="1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625141" y="1730809"/>
            <a:ext cx="4762722" cy="327336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16/05/2023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Arena - New Frontiers in Lepton Flavor 2023, Pisa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DB66-FE13-43CE-BC58-394452468E2C}" type="slidenum">
              <a:rPr lang="en-US" smtClean="0"/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048719" y="5004170"/>
            <a:ext cx="6094562" cy="1430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/>
              <a:t>Experimental results from the g-2 collaboration measure of </a:t>
            </a:r>
            <a:r>
              <a:rPr lang="en-US" dirty="0"/>
              <a:t> </a:t>
            </a:r>
            <a:r>
              <a:rPr lang="en-US" i="1" dirty="0" err="1"/>
              <a:t>a</a:t>
            </a:r>
            <a:r>
              <a:rPr lang="en-US" i="1" baseline="-25000" dirty="0" err="1">
                <a:cs typeface="Times New Roman" panose="02020603050405020304" pitchFamily="18" charset="0"/>
              </a:rPr>
              <a:t>μ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sz="1800" b="0" i="0" u="none" strike="noStrike" baseline="0" dirty="0"/>
              <a:t>showing a </a:t>
            </a:r>
            <a:r>
              <a:rPr lang="en-US" sz="1800" b="1" i="0" u="none" strike="noStrike" baseline="0" dirty="0"/>
              <a:t>gap of 4</a:t>
            </a:r>
            <a:r>
              <a:rPr lang="en-US" b="1" dirty="0"/>
              <a:t>.</a:t>
            </a:r>
            <a:r>
              <a:rPr lang="en-US" sz="1800" b="1" i="0" u="none" strike="noStrike" baseline="0" dirty="0"/>
              <a:t>2</a:t>
            </a:r>
            <a:r>
              <a:rPr lang="el-GR" sz="1800" b="1" i="0" u="none" strike="noStrike" baseline="0" dirty="0">
                <a:cs typeface="Times New Roman" panose="02020603050405020304" pitchFamily="18" charset="0"/>
              </a:rPr>
              <a:t>σ</a:t>
            </a:r>
            <a:r>
              <a:rPr lang="en-US" sz="1800" b="1" i="0" u="none" strike="noStrike" baseline="0" dirty="0"/>
              <a:t> </a:t>
            </a:r>
            <a:r>
              <a:rPr lang="en-US" sz="1800" b="0" i="0" u="none" strike="noStrike" baseline="0" dirty="0"/>
              <a:t>between the experimental average and the theoretical prediction.</a:t>
            </a:r>
            <a:endParaRPr lang="hr-HR" sz="1800" b="0" i="0" u="none" strike="noStrike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MRoman12-Regular"/>
                <a:ea typeface="+mn-ea"/>
                <a:cs typeface="+mn-cs"/>
              </a:rPr>
              <a:t>B. Abi, T.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MRoman12-Regular"/>
                <a:ea typeface="+mn-ea"/>
                <a:cs typeface="+mn-cs"/>
              </a:rPr>
              <a:t>Albahri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MRoman12-Regular"/>
                <a:ea typeface="+mn-ea"/>
                <a:cs typeface="+mn-cs"/>
              </a:rPr>
              <a:t>, S. Al-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MRoman12-Regular"/>
                <a:ea typeface="+mn-ea"/>
                <a:cs typeface="+mn-cs"/>
              </a:rPr>
              <a:t>Kilani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MRoman12-Regular"/>
                <a:ea typeface="+mn-ea"/>
                <a:cs typeface="+mn-cs"/>
              </a:rPr>
              <a:t>, D.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MRoman12-Regular"/>
                <a:ea typeface="+mn-ea"/>
                <a:cs typeface="+mn-cs"/>
              </a:rPr>
              <a:t>Allspach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MRoman12-Regular"/>
                <a:ea typeface="+mn-ea"/>
                <a:cs typeface="+mn-cs"/>
              </a:rPr>
              <a:t>, L. P.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MRoman12-Regular"/>
                <a:ea typeface="+mn-ea"/>
                <a:cs typeface="+mn-cs"/>
              </a:rPr>
              <a:t>Alonzi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MRoman12-Regular"/>
                <a:ea typeface="+mn-ea"/>
                <a:cs typeface="+mn-cs"/>
              </a:rPr>
              <a:t>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MRoman12-Italic"/>
                <a:ea typeface="+mn-ea"/>
                <a:cs typeface="+mn-cs"/>
              </a:rPr>
              <a:t>et al.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MRoman12-Regular"/>
                <a:ea typeface="+mn-ea"/>
                <a:cs typeface="+mn-cs"/>
              </a:rPr>
              <a:t>, “Measurement of the positive muon anomalous magnetic moment to 0.46 ppm,”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MRoman12-Italic"/>
                <a:ea typeface="+mn-ea"/>
                <a:cs typeface="+mn-cs"/>
              </a:rPr>
              <a:t>Phys. Rev. Lett.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MRoman12-Regular"/>
                <a:ea typeface="+mn-ea"/>
                <a:cs typeface="+mn-cs"/>
              </a:rPr>
              <a:t>, vol. 126, p. 141801, Apr 2021)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MRoman12-Regular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err="1"/>
              <a:t>Muon</a:t>
            </a:r>
            <a:r>
              <a:rPr lang="it-IT" b="1" dirty="0"/>
              <a:t> </a:t>
            </a:r>
            <a:r>
              <a:rPr lang="it-IT" b="1" dirty="0" err="1"/>
              <a:t>gyromagnetic</a:t>
            </a:r>
            <a:r>
              <a:rPr lang="it-IT" b="1" dirty="0"/>
              <a:t> </a:t>
            </a:r>
            <a:r>
              <a:rPr lang="it-IT" b="1" dirty="0" err="1"/>
              <a:t>anomaly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16/05/2023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Arena - New Frontiers in Lepton Flavor 2023, 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DB66-FE13-43CE-BC58-394452468E2C}" type="slidenum">
              <a:rPr lang="en-US" smtClean="0"/>
            </a:fld>
            <a:endParaRPr lang="en-US"/>
          </a:p>
        </p:txBody>
      </p:sp>
      <p:sp>
        <p:nvSpPr>
          <p:cNvPr id="7" name="Content Placeholder 6"/>
          <p:cNvSpPr txBox="1">
            <a:spLocks noGrp="1"/>
          </p:cNvSpPr>
          <p:nvPr>
            <p:ph idx="1"/>
          </p:nvPr>
        </p:nvSpPr>
        <p:spPr>
          <a:xfrm>
            <a:off x="887083" y="2877059"/>
            <a:ext cx="5257801" cy="2232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80604020202020204" pitchFamily="34" charset="0"/>
              <a:buChar char="•"/>
            </a:pPr>
            <a:r>
              <a:rPr lang="en-US" sz="1800" b="0" i="0" u="none" strike="noStrike" baseline="0" dirty="0"/>
              <a:t>Part of the theoretical value of </a:t>
            </a:r>
            <a:r>
              <a:rPr lang="en-US" sz="1800" i="1" dirty="0" err="1"/>
              <a:t>a</a:t>
            </a:r>
            <a:r>
              <a:rPr lang="en-US" sz="1800" i="1" baseline="-25000" dirty="0" err="1">
                <a:cs typeface="Times New Roman" panose="02020603050405020304" pitchFamily="18" charset="0"/>
              </a:rPr>
              <a:t>μ</a:t>
            </a:r>
            <a:r>
              <a:rPr lang="en-US" sz="1800" b="0" i="0" u="none" strike="noStrike" baseline="0" dirty="0"/>
              <a:t> cannot be calculated using the perturbation method (data-driven calculation).</a:t>
            </a:r>
            <a:endParaRPr lang="en-US" sz="1800" b="0" i="0" u="none" strike="noStrike" baseline="0" dirty="0"/>
          </a:p>
          <a:p>
            <a:pPr marL="285750" indent="-285750" algn="l">
              <a:buFont typeface="Arial" panose="02080604020202020204" pitchFamily="34" charset="0"/>
              <a:buChar char="•"/>
            </a:pPr>
            <a:r>
              <a:rPr lang="en-US" sz="1800" b="0" i="0" u="none" strike="noStrike" baseline="0" dirty="0"/>
              <a:t>The </a:t>
            </a:r>
            <a:r>
              <a:rPr lang="en-US" sz="1800" b="1" i="0" u="none" strike="noStrike" baseline="0" dirty="0"/>
              <a:t>largest contribution </a:t>
            </a:r>
            <a:r>
              <a:rPr lang="en-US" sz="1800" b="0" i="0" u="none" strike="noStrike" baseline="0" dirty="0"/>
              <a:t>to the uncertainty comes from the </a:t>
            </a:r>
            <a:r>
              <a:rPr lang="en-US" sz="1800" b="1" i="0" u="none" strike="noStrike" baseline="0" dirty="0"/>
              <a:t>leading order hadronic vacuum polarization </a:t>
            </a:r>
            <a:r>
              <a:rPr lang="en-US" sz="1800" b="0" i="0" u="none" strike="noStrike" baseline="0" dirty="0"/>
              <a:t>parameter.</a:t>
            </a:r>
            <a:endParaRPr lang="en-US" sz="1800" b="0" i="0" u="none" strike="noStrike" baseline="0" dirty="0"/>
          </a:p>
          <a:p>
            <a:pPr marL="285750" indent="-285750" algn="l">
              <a:buFont typeface="Arial" panose="02080604020202020204" pitchFamily="34" charset="0"/>
              <a:buChar char="•"/>
            </a:pPr>
            <a:endParaRPr lang="it-IT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44885" y="2438990"/>
            <a:ext cx="5094890" cy="12306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44884" y="3853722"/>
            <a:ext cx="5094891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0" i="0" u="none" strike="noStrike" baseline="0" dirty="0"/>
              <a:t>Feynman diagrams of the main Standard Model contributions to the muon gyromagnetic anomaly. From the left, </a:t>
            </a:r>
            <a:r>
              <a:rPr lang="en-US" sz="1800" b="1" i="0" u="none" strike="noStrike" baseline="0" dirty="0"/>
              <a:t>the first two diagrams </a:t>
            </a:r>
            <a:r>
              <a:rPr lang="en-US" sz="1800" b="0" i="0" u="none" strike="noStrike" baseline="0" dirty="0"/>
              <a:t>represent </a:t>
            </a:r>
            <a:r>
              <a:rPr lang="en-US" sz="1800" b="1" i="0" u="none" strike="noStrike" baseline="0" dirty="0"/>
              <a:t>first-order electroweak processes</a:t>
            </a:r>
            <a:r>
              <a:rPr lang="en-US" sz="1800" b="0" i="0" u="none" strike="noStrike" baseline="0" dirty="0"/>
              <a:t>, then follow the </a:t>
            </a:r>
            <a:r>
              <a:rPr lang="en-US" sz="1800" b="1" i="0" u="none" strike="noStrike" baseline="0" dirty="0"/>
              <a:t>leading-order hadronic (H) vacuum polarization and the hadronic light-by-light contributions (</a:t>
            </a:r>
            <a:r>
              <a:rPr lang="en-US" sz="1800" b="1" i="0" u="none" strike="noStrike" baseline="0" dirty="0" err="1"/>
              <a:t>HLbL</a:t>
            </a:r>
            <a:r>
              <a:rPr lang="en-US" sz="1800" b="1" i="0" u="none" strike="noStrike" baseline="0" dirty="0"/>
              <a:t>).</a:t>
            </a:r>
            <a:endParaRPr lang="hr-HR" sz="1800" b="1" i="0" u="none" strike="noStrike" baseline="0" dirty="0"/>
          </a:p>
          <a:p>
            <a:r>
              <a:rPr lang="hr-HR" sz="1100" dirty="0"/>
              <a:t>(</a:t>
            </a:r>
            <a:r>
              <a:rPr lang="en-US" sz="1100" b="0" i="0" u="none" strike="noStrike" baseline="0" dirty="0">
                <a:latin typeface="LMRoman12-Regular"/>
              </a:rPr>
              <a:t>B. Abi, T. </a:t>
            </a:r>
            <a:r>
              <a:rPr lang="en-US" sz="1100" b="0" i="0" u="none" strike="noStrike" baseline="0" dirty="0" err="1">
                <a:latin typeface="LMRoman12-Regular"/>
              </a:rPr>
              <a:t>Albahri</a:t>
            </a:r>
            <a:r>
              <a:rPr lang="en-US" sz="1100" b="0" i="0" u="none" strike="noStrike" baseline="0" dirty="0">
                <a:latin typeface="LMRoman12-Regular"/>
              </a:rPr>
              <a:t>, S. Al-</a:t>
            </a:r>
            <a:r>
              <a:rPr lang="en-US" sz="1100" b="0" i="0" u="none" strike="noStrike" baseline="0" dirty="0" err="1">
                <a:latin typeface="LMRoman12-Regular"/>
              </a:rPr>
              <a:t>Kilani</a:t>
            </a:r>
            <a:r>
              <a:rPr lang="en-US" sz="1100" b="0" i="0" u="none" strike="noStrike" baseline="0" dirty="0">
                <a:latin typeface="LMRoman12-Regular"/>
              </a:rPr>
              <a:t>, D. </a:t>
            </a:r>
            <a:r>
              <a:rPr lang="en-US" sz="1100" b="0" i="0" u="none" strike="noStrike" baseline="0" dirty="0" err="1">
                <a:latin typeface="LMRoman12-Regular"/>
              </a:rPr>
              <a:t>Allspach</a:t>
            </a:r>
            <a:r>
              <a:rPr lang="en-US" sz="1100" b="0" i="0" u="none" strike="noStrike" baseline="0" dirty="0">
                <a:latin typeface="LMRoman12-Regular"/>
              </a:rPr>
              <a:t>, L. P. </a:t>
            </a:r>
            <a:r>
              <a:rPr lang="en-US" sz="1100" b="0" i="0" u="none" strike="noStrike" baseline="0" dirty="0" err="1">
                <a:latin typeface="LMRoman12-Regular"/>
              </a:rPr>
              <a:t>Alonzi</a:t>
            </a:r>
            <a:r>
              <a:rPr lang="en-US" sz="1100" b="0" i="0" u="none" strike="noStrike" baseline="0" dirty="0">
                <a:latin typeface="LMRoman12-Regular"/>
              </a:rPr>
              <a:t> </a:t>
            </a:r>
            <a:r>
              <a:rPr lang="en-US" sz="1100" b="0" i="1" u="none" strike="noStrike" baseline="0" dirty="0">
                <a:latin typeface="LMRoman12-Italic"/>
              </a:rPr>
              <a:t>et al.</a:t>
            </a:r>
            <a:r>
              <a:rPr lang="en-US" sz="1100" b="0" i="0" u="none" strike="noStrike" baseline="0" dirty="0">
                <a:latin typeface="LMRoman12-Regular"/>
              </a:rPr>
              <a:t>, “Measurement of the positive muon anomalous magnetic moment to 0.46 ppm,” </a:t>
            </a:r>
            <a:r>
              <a:rPr lang="en-US" sz="1100" b="0" i="1" u="none" strike="noStrike" baseline="0" dirty="0">
                <a:latin typeface="LMRoman12-Italic"/>
              </a:rPr>
              <a:t>Phys. Rev. Lett.</a:t>
            </a:r>
            <a:r>
              <a:rPr lang="en-US" sz="1100" b="0" i="0" u="none" strike="noStrike" baseline="0" dirty="0">
                <a:latin typeface="LMRoman12-Regular"/>
              </a:rPr>
              <a:t>, vol. 126, p. 141801, Apr 2021</a:t>
            </a:r>
            <a:r>
              <a:rPr lang="hr-HR" sz="1100" b="0" i="0" u="none" strike="noStrike" baseline="0" dirty="0">
                <a:latin typeface="LMRoman12-Regular"/>
              </a:rPr>
              <a:t>)</a:t>
            </a:r>
            <a:endParaRPr lang="en-US" sz="1100" b="0" i="0" u="none" strike="noStrike" baseline="0" dirty="0">
              <a:latin typeface="LMRoman12-Regular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/>
              <a:t>MUonE project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686471" cy="4351338"/>
          </a:xfrm>
        </p:spPr>
        <p:txBody>
          <a:bodyPr>
            <a:normAutofit/>
          </a:bodyPr>
          <a:lstStyle/>
          <a:p>
            <a:r>
              <a:rPr lang="it-IT" dirty="0"/>
              <a:t>In </a:t>
            </a:r>
            <a:r>
              <a:rPr lang="en-US" dirty="0"/>
              <a:t>development</a:t>
            </a:r>
            <a:r>
              <a:rPr lang="it-IT" dirty="0"/>
              <a:t> </a:t>
            </a:r>
            <a:r>
              <a:rPr lang="en-US" dirty="0"/>
              <a:t>experiment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CERN</a:t>
            </a:r>
            <a:endParaRPr lang="it-IT" dirty="0"/>
          </a:p>
          <a:p>
            <a:r>
              <a:rPr lang="it-IT" dirty="0"/>
              <a:t>Direct </a:t>
            </a:r>
            <a:r>
              <a:rPr lang="it-IT" dirty="0" err="1"/>
              <a:t>determination</a:t>
            </a:r>
            <a:r>
              <a:rPr lang="it-IT" dirty="0"/>
              <a:t> of h</a:t>
            </a:r>
            <a:r>
              <a:rPr lang="en-US" dirty="0" err="1"/>
              <a:t>adronic</a:t>
            </a:r>
            <a:r>
              <a:rPr lang="en-US" dirty="0"/>
              <a:t> contribution to the muon gyromagnetic  anomaly</a:t>
            </a:r>
            <a:endParaRPr lang="it-IT" dirty="0"/>
          </a:p>
          <a:p>
            <a:r>
              <a:rPr lang="it-IT" dirty="0"/>
              <a:t>High </a:t>
            </a:r>
            <a:r>
              <a:rPr lang="en-US" dirty="0"/>
              <a:t>precision</a:t>
            </a:r>
            <a:r>
              <a:rPr lang="it-IT" dirty="0"/>
              <a:t> </a:t>
            </a:r>
            <a:r>
              <a:rPr lang="en-US" dirty="0"/>
              <a:t>measurement</a:t>
            </a:r>
            <a:r>
              <a:rPr lang="it-IT" dirty="0"/>
              <a:t> of m</a:t>
            </a:r>
            <a:r>
              <a:rPr lang="en-US" dirty="0" err="1"/>
              <a:t>uon</a:t>
            </a:r>
            <a:r>
              <a:rPr lang="en-US" dirty="0"/>
              <a:t>-electron </a:t>
            </a:r>
            <a:r>
              <a:rPr lang="it-IT" dirty="0" err="1"/>
              <a:t>differential</a:t>
            </a:r>
            <a:r>
              <a:rPr lang="it-IT" dirty="0"/>
              <a:t> </a:t>
            </a:r>
            <a:r>
              <a:rPr lang="en-US" dirty="0"/>
              <a:t>scattering </a:t>
            </a:r>
            <a:r>
              <a:rPr lang="it-IT" dirty="0"/>
              <a:t>cross-</a:t>
            </a:r>
            <a:r>
              <a:rPr lang="it-IT" dirty="0" err="1"/>
              <a:t>section</a:t>
            </a:r>
            <a:endParaRPr lang="it-IT" dirty="0"/>
          </a:p>
          <a:p>
            <a:r>
              <a:rPr lang="en-US" dirty="0"/>
              <a:t>C</a:t>
            </a:r>
            <a:r>
              <a:rPr lang="en-US" dirty="0" err="1"/>
              <a:t>ompetitive</a:t>
            </a:r>
            <a:r>
              <a:rPr lang="it-IT" dirty="0"/>
              <a:t> </a:t>
            </a:r>
            <a:r>
              <a:rPr lang="it-IT" dirty="0" err="1"/>
              <a:t>accuracy</a:t>
            </a:r>
            <a:r>
              <a:rPr lang="it-IT" dirty="0"/>
              <a:t> of </a:t>
            </a:r>
            <a:r>
              <a:rPr lang="it-IT" dirty="0" err="1"/>
              <a:t>less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0.5%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16/05/2023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Arena - New Frontiers in Lepton Flavor 2023, Pisa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DB66-FE13-43CE-BC58-394452468E2C}" type="slidenum">
              <a:rPr lang="en-US" smtClean="0"/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24671" y="1218891"/>
            <a:ext cx="2915057" cy="442021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it-IT" b="1" dirty="0" err="1"/>
              <a:t>MUonE</a:t>
            </a:r>
            <a:r>
              <a:rPr lang="it-IT" b="1" dirty="0"/>
              <a:t> project</a:t>
            </a:r>
            <a:endParaRPr lang="en-US" b="1" dirty="0"/>
          </a:p>
        </p:txBody>
      </p:sp>
      <p:pic>
        <p:nvPicPr>
          <p:cNvPr id="8" name="Content Placeholder 7" descr="Diagram, engineering drawing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407" y="1567701"/>
            <a:ext cx="3981387" cy="28958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19151" y="4325024"/>
            <a:ext cx="45581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80604020202020204" pitchFamily="34" charset="0"/>
              <a:buChar char="•"/>
            </a:pPr>
            <a:r>
              <a:rPr lang="it-IT" b="1" dirty="0"/>
              <a:t>Critical </a:t>
            </a:r>
            <a:r>
              <a:rPr lang="it-IT" b="1" dirty="0" err="1"/>
              <a:t>parameter</a:t>
            </a:r>
            <a:r>
              <a:rPr lang="it-IT" b="1" dirty="0"/>
              <a:t> </a:t>
            </a:r>
            <a:r>
              <a:rPr lang="it-IT" dirty="0"/>
              <a:t>-&gt; the relative position shift </a:t>
            </a:r>
            <a:r>
              <a:rPr lang="it-IT" dirty="0" err="1"/>
              <a:t>between</a:t>
            </a:r>
            <a:r>
              <a:rPr lang="it-IT" dirty="0"/>
              <a:t> the silicon detector </a:t>
            </a:r>
            <a:r>
              <a:rPr lang="it-IT" dirty="0" err="1"/>
              <a:t>planes</a:t>
            </a:r>
            <a:r>
              <a:rPr lang="it-IT" dirty="0"/>
              <a:t> must stay under 10 </a:t>
            </a:r>
            <a:r>
              <a:rPr lang="it-IT" dirty="0" err="1"/>
              <a:t>microns</a:t>
            </a:r>
            <a:endParaRPr lang="it-IT" dirty="0"/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it-IT" dirty="0"/>
              <a:t>Digital </a:t>
            </a:r>
            <a:r>
              <a:rPr lang="it-IT" dirty="0" err="1"/>
              <a:t>holographic</a:t>
            </a:r>
            <a:r>
              <a:rPr lang="it-IT" dirty="0"/>
              <a:t> </a:t>
            </a:r>
            <a:r>
              <a:rPr lang="it-IT" dirty="0" err="1"/>
              <a:t>interferometric</a:t>
            </a:r>
            <a:r>
              <a:rPr lang="it-IT" dirty="0"/>
              <a:t> system </a:t>
            </a:r>
            <a:r>
              <a:rPr lang="it-IT" dirty="0" err="1"/>
              <a:t>developed</a:t>
            </a:r>
            <a:r>
              <a:rPr lang="it-IT" dirty="0"/>
              <a:t> to monitor </a:t>
            </a:r>
            <a:r>
              <a:rPr lang="it-IT" dirty="0" err="1"/>
              <a:t>this</a:t>
            </a:r>
            <a:r>
              <a:rPr lang="it-IT" dirty="0"/>
              <a:t> relative </a:t>
            </a:r>
            <a:r>
              <a:rPr lang="it-IT" dirty="0" err="1"/>
              <a:t>displacement</a:t>
            </a:r>
            <a:endParaRPr lang="it-IT" dirty="0"/>
          </a:p>
          <a:p>
            <a:pPr marL="285750" indent="-285750">
              <a:buFont typeface="Arial" panose="02080604020202020204" pitchFamily="34" charset="0"/>
              <a:buChar char="•"/>
            </a:pP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16/05/2023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Arena - New Frontiers in Lepton Flavor 2023, Pisa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DB66-FE13-43CE-BC58-394452468E2C}" type="slidenum">
              <a:rPr lang="en-US" smtClean="0"/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96000" y="4463524"/>
            <a:ext cx="555541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i="0" u="none" strike="noStrike" baseline="0" dirty="0">
                <a:latin typeface="LMRoman12-Regular"/>
              </a:rPr>
              <a:t>CAD Of a </a:t>
            </a:r>
            <a:r>
              <a:rPr lang="en-US" sz="1800" b="0" i="0" u="none" strike="noStrike" baseline="0" dirty="0" err="1">
                <a:latin typeface="LMRoman12-Regular"/>
              </a:rPr>
              <a:t>MUonE</a:t>
            </a:r>
            <a:r>
              <a:rPr lang="en-US" sz="1800" b="0" i="0" u="none" strike="noStrike" baseline="0" dirty="0">
                <a:latin typeface="LMRoman12-Regular"/>
              </a:rPr>
              <a:t> tracking detector ("station"). From left to right, along the </a:t>
            </a:r>
            <a:r>
              <a:rPr lang="en-US" sz="1800" b="0" i="0" u="none" strike="noStrike" baseline="0" dirty="0">
                <a:latin typeface="CMMI12"/>
              </a:rPr>
              <a:t>z </a:t>
            </a:r>
            <a:r>
              <a:rPr lang="en-US" sz="1800" b="0" i="0" u="none" strike="noStrike" baseline="0" dirty="0">
                <a:latin typeface="LMRoman12-Regular"/>
              </a:rPr>
              <a:t>axis, the incoming </a:t>
            </a:r>
            <a:r>
              <a:rPr lang="en-US" sz="1800" b="1" i="0" u="none" strike="noStrike" baseline="0" dirty="0">
                <a:latin typeface="LMRoman12-Regular"/>
              </a:rPr>
              <a:t>CERN M2 beam </a:t>
            </a:r>
            <a:r>
              <a:rPr lang="en-US" sz="1800" b="0" i="0" u="none" strike="noStrike" baseline="0" dirty="0">
                <a:latin typeface="LMRoman12-Regular"/>
              </a:rPr>
              <a:t>hits the </a:t>
            </a:r>
            <a:r>
              <a:rPr lang="en-US" sz="1800" b="1" i="0" u="none" strike="noStrike" baseline="0" dirty="0">
                <a:latin typeface="LMRoman12-Regular"/>
              </a:rPr>
              <a:t>low-Z target </a:t>
            </a:r>
            <a:r>
              <a:rPr lang="en-US" sz="1800" b="0" i="0" u="none" strike="noStrike" baseline="0" dirty="0">
                <a:latin typeface="LMRoman12-Regular"/>
              </a:rPr>
              <a:t>electrons (in </a:t>
            </a:r>
            <a:r>
              <a:rPr lang="en-US" sz="1800" b="1" i="0" u="none" strike="noStrike" baseline="0" dirty="0">
                <a:latin typeface="LMRoman12-Regular"/>
              </a:rPr>
              <a:t>black</a:t>
            </a:r>
            <a:r>
              <a:rPr lang="en-US" sz="1800" b="0" i="0" u="none" strike="noStrike" baseline="0" dirty="0">
                <a:latin typeface="LMRoman12-Regular"/>
              </a:rPr>
              <a:t>). The paths of the</a:t>
            </a:r>
            <a:endParaRPr lang="en-US" sz="1800" b="0" i="0" u="none" strike="noStrike" baseline="0" dirty="0">
              <a:latin typeface="LMRoman12-Regular"/>
            </a:endParaRPr>
          </a:p>
          <a:p>
            <a:pPr algn="ctr"/>
            <a:r>
              <a:rPr lang="en-US" sz="1800" b="0" i="0" u="none" strike="noStrike" baseline="0" dirty="0">
                <a:latin typeface="LMRoman12-Regular"/>
              </a:rPr>
              <a:t>scattered particles are then recorded by the </a:t>
            </a:r>
            <a:r>
              <a:rPr lang="en-US" sz="1800" b="1" i="0" u="none" strike="noStrike" baseline="0" dirty="0">
                <a:latin typeface="LMRoman12-Regular"/>
              </a:rPr>
              <a:t>2S modules </a:t>
            </a:r>
            <a:r>
              <a:rPr lang="en-US" sz="1800" b="0" i="0" u="none" strike="noStrike" baseline="0" dirty="0">
                <a:latin typeface="LMRoman12-Regular"/>
              </a:rPr>
              <a:t>(in </a:t>
            </a:r>
            <a:r>
              <a:rPr lang="en-US" sz="1800" b="1" i="0" u="none" strike="noStrike" baseline="0" dirty="0">
                <a:solidFill>
                  <a:srgbClr val="FFFF00"/>
                </a:solidFill>
                <a:highlight>
                  <a:srgbClr val="C0C0C0"/>
                </a:highlight>
                <a:latin typeface="LMRoman12-Regular"/>
              </a:rPr>
              <a:t>yellow</a:t>
            </a:r>
            <a:r>
              <a:rPr lang="en-US" sz="1800" b="0" i="0" u="none" strike="noStrike" baseline="0" dirty="0">
                <a:latin typeface="LMRoman12-Regular"/>
              </a:rPr>
              <a:t>) on the three detector plane</a:t>
            </a:r>
            <a:endParaRPr lang="en-US" sz="1800" b="0" i="0" u="none" strike="noStrike" baseline="0" dirty="0">
              <a:latin typeface="LMRoman12-Regular"/>
            </a:endParaRPr>
          </a:p>
          <a:p>
            <a:pPr algn="ctr"/>
            <a:r>
              <a:rPr lang="en-US" sz="1800" b="0" i="0" u="none" strike="noStrike" baseline="0" dirty="0">
                <a:latin typeface="LMRoman12-Regular"/>
              </a:rPr>
              <a:t>pairs located behind the target.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169" y="1373292"/>
            <a:ext cx="4972110" cy="12298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190" y="2659211"/>
            <a:ext cx="4765128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i="0" u="none" strike="noStrike" baseline="0" dirty="0">
                <a:latin typeface="LMRoman12-Regular"/>
              </a:rPr>
              <a:t>Schematic of a tracking station: the muon beam comes from the left and hits the target, then the scattered electrons and muons are tracked by the silicon detectors.</a:t>
            </a:r>
            <a:endParaRPr lang="hr-HR" sz="1800" b="0" i="0" u="none" strike="noStrike" baseline="0" dirty="0">
              <a:latin typeface="LMRoman12-Regular"/>
            </a:endParaRPr>
          </a:p>
          <a:p>
            <a:pPr algn="ctr"/>
            <a:r>
              <a:rPr lang="hr-HR" sz="1100" b="0" i="0" u="none" strike="noStrike" baseline="0" dirty="0">
                <a:latin typeface="LMRoman12-Regular"/>
              </a:rPr>
              <a:t>(</a:t>
            </a:r>
            <a:r>
              <a:rPr lang="en-US" sz="1100" b="0" i="0" u="none" strike="noStrike" baseline="0" dirty="0">
                <a:latin typeface="LMRoman12-Regular"/>
              </a:rPr>
              <a:t>G. </a:t>
            </a:r>
            <a:r>
              <a:rPr lang="en-US" sz="1100" b="0" i="0" u="none" strike="noStrike" baseline="0" dirty="0" err="1">
                <a:latin typeface="LMRoman12-Regular"/>
              </a:rPr>
              <a:t>Abbiendi</a:t>
            </a:r>
            <a:r>
              <a:rPr lang="en-US" sz="1100" b="0" i="0" u="none" strike="noStrike" baseline="0" dirty="0">
                <a:latin typeface="LMRoman12-Regular"/>
              </a:rPr>
              <a:t>, “Status of the </a:t>
            </a:r>
            <a:r>
              <a:rPr lang="en-US" sz="1100" b="0" i="0" u="none" strike="noStrike" baseline="0" dirty="0" err="1">
                <a:latin typeface="LMRoman12-Regular"/>
              </a:rPr>
              <a:t>MUonE</a:t>
            </a:r>
            <a:r>
              <a:rPr lang="en-US" sz="1100" b="0" i="0" u="none" strike="noStrike" baseline="0" dirty="0">
                <a:latin typeface="LMRoman12-Regular"/>
              </a:rPr>
              <a:t> experiment,” </a:t>
            </a:r>
            <a:r>
              <a:rPr lang="en-US" sz="1100" b="0" i="1" u="none" strike="noStrike" baseline="0" dirty="0" err="1">
                <a:latin typeface="LMRoman12-Italic"/>
              </a:rPr>
              <a:t>Physica</a:t>
            </a:r>
            <a:r>
              <a:rPr lang="en-US" sz="1100" b="0" i="1" u="none" strike="noStrike" baseline="0" dirty="0">
                <a:latin typeface="LMRoman12-Italic"/>
              </a:rPr>
              <a:t> Scripta</a:t>
            </a:r>
            <a:r>
              <a:rPr lang="en-US" sz="1100" b="0" i="0" u="none" strike="noStrike" baseline="0" dirty="0">
                <a:latin typeface="LMRoman12-Regular"/>
              </a:rPr>
              <a:t>, vol. 97, no. 5, p. 054007, Apr 2022.</a:t>
            </a:r>
            <a:r>
              <a:rPr lang="hr-HR" sz="1100" b="0" i="0" u="none" strike="noStrike" baseline="0" dirty="0">
                <a:latin typeface="LMRoman12-Regular"/>
              </a:rPr>
              <a:t>)</a:t>
            </a:r>
            <a:endParaRPr lang="en-US" sz="1100" b="0" i="0" u="none" strike="noStrike" baseline="0" dirty="0">
              <a:latin typeface="LMRoman12-Regula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b="1" dirty="0" err="1"/>
              <a:t>Holographic</a:t>
            </a:r>
            <a:r>
              <a:rPr lang="it-IT" b="1" dirty="0"/>
              <a:t> </a:t>
            </a:r>
            <a:r>
              <a:rPr lang="it-IT" b="1" dirty="0" err="1"/>
              <a:t>Alignment</a:t>
            </a:r>
            <a:r>
              <a:rPr lang="it-IT" b="1" dirty="0"/>
              <a:t> Monitor (HAM) - </a:t>
            </a:r>
            <a:r>
              <a:rPr lang="it-IT" b="1" dirty="0" err="1"/>
              <a:t>experimental</a:t>
            </a:r>
            <a:r>
              <a:rPr lang="it-IT" b="1" dirty="0"/>
              <a:t> setup</a:t>
            </a:r>
            <a:endParaRPr lang="en-US" b="1" dirty="0"/>
          </a:p>
        </p:txBody>
      </p:sp>
      <p:pic>
        <p:nvPicPr>
          <p:cNvPr id="7" name="Picture 6" descr="Graphical user interface, diagram, application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147" y="1690688"/>
            <a:ext cx="9919705" cy="443803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16/05/2023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Arena - New Frontiers in Lepton Flavor 2023, Pisa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DB66-FE13-43CE-BC58-394452468E2C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b="1" dirty="0" err="1"/>
              <a:t>Holographic</a:t>
            </a:r>
            <a:r>
              <a:rPr lang="it-IT" b="1" dirty="0"/>
              <a:t> </a:t>
            </a:r>
            <a:r>
              <a:rPr lang="it-IT" b="1" dirty="0" err="1"/>
              <a:t>Alignment</a:t>
            </a:r>
            <a:r>
              <a:rPr lang="it-IT" b="1" dirty="0"/>
              <a:t> Monitor (HAM) - </a:t>
            </a:r>
            <a:r>
              <a:rPr lang="it-IT" b="1" dirty="0" err="1"/>
              <a:t>experimental</a:t>
            </a:r>
            <a:r>
              <a:rPr lang="it-IT" b="1" dirty="0"/>
              <a:t> setup</a:t>
            </a:r>
            <a:endParaRPr lang="en-US" b="1" dirty="0"/>
          </a:p>
        </p:txBody>
      </p:sp>
      <p:pic>
        <p:nvPicPr>
          <p:cNvPr id="10" name="Content Placeholder 9" descr="A picture containing green, indoor, mille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016" y="1690688"/>
            <a:ext cx="5801784" cy="4351338"/>
          </a:xfrm>
        </p:spPr>
      </p:pic>
      <p:sp>
        <p:nvSpPr>
          <p:cNvPr id="11" name="TextBox 10"/>
          <p:cNvSpPr txBox="1"/>
          <p:nvPr/>
        </p:nvSpPr>
        <p:spPr>
          <a:xfrm>
            <a:off x="838200" y="1742698"/>
            <a:ext cx="391051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80604020202020204" pitchFamily="34" charset="0"/>
              <a:buChar char="•"/>
            </a:pPr>
            <a:r>
              <a:rPr lang="it-IT" sz="1600" dirty="0"/>
              <a:t>CW laser (</a:t>
            </a:r>
            <a:r>
              <a:rPr lang="it-IT" sz="1600" dirty="0" err="1"/>
              <a:t>Oxxius</a:t>
            </a:r>
            <a:r>
              <a:rPr lang="it-IT" sz="1600" dirty="0"/>
              <a:t> LCX-532S):</a:t>
            </a:r>
            <a:endParaRPr lang="it-IT" sz="16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=532.1 nm 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P≈85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mW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Fiber-coupled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it-IT" sz="1600" dirty="0"/>
              <a:t>90:10 </a:t>
            </a:r>
            <a:r>
              <a:rPr lang="it-IT" sz="1600" dirty="0" err="1"/>
              <a:t>fiber</a:t>
            </a:r>
            <a:r>
              <a:rPr lang="it-IT" sz="1600" dirty="0"/>
              <a:t> </a:t>
            </a:r>
            <a:r>
              <a:rPr lang="it-IT" sz="1600" dirty="0" err="1"/>
              <a:t>optic</a:t>
            </a:r>
            <a:r>
              <a:rPr lang="it-IT" sz="1600" dirty="0"/>
              <a:t> splitter:</a:t>
            </a:r>
            <a:endParaRPr lang="it-IT" sz="16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it-IT" sz="1600" dirty="0"/>
              <a:t>90% output for the «</a:t>
            </a:r>
            <a:r>
              <a:rPr lang="it-IT" sz="1600" dirty="0" err="1"/>
              <a:t>object</a:t>
            </a:r>
            <a:r>
              <a:rPr lang="it-IT" sz="1600" dirty="0"/>
              <a:t>» </a:t>
            </a:r>
            <a:r>
              <a:rPr lang="it-IT" sz="1600" dirty="0" err="1"/>
              <a:t>beam</a:t>
            </a:r>
            <a:endParaRPr lang="it-IT" sz="16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it-IT" sz="1600" dirty="0"/>
              <a:t>«Reference» </a:t>
            </a:r>
            <a:r>
              <a:rPr lang="it-IT" sz="1600" dirty="0" err="1"/>
              <a:t>beam</a:t>
            </a:r>
            <a:r>
              <a:rPr lang="it-IT" sz="1600" dirty="0"/>
              <a:t> </a:t>
            </a:r>
            <a:r>
              <a:rPr lang="it-IT" sz="1600" dirty="0" err="1"/>
              <a:t>attenuated</a:t>
            </a:r>
            <a:r>
              <a:rPr lang="it-IT" sz="1600" dirty="0"/>
              <a:t> by ND filter (OD=3.0)</a:t>
            </a:r>
            <a:endParaRPr lang="it-IT" sz="1600" dirty="0"/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it-IT" sz="1600" dirty="0" err="1"/>
              <a:t>All</a:t>
            </a:r>
            <a:r>
              <a:rPr lang="it-IT" sz="1600" dirty="0"/>
              <a:t> </a:t>
            </a:r>
            <a:r>
              <a:rPr lang="it-IT" sz="1600" dirty="0" err="1"/>
              <a:t>fibers</a:t>
            </a:r>
            <a:r>
              <a:rPr lang="it-IT" sz="1600" dirty="0"/>
              <a:t> are single mode</a:t>
            </a:r>
            <a:endParaRPr lang="it-IT" sz="1600" dirty="0"/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it-IT" sz="1600" dirty="0"/>
              <a:t>CMOS image </a:t>
            </a:r>
            <a:r>
              <a:rPr lang="it-IT" sz="1600" dirty="0" err="1"/>
              <a:t>sensor</a:t>
            </a:r>
            <a:r>
              <a:rPr lang="it-IT" sz="1600" dirty="0"/>
              <a:t> (IDS UI-3581LE):</a:t>
            </a:r>
            <a:endParaRPr lang="it-IT" sz="16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it-IT" sz="1600" dirty="0"/>
              <a:t>4.92 megapixels</a:t>
            </a:r>
            <a:endParaRPr lang="it-IT" sz="16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it-IT" sz="1600" dirty="0"/>
              <a:t>2.2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μm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pixel size</a:t>
            </a:r>
            <a:endParaRPr lang="it-IT" sz="1600" dirty="0"/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it-IT" sz="1600" dirty="0"/>
              <a:t>The </a:t>
            </a:r>
            <a:r>
              <a:rPr lang="it-IT" sz="1600" b="1" dirty="0" err="1"/>
              <a:t>object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a </a:t>
            </a:r>
            <a:r>
              <a:rPr lang="it-IT" sz="1600" dirty="0" err="1"/>
              <a:t>illuminated</a:t>
            </a:r>
            <a:r>
              <a:rPr lang="it-IT" sz="1600" dirty="0"/>
              <a:t> </a:t>
            </a:r>
            <a:r>
              <a:rPr lang="it-IT" sz="1600" b="1" dirty="0" err="1"/>
              <a:t>portion</a:t>
            </a:r>
            <a:r>
              <a:rPr lang="it-IT" sz="1600" b="1" dirty="0"/>
              <a:t> of the Si detector</a:t>
            </a:r>
            <a:r>
              <a:rPr lang="it-IT" sz="1600" dirty="0"/>
              <a:t>:</a:t>
            </a:r>
            <a:endParaRPr lang="it-IT" sz="16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it-IT" sz="1600" b="1" dirty="0" err="1"/>
              <a:t>diameter</a:t>
            </a:r>
            <a:r>
              <a:rPr lang="it-IT" sz="1600" b="1" dirty="0"/>
              <a:t> of </a:t>
            </a:r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≈35 mm</a:t>
            </a:r>
            <a:endParaRPr lang="it-IT" sz="1600" b="1" dirty="0"/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it-IT" sz="1600" dirty="0" err="1"/>
              <a:t>LabVIEW</a:t>
            </a:r>
            <a:r>
              <a:rPr lang="it-IT" sz="1600" dirty="0"/>
              <a:t> (</a:t>
            </a:r>
            <a:r>
              <a:rPr lang="it-IT" sz="1600" dirty="0" err="1"/>
              <a:t>raw</a:t>
            </a:r>
            <a:r>
              <a:rPr lang="it-IT" sz="1600" dirty="0"/>
              <a:t> data processing and </a:t>
            </a:r>
            <a:r>
              <a:rPr lang="it-IT" sz="1600" dirty="0" err="1"/>
              <a:t>reconstruction</a:t>
            </a:r>
            <a:r>
              <a:rPr lang="it-IT" sz="1600" dirty="0"/>
              <a:t>)</a:t>
            </a:r>
            <a:endParaRPr lang="it-IT" sz="1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16/05/2023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Arena - New Frontiers in Lepton Flavor 2023, Pisa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DB66-FE13-43CE-BC58-394452468E2C}" type="slidenum">
              <a:rPr lang="en-US" smtClean="0"/>
            </a:fld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6096001" y="2191109"/>
            <a:ext cx="2288874" cy="171665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022566" y="2191109"/>
            <a:ext cx="906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C00000"/>
                </a:solidFill>
              </a:rPr>
              <a:t>Laser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30210" y="2925373"/>
            <a:ext cx="982769" cy="64698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490707" y="2530228"/>
            <a:ext cx="861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Splitter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8531524" y="5233329"/>
            <a:ext cx="552091" cy="25021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807569" y="4919005"/>
            <a:ext cx="2380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92D050"/>
                </a:solidFill>
              </a:rPr>
              <a:t>«OBJECT» </a:t>
            </a:r>
            <a:r>
              <a:rPr lang="it-IT" dirty="0" err="1">
                <a:solidFill>
                  <a:srgbClr val="92D050"/>
                </a:solidFill>
              </a:rPr>
              <a:t>beam</a:t>
            </a:r>
            <a:r>
              <a:rPr lang="it-IT" dirty="0">
                <a:solidFill>
                  <a:srgbClr val="92D050"/>
                </a:solidFill>
              </a:rPr>
              <a:t> source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74655" y="4863997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92D050"/>
                </a:solidFill>
              </a:rPr>
              <a:t>Object</a:t>
            </a:r>
            <a:endParaRPr lang="en-US" dirty="0">
              <a:solidFill>
                <a:srgbClr val="92D05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7645129" y="4440646"/>
            <a:ext cx="208472" cy="202052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811489" y="4641140"/>
            <a:ext cx="2084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92D050"/>
                </a:solidFill>
              </a:rPr>
              <a:t>«REFERENCE» </a:t>
            </a:r>
            <a:r>
              <a:rPr lang="it-IT" dirty="0" err="1">
                <a:solidFill>
                  <a:srgbClr val="92D050"/>
                </a:solidFill>
              </a:rPr>
              <a:t>beam</a:t>
            </a:r>
            <a:endParaRPr lang="en-US" dirty="0">
              <a:solidFill>
                <a:srgbClr val="92D05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8452908" y="4330461"/>
            <a:ext cx="442806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807569" y="4147049"/>
            <a:ext cx="1435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B0F0"/>
                </a:solidFill>
              </a:rPr>
              <a:t>CMOS </a:t>
            </a:r>
            <a:r>
              <a:rPr lang="it-IT" dirty="0" err="1">
                <a:solidFill>
                  <a:srgbClr val="00B0F0"/>
                </a:solidFill>
              </a:rPr>
              <a:t>sensor</a:t>
            </a:r>
            <a:endParaRPr lang="en-US" dirty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/>
              <a:t>Digital </a:t>
            </a:r>
            <a:r>
              <a:rPr lang="it-IT" b="1" dirty="0" err="1"/>
              <a:t>holography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5257801" cy="412568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Interferometric imaging method</a:t>
            </a:r>
            <a:r>
              <a:rPr lang="it-IT" dirty="0"/>
              <a:t> </a:t>
            </a:r>
            <a:r>
              <a:rPr lang="it-IT" dirty="0" err="1"/>
              <a:t>using</a:t>
            </a:r>
            <a:r>
              <a:rPr lang="it-IT" dirty="0"/>
              <a:t> CCD or CMOS </a:t>
            </a:r>
            <a:r>
              <a:rPr lang="it-IT" dirty="0" err="1"/>
              <a:t>sensors</a:t>
            </a:r>
            <a:endParaRPr lang="en-US" dirty="0"/>
          </a:p>
          <a:p>
            <a:r>
              <a:rPr lang="en-US" dirty="0"/>
              <a:t>Illumination of an object with a </a:t>
            </a:r>
            <a:r>
              <a:rPr lang="en-US" dirty="0" err="1"/>
              <a:t>monocromatic</a:t>
            </a:r>
            <a:r>
              <a:rPr lang="en-US" dirty="0"/>
              <a:t> coherent beam (laser)</a:t>
            </a:r>
            <a:endParaRPr lang="en-US" dirty="0"/>
          </a:p>
          <a:p>
            <a:r>
              <a:rPr lang="en-US" dirty="0"/>
              <a:t>The scattered «object» wave recorded together with a</a:t>
            </a:r>
            <a:r>
              <a:rPr lang="it-IT" dirty="0"/>
              <a:t> </a:t>
            </a:r>
            <a:r>
              <a:rPr lang="en-US" dirty="0"/>
              <a:t>«reference» beam coming from the same source</a:t>
            </a:r>
            <a:endParaRPr lang="en-US" dirty="0"/>
          </a:p>
          <a:p>
            <a:r>
              <a:rPr lang="en-US" dirty="0"/>
              <a:t>The superposition of the two </a:t>
            </a:r>
            <a:r>
              <a:rPr lang="it-IT" dirty="0"/>
              <a:t>EM </a:t>
            </a:r>
            <a:r>
              <a:rPr lang="it-IT" dirty="0" err="1"/>
              <a:t>waves</a:t>
            </a:r>
            <a:r>
              <a:rPr lang="en-US" dirty="0"/>
              <a:t> generates an holographic image</a:t>
            </a:r>
            <a:endParaRPr lang="en-US" dirty="0"/>
          </a:p>
        </p:txBody>
      </p:sp>
      <p:pic>
        <p:nvPicPr>
          <p:cNvPr id="8" name="Picture 7" descr="Raw holographic image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571" y="1825624"/>
            <a:ext cx="5453310" cy="40899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88376" y="5951312"/>
            <a:ext cx="2367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/>
              <a:t>Raw</a:t>
            </a:r>
            <a:r>
              <a:rPr lang="it-IT" dirty="0"/>
              <a:t> </a:t>
            </a:r>
            <a:r>
              <a:rPr lang="it-IT" dirty="0" err="1"/>
              <a:t>holographic</a:t>
            </a:r>
            <a:r>
              <a:rPr lang="it-IT" dirty="0"/>
              <a:t> image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16/05/2023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Arena - New Frontiers in Lepton Flavor 2023, Pisa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DB66-FE13-43CE-BC58-394452468E2C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10636</Words>
  <Application>WPS Presentation</Application>
  <PresentationFormat>Widescreen</PresentationFormat>
  <Paragraphs>385</Paragraphs>
  <Slides>25</Slides>
  <Notes>0</Notes>
  <HiddenSlides>2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3" baseType="lpstr">
      <vt:lpstr>Arial</vt:lpstr>
      <vt:lpstr>SimSun</vt:lpstr>
      <vt:lpstr>Wingdings</vt:lpstr>
      <vt:lpstr>DejaVu Sans</vt:lpstr>
      <vt:lpstr>Times New Roman</vt:lpstr>
      <vt:lpstr>Calibri</vt:lpstr>
      <vt:lpstr>LMRoman12-Regular</vt:lpstr>
      <vt:lpstr>LMRoman12-Italic</vt:lpstr>
      <vt:lpstr>CMMI12</vt:lpstr>
      <vt:lpstr>Calibri Light</vt:lpstr>
      <vt:lpstr>Microsoft YaHei</vt:lpstr>
      <vt:lpstr>Droid Sans Fallback</vt:lpstr>
      <vt:lpstr>Arial Unicode MS</vt:lpstr>
      <vt:lpstr>Montserrat Thin</vt:lpstr>
      <vt:lpstr>Calibri</vt:lpstr>
      <vt:lpstr>CMR12</vt:lpstr>
      <vt:lpstr>OpenSymbol</vt:lpstr>
      <vt:lpstr>Office Theme</vt:lpstr>
      <vt:lpstr>Digital holographic interferometry method for tracking detector modules displacement</vt:lpstr>
      <vt:lpstr>Content:</vt:lpstr>
      <vt:lpstr>Muon gyromagnetic anomaly</vt:lpstr>
      <vt:lpstr>Muon gyromagnetic anomaly</vt:lpstr>
      <vt:lpstr>MUonE project</vt:lpstr>
      <vt:lpstr>MUonE project</vt:lpstr>
      <vt:lpstr>Holographic Alignment Monitor (HAM) - experimental setup</vt:lpstr>
      <vt:lpstr>Holographic Alignment Monitor (HAM) - experimental setup</vt:lpstr>
      <vt:lpstr>Digital holography</vt:lpstr>
      <vt:lpstr>Digital holography</vt:lpstr>
      <vt:lpstr>Off-axis lens-less holography</vt:lpstr>
      <vt:lpstr>Off-axis lens-less holography</vt:lpstr>
      <vt:lpstr>Off-axis lens-less holography</vt:lpstr>
      <vt:lpstr>Off-axis lens-less holography</vt:lpstr>
      <vt:lpstr>Off-axis lens-less holography</vt:lpstr>
      <vt:lpstr>Holographic Interferometry</vt:lpstr>
      <vt:lpstr>IMAGE PROCESSING: capture, interference and reconstruction</vt:lpstr>
      <vt:lpstr>Holographic Alignment Monitor examples of holograms recorded overnight</vt:lpstr>
      <vt:lpstr>Holographic Alignment Monitor Overnight displacement and temperature data</vt:lpstr>
      <vt:lpstr>HAM weight load video example</vt:lpstr>
      <vt:lpstr>PowerPoint 演示文稿</vt:lpstr>
      <vt:lpstr>Conclusions</vt:lpstr>
      <vt:lpstr>Thank you</vt:lpstr>
      <vt:lpstr>References</vt:lpstr>
      <vt:lpstr>References</vt:lpstr>
    </vt:vector>
  </TitlesOfParts>
  <Company>Regione Lombardia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holographic interferometry for particle detector diagnostic</dc:title>
  <dc:creator>Aldo Arena</dc:creator>
  <cp:lastModifiedBy>aldrek</cp:lastModifiedBy>
  <cp:revision>45</cp:revision>
  <dcterms:created xsi:type="dcterms:W3CDTF">2023-05-15T15:49:19Z</dcterms:created>
  <dcterms:modified xsi:type="dcterms:W3CDTF">2023-05-15T15:49:19Z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/>
  </property>
  <property fmtid="{D5CDD505-2E9C-101B-9397-08002B2CF9AE}" pid="3" name="KSOProductBuildVer">
    <vt:lpwstr>1033-11.1.0.11691</vt:lpwstr>
  </property>
</Properties>
</file>