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0" r:id="rId4"/>
  </p:sldMasterIdLst>
  <p:notesMasterIdLst>
    <p:notesMasterId r:id="rId66"/>
  </p:notesMasterIdLst>
  <p:sldIdLst>
    <p:sldId id="263" r:id="rId5"/>
    <p:sldId id="259" r:id="rId6"/>
    <p:sldId id="260" r:id="rId7"/>
    <p:sldId id="335" r:id="rId8"/>
    <p:sldId id="368" r:id="rId9"/>
    <p:sldId id="264" r:id="rId10"/>
    <p:sldId id="278" r:id="rId11"/>
    <p:sldId id="279" r:id="rId12"/>
    <p:sldId id="338" r:id="rId13"/>
    <p:sldId id="339" r:id="rId14"/>
    <p:sldId id="340" r:id="rId15"/>
    <p:sldId id="280" r:id="rId16"/>
    <p:sldId id="352" r:id="rId17"/>
    <p:sldId id="343" r:id="rId18"/>
    <p:sldId id="341" r:id="rId19"/>
    <p:sldId id="283" r:id="rId20"/>
    <p:sldId id="345" r:id="rId21"/>
    <p:sldId id="346" r:id="rId22"/>
    <p:sldId id="286" r:id="rId23"/>
    <p:sldId id="347" r:id="rId24"/>
    <p:sldId id="272" r:id="rId25"/>
    <p:sldId id="348" r:id="rId26"/>
    <p:sldId id="322" r:id="rId27"/>
    <p:sldId id="288" r:id="rId28"/>
    <p:sldId id="323" r:id="rId29"/>
    <p:sldId id="289" r:id="rId30"/>
    <p:sldId id="313" r:id="rId31"/>
    <p:sldId id="311" r:id="rId32"/>
    <p:sldId id="312" r:id="rId33"/>
    <p:sldId id="314" r:id="rId34"/>
    <p:sldId id="353" r:id="rId35"/>
    <p:sldId id="349" r:id="rId36"/>
    <p:sldId id="350" r:id="rId37"/>
    <p:sldId id="361" r:id="rId38"/>
    <p:sldId id="360" r:id="rId39"/>
    <p:sldId id="351" r:id="rId40"/>
    <p:sldId id="362" r:id="rId41"/>
    <p:sldId id="363" r:id="rId42"/>
    <p:sldId id="354" r:id="rId43"/>
    <p:sldId id="376" r:id="rId44"/>
    <p:sldId id="315" r:id="rId45"/>
    <p:sldId id="316" r:id="rId46"/>
    <p:sldId id="317" r:id="rId47"/>
    <p:sldId id="328" r:id="rId48"/>
    <p:sldId id="319" r:id="rId49"/>
    <p:sldId id="330" r:id="rId50"/>
    <p:sldId id="321" r:id="rId51"/>
    <p:sldId id="270" r:id="rId52"/>
    <p:sldId id="332" r:id="rId53"/>
    <p:sldId id="369" r:id="rId54"/>
    <p:sldId id="370" r:id="rId55"/>
    <p:sldId id="371" r:id="rId56"/>
    <p:sldId id="372" r:id="rId57"/>
    <p:sldId id="374" r:id="rId58"/>
    <p:sldId id="373" r:id="rId59"/>
    <p:sldId id="366" r:id="rId60"/>
    <p:sldId id="364" r:id="rId61"/>
    <p:sldId id="359" r:id="rId62"/>
    <p:sldId id="365" r:id="rId63"/>
    <p:sldId id="358" r:id="rId64"/>
    <p:sldId id="375" r:id="rId65"/>
  </p:sldIdLst>
  <p:sldSz cx="12192000" cy="6858000"/>
  <p:notesSz cx="6858000" cy="9144000"/>
  <p:embeddedFontLst>
    <p:embeddedFont>
      <p:font typeface="Cambria Math" panose="02040503050406030204" pitchFamily="18" charset="0"/>
      <p:regular r:id="rId67"/>
    </p:embeddedFont>
    <p:embeddedFont>
      <p:font typeface="Calibri Light" panose="020F0302020204030204" pitchFamily="34" charset="0"/>
      <p:regular r:id="rId68"/>
      <p: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C26F1-E0CA-487E-9921-8F9C607044A2}" v="1141" dt="2023-06-02T11:06:54.163"/>
    <p1510:client id="{7990563E-31E0-A48A-0013-F06A927208BE}" v="14" dt="2023-06-01T12:15:13.780"/>
    <p1510:client id="{BB00EE76-B12D-0533-1677-7482A6C7CF36}" v="36" dt="2023-06-01T15:28:35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8" autoAdjust="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7.fntdata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3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4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Beckers" userId="S::julien.beckers@tum.de::327148a6-5929-4f82-bb77-75f282178713" providerId="AD" clId="Web-{7990563E-31E0-A48A-0013-F06A927208BE}"/>
    <pc:docChg chg="addSld modSld">
      <pc:chgData name="Julien Beckers" userId="S::julien.beckers@tum.de::327148a6-5929-4f82-bb77-75f282178713" providerId="AD" clId="Web-{7990563E-31E0-A48A-0013-F06A927208BE}" dt="2023-06-01T12:15:13.780" v="9" actId="1076"/>
      <pc:docMkLst>
        <pc:docMk/>
      </pc:docMkLst>
      <pc:sldChg chg="addSp delSp modSp new">
        <pc:chgData name="Julien Beckers" userId="S::julien.beckers@tum.de::327148a6-5929-4f82-bb77-75f282178713" providerId="AD" clId="Web-{7990563E-31E0-A48A-0013-F06A927208BE}" dt="2023-06-01T12:15:13.780" v="9" actId="1076"/>
        <pc:sldMkLst>
          <pc:docMk/>
          <pc:sldMk cId="4254028292" sldId="363"/>
        </pc:sldMkLst>
        <pc:spChg chg="del">
          <ac:chgData name="Julien Beckers" userId="S::julien.beckers@tum.de::327148a6-5929-4f82-bb77-75f282178713" providerId="AD" clId="Web-{7990563E-31E0-A48A-0013-F06A927208BE}" dt="2023-06-01T12:13:34.481" v="1"/>
          <ac:spMkLst>
            <pc:docMk/>
            <pc:sldMk cId="4254028292" sldId="363"/>
            <ac:spMk id="5" creationId="{B74A5E30-1C1E-A58B-1F3C-50A717360219}"/>
          </ac:spMkLst>
        </pc:spChg>
        <pc:picChg chg="add mod ord">
          <ac:chgData name="Julien Beckers" userId="S::julien.beckers@tum.de::327148a6-5929-4f82-bb77-75f282178713" providerId="AD" clId="Web-{7990563E-31E0-A48A-0013-F06A927208BE}" dt="2023-06-01T12:13:58.294" v="3" actId="1076"/>
          <ac:picMkLst>
            <pc:docMk/>
            <pc:sldMk cId="4254028292" sldId="363"/>
            <ac:picMk id="7" creationId="{63C321D8-78A8-906C-CA47-D557A8B7CC8E}"/>
          </ac:picMkLst>
        </pc:picChg>
        <pc:picChg chg="add mod">
          <ac:chgData name="Julien Beckers" userId="S::julien.beckers@tum.de::327148a6-5929-4f82-bb77-75f282178713" providerId="AD" clId="Web-{7990563E-31E0-A48A-0013-F06A927208BE}" dt="2023-06-01T12:14:06.372" v="5" actId="1076"/>
          <ac:picMkLst>
            <pc:docMk/>
            <pc:sldMk cId="4254028292" sldId="363"/>
            <ac:picMk id="8" creationId="{ADF69625-B3DD-2771-BC62-D33263CF1AAF}"/>
          </ac:picMkLst>
        </pc:picChg>
        <pc:picChg chg="add mod">
          <ac:chgData name="Julien Beckers" userId="S::julien.beckers@tum.de::327148a6-5929-4f82-bb77-75f282178713" providerId="AD" clId="Web-{7990563E-31E0-A48A-0013-F06A927208BE}" dt="2023-06-01T12:14:31.123" v="7" actId="1076"/>
          <ac:picMkLst>
            <pc:docMk/>
            <pc:sldMk cId="4254028292" sldId="363"/>
            <ac:picMk id="9" creationId="{FA33A90B-462D-2260-249C-87C0BE318D60}"/>
          </ac:picMkLst>
        </pc:picChg>
        <pc:picChg chg="add mod">
          <ac:chgData name="Julien Beckers" userId="S::julien.beckers@tum.de::327148a6-5929-4f82-bb77-75f282178713" providerId="AD" clId="Web-{7990563E-31E0-A48A-0013-F06A927208BE}" dt="2023-06-01T12:15:13.780" v="9" actId="1076"/>
          <ac:picMkLst>
            <pc:docMk/>
            <pc:sldMk cId="4254028292" sldId="363"/>
            <ac:picMk id="10" creationId="{ABBD1D13-E31D-356C-5852-F34BAC9606AE}"/>
          </ac:picMkLst>
        </pc:picChg>
      </pc:sldChg>
    </pc:docChg>
  </pc:docChgLst>
  <pc:docChgLst>
    <pc:chgData name="Julien Beckers" userId="S::julien.beckers@tum.de::327148a6-5929-4f82-bb77-75f282178713" providerId="AD" clId="Web-{98908BE7-9E1C-CEAE-7B14-E2C8B5D7B3F4}"/>
    <pc:docChg chg="addSld modSld">
      <pc:chgData name="Julien Beckers" userId="S::julien.beckers@tum.de::327148a6-5929-4f82-bb77-75f282178713" providerId="AD" clId="Web-{98908BE7-9E1C-CEAE-7B14-E2C8B5D7B3F4}" dt="2023-05-25T14:02:35.310" v="14" actId="1076"/>
      <pc:docMkLst>
        <pc:docMk/>
      </pc:docMkLst>
      <pc:sldChg chg="new">
        <pc:chgData name="Julien Beckers" userId="S::julien.beckers@tum.de::327148a6-5929-4f82-bb77-75f282178713" providerId="AD" clId="Web-{98908BE7-9E1C-CEAE-7B14-E2C8B5D7B3F4}" dt="2023-05-25T14:00:37.040" v="0"/>
        <pc:sldMkLst>
          <pc:docMk/>
          <pc:sldMk cId="1243143843" sldId="351"/>
        </pc:sldMkLst>
      </pc:sldChg>
      <pc:sldChg chg="addSp delSp modSp new">
        <pc:chgData name="Julien Beckers" userId="S::julien.beckers@tum.de::327148a6-5929-4f82-bb77-75f282178713" providerId="AD" clId="Web-{98908BE7-9E1C-CEAE-7B14-E2C8B5D7B3F4}" dt="2023-05-25T14:02:35.310" v="14" actId="1076"/>
        <pc:sldMkLst>
          <pc:docMk/>
          <pc:sldMk cId="594883726" sldId="352"/>
        </pc:sldMkLst>
        <pc:spChg chg="del">
          <ac:chgData name="Julien Beckers" userId="S::julien.beckers@tum.de::327148a6-5929-4f82-bb77-75f282178713" providerId="AD" clId="Web-{98908BE7-9E1C-CEAE-7B14-E2C8B5D7B3F4}" dt="2023-05-25T14:01:05.291" v="2"/>
          <ac:spMkLst>
            <pc:docMk/>
            <pc:sldMk cId="594883726" sldId="352"/>
            <ac:spMk id="5" creationId="{E700D1F1-74C1-CCF5-81E4-7D7869C52CEF}"/>
          </ac:spMkLst>
        </pc:spChg>
        <pc:picChg chg="add mod">
          <ac:chgData name="Julien Beckers" userId="S::julien.beckers@tum.de::327148a6-5929-4f82-bb77-75f282178713" providerId="AD" clId="Web-{98908BE7-9E1C-CEAE-7B14-E2C8B5D7B3F4}" dt="2023-05-25T14:02:34.731" v="9" actId="1076"/>
          <ac:picMkLst>
            <pc:docMk/>
            <pc:sldMk cId="594883726" sldId="352"/>
            <ac:picMk id="7" creationId="{2905A156-6FD2-0C90-D04A-98710500EF8A}"/>
          </ac:picMkLst>
        </pc:picChg>
        <pc:picChg chg="add mod">
          <ac:chgData name="Julien Beckers" userId="S::julien.beckers@tum.de::327148a6-5929-4f82-bb77-75f282178713" providerId="AD" clId="Web-{98908BE7-9E1C-CEAE-7B14-E2C8B5D7B3F4}" dt="2023-05-25T14:02:34.841" v="11" actId="1076"/>
          <ac:picMkLst>
            <pc:docMk/>
            <pc:sldMk cId="594883726" sldId="352"/>
            <ac:picMk id="8" creationId="{D235441B-FEAA-3D07-491F-91ED3B7815C0}"/>
          </ac:picMkLst>
        </pc:picChg>
        <pc:picChg chg="add mod">
          <ac:chgData name="Julien Beckers" userId="S::julien.beckers@tum.de::327148a6-5929-4f82-bb77-75f282178713" providerId="AD" clId="Web-{98908BE7-9E1C-CEAE-7B14-E2C8B5D7B3F4}" dt="2023-05-25T14:02:34.888" v="12" actId="1076"/>
          <ac:picMkLst>
            <pc:docMk/>
            <pc:sldMk cId="594883726" sldId="352"/>
            <ac:picMk id="9" creationId="{364045A4-C0C1-56DA-005A-8404923E35F9}"/>
          </ac:picMkLst>
        </pc:picChg>
        <pc:picChg chg="add mod">
          <ac:chgData name="Julien Beckers" userId="S::julien.beckers@tum.de::327148a6-5929-4f82-bb77-75f282178713" providerId="AD" clId="Web-{98908BE7-9E1C-CEAE-7B14-E2C8B5D7B3F4}" dt="2023-05-25T14:02:35.310" v="14" actId="1076"/>
          <ac:picMkLst>
            <pc:docMk/>
            <pc:sldMk cId="594883726" sldId="352"/>
            <ac:picMk id="10" creationId="{F7AAEB48-C474-F4C5-815E-DA5CC71CFFBF}"/>
          </ac:picMkLst>
        </pc:picChg>
      </pc:sldChg>
    </pc:docChg>
  </pc:docChgLst>
  <pc:docChgLst>
    <pc:chgData name="Julien Beckers" userId="S::julien.beckers@tum.de::327148a6-5929-4f82-bb77-75f282178713" providerId="AD" clId="Web-{4F2B425F-9DDB-55BC-23C8-F6F91BA0BB82}"/>
    <pc:docChg chg="modSld">
      <pc:chgData name="Julien Beckers" userId="S::julien.beckers@tum.de::327148a6-5929-4f82-bb77-75f282178713" providerId="AD" clId="Web-{4F2B425F-9DDB-55BC-23C8-F6F91BA0BB82}" dt="2023-05-30T11:26:35.598" v="3" actId="1076"/>
      <pc:docMkLst>
        <pc:docMk/>
      </pc:docMkLst>
      <pc:sldChg chg="addSp modSp">
        <pc:chgData name="Julien Beckers" userId="S::julien.beckers@tum.de::327148a6-5929-4f82-bb77-75f282178713" providerId="AD" clId="Web-{4F2B425F-9DDB-55BC-23C8-F6F91BA0BB82}" dt="2023-05-30T11:26:35.598" v="3" actId="1076"/>
        <pc:sldMkLst>
          <pc:docMk/>
          <pc:sldMk cId="539286000" sldId="351"/>
        </pc:sldMkLst>
        <pc:picChg chg="add mod">
          <ac:chgData name="Julien Beckers" userId="S::julien.beckers@tum.de::327148a6-5929-4f82-bb77-75f282178713" providerId="AD" clId="Web-{4F2B425F-9DDB-55BC-23C8-F6F91BA0BB82}" dt="2023-05-30T11:25:37.346" v="1" actId="1076"/>
          <ac:picMkLst>
            <pc:docMk/>
            <pc:sldMk cId="539286000" sldId="351"/>
            <ac:picMk id="5" creationId="{FF5F1F3F-9E32-76B2-8E4E-FA0B1C009FD3}"/>
          </ac:picMkLst>
        </pc:picChg>
        <pc:picChg chg="add mod">
          <ac:chgData name="Julien Beckers" userId="S::julien.beckers@tum.de::327148a6-5929-4f82-bb77-75f282178713" providerId="AD" clId="Web-{4F2B425F-9DDB-55BC-23C8-F6F91BA0BB82}" dt="2023-05-30T11:26:35.598" v="3" actId="1076"/>
          <ac:picMkLst>
            <pc:docMk/>
            <pc:sldMk cId="539286000" sldId="351"/>
            <ac:picMk id="13" creationId="{B0332722-C799-AE0F-B333-14F594AF4FB0}"/>
          </ac:picMkLst>
        </pc:picChg>
      </pc:sldChg>
    </pc:docChg>
  </pc:docChgLst>
  <pc:docChgLst>
    <pc:chgData name="Julien Beckers" userId="S::julien.beckers@tum.de::327148a6-5929-4f82-bb77-75f282178713" providerId="AD" clId="Web-{BB00EE76-B12D-0533-1677-7482A6C7CF36}"/>
    <pc:docChg chg="modSld">
      <pc:chgData name="Julien Beckers" userId="S::julien.beckers@tum.de::327148a6-5929-4f82-bb77-75f282178713" providerId="AD" clId="Web-{BB00EE76-B12D-0533-1677-7482A6C7CF36}" dt="2023-06-01T15:28:35.049" v="30"/>
      <pc:docMkLst>
        <pc:docMk/>
      </pc:docMkLst>
      <pc:sldChg chg="addSp delSp modSp">
        <pc:chgData name="Julien Beckers" userId="S::julien.beckers@tum.de::327148a6-5929-4f82-bb77-75f282178713" providerId="AD" clId="Web-{BB00EE76-B12D-0533-1677-7482A6C7CF36}" dt="2023-06-01T15:28:35.049" v="30"/>
        <pc:sldMkLst>
          <pc:docMk/>
          <pc:sldMk cId="1238380179" sldId="314"/>
        </pc:sldMkLst>
        <pc:picChg chg="add del mod">
          <ac:chgData name="Julien Beckers" userId="S::julien.beckers@tum.de::327148a6-5929-4f82-bb77-75f282178713" providerId="AD" clId="Web-{BB00EE76-B12D-0533-1677-7482A6C7CF36}" dt="2023-06-01T15:28:34.314" v="29"/>
          <ac:picMkLst>
            <pc:docMk/>
            <pc:sldMk cId="1238380179" sldId="314"/>
            <ac:picMk id="9" creationId="{5CE022DB-4626-8024-E4CD-A4965AD9BAB4}"/>
          </ac:picMkLst>
        </pc:picChg>
        <pc:picChg chg="add del mod">
          <ac:chgData name="Julien Beckers" userId="S::julien.beckers@tum.de::327148a6-5929-4f82-bb77-75f282178713" providerId="AD" clId="Web-{BB00EE76-B12D-0533-1677-7482A6C7CF36}" dt="2023-06-01T15:28:35.049" v="30"/>
          <ac:picMkLst>
            <pc:docMk/>
            <pc:sldMk cId="1238380179" sldId="314"/>
            <ac:picMk id="13" creationId="{911C5E33-F5EF-2165-519A-16B3DC546288}"/>
          </ac:picMkLst>
        </pc:picChg>
        <pc:picChg chg="add del mod">
          <ac:chgData name="Julien Beckers" userId="S::julien.beckers@tum.de::327148a6-5929-4f82-bb77-75f282178713" providerId="AD" clId="Web-{BB00EE76-B12D-0533-1677-7482A6C7CF36}" dt="2023-06-01T15:28:33.689" v="28"/>
          <ac:picMkLst>
            <pc:docMk/>
            <pc:sldMk cId="1238380179" sldId="314"/>
            <ac:picMk id="15" creationId="{06A24C01-F882-4152-9A9E-F40211D4E8BC}"/>
          </ac:picMkLst>
        </pc:picChg>
      </pc:sldChg>
      <pc:sldChg chg="addSp delSp modSp">
        <pc:chgData name="Julien Beckers" userId="S::julien.beckers@tum.de::327148a6-5929-4f82-bb77-75f282178713" providerId="AD" clId="Web-{BB00EE76-B12D-0533-1677-7482A6C7CF36}" dt="2023-06-01T15:26:11.779" v="17" actId="1076"/>
        <pc:sldMkLst>
          <pc:docMk/>
          <pc:sldMk cId="4231063758" sldId="358"/>
        </pc:sldMkLst>
        <pc:spChg chg="del">
          <ac:chgData name="Julien Beckers" userId="S::julien.beckers@tum.de::327148a6-5929-4f82-bb77-75f282178713" providerId="AD" clId="Web-{BB00EE76-B12D-0533-1677-7482A6C7CF36}" dt="2023-06-01T15:22:49.212" v="0"/>
          <ac:spMkLst>
            <pc:docMk/>
            <pc:sldMk cId="4231063758" sldId="358"/>
            <ac:spMk id="5" creationId="{00000000-0000-0000-0000-000000000000}"/>
          </ac:spMkLst>
        </pc:spChg>
        <pc:picChg chg="add mod">
          <ac:chgData name="Julien Beckers" userId="S::julien.beckers@tum.de::327148a6-5929-4f82-bb77-75f282178713" providerId="AD" clId="Web-{BB00EE76-B12D-0533-1677-7482A6C7CF36}" dt="2023-06-01T15:24:20.839" v="2" actId="1076"/>
          <ac:picMkLst>
            <pc:docMk/>
            <pc:sldMk cId="4231063758" sldId="358"/>
            <ac:picMk id="7" creationId="{71845022-455A-A683-E7E9-01512FAB7CF7}"/>
          </ac:picMkLst>
        </pc:picChg>
        <pc:picChg chg="add mod">
          <ac:chgData name="Julien Beckers" userId="S::julien.beckers@tum.de::327148a6-5929-4f82-bb77-75f282178713" providerId="AD" clId="Web-{BB00EE76-B12D-0533-1677-7482A6C7CF36}" dt="2023-06-01T15:25:21.575" v="9" actId="1076"/>
          <ac:picMkLst>
            <pc:docMk/>
            <pc:sldMk cId="4231063758" sldId="358"/>
            <ac:picMk id="8" creationId="{4BABB5DE-87ED-9006-BB4A-9804A155A417}"/>
          </ac:picMkLst>
        </pc:picChg>
        <pc:picChg chg="add mod">
          <ac:chgData name="Julien Beckers" userId="S::julien.beckers@tum.de::327148a6-5929-4f82-bb77-75f282178713" providerId="AD" clId="Web-{BB00EE76-B12D-0533-1677-7482A6C7CF36}" dt="2023-06-01T15:25:23.606" v="11" actId="1076"/>
          <ac:picMkLst>
            <pc:docMk/>
            <pc:sldMk cId="4231063758" sldId="358"/>
            <ac:picMk id="9" creationId="{7D83167F-119E-FB88-A7D3-4DEEE0DEB6DA}"/>
          </ac:picMkLst>
        </pc:picChg>
        <pc:picChg chg="add mod">
          <ac:chgData name="Julien Beckers" userId="S::julien.beckers@tum.de::327148a6-5929-4f82-bb77-75f282178713" providerId="AD" clId="Web-{BB00EE76-B12D-0533-1677-7482A6C7CF36}" dt="2023-06-01T15:25:22.763" v="10" actId="1076"/>
          <ac:picMkLst>
            <pc:docMk/>
            <pc:sldMk cId="4231063758" sldId="358"/>
            <ac:picMk id="10" creationId="{77F35E3B-8DBC-7838-70C9-72AE1C19165C}"/>
          </ac:picMkLst>
        </pc:picChg>
        <pc:picChg chg="add mod">
          <ac:chgData name="Julien Beckers" userId="S::julien.beckers@tum.de::327148a6-5929-4f82-bb77-75f282178713" providerId="AD" clId="Web-{BB00EE76-B12D-0533-1677-7482A6C7CF36}" dt="2023-06-01T15:25:44.435" v="13" actId="1076"/>
          <ac:picMkLst>
            <pc:docMk/>
            <pc:sldMk cId="4231063758" sldId="358"/>
            <ac:picMk id="11" creationId="{63136FBC-3656-58B8-8E5E-A02D4C5B6D86}"/>
          </ac:picMkLst>
        </pc:picChg>
        <pc:picChg chg="add mod">
          <ac:chgData name="Julien Beckers" userId="S::julien.beckers@tum.de::327148a6-5929-4f82-bb77-75f282178713" providerId="AD" clId="Web-{BB00EE76-B12D-0533-1677-7482A6C7CF36}" dt="2023-06-01T15:26:00.701" v="15" actId="1076"/>
          <ac:picMkLst>
            <pc:docMk/>
            <pc:sldMk cId="4231063758" sldId="358"/>
            <ac:picMk id="12" creationId="{9965A6D5-2E42-7ABF-EEC1-4F1DB888BB57}"/>
          </ac:picMkLst>
        </pc:picChg>
        <pc:picChg chg="add mod">
          <ac:chgData name="Julien Beckers" userId="S::julien.beckers@tum.de::327148a6-5929-4f82-bb77-75f282178713" providerId="AD" clId="Web-{BB00EE76-B12D-0533-1677-7482A6C7CF36}" dt="2023-06-01T15:26:11.779" v="17" actId="1076"/>
          <ac:picMkLst>
            <pc:docMk/>
            <pc:sldMk cId="4231063758" sldId="358"/>
            <ac:picMk id="13" creationId="{FACF4E75-D9DD-D0AA-9696-99B9BDA72F2F}"/>
          </ac:picMkLst>
        </pc:picChg>
      </pc:sldChg>
    </pc:docChg>
  </pc:docChgLst>
  <pc:docChgLst>
    <pc:chgData name="Julien Beckers" userId="327148a6-5929-4f82-bb77-75f282178713" providerId="ADAL" clId="{0BFC26F1-E0CA-487E-9921-8F9C607044A2}"/>
    <pc:docChg chg="undo custSel addSld delSld modSld sldOrd modMainMaster">
      <pc:chgData name="Julien Beckers" userId="327148a6-5929-4f82-bb77-75f282178713" providerId="ADAL" clId="{0BFC26F1-E0CA-487E-9921-8F9C607044A2}" dt="2023-06-02T11:07:09.531" v="4082" actId="478"/>
      <pc:docMkLst>
        <pc:docMk/>
      </pc:docMkLst>
      <pc:sldChg chg="modSp mod">
        <pc:chgData name="Julien Beckers" userId="327148a6-5929-4f82-bb77-75f282178713" providerId="ADAL" clId="{0BFC26F1-E0CA-487E-9921-8F9C607044A2}" dt="2023-05-31T16:47:05.721" v="4041" actId="20577"/>
        <pc:sldMkLst>
          <pc:docMk/>
          <pc:sldMk cId="751403953" sldId="259"/>
        </pc:sldMkLst>
        <pc:spChg chg="mod">
          <ac:chgData name="Julien Beckers" userId="327148a6-5929-4f82-bb77-75f282178713" providerId="ADAL" clId="{0BFC26F1-E0CA-487E-9921-8F9C607044A2}" dt="2023-05-31T16:47:05.721" v="4041" actId="20577"/>
          <ac:spMkLst>
            <pc:docMk/>
            <pc:sldMk cId="751403953" sldId="259"/>
            <ac:spMk id="3" creationId="{8C67CF7F-937F-4B3E-BBD0-4F1A796BE1FF}"/>
          </ac:spMkLst>
        </pc:spChg>
      </pc:sldChg>
      <pc:sldChg chg="modSp mod">
        <pc:chgData name="Julien Beckers" userId="327148a6-5929-4f82-bb77-75f282178713" providerId="ADAL" clId="{0BFC26F1-E0CA-487E-9921-8F9C607044A2}" dt="2023-05-23T09:04:48.930" v="215" actId="20577"/>
        <pc:sldMkLst>
          <pc:docMk/>
          <pc:sldMk cId="3981736089" sldId="260"/>
        </pc:sldMkLst>
        <pc:spChg chg="mod">
          <ac:chgData name="Julien Beckers" userId="327148a6-5929-4f82-bb77-75f282178713" providerId="ADAL" clId="{0BFC26F1-E0CA-487E-9921-8F9C607044A2}" dt="2023-05-23T09:04:35.490" v="199" actId="14100"/>
          <ac:spMkLst>
            <pc:docMk/>
            <pc:sldMk cId="3981736089" sldId="260"/>
            <ac:spMk id="15" creationId="{B7424A94-25B2-46BF-9D21-9D717D7A5CC7}"/>
          </ac:spMkLst>
        </pc:spChg>
        <pc:spChg chg="mod">
          <ac:chgData name="Julien Beckers" userId="327148a6-5929-4f82-bb77-75f282178713" providerId="ADAL" clId="{0BFC26F1-E0CA-487E-9921-8F9C607044A2}" dt="2023-05-23T09:04:48.930" v="215" actId="20577"/>
          <ac:spMkLst>
            <pc:docMk/>
            <pc:sldMk cId="3981736089" sldId="260"/>
            <ac:spMk id="17" creationId="{D9CFC380-8EA4-4FBF-9919-42CFEF0D339E}"/>
          </ac:spMkLst>
        </pc:spChg>
      </pc:sldChg>
      <pc:sldChg chg="del">
        <pc:chgData name="Julien Beckers" userId="327148a6-5929-4f82-bb77-75f282178713" providerId="ADAL" clId="{0BFC26F1-E0CA-487E-9921-8F9C607044A2}" dt="2023-05-23T10:28:03.907" v="898" actId="47"/>
        <pc:sldMkLst>
          <pc:docMk/>
          <pc:sldMk cId="3972187278" sldId="262"/>
        </pc:sldMkLst>
      </pc:sldChg>
      <pc:sldChg chg="modSp mod">
        <pc:chgData name="Julien Beckers" userId="327148a6-5929-4f82-bb77-75f282178713" providerId="ADAL" clId="{0BFC26F1-E0CA-487E-9921-8F9C607044A2}" dt="2023-05-23T16:22:14.688" v="1494" actId="1076"/>
        <pc:sldMkLst>
          <pc:docMk/>
          <pc:sldMk cId="2349175714" sldId="263"/>
        </pc:sldMkLst>
        <pc:spChg chg="mod">
          <ac:chgData name="Julien Beckers" userId="327148a6-5929-4f82-bb77-75f282178713" providerId="ADAL" clId="{0BFC26F1-E0CA-487E-9921-8F9C607044A2}" dt="2023-05-23T09:00:28.470" v="115" actId="115"/>
          <ac:spMkLst>
            <pc:docMk/>
            <pc:sldMk cId="2349175714" sldId="263"/>
            <ac:spMk id="3" creationId="{96194904-087A-49CE-898A-405A49670A9D}"/>
          </ac:spMkLst>
        </pc:spChg>
        <pc:spChg chg="mod">
          <ac:chgData name="Julien Beckers" userId="327148a6-5929-4f82-bb77-75f282178713" providerId="ADAL" clId="{0BFC26F1-E0CA-487E-9921-8F9C607044A2}" dt="2023-05-23T16:22:14.688" v="1494" actId="1076"/>
          <ac:spMkLst>
            <pc:docMk/>
            <pc:sldMk cId="2349175714" sldId="263"/>
            <ac:spMk id="6" creationId="{89EF9F65-E233-567A-CD81-82E661D86F03}"/>
          </ac:spMkLst>
        </pc:spChg>
      </pc:sldChg>
      <pc:sldChg chg="addSp delSp modSp mod">
        <pc:chgData name="Julien Beckers" userId="327148a6-5929-4f82-bb77-75f282178713" providerId="ADAL" clId="{0BFC26F1-E0CA-487E-9921-8F9C607044A2}" dt="2023-06-02T11:07:09.531" v="4082" actId="478"/>
        <pc:sldMkLst>
          <pc:docMk/>
          <pc:sldMk cId="526203465" sldId="264"/>
        </pc:sldMkLst>
        <pc:spChg chg="add del mod ord">
          <ac:chgData name="Julien Beckers" userId="327148a6-5929-4f82-bb77-75f282178713" providerId="ADAL" clId="{0BFC26F1-E0CA-487E-9921-8F9C607044A2}" dt="2023-06-02T11:07:09.531" v="4082" actId="478"/>
          <ac:spMkLst>
            <pc:docMk/>
            <pc:sldMk cId="526203465" sldId="264"/>
            <ac:spMk id="3" creationId="{05D96D16-E92C-C27B-5DFF-0D979000656D}"/>
          </ac:spMkLst>
        </pc:spChg>
        <pc:spChg chg="mod">
          <ac:chgData name="Julien Beckers" userId="327148a6-5929-4f82-bb77-75f282178713" providerId="ADAL" clId="{0BFC26F1-E0CA-487E-9921-8F9C607044A2}" dt="2023-06-02T11:07:07.917" v="4081" actId="1036"/>
          <ac:spMkLst>
            <pc:docMk/>
            <pc:sldMk cId="526203465" sldId="264"/>
            <ac:spMk id="9" creationId="{E9AC744D-F10E-F77B-2C9B-B4A8CDBB7589}"/>
          </ac:spMkLst>
        </pc:spChg>
        <pc:spChg chg="del">
          <ac:chgData name="Julien Beckers" userId="327148a6-5929-4f82-bb77-75f282178713" providerId="ADAL" clId="{0BFC26F1-E0CA-487E-9921-8F9C607044A2}" dt="2023-05-23T17:15:49.461" v="1640" actId="478"/>
          <ac:spMkLst>
            <pc:docMk/>
            <pc:sldMk cId="526203465" sldId="264"/>
            <ac:spMk id="15" creationId="{FA8664D1-E39A-1815-6E78-C9ACE2C6AF1B}"/>
          </ac:spMkLst>
        </pc:spChg>
        <pc:spChg chg="mod">
          <ac:chgData name="Julien Beckers" userId="327148a6-5929-4f82-bb77-75f282178713" providerId="ADAL" clId="{0BFC26F1-E0CA-487E-9921-8F9C607044A2}" dt="2023-05-23T12:40:28.247" v="1000" actId="21"/>
          <ac:spMkLst>
            <pc:docMk/>
            <pc:sldMk cId="526203465" sldId="264"/>
            <ac:spMk id="19" creationId="{D1D415B1-206D-B80B-ED6A-EF7EF5BCD831}"/>
          </ac:spMkLst>
        </pc:spChg>
        <pc:picChg chg="add mod ord modCrop">
          <ac:chgData name="Julien Beckers" userId="327148a6-5929-4f82-bb77-75f282178713" providerId="ADAL" clId="{0BFC26F1-E0CA-487E-9921-8F9C607044A2}" dt="2023-05-23T13:44:19.440" v="1077" actId="167"/>
          <ac:picMkLst>
            <pc:docMk/>
            <pc:sldMk cId="526203465" sldId="264"/>
            <ac:picMk id="6" creationId="{C758E813-4A27-3702-D51B-130BFDAEF917}"/>
          </ac:picMkLst>
        </pc:picChg>
        <pc:picChg chg="del">
          <ac:chgData name="Julien Beckers" userId="327148a6-5929-4f82-bb77-75f282178713" providerId="ADAL" clId="{0BFC26F1-E0CA-487E-9921-8F9C607044A2}" dt="2023-05-23T13:44:21.101" v="1078" actId="478"/>
          <ac:picMkLst>
            <pc:docMk/>
            <pc:sldMk cId="526203465" sldId="264"/>
            <ac:picMk id="10" creationId="{BD58A186-1DC8-217B-9A72-6A557F9453E2}"/>
          </ac:picMkLst>
        </pc:picChg>
      </pc:sldChg>
      <pc:sldChg chg="modSp mod modAnim">
        <pc:chgData name="Julien Beckers" userId="327148a6-5929-4f82-bb77-75f282178713" providerId="ADAL" clId="{0BFC26F1-E0CA-487E-9921-8F9C607044A2}" dt="2023-05-24T16:34:17.260" v="3086"/>
        <pc:sldMkLst>
          <pc:docMk/>
          <pc:sldMk cId="2530692911" sldId="272"/>
        </pc:sldMkLst>
        <pc:spChg chg="mod">
          <ac:chgData name="Julien Beckers" userId="327148a6-5929-4f82-bb77-75f282178713" providerId="ADAL" clId="{0BFC26F1-E0CA-487E-9921-8F9C607044A2}" dt="2023-05-24T16:34:17.260" v="3086"/>
          <ac:spMkLst>
            <pc:docMk/>
            <pc:sldMk cId="2530692911" sldId="272"/>
            <ac:spMk id="3" creationId="{7BCFE3FA-22DB-CC7D-6FC6-149B252CA92D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8" creationId="{89E47B7E-BC7F-325F-294A-032FFB6E9A88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9" creationId="{6B5DD0B5-99AC-26EE-492E-338E9ECBD712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10" creationId="{D1B9BEF5-FAED-CDED-7656-09F3D2427243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11" creationId="{BD515705-C01A-3C79-685D-0C8A9290FE7B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12" creationId="{5FFCC063-C068-F245-F4C7-D54B6DC0734A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13" creationId="{8A4A0F0E-1D28-DEAE-F23B-D6402A8C957E}"/>
          </ac:spMkLst>
        </pc:spChg>
        <pc:spChg chg="mod">
          <ac:chgData name="Julien Beckers" userId="327148a6-5929-4f82-bb77-75f282178713" providerId="ADAL" clId="{0BFC26F1-E0CA-487E-9921-8F9C607044A2}" dt="2023-05-24T16:34:00.293" v="3084" actId="1035"/>
          <ac:spMkLst>
            <pc:docMk/>
            <pc:sldMk cId="2530692911" sldId="272"/>
            <ac:spMk id="14" creationId="{02CFAC02-91E8-6CF7-D525-EAF3803D1E47}"/>
          </ac:spMkLst>
        </pc:spChg>
      </pc:sldChg>
      <pc:sldChg chg="del">
        <pc:chgData name="Julien Beckers" userId="327148a6-5929-4f82-bb77-75f282178713" providerId="ADAL" clId="{0BFC26F1-E0CA-487E-9921-8F9C607044A2}" dt="2023-05-23T10:28:05.199" v="899" actId="47"/>
        <pc:sldMkLst>
          <pc:docMk/>
          <pc:sldMk cId="1319698211" sldId="274"/>
        </pc:sldMkLst>
      </pc:sldChg>
      <pc:sldChg chg="del">
        <pc:chgData name="Julien Beckers" userId="327148a6-5929-4f82-bb77-75f282178713" providerId="ADAL" clId="{0BFC26F1-E0CA-487E-9921-8F9C607044A2}" dt="2023-05-23T10:28:06.940" v="900" actId="47"/>
        <pc:sldMkLst>
          <pc:docMk/>
          <pc:sldMk cId="573167348" sldId="275"/>
        </pc:sldMkLst>
      </pc:sldChg>
      <pc:sldChg chg="addSp delSp del mod">
        <pc:chgData name="Julien Beckers" userId="327148a6-5929-4f82-bb77-75f282178713" providerId="ADAL" clId="{0BFC26F1-E0CA-487E-9921-8F9C607044A2}" dt="2023-05-23T11:56:54.654" v="990" actId="47"/>
        <pc:sldMkLst>
          <pc:docMk/>
          <pc:sldMk cId="2350122985" sldId="276"/>
        </pc:sldMkLst>
        <pc:picChg chg="add del">
          <ac:chgData name="Julien Beckers" userId="327148a6-5929-4f82-bb77-75f282178713" providerId="ADAL" clId="{0BFC26F1-E0CA-487E-9921-8F9C607044A2}" dt="2023-05-23T11:55:26.672" v="972" actId="478"/>
          <ac:picMkLst>
            <pc:docMk/>
            <pc:sldMk cId="2350122985" sldId="276"/>
            <ac:picMk id="9" creationId="{322A6BF5-89C7-D948-91FF-3F3FB3EC97BC}"/>
          </ac:picMkLst>
        </pc:picChg>
      </pc:sldChg>
      <pc:sldChg chg="addSp delSp modSp mod">
        <pc:chgData name="Julien Beckers" userId="327148a6-5929-4f82-bb77-75f282178713" providerId="ADAL" clId="{0BFC26F1-E0CA-487E-9921-8F9C607044A2}" dt="2023-06-02T11:06:47.826" v="4075" actId="167"/>
        <pc:sldMkLst>
          <pc:docMk/>
          <pc:sldMk cId="2390442314" sldId="278"/>
        </pc:sldMkLst>
        <pc:spChg chg="del mod">
          <ac:chgData name="Julien Beckers" userId="327148a6-5929-4f82-bb77-75f282178713" providerId="ADAL" clId="{0BFC26F1-E0CA-487E-9921-8F9C607044A2}" dt="2023-06-02T11:06:36.246" v="4073" actId="478"/>
          <ac:spMkLst>
            <pc:docMk/>
            <pc:sldMk cId="2390442314" sldId="278"/>
            <ac:spMk id="6" creationId="{E924152A-BD54-7EF1-6619-4917D7C4F21F}"/>
          </ac:spMkLst>
        </pc:spChg>
        <pc:spChg chg="add del mod">
          <ac:chgData name="Julien Beckers" userId="327148a6-5929-4f82-bb77-75f282178713" providerId="ADAL" clId="{0BFC26F1-E0CA-487E-9921-8F9C607044A2}" dt="2023-05-23T13:39:21.914" v="1007" actId="478"/>
          <ac:spMkLst>
            <pc:docMk/>
            <pc:sldMk cId="2390442314" sldId="278"/>
            <ac:spMk id="7" creationId="{022684B4-7433-AC1A-C480-7F71C9545D62}"/>
          </ac:spMkLst>
        </pc:spChg>
        <pc:spChg chg="add mod ord">
          <ac:chgData name="Julien Beckers" userId="327148a6-5929-4f82-bb77-75f282178713" providerId="ADAL" clId="{0BFC26F1-E0CA-487E-9921-8F9C607044A2}" dt="2023-06-02T11:06:44.500" v="4074" actId="207"/>
          <ac:spMkLst>
            <pc:docMk/>
            <pc:sldMk cId="2390442314" sldId="278"/>
            <ac:spMk id="7" creationId="{036373C8-734A-25B2-B68E-2582D657475A}"/>
          </ac:spMkLst>
        </pc:spChg>
        <pc:spChg chg="add mod">
          <ac:chgData name="Julien Beckers" userId="327148a6-5929-4f82-bb77-75f282178713" providerId="ADAL" clId="{0BFC26F1-E0CA-487E-9921-8F9C607044A2}" dt="2023-05-23T13:50:59.026" v="1183" actId="1076"/>
          <ac:spMkLst>
            <pc:docMk/>
            <pc:sldMk cId="2390442314" sldId="278"/>
            <ac:spMk id="11" creationId="{8C5A15D4-3C6C-AC25-54B0-CB7DE7BE67BA}"/>
          </ac:spMkLst>
        </pc:spChg>
        <pc:spChg chg="del">
          <ac:chgData name="Julien Beckers" userId="327148a6-5929-4f82-bb77-75f282178713" providerId="ADAL" clId="{0BFC26F1-E0CA-487E-9921-8F9C607044A2}" dt="2023-05-23T13:45:50.702" v="1097" actId="478"/>
          <ac:spMkLst>
            <pc:docMk/>
            <pc:sldMk cId="2390442314" sldId="278"/>
            <ac:spMk id="13" creationId="{4511CB14-51ED-C691-84BE-CCBA32BF5CC0}"/>
          </ac:spMkLst>
        </pc:spChg>
        <pc:spChg chg="mod">
          <ac:chgData name="Julien Beckers" userId="327148a6-5929-4f82-bb77-75f282178713" providerId="ADAL" clId="{0BFC26F1-E0CA-487E-9921-8F9C607044A2}" dt="2023-05-23T13:44:59.700" v="1089" actId="20577"/>
          <ac:spMkLst>
            <pc:docMk/>
            <pc:sldMk cId="2390442314" sldId="278"/>
            <ac:spMk id="25" creationId="{A77F6855-38E3-F46E-C700-F6BD58254748}"/>
          </ac:spMkLst>
        </pc:spChg>
        <pc:picChg chg="add mod ord">
          <ac:chgData name="Julien Beckers" userId="327148a6-5929-4f82-bb77-75f282178713" providerId="ADAL" clId="{0BFC26F1-E0CA-487E-9921-8F9C607044A2}" dt="2023-06-02T11:06:47.826" v="4075" actId="167"/>
          <ac:picMkLst>
            <pc:docMk/>
            <pc:sldMk cId="2390442314" sldId="278"/>
            <ac:picMk id="9" creationId="{E94C590E-37D4-07EE-0980-BFB1CB343A23}"/>
          </ac:picMkLst>
        </pc:picChg>
        <pc:picChg chg="del">
          <ac:chgData name="Julien Beckers" userId="327148a6-5929-4f82-bb77-75f282178713" providerId="ADAL" clId="{0BFC26F1-E0CA-487E-9921-8F9C607044A2}" dt="2023-05-23T13:44:29.894" v="1081" actId="478"/>
          <ac:picMkLst>
            <pc:docMk/>
            <pc:sldMk cId="2390442314" sldId="278"/>
            <ac:picMk id="10" creationId="{BD58A186-1DC8-217B-9A72-6A557F9453E2}"/>
          </ac:picMkLst>
        </pc:picChg>
      </pc:sldChg>
      <pc:sldChg chg="addSp delSp modSp mod">
        <pc:chgData name="Julien Beckers" userId="327148a6-5929-4f82-bb77-75f282178713" providerId="ADAL" clId="{0BFC26F1-E0CA-487E-9921-8F9C607044A2}" dt="2023-06-02T11:06:21.891" v="4070" actId="167"/>
        <pc:sldMkLst>
          <pc:docMk/>
          <pc:sldMk cId="729071670" sldId="279"/>
        </pc:sldMkLst>
        <pc:spChg chg="add del mod">
          <ac:chgData name="Julien Beckers" userId="327148a6-5929-4f82-bb77-75f282178713" providerId="ADAL" clId="{0BFC26F1-E0CA-487E-9921-8F9C607044A2}" dt="2023-06-02T11:06:07.447" v="4066" actId="478"/>
          <ac:spMkLst>
            <pc:docMk/>
            <pc:sldMk cId="729071670" sldId="279"/>
            <ac:spMk id="6" creationId="{938D888E-D348-D746-658B-E07FAC435D6E}"/>
          </ac:spMkLst>
        </pc:spChg>
        <pc:spChg chg="del mod">
          <ac:chgData name="Julien Beckers" userId="327148a6-5929-4f82-bb77-75f282178713" providerId="ADAL" clId="{0BFC26F1-E0CA-487E-9921-8F9C607044A2}" dt="2023-05-23T16:10:53.106" v="1435" actId="478"/>
          <ac:spMkLst>
            <pc:docMk/>
            <pc:sldMk cId="729071670" sldId="279"/>
            <ac:spMk id="6" creationId="{E924152A-BD54-7EF1-6619-4917D7C4F21F}"/>
          </ac:spMkLst>
        </pc:spChg>
        <pc:spChg chg="add del mod">
          <ac:chgData name="Julien Beckers" userId="327148a6-5929-4f82-bb77-75f282178713" providerId="ADAL" clId="{0BFC26F1-E0CA-487E-9921-8F9C607044A2}" dt="2023-05-23T13:53:15.618" v="1207" actId="478"/>
          <ac:spMkLst>
            <pc:docMk/>
            <pc:sldMk cId="729071670" sldId="279"/>
            <ac:spMk id="7" creationId="{B40C49FE-4653-CB3F-6480-0C50D4EF45B7}"/>
          </ac:spMkLst>
        </pc:spChg>
        <pc:spChg chg="add mod ord">
          <ac:chgData name="Julien Beckers" userId="327148a6-5929-4f82-bb77-75f282178713" providerId="ADAL" clId="{0BFC26F1-E0CA-487E-9921-8F9C607044A2}" dt="2023-06-02T11:06:14.730" v="4068" actId="167"/>
          <ac:spMkLst>
            <pc:docMk/>
            <pc:sldMk cId="729071670" sldId="279"/>
            <ac:spMk id="7" creationId="{E6A4CA78-451F-A832-C425-E9419AEA32DA}"/>
          </ac:spMkLst>
        </pc:spChg>
        <pc:spChg chg="add mod">
          <ac:chgData name="Julien Beckers" userId="327148a6-5929-4f82-bb77-75f282178713" providerId="ADAL" clId="{0BFC26F1-E0CA-487E-9921-8F9C607044A2}" dt="2023-05-23T16:07:09.821" v="1374"/>
          <ac:spMkLst>
            <pc:docMk/>
            <pc:sldMk cId="729071670" sldId="279"/>
            <ac:spMk id="9" creationId="{3B5FA8C6-1A08-217D-A8A5-954FA620A4BC}"/>
          </ac:spMkLst>
        </pc:spChg>
        <pc:spChg chg="add mod">
          <ac:chgData name="Julien Beckers" userId="327148a6-5929-4f82-bb77-75f282178713" providerId="ADAL" clId="{0BFC26F1-E0CA-487E-9921-8F9C607044A2}" dt="2023-05-23T16:07:09.821" v="1374"/>
          <ac:spMkLst>
            <pc:docMk/>
            <pc:sldMk cId="729071670" sldId="279"/>
            <ac:spMk id="11" creationId="{CFA13DBF-B327-AAC0-32F3-632347FDC97A}"/>
          </ac:spMkLst>
        </pc:spChg>
        <pc:spChg chg="add del mod">
          <ac:chgData name="Julien Beckers" userId="327148a6-5929-4f82-bb77-75f282178713" providerId="ADAL" clId="{0BFC26F1-E0CA-487E-9921-8F9C607044A2}" dt="2023-06-02T11:06:17.094" v="4069" actId="478"/>
          <ac:spMkLst>
            <pc:docMk/>
            <pc:sldMk cId="729071670" sldId="279"/>
            <ac:spMk id="12" creationId="{46F747B3-842E-91D9-7F82-1E3D90FCE3C7}"/>
          </ac:spMkLst>
        </pc:spChg>
        <pc:spChg chg="del">
          <ac:chgData name="Julien Beckers" userId="327148a6-5929-4f82-bb77-75f282178713" providerId="ADAL" clId="{0BFC26F1-E0CA-487E-9921-8F9C607044A2}" dt="2023-05-23T13:39:44.251" v="1030" actId="478"/>
          <ac:spMkLst>
            <pc:docMk/>
            <pc:sldMk cId="729071670" sldId="279"/>
            <ac:spMk id="16" creationId="{7A118710-EB02-6957-B8BE-D300AE46E399}"/>
          </ac:spMkLst>
        </pc:spChg>
        <pc:spChg chg="mod">
          <ac:chgData name="Julien Beckers" userId="327148a6-5929-4f82-bb77-75f282178713" providerId="ADAL" clId="{0BFC26F1-E0CA-487E-9921-8F9C607044A2}" dt="2023-05-23T13:53:16.351" v="1208" actId="20577"/>
          <ac:spMkLst>
            <pc:docMk/>
            <pc:sldMk cId="729071670" sldId="279"/>
            <ac:spMk id="21" creationId="{3321887D-2CA8-329A-25D1-D6F882315173}"/>
          </ac:spMkLst>
        </pc:spChg>
        <pc:spChg chg="del mod">
          <ac:chgData name="Julien Beckers" userId="327148a6-5929-4f82-bb77-75f282178713" providerId="ADAL" clId="{0BFC26F1-E0CA-487E-9921-8F9C607044A2}" dt="2023-05-23T13:51:03.827" v="1185" actId="478"/>
          <ac:spMkLst>
            <pc:docMk/>
            <pc:sldMk cId="729071670" sldId="279"/>
            <ac:spMk id="22" creationId="{4511CB14-51ED-C691-84BE-CCBA32BF5CC0}"/>
          </ac:spMkLst>
        </pc:spChg>
        <pc:spChg chg="mod">
          <ac:chgData name="Julien Beckers" userId="327148a6-5929-4f82-bb77-75f282178713" providerId="ADAL" clId="{0BFC26F1-E0CA-487E-9921-8F9C607044A2}" dt="2023-05-24T16:50:46.822" v="3264" actId="113"/>
          <ac:spMkLst>
            <pc:docMk/>
            <pc:sldMk cId="729071670" sldId="279"/>
            <ac:spMk id="23" creationId="{6793C24C-09CC-0223-81AB-D6B3FEDEB2A8}"/>
          </ac:spMkLst>
        </pc:spChg>
        <pc:spChg chg="del">
          <ac:chgData name="Julien Beckers" userId="327148a6-5929-4f82-bb77-75f282178713" providerId="ADAL" clId="{0BFC26F1-E0CA-487E-9921-8F9C607044A2}" dt="2023-05-23T13:39:42.563" v="1029" actId="478"/>
          <ac:spMkLst>
            <pc:docMk/>
            <pc:sldMk cId="729071670" sldId="279"/>
            <ac:spMk id="24" creationId="{0FF23042-1E5F-3CEF-4F4B-66768FCBA303}"/>
          </ac:spMkLst>
        </pc:spChg>
        <pc:picChg chg="add mod ord">
          <ac:chgData name="Julien Beckers" userId="327148a6-5929-4f82-bb77-75f282178713" providerId="ADAL" clId="{0BFC26F1-E0CA-487E-9921-8F9C607044A2}" dt="2023-06-02T11:06:21.891" v="4070" actId="167"/>
          <ac:picMkLst>
            <pc:docMk/>
            <pc:sldMk cId="729071670" sldId="279"/>
            <ac:picMk id="3" creationId="{4245590C-8779-3B7D-0701-5F84A875474B}"/>
          </ac:picMkLst>
        </pc:picChg>
        <pc:picChg chg="del">
          <ac:chgData name="Julien Beckers" userId="327148a6-5929-4f82-bb77-75f282178713" providerId="ADAL" clId="{0BFC26F1-E0CA-487E-9921-8F9C607044A2}" dt="2023-05-23T13:45:16.702" v="1093" actId="478"/>
          <ac:picMkLst>
            <pc:docMk/>
            <pc:sldMk cId="729071670" sldId="279"/>
            <ac:picMk id="10" creationId="{BD58A186-1DC8-217B-9A72-6A557F9453E2}"/>
          </ac:picMkLst>
        </pc:picChg>
      </pc:sldChg>
      <pc:sldChg chg="addSp delSp modSp mod">
        <pc:chgData name="Julien Beckers" userId="327148a6-5929-4f82-bb77-75f282178713" providerId="ADAL" clId="{0BFC26F1-E0CA-487E-9921-8F9C607044A2}" dt="2023-05-23T16:13:34.458" v="1488"/>
        <pc:sldMkLst>
          <pc:docMk/>
          <pc:sldMk cId="612417649" sldId="280"/>
        </pc:sldMkLst>
        <pc:spChg chg="mod">
          <ac:chgData name="Julien Beckers" userId="327148a6-5929-4f82-bb77-75f282178713" providerId="ADAL" clId="{0BFC26F1-E0CA-487E-9921-8F9C607044A2}" dt="2023-05-23T16:13:06.300" v="1481" actId="21"/>
          <ac:spMkLst>
            <pc:docMk/>
            <pc:sldMk cId="612417649" sldId="280"/>
            <ac:spMk id="3" creationId="{2A1B404E-0CAB-59C1-F485-0FAE2CE1E4F2}"/>
          </ac:spMkLst>
        </pc:spChg>
        <pc:spChg chg="del">
          <ac:chgData name="Julien Beckers" userId="327148a6-5929-4f82-bb77-75f282178713" providerId="ADAL" clId="{0BFC26F1-E0CA-487E-9921-8F9C607044A2}" dt="2023-05-23T16:06:30.433" v="1368" actId="478"/>
          <ac:spMkLst>
            <pc:docMk/>
            <pc:sldMk cId="612417649" sldId="280"/>
            <ac:spMk id="6" creationId="{E924152A-BD54-7EF1-6619-4917D7C4F21F}"/>
          </ac:spMkLst>
        </pc:spChg>
        <pc:spChg chg="del mod">
          <ac:chgData name="Julien Beckers" userId="327148a6-5929-4f82-bb77-75f282178713" providerId="ADAL" clId="{0BFC26F1-E0CA-487E-9921-8F9C607044A2}" dt="2023-05-23T16:06:11.722" v="1364" actId="478"/>
          <ac:spMkLst>
            <pc:docMk/>
            <pc:sldMk cId="612417649" sldId="280"/>
            <ac:spMk id="7" creationId="{D9E1CE6D-9957-4A32-C69A-CA3274CBEB31}"/>
          </ac:spMkLst>
        </pc:spChg>
        <pc:spChg chg="add del mod">
          <ac:chgData name="Julien Beckers" userId="327148a6-5929-4f82-bb77-75f282178713" providerId="ADAL" clId="{0BFC26F1-E0CA-487E-9921-8F9C607044A2}" dt="2023-05-23T16:13:33.262" v="1487" actId="478"/>
          <ac:spMkLst>
            <pc:docMk/>
            <pc:sldMk cId="612417649" sldId="280"/>
            <ac:spMk id="11" creationId="{8527D106-6DFD-26AC-1F61-0A252475516F}"/>
          </ac:spMkLst>
        </pc:spChg>
        <pc:spChg chg="add mod">
          <ac:chgData name="Julien Beckers" userId="327148a6-5929-4f82-bb77-75f282178713" providerId="ADAL" clId="{0BFC26F1-E0CA-487E-9921-8F9C607044A2}" dt="2023-05-23T16:13:20.458" v="1486" actId="1076"/>
          <ac:spMkLst>
            <pc:docMk/>
            <pc:sldMk cId="612417649" sldId="280"/>
            <ac:spMk id="13" creationId="{36C4310E-3807-4DCA-86D8-A849CFAA1962}"/>
          </ac:spMkLst>
        </pc:spChg>
        <pc:spChg chg="add mod">
          <ac:chgData name="Julien Beckers" userId="327148a6-5929-4f82-bb77-75f282178713" providerId="ADAL" clId="{0BFC26F1-E0CA-487E-9921-8F9C607044A2}" dt="2023-05-23T16:13:34.458" v="1488"/>
          <ac:spMkLst>
            <pc:docMk/>
            <pc:sldMk cId="612417649" sldId="280"/>
            <ac:spMk id="14" creationId="{E7B5A1DD-5172-01B2-11F7-6CAE3F95CC63}"/>
          </ac:spMkLst>
        </pc:spChg>
        <pc:spChg chg="del">
          <ac:chgData name="Julien Beckers" userId="327148a6-5929-4f82-bb77-75f282178713" providerId="ADAL" clId="{0BFC26F1-E0CA-487E-9921-8F9C607044A2}" dt="2023-05-23T16:06:12.885" v="1365" actId="478"/>
          <ac:spMkLst>
            <pc:docMk/>
            <pc:sldMk cId="612417649" sldId="280"/>
            <ac:spMk id="17" creationId="{4511CB14-51ED-C691-84BE-CCBA32BF5CC0}"/>
          </ac:spMkLst>
        </pc:spChg>
        <pc:spChg chg="mod">
          <ac:chgData name="Julien Beckers" userId="327148a6-5929-4f82-bb77-75f282178713" providerId="ADAL" clId="{0BFC26F1-E0CA-487E-9921-8F9C607044A2}" dt="2023-05-23T12:40:36.560" v="1001"/>
          <ac:spMkLst>
            <pc:docMk/>
            <pc:sldMk cId="612417649" sldId="280"/>
            <ac:spMk id="18" creationId="{4850ADC8-0148-E306-9EA3-AC3C73C7E582}"/>
          </ac:spMkLst>
        </pc:spChg>
        <pc:spChg chg="del">
          <ac:chgData name="Julien Beckers" userId="327148a6-5929-4f82-bb77-75f282178713" providerId="ADAL" clId="{0BFC26F1-E0CA-487E-9921-8F9C607044A2}" dt="2023-05-23T16:05:55.827" v="1359" actId="478"/>
          <ac:spMkLst>
            <pc:docMk/>
            <pc:sldMk cId="612417649" sldId="280"/>
            <ac:spMk id="20" creationId="{0FF23042-1E5F-3CEF-4F4B-66768FCBA303}"/>
          </ac:spMkLst>
        </pc:spChg>
        <pc:picChg chg="add mod ord">
          <ac:chgData name="Julien Beckers" userId="327148a6-5929-4f82-bb77-75f282178713" providerId="ADAL" clId="{0BFC26F1-E0CA-487E-9921-8F9C607044A2}" dt="2023-05-23T16:05:35.342" v="1357" actId="167"/>
          <ac:picMkLst>
            <pc:docMk/>
            <pc:sldMk cId="612417649" sldId="280"/>
            <ac:picMk id="9" creationId="{4233773E-A2F4-1D4F-AC6F-1C65C1886E89}"/>
          </ac:picMkLst>
        </pc:picChg>
        <pc:picChg chg="del">
          <ac:chgData name="Julien Beckers" userId="327148a6-5929-4f82-bb77-75f282178713" providerId="ADAL" clId="{0BFC26F1-E0CA-487E-9921-8F9C607044A2}" dt="2023-05-23T16:05:36.757" v="1358" actId="478"/>
          <ac:picMkLst>
            <pc:docMk/>
            <pc:sldMk cId="612417649" sldId="280"/>
            <ac:picMk id="10" creationId="{BD58A186-1DC8-217B-9A72-6A557F9453E2}"/>
          </ac:picMkLst>
        </pc:picChg>
      </pc:sldChg>
      <pc:sldChg chg="addSp delSp modSp mod delAnim">
        <pc:chgData name="Julien Beckers" userId="327148a6-5929-4f82-bb77-75f282178713" providerId="ADAL" clId="{0BFC26F1-E0CA-487E-9921-8F9C607044A2}" dt="2023-05-24T13:53:24.289" v="2301" actId="1076"/>
        <pc:sldMkLst>
          <pc:docMk/>
          <pc:sldMk cId="1360399538" sldId="283"/>
        </pc:sldMkLst>
        <pc:spChg chg="del mod">
          <ac:chgData name="Julien Beckers" userId="327148a6-5929-4f82-bb77-75f282178713" providerId="ADAL" clId="{0BFC26F1-E0CA-487E-9921-8F9C607044A2}" dt="2023-05-24T13:35:04.255" v="1893" actId="478"/>
          <ac:spMkLst>
            <pc:docMk/>
            <pc:sldMk cId="1360399538" sldId="283"/>
            <ac:spMk id="3" creationId="{D30C0C0D-D09B-66CA-36F0-88951EFC09CB}"/>
          </ac:spMkLst>
        </pc:spChg>
        <pc:spChg chg="del mod">
          <ac:chgData name="Julien Beckers" userId="327148a6-5929-4f82-bb77-75f282178713" providerId="ADAL" clId="{0BFC26F1-E0CA-487E-9921-8F9C607044A2}" dt="2023-05-24T13:35:05.360" v="1894" actId="478"/>
          <ac:spMkLst>
            <pc:docMk/>
            <pc:sldMk cId="1360399538" sldId="283"/>
            <ac:spMk id="7" creationId="{47314CC9-08B1-863E-0505-E5A2440C7826}"/>
          </ac:spMkLst>
        </pc:spChg>
        <pc:spChg chg="del">
          <ac:chgData name="Julien Beckers" userId="327148a6-5929-4f82-bb77-75f282178713" providerId="ADAL" clId="{0BFC26F1-E0CA-487E-9921-8F9C607044A2}" dt="2023-05-24T13:35:12.423" v="1895" actId="478"/>
          <ac:spMkLst>
            <pc:docMk/>
            <pc:sldMk cId="1360399538" sldId="283"/>
            <ac:spMk id="8" creationId="{8F1A057C-B9C4-3030-4503-397CAEC28406}"/>
          </ac:spMkLst>
        </pc:spChg>
        <pc:spChg chg="del mod">
          <ac:chgData name="Julien Beckers" userId="327148a6-5929-4f82-bb77-75f282178713" providerId="ADAL" clId="{0BFC26F1-E0CA-487E-9921-8F9C607044A2}" dt="2023-05-24T12:10:50.797" v="1867" actId="478"/>
          <ac:spMkLst>
            <pc:docMk/>
            <pc:sldMk cId="1360399538" sldId="283"/>
            <ac:spMk id="9" creationId="{103CBE0F-2ABD-D8FB-D783-1E2BB2C06EEE}"/>
          </ac:spMkLst>
        </pc:spChg>
        <pc:spChg chg="del">
          <ac:chgData name="Julien Beckers" userId="327148a6-5929-4f82-bb77-75f282178713" providerId="ADAL" clId="{0BFC26F1-E0CA-487E-9921-8F9C607044A2}" dt="2023-05-24T12:10:48.198" v="1866" actId="478"/>
          <ac:spMkLst>
            <pc:docMk/>
            <pc:sldMk cId="1360399538" sldId="283"/>
            <ac:spMk id="10" creationId="{AAF20E0F-A1A0-1356-A41C-B3647B30CEC6}"/>
          </ac:spMkLst>
        </pc:spChg>
        <pc:spChg chg="del mod">
          <ac:chgData name="Julien Beckers" userId="327148a6-5929-4f82-bb77-75f282178713" providerId="ADAL" clId="{0BFC26F1-E0CA-487E-9921-8F9C607044A2}" dt="2023-05-24T13:35:03.365" v="1892" actId="478"/>
          <ac:spMkLst>
            <pc:docMk/>
            <pc:sldMk cId="1360399538" sldId="283"/>
            <ac:spMk id="11" creationId="{00000000-0000-0000-0000-000000000000}"/>
          </ac:spMkLst>
        </pc:spChg>
        <pc:spChg chg="mod">
          <ac:chgData name="Julien Beckers" userId="327148a6-5929-4f82-bb77-75f282178713" providerId="ADAL" clId="{0BFC26F1-E0CA-487E-9921-8F9C607044A2}" dt="2023-05-24T13:34:57.763" v="1890" actId="20577"/>
          <ac:spMkLst>
            <pc:docMk/>
            <pc:sldMk cId="1360399538" sldId="283"/>
            <ac:spMk id="12" creationId="{43D2CDBF-5C8E-C8B5-2010-A26B4B360B22}"/>
          </ac:spMkLst>
        </pc:spChg>
        <pc:spChg chg="del">
          <ac:chgData name="Julien Beckers" userId="327148a6-5929-4f82-bb77-75f282178713" providerId="ADAL" clId="{0BFC26F1-E0CA-487E-9921-8F9C607044A2}" dt="2023-05-24T13:35:12.423" v="1895" actId="478"/>
          <ac:spMkLst>
            <pc:docMk/>
            <pc:sldMk cId="1360399538" sldId="283"/>
            <ac:spMk id="13" creationId="{FBA9F2CC-8B8F-F1E8-4D95-DF3C30FA0A86}"/>
          </ac:spMkLst>
        </pc:spChg>
        <pc:spChg chg="del">
          <ac:chgData name="Julien Beckers" userId="327148a6-5929-4f82-bb77-75f282178713" providerId="ADAL" clId="{0BFC26F1-E0CA-487E-9921-8F9C607044A2}" dt="2023-05-24T13:35:12.423" v="1895" actId="478"/>
          <ac:spMkLst>
            <pc:docMk/>
            <pc:sldMk cId="1360399538" sldId="283"/>
            <ac:spMk id="15" creationId="{00000000-0000-0000-0000-000000000000}"/>
          </ac:spMkLst>
        </pc:spChg>
        <pc:spChg chg="del">
          <ac:chgData name="Julien Beckers" userId="327148a6-5929-4f82-bb77-75f282178713" providerId="ADAL" clId="{0BFC26F1-E0CA-487E-9921-8F9C607044A2}" dt="2023-05-24T13:35:12.423" v="1895" actId="478"/>
          <ac:spMkLst>
            <pc:docMk/>
            <pc:sldMk cId="1360399538" sldId="283"/>
            <ac:spMk id="16" creationId="{00000000-0000-0000-0000-000000000000}"/>
          </ac:spMkLst>
        </pc:spChg>
        <pc:spChg chg="del">
          <ac:chgData name="Julien Beckers" userId="327148a6-5929-4f82-bb77-75f282178713" providerId="ADAL" clId="{0BFC26F1-E0CA-487E-9921-8F9C607044A2}" dt="2023-05-24T13:35:12.423" v="1895" actId="478"/>
          <ac:spMkLst>
            <pc:docMk/>
            <pc:sldMk cId="1360399538" sldId="283"/>
            <ac:spMk id="17" creationId="{7DD026BA-7D12-2E37-78EF-903DF7D045E1}"/>
          </ac:spMkLst>
        </pc:spChg>
        <pc:spChg chg="del">
          <ac:chgData name="Julien Beckers" userId="327148a6-5929-4f82-bb77-75f282178713" providerId="ADAL" clId="{0BFC26F1-E0CA-487E-9921-8F9C607044A2}" dt="2023-05-24T13:35:12.423" v="1895" actId="478"/>
          <ac:spMkLst>
            <pc:docMk/>
            <pc:sldMk cId="1360399538" sldId="283"/>
            <ac:spMk id="19" creationId="{8F1A057C-B9C4-3030-4503-397CAEC28406}"/>
          </ac:spMkLst>
        </pc:spChg>
        <pc:spChg chg="add del mod">
          <ac:chgData name="Julien Beckers" userId="327148a6-5929-4f82-bb77-75f282178713" providerId="ADAL" clId="{0BFC26F1-E0CA-487E-9921-8F9C607044A2}" dt="2023-05-24T12:10:52.044" v="1868" actId="478"/>
          <ac:spMkLst>
            <pc:docMk/>
            <pc:sldMk cId="1360399538" sldId="283"/>
            <ac:spMk id="21" creationId="{9346EB30-1909-C4F6-1E34-F11BA5AC7AF4}"/>
          </ac:spMkLst>
        </pc:spChg>
        <pc:spChg chg="add del mod">
          <ac:chgData name="Julien Beckers" userId="327148a6-5929-4f82-bb77-75f282178713" providerId="ADAL" clId="{0BFC26F1-E0CA-487E-9921-8F9C607044A2}" dt="2023-05-24T13:50:44.417" v="2294" actId="478"/>
          <ac:spMkLst>
            <pc:docMk/>
            <pc:sldMk cId="1360399538" sldId="283"/>
            <ac:spMk id="22" creationId="{75013279-C6A5-2CF5-E763-363395ADFB7F}"/>
          </ac:spMkLst>
        </pc:spChg>
        <pc:spChg chg="add del mod">
          <ac:chgData name="Julien Beckers" userId="327148a6-5929-4f82-bb77-75f282178713" providerId="ADAL" clId="{0BFC26F1-E0CA-487E-9921-8F9C607044A2}" dt="2023-05-24T13:50:44.417" v="2294" actId="478"/>
          <ac:spMkLst>
            <pc:docMk/>
            <pc:sldMk cId="1360399538" sldId="283"/>
            <ac:spMk id="23" creationId="{1FA9427A-6568-94AB-11A9-96DB544361D9}"/>
          </ac:spMkLst>
        </pc:spChg>
        <pc:spChg chg="add del mod">
          <ac:chgData name="Julien Beckers" userId="327148a6-5929-4f82-bb77-75f282178713" providerId="ADAL" clId="{0BFC26F1-E0CA-487E-9921-8F9C607044A2}" dt="2023-05-24T13:50:44.417" v="2294" actId="478"/>
          <ac:spMkLst>
            <pc:docMk/>
            <pc:sldMk cId="1360399538" sldId="283"/>
            <ac:spMk id="24" creationId="{BBB46F09-2FD7-8D85-614B-69DCB46A146E}"/>
          </ac:spMkLst>
        </pc:spChg>
        <pc:spChg chg="add del mod">
          <ac:chgData name="Julien Beckers" userId="327148a6-5929-4f82-bb77-75f282178713" providerId="ADAL" clId="{0BFC26F1-E0CA-487E-9921-8F9C607044A2}" dt="2023-05-24T13:50:44.417" v="2294" actId="478"/>
          <ac:spMkLst>
            <pc:docMk/>
            <pc:sldMk cId="1360399538" sldId="283"/>
            <ac:spMk id="25" creationId="{A0E0247B-89D8-0BAB-82A5-FE9072AFF146}"/>
          </ac:spMkLst>
        </pc:spChg>
        <pc:spChg chg="add mod">
          <ac:chgData name="Julien Beckers" userId="327148a6-5929-4f82-bb77-75f282178713" providerId="ADAL" clId="{0BFC26F1-E0CA-487E-9921-8F9C607044A2}" dt="2023-05-24T13:46:58.416" v="2259" actId="1076"/>
          <ac:spMkLst>
            <pc:docMk/>
            <pc:sldMk cId="1360399538" sldId="283"/>
            <ac:spMk id="27" creationId="{B664E5C4-9D52-7EA6-ACF4-87CA00D231BD}"/>
          </ac:spMkLst>
        </pc:spChg>
        <pc:spChg chg="add del mod">
          <ac:chgData name="Julien Beckers" userId="327148a6-5929-4f82-bb77-75f282178713" providerId="ADAL" clId="{0BFC26F1-E0CA-487E-9921-8F9C607044A2}" dt="2023-05-24T13:50:47.026" v="2296"/>
          <ac:spMkLst>
            <pc:docMk/>
            <pc:sldMk cId="1360399538" sldId="283"/>
            <ac:spMk id="28" creationId="{3523DCEC-7AF1-8A5F-1C33-F65F624CB120}"/>
          </ac:spMkLst>
        </pc:spChg>
        <pc:spChg chg="add del mod">
          <ac:chgData name="Julien Beckers" userId="327148a6-5929-4f82-bb77-75f282178713" providerId="ADAL" clId="{0BFC26F1-E0CA-487E-9921-8F9C607044A2}" dt="2023-05-24T13:50:47.026" v="2296"/>
          <ac:spMkLst>
            <pc:docMk/>
            <pc:sldMk cId="1360399538" sldId="283"/>
            <ac:spMk id="29" creationId="{A1D6A97C-4BF2-3A7F-ADB0-B60DBE29E83D}"/>
          </ac:spMkLst>
        </pc:spChg>
        <pc:spChg chg="add del mod">
          <ac:chgData name="Julien Beckers" userId="327148a6-5929-4f82-bb77-75f282178713" providerId="ADAL" clId="{0BFC26F1-E0CA-487E-9921-8F9C607044A2}" dt="2023-05-24T13:50:47.026" v="2296"/>
          <ac:spMkLst>
            <pc:docMk/>
            <pc:sldMk cId="1360399538" sldId="283"/>
            <ac:spMk id="30" creationId="{7B2CFFBB-3ECD-4F1C-5259-B9CF2F1DABDA}"/>
          </ac:spMkLst>
        </pc:spChg>
        <pc:spChg chg="add mod">
          <ac:chgData name="Julien Beckers" userId="327148a6-5929-4f82-bb77-75f282178713" providerId="ADAL" clId="{0BFC26F1-E0CA-487E-9921-8F9C607044A2}" dt="2023-05-24T13:53:24.289" v="2301" actId="1076"/>
          <ac:spMkLst>
            <pc:docMk/>
            <pc:sldMk cId="1360399538" sldId="283"/>
            <ac:spMk id="31" creationId="{093DFB57-594A-DA8D-CD3E-2E9574A5E772}"/>
          </ac:spMkLst>
        </pc:spChg>
        <pc:spChg chg="add mod">
          <ac:chgData name="Julien Beckers" userId="327148a6-5929-4f82-bb77-75f282178713" providerId="ADAL" clId="{0BFC26F1-E0CA-487E-9921-8F9C607044A2}" dt="2023-05-24T13:53:24.289" v="2301" actId="1076"/>
          <ac:spMkLst>
            <pc:docMk/>
            <pc:sldMk cId="1360399538" sldId="283"/>
            <ac:spMk id="32" creationId="{58192A3E-E1FE-9D74-B6A3-9EAF8E96D427}"/>
          </ac:spMkLst>
        </pc:spChg>
        <pc:spChg chg="add mod">
          <ac:chgData name="Julien Beckers" userId="327148a6-5929-4f82-bb77-75f282178713" providerId="ADAL" clId="{0BFC26F1-E0CA-487E-9921-8F9C607044A2}" dt="2023-05-24T13:53:24.289" v="2301" actId="1076"/>
          <ac:spMkLst>
            <pc:docMk/>
            <pc:sldMk cId="1360399538" sldId="283"/>
            <ac:spMk id="33" creationId="{19ED4B78-87D1-5A8E-024C-012CB65A4562}"/>
          </ac:spMkLst>
        </pc:spChg>
        <pc:spChg chg="add mod">
          <ac:chgData name="Julien Beckers" userId="327148a6-5929-4f82-bb77-75f282178713" providerId="ADAL" clId="{0BFC26F1-E0CA-487E-9921-8F9C607044A2}" dt="2023-05-24T13:53:24.289" v="2301" actId="1076"/>
          <ac:spMkLst>
            <pc:docMk/>
            <pc:sldMk cId="1360399538" sldId="283"/>
            <ac:spMk id="34" creationId="{B35F097D-FC02-5851-B021-416B72814B70}"/>
          </ac:spMkLst>
        </pc:spChg>
        <pc:spChg chg="add mod">
          <ac:chgData name="Julien Beckers" userId="327148a6-5929-4f82-bb77-75f282178713" providerId="ADAL" clId="{0BFC26F1-E0CA-487E-9921-8F9C607044A2}" dt="2023-05-24T13:53:24.289" v="2301" actId="1076"/>
          <ac:spMkLst>
            <pc:docMk/>
            <pc:sldMk cId="1360399538" sldId="283"/>
            <ac:spMk id="35" creationId="{7201AA3F-BA8A-A64B-358B-C1111F33E34F}"/>
          </ac:spMkLst>
        </pc:spChg>
        <pc:cxnChg chg="del">
          <ac:chgData name="Julien Beckers" userId="327148a6-5929-4f82-bb77-75f282178713" providerId="ADAL" clId="{0BFC26F1-E0CA-487E-9921-8F9C607044A2}" dt="2023-05-24T13:35:12.423" v="1895" actId="478"/>
          <ac:cxnSpMkLst>
            <pc:docMk/>
            <pc:sldMk cId="1360399538" sldId="283"/>
            <ac:cxnSpMk id="14" creationId="{00000000-0000-0000-0000-000000000000}"/>
          </ac:cxnSpMkLst>
        </pc:cxnChg>
        <pc:cxnChg chg="del">
          <ac:chgData name="Julien Beckers" userId="327148a6-5929-4f82-bb77-75f282178713" providerId="ADAL" clId="{0BFC26F1-E0CA-487E-9921-8F9C607044A2}" dt="2023-05-24T13:35:12.423" v="1895" actId="478"/>
          <ac:cxnSpMkLst>
            <pc:docMk/>
            <pc:sldMk cId="1360399538" sldId="283"/>
            <ac:cxnSpMk id="18" creationId="{3CB3750C-BCCE-429C-4AC8-C660F6A3DDD8}"/>
          </ac:cxnSpMkLst>
        </pc:cxnChg>
      </pc:sldChg>
      <pc:sldChg chg="addSp delSp modSp del mod">
        <pc:chgData name="Julien Beckers" userId="327148a6-5929-4f82-bb77-75f282178713" providerId="ADAL" clId="{0BFC26F1-E0CA-487E-9921-8F9C607044A2}" dt="2023-05-23T16:03:41.652" v="1350" actId="47"/>
        <pc:sldMkLst>
          <pc:docMk/>
          <pc:sldMk cId="3733093888" sldId="284"/>
        </pc:sldMkLst>
        <pc:spChg chg="add mod">
          <ac:chgData name="Julien Beckers" userId="327148a6-5929-4f82-bb77-75f282178713" providerId="ADAL" clId="{0BFC26F1-E0CA-487E-9921-8F9C607044A2}" dt="2023-05-23T12:40:50.847" v="1005"/>
          <ac:spMkLst>
            <pc:docMk/>
            <pc:sldMk cId="3733093888" sldId="284"/>
            <ac:spMk id="3" creationId="{1EC755FA-196F-8D20-C2A5-9CA4093853B6}"/>
          </ac:spMkLst>
        </pc:spChg>
        <pc:spChg chg="del mod">
          <ac:chgData name="Julien Beckers" userId="327148a6-5929-4f82-bb77-75f282178713" providerId="ADAL" clId="{0BFC26F1-E0CA-487E-9921-8F9C607044A2}" dt="2023-05-23T12:40:49.358" v="1004" actId="478"/>
          <ac:spMkLst>
            <pc:docMk/>
            <pc:sldMk cId="3733093888" sldId="284"/>
            <ac:spMk id="18" creationId="{1275240E-30D9-177A-3A47-F3B044C74BE7}"/>
          </ac:spMkLst>
        </pc:spChg>
      </pc:sldChg>
      <pc:sldChg chg="addSp delSp modSp mod addAnim delAnim modAnim">
        <pc:chgData name="Julien Beckers" userId="327148a6-5929-4f82-bb77-75f282178713" providerId="ADAL" clId="{0BFC26F1-E0CA-487E-9921-8F9C607044A2}" dt="2023-05-31T11:56:31.975" v="3981"/>
        <pc:sldMkLst>
          <pc:docMk/>
          <pc:sldMk cId="3122826887" sldId="286"/>
        </pc:sldMkLst>
        <pc:spChg chg="add del mod">
          <ac:chgData name="Julien Beckers" userId="327148a6-5929-4f82-bb77-75f282178713" providerId="ADAL" clId="{0BFC26F1-E0CA-487E-9921-8F9C607044A2}" dt="2023-05-24T12:11:38.901" v="1872" actId="478"/>
          <ac:spMkLst>
            <pc:docMk/>
            <pc:sldMk cId="3122826887" sldId="286"/>
            <ac:spMk id="7" creationId="{0777CB68-98D4-DFFE-A465-7ED621A77DA5}"/>
          </ac:spMkLst>
        </pc:spChg>
        <pc:spChg chg="add del mod">
          <ac:chgData name="Julien Beckers" userId="327148a6-5929-4f82-bb77-75f282178713" providerId="ADAL" clId="{0BFC26F1-E0CA-487E-9921-8F9C607044A2}" dt="2023-05-24T13:59:27.949" v="2342" actId="478"/>
          <ac:spMkLst>
            <pc:docMk/>
            <pc:sldMk cId="3122826887" sldId="286"/>
            <ac:spMk id="8" creationId="{BA62C0F1-FF10-7FD8-DD0D-EB56B905574B}"/>
          </ac:spMkLst>
        </pc:spChg>
        <pc:spChg chg="del">
          <ac:chgData name="Julien Beckers" userId="327148a6-5929-4f82-bb77-75f282178713" providerId="ADAL" clId="{0BFC26F1-E0CA-487E-9921-8F9C607044A2}" dt="2023-05-24T12:11:37.386" v="1871" actId="478"/>
          <ac:spMkLst>
            <pc:docMk/>
            <pc:sldMk cId="3122826887" sldId="286"/>
            <ac:spMk id="9" creationId="{103CBE0F-2ABD-D8FB-D783-1E2BB2C06EEE}"/>
          </ac:spMkLst>
        </pc:spChg>
        <pc:spChg chg="del">
          <ac:chgData name="Julien Beckers" userId="327148a6-5929-4f82-bb77-75f282178713" providerId="ADAL" clId="{0BFC26F1-E0CA-487E-9921-8F9C607044A2}" dt="2023-05-24T12:11:36.477" v="1870" actId="478"/>
          <ac:spMkLst>
            <pc:docMk/>
            <pc:sldMk cId="3122826887" sldId="286"/>
            <ac:spMk id="10" creationId="{AAF20E0F-A1A0-1356-A41C-B3647B30CEC6}"/>
          </ac:spMkLst>
        </pc:spChg>
        <pc:spChg chg="mod">
          <ac:chgData name="Julien Beckers" userId="327148a6-5929-4f82-bb77-75f282178713" providerId="ADAL" clId="{0BFC26F1-E0CA-487E-9921-8F9C607044A2}" dt="2023-05-24T14:02:02.454" v="2395"/>
          <ac:spMkLst>
            <pc:docMk/>
            <pc:sldMk cId="3122826887" sldId="286"/>
            <ac:spMk id="12" creationId="{43D2CDBF-5C8E-C8B5-2010-A26B4B360B22}"/>
          </ac:spMkLst>
        </pc:spChg>
        <pc:spChg chg="add del mod">
          <ac:chgData name="Julien Beckers" userId="327148a6-5929-4f82-bb77-75f282178713" providerId="ADAL" clId="{0BFC26F1-E0CA-487E-9921-8F9C607044A2}" dt="2023-05-24T13:59:27.949" v="2342" actId="478"/>
          <ac:spMkLst>
            <pc:docMk/>
            <pc:sldMk cId="3122826887" sldId="286"/>
            <ac:spMk id="13" creationId="{52185478-4C58-214A-F969-4B7DA6CA5A67}"/>
          </ac:spMkLst>
        </pc:spChg>
        <pc:spChg chg="mod">
          <ac:chgData name="Julien Beckers" userId="327148a6-5929-4f82-bb77-75f282178713" providerId="ADAL" clId="{0BFC26F1-E0CA-487E-9921-8F9C607044A2}" dt="2023-05-24T14:04:35.052" v="2418" actId="1076"/>
          <ac:spMkLst>
            <pc:docMk/>
            <pc:sldMk cId="3122826887" sldId="286"/>
            <ac:spMk id="16" creationId="{2C601BC2-D966-8BA8-FF0C-16A03163AEED}"/>
          </ac:spMkLst>
        </pc:spChg>
        <pc:spChg chg="add del mod">
          <ac:chgData name="Julien Beckers" userId="327148a6-5929-4f82-bb77-75f282178713" providerId="ADAL" clId="{0BFC26F1-E0CA-487E-9921-8F9C607044A2}" dt="2023-05-24T14:01:29.081" v="2382" actId="478"/>
          <ac:spMkLst>
            <pc:docMk/>
            <pc:sldMk cId="3122826887" sldId="286"/>
            <ac:spMk id="17" creationId="{D57D9478-8B38-2A1D-58B3-A58EDFFB30DF}"/>
          </ac:spMkLst>
        </pc:spChg>
        <pc:spChg chg="add mod">
          <ac:chgData name="Julien Beckers" userId="327148a6-5929-4f82-bb77-75f282178713" providerId="ADAL" clId="{0BFC26F1-E0CA-487E-9921-8F9C607044A2}" dt="2023-05-24T14:02:17.113" v="2396" actId="1076"/>
          <ac:spMkLst>
            <pc:docMk/>
            <pc:sldMk cId="3122826887" sldId="286"/>
            <ac:spMk id="18" creationId="{06B9F242-99F7-48ED-656B-E373CA0D36A4}"/>
          </ac:spMkLst>
        </pc:spChg>
        <pc:spChg chg="mod">
          <ac:chgData name="Julien Beckers" userId="327148a6-5929-4f82-bb77-75f282178713" providerId="ADAL" clId="{0BFC26F1-E0CA-487E-9921-8F9C607044A2}" dt="2023-05-24T14:04:28.311" v="2416" actId="1076"/>
          <ac:spMkLst>
            <pc:docMk/>
            <pc:sldMk cId="3122826887" sldId="286"/>
            <ac:spMk id="19" creationId="{27D52EF8-A26D-02DD-78FE-EDA7988A0C44}"/>
          </ac:spMkLst>
        </pc:spChg>
        <pc:spChg chg="add mod">
          <ac:chgData name="Julien Beckers" userId="327148a6-5929-4f82-bb77-75f282178713" providerId="ADAL" clId="{0BFC26F1-E0CA-487E-9921-8F9C607044A2}" dt="2023-05-24T14:03:09.594" v="2411" actId="1076"/>
          <ac:spMkLst>
            <pc:docMk/>
            <pc:sldMk cId="3122826887" sldId="286"/>
            <ac:spMk id="22" creationId="{389F3B8B-5C84-E2A3-AB6A-A2C7E5C08196}"/>
          </ac:spMkLst>
        </pc:spChg>
        <pc:spChg chg="mod">
          <ac:chgData name="Julien Beckers" userId="327148a6-5929-4f82-bb77-75f282178713" providerId="ADAL" clId="{0BFC26F1-E0CA-487E-9921-8F9C607044A2}" dt="2023-05-31T11:52:39.420" v="3967" actId="207"/>
          <ac:spMkLst>
            <pc:docMk/>
            <pc:sldMk cId="3122826887" sldId="286"/>
            <ac:spMk id="28" creationId="{71C50608-0019-82D0-9D26-D852C503632B}"/>
          </ac:spMkLst>
        </pc:spChg>
        <pc:cxnChg chg="add mod">
          <ac:chgData name="Julien Beckers" userId="327148a6-5929-4f82-bb77-75f282178713" providerId="ADAL" clId="{0BFC26F1-E0CA-487E-9921-8F9C607044A2}" dt="2023-05-24T14:03:18.385" v="2414" actId="14100"/>
          <ac:cxnSpMkLst>
            <pc:docMk/>
            <pc:sldMk cId="3122826887" sldId="286"/>
            <ac:cxnSpMk id="20" creationId="{DF57A433-8937-2823-7675-816910BBC3CF}"/>
          </ac:cxnSpMkLst>
        </pc:cxnChg>
        <pc:cxnChg chg="mod">
          <ac:chgData name="Julien Beckers" userId="327148a6-5929-4f82-bb77-75f282178713" providerId="ADAL" clId="{0BFC26F1-E0CA-487E-9921-8F9C607044A2}" dt="2023-05-24T14:04:41.055" v="2421" actId="14100"/>
          <ac:cxnSpMkLst>
            <pc:docMk/>
            <pc:sldMk cId="3122826887" sldId="286"/>
            <ac:cxnSpMk id="26" creationId="{79F2CFF2-C3FE-5FC5-81CC-A735B743604B}"/>
          </ac:cxnSpMkLst>
        </pc:cxnChg>
        <pc:cxnChg chg="mod">
          <ac:chgData name="Julien Beckers" userId="327148a6-5929-4f82-bb77-75f282178713" providerId="ADAL" clId="{0BFC26F1-E0CA-487E-9921-8F9C607044A2}" dt="2023-05-24T14:04:43.977" v="2422" actId="14100"/>
          <ac:cxnSpMkLst>
            <pc:docMk/>
            <pc:sldMk cId="3122826887" sldId="286"/>
            <ac:cxnSpMk id="27" creationId="{50386231-C4FE-C41B-E600-45994EC2222F}"/>
          </ac:cxnSpMkLst>
        </pc:cxnChg>
      </pc:sldChg>
      <pc:sldChg chg="modSp del mod">
        <pc:chgData name="Julien Beckers" userId="327148a6-5929-4f82-bb77-75f282178713" providerId="ADAL" clId="{0BFC26F1-E0CA-487E-9921-8F9C607044A2}" dt="2023-05-24T16:36:22.193" v="3116" actId="47"/>
        <pc:sldMkLst>
          <pc:docMk/>
          <pc:sldMk cId="306200721" sldId="287"/>
        </pc:sldMkLst>
        <pc:spChg chg="mod">
          <ac:chgData name="Julien Beckers" userId="327148a6-5929-4f82-bb77-75f282178713" providerId="ADAL" clId="{0BFC26F1-E0CA-487E-9921-8F9C607044A2}" dt="2023-05-24T16:34:27.484" v="3088" actId="20577"/>
          <ac:spMkLst>
            <pc:docMk/>
            <pc:sldMk cId="306200721" sldId="287"/>
            <ac:spMk id="3" creationId="{7BCFE3FA-22DB-CC7D-6FC6-149B252CA92D}"/>
          </ac:spMkLst>
        </pc:spChg>
      </pc:sldChg>
      <pc:sldChg chg="modSp mod">
        <pc:chgData name="Julien Beckers" userId="327148a6-5929-4f82-bb77-75f282178713" providerId="ADAL" clId="{0BFC26F1-E0CA-487E-9921-8F9C607044A2}" dt="2023-05-24T16:37:09.776" v="3125" actId="5793"/>
        <pc:sldMkLst>
          <pc:docMk/>
          <pc:sldMk cId="4162319506" sldId="289"/>
        </pc:sldMkLst>
        <pc:spChg chg="mod">
          <ac:chgData name="Julien Beckers" userId="327148a6-5929-4f82-bb77-75f282178713" providerId="ADAL" clId="{0BFC26F1-E0CA-487E-9921-8F9C607044A2}" dt="2023-05-24T14:07:35.339" v="2479" actId="20577"/>
          <ac:spMkLst>
            <pc:docMk/>
            <pc:sldMk cId="4162319506" sldId="289"/>
            <ac:spMk id="2" creationId="{184D7D5F-1669-B575-6B43-F40F996E1C73}"/>
          </ac:spMkLst>
        </pc:spChg>
        <pc:spChg chg="mod">
          <ac:chgData name="Julien Beckers" userId="327148a6-5929-4f82-bb77-75f282178713" providerId="ADAL" clId="{0BFC26F1-E0CA-487E-9921-8F9C607044A2}" dt="2023-05-24T16:37:09.776" v="3125" actId="5793"/>
          <ac:spMkLst>
            <pc:docMk/>
            <pc:sldMk cId="4162319506" sldId="289"/>
            <ac:spMk id="9" creationId="{72C46391-7ED2-A17F-F9B2-72C7052AA26C}"/>
          </ac:spMkLst>
        </pc:spChg>
      </pc:sldChg>
      <pc:sldChg chg="modSp mod modNotesTx">
        <pc:chgData name="Julien Beckers" userId="327148a6-5929-4f82-bb77-75f282178713" providerId="ADAL" clId="{0BFC26F1-E0CA-487E-9921-8F9C607044A2}" dt="2023-05-31T12:22:11.043" v="4040" actId="20577"/>
        <pc:sldMkLst>
          <pc:docMk/>
          <pc:sldMk cId="3901719469" sldId="315"/>
        </pc:sldMkLst>
        <pc:spChg chg="mod">
          <ac:chgData name="Julien Beckers" userId="327148a6-5929-4f82-bb77-75f282178713" providerId="ADAL" clId="{0BFC26F1-E0CA-487E-9921-8F9C607044A2}" dt="2023-05-31T12:22:11.043" v="4040" actId="20577"/>
          <ac:spMkLst>
            <pc:docMk/>
            <pc:sldMk cId="3901719469" sldId="315"/>
            <ac:spMk id="5" creationId="{D7A14106-68EF-01B3-5064-68B4F50173BD}"/>
          </ac:spMkLst>
        </pc:spChg>
      </pc:sldChg>
      <pc:sldChg chg="modSp mod">
        <pc:chgData name="Julien Beckers" userId="327148a6-5929-4f82-bb77-75f282178713" providerId="ADAL" clId="{0BFC26F1-E0CA-487E-9921-8F9C607044A2}" dt="2023-05-31T10:08:24.197" v="3934" actId="20577"/>
        <pc:sldMkLst>
          <pc:docMk/>
          <pc:sldMk cId="3081452159" sldId="316"/>
        </pc:sldMkLst>
        <pc:spChg chg="mod">
          <ac:chgData name="Julien Beckers" userId="327148a6-5929-4f82-bb77-75f282178713" providerId="ADAL" clId="{0BFC26F1-E0CA-487E-9921-8F9C607044A2}" dt="2023-05-31T10:08:24.197" v="3934" actId="20577"/>
          <ac:spMkLst>
            <pc:docMk/>
            <pc:sldMk cId="3081452159" sldId="316"/>
            <ac:spMk id="5" creationId="{D7A14106-68EF-01B3-5064-68B4F50173BD}"/>
          </ac:spMkLst>
        </pc:spChg>
      </pc:sldChg>
      <pc:sldChg chg="modAnim">
        <pc:chgData name="Julien Beckers" userId="327148a6-5929-4f82-bb77-75f282178713" providerId="ADAL" clId="{0BFC26F1-E0CA-487E-9921-8F9C607044A2}" dt="2023-05-31T12:01:36.355" v="3987"/>
        <pc:sldMkLst>
          <pc:docMk/>
          <pc:sldMk cId="1611417327" sldId="322"/>
        </pc:sldMkLst>
      </pc:sldChg>
      <pc:sldChg chg="del">
        <pc:chgData name="Julien Beckers" userId="327148a6-5929-4f82-bb77-75f282178713" providerId="ADAL" clId="{0BFC26F1-E0CA-487E-9921-8F9C607044A2}" dt="2023-05-23T16:21:21.571" v="1491" actId="47"/>
        <pc:sldMkLst>
          <pc:docMk/>
          <pc:sldMk cId="3079378992" sldId="324"/>
        </pc:sldMkLst>
      </pc:sldChg>
      <pc:sldChg chg="modSp add del">
        <pc:chgData name="Julien Beckers" userId="327148a6-5929-4f82-bb77-75f282178713" providerId="ADAL" clId="{0BFC26F1-E0CA-487E-9921-8F9C607044A2}" dt="2023-05-24T12:02:39.294" v="1757" actId="47"/>
        <pc:sldMkLst>
          <pc:docMk/>
          <pc:sldMk cId="4083103722" sldId="325"/>
        </pc:sldMkLst>
        <pc:spChg chg="mod">
          <ac:chgData name="Julien Beckers" userId="327148a6-5929-4f82-bb77-75f282178713" providerId="ADAL" clId="{0BFC26F1-E0CA-487E-9921-8F9C607044A2}" dt="2023-05-23T16:13:57.557" v="1490" actId="207"/>
          <ac:spMkLst>
            <pc:docMk/>
            <pc:sldMk cId="4083103722" sldId="325"/>
            <ac:spMk id="9" creationId="{103CBE0F-2ABD-D8FB-D783-1E2BB2C06EEE}"/>
          </ac:spMkLst>
        </pc:spChg>
      </pc:sldChg>
      <pc:sldChg chg="del">
        <pc:chgData name="Julien Beckers" userId="327148a6-5929-4f82-bb77-75f282178713" providerId="ADAL" clId="{0BFC26F1-E0CA-487E-9921-8F9C607044A2}" dt="2023-05-23T16:21:28.003" v="1492" actId="47"/>
        <pc:sldMkLst>
          <pc:docMk/>
          <pc:sldMk cId="3046754883" sldId="327"/>
        </pc:sldMkLst>
      </pc:sldChg>
      <pc:sldChg chg="ord">
        <pc:chgData name="Julien Beckers" userId="327148a6-5929-4f82-bb77-75f282178713" providerId="ADAL" clId="{0BFC26F1-E0CA-487E-9921-8F9C607044A2}" dt="2023-06-02T09:27:53.894" v="4043"/>
        <pc:sldMkLst>
          <pc:docMk/>
          <pc:sldMk cId="3393854474" sldId="328"/>
        </pc:sldMkLst>
      </pc:sldChg>
      <pc:sldChg chg="addSp delSp del mod">
        <pc:chgData name="Julien Beckers" userId="327148a6-5929-4f82-bb77-75f282178713" providerId="ADAL" clId="{0BFC26F1-E0CA-487E-9921-8F9C607044A2}" dt="2023-05-23T09:05:06.441" v="216" actId="47"/>
        <pc:sldMkLst>
          <pc:docMk/>
          <pc:sldMk cId="884923012" sldId="329"/>
        </pc:sldMkLst>
        <pc:spChg chg="add del">
          <ac:chgData name="Julien Beckers" userId="327148a6-5929-4f82-bb77-75f282178713" providerId="ADAL" clId="{0BFC26F1-E0CA-487E-9921-8F9C607044A2}" dt="2023-05-23T09:01:32.964" v="162" actId="478"/>
          <ac:spMkLst>
            <pc:docMk/>
            <pc:sldMk cId="884923012" sldId="329"/>
            <ac:spMk id="5" creationId="{114C5E91-C620-056F-7DA2-E57541B213A8}"/>
          </ac:spMkLst>
        </pc:spChg>
      </pc:sldChg>
      <pc:sldChg chg="modSp add mod ord">
        <pc:chgData name="Julien Beckers" userId="327148a6-5929-4f82-bb77-75f282178713" providerId="ADAL" clId="{0BFC26F1-E0CA-487E-9921-8F9C607044A2}" dt="2023-05-23T10:20:07.341" v="362" actId="5793"/>
        <pc:sldMkLst>
          <pc:docMk/>
          <pc:sldMk cId="3971096746" sldId="333"/>
        </pc:sldMkLst>
        <pc:spChg chg="mod">
          <ac:chgData name="Julien Beckers" userId="327148a6-5929-4f82-bb77-75f282178713" providerId="ADAL" clId="{0BFC26F1-E0CA-487E-9921-8F9C607044A2}" dt="2023-05-23T10:20:07.341" v="362" actId="5793"/>
          <ac:spMkLst>
            <pc:docMk/>
            <pc:sldMk cId="3971096746" sldId="333"/>
            <ac:spMk id="3" creationId="{8C67CF7F-937F-4B3E-BBD0-4F1A796BE1FF}"/>
          </ac:spMkLst>
        </pc:spChg>
      </pc:sldChg>
      <pc:sldChg chg="addSp delSp modSp add mod ord">
        <pc:chgData name="Julien Beckers" userId="327148a6-5929-4f82-bb77-75f282178713" providerId="ADAL" clId="{0BFC26F1-E0CA-487E-9921-8F9C607044A2}" dt="2023-05-23T10:25:45.135" v="521"/>
        <pc:sldMkLst>
          <pc:docMk/>
          <pc:sldMk cId="1685515228" sldId="334"/>
        </pc:sldMkLst>
        <pc:spChg chg="mod">
          <ac:chgData name="Julien Beckers" userId="327148a6-5929-4f82-bb77-75f282178713" providerId="ADAL" clId="{0BFC26F1-E0CA-487E-9921-8F9C607044A2}" dt="2023-05-23T10:24:10.911" v="474" actId="20577"/>
          <ac:spMkLst>
            <pc:docMk/>
            <pc:sldMk cId="1685515228" sldId="334"/>
            <ac:spMk id="3" creationId="{8C67CF7F-937F-4B3E-BBD0-4F1A796BE1FF}"/>
          </ac:spMkLst>
        </pc:spChg>
        <pc:spChg chg="add mod">
          <ac:chgData name="Julien Beckers" userId="327148a6-5929-4f82-bb77-75f282178713" providerId="ADAL" clId="{0BFC26F1-E0CA-487E-9921-8F9C607044A2}" dt="2023-05-23T10:19:41.620" v="264"/>
          <ac:spMkLst>
            <pc:docMk/>
            <pc:sldMk cId="1685515228" sldId="334"/>
            <ac:spMk id="10" creationId="{DE9BA13A-AE9E-FB41-20AB-310348A5CEA4}"/>
          </ac:spMkLst>
        </pc:spChg>
        <pc:picChg chg="add mod ord">
          <ac:chgData name="Julien Beckers" userId="327148a6-5929-4f82-bb77-75f282178713" providerId="ADAL" clId="{0BFC26F1-E0CA-487E-9921-8F9C607044A2}" dt="2023-05-23T10:19:21.881" v="262" actId="167"/>
          <ac:picMkLst>
            <pc:docMk/>
            <pc:sldMk cId="1685515228" sldId="334"/>
            <ac:picMk id="6" creationId="{22125B1B-7B22-D5DD-9D22-61D5228AC6CE}"/>
          </ac:picMkLst>
        </pc:picChg>
        <pc:picChg chg="del">
          <ac:chgData name="Julien Beckers" userId="327148a6-5929-4f82-bb77-75f282178713" providerId="ADAL" clId="{0BFC26F1-E0CA-487E-9921-8F9C607044A2}" dt="2023-05-23T10:19:22.744" v="263" actId="478"/>
          <ac:picMkLst>
            <pc:docMk/>
            <pc:sldMk cId="1685515228" sldId="334"/>
            <ac:picMk id="9" creationId="{00000000-0000-0000-0000-000000000000}"/>
          </ac:picMkLst>
        </pc:picChg>
        <pc:picChg chg="add mod ord">
          <ac:chgData name="Julien Beckers" userId="327148a6-5929-4f82-bb77-75f282178713" providerId="ADAL" clId="{0BFC26F1-E0CA-487E-9921-8F9C607044A2}" dt="2023-05-23T10:25:40.048" v="519" actId="167"/>
          <ac:picMkLst>
            <pc:docMk/>
            <pc:sldMk cId="1685515228" sldId="334"/>
            <ac:picMk id="11" creationId="{388C2CD4-933B-F0F0-B63A-7FD4E2B23784}"/>
          </ac:picMkLst>
        </pc:picChg>
      </pc:sldChg>
      <pc:sldChg chg="addSp delSp modSp add mod modTransition">
        <pc:chgData name="Julien Beckers" userId="327148a6-5929-4f82-bb77-75f282178713" providerId="ADAL" clId="{0BFC26F1-E0CA-487E-9921-8F9C607044A2}" dt="2023-05-31T11:38:19.050" v="3935"/>
        <pc:sldMkLst>
          <pc:docMk/>
          <pc:sldMk cId="3596233728" sldId="335"/>
        </pc:sldMkLst>
        <pc:spChg chg="del mod">
          <ac:chgData name="Julien Beckers" userId="327148a6-5929-4f82-bb77-75f282178713" providerId="ADAL" clId="{0BFC26F1-E0CA-487E-9921-8F9C607044A2}" dt="2023-05-23T10:24:17.447" v="475" actId="478"/>
          <ac:spMkLst>
            <pc:docMk/>
            <pc:sldMk cId="3596233728" sldId="335"/>
            <ac:spMk id="3" creationId="{8C67CF7F-937F-4B3E-BBD0-4F1A796BE1FF}"/>
          </ac:spMkLst>
        </pc:spChg>
        <pc:spChg chg="add mod">
          <ac:chgData name="Julien Beckers" userId="327148a6-5929-4f82-bb77-75f282178713" providerId="ADAL" clId="{0BFC26F1-E0CA-487E-9921-8F9C607044A2}" dt="2023-05-23T17:13:31.206" v="1585" actId="20577"/>
          <ac:spMkLst>
            <pc:docMk/>
            <pc:sldMk cId="3596233728" sldId="335"/>
            <ac:spMk id="3" creationId="{EE81E2EE-226E-387B-1BCC-04FA22C7DD64}"/>
          </ac:spMkLst>
        </pc:spChg>
        <pc:spChg chg="add mod">
          <ac:chgData name="Julien Beckers" userId="327148a6-5929-4f82-bb77-75f282178713" providerId="ADAL" clId="{0BFC26F1-E0CA-487E-9921-8F9C607044A2}" dt="2023-05-23T17:12:16.039" v="1549" actId="20577"/>
          <ac:spMkLst>
            <pc:docMk/>
            <pc:sldMk cId="3596233728" sldId="335"/>
            <ac:spMk id="9" creationId="{E91DC812-C8E4-A32A-321C-1D2340457902}"/>
          </ac:spMkLst>
        </pc:spChg>
        <pc:spChg chg="add mod">
          <ac:chgData name="Julien Beckers" userId="327148a6-5929-4f82-bb77-75f282178713" providerId="ADAL" clId="{0BFC26F1-E0CA-487E-9921-8F9C607044A2}" dt="2023-05-23T17:14:42.188" v="1639" actId="20577"/>
          <ac:spMkLst>
            <pc:docMk/>
            <pc:sldMk cId="3596233728" sldId="335"/>
            <ac:spMk id="10" creationId="{7D56AFEA-FE7A-621F-4138-AE9E4E811CC3}"/>
          </ac:spMkLst>
        </pc:spChg>
        <pc:spChg chg="del">
          <ac:chgData name="Julien Beckers" userId="327148a6-5929-4f82-bb77-75f282178713" providerId="ADAL" clId="{0BFC26F1-E0CA-487E-9921-8F9C607044A2}" dt="2023-05-23T10:19:57.469" v="359" actId="478"/>
          <ac:spMkLst>
            <pc:docMk/>
            <pc:sldMk cId="3596233728" sldId="335"/>
            <ac:spMk id="10" creationId="{DE9BA13A-AE9E-FB41-20AB-310348A5CEA4}"/>
          </ac:spMkLst>
        </pc:spChg>
        <pc:spChg chg="add del mod">
          <ac:chgData name="Julien Beckers" userId="327148a6-5929-4f82-bb77-75f282178713" providerId="ADAL" clId="{0BFC26F1-E0CA-487E-9921-8F9C607044A2}" dt="2023-05-23T11:51:50.289" v="933" actId="478"/>
          <ac:spMkLst>
            <pc:docMk/>
            <pc:sldMk cId="3596233728" sldId="335"/>
            <ac:spMk id="11" creationId="{F123C4D3-157D-3BE5-1EE0-DEA3589EC92F}"/>
          </ac:spMkLst>
        </pc:spChg>
        <pc:spChg chg="add del mod">
          <ac:chgData name="Julien Beckers" userId="327148a6-5929-4f82-bb77-75f282178713" providerId="ADAL" clId="{0BFC26F1-E0CA-487E-9921-8F9C607044A2}" dt="2023-05-23T11:51:54.571" v="936" actId="478"/>
          <ac:spMkLst>
            <pc:docMk/>
            <pc:sldMk cId="3596233728" sldId="335"/>
            <ac:spMk id="12" creationId="{F6BC1540-6EEA-8B5F-F9BD-9E4B06291DBD}"/>
          </ac:spMkLst>
        </pc:spChg>
        <pc:spChg chg="add del mod">
          <ac:chgData name="Julien Beckers" userId="327148a6-5929-4f82-bb77-75f282178713" providerId="ADAL" clId="{0BFC26F1-E0CA-487E-9921-8F9C607044A2}" dt="2023-05-23T11:51:52.846" v="935" actId="478"/>
          <ac:spMkLst>
            <pc:docMk/>
            <pc:sldMk cId="3596233728" sldId="335"/>
            <ac:spMk id="13" creationId="{D4E62A8E-5807-A6F6-394F-8E3C4FE3AE4E}"/>
          </ac:spMkLst>
        </pc:spChg>
        <pc:spChg chg="add del mod">
          <ac:chgData name="Julien Beckers" userId="327148a6-5929-4f82-bb77-75f282178713" providerId="ADAL" clId="{0BFC26F1-E0CA-487E-9921-8F9C607044A2}" dt="2023-05-23T10:24:18.980" v="476" actId="478"/>
          <ac:spMkLst>
            <pc:docMk/>
            <pc:sldMk cId="3596233728" sldId="335"/>
            <ac:spMk id="15" creationId="{797FDA3D-FA38-C0F7-C153-B34B46B451D4}"/>
          </ac:spMkLst>
        </pc:spChg>
        <pc:spChg chg="add mod">
          <ac:chgData name="Julien Beckers" userId="327148a6-5929-4f82-bb77-75f282178713" providerId="ADAL" clId="{0BFC26F1-E0CA-487E-9921-8F9C607044A2}" dt="2023-05-23T11:51:39.326" v="932"/>
          <ac:spMkLst>
            <pc:docMk/>
            <pc:sldMk cId="3596233728" sldId="335"/>
            <ac:spMk id="17" creationId="{D6315EA7-79A1-15D4-0F0C-F40BC04CEED7}"/>
          </ac:spMkLst>
        </pc:spChg>
        <pc:spChg chg="add mod">
          <ac:chgData name="Julien Beckers" userId="327148a6-5929-4f82-bb77-75f282178713" providerId="ADAL" clId="{0BFC26F1-E0CA-487E-9921-8F9C607044A2}" dt="2023-05-23T10:25:16.958" v="517" actId="1076"/>
          <ac:spMkLst>
            <pc:docMk/>
            <pc:sldMk cId="3596233728" sldId="335"/>
            <ac:spMk id="18" creationId="{EFCFF866-28C2-856B-F657-DF045423EDF0}"/>
          </ac:spMkLst>
        </pc:spChg>
        <pc:spChg chg="add mod">
          <ac:chgData name="Julien Beckers" userId="327148a6-5929-4f82-bb77-75f282178713" providerId="ADAL" clId="{0BFC26F1-E0CA-487E-9921-8F9C607044A2}" dt="2023-05-23T10:25:16.958" v="517" actId="1076"/>
          <ac:spMkLst>
            <pc:docMk/>
            <pc:sldMk cId="3596233728" sldId="335"/>
            <ac:spMk id="19" creationId="{719F4A4A-30ED-B27F-89BD-ECDECA5A1E5C}"/>
          </ac:spMkLst>
        </pc:spChg>
        <pc:spChg chg="add mod">
          <ac:chgData name="Julien Beckers" userId="327148a6-5929-4f82-bb77-75f282178713" providerId="ADAL" clId="{0BFC26F1-E0CA-487E-9921-8F9C607044A2}" dt="2023-05-23T10:25:16.958" v="517" actId="1076"/>
          <ac:spMkLst>
            <pc:docMk/>
            <pc:sldMk cId="3596233728" sldId="335"/>
            <ac:spMk id="20" creationId="{E8FC8F65-58C8-EBA6-47A6-8E7E2629BF99}"/>
          </ac:spMkLst>
        </pc:spChg>
        <pc:picChg chg="mod ord">
          <ac:chgData name="Julien Beckers" userId="327148a6-5929-4f82-bb77-75f282178713" providerId="ADAL" clId="{0BFC26F1-E0CA-487E-9921-8F9C607044A2}" dt="2023-05-23T10:27:02.460" v="732" actId="167"/>
          <ac:picMkLst>
            <pc:docMk/>
            <pc:sldMk cId="3596233728" sldId="335"/>
            <ac:picMk id="6" creationId="{22125B1B-7B22-D5DD-9D22-61D5228AC6CE}"/>
          </ac:picMkLst>
        </pc:picChg>
        <pc:picChg chg="add mod ord">
          <ac:chgData name="Julien Beckers" userId="327148a6-5929-4f82-bb77-75f282178713" providerId="ADAL" clId="{0BFC26F1-E0CA-487E-9921-8F9C607044A2}" dt="2023-05-23T10:27:09.023" v="896" actId="1037"/>
          <ac:picMkLst>
            <pc:docMk/>
            <pc:sldMk cId="3596233728" sldId="335"/>
            <ac:picMk id="16" creationId="{BB079665-29B4-99C4-62D6-C2280E2A813E}"/>
          </ac:picMkLst>
        </pc:picChg>
      </pc:sldChg>
      <pc:sldChg chg="addSp delSp modSp add mod">
        <pc:chgData name="Julien Beckers" userId="327148a6-5929-4f82-bb77-75f282178713" providerId="ADAL" clId="{0BFC26F1-E0CA-487E-9921-8F9C607044A2}" dt="2023-05-23T10:24:42.067" v="508" actId="167"/>
        <pc:sldMkLst>
          <pc:docMk/>
          <pc:sldMk cId="3236426749" sldId="336"/>
        </pc:sldMkLst>
        <pc:spChg chg="mod">
          <ac:chgData name="Julien Beckers" userId="327148a6-5929-4f82-bb77-75f282178713" providerId="ADAL" clId="{0BFC26F1-E0CA-487E-9921-8F9C607044A2}" dt="2023-05-23T10:24:04.748" v="472" actId="20577"/>
          <ac:spMkLst>
            <pc:docMk/>
            <pc:sldMk cId="3236426749" sldId="336"/>
            <ac:spMk id="3" creationId="{8C67CF7F-937F-4B3E-BBD0-4F1A796BE1FF}"/>
          </ac:spMkLst>
        </pc:spChg>
        <pc:spChg chg="mod">
          <ac:chgData name="Julien Beckers" userId="327148a6-5929-4f82-bb77-75f282178713" providerId="ADAL" clId="{0BFC26F1-E0CA-487E-9921-8F9C607044A2}" dt="2023-05-23T10:23:58.819" v="471" actId="20577"/>
          <ac:spMkLst>
            <pc:docMk/>
            <pc:sldMk cId="3236426749" sldId="336"/>
            <ac:spMk id="10" creationId="{DE9BA13A-AE9E-FB41-20AB-310348A5CEA4}"/>
          </ac:spMkLst>
        </pc:spChg>
        <pc:picChg chg="add del ord">
          <ac:chgData name="Julien Beckers" userId="327148a6-5929-4f82-bb77-75f282178713" providerId="ADAL" clId="{0BFC26F1-E0CA-487E-9921-8F9C607044A2}" dt="2023-05-23T10:23:20.219" v="422" actId="478"/>
          <ac:picMkLst>
            <pc:docMk/>
            <pc:sldMk cId="3236426749" sldId="336"/>
            <ac:picMk id="6" creationId="{22125B1B-7B22-D5DD-9D22-61D5228AC6CE}"/>
          </ac:picMkLst>
        </pc:picChg>
        <pc:picChg chg="add mod ord">
          <ac:chgData name="Julien Beckers" userId="327148a6-5929-4f82-bb77-75f282178713" providerId="ADAL" clId="{0BFC26F1-E0CA-487E-9921-8F9C607044A2}" dt="2023-05-23T10:23:18.720" v="421" actId="167"/>
          <ac:picMkLst>
            <pc:docMk/>
            <pc:sldMk cId="3236426749" sldId="336"/>
            <ac:picMk id="11" creationId="{14952198-905B-3ED6-6A1C-D05DE82C7A31}"/>
          </ac:picMkLst>
        </pc:picChg>
        <pc:picChg chg="add mod ord">
          <ac:chgData name="Julien Beckers" userId="327148a6-5929-4f82-bb77-75f282178713" providerId="ADAL" clId="{0BFC26F1-E0CA-487E-9921-8F9C607044A2}" dt="2023-05-23T10:24:42.067" v="508" actId="167"/>
          <ac:picMkLst>
            <pc:docMk/>
            <pc:sldMk cId="3236426749" sldId="336"/>
            <ac:picMk id="12" creationId="{7F0B8DF6-B886-3960-247C-5A2D2FCF12B3}"/>
          </ac:picMkLst>
        </pc:picChg>
      </pc:sldChg>
      <pc:sldChg chg="addSp modSp add del mod">
        <pc:chgData name="Julien Beckers" userId="327148a6-5929-4f82-bb77-75f282178713" providerId="ADAL" clId="{0BFC26F1-E0CA-487E-9921-8F9C607044A2}" dt="2023-06-02T11:04:38.517" v="4046" actId="47"/>
        <pc:sldMkLst>
          <pc:docMk/>
          <pc:sldMk cId="3145816963" sldId="337"/>
        </pc:sldMkLst>
        <pc:picChg chg="add mod ord">
          <ac:chgData name="Julien Beckers" userId="327148a6-5929-4f82-bb77-75f282178713" providerId="ADAL" clId="{0BFC26F1-E0CA-487E-9921-8F9C607044A2}" dt="2023-05-23T11:56:10.881" v="985" actId="167"/>
          <ac:picMkLst>
            <pc:docMk/>
            <pc:sldMk cId="3145816963" sldId="337"/>
            <ac:picMk id="3" creationId="{8BD78CF0-BE4C-5F19-32FB-DB35B317EE09}"/>
          </ac:picMkLst>
        </pc:picChg>
        <pc:picChg chg="add mod ord modCrop">
          <ac:chgData name="Julien Beckers" userId="327148a6-5929-4f82-bb77-75f282178713" providerId="ADAL" clId="{0BFC26F1-E0CA-487E-9921-8F9C607044A2}" dt="2023-05-23T11:56:31.972" v="989" actId="14100"/>
          <ac:picMkLst>
            <pc:docMk/>
            <pc:sldMk cId="3145816963" sldId="337"/>
            <ac:picMk id="10" creationId="{526919C3-28C4-3942-5B58-A2FD6A5B104B}"/>
          </ac:picMkLst>
        </pc:picChg>
      </pc:sldChg>
      <pc:sldChg chg="addSp delSp modSp add mod">
        <pc:chgData name="Julien Beckers" userId="327148a6-5929-4f82-bb77-75f282178713" providerId="ADAL" clId="{0BFC26F1-E0CA-487E-9921-8F9C607044A2}" dt="2023-06-02T11:05:37.173" v="4064" actId="732"/>
        <pc:sldMkLst>
          <pc:docMk/>
          <pc:sldMk cId="2989329786" sldId="338"/>
        </pc:sldMkLst>
        <pc:spChg chg="add del mod">
          <ac:chgData name="Julien Beckers" userId="327148a6-5929-4f82-bb77-75f282178713" providerId="ADAL" clId="{0BFC26F1-E0CA-487E-9921-8F9C607044A2}" dt="2023-05-23T13:51:39.102" v="1191" actId="478"/>
          <ac:spMkLst>
            <pc:docMk/>
            <pc:sldMk cId="2989329786" sldId="338"/>
            <ac:spMk id="3" creationId="{DCC81062-8DFC-82A4-F1B6-7A2E25ECB18C}"/>
          </ac:spMkLst>
        </pc:spChg>
        <pc:spChg chg="del">
          <ac:chgData name="Julien Beckers" userId="327148a6-5929-4f82-bb77-75f282178713" providerId="ADAL" clId="{0BFC26F1-E0CA-487E-9921-8F9C607044A2}" dt="2023-05-23T16:10:49.643" v="1433" actId="478"/>
          <ac:spMkLst>
            <pc:docMk/>
            <pc:sldMk cId="2989329786" sldId="338"/>
            <ac:spMk id="6" creationId="{E924152A-BD54-7EF1-6619-4917D7C4F21F}"/>
          </ac:spMkLst>
        </pc:spChg>
        <pc:spChg chg="add mod ord">
          <ac:chgData name="Julien Beckers" userId="327148a6-5929-4f82-bb77-75f282178713" providerId="ADAL" clId="{0BFC26F1-E0CA-487E-9921-8F9C607044A2}" dt="2023-05-23T13:53:40.955" v="1212" actId="1076"/>
          <ac:spMkLst>
            <pc:docMk/>
            <pc:sldMk cId="2989329786" sldId="338"/>
            <ac:spMk id="7" creationId="{F650DE3E-4261-0912-E7D0-DB9BB2BF1985}"/>
          </ac:spMkLst>
        </pc:spChg>
        <pc:spChg chg="add mod">
          <ac:chgData name="Julien Beckers" userId="327148a6-5929-4f82-bb77-75f282178713" providerId="ADAL" clId="{0BFC26F1-E0CA-487E-9921-8F9C607044A2}" dt="2023-05-23T13:53:40.955" v="1212" actId="1076"/>
          <ac:spMkLst>
            <pc:docMk/>
            <pc:sldMk cId="2989329786" sldId="338"/>
            <ac:spMk id="11" creationId="{00524451-4B7B-73E5-0B76-DBCC21663AF9}"/>
          </ac:spMkLst>
        </pc:spChg>
        <pc:spChg chg="add mod">
          <ac:chgData name="Julien Beckers" userId="327148a6-5929-4f82-bb77-75f282178713" providerId="ADAL" clId="{0BFC26F1-E0CA-487E-9921-8F9C607044A2}" dt="2023-05-23T13:55:47.245" v="1238" actId="1076"/>
          <ac:spMkLst>
            <pc:docMk/>
            <pc:sldMk cId="2989329786" sldId="338"/>
            <ac:spMk id="13" creationId="{9818AA57-6027-19B4-5AA9-0BB9199BE256}"/>
          </ac:spMkLst>
        </pc:spChg>
        <pc:spChg chg="add del mod">
          <ac:chgData name="Julien Beckers" userId="327148a6-5929-4f82-bb77-75f282178713" providerId="ADAL" clId="{0BFC26F1-E0CA-487E-9921-8F9C607044A2}" dt="2023-05-23T13:55:40.251" v="1237" actId="478"/>
          <ac:spMkLst>
            <pc:docMk/>
            <pc:sldMk cId="2989329786" sldId="338"/>
            <ac:spMk id="14" creationId="{AC6C1523-7BEB-1D35-68CE-3A0D0BD8337B}"/>
          </ac:spMkLst>
        </pc:spChg>
        <pc:spChg chg="add del mod">
          <ac:chgData name="Julien Beckers" userId="327148a6-5929-4f82-bb77-75f282178713" providerId="ADAL" clId="{0BFC26F1-E0CA-487E-9921-8F9C607044A2}" dt="2023-05-23T13:52:37.275" v="1202" actId="478"/>
          <ac:spMkLst>
            <pc:docMk/>
            <pc:sldMk cId="2989329786" sldId="338"/>
            <ac:spMk id="15" creationId="{7F60D255-A61A-D629-1E74-E0FAD9F9FAC8}"/>
          </ac:spMkLst>
        </pc:spChg>
        <pc:spChg chg="add del mod">
          <ac:chgData name="Julien Beckers" userId="327148a6-5929-4f82-bb77-75f282178713" providerId="ADAL" clId="{0BFC26F1-E0CA-487E-9921-8F9C607044A2}" dt="2023-05-23T13:53:43.339" v="1213" actId="478"/>
          <ac:spMkLst>
            <pc:docMk/>
            <pc:sldMk cId="2989329786" sldId="338"/>
            <ac:spMk id="16" creationId="{8178B956-E02C-7C38-3451-8EEB9F324861}"/>
          </ac:spMkLst>
        </pc:spChg>
        <pc:spChg chg="add mod">
          <ac:chgData name="Julien Beckers" userId="327148a6-5929-4f82-bb77-75f282178713" providerId="ADAL" clId="{0BFC26F1-E0CA-487E-9921-8F9C607044A2}" dt="2023-05-23T16:07:11.202" v="1375"/>
          <ac:spMkLst>
            <pc:docMk/>
            <pc:sldMk cId="2989329786" sldId="338"/>
            <ac:spMk id="18" creationId="{1BBBA473-2E5E-6654-5E33-51A16C62FB49}"/>
          </ac:spMkLst>
        </pc:spChg>
        <pc:spChg chg="add mod">
          <ac:chgData name="Julien Beckers" userId="327148a6-5929-4f82-bb77-75f282178713" providerId="ADAL" clId="{0BFC26F1-E0CA-487E-9921-8F9C607044A2}" dt="2023-05-23T16:07:11.202" v="1375"/>
          <ac:spMkLst>
            <pc:docMk/>
            <pc:sldMk cId="2989329786" sldId="338"/>
            <ac:spMk id="19" creationId="{A4D77BA0-1B4D-9E85-DEBE-A22920865C98}"/>
          </ac:spMkLst>
        </pc:spChg>
        <pc:spChg chg="add mod">
          <ac:chgData name="Julien Beckers" userId="327148a6-5929-4f82-bb77-75f282178713" providerId="ADAL" clId="{0BFC26F1-E0CA-487E-9921-8F9C607044A2}" dt="2023-05-23T16:10:50.834" v="1434"/>
          <ac:spMkLst>
            <pc:docMk/>
            <pc:sldMk cId="2989329786" sldId="338"/>
            <ac:spMk id="20" creationId="{3297756F-B7DD-ECA3-53CA-8FB994FDD6C6}"/>
          </ac:spMkLst>
        </pc:spChg>
        <pc:spChg chg="mod">
          <ac:chgData name="Julien Beckers" userId="327148a6-5929-4f82-bb77-75f282178713" providerId="ADAL" clId="{0BFC26F1-E0CA-487E-9921-8F9C607044A2}" dt="2023-05-23T13:53:26.117" v="1210" actId="20577"/>
          <ac:spMkLst>
            <pc:docMk/>
            <pc:sldMk cId="2989329786" sldId="338"/>
            <ac:spMk id="21" creationId="{3321887D-2CA8-329A-25D1-D6F882315173}"/>
          </ac:spMkLst>
        </pc:spChg>
        <pc:spChg chg="del mod">
          <ac:chgData name="Julien Beckers" userId="327148a6-5929-4f82-bb77-75f282178713" providerId="ADAL" clId="{0BFC26F1-E0CA-487E-9921-8F9C607044A2}" dt="2023-05-23T13:51:36.879" v="1190" actId="478"/>
          <ac:spMkLst>
            <pc:docMk/>
            <pc:sldMk cId="2989329786" sldId="338"/>
            <ac:spMk id="22" creationId="{4511CB14-51ED-C691-84BE-CCBA32BF5CC0}"/>
          </ac:spMkLst>
        </pc:spChg>
        <pc:spChg chg="del">
          <ac:chgData name="Julien Beckers" userId="327148a6-5929-4f82-bb77-75f282178713" providerId="ADAL" clId="{0BFC26F1-E0CA-487E-9921-8F9C607044A2}" dt="2023-05-23T13:46:00.975" v="1098" actId="478"/>
          <ac:spMkLst>
            <pc:docMk/>
            <pc:sldMk cId="2989329786" sldId="338"/>
            <ac:spMk id="23" creationId="{6793C24C-09CC-0223-81AB-D6B3FEDEB2A8}"/>
          </ac:spMkLst>
        </pc:spChg>
        <pc:picChg chg="mod modCrop">
          <ac:chgData name="Julien Beckers" userId="327148a6-5929-4f82-bb77-75f282178713" providerId="ADAL" clId="{0BFC26F1-E0CA-487E-9921-8F9C607044A2}" dt="2023-06-02T11:05:37.173" v="4064" actId="732"/>
          <ac:picMkLst>
            <pc:docMk/>
            <pc:sldMk cId="2989329786" sldId="338"/>
            <ac:picMk id="10" creationId="{BD58A186-1DC8-217B-9A72-6A557F9453E2}"/>
          </ac:picMkLst>
        </pc:picChg>
      </pc:sldChg>
      <pc:sldChg chg="addSp delSp modSp add mod">
        <pc:chgData name="Julien Beckers" userId="327148a6-5929-4f82-bb77-75f282178713" providerId="ADAL" clId="{0BFC26F1-E0CA-487E-9921-8F9C607044A2}" dt="2023-05-23T16:12:00.482" v="1444" actId="478"/>
        <pc:sldMkLst>
          <pc:docMk/>
          <pc:sldMk cId="4283796794" sldId="339"/>
        </pc:sldMkLst>
        <pc:spChg chg="del">
          <ac:chgData name="Julien Beckers" userId="327148a6-5929-4f82-bb77-75f282178713" providerId="ADAL" clId="{0BFC26F1-E0CA-487E-9921-8F9C607044A2}" dt="2023-05-23T16:10:44.470" v="1431" actId="478"/>
          <ac:spMkLst>
            <pc:docMk/>
            <pc:sldMk cId="4283796794" sldId="339"/>
            <ac:spMk id="6" creationId="{E924152A-BD54-7EF1-6619-4917D7C4F21F}"/>
          </ac:spMkLst>
        </pc:spChg>
        <pc:spChg chg="del mod">
          <ac:chgData name="Julien Beckers" userId="327148a6-5929-4f82-bb77-75f282178713" providerId="ADAL" clId="{0BFC26F1-E0CA-487E-9921-8F9C607044A2}" dt="2023-05-23T16:11:41.678" v="1443" actId="478"/>
          <ac:spMkLst>
            <pc:docMk/>
            <pc:sldMk cId="4283796794" sldId="339"/>
            <ac:spMk id="7" creationId="{F650DE3E-4261-0912-E7D0-DB9BB2BF1985}"/>
          </ac:spMkLst>
        </pc:spChg>
        <pc:spChg chg="del mod">
          <ac:chgData name="Julien Beckers" userId="327148a6-5929-4f82-bb77-75f282178713" providerId="ADAL" clId="{0BFC26F1-E0CA-487E-9921-8F9C607044A2}" dt="2023-05-23T16:12:00.482" v="1444" actId="478"/>
          <ac:spMkLst>
            <pc:docMk/>
            <pc:sldMk cId="4283796794" sldId="339"/>
            <ac:spMk id="11" creationId="{00524451-4B7B-73E5-0B76-DBCC21663AF9}"/>
          </ac:spMkLst>
        </pc:spChg>
        <pc:spChg chg="del">
          <ac:chgData name="Julien Beckers" userId="327148a6-5929-4f82-bb77-75f282178713" providerId="ADAL" clId="{0BFC26F1-E0CA-487E-9921-8F9C607044A2}" dt="2023-05-23T13:54:12.351" v="1218" actId="478"/>
          <ac:spMkLst>
            <pc:docMk/>
            <pc:sldMk cId="4283796794" sldId="339"/>
            <ac:spMk id="13" creationId="{9818AA57-6027-19B4-5AA9-0BB9199BE256}"/>
          </ac:spMkLst>
        </pc:spChg>
        <pc:spChg chg="mod">
          <ac:chgData name="Julien Beckers" userId="327148a6-5929-4f82-bb77-75f282178713" providerId="ADAL" clId="{0BFC26F1-E0CA-487E-9921-8F9C607044A2}" dt="2023-05-23T13:55:51.588" v="1239" actId="1076"/>
          <ac:spMkLst>
            <pc:docMk/>
            <pc:sldMk cId="4283796794" sldId="339"/>
            <ac:spMk id="14" creationId="{AC6C1523-7BEB-1D35-68CE-3A0D0BD8337B}"/>
          </ac:spMkLst>
        </pc:spChg>
        <pc:spChg chg="add mod">
          <ac:chgData name="Julien Beckers" userId="327148a6-5929-4f82-bb77-75f282178713" providerId="ADAL" clId="{0BFC26F1-E0CA-487E-9921-8F9C607044A2}" dt="2023-05-23T16:07:12.550" v="1376"/>
          <ac:spMkLst>
            <pc:docMk/>
            <pc:sldMk cId="4283796794" sldId="339"/>
            <ac:spMk id="16" creationId="{DC86C509-EB3A-2264-5F4C-19300035518B}"/>
          </ac:spMkLst>
        </pc:spChg>
        <pc:spChg chg="add mod">
          <ac:chgData name="Julien Beckers" userId="327148a6-5929-4f82-bb77-75f282178713" providerId="ADAL" clId="{0BFC26F1-E0CA-487E-9921-8F9C607044A2}" dt="2023-05-23T16:07:12.550" v="1376"/>
          <ac:spMkLst>
            <pc:docMk/>
            <pc:sldMk cId="4283796794" sldId="339"/>
            <ac:spMk id="18" creationId="{1922E5BC-B2BE-19A6-AC6E-3B623CDD6BE9}"/>
          </ac:spMkLst>
        </pc:spChg>
        <pc:spChg chg="add mod">
          <ac:chgData name="Julien Beckers" userId="327148a6-5929-4f82-bb77-75f282178713" providerId="ADAL" clId="{0BFC26F1-E0CA-487E-9921-8F9C607044A2}" dt="2023-05-23T16:10:45.666" v="1432"/>
          <ac:spMkLst>
            <pc:docMk/>
            <pc:sldMk cId="4283796794" sldId="339"/>
            <ac:spMk id="19" creationId="{F78507B2-ACF9-4310-51D2-8A59B6D4BC97}"/>
          </ac:spMkLst>
        </pc:spChg>
        <pc:spChg chg="mod">
          <ac:chgData name="Julien Beckers" userId="327148a6-5929-4f82-bb77-75f282178713" providerId="ADAL" clId="{0BFC26F1-E0CA-487E-9921-8F9C607044A2}" dt="2023-05-23T13:57:22.630" v="1299" actId="20577"/>
          <ac:spMkLst>
            <pc:docMk/>
            <pc:sldMk cId="4283796794" sldId="339"/>
            <ac:spMk id="21" creationId="{3321887D-2CA8-329A-25D1-D6F882315173}"/>
          </ac:spMkLst>
        </pc:spChg>
        <pc:picChg chg="add del mod">
          <ac:chgData name="Julien Beckers" userId="327148a6-5929-4f82-bb77-75f282178713" providerId="ADAL" clId="{0BFC26F1-E0CA-487E-9921-8F9C607044A2}" dt="2023-05-23T13:54:35.883" v="1222"/>
          <ac:picMkLst>
            <pc:docMk/>
            <pc:sldMk cId="4283796794" sldId="339"/>
            <ac:picMk id="3" creationId="{7DEFC611-F9B0-4E1D-B463-D75C8F3B1B68}"/>
          </ac:picMkLst>
        </pc:picChg>
        <pc:picChg chg="add mod ord modCrop">
          <ac:chgData name="Julien Beckers" userId="327148a6-5929-4f82-bb77-75f282178713" providerId="ADAL" clId="{0BFC26F1-E0CA-487E-9921-8F9C607044A2}" dt="2023-05-23T13:55:01.388" v="1235" actId="167"/>
          <ac:picMkLst>
            <pc:docMk/>
            <pc:sldMk cId="4283796794" sldId="339"/>
            <ac:picMk id="9" creationId="{B81B33F6-E9B1-FBBE-56D9-AE553CACFD4C}"/>
          </ac:picMkLst>
        </pc:picChg>
        <pc:picChg chg="add del ord">
          <ac:chgData name="Julien Beckers" userId="327148a6-5929-4f82-bb77-75f282178713" providerId="ADAL" clId="{0BFC26F1-E0CA-487E-9921-8F9C607044A2}" dt="2023-05-23T13:55:02.289" v="1236" actId="478"/>
          <ac:picMkLst>
            <pc:docMk/>
            <pc:sldMk cId="4283796794" sldId="339"/>
            <ac:picMk id="10" creationId="{BD58A186-1DC8-217B-9A72-6A557F9453E2}"/>
          </ac:picMkLst>
        </pc:picChg>
        <pc:picChg chg="add del">
          <ac:chgData name="Julien Beckers" userId="327148a6-5929-4f82-bb77-75f282178713" providerId="ADAL" clId="{0BFC26F1-E0CA-487E-9921-8F9C607044A2}" dt="2023-05-23T14:02:55.590" v="1304" actId="478"/>
          <ac:picMkLst>
            <pc:docMk/>
            <pc:sldMk cId="4283796794" sldId="339"/>
            <ac:picMk id="15" creationId="{AB00F18B-4EE4-94FD-6163-B5E74022E944}"/>
          </ac:picMkLst>
        </pc:picChg>
      </pc:sldChg>
      <pc:sldChg chg="addSp delSp modSp add mod">
        <pc:chgData name="Julien Beckers" userId="327148a6-5929-4f82-bb77-75f282178713" providerId="ADAL" clId="{0BFC26F1-E0CA-487E-9921-8F9C607044A2}" dt="2023-05-23T16:12:12.206" v="1446" actId="1076"/>
        <pc:sldMkLst>
          <pc:docMk/>
          <pc:sldMk cId="2074441337" sldId="340"/>
        </pc:sldMkLst>
        <pc:spChg chg="add mod">
          <ac:chgData name="Julien Beckers" userId="327148a6-5929-4f82-bb77-75f282178713" providerId="ADAL" clId="{0BFC26F1-E0CA-487E-9921-8F9C607044A2}" dt="2023-05-23T16:03:52.148" v="1352"/>
          <ac:spMkLst>
            <pc:docMk/>
            <pc:sldMk cId="2074441337" sldId="340"/>
            <ac:spMk id="3" creationId="{30900CFD-60C6-E539-EF2C-5CA73E20E2A4}"/>
          </ac:spMkLst>
        </pc:spChg>
        <pc:spChg chg="mod">
          <ac:chgData name="Julien Beckers" userId="327148a6-5929-4f82-bb77-75f282178713" providerId="ADAL" clId="{0BFC26F1-E0CA-487E-9921-8F9C607044A2}" dt="2023-05-23T16:10:04.157" v="1419" actId="20577"/>
          <ac:spMkLst>
            <pc:docMk/>
            <pc:sldMk cId="2074441337" sldId="340"/>
            <ac:spMk id="6" creationId="{E924152A-BD54-7EF1-6619-4917D7C4F21F}"/>
          </ac:spMkLst>
        </pc:spChg>
        <pc:spChg chg="mod">
          <ac:chgData name="Julien Beckers" userId="327148a6-5929-4f82-bb77-75f282178713" providerId="ADAL" clId="{0BFC26F1-E0CA-487E-9921-8F9C607044A2}" dt="2023-05-23T16:11:20.903" v="1442" actId="6549"/>
          <ac:spMkLst>
            <pc:docMk/>
            <pc:sldMk cId="2074441337" sldId="340"/>
            <ac:spMk id="7" creationId="{F650DE3E-4261-0912-E7D0-DB9BB2BF1985}"/>
          </ac:spMkLst>
        </pc:spChg>
        <pc:spChg chg="add mod">
          <ac:chgData name="Julien Beckers" userId="327148a6-5929-4f82-bb77-75f282178713" providerId="ADAL" clId="{0BFC26F1-E0CA-487E-9921-8F9C607044A2}" dt="2023-05-23T16:07:13.932" v="1377"/>
          <ac:spMkLst>
            <pc:docMk/>
            <pc:sldMk cId="2074441337" sldId="340"/>
            <ac:spMk id="10" creationId="{477690DE-5FFD-6801-5D3D-2AE8D9DDCED0}"/>
          </ac:spMkLst>
        </pc:spChg>
        <pc:spChg chg="add mod">
          <ac:chgData name="Julien Beckers" userId="327148a6-5929-4f82-bb77-75f282178713" providerId="ADAL" clId="{0BFC26F1-E0CA-487E-9921-8F9C607044A2}" dt="2023-05-23T16:07:13.932" v="1377"/>
          <ac:spMkLst>
            <pc:docMk/>
            <pc:sldMk cId="2074441337" sldId="340"/>
            <ac:spMk id="12" creationId="{1BB67B10-4D3B-EF07-8F52-B8E6027F5135}"/>
          </ac:spMkLst>
        </pc:spChg>
        <pc:spChg chg="mod">
          <ac:chgData name="Julien Beckers" userId="327148a6-5929-4f82-bb77-75f282178713" providerId="ADAL" clId="{0BFC26F1-E0CA-487E-9921-8F9C607044A2}" dt="2023-05-23T16:12:12.206" v="1446" actId="1076"/>
          <ac:spMkLst>
            <pc:docMk/>
            <pc:sldMk cId="2074441337" sldId="340"/>
            <ac:spMk id="14" creationId="{AC6C1523-7BEB-1D35-68CE-3A0D0BD8337B}"/>
          </ac:spMkLst>
        </pc:spChg>
        <pc:spChg chg="del">
          <ac:chgData name="Julien Beckers" userId="327148a6-5929-4f82-bb77-75f282178713" providerId="ADAL" clId="{0BFC26F1-E0CA-487E-9921-8F9C607044A2}" dt="2023-05-23T16:03:51.797" v="1351" actId="478"/>
          <ac:spMkLst>
            <pc:docMk/>
            <pc:sldMk cId="2074441337" sldId="340"/>
            <ac:spMk id="17" creationId="{1275240E-30D9-177A-3A47-F3B044C74BE7}"/>
          </ac:spMkLst>
        </pc:spChg>
        <pc:picChg chg="del ord">
          <ac:chgData name="Julien Beckers" userId="327148a6-5929-4f82-bb77-75f282178713" providerId="ADAL" clId="{0BFC26F1-E0CA-487E-9921-8F9C607044A2}" dt="2023-05-23T14:03:41.489" v="1336" actId="478"/>
          <ac:picMkLst>
            <pc:docMk/>
            <pc:sldMk cId="2074441337" sldId="340"/>
            <ac:picMk id="9" creationId="{B81B33F6-E9B1-FBBE-56D9-AE553CACFD4C}"/>
          </ac:picMkLst>
        </pc:picChg>
        <pc:picChg chg="mod ord modCrop">
          <ac:chgData name="Julien Beckers" userId="327148a6-5929-4f82-bb77-75f282178713" providerId="ADAL" clId="{0BFC26F1-E0CA-487E-9921-8F9C607044A2}" dt="2023-05-23T14:04:20.486" v="1348" actId="1037"/>
          <ac:picMkLst>
            <pc:docMk/>
            <pc:sldMk cId="2074441337" sldId="340"/>
            <ac:picMk id="15" creationId="{AB00F18B-4EE4-94FD-6163-B5E74022E944}"/>
          </ac:picMkLst>
        </pc:picChg>
      </pc:sldChg>
      <pc:sldChg chg="addSp delSp modSp new add del mod">
        <pc:chgData name="Julien Beckers" userId="327148a6-5929-4f82-bb77-75f282178713" providerId="ADAL" clId="{0BFC26F1-E0CA-487E-9921-8F9C607044A2}" dt="2023-05-31T11:46:07.880" v="3937" actId="478"/>
        <pc:sldMkLst>
          <pc:docMk/>
          <pc:sldMk cId="1355648484" sldId="341"/>
        </pc:sldMkLst>
        <pc:spChg chg="mod">
          <ac:chgData name="Julien Beckers" userId="327148a6-5929-4f82-bb77-75f282178713" providerId="ADAL" clId="{0BFC26F1-E0CA-487E-9921-8F9C607044A2}" dt="2023-05-24T12:02:27.670" v="1754"/>
          <ac:spMkLst>
            <pc:docMk/>
            <pc:sldMk cId="1355648484" sldId="341"/>
            <ac:spMk id="4" creationId="{EBA61BB7-88F1-398A-7118-6DFD7173E275}"/>
          </ac:spMkLst>
        </pc:spChg>
        <pc:spChg chg="mod">
          <ac:chgData name="Julien Beckers" userId="327148a6-5929-4f82-bb77-75f282178713" providerId="ADAL" clId="{0BFC26F1-E0CA-487E-9921-8F9C607044A2}" dt="2023-05-24T13:07:06.468" v="1882" actId="20577"/>
          <ac:spMkLst>
            <pc:docMk/>
            <pc:sldMk cId="1355648484" sldId="341"/>
            <ac:spMk id="5" creationId="{E9E3DE25-F612-8D55-6D0C-5B7AB6475BC8}"/>
          </ac:spMkLst>
        </pc:spChg>
        <pc:spChg chg="add mod">
          <ac:chgData name="Julien Beckers" userId="327148a6-5929-4f82-bb77-75f282178713" providerId="ADAL" clId="{0BFC26F1-E0CA-487E-9921-8F9C607044A2}" dt="2023-05-24T13:07:17.475" v="1885" actId="1076"/>
          <ac:spMkLst>
            <pc:docMk/>
            <pc:sldMk cId="1355648484" sldId="341"/>
            <ac:spMk id="8" creationId="{99857CEC-E615-4F45-73AE-FCBAE1598EFC}"/>
          </ac:spMkLst>
        </pc:spChg>
        <pc:spChg chg="add mod">
          <ac:chgData name="Julien Beckers" userId="327148a6-5929-4f82-bb77-75f282178713" providerId="ADAL" clId="{0BFC26F1-E0CA-487E-9921-8F9C607044A2}" dt="2023-05-24T13:07:20.807" v="1886" actId="1076"/>
          <ac:spMkLst>
            <pc:docMk/>
            <pc:sldMk cId="1355648484" sldId="341"/>
            <ac:spMk id="9" creationId="{F6F2D603-4027-C4CC-E594-673D28852A61}"/>
          </ac:spMkLst>
        </pc:spChg>
        <pc:spChg chg="add del mod">
          <ac:chgData name="Julien Beckers" userId="327148a6-5929-4f82-bb77-75f282178713" providerId="ADAL" clId="{0BFC26F1-E0CA-487E-9921-8F9C607044A2}" dt="2023-05-31T11:46:07.880" v="3937" actId="478"/>
          <ac:spMkLst>
            <pc:docMk/>
            <pc:sldMk cId="1355648484" sldId="341"/>
            <ac:spMk id="11" creationId="{B95C0515-CB72-83AA-9815-89733742A097}"/>
          </ac:spMkLst>
        </pc:spChg>
        <pc:picChg chg="add del mod modCrop">
          <ac:chgData name="Julien Beckers" userId="327148a6-5929-4f82-bb77-75f282178713" providerId="ADAL" clId="{0BFC26F1-E0CA-487E-9921-8F9C607044A2}" dt="2023-05-31T11:46:05.099" v="3936" actId="478"/>
          <ac:picMkLst>
            <pc:docMk/>
            <pc:sldMk cId="1355648484" sldId="341"/>
            <ac:picMk id="10" creationId="{D9B8981D-9C81-5468-6BA0-769815ABCEF7}"/>
          </ac:picMkLst>
        </pc:picChg>
      </pc:sldChg>
      <pc:sldChg chg="modSp new del mod ord">
        <pc:chgData name="Julien Beckers" userId="327148a6-5929-4f82-bb77-75f282178713" providerId="ADAL" clId="{0BFC26F1-E0CA-487E-9921-8F9C607044A2}" dt="2023-05-24T09:37:47.905" v="1677" actId="47"/>
        <pc:sldMkLst>
          <pc:docMk/>
          <pc:sldMk cId="1833521033" sldId="342"/>
        </pc:sldMkLst>
        <pc:spChg chg="mod">
          <ac:chgData name="Julien Beckers" userId="327148a6-5929-4f82-bb77-75f282178713" providerId="ADAL" clId="{0BFC26F1-E0CA-487E-9921-8F9C607044A2}" dt="2023-05-24T09:37:07.103" v="1675" actId="122"/>
          <ac:spMkLst>
            <pc:docMk/>
            <pc:sldMk cId="1833521033" sldId="342"/>
            <ac:spMk id="2" creationId="{F5D4DB20-9C6B-7A13-C21E-B975620C9E2E}"/>
          </ac:spMkLst>
        </pc:spChg>
      </pc:sldChg>
      <pc:sldChg chg="addSp delSp modSp new mod">
        <pc:chgData name="Julien Beckers" userId="327148a6-5929-4f82-bb77-75f282178713" providerId="ADAL" clId="{0BFC26F1-E0CA-487E-9921-8F9C607044A2}" dt="2023-05-24T12:02:12.017" v="1753" actId="478"/>
        <pc:sldMkLst>
          <pc:docMk/>
          <pc:sldMk cId="4168983731" sldId="343"/>
        </pc:sldMkLst>
        <pc:spChg chg="mod">
          <ac:chgData name="Julien Beckers" userId="327148a6-5929-4f82-bb77-75f282178713" providerId="ADAL" clId="{0BFC26F1-E0CA-487E-9921-8F9C607044A2}" dt="2023-05-24T12:02:09.262" v="1752" actId="14100"/>
          <ac:spMkLst>
            <pc:docMk/>
            <pc:sldMk cId="4168983731" sldId="343"/>
            <ac:spMk id="2" creationId="{FBFF33DE-6B0F-002F-B16A-F21906D77DE2}"/>
          </ac:spMkLst>
        </pc:spChg>
        <pc:spChg chg="del mod">
          <ac:chgData name="Julien Beckers" userId="327148a6-5929-4f82-bb77-75f282178713" providerId="ADAL" clId="{0BFC26F1-E0CA-487E-9921-8F9C607044A2}" dt="2023-05-24T12:02:05.419" v="1751" actId="478"/>
          <ac:spMkLst>
            <pc:docMk/>
            <pc:sldMk cId="4168983731" sldId="343"/>
            <ac:spMk id="3" creationId="{CD7463A0-E11C-C621-7064-522FAD3979AE}"/>
          </ac:spMkLst>
        </pc:spChg>
        <pc:spChg chg="add del mod">
          <ac:chgData name="Julien Beckers" userId="327148a6-5929-4f82-bb77-75f282178713" providerId="ADAL" clId="{0BFC26F1-E0CA-487E-9921-8F9C607044A2}" dt="2023-05-24T12:02:12.017" v="1753" actId="478"/>
          <ac:spMkLst>
            <pc:docMk/>
            <pc:sldMk cId="4168983731" sldId="343"/>
            <ac:spMk id="7" creationId="{5E112412-A2C8-660B-4969-5C0E745E5616}"/>
          </ac:spMkLst>
        </pc:spChg>
        <pc:spChg chg="add mod">
          <ac:chgData name="Julien Beckers" userId="327148a6-5929-4f82-bb77-75f282178713" providerId="ADAL" clId="{0BFC26F1-E0CA-487E-9921-8F9C607044A2}" dt="2023-05-24T12:02:05.419" v="1751" actId="478"/>
          <ac:spMkLst>
            <pc:docMk/>
            <pc:sldMk cId="4168983731" sldId="343"/>
            <ac:spMk id="9" creationId="{04AFE1B0-77D4-1136-A95C-24C723257190}"/>
          </ac:spMkLst>
        </pc:spChg>
      </pc:sldChg>
      <pc:sldChg chg="addSp delSp modSp add mod delAnim">
        <pc:chgData name="Julien Beckers" userId="327148a6-5929-4f82-bb77-75f282178713" providerId="ADAL" clId="{0BFC26F1-E0CA-487E-9921-8F9C607044A2}" dt="2023-05-24T13:57:13.766" v="2327" actId="207"/>
        <pc:sldMkLst>
          <pc:docMk/>
          <pc:sldMk cId="4171862597" sldId="344"/>
        </pc:sldMkLst>
        <pc:spChg chg="del">
          <ac:chgData name="Julien Beckers" userId="327148a6-5929-4f82-bb77-75f282178713" providerId="ADAL" clId="{0BFC26F1-E0CA-487E-9921-8F9C607044A2}" dt="2023-05-24T13:56:27.247" v="2323" actId="478"/>
          <ac:spMkLst>
            <pc:docMk/>
            <pc:sldMk cId="4171862597" sldId="344"/>
            <ac:spMk id="8" creationId="{8F1A057C-B9C4-3030-4503-397CAEC28406}"/>
          </ac:spMkLst>
        </pc:spChg>
        <pc:spChg chg="add del mod">
          <ac:chgData name="Julien Beckers" userId="327148a6-5929-4f82-bb77-75f282178713" providerId="ADAL" clId="{0BFC26F1-E0CA-487E-9921-8F9C607044A2}" dt="2023-05-24T13:53:36.733" v="2303"/>
          <ac:spMkLst>
            <pc:docMk/>
            <pc:sldMk cId="4171862597" sldId="344"/>
            <ac:spMk id="9" creationId="{6C234ACC-BEAB-E0D2-E42F-094C2F23D805}"/>
          </ac:spMkLst>
        </pc:spChg>
        <pc:spChg chg="add del mod">
          <ac:chgData name="Julien Beckers" userId="327148a6-5929-4f82-bb77-75f282178713" providerId="ADAL" clId="{0BFC26F1-E0CA-487E-9921-8F9C607044A2}" dt="2023-05-24T13:53:36.733" v="2303"/>
          <ac:spMkLst>
            <pc:docMk/>
            <pc:sldMk cId="4171862597" sldId="344"/>
            <ac:spMk id="10" creationId="{8C40C1D1-4CF4-0D51-11D3-D78BC6539EFE}"/>
          </ac:spMkLst>
        </pc:spChg>
        <pc:spChg chg="mod">
          <ac:chgData name="Julien Beckers" userId="327148a6-5929-4f82-bb77-75f282178713" providerId="ADAL" clId="{0BFC26F1-E0CA-487E-9921-8F9C607044A2}" dt="2023-05-24T13:57:10.432" v="2326" actId="207"/>
          <ac:spMkLst>
            <pc:docMk/>
            <pc:sldMk cId="4171862597" sldId="344"/>
            <ac:spMk id="11" creationId="{00000000-0000-0000-0000-000000000000}"/>
          </ac:spMkLst>
        </pc:spChg>
        <pc:spChg chg="mod">
          <ac:chgData name="Julien Beckers" userId="327148a6-5929-4f82-bb77-75f282178713" providerId="ADAL" clId="{0BFC26F1-E0CA-487E-9921-8F9C607044A2}" dt="2023-05-24T13:57:13.766" v="2327" actId="207"/>
          <ac:spMkLst>
            <pc:docMk/>
            <pc:sldMk cId="4171862597" sldId="344"/>
            <ac:spMk id="13" creationId="{FBA9F2CC-8B8F-F1E8-4D95-DF3C30FA0A86}"/>
          </ac:spMkLst>
        </pc:spChg>
        <pc:spChg chg="del">
          <ac:chgData name="Julien Beckers" userId="327148a6-5929-4f82-bb77-75f282178713" providerId="ADAL" clId="{0BFC26F1-E0CA-487E-9921-8F9C607044A2}" dt="2023-05-24T13:56:27.247" v="2323" actId="478"/>
          <ac:spMkLst>
            <pc:docMk/>
            <pc:sldMk cId="4171862597" sldId="344"/>
            <ac:spMk id="15" creationId="{00000000-0000-0000-0000-000000000000}"/>
          </ac:spMkLst>
        </pc:spChg>
        <pc:spChg chg="del">
          <ac:chgData name="Julien Beckers" userId="327148a6-5929-4f82-bb77-75f282178713" providerId="ADAL" clId="{0BFC26F1-E0CA-487E-9921-8F9C607044A2}" dt="2023-05-24T13:56:27.247" v="2323" actId="478"/>
          <ac:spMkLst>
            <pc:docMk/>
            <pc:sldMk cId="4171862597" sldId="344"/>
            <ac:spMk id="16" creationId="{00000000-0000-0000-0000-000000000000}"/>
          </ac:spMkLst>
        </pc:spChg>
        <pc:spChg chg="del">
          <ac:chgData name="Julien Beckers" userId="327148a6-5929-4f82-bb77-75f282178713" providerId="ADAL" clId="{0BFC26F1-E0CA-487E-9921-8F9C607044A2}" dt="2023-05-24T13:56:27.247" v="2323" actId="478"/>
          <ac:spMkLst>
            <pc:docMk/>
            <pc:sldMk cId="4171862597" sldId="344"/>
            <ac:spMk id="17" creationId="{7DD026BA-7D12-2E37-78EF-903DF7D045E1}"/>
          </ac:spMkLst>
        </pc:spChg>
        <pc:spChg chg="del">
          <ac:chgData name="Julien Beckers" userId="327148a6-5929-4f82-bb77-75f282178713" providerId="ADAL" clId="{0BFC26F1-E0CA-487E-9921-8F9C607044A2}" dt="2023-05-24T13:56:27.247" v="2323" actId="478"/>
          <ac:spMkLst>
            <pc:docMk/>
            <pc:sldMk cId="4171862597" sldId="344"/>
            <ac:spMk id="19" creationId="{8F1A057C-B9C4-3030-4503-397CAEC28406}"/>
          </ac:spMkLst>
        </pc:spChg>
        <pc:spChg chg="add del mod">
          <ac:chgData name="Julien Beckers" userId="327148a6-5929-4f82-bb77-75f282178713" providerId="ADAL" clId="{0BFC26F1-E0CA-487E-9921-8F9C607044A2}" dt="2023-05-24T13:53:36.733" v="2303"/>
          <ac:spMkLst>
            <pc:docMk/>
            <pc:sldMk cId="4171862597" sldId="344"/>
            <ac:spMk id="20" creationId="{3E4816D2-39F4-83C2-DA9C-9E314B917AEE}"/>
          </ac:spMkLst>
        </pc:spChg>
        <pc:spChg chg="add del mod">
          <ac:chgData name="Julien Beckers" userId="327148a6-5929-4f82-bb77-75f282178713" providerId="ADAL" clId="{0BFC26F1-E0CA-487E-9921-8F9C607044A2}" dt="2023-05-24T13:53:36.733" v="2303"/>
          <ac:spMkLst>
            <pc:docMk/>
            <pc:sldMk cId="4171862597" sldId="344"/>
            <ac:spMk id="21" creationId="{28A939D5-B09E-DAE2-D07A-00A6EE29EAA1}"/>
          </ac:spMkLst>
        </pc:spChg>
        <pc:spChg chg="add del mod">
          <ac:chgData name="Julien Beckers" userId="327148a6-5929-4f82-bb77-75f282178713" providerId="ADAL" clId="{0BFC26F1-E0CA-487E-9921-8F9C607044A2}" dt="2023-05-24T13:53:36.733" v="2303"/>
          <ac:spMkLst>
            <pc:docMk/>
            <pc:sldMk cId="4171862597" sldId="344"/>
            <ac:spMk id="22" creationId="{E31FDF70-5B61-85AD-F45B-3D9722139933}"/>
          </ac:spMkLst>
        </pc:spChg>
        <pc:spChg chg="add del mod">
          <ac:chgData name="Julien Beckers" userId="327148a6-5929-4f82-bb77-75f282178713" providerId="ADAL" clId="{0BFC26F1-E0CA-487E-9921-8F9C607044A2}" dt="2023-05-24T13:55:28.377" v="2314" actId="478"/>
          <ac:spMkLst>
            <pc:docMk/>
            <pc:sldMk cId="4171862597" sldId="344"/>
            <ac:spMk id="23" creationId="{3603276C-B468-33EB-0A7C-C8F42560DC90}"/>
          </ac:spMkLst>
        </pc:spChg>
        <pc:spChg chg="add del mod">
          <ac:chgData name="Julien Beckers" userId="327148a6-5929-4f82-bb77-75f282178713" providerId="ADAL" clId="{0BFC26F1-E0CA-487E-9921-8F9C607044A2}" dt="2023-05-24T13:55:55.826" v="2321" actId="478"/>
          <ac:spMkLst>
            <pc:docMk/>
            <pc:sldMk cId="4171862597" sldId="344"/>
            <ac:spMk id="24" creationId="{DBAB48FF-BB3F-259F-0926-6C445B9E36B5}"/>
          </ac:spMkLst>
        </pc:spChg>
        <pc:cxnChg chg="del">
          <ac:chgData name="Julien Beckers" userId="327148a6-5929-4f82-bb77-75f282178713" providerId="ADAL" clId="{0BFC26F1-E0CA-487E-9921-8F9C607044A2}" dt="2023-05-24T13:56:27.247" v="2323" actId="478"/>
          <ac:cxnSpMkLst>
            <pc:docMk/>
            <pc:sldMk cId="4171862597" sldId="344"/>
            <ac:cxnSpMk id="14" creationId="{00000000-0000-0000-0000-000000000000}"/>
          </ac:cxnSpMkLst>
        </pc:cxnChg>
        <pc:cxnChg chg="del">
          <ac:chgData name="Julien Beckers" userId="327148a6-5929-4f82-bb77-75f282178713" providerId="ADAL" clId="{0BFC26F1-E0CA-487E-9921-8F9C607044A2}" dt="2023-05-24T13:56:27.247" v="2323" actId="478"/>
          <ac:cxnSpMkLst>
            <pc:docMk/>
            <pc:sldMk cId="4171862597" sldId="344"/>
            <ac:cxnSpMk id="18" creationId="{3CB3750C-BCCE-429C-4AC8-C660F6A3DDD8}"/>
          </ac:cxnSpMkLst>
        </pc:cxnChg>
      </pc:sldChg>
      <pc:sldChg chg="addSp delSp modSp add mod">
        <pc:chgData name="Julien Beckers" userId="327148a6-5929-4f82-bb77-75f282178713" providerId="ADAL" clId="{0BFC26F1-E0CA-487E-9921-8F9C607044A2}" dt="2023-05-24T13:53:46.592" v="2305"/>
        <pc:sldMkLst>
          <pc:docMk/>
          <pc:sldMk cId="3183067465" sldId="345"/>
        </pc:sldMkLst>
        <pc:spChg chg="add del mod">
          <ac:chgData name="Julien Beckers" userId="327148a6-5929-4f82-bb77-75f282178713" providerId="ADAL" clId="{0BFC26F1-E0CA-487E-9921-8F9C607044A2}" dt="2023-05-24T13:50:03.501" v="2283" actId="478"/>
          <ac:spMkLst>
            <pc:docMk/>
            <pc:sldMk cId="3183067465" sldId="345"/>
            <ac:spMk id="7" creationId="{08D49441-F2D7-762A-48CB-7725BC4716BA}"/>
          </ac:spMkLst>
        </pc:spChg>
        <pc:spChg chg="add del mod">
          <ac:chgData name="Julien Beckers" userId="327148a6-5929-4f82-bb77-75f282178713" providerId="ADAL" clId="{0BFC26F1-E0CA-487E-9921-8F9C607044A2}" dt="2023-05-24T13:53:45.764" v="2304" actId="478"/>
          <ac:spMkLst>
            <pc:docMk/>
            <pc:sldMk cId="3183067465" sldId="345"/>
            <ac:spMk id="9" creationId="{CD678957-7F5A-16EE-84D4-B611EB7A6D66}"/>
          </ac:spMkLst>
        </pc:spChg>
        <pc:spChg chg="add mod">
          <ac:chgData name="Julien Beckers" userId="327148a6-5929-4f82-bb77-75f282178713" providerId="ADAL" clId="{0BFC26F1-E0CA-487E-9921-8F9C607044A2}" dt="2023-05-24T13:53:46.592" v="2305"/>
          <ac:spMkLst>
            <pc:docMk/>
            <pc:sldMk cId="3183067465" sldId="345"/>
            <ac:spMk id="10" creationId="{D961A2F6-74E6-2E48-AC0E-A40BBE0550D8}"/>
          </ac:spMkLst>
        </pc:spChg>
        <pc:spChg chg="add mod">
          <ac:chgData name="Julien Beckers" userId="327148a6-5929-4f82-bb77-75f282178713" providerId="ADAL" clId="{0BFC26F1-E0CA-487E-9921-8F9C607044A2}" dt="2023-05-24T13:53:46.592" v="2305"/>
          <ac:spMkLst>
            <pc:docMk/>
            <pc:sldMk cId="3183067465" sldId="345"/>
            <ac:spMk id="11" creationId="{99A90E60-FA52-F024-B6A3-1CE2CE905D5D}"/>
          </ac:spMkLst>
        </pc:spChg>
        <pc:spChg chg="mod">
          <ac:chgData name="Julien Beckers" userId="327148a6-5929-4f82-bb77-75f282178713" providerId="ADAL" clId="{0BFC26F1-E0CA-487E-9921-8F9C607044A2}" dt="2023-05-24T13:47:15.048" v="2263" actId="6549"/>
          <ac:spMkLst>
            <pc:docMk/>
            <pc:sldMk cId="3183067465" sldId="345"/>
            <ac:spMk id="12" creationId="{43D2CDBF-5C8E-C8B5-2010-A26B4B360B22}"/>
          </ac:spMkLst>
        </pc:spChg>
        <pc:spChg chg="add mod">
          <ac:chgData name="Julien Beckers" userId="327148a6-5929-4f82-bb77-75f282178713" providerId="ADAL" clId="{0BFC26F1-E0CA-487E-9921-8F9C607044A2}" dt="2023-05-24T13:53:46.592" v="2305"/>
          <ac:spMkLst>
            <pc:docMk/>
            <pc:sldMk cId="3183067465" sldId="345"/>
            <ac:spMk id="13" creationId="{C0EEDABC-1C8A-64D5-F1C4-7639FA490A80}"/>
          </ac:spMkLst>
        </pc:spChg>
        <pc:spChg chg="add mod">
          <ac:chgData name="Julien Beckers" userId="327148a6-5929-4f82-bb77-75f282178713" providerId="ADAL" clId="{0BFC26F1-E0CA-487E-9921-8F9C607044A2}" dt="2023-05-24T13:53:46.592" v="2305"/>
          <ac:spMkLst>
            <pc:docMk/>
            <pc:sldMk cId="3183067465" sldId="345"/>
            <ac:spMk id="14" creationId="{700E7C1A-6F7F-E349-4327-89B655289295}"/>
          </ac:spMkLst>
        </pc:spChg>
        <pc:spChg chg="add mod">
          <ac:chgData name="Julien Beckers" userId="327148a6-5929-4f82-bb77-75f282178713" providerId="ADAL" clId="{0BFC26F1-E0CA-487E-9921-8F9C607044A2}" dt="2023-05-24T13:53:46.592" v="2305"/>
          <ac:spMkLst>
            <pc:docMk/>
            <pc:sldMk cId="3183067465" sldId="345"/>
            <ac:spMk id="15" creationId="{342868E9-FE9E-30C4-D71A-3FD3E03B8036}"/>
          </ac:spMkLst>
        </pc:spChg>
        <pc:spChg chg="del mod">
          <ac:chgData name="Julien Beckers" userId="327148a6-5929-4f82-bb77-75f282178713" providerId="ADAL" clId="{0BFC26F1-E0CA-487E-9921-8F9C607044A2}" dt="2023-05-24T13:53:45.764" v="2304" actId="478"/>
          <ac:spMkLst>
            <pc:docMk/>
            <pc:sldMk cId="3183067465" sldId="345"/>
            <ac:spMk id="22" creationId="{75013279-C6A5-2CF5-E763-363395ADFB7F}"/>
          </ac:spMkLst>
        </pc:spChg>
        <pc:spChg chg="del mod">
          <ac:chgData name="Julien Beckers" userId="327148a6-5929-4f82-bb77-75f282178713" providerId="ADAL" clId="{0BFC26F1-E0CA-487E-9921-8F9C607044A2}" dt="2023-05-24T13:53:45.764" v="2304" actId="478"/>
          <ac:spMkLst>
            <pc:docMk/>
            <pc:sldMk cId="3183067465" sldId="345"/>
            <ac:spMk id="23" creationId="{1FA9427A-6568-94AB-11A9-96DB544361D9}"/>
          </ac:spMkLst>
        </pc:spChg>
        <pc:spChg chg="del mod">
          <ac:chgData name="Julien Beckers" userId="327148a6-5929-4f82-bb77-75f282178713" providerId="ADAL" clId="{0BFC26F1-E0CA-487E-9921-8F9C607044A2}" dt="2023-05-24T13:53:45.764" v="2304" actId="478"/>
          <ac:spMkLst>
            <pc:docMk/>
            <pc:sldMk cId="3183067465" sldId="345"/>
            <ac:spMk id="24" creationId="{BBB46F09-2FD7-8D85-614B-69DCB46A146E}"/>
          </ac:spMkLst>
        </pc:spChg>
        <pc:spChg chg="del mod">
          <ac:chgData name="Julien Beckers" userId="327148a6-5929-4f82-bb77-75f282178713" providerId="ADAL" clId="{0BFC26F1-E0CA-487E-9921-8F9C607044A2}" dt="2023-05-24T13:53:45.764" v="2304" actId="478"/>
          <ac:spMkLst>
            <pc:docMk/>
            <pc:sldMk cId="3183067465" sldId="345"/>
            <ac:spMk id="25" creationId="{A0E0247B-89D8-0BAB-82A5-FE9072AFF146}"/>
          </ac:spMkLst>
        </pc:spChg>
        <pc:spChg chg="mod">
          <ac:chgData name="Julien Beckers" userId="327148a6-5929-4f82-bb77-75f282178713" providerId="ADAL" clId="{0BFC26F1-E0CA-487E-9921-8F9C607044A2}" dt="2023-05-24T13:50:01.033" v="2282" actId="1076"/>
          <ac:spMkLst>
            <pc:docMk/>
            <pc:sldMk cId="3183067465" sldId="345"/>
            <ac:spMk id="27" creationId="{B664E5C4-9D52-7EA6-ACF4-87CA00D231BD}"/>
          </ac:spMkLst>
        </pc:spChg>
      </pc:sldChg>
      <pc:sldChg chg="addSp modSp add mod modAnim">
        <pc:chgData name="Julien Beckers" userId="327148a6-5929-4f82-bb77-75f282178713" providerId="ADAL" clId="{0BFC26F1-E0CA-487E-9921-8F9C607044A2}" dt="2023-05-31T11:49:09.293" v="3944"/>
        <pc:sldMkLst>
          <pc:docMk/>
          <pc:sldMk cId="491308742" sldId="346"/>
        </pc:sldMkLst>
        <pc:spChg chg="add mod">
          <ac:chgData name="Julien Beckers" userId="327148a6-5929-4f82-bb77-75f282178713" providerId="ADAL" clId="{0BFC26F1-E0CA-487E-9921-8F9C607044A2}" dt="2023-05-24T14:01:02.470" v="2372" actId="1076"/>
          <ac:spMkLst>
            <pc:docMk/>
            <pc:sldMk cId="491308742" sldId="346"/>
            <ac:spMk id="10" creationId="{EF7608B9-1592-644D-4C47-0B9722217AF6}"/>
          </ac:spMkLst>
        </pc:spChg>
        <pc:spChg chg="mod">
          <ac:chgData name="Julien Beckers" userId="327148a6-5929-4f82-bb77-75f282178713" providerId="ADAL" clId="{0BFC26F1-E0CA-487E-9921-8F9C607044A2}" dt="2023-05-24T13:56:44.038" v="2324" actId="207"/>
          <ac:spMkLst>
            <pc:docMk/>
            <pc:sldMk cId="491308742" sldId="346"/>
            <ac:spMk id="11" creationId="{00000000-0000-0000-0000-000000000000}"/>
          </ac:spMkLst>
        </pc:spChg>
        <pc:spChg chg="mod">
          <ac:chgData name="Julien Beckers" userId="327148a6-5929-4f82-bb77-75f282178713" providerId="ADAL" clId="{0BFC26F1-E0CA-487E-9921-8F9C607044A2}" dt="2023-05-24T13:56:47.902" v="2325" actId="207"/>
          <ac:spMkLst>
            <pc:docMk/>
            <pc:sldMk cId="491308742" sldId="346"/>
            <ac:spMk id="13" creationId="{FBA9F2CC-8B8F-F1E8-4D95-DF3C30FA0A86}"/>
          </ac:spMkLst>
        </pc:spChg>
        <pc:cxnChg chg="add mod">
          <ac:chgData name="Julien Beckers" userId="327148a6-5929-4f82-bb77-75f282178713" providerId="ADAL" clId="{0BFC26F1-E0CA-487E-9921-8F9C607044A2}" dt="2023-05-24T14:00:38.589" v="2351" actId="14100"/>
          <ac:cxnSpMkLst>
            <pc:docMk/>
            <pc:sldMk cId="491308742" sldId="346"/>
            <ac:cxnSpMk id="9" creationId="{EAAD6AC6-9D3D-D2D8-A66B-399F83A75DB9}"/>
          </ac:cxnSpMkLst>
        </pc:cxnChg>
      </pc:sldChg>
      <pc:sldChg chg="addSp modSp new mod">
        <pc:chgData name="Julien Beckers" userId="327148a6-5929-4f82-bb77-75f282178713" providerId="ADAL" clId="{0BFC26F1-E0CA-487E-9921-8F9C607044A2}" dt="2023-05-24T16:31:15.333" v="2989" actId="20577"/>
        <pc:sldMkLst>
          <pc:docMk/>
          <pc:sldMk cId="219497887" sldId="347"/>
        </pc:sldMkLst>
        <pc:spChg chg="mod">
          <ac:chgData name="Julien Beckers" userId="327148a6-5929-4f82-bb77-75f282178713" providerId="ADAL" clId="{0BFC26F1-E0CA-487E-9921-8F9C607044A2}" dt="2023-05-24T14:07:40.403" v="2480" actId="20577"/>
          <ac:spMkLst>
            <pc:docMk/>
            <pc:sldMk cId="219497887" sldId="347"/>
            <ac:spMk id="4" creationId="{038998AC-4ACE-A0F6-E4E7-DA45E9C5D5D1}"/>
          </ac:spMkLst>
        </pc:spChg>
        <pc:spChg chg="mod">
          <ac:chgData name="Julien Beckers" userId="327148a6-5929-4f82-bb77-75f282178713" providerId="ADAL" clId="{0BFC26F1-E0CA-487E-9921-8F9C607044A2}" dt="2023-05-24T16:31:15.333" v="2989" actId="20577"/>
          <ac:spMkLst>
            <pc:docMk/>
            <pc:sldMk cId="219497887" sldId="347"/>
            <ac:spMk id="5" creationId="{EBADE637-184F-16F4-63B8-53537F8EA898}"/>
          </ac:spMkLst>
        </pc:spChg>
        <pc:spChg chg="add mod">
          <ac:chgData name="Julien Beckers" userId="327148a6-5929-4f82-bb77-75f282178713" providerId="ADAL" clId="{0BFC26F1-E0CA-487E-9921-8F9C607044A2}" dt="2023-05-24T16:26:11.790" v="2650" actId="20577"/>
          <ac:spMkLst>
            <pc:docMk/>
            <pc:sldMk cId="219497887" sldId="347"/>
            <ac:spMk id="8" creationId="{1A6AD98F-8948-C26F-9485-692A31FEF9DE}"/>
          </ac:spMkLst>
        </pc:spChg>
        <pc:spChg chg="add mod">
          <ac:chgData name="Julien Beckers" userId="327148a6-5929-4f82-bb77-75f282178713" providerId="ADAL" clId="{0BFC26F1-E0CA-487E-9921-8F9C607044A2}" dt="2023-05-24T16:26:03.104" v="2649" actId="20577"/>
          <ac:spMkLst>
            <pc:docMk/>
            <pc:sldMk cId="219497887" sldId="347"/>
            <ac:spMk id="10" creationId="{ED46855B-CB39-3287-29E5-7F1A73133596}"/>
          </ac:spMkLst>
        </pc:spChg>
      </pc:sldChg>
      <pc:sldChg chg="addSp delSp modSp add mod delAnim modAnim">
        <pc:chgData name="Julien Beckers" userId="327148a6-5929-4f82-bb77-75f282178713" providerId="ADAL" clId="{0BFC26F1-E0CA-487E-9921-8F9C607044A2}" dt="2023-05-31T11:58:56.443" v="3985"/>
        <pc:sldMkLst>
          <pc:docMk/>
          <pc:sldMk cId="4111899867" sldId="348"/>
        </pc:sldMkLst>
        <pc:spChg chg="mod">
          <ac:chgData name="Julien Beckers" userId="327148a6-5929-4f82-bb77-75f282178713" providerId="ADAL" clId="{0BFC26F1-E0CA-487E-9921-8F9C607044A2}" dt="2023-05-24T16:34:39.819" v="3093" actId="14100"/>
          <ac:spMkLst>
            <pc:docMk/>
            <pc:sldMk cId="4111899867" sldId="348"/>
            <ac:spMk id="3" creationId="{7BCFE3FA-22DB-CC7D-6FC6-149B252CA92D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8" creationId="{89E47B7E-BC7F-325F-294A-032FFB6E9A88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9" creationId="{6B5DD0B5-99AC-26EE-492E-338E9ECBD712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10" creationId="{D1B9BEF5-FAED-CDED-7656-09F3D2427243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11" creationId="{BD515705-C01A-3C79-685D-0C8A9290FE7B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12" creationId="{5FFCC063-C068-F245-F4C7-D54B6DC0734A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13" creationId="{8A4A0F0E-1D28-DEAE-F23B-D6402A8C957E}"/>
          </ac:spMkLst>
        </pc:spChg>
        <pc:spChg chg="del">
          <ac:chgData name="Julien Beckers" userId="327148a6-5929-4f82-bb77-75f282178713" providerId="ADAL" clId="{0BFC26F1-E0CA-487E-9921-8F9C607044A2}" dt="2023-05-24T16:34:42.393" v="3094" actId="478"/>
          <ac:spMkLst>
            <pc:docMk/>
            <pc:sldMk cId="4111899867" sldId="348"/>
            <ac:spMk id="14" creationId="{02CFAC02-91E8-6CF7-D525-EAF3803D1E47}"/>
          </ac:spMkLst>
        </pc:spChg>
        <pc:picChg chg="add mod modCrop">
          <ac:chgData name="Julien Beckers" userId="327148a6-5929-4f82-bb77-75f282178713" providerId="ADAL" clId="{0BFC26F1-E0CA-487E-9921-8F9C607044A2}" dt="2023-05-24T16:36:05.649" v="3115" actId="1076"/>
          <ac:picMkLst>
            <pc:docMk/>
            <pc:sldMk cId="4111899867" sldId="348"/>
            <ac:picMk id="15" creationId="{96A39C1B-F741-F392-DBD3-5DB24B0D0A3D}"/>
          </ac:picMkLst>
        </pc:picChg>
        <pc:picChg chg="add mod ord modCrop">
          <ac:chgData name="Julien Beckers" userId="327148a6-5929-4f82-bb77-75f282178713" providerId="ADAL" clId="{0BFC26F1-E0CA-487E-9921-8F9C607044A2}" dt="2023-05-24T16:35:45.791" v="3110" actId="167"/>
          <ac:picMkLst>
            <pc:docMk/>
            <pc:sldMk cId="4111899867" sldId="348"/>
            <ac:picMk id="16" creationId="{F1DEC00F-DF57-D7A0-10E3-F0008C3080BC}"/>
          </ac:picMkLst>
        </pc:picChg>
      </pc:sldChg>
      <pc:sldChg chg="modSp new mod">
        <pc:chgData name="Julien Beckers" userId="327148a6-5929-4f82-bb77-75f282178713" providerId="ADAL" clId="{0BFC26F1-E0CA-487E-9921-8F9C607044A2}" dt="2023-05-24T16:38:32.790" v="3252" actId="20577"/>
        <pc:sldMkLst>
          <pc:docMk/>
          <pc:sldMk cId="1319015183" sldId="349"/>
        </pc:sldMkLst>
        <pc:spChg chg="mod">
          <ac:chgData name="Julien Beckers" userId="327148a6-5929-4f82-bb77-75f282178713" providerId="ADAL" clId="{0BFC26F1-E0CA-487E-9921-8F9C607044A2}" dt="2023-05-24T16:38:32.790" v="3252" actId="20577"/>
          <ac:spMkLst>
            <pc:docMk/>
            <pc:sldMk cId="1319015183" sldId="349"/>
            <ac:spMk id="5" creationId="{35F24017-326D-3612-CC54-ACCB3E9E8A0D}"/>
          </ac:spMkLst>
        </pc:spChg>
      </pc:sldChg>
      <pc:sldChg chg="modSp new mod modAnim">
        <pc:chgData name="Julien Beckers" userId="327148a6-5929-4f82-bb77-75f282178713" providerId="ADAL" clId="{0BFC26F1-E0CA-487E-9921-8F9C607044A2}" dt="2023-05-31T12:12:51.356" v="3996"/>
        <pc:sldMkLst>
          <pc:docMk/>
          <pc:sldMk cId="1741753696" sldId="350"/>
        </pc:sldMkLst>
        <pc:spChg chg="mod">
          <ac:chgData name="Julien Beckers" userId="327148a6-5929-4f82-bb77-75f282178713" providerId="ADAL" clId="{0BFC26F1-E0CA-487E-9921-8F9C607044A2}" dt="2023-05-24T16:38:40.589" v="3258" actId="20577"/>
          <ac:spMkLst>
            <pc:docMk/>
            <pc:sldMk cId="1741753696" sldId="350"/>
            <ac:spMk id="4" creationId="{1784F680-D9AC-EA30-D79B-E4850F71BF50}"/>
          </ac:spMkLst>
        </pc:spChg>
      </pc:sldChg>
      <pc:sldChg chg="addSp delSp modSp mod delAnim modAnim">
        <pc:chgData name="Julien Beckers" userId="327148a6-5929-4f82-bb77-75f282178713" providerId="ADAL" clId="{0BFC26F1-E0CA-487E-9921-8F9C607044A2}" dt="2023-05-31T12:19:10.483" v="4039"/>
        <pc:sldMkLst>
          <pc:docMk/>
          <pc:sldMk cId="117188239" sldId="354"/>
        </pc:sldMkLst>
        <pc:spChg chg="add del mod ord">
          <ac:chgData name="Julien Beckers" userId="327148a6-5929-4f82-bb77-75f282178713" providerId="ADAL" clId="{0BFC26F1-E0CA-487E-9921-8F9C607044A2}" dt="2023-05-31T12:19:00.074" v="4038" actId="478"/>
          <ac:spMkLst>
            <pc:docMk/>
            <pc:sldMk cId="117188239" sldId="354"/>
            <ac:spMk id="7" creationId="{DE0BC21C-3E89-7566-0F98-321094405245}"/>
          </ac:spMkLst>
        </pc:spChg>
        <pc:picChg chg="add del mod ord">
          <ac:chgData name="Julien Beckers" userId="327148a6-5929-4f82-bb77-75f282178713" providerId="ADAL" clId="{0BFC26F1-E0CA-487E-9921-8F9C607044A2}" dt="2023-05-31T12:19:00.074" v="4038" actId="478"/>
          <ac:picMkLst>
            <pc:docMk/>
            <pc:sldMk cId="117188239" sldId="354"/>
            <ac:picMk id="5" creationId="{FBF75C8A-F853-61F6-9F77-71834B8EA80F}"/>
          </ac:picMkLst>
        </pc:picChg>
      </pc:sldChg>
      <pc:sldChg chg="addSp modSp mod modAnim">
        <pc:chgData name="Julien Beckers" userId="327148a6-5929-4f82-bb77-75f282178713" providerId="ADAL" clId="{0BFC26F1-E0CA-487E-9921-8F9C607044A2}" dt="2023-05-31T12:17:17.442" v="4020" actId="1038"/>
        <pc:sldMkLst>
          <pc:docMk/>
          <pc:sldMk cId="3384633251" sldId="361"/>
        </pc:sldMkLst>
        <pc:spChg chg="add mod">
          <ac:chgData name="Julien Beckers" userId="327148a6-5929-4f82-bb77-75f282178713" providerId="ADAL" clId="{0BFC26F1-E0CA-487E-9921-8F9C607044A2}" dt="2023-05-31T12:17:17.442" v="4020" actId="1038"/>
          <ac:spMkLst>
            <pc:docMk/>
            <pc:sldMk cId="3384633251" sldId="361"/>
            <ac:spMk id="9" creationId="{BF25FAAC-BDF8-0625-BAAF-829A0AEA3DCF}"/>
          </ac:spMkLst>
        </pc:spChg>
      </pc:sldChg>
      <pc:sldChg chg="add del">
        <pc:chgData name="Julien Beckers" userId="327148a6-5929-4f82-bb77-75f282178713" providerId="ADAL" clId="{0BFC26F1-E0CA-487E-9921-8F9C607044A2}" dt="2023-05-31T10:06:41.638" v="3861" actId="47"/>
        <pc:sldMkLst>
          <pc:docMk/>
          <pc:sldMk cId="137742375" sldId="363"/>
        </pc:sldMkLst>
      </pc:sldChg>
      <pc:sldChg chg="modSp new del mod">
        <pc:chgData name="Julien Beckers" userId="327148a6-5929-4f82-bb77-75f282178713" providerId="ADAL" clId="{0BFC26F1-E0CA-487E-9921-8F9C607044A2}" dt="2023-05-31T09:59:11.891" v="3271" actId="47"/>
        <pc:sldMkLst>
          <pc:docMk/>
          <pc:sldMk cId="1862397630" sldId="363"/>
        </pc:sldMkLst>
        <pc:spChg chg="mod">
          <ac:chgData name="Julien Beckers" userId="327148a6-5929-4f82-bb77-75f282178713" providerId="ADAL" clId="{0BFC26F1-E0CA-487E-9921-8F9C607044A2}" dt="2023-05-31T09:54:17.761" v="3268"/>
          <ac:spMkLst>
            <pc:docMk/>
            <pc:sldMk cId="1862397630" sldId="363"/>
            <ac:spMk id="4" creationId="{32B8A578-CFCF-26CC-8500-FD20D3E30342}"/>
          </ac:spMkLst>
        </pc:spChg>
        <pc:spChg chg="mod">
          <ac:chgData name="Julien Beckers" userId="327148a6-5929-4f82-bb77-75f282178713" providerId="ADAL" clId="{0BFC26F1-E0CA-487E-9921-8F9C607044A2}" dt="2023-05-31T09:54:20.063" v="3270" actId="20577"/>
          <ac:spMkLst>
            <pc:docMk/>
            <pc:sldMk cId="1862397630" sldId="363"/>
            <ac:spMk id="5" creationId="{42B733C1-DE57-B8F2-47AF-15B932ACC000}"/>
          </ac:spMkLst>
        </pc:spChg>
      </pc:sldChg>
      <pc:sldChg chg="addSp modSp add">
        <pc:chgData name="Julien Beckers" userId="327148a6-5929-4f82-bb77-75f282178713" providerId="ADAL" clId="{0BFC26F1-E0CA-487E-9921-8F9C607044A2}" dt="2023-06-02T11:04:36.252" v="4045"/>
        <pc:sldMkLst>
          <pc:docMk/>
          <pc:sldMk cId="3065257303" sldId="367"/>
        </pc:sldMkLst>
        <pc:picChg chg="add mod">
          <ac:chgData name="Julien Beckers" userId="327148a6-5929-4f82-bb77-75f282178713" providerId="ADAL" clId="{0BFC26F1-E0CA-487E-9921-8F9C607044A2}" dt="2023-06-02T11:04:36.252" v="4045"/>
          <ac:picMkLst>
            <pc:docMk/>
            <pc:sldMk cId="3065257303" sldId="367"/>
            <ac:picMk id="12" creationId="{397D2AFD-8E6A-347E-CCF7-75B4EEEE1B09}"/>
          </ac:picMkLst>
        </pc:picChg>
        <pc:picChg chg="add mod">
          <ac:chgData name="Julien Beckers" userId="327148a6-5929-4f82-bb77-75f282178713" providerId="ADAL" clId="{0BFC26F1-E0CA-487E-9921-8F9C607044A2}" dt="2023-06-02T11:04:36.252" v="4045"/>
          <ac:picMkLst>
            <pc:docMk/>
            <pc:sldMk cId="3065257303" sldId="367"/>
            <ac:picMk id="13" creationId="{D4B03B98-3C2D-5F11-381C-B1FC88601744}"/>
          </ac:picMkLst>
        </pc:picChg>
      </pc:sldChg>
      <pc:sldMasterChg chg="modSp mod modSldLayout">
        <pc:chgData name="Julien Beckers" userId="327148a6-5929-4f82-bb77-75f282178713" providerId="ADAL" clId="{0BFC26F1-E0CA-487E-9921-8F9C607044A2}" dt="2023-05-24T09:36:47.687" v="1673" actId="478"/>
        <pc:sldMasterMkLst>
          <pc:docMk/>
          <pc:sldMasterMk cId="3447256395" sldId="2147483720"/>
        </pc:sldMasterMkLst>
        <pc:spChg chg="mod">
          <ac:chgData name="Julien Beckers" userId="327148a6-5929-4f82-bb77-75f282178713" providerId="ADAL" clId="{0BFC26F1-E0CA-487E-9921-8F9C607044A2}" dt="2023-05-23T09:02:37.795" v="185" actId="20577"/>
          <ac:spMkLst>
            <pc:docMk/>
            <pc:sldMasterMk cId="3447256395" sldId="2147483720"/>
            <ac:spMk id="4" creationId="{43B82176-25CD-4740-B0F6-63B4E9385109}"/>
          </ac:spMkLst>
        </pc:spChg>
        <pc:sldLayoutChg chg="modSp mod">
          <pc:chgData name="Julien Beckers" userId="327148a6-5929-4f82-bb77-75f282178713" providerId="ADAL" clId="{0BFC26F1-E0CA-487E-9921-8F9C607044A2}" dt="2023-05-23T09:02:43.609" v="196" actId="20577"/>
          <pc:sldLayoutMkLst>
            <pc:docMk/>
            <pc:sldMasterMk cId="3447256395" sldId="2147483720"/>
            <pc:sldLayoutMk cId="3182561769" sldId="2147483722"/>
          </pc:sldLayoutMkLst>
          <pc:spChg chg="mod">
            <ac:chgData name="Julien Beckers" userId="327148a6-5929-4f82-bb77-75f282178713" providerId="ADAL" clId="{0BFC26F1-E0CA-487E-9921-8F9C607044A2}" dt="2023-05-23T09:02:43.609" v="196" actId="20577"/>
            <ac:spMkLst>
              <pc:docMk/>
              <pc:sldMasterMk cId="3447256395" sldId="2147483720"/>
              <pc:sldLayoutMk cId="3182561769" sldId="2147483722"/>
              <ac:spMk id="4" creationId="{F6B3AD2B-461F-427F-825D-9ED37A1B5DC6}"/>
            </ac:spMkLst>
          </pc:spChg>
        </pc:sldLayoutChg>
        <pc:sldLayoutChg chg="addSp delSp modSp mod">
          <pc:chgData name="Julien Beckers" userId="327148a6-5929-4f82-bb77-75f282178713" providerId="ADAL" clId="{0BFC26F1-E0CA-487E-9921-8F9C607044A2}" dt="2023-05-24T09:36:47.687" v="1673" actId="478"/>
          <pc:sldLayoutMkLst>
            <pc:docMk/>
            <pc:sldMasterMk cId="3447256395" sldId="2147483720"/>
            <pc:sldLayoutMk cId="3815767124" sldId="2147483723"/>
          </pc:sldLayoutMkLst>
          <pc:spChg chg="del mod">
            <ac:chgData name="Julien Beckers" userId="327148a6-5929-4f82-bb77-75f282178713" providerId="ADAL" clId="{0BFC26F1-E0CA-487E-9921-8F9C607044A2}" dt="2023-05-24T09:33:10.205" v="1650" actId="478"/>
            <ac:spMkLst>
              <pc:docMk/>
              <pc:sldMasterMk cId="3447256395" sldId="2147483720"/>
              <pc:sldLayoutMk cId="3815767124" sldId="2147483723"/>
              <ac:spMk id="4" creationId="{60E3AAE1-C044-4F54-B601-458CE9D1F1C7}"/>
            </ac:spMkLst>
          </pc:spChg>
          <pc:spChg chg="del mod">
            <ac:chgData name="Julien Beckers" userId="327148a6-5929-4f82-bb77-75f282178713" providerId="ADAL" clId="{0BFC26F1-E0CA-487E-9921-8F9C607044A2}" dt="2023-05-24T09:33:11.045" v="1651" actId="478"/>
            <ac:spMkLst>
              <pc:docMk/>
              <pc:sldMasterMk cId="3447256395" sldId="2147483720"/>
              <pc:sldLayoutMk cId="3815767124" sldId="2147483723"/>
              <ac:spMk id="5" creationId="{77DA47B8-7E56-47EC-8DC9-B216077E6938}"/>
            </ac:spMkLst>
          </pc:spChg>
          <pc:spChg chg="del mod">
            <ac:chgData name="Julien Beckers" userId="327148a6-5929-4f82-bb77-75f282178713" providerId="ADAL" clId="{0BFC26F1-E0CA-487E-9921-8F9C607044A2}" dt="2023-05-24T09:33:11.900" v="1652" actId="478"/>
            <ac:spMkLst>
              <pc:docMk/>
              <pc:sldMasterMk cId="3447256395" sldId="2147483720"/>
              <pc:sldLayoutMk cId="3815767124" sldId="2147483723"/>
              <ac:spMk id="6" creationId="{1EE60CE0-D63F-4604-9AEE-6BD8AF2DF344}"/>
            </ac:spMkLst>
          </pc:spChg>
          <pc:spChg chg="add mod">
            <ac:chgData name="Julien Beckers" userId="327148a6-5929-4f82-bb77-75f282178713" providerId="ADAL" clId="{0BFC26F1-E0CA-487E-9921-8F9C607044A2}" dt="2023-05-24T09:36:46.947" v="1672" actId="14100"/>
            <ac:spMkLst>
              <pc:docMk/>
              <pc:sldMasterMk cId="3447256395" sldId="2147483720"/>
              <pc:sldLayoutMk cId="3815767124" sldId="2147483723"/>
              <ac:spMk id="7" creationId="{37CE03D7-E0EC-156B-552C-49FA88D1D1AF}"/>
            </ac:spMkLst>
          </pc:spChg>
          <pc:spChg chg="add del mod">
            <ac:chgData name="Julien Beckers" userId="327148a6-5929-4f82-bb77-75f282178713" providerId="ADAL" clId="{0BFC26F1-E0CA-487E-9921-8F9C607044A2}" dt="2023-05-24T09:36:47.687" v="1673" actId="478"/>
            <ac:spMkLst>
              <pc:docMk/>
              <pc:sldMasterMk cId="3447256395" sldId="2147483720"/>
              <pc:sldLayoutMk cId="3815767124" sldId="2147483723"/>
              <ac:spMk id="8" creationId="{C91E7473-4491-9822-5E80-BF7821BA65EA}"/>
            </ac:spMkLst>
          </pc:spChg>
          <pc:spChg chg="add mod">
            <ac:chgData name="Julien Beckers" userId="327148a6-5929-4f82-bb77-75f282178713" providerId="ADAL" clId="{0BFC26F1-E0CA-487E-9921-8F9C607044A2}" dt="2023-05-24T09:34:14.257" v="1660" actId="207"/>
            <ac:spMkLst>
              <pc:docMk/>
              <pc:sldMasterMk cId="3447256395" sldId="2147483720"/>
              <pc:sldLayoutMk cId="3815767124" sldId="2147483723"/>
              <ac:spMk id="9" creationId="{64C1A111-76C0-B6AA-3B06-7D3EEE372B8E}"/>
            </ac:spMkLst>
          </pc:spChg>
          <pc:spChg chg="add del mod">
            <ac:chgData name="Julien Beckers" userId="327148a6-5929-4f82-bb77-75f282178713" providerId="ADAL" clId="{0BFC26F1-E0CA-487E-9921-8F9C607044A2}" dt="2023-05-24T09:36:46.489" v="1671"/>
            <ac:spMkLst>
              <pc:docMk/>
              <pc:sldMasterMk cId="3447256395" sldId="2147483720"/>
              <pc:sldLayoutMk cId="3815767124" sldId="2147483723"/>
              <ac:spMk id="10" creationId="{137E6A73-6279-4AE9-C334-C91E8620731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38F10-5C42-4261-AD6E-C664847598E7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5FA3C-DC2E-42E5-A066-FB6AF555E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3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tan(theta) is real -&gt; cc entire</a:t>
            </a:r>
            <a:r>
              <a:rPr lang="en-US" baseline="0" dirty="0"/>
              <a:t> expression eq. cc root</a:t>
            </a:r>
          </a:p>
          <a:p>
            <a:r>
              <a:rPr lang="en-US" baseline="0" dirty="0"/>
              <a:t>Cc each root/combination leads to new solution -&gt; </a:t>
            </a:r>
            <a:r>
              <a:rPr lang="en-US" baseline="0" dirty="0" err="1"/>
              <a:t>nmb</a:t>
            </a:r>
            <a:r>
              <a:rPr lang="en-US" baseline="0" dirty="0"/>
              <a:t> discrete </a:t>
            </a:r>
            <a:r>
              <a:rPr lang="en-US" baseline="0" dirty="0" err="1"/>
              <a:t>amb</a:t>
            </a:r>
            <a:r>
              <a:rPr lang="en-US" baseline="0" dirty="0"/>
              <a:t>. Given by combination of cc’d roots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5FA3C-DC2E-42E5-A066-FB6AF555EC2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51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fit</a:t>
            </a:r>
            <a:r>
              <a:rPr lang="en-US" baseline="0" dirty="0"/>
              <a:t> to data points! (the other way around)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5FA3C-DC2E-42E5-A066-FB6AF555EC2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22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of</a:t>
            </a:r>
            <a:r>
              <a:rPr lang="de-DE" dirty="0"/>
              <a:t> a, </a:t>
            </a:r>
            <a:r>
              <a:rPr lang="de-DE" dirty="0" err="1"/>
              <a:t>pi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-&gt;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energy-dependent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amplitudes</a:t>
            </a:r>
            <a:endParaRPr lang="de-DE" dirty="0"/>
          </a:p>
          <a:p>
            <a:endParaRPr lang="de-DE" dirty="0"/>
          </a:p>
          <a:p>
            <a:r>
              <a:rPr lang="de-DE" dirty="0"/>
              <a:t>Seen </a:t>
            </a:r>
            <a:r>
              <a:rPr lang="de-DE" dirty="0" err="1"/>
              <a:t>ambiguities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: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(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distinguish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sol.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)</a:t>
            </a:r>
          </a:p>
          <a:p>
            <a:r>
              <a:rPr lang="de-DE" dirty="0"/>
              <a:t>In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finite </a:t>
            </a:r>
            <a:r>
              <a:rPr lang="de-DE" dirty="0" err="1"/>
              <a:t>data</a:t>
            </a:r>
            <a:r>
              <a:rPr lang="de-DE" dirty="0"/>
              <a:t> + PWD: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shifted</a:t>
            </a:r>
            <a:r>
              <a:rPr lang="de-DE" dirty="0"/>
              <a:t>/</a:t>
            </a:r>
            <a:r>
              <a:rPr lang="de-DE" dirty="0" err="1"/>
              <a:t>disappear</a:t>
            </a:r>
            <a:r>
              <a:rPr lang="de-DE" dirty="0"/>
              <a:t> -&gt; </a:t>
            </a:r>
            <a:r>
              <a:rPr lang="de-DE" dirty="0" err="1"/>
              <a:t>continuity</a:t>
            </a:r>
            <a:r>
              <a:rPr lang="de-DE" dirty="0"/>
              <a:t> </a:t>
            </a:r>
            <a:r>
              <a:rPr lang="de-DE" dirty="0" err="1"/>
              <a:t>broken</a:t>
            </a:r>
            <a:r>
              <a:rPr lang="de-DE" dirty="0"/>
              <a:t> (all </a:t>
            </a:r>
            <a:r>
              <a:rPr lang="de-DE" dirty="0" err="1"/>
              <a:t>solutions</a:t>
            </a:r>
            <a:r>
              <a:rPr lang="de-DE" dirty="0"/>
              <a:t>)</a:t>
            </a:r>
          </a:p>
          <a:p>
            <a:r>
              <a:rPr lang="de-DE" dirty="0"/>
              <a:t>-&gt;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(„</a:t>
            </a:r>
            <a:r>
              <a:rPr lang="de-DE" dirty="0" err="1"/>
              <a:t>true</a:t>
            </a:r>
            <a:r>
              <a:rPr lang="de-DE" dirty="0"/>
              <a:t>“)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complicated</a:t>
            </a:r>
            <a:endParaRPr lang="de-DE" dirty="0"/>
          </a:p>
          <a:p>
            <a:endParaRPr lang="de-DE" dirty="0"/>
          </a:p>
          <a:p>
            <a:r>
              <a:rPr lang="de-DE" dirty="0"/>
              <a:t>Second </a:t>
            </a:r>
            <a:r>
              <a:rPr lang="de-DE" dirty="0" err="1"/>
              <a:t>part</a:t>
            </a:r>
            <a:r>
              <a:rPr lang="de-DE" dirty="0"/>
              <a:t>: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PWA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continuity</a:t>
            </a:r>
            <a:r>
              <a:rPr lang="de-DE" dirty="0"/>
              <a:t> </a:t>
            </a:r>
            <a:r>
              <a:rPr lang="de-DE" dirty="0" err="1"/>
              <a:t>constraints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5FA3C-DC2E-42E5-A066-FB6AF555EC2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EB48B79-B8B2-4B4B-9C1D-8EC096DC6121}"/>
              </a:ext>
            </a:extLst>
          </p:cNvPr>
          <p:cNvSpPr/>
          <p:nvPr/>
        </p:nvSpPr>
        <p:spPr>
          <a:xfrm>
            <a:off x="0" y="-78489"/>
            <a:ext cx="12192000" cy="4360079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156D96-252E-4F9F-A55C-B4A83D379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09" y="58866"/>
            <a:ext cx="11977464" cy="3480999"/>
          </a:xfrm>
          <a:solidFill>
            <a:schemeClr val="bg2">
              <a:lumMod val="25000"/>
            </a:scheme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6652D6-5DA1-418D-82B8-B6BCCD67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972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585D381-7DE0-4152-A736-A1492BC94DDA}"/>
              </a:ext>
            </a:extLst>
          </p:cNvPr>
          <p:cNvCxnSpPr/>
          <p:nvPr/>
        </p:nvCxnSpPr>
        <p:spPr>
          <a:xfrm>
            <a:off x="0" y="4256548"/>
            <a:ext cx="12192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FAD699E-FE03-9562-CB57-08ABA2E6F5C8}"/>
              </a:ext>
            </a:extLst>
          </p:cNvPr>
          <p:cNvCxnSpPr/>
          <p:nvPr userDrawn="1"/>
        </p:nvCxnSpPr>
        <p:spPr>
          <a:xfrm>
            <a:off x="-3924" y="4250199"/>
            <a:ext cx="12192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2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61400-7D06-4C8E-A95D-FAA80789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F85D11-F6C2-428C-96FA-3CB045394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888915-73DB-4164-84E5-D839C01A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70C46B-C924-4862-9CED-60BD145E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89486-9C1A-4F34-B698-A79CB19C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64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B8CC375-1062-460F-B3F3-2505E585C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BAED29-CEFC-4C0A-809C-90ACB635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E869E-3A59-44D0-BECF-76FE5437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A43E10-9366-4532-B3BD-F2A39A89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1B587-D8E4-4D75-994E-9C462386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8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821608-43C8-4CDF-AF6A-3D0B9DE6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60041"/>
            <a:ext cx="12192000" cy="297959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julien.beckers@tum.de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727763-0AA5-4F4F-8908-EE7BA709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081" y="6490447"/>
            <a:ext cx="528919" cy="367554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5A90BB-1B7D-4473-B759-64749E501F29}" type="slidenum">
              <a:rPr lang="de-DE" smtClean="0"/>
              <a:pPr/>
              <a:t>‹Nr.›</a:t>
            </a:fld>
            <a:r>
              <a:rPr lang="de-DE" sz="1000" dirty="0" smtClean="0"/>
              <a:t>/42</a:t>
            </a:r>
            <a:endParaRPr lang="de-DE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1071B3-315C-4234-9901-0B66B9F6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1843"/>
          </a:xfrm>
          <a:solidFill>
            <a:schemeClr val="bg2">
              <a:lumMod val="2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C242A-9999-4965-B3A3-91F2D162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98" y="1301265"/>
            <a:ext cx="11315864" cy="507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3AD2B-461F-427F-825D-9ED37A1B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0041"/>
            <a:ext cx="2706130" cy="297959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HADRON 2023 | June 8th, 2023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7694A80-F50F-4A27-9029-D8AEF45849EF}"/>
              </a:ext>
            </a:extLst>
          </p:cNvPr>
          <p:cNvCxnSpPr/>
          <p:nvPr/>
        </p:nvCxnSpPr>
        <p:spPr>
          <a:xfrm>
            <a:off x="0" y="896147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40586FB-EAA7-F529-FE45-22D91420713A}"/>
              </a:ext>
            </a:extLst>
          </p:cNvPr>
          <p:cNvCxnSpPr/>
          <p:nvPr userDrawn="1"/>
        </p:nvCxnSpPr>
        <p:spPr>
          <a:xfrm>
            <a:off x="0" y="896147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6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E2724-08E3-4E7C-864E-8AE057CE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solidFill>
            <a:schemeClr val="bg2">
              <a:lumMod val="25000"/>
            </a:scheme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DBE083-5323-41FB-8FC5-D4CF3F180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7CE03D7-E0EC-156B-552C-49FA88D1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60041"/>
            <a:ext cx="12192000" cy="2979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julien.beckers@tum.de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4C1A111-76C0-B6AA-3B06-7D3EEE37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0041"/>
            <a:ext cx="2706130" cy="297959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7727763-0AA5-4F4F-8908-EE7BA709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3081" y="6490447"/>
            <a:ext cx="528919" cy="367554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5A90BB-1B7D-4473-B759-64749E501F29}" type="slidenum">
              <a:rPr lang="de-DE" smtClean="0"/>
              <a:pPr/>
              <a:t>‹Nr.›</a:t>
            </a:fld>
            <a:r>
              <a:rPr lang="de-DE" sz="1000" dirty="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1576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E3F77-A082-4146-A54C-0F4E8CD1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433C-8598-48D4-AE53-1FC7594A5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181C50-E4C5-4E69-BC45-FBFE3AE0A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632B97-6D2F-4457-B5F5-825BB532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1FB7F3-9A25-4B59-9FF3-E85D5E11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00886D-0777-4460-80E1-C73C216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15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6EA1B-8E75-494E-8DF0-F3C1B917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AB031-EC08-44D7-A0F2-9108C039A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E1D52-3192-41B2-A7CA-B5344463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0A14CB-BC38-441A-91DF-05058802A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38C57-C706-4C0D-85DE-9B3520D55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254DC7-F7C3-4BE7-8FC5-2C16E374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C355F5-5F1E-4DC6-A674-9851F18C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C1F5B4-6272-4361-8E26-F0E91E89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2AD09-9CC0-4D8B-9837-FC36AC70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46DE69-53FC-4910-80AB-F223A772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CBE2B5-1F41-4B94-BBBF-56F1F3F3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62AA5D-82AE-4B10-985D-C95D7216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8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FF7689-EC8A-4DC3-8CA7-68083073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5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916A3-E2C3-4FC1-90F9-A1034A0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666361-D0FF-4853-9B48-395AF674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FB7FD9-B3F9-4E68-A5B5-A9B26B591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D0897F-07DD-47EA-BE16-82C4BA54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60D668-B47F-4456-B0EF-C0341666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BC315-A7AC-4FEB-A2F1-555A061E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0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E1EA0-C83B-4680-B8B2-91E406DC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EC8ED7-829B-4D9C-B77B-FE6A3E47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172CB2-DE8D-4680-812C-1B955992B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A215E8-C373-4BB4-9056-BC29C2A0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B3C60C-DBAF-4DB1-916B-E8D93E61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3C1EC8-098D-4B41-BC25-2FEE3FB6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887AB9-4AFF-4477-82EC-E09B4C60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3ECDBE-BD9A-4F7A-A660-0CEB6C6F8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B82176-25CD-4740-B0F6-63B4E9385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HADRON 2023 | June 8th, 2023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1309BD-F71D-45A8-9407-5C5A774FA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julien.beckers@tum.de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86C38D-5863-476B-A9AB-BD9879CF4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5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lorian.kaspar@tum.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ulien.beckers@tum.d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38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2.png"/><Relationship Id="rId15" Type="http://schemas.openxmlformats.org/officeDocument/2006/relationships/image" Target="../media/image25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2.png"/><Relationship Id="rId7" Type="http://schemas.openxmlformats.org/officeDocument/2006/relationships/image" Target="../media/image4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43.png"/><Relationship Id="rId12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1.png"/><Relationship Id="rId5" Type="http://schemas.openxmlformats.org/officeDocument/2006/relationships/image" Target="../media/image53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4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5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65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5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f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1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8.png"/><Relationship Id="rId7" Type="http://schemas.openxmlformats.org/officeDocument/2006/relationships/image" Target="../media/image9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2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01.png"/><Relationship Id="rId5" Type="http://schemas.openxmlformats.org/officeDocument/2006/relationships/image" Target="../media/image310.png"/><Relationship Id="rId10" Type="http://schemas.openxmlformats.org/officeDocument/2006/relationships/image" Target="../media/image220.png"/><Relationship Id="rId9" Type="http://schemas.openxmlformats.org/officeDocument/2006/relationships/image" Target="../media/image3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8.png"/><Relationship Id="rId7" Type="http://schemas.openxmlformats.org/officeDocument/2006/relationships/image" Target="../media/image920.png"/><Relationship Id="rId12" Type="http://schemas.openxmlformats.org/officeDocument/2006/relationships/image" Target="../media/image96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103.png"/><Relationship Id="rId5" Type="http://schemas.openxmlformats.org/officeDocument/2006/relationships/image" Target="../media/image190.png"/><Relationship Id="rId10" Type="http://schemas.openxmlformats.org/officeDocument/2006/relationships/image" Target="../media/image102.png"/><Relationship Id="rId4" Type="http://schemas.openxmlformats.org/officeDocument/2006/relationships/image" Target="../media/image910.png"/><Relationship Id="rId9" Type="http://schemas.openxmlformats.org/officeDocument/2006/relationships/image" Target="../media/image3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10" Type="http://schemas.openxmlformats.org/officeDocument/2006/relationships/image" Target="../media/image860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1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1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21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5" Type="http://schemas.openxmlformats.org/officeDocument/2006/relationships/image" Target="../media/image221.png"/><Relationship Id="rId4" Type="http://schemas.openxmlformats.org/officeDocument/2006/relationships/image" Target="../media/image26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35.png"/><Relationship Id="rId12" Type="http://schemas.openxmlformats.org/officeDocument/2006/relationships/image" Target="../media/image36.png"/><Relationship Id="rId17" Type="http://schemas.openxmlformats.org/officeDocument/2006/relationships/image" Target="../media/image221.png"/><Relationship Id="rId2" Type="http://schemas.openxmlformats.org/officeDocument/2006/relationships/image" Target="../media/image3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0.png"/><Relationship Id="rId15" Type="http://schemas.openxmlformats.org/officeDocument/2006/relationships/image" Target="../media/image37.png"/><Relationship Id="rId4" Type="http://schemas.openxmlformats.org/officeDocument/2006/relationships/image" Target="../media/image8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.bing.com/th?id=OIP.DhfShPkU1RJXPVyfh_arYAHaEp&amp;w=315&amp;h=198&amp;c=8&amp;rs=1&amp;qlt=90&amp;o=6&amp;dpr=1.5&amp;pid=3.1&amp;rm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26" y="5736022"/>
            <a:ext cx="1538720" cy="9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" y="5825486"/>
            <a:ext cx="1255009" cy="10325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EF9F65-E233-567A-CD81-82E661D86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840" y="153758"/>
            <a:ext cx="7006318" cy="3480999"/>
          </a:xfrm>
        </p:spPr>
        <p:txBody>
          <a:bodyPr/>
          <a:lstStyle/>
          <a:p>
            <a:r>
              <a:rPr lang="de-DE" dirty="0">
                <a:cs typeface="Calibri Light"/>
              </a:rPr>
              <a:t>Progress in </a:t>
            </a:r>
            <a:r>
              <a:rPr lang="de-DE" dirty="0" err="1">
                <a:cs typeface="Calibri Light"/>
              </a:rPr>
              <a:t>the</a:t>
            </a:r>
            <a:r>
              <a:rPr lang="de-DE" dirty="0">
                <a:cs typeface="Calibri Light"/>
              </a:rPr>
              <a:t> Partial-Wave Analysis Methods at COMPASS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194904-087A-49CE-898A-405A49670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u="sng" dirty="0"/>
              <a:t>Julien Beckers</a:t>
            </a:r>
            <a:r>
              <a:rPr lang="de-DE" dirty="0"/>
              <a:t> and Florian Kaspar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COMPASS </a:t>
            </a:r>
            <a:r>
              <a:rPr lang="de-DE" dirty="0" err="1"/>
              <a:t>Collaboration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HADRON 2023: Analysis </a:t>
            </a:r>
            <a:r>
              <a:rPr lang="de-DE" sz="2000" dirty="0" err="1"/>
              <a:t>tools</a:t>
            </a:r>
            <a:endParaRPr lang="de-DE" sz="2000" dirty="0">
              <a:cs typeface="Calibri"/>
            </a:endParaRPr>
          </a:p>
          <a:p>
            <a:r>
              <a:rPr lang="de-DE" sz="2000" dirty="0"/>
              <a:t>June 8th, 2023</a:t>
            </a:r>
            <a:endParaRPr lang="de-DE" sz="2000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DAB734-64AB-A030-2374-F18EADDF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34" y="5896989"/>
            <a:ext cx="903925" cy="9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7F68AA1-AC74-2B79-00FF-DDA79A61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54" y="5825486"/>
            <a:ext cx="968219" cy="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121429" y="6334780"/>
            <a:ext cx="594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funded by the DFG under Germany’s Excellence Strategy – EXC2094 – 390783311 and BMBF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Verbundsforschung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05P21WOCC1 COMPASS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AutoShape 10" descr="data:image/png;base64,iVBORw0KGgoAAAANSUhEUgAAAJcAAACACAMAAAAxkgtoAAAAk1BMVEX///8AecUAd8QAe8UAfcYAdcP8/PwAf8f39/cAc8O71uvn5eL09PTj5eT///3x8fHz+fw7kMrv6+axx9jt6+rG2+4dhcjs9PnO4/Li8PjS2+Hb4uXN1t7c6vVHltEoiMh+rNKix+R+s92jwNYAbsFqp9aWuNSszuhVm9C9ztxwptCLt9yTwOIAacBens7/9+5/q9mlwCo/AAAOtUlEQVR4nO1b65aqOrM1CUnQcJFLR+WutgjqZn/v/3Sngih4baDt/evMMdZa3UsJk0qlalYlTCb/j7/HIl4uv2Y3+GqwvEO8jM9Y1VgozGt8ktA8nh0LRyNnoOZfTSMYI4wA6j8RunyMrl+5fLO9Qv2lcQXJpZTabDQpNtskkmJM1J1h0DOBeuy0cBwnddIG8gb8Aq1Gw0qNgrB6nhrfI3nNZztCYQxZHPJtGQRhGAZBuc2zIgWjyGpr/vuv24VvdhA+AEYIakRnxKPmdXFyNES4k5WhbegMYMEfXTds3wyjvJBAeBezG+t2YQHqv9krjLLVSVI0TY9Lw7IePmTATQC1KaXFeB8Zw2qvYcJ3pf7I6QJm+26USUqdr/+MVpyAo1bxD4ZmOhgt41jbLf4TVtYJEVoEr03VApgFO4L5+s9Jgb8nBKWzPqwUgFmZYFKs/pQTYJkiWgyZGFuYGUVy+WeMauynhO+HXcLAzST5p99czmez4VHLmqwhXg5/clsEBaebHnPPlt9kxJSfMEp6X7aCPL4HzJbxwnWD2bGHxfwtlYPtZeWUFH2i8GK536lMjs6AoCKTzOuTVtwcp0NpTTyCetCa7w+pRrGSERqvc3SdkDHmyfFHF3Az5AylVaKfrcXqVE5JWmWQycOwTtBB6eUHyJcIT9PTe2ruAVcDaYWSpD/QWqxrIVGsI9PQrTrxWipZ6zbk8qDMHI4Qr75ezyczK3ocRssoCI/ffoOtJSXU2cb6s1TODN81yyylCBUvMyYzCzwsN1gHhN8mYLbn4EKHd+kJ7BYJrwBfS148IQsdOkiAWCVBbw0cF+Doh/h9iGKTY1GaZaIhfnzqEnqQTt9Pyh18ByXvPt+DGKt+HJH5ZjqtTOE5GKfPFoARcTqEFzti/mYhLcBYvVK5LpTddSGOnGinxwuMCPEh4T6Q+M0sxinontWkj8SwRUZIDBmzTBH+38Nc2h5OB2gC/YD56xDhQdg89RyJCZOTAgwjxIFg556Du6VJ/zRkBYi8XL3WnpB3c3wHQ+RELWxmwg/k3jiQhnolumasDKcvn2ILgXSIS5hhqgwGS0l4nKS3Xu5m+H+9R7ICSV+Zy1oTlAyS77rIMakjoS1KefdMboE2/UfKsXxxayuiaIijqktMSGi7SUNMI10fY66D+3oqGDx9GVJtkQ+z1kR5WEa+F83lHkdF6yLMTGlvMcwg5Lzya+bb874VyPUaUXLUWMUWW9IYT0EP5bT3ErIzJAfe+ocBhUMu0cAH402vJtID2TsNWWDb/nPeB0zkiDZmgQhbEHKxkVHy777hS48w+XCNZUb8uuyYqpWKCy+Pf/cdxM7pbVieL2ezWSMc2hhY/1Q/K2ufePU8Rtphol1dA1wMo2Ym7S3hfXn5FWodc8K+CiRTJ4VltAe2ewTqve7C4f3E0ms5L2Htr2tu1s5pOVqxRM1vOuQg7SrmfBcUZ7M+8/eqpQMWpp2Qsii+eR6Yqr+F/tlDVYVRlh+zw6FyZhPDlMQpy6jMpjRhyncO01as25HEDS8GJmozKmgMflYFzM9wxwZvoUeSXt0rxriqp0b1Q+DW/pbQSDcM23XrG0hSWUz33S0UsSpKHgiqLlNpRPJaGfoR1pLrHIPGQHXYhwehfcO97XF6SRVxiopLtDJU4FK82nWti7SeclhjiaqcFC9+jU4gRa+8bEE4bZ3WDHgduZmoXia8B17bq8QBiX9XefjeHS9cPy4TOxWggJfmELy58rqWU4YLFWar45Uo09TEi/7qHqa8KTRZxMmdle95Oc3yNx1lOOZmJCouxIyw5aW7FdFaT2ICDLY+O0LP5iI8M26ii5ETeneV72nPeFlerdIZ+E0QOITUTq2HjsOuo2aEdwSgLQoEv+pmbyXH3OqyRPwDmd7laOCFl/P5YrVcdngtcspn57ujWIDcqvPFLa8ccdk+ERMewUtYGrivlAPl0cwNOKU2vfsU5rHeGoBq9syLpEXiSLlZTRpeK0NETi2zgdd1CTIfeJGOK/mhuo1d0r6iCXg1TgUl+jNeJMvz/Hg8NbyqsqCF3SQDmMcVyJpIauA9XV5qId84qy5AEjPbmyY9VbTe2svMnswjwbGu22ci9Ty6pnPpMIBvAi9wHiA2XVu3vBDXug0lEVH+5ea0mPRDdx6hYLhbxTWv9hkULwuScrPYG15K/UlN24surxxBKuvYxhcSr92M9g73bnEJQH7EtbvLnvBSebgJc7BmSP0D6GXC8faGF95x2ll7hjjQwj30buZ04oQtqnvhes+rjqsg9c7uC7zQ+VNV+gCSTpzA2U3nRs0GN6tp33APvnuNqwIM1pU8M+Um+CEPQWUI+aq+e3FRbr4yotbhVeFjdpML/VLSspj2DffMb/MQTAdq+/Cxs67z4yXgsDpc7yaNQNhYihe6BGIghrVO/HJwXt6U1jboljz57t00USH9cmuYDgdpu+VisYg3mrZSOkfbbXa7qkjSAsJ1ozxtccRQWcBabheKDxPVyUOcbMH6nSCqQ8jfOah3ceWXHf+0RZA79B/E0T/8tFBlO4WgqmkQWmG29ZA0ss6EBIlnzJXoWlKAyNiQi330EGuz0OmmNbV4Hdm/R24HaaeVw2zhhqW3LcM6YvmmedmK1RnoQtGoIN0UENJ00+/UcMy0r89nlJTH4nb1uVA9a/2bJgZoqW50YDqANfe721ttd1jP/3G749r5zc6JtMRtFPU9zEnVu2nCBNj3w/uHlqhQBfFw2s2GPsQ40r9pMlEL6cN1GgtUue/fqho/0njvNlr9fYw+W9dOdE+FPSi7UacZAXUJJwN26mwz1T7bB5i4u1oFipvIagTAa8DEGOZD+vnlgRUrrBtEUK2Rzl6Q4qUNcGSVuchtOj3K3aizDQ30rVbHdQiNuH1AxWvQvKiFIm+aZ9mQ5uyTAZOznWzTmbaRFXiRvuprcr5c8ptNG4iAg5txHbCo6UfoUC62K8roNFN6wRAF4d2+r+/R9Bfb+3ZFzqOBh3R0oFGS/r3C8+WgUbp9clVtDNrEuQEUcRfr+2Wng297Q+Mk+Ceg9XQQrnR8pNUTcjG+D65+Hcg9okH9dlUpJ5x3Wr8glXq3ER7AtghdxI9hFu3UgbgdsKWgAAEQObx9MohovdtBD4Ay9xq0dLPTVwJpNHCndiI8mlRtx0xVbMM37RsqB9R6kfLcy0Askr1F9AV+yKXXmUkYThu3IK2t1rWKHxHSOL6xJXj4TkCBtzlqxXpAhmTYDkJOeFfUm/IyqHutb/pDbekU4JeX6GAIZ5yD2Q65aSSp6vQcWZmbosFriUGk0ERwPaegq2JvRCZi1d0mOUTW5gH1iI5QeXYImUx46LKSzZIPdlLABpHidtdGeE0ws0dM47ndcjTA3RtitpkMy7EKVoa1eyv70Xn/3wqHbKRdwYSHk7mvdg7rB4aJvG+1/owN4vy+S3mJrMwbt8IhY2jxxHSPzS4oRI5hyX/CDvjJ3ENVU6du10GjFpJRtzSYX+9Jx+c9RDrE8xcF4k/KBIisNFFbiRoelXHVwlEOZaqdCr5XPRRtSDUSS8KfHlSCqkZCCVLhvvsvD9ejOjLbokwJ3S1090C1vh6mToW8qFltAZHV8qZjt+x8uH52HigoCHJmIqz6NveWCXi89vxEgW6CZrWTcd41qbfA6LkYNoTINUKLyC03fR5ysSEEaL3QVkwccREOPCx0c71HmmaLOvZZaEj7+ZiQYnXi8E2pyVcHq1Qfy02GKpwWlwioYAhzKwniu5/stTpKjNN18XrjHsaV0+g0voxRYvD6VGAyM08pmjqn10Zb7YsponI9hxDxetfHMJ3x4ndyLl46TX9gFuTquKBMjsvFvUuzRbwuJMEkzRcWWOtNLoXIOuDoyxOYAb5JPcpm5U6jCFNebE6z5ap+p2UVz9bHKsUUUVzMdJUV3wqYlbfFxW+qZFs8GNzwhVseEo4xat4UobR5a4Q4lad2QawDRe8k5CLNQLOOr/rOmuIhKOv7yDWjbeZIXr/VQrjGuXSybRTWc24d8dvzlbqDiqDbDRgOiBQP+1YTfSFltTdc1w2i0vO2XlkGofvvpc9p5dO3RY6RELruLqgx8EP5sMtriDDBddOIMb15y6XzcU7e3nKVEHKyxHH40eMbDs8OZxkicPALyWN59G0ZsEjJ9FS3O4YfIe9AaZLHDrAuRIXos8Pv1ha/pbUnRFNLwg9/2cD1Iw0/rhxdQJlL5KPrlhzvXtthfoSLzkrAlcNLoS7sMHl2somZ6nQZ3ixuD4ouCX7TvVsmFDXNKt3d9T7N8RQQKb6f1v+gfSoEcrFL40vi12+nLI6IkE3nVIz8TV90IqLt85dCIJHnHKR/6yahRM6rQsLap5C/2qUN1en9BvUw6PbLx4J0eUBoWszYhdaro5LzNSR8eux2A4J0TDXaD7Au1Ql24qxX88nKQenT3MLio3pz4Fa6GSLBv3Kw97CBmTMl+DvWU/Rk4UIcPRVYGfXrtuhmIut9DmAMGDArK763HcLjxXLVmap5/LXfcYoIldmj2wlv+ptGcg9moDBWILi0r4UkaVLsNsfT8XioigTEGIasnnirJ8dK/RB9+gjjI6wC0S+jqAXPWf2od2Yp5k62N5+fdbVDZ+BbHcPBDkjbW6YZlnkGdnIASXEA4WM+e7H0DCi2Br+dMxQHotQjqAt1uK9+zzf07XaH9ynqwxN/yopldMyM+GV73uEvYOU/vDXzAnaozpn+HXIyHRUgVcP2V5r1Law9HdlnUKdtflUUvYWn4bH7pcJ7+erBr1Ei1P/4wx38SI5rzP2ML977bPMjDChfPnzooIESXONnQq9PevwBQkxev8rzM1Sf9DfXv0Kc3r8JNBB+Of3FHvArLNLh7fxb+CZ528cYhYXzW1p/olmNAr9pvPVD5xzjp8AK3PcU+JtBxFbDH3V8/YDIB6oZvxzwSlMPWIf3Ha6+sG/eI/k11GvKH1lHKrKOPmTwAHacfujQGkTW6cdSNwvy7acqZTPK959yfN0whr7N92Ys/VND/cf4P0QpIrtNXrX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80866" y="6066309"/>
            <a:ext cx="2114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hlinkClick r:id="rId6"/>
              </a:rPr>
              <a:t>julien.beckers@tum.de</a:t>
            </a:r>
            <a:endParaRPr lang="de-DE" sz="1600" dirty="0"/>
          </a:p>
        </p:txBody>
      </p:sp>
      <p:sp>
        <p:nvSpPr>
          <p:cNvPr id="8" name="Rechteck 7"/>
          <p:cNvSpPr/>
          <p:nvPr/>
        </p:nvSpPr>
        <p:spPr>
          <a:xfrm>
            <a:off x="6421433" y="6066309"/>
            <a:ext cx="2106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hlinkClick r:id="rId7"/>
              </a:rPr>
              <a:t>florian.kaspar@tum.de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491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1B33F6-E9B1-FBBE-56D9-AE553CACF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5"/>
          <a:stretch/>
        </p:blipFill>
        <p:spPr>
          <a:xfrm>
            <a:off x="6482443" y="1674971"/>
            <a:ext cx="5709557" cy="2845907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2579631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</m:oMath>
                </a14:m>
                <a:endParaRPr lang="en-US" sz="2200" b="1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b="1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cs typeface="Calibri"/>
                  </a:rPr>
                  <a:t>Production, propagation </a:t>
                </a:r>
                <a:r>
                  <a:rPr lang="en-US" sz="2200" dirty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:</a:t>
                </a: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2"/>
                    </a:solidFill>
                    <a:cs typeface="Calibri"/>
                  </a:rPr>
                  <a:t>Decay</a:t>
                </a:r>
                <a:r>
                  <a:rPr lang="en-US" sz="2200" dirty="0">
                    <a:cs typeface="Calibri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</m:oMath>
                </a14:m>
                <a:r>
                  <a:rPr lang="en-US" sz="2200" dirty="0">
                    <a:cs typeface="Calibri"/>
                  </a:rPr>
                  <a:t> via </a:t>
                </a:r>
                <a:r>
                  <a:rPr lang="en-US" sz="2200" b="1" dirty="0">
                    <a:solidFill>
                      <a:schemeClr val="accent2"/>
                    </a:solidFill>
                    <a:cs typeface="Calibri"/>
                  </a:rPr>
                  <a:t>isobar model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2579631"/>
              </a:xfrm>
              <a:blipFill>
                <a:blip r:embed="rId3"/>
                <a:stretch>
                  <a:fillRect l="-647" t="-3073" b="-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C6C1523-7BEB-1D35-68CE-3A0D0BD8337B}"/>
                  </a:ext>
                </a:extLst>
              </p:cNvPr>
              <p:cNvSpPr txBox="1"/>
              <p:nvPr/>
            </p:nvSpPr>
            <p:spPr>
              <a:xfrm>
                <a:off x="447475" y="5977268"/>
                <a:ext cx="188288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C6C1523-7BEB-1D35-68CE-3A0D0BD8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5" y="5977268"/>
                <a:ext cx="188288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C86C509-EB3A-2264-5F4C-19300035518B}"/>
                  </a:ext>
                </a:extLst>
              </p:cNvPr>
              <p:cNvSpPr txBox="1"/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C86C509-EB3A-2264-5F4C-19300035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blipFill>
                <a:blip r:embed="rId12"/>
                <a:stretch>
                  <a:fillRect l="-8000" r="-4000" b="-1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922E5BC-B2BE-19A6-AC6E-3B623CDD6BE9}"/>
                  </a:ext>
                </a:extLst>
              </p:cNvPr>
              <p:cNvSpPr txBox="1"/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922E5BC-B2BE-19A6-AC6E-3B623CDD6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blipFill>
                <a:blip r:embed="rId13"/>
                <a:stretch>
                  <a:fillRect l="-31707" t="-1786" r="-29268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78507B2-ACF9-4310-51D2-8A59B6D4BC97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F78507B2-ACF9-4310-51D2-8A59B6D4B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/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200" b="1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blipFill>
                <a:blip r:embed="rId1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/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blipFill>
                <a:blip r:embed="rId16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10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83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0900CFD-60C6-E539-EF2C-5CA73E20E2A4}"/>
                  </a:ext>
                </a:extLst>
              </p:cNvPr>
              <p:cNvSpPr txBox="1"/>
              <p:nvPr/>
            </p:nvSpPr>
            <p:spPr>
              <a:xfrm>
                <a:off x="8155588" y="4677555"/>
                <a:ext cx="302968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decay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0900CFD-60C6-E539-EF2C-5CA73E20E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588" y="4677555"/>
                <a:ext cx="3029686" cy="839332"/>
              </a:xfrm>
              <a:prstGeom prst="rect">
                <a:avLst/>
              </a:prstGeom>
              <a:blipFill>
                <a:blip r:embed="rId2"/>
                <a:stretch>
                  <a:fillRect l="-2616" t="-5797" r="-120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>
            <a:extLst>
              <a:ext uri="{FF2B5EF4-FFF2-40B4-BE49-F238E27FC236}">
                <a16:creationId xmlns:a16="http://schemas.microsoft.com/office/drawing/2014/main" id="{AB00F18B-4EE4-94FD-6163-B5E74022E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5"/>
          <a:stretch/>
        </p:blipFill>
        <p:spPr>
          <a:xfrm>
            <a:off x="6706960" y="1994940"/>
            <a:ext cx="5391669" cy="2344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650DE3E-4261-0912-E7D0-DB9BB2BF1985}"/>
                  </a:ext>
                </a:extLst>
              </p:cNvPr>
              <p:cNvSpPr txBox="1"/>
              <p:nvPr/>
            </p:nvSpPr>
            <p:spPr>
              <a:xfrm>
                <a:off x="1861681" y="5295160"/>
                <a:ext cx="6804707" cy="48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de-DE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de-DE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𝑮𝑱</m:t>
                            </m:r>
                          </m:sub>
                        </m:sSub>
                        <m: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𝑮𝑱</m:t>
                            </m:r>
                          </m:sub>
                        </m:sSub>
                      </m:e>
                    </m:d>
                    <m:r>
                      <a:rPr lang="de-DE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de-DE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sub>
                    </m:sSub>
                    <m:d>
                      <m:dPr>
                        <m:ctrlP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de-DE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sub>
                        </m:sSub>
                        <m: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𝑯𝑭</m:t>
                            </m:r>
                          </m:sub>
                        </m:sSub>
                        <m:r>
                          <a:rPr lang="de-DE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de-DE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𝑯𝑭</m:t>
                            </m:r>
                          </m:sub>
                        </m:sSub>
                      </m:e>
                    </m:d>
                  </m:oMath>
                </a14:m>
                <a:endParaRPr lang="de-DE" sz="2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650DE3E-4261-0912-E7D0-DB9BB2BF1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81" y="5295160"/>
                <a:ext cx="6804707" cy="484748"/>
              </a:xfrm>
              <a:prstGeom prst="rect">
                <a:avLst/>
              </a:prstGeom>
              <a:blipFill>
                <a:blip r:embed="rId4"/>
                <a:stretch>
                  <a:fillRect l="-537" b="-8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924152A-BD54-7EF1-6619-4917D7C4F21F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924152A-BD54-7EF1-6619-4917D7C4F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2579631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</m:oMath>
                </a14:m>
                <a:endParaRPr lang="en-US" sz="2200" b="1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b="1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cs typeface="Calibri"/>
                  </a:rPr>
                  <a:t>Production, propagation </a:t>
                </a:r>
                <a:r>
                  <a:rPr lang="en-US" sz="2200" dirty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endParaRPr lang="en-US" sz="2200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2"/>
                    </a:solidFill>
                    <a:cs typeface="Calibri"/>
                  </a:rPr>
                  <a:t>Decay</a:t>
                </a:r>
                <a:r>
                  <a:rPr lang="en-US" sz="2200" dirty="0">
                    <a:cs typeface="Calibri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  <m:r>
                      <a:rPr lang="de-DE" sz="2200" i="1" smtClean="0"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  <m:r>
                      <m:rPr>
                        <m:nor/>
                      </m:rPr>
                      <a:rPr lang="en-US" sz="2200" dirty="0">
                        <a:cs typeface="Calibri"/>
                      </a:rPr>
                      <m:t>via</m:t>
                    </m:r>
                    <m:r>
                      <m:rPr>
                        <m:nor/>
                      </m:rPr>
                      <a:rPr lang="en-US" sz="2200" dirty="0">
                        <a:cs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cs typeface="Calibri"/>
                      </a:rPr>
                      <m:t>isobar</m:t>
                    </m:r>
                    <m:r>
                      <m:rPr>
                        <m:nor/>
                      </m:rPr>
                      <a:rPr lang="en-US" sz="2200" dirty="0">
                        <a:cs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cs typeface="Calibri"/>
                      </a:rPr>
                      <m:t>model</m:t>
                    </m:r>
                  </m:oMath>
                </a14:m>
                <a:endParaRPr lang="en-US" sz="2200" dirty="0">
                  <a:cs typeface="Calibri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2579631"/>
              </a:xfrm>
              <a:blipFill>
                <a:blip r:embed="rId6"/>
                <a:stretch>
                  <a:fillRect l="-647" t="-3073" b="-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0524451-4B7B-73E5-0B76-DBCC21663AF9}"/>
                  </a:ext>
                </a:extLst>
              </p:cNvPr>
              <p:cNvSpPr txBox="1"/>
              <p:nvPr/>
            </p:nvSpPr>
            <p:spPr>
              <a:xfrm>
                <a:off x="2118975" y="4779519"/>
                <a:ext cx="3899798" cy="460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de-DE" sz="2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de-DE" sz="2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𝑮𝑱</m:t>
                          </m:r>
                        </m:sub>
                      </m:sSub>
                      <m:r>
                        <a:rPr lang="de-DE" sz="2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𝑮𝑱</m:t>
                          </m:r>
                        </m:sub>
                      </m:sSub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sub>
                      </m:sSub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𝑯𝑭</m:t>
                          </m:r>
                        </m:sub>
                      </m:sSub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𝑯𝑭</m:t>
                          </m:r>
                        </m:sub>
                      </m:sSub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0524451-4B7B-73E5-0B76-DBCC2166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4779519"/>
                <a:ext cx="3899798" cy="460447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C6C1523-7BEB-1D35-68CE-3A0D0BD8337B}"/>
                  </a:ext>
                </a:extLst>
              </p:cNvPr>
              <p:cNvSpPr txBox="1"/>
              <p:nvPr/>
            </p:nvSpPr>
            <p:spPr>
              <a:xfrm>
                <a:off x="162728" y="5933288"/>
                <a:ext cx="188288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C6C1523-7BEB-1D35-68CE-3A0D0BD8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8" y="5933288"/>
                <a:ext cx="188288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77690DE-5FFD-6801-5D3D-2AE8D9DDCED0}"/>
                  </a:ext>
                </a:extLst>
              </p:cNvPr>
              <p:cNvSpPr txBox="1"/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77690DE-5FFD-6801-5D3D-2AE8D9DDC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blipFill>
                <a:blip r:embed="rId9"/>
                <a:stretch>
                  <a:fillRect l="-8000" r="-4000" b="-1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BB67B10-4D3B-EF07-8F52-B8E6027F5135}"/>
                  </a:ext>
                </a:extLst>
              </p:cNvPr>
              <p:cNvSpPr txBox="1"/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BB67B10-4D3B-EF07-8F52-B8E6027F5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blipFill>
                <a:blip r:embed="rId10"/>
                <a:stretch>
                  <a:fillRect l="-31707" t="-1786" r="-29268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11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744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233773E-A2F4-1D4F-AC6F-1C65C1886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5"/>
          <a:stretch/>
        </p:blipFill>
        <p:spPr>
          <a:xfrm>
            <a:off x="6706960" y="1994940"/>
            <a:ext cx="5391669" cy="2344378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404E-0CAB-59C1-F485-0FAE2CE1E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4046646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endParaRPr lang="en-US" sz="2200" b="1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b="1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cs typeface="Calibri"/>
                  </a:rPr>
                  <a:t>Production, propagation </a:t>
                </a:r>
                <a:r>
                  <a:rPr lang="en-US" sz="2200" dirty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endParaRPr lang="en-US" sz="2200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2"/>
                    </a:solidFill>
                    <a:cs typeface="Calibri"/>
                  </a:rPr>
                  <a:t>Decay</a:t>
                </a:r>
                <a:r>
                  <a:rPr lang="en-US" sz="2200" dirty="0">
                    <a:cs typeface="Calibri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</m:oMath>
                </a14:m>
                <a:r>
                  <a:rPr lang="en-US" sz="2200" dirty="0">
                    <a:cs typeface="Calibri"/>
                  </a:rPr>
                  <a:t> via isobar model</a:t>
                </a: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cs typeface="Calibri"/>
                  </a:rPr>
                  <a:t>Fit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cs typeface="Calibri"/>
                  </a:rPr>
                  <a:t> to data </a:t>
                </a:r>
                <a:r>
                  <a:rPr lang="en-US" sz="2200" b="1" dirty="0">
                    <a:cs typeface="Calibri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de-DE" sz="22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de-DE" sz="2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cs typeface="Calibri"/>
                  </a:rPr>
                  <a:t> bins </a:t>
                </a:r>
                <a:endParaRPr lang="de-DE" sz="2200" b="1" i="1" dirty="0">
                  <a:latin typeface="Cambria Math" panose="02040503050406030204" pitchFamily="18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404E-0CAB-59C1-F485-0FAE2CE1E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4046646"/>
              </a:xfrm>
              <a:blipFill>
                <a:blip r:embed="rId3"/>
                <a:stretch>
                  <a:fillRect l="-647" t="-19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blipFill>
                <a:blip r:embed="rId9"/>
                <a:stretch>
                  <a:fillRect l="-8000" r="-400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blipFill>
                <a:blip r:embed="rId10"/>
                <a:stretch>
                  <a:fillRect l="-31707" t="-1786" r="-2926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6C4310E-3807-4DCA-86D8-A849CFAA1962}"/>
                  </a:ext>
                </a:extLst>
              </p:cNvPr>
              <p:cNvSpPr txBox="1"/>
              <p:nvPr/>
            </p:nvSpPr>
            <p:spPr>
              <a:xfrm>
                <a:off x="750093" y="5673711"/>
                <a:ext cx="61048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b="1" dirty="0">
                    <a:cs typeface="Calibri"/>
                  </a:rPr>
                  <a:t> </a:t>
                </a:r>
                <a:r>
                  <a:rPr lang="en-US" sz="2200" dirty="0">
                    <a:cs typeface="Calibri"/>
                  </a:rPr>
                  <a:t>parametrize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200" b="1" dirty="0">
                    <a:cs typeface="Calibri"/>
                  </a:rPr>
                  <a:t> </a:t>
                </a:r>
                <a:r>
                  <a:rPr lang="en-US" sz="2200" dirty="0">
                    <a:cs typeface="Calibri"/>
                  </a:rPr>
                  <a:t>as step-wise functions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6C4310E-3807-4DCA-86D8-A849CFAA1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" y="5673711"/>
                <a:ext cx="6104844" cy="430887"/>
              </a:xfrm>
              <a:prstGeom prst="rect">
                <a:avLst/>
              </a:prstGeom>
              <a:blipFill>
                <a:blip r:embed="rId11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7B5A1DD-5172-01B2-11F7-6CAE3F95CC63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5241756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7B5A1DD-5172-01B2-11F7-6CAE3F95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5241756" cy="968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6C4310E-3807-4DCA-86D8-A849CFAA1962}"/>
                  </a:ext>
                </a:extLst>
              </p:cNvPr>
              <p:cNvSpPr txBox="1"/>
              <p:nvPr/>
            </p:nvSpPr>
            <p:spPr>
              <a:xfrm>
                <a:off x="750093" y="6081754"/>
                <a:ext cx="61048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b="1" dirty="0">
                    <a:cs typeface="Calibri"/>
                  </a:rPr>
                  <a:t> </a:t>
                </a:r>
                <a:r>
                  <a:rPr lang="en-US" sz="2200" dirty="0">
                    <a:cs typeface="Calibri"/>
                  </a:rPr>
                  <a:t>extract</a:t>
                </a:r>
                <a:r>
                  <a:rPr lang="en-US" sz="2200" b="1" dirty="0">
                    <a:cs typeface="Calibri"/>
                  </a:rPr>
                  <a:t> </a:t>
                </a:r>
                <a:r>
                  <a:rPr lang="en-US" sz="2200" dirty="0">
                    <a:cs typeface="Calibri"/>
                  </a:rPr>
                  <a:t>constant</a:t>
                </a:r>
                <a:r>
                  <a:rPr lang="en-US" sz="2200" b="1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200" b="1" dirty="0">
                    <a:cs typeface="Calibri"/>
                  </a:rPr>
                  <a:t> </a:t>
                </a:r>
                <a:r>
                  <a:rPr lang="en-US" sz="2200" dirty="0">
                    <a:cs typeface="Calibri"/>
                  </a:rPr>
                  <a:t>in each bin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6C4310E-3807-4DCA-86D8-A849CFAA1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" y="6081754"/>
                <a:ext cx="6104844" cy="430887"/>
              </a:xfrm>
              <a:prstGeom prst="rect">
                <a:avLst/>
              </a:prstGeom>
              <a:blipFill>
                <a:blip r:embed="rId13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0900CFD-60C6-E539-EF2C-5CA73E20E2A4}"/>
                  </a:ext>
                </a:extLst>
              </p:cNvPr>
              <p:cNvSpPr txBox="1"/>
              <p:nvPr/>
            </p:nvSpPr>
            <p:spPr>
              <a:xfrm>
                <a:off x="8155588" y="4677555"/>
                <a:ext cx="302968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decay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0900CFD-60C6-E539-EF2C-5CA73E20E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588" y="4677555"/>
                <a:ext cx="3029686" cy="839332"/>
              </a:xfrm>
              <a:prstGeom prst="rect">
                <a:avLst/>
              </a:prstGeom>
              <a:blipFill>
                <a:blip r:embed="rId14"/>
                <a:stretch>
                  <a:fillRect l="-2616" t="-5797" r="-120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12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124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Resonance-Model Fit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11315864" cy="45000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Second step: </a:t>
                </a:r>
                <a:r>
                  <a:rPr lang="en-US" sz="2200" b="1" dirty="0"/>
                  <a:t>extract resonance parameters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Build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model</a:t>
                </a:r>
                <a:r>
                  <a:rPr lang="en-US" sz="2200" dirty="0"/>
                  <a:t> for </a:t>
                </a:r>
                <a:r>
                  <a:rPr lang="en-US" sz="2200" b="1" dirty="0"/>
                  <a:t>mass dep. of partial-wave amplitudes</a:t>
                </a:r>
                <a:r>
                  <a:rPr lang="en-US" sz="2200" dirty="0"/>
                  <a:t>: 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solidFill>
                      <a:schemeClr val="accent1"/>
                    </a:solidFill>
                  </a:rPr>
                  <a:t>    resonant </a:t>
                </a:r>
                <a:r>
                  <a:rPr lang="en-US" sz="2200" dirty="0"/>
                  <a:t>(e.g. </a:t>
                </a:r>
                <a:r>
                  <a:rPr lang="en-US" sz="2200" dirty="0" err="1"/>
                  <a:t>Breit</a:t>
                </a:r>
                <a:r>
                  <a:rPr lang="en-US" sz="2200" dirty="0"/>
                  <a:t>-Wigner distribution)</a:t>
                </a:r>
              </a:p>
              <a:p>
                <a:pPr marL="0" indent="0">
                  <a:buNone/>
                </a:pPr>
                <a:r>
                  <a:rPr lang="en-US" sz="2200" dirty="0"/>
                  <a:t> + </a:t>
                </a: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non-resonant background </a:t>
                </a:r>
                <a:r>
                  <a:rPr lang="en-US" sz="2200" dirty="0"/>
                  <a:t>components</a:t>
                </a:r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fit to output of partial-wave decomposition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get</a:t>
                </a:r>
                <a:r>
                  <a:rPr lang="de-DE" sz="2200" dirty="0"/>
                  <a:t>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masses</a:t>
                </a:r>
                <a:r>
                  <a:rPr lang="de-DE" sz="22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and</a:t>
                </a:r>
                <a:r>
                  <a:rPr lang="de-DE" sz="22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widths</a:t>
                </a:r>
                <a:r>
                  <a:rPr lang="de-DE" sz="22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parameterized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resonances</a:t>
                </a:r>
                <a:endParaRPr lang="de-DE" sz="2200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11315864" cy="4500022"/>
              </a:xfrm>
              <a:blipFill>
                <a:blip r:embed="rId2"/>
                <a:stretch>
                  <a:fillRect l="-700" t="-1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07" y="1094631"/>
            <a:ext cx="4730993" cy="449603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706308" y="6007921"/>
            <a:ext cx="324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COMPASS PRD 98 (2018) 092003</a:t>
            </a:r>
          </a:p>
        </p:txBody>
      </p:sp>
      <p:sp>
        <p:nvSpPr>
          <p:cNvPr id="9" name="Rechteck 8"/>
          <p:cNvSpPr/>
          <p:nvPr/>
        </p:nvSpPr>
        <p:spPr>
          <a:xfrm>
            <a:off x="7607968" y="4993105"/>
            <a:ext cx="573506" cy="50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13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170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BFF33DE-6B0F-002F-B16A-F21906D77D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1850" y="0"/>
                <a:ext cx="10515600" cy="4445454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>
                    <a:cs typeface="Calibri Light"/>
                  </a:rPr>
                  <a:t>Understanding the Ambiguities in the Partial-Wave Decomposition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</m:ctrlPr>
                      </m:sSubSupPr>
                      <m:e>
                        <m: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  <m:t>𝐾</m:t>
                        </m:r>
                      </m:e>
                      <m:sub>
                        <m: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  <m:t>𝑆</m:t>
                        </m:r>
                      </m:sub>
                      <m:sup>
                        <m: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</m:ctrlPr>
                      </m:sSupPr>
                      <m:e>
                        <m: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  <m:t>𝐾</m:t>
                        </m:r>
                      </m:e>
                      <m:sup>
                        <m:r>
                          <a:rPr lang="de-DE" sz="5400" b="0" i="1" smtClean="0">
                            <a:latin typeface="Cambria Math" panose="02040503050406030204" pitchFamily="18" charset="0"/>
                            <a:cs typeface="Calibri Light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5400" dirty="0">
                    <a:cs typeface="Calibri Light"/>
                  </a:rPr>
                  <a:t> Final State</a:t>
                </a:r>
                <a:endParaRPr lang="de-DE" sz="54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BFF33DE-6B0F-002F-B16A-F21906D77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1850" y="0"/>
                <a:ext cx="10515600" cy="4445454"/>
              </a:xfrm>
              <a:blipFill>
                <a:blip r:embed="rId2"/>
                <a:stretch>
                  <a:fillRect l="-2725" r="-4232" b="-8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67E2FF-12A3-B64E-C649-D0931F9D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D02A4C-49CF-4CBB-EDDC-783E6B5A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4AFE1B0-77D4-1136-A95C-24C723257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14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689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34565C-086E-4061-965D-841CDCF8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A61BB7-88F1-398A-7118-6DFD7173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Ambiguities in the Partial-Wave Decomposition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E9E3DE25-F612-8D55-6D0C-5B7AB6475B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For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final </a:t>
                </a:r>
                <a:r>
                  <a:rPr lang="de-DE" sz="2200" dirty="0" err="1"/>
                  <a:t>state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b="1" dirty="0" err="1">
                    <a:solidFill>
                      <a:schemeClr val="accent1"/>
                    </a:solidFill>
                  </a:rPr>
                  <a:t>two</a:t>
                </a:r>
                <a:r>
                  <a:rPr lang="de-DE" sz="22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200" b="1" dirty="0" err="1">
                    <a:solidFill>
                      <a:schemeClr val="accent1"/>
                    </a:solidFill>
                  </a:rPr>
                  <a:t>spinless</a:t>
                </a:r>
                <a:r>
                  <a:rPr lang="de-DE" sz="22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200" dirty="0" err="1"/>
                  <a:t>particles</a:t>
                </a:r>
                <a:r>
                  <a:rPr lang="de-DE" sz="2200" dirty="0"/>
                  <a:t> (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𝐾𝐾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𝜂𝜋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de-DE" sz="2200" dirty="0"/>
                  <a:t>):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r>
                  <a:rPr lang="de-DE" sz="2200" dirty="0"/>
                  <a:t>Decomposition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into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not </a:t>
                </a:r>
                <a:r>
                  <a:rPr lang="de-DE" sz="2200" b="1" dirty="0" err="1"/>
                  <a:t>unique</a:t>
                </a:r>
                <a:r>
                  <a:rPr lang="de-DE" sz="2200" b="1" dirty="0"/>
                  <a:t> </a:t>
                </a:r>
                <a:r>
                  <a:rPr lang="de-DE" sz="2200" dirty="0"/>
                  <a:t>(</a:t>
                </a:r>
                <a:r>
                  <a:rPr lang="de-DE" sz="2200" dirty="0" err="1"/>
                  <a:t>see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derivation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later</a:t>
                </a:r>
                <a:r>
                  <a:rPr lang="de-DE" sz="2200" dirty="0"/>
                  <a:t>)</a:t>
                </a:r>
              </a:p>
              <a:p>
                <a:endParaRPr lang="de-DE" sz="2200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r>
                  <a:rPr lang="de-DE" sz="2200" dirty="0"/>
                  <a:t>The fit </a:t>
                </a:r>
                <a:r>
                  <a:rPr lang="de-DE" sz="2200" dirty="0" err="1"/>
                  <a:t>cannot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distinguish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between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b="1" dirty="0" err="1"/>
                  <a:t>mathematically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equivalent</a:t>
                </a:r>
                <a:r>
                  <a:rPr lang="de-DE" sz="2200" b="1" dirty="0"/>
                  <a:t>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!</a:t>
                </a:r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E9E3DE25-F612-8D55-6D0C-5B7AB6475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0" t="-1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E473F24-48F6-B114-B388-334463BF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9857CEC-E615-4F45-73AE-FCBAE1598EFC}"/>
                  </a:ext>
                </a:extLst>
              </p:cNvPr>
              <p:cNvSpPr txBox="1"/>
              <p:nvPr/>
            </p:nvSpPr>
            <p:spPr>
              <a:xfrm>
                <a:off x="484998" y="2680830"/>
                <a:ext cx="9271567" cy="460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>
                    <a:solidFill>
                      <a:schemeClr val="accent2"/>
                    </a:solidFill>
                  </a:rPr>
                  <a:t> </a:t>
                </a:r>
                <a:r>
                  <a:rPr lang="de-DE" sz="2200" dirty="0" err="1">
                    <a:solidFill>
                      <a:schemeClr val="accent2"/>
                    </a:solidFill>
                  </a:rPr>
                  <a:t>Several</a:t>
                </a:r>
                <a:r>
                  <a:rPr lang="de-DE" sz="2200" dirty="0">
                    <a:solidFill>
                      <a:schemeClr val="accent2"/>
                    </a:solidFill>
                  </a:rPr>
                  <a:t> </a:t>
                </a:r>
                <a:r>
                  <a:rPr lang="de-DE" sz="2200" dirty="0" err="1">
                    <a:solidFill>
                      <a:schemeClr val="accent2"/>
                    </a:solidFill>
                  </a:rPr>
                  <a:t>sets</a:t>
                </a:r>
                <a:r>
                  <a:rPr lang="de-DE" sz="2200" dirty="0">
                    <a:solidFill>
                      <a:schemeClr val="accent2"/>
                    </a:solidFill>
                  </a:rPr>
                  <a:t> </a:t>
                </a:r>
                <a:r>
                  <a:rPr lang="de-DE" sz="2200" dirty="0" err="1">
                    <a:solidFill>
                      <a:schemeClr val="accent2"/>
                    </a:solidFill>
                  </a:rPr>
                  <a:t>of</a:t>
                </a:r>
                <a:r>
                  <a:rPr lang="de-DE" sz="22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de-DE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200" b="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de-DE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de-DE" sz="22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>
                    <a:solidFill>
                      <a:schemeClr val="accent2"/>
                    </a:solidFill>
                  </a:rPr>
                  <a:t>  </a:t>
                </a:r>
                <a:r>
                  <a:rPr lang="de-DE" sz="2200" dirty="0" err="1"/>
                  <a:t>lead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b="1" dirty="0"/>
                  <a:t>same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</m:oMath>
                </a14:m>
                <a:r>
                  <a:rPr lang="de-DE" sz="2200" b="1" dirty="0"/>
                  <a:t> </a:t>
                </a:r>
                <a:r>
                  <a:rPr lang="de-DE" sz="2200" dirty="0"/>
                  <a:t>in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dirty="0"/>
                  <a:t>bin</a:t>
                </a:r>
                <a:endParaRPr lang="de-DE" sz="2200" b="1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9857CEC-E615-4F45-73AE-FCBAE1598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8" y="2680830"/>
                <a:ext cx="9271567" cy="460062"/>
              </a:xfrm>
              <a:prstGeom prst="rect">
                <a:avLst/>
              </a:prstGeom>
              <a:blipFill>
                <a:blip r:embed="rId3"/>
                <a:stretch>
                  <a:fillRect t="-8000" b="-2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6F2D603-4027-C4CC-E594-673D28852A61}"/>
                  </a:ext>
                </a:extLst>
              </p:cNvPr>
              <p:cNvSpPr txBox="1"/>
              <p:nvPr/>
            </p:nvSpPr>
            <p:spPr>
              <a:xfrm>
                <a:off x="1209860" y="3323680"/>
                <a:ext cx="6503575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sup>
                                  </m:sSubSup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6F2D603-4027-C4CC-E594-673D28852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0" y="3323680"/>
                <a:ext cx="6503575" cy="945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15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556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0B76B-7724-1D27-E2B7-014EC994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Ambiguities in the 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0F7CE-72EB-AAB0-95E2-D525F57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/>
              <p:nvPr/>
            </p:nvSpPr>
            <p:spPr>
              <a:xfrm>
                <a:off x="875984" y="1273755"/>
                <a:ext cx="3662862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4" y="1273755"/>
                <a:ext cx="3662862" cy="945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>
            <a:extLst>
              <a:ext uri="{FF2B5EF4-FFF2-40B4-BE49-F238E27FC236}">
                <a16:creationId xmlns:a16="http://schemas.microsoft.com/office/drawing/2014/main" id="{093DFB57-594A-DA8D-CD3E-2E9574A5E772}"/>
              </a:ext>
            </a:extLst>
          </p:cNvPr>
          <p:cNvSpPr txBox="1"/>
          <p:nvPr/>
        </p:nvSpPr>
        <p:spPr>
          <a:xfrm>
            <a:off x="7051291" y="1614512"/>
            <a:ext cx="418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Pomeron</a:t>
            </a:r>
            <a:r>
              <a:rPr lang="de-DE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exchange</a:t>
            </a:r>
            <a:r>
              <a:rPr lang="de-DE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dominant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8192A3E-E1FE-9D74-B6A3-9EAF8E96D427}"/>
              </a:ext>
            </a:extLst>
          </p:cNvPr>
          <p:cNvSpPr/>
          <p:nvPr/>
        </p:nvSpPr>
        <p:spPr>
          <a:xfrm>
            <a:off x="6757378" y="1141855"/>
            <a:ext cx="5046890" cy="136751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9ED4B78-87D1-5A8E-024C-012CB65A4562}"/>
                  </a:ext>
                </a:extLst>
              </p:cNvPr>
              <p:cNvSpPr txBox="1"/>
              <p:nvPr/>
            </p:nvSpPr>
            <p:spPr>
              <a:xfrm>
                <a:off x="10416554" y="1625558"/>
                <a:ext cx="1451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de-DE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9ED4B78-87D1-5A8E-024C-012CB65A4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554" y="1625558"/>
                <a:ext cx="14518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B35F097D-FC02-5851-B021-416B72814B70}"/>
                  </a:ext>
                </a:extLst>
              </p:cNvPr>
              <p:cNvSpPr txBox="1"/>
              <p:nvPr/>
            </p:nvSpPr>
            <p:spPr>
              <a:xfrm>
                <a:off x="6871680" y="1214402"/>
                <a:ext cx="4437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0" dirty="0">
                    <a:solidFill>
                      <a:schemeClr val="tx1"/>
                    </a:solidFill>
                  </a:rPr>
                  <a:t>Assume strong </a:t>
                </a:r>
                <a:r>
                  <a:rPr lang="de-DE" sz="2000" b="0" dirty="0" err="1">
                    <a:solidFill>
                      <a:schemeClr val="tx1"/>
                    </a:solidFill>
                  </a:rPr>
                  <a:t>dominance</a:t>
                </a:r>
                <a:r>
                  <a:rPr lang="de-DE" sz="20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>
                    <a:solidFill>
                      <a:schemeClr val="bg1">
                        <a:lumMod val="65000"/>
                      </a:schemeClr>
                    </a:solidFill>
                  </a:rPr>
                  <a:t>*</a:t>
                </a:r>
                <a:endParaRPr lang="de-DE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B35F097D-FC02-5851-B021-416B7281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680" y="1214402"/>
                <a:ext cx="4437288" cy="400110"/>
              </a:xfrm>
              <a:prstGeom prst="rect">
                <a:avLst/>
              </a:prstGeom>
              <a:blipFill>
                <a:blip r:embed="rId4"/>
                <a:stretch>
                  <a:fillRect l="-1374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7201AA3F-BA8A-A64B-358B-C1111F33E34F}"/>
                  </a:ext>
                </a:extLst>
              </p:cNvPr>
              <p:cNvSpPr txBox="1"/>
              <p:nvPr/>
            </p:nvSpPr>
            <p:spPr>
              <a:xfrm>
                <a:off x="7051291" y="1989684"/>
                <a:ext cx="386579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Higher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de-DE" sz="20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suppressed</a:t>
                </a:r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7201AA3F-BA8A-A64B-358B-C1111F33E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291" y="1989684"/>
                <a:ext cx="3865791" cy="400110"/>
              </a:xfrm>
              <a:prstGeom prst="rect">
                <a:avLst/>
              </a:prstGeom>
              <a:blipFill>
                <a:blip r:embed="rId5"/>
                <a:stretch>
                  <a:fillRect l="-1420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664E5C4-9D52-7EA6-ACF4-87CA00D231BD}"/>
                  </a:ext>
                </a:extLst>
              </p:cNvPr>
              <p:cNvSpPr txBox="1"/>
              <p:nvPr/>
            </p:nvSpPr>
            <p:spPr>
              <a:xfrm>
                <a:off x="8995682" y="5965922"/>
                <a:ext cx="3196318" cy="84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*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using</a:t>
                </a:r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reflectivity</a:t>
                </a:r>
                <a:r>
                  <a:rPr lang="de-DE" sz="16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basis</a:t>
                </a:r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for</a:t>
                </a:r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𝐽𝑀</m:t>
                        </m:r>
                      </m:sub>
                    </m:sSub>
                  </m:oMath>
                </a14:m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:</a:t>
                </a:r>
              </a:p>
              <a:p>
                <a:r>
                  <a:rPr lang="de-DE" sz="1600" dirty="0">
                    <a:solidFill>
                      <a:schemeClr val="bg1">
                        <a:lumMod val="65000"/>
                      </a:schemeClr>
                    </a:solidFill>
                  </a:rPr>
                  <a:t>doi.org/10.1103/PhysRevD.11.633</a:t>
                </a:r>
              </a:p>
              <a:p>
                <a:endParaRPr lang="de-DE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664E5C4-9D52-7EA6-ACF4-87CA00D2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682" y="5965922"/>
                <a:ext cx="3196318" cy="848309"/>
              </a:xfrm>
              <a:prstGeom prst="rect">
                <a:avLst/>
              </a:prstGeom>
              <a:blipFill>
                <a:blip r:embed="rId8"/>
                <a:stretch>
                  <a:fillRect l="-1145" t="-1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16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603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0B76B-7724-1D27-E2B7-014EC994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Ambiguities in the 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0F7CE-72EB-AAB0-95E2-D525F57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/>
              <p:nvPr/>
            </p:nvSpPr>
            <p:spPr>
              <a:xfrm>
                <a:off x="875984" y="1273755"/>
                <a:ext cx="3299685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4" y="1273755"/>
                <a:ext cx="3299685" cy="945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B664E5C4-9D52-7EA6-ACF4-87CA00D231BD}"/>
                  </a:ext>
                </a:extLst>
              </p:cNvPr>
              <p:cNvSpPr txBox="1"/>
              <p:nvPr/>
            </p:nvSpPr>
            <p:spPr>
              <a:xfrm>
                <a:off x="8995682" y="5965922"/>
                <a:ext cx="3196318" cy="84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*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using</a:t>
                </a:r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reflectivity</a:t>
                </a:r>
                <a:r>
                  <a:rPr lang="de-DE" sz="16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basis</a:t>
                </a:r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DE" sz="1600" b="0" dirty="0" err="1">
                    <a:solidFill>
                      <a:schemeClr val="bg1">
                        <a:lumMod val="65000"/>
                      </a:schemeClr>
                    </a:solidFill>
                  </a:rPr>
                  <a:t>for</a:t>
                </a:r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𝐽𝑀</m:t>
                        </m:r>
                      </m:sub>
                    </m:sSub>
                  </m:oMath>
                </a14:m>
                <a:r>
                  <a:rPr lang="de-DE" sz="1600" b="0" dirty="0">
                    <a:solidFill>
                      <a:schemeClr val="bg1">
                        <a:lumMod val="65000"/>
                      </a:schemeClr>
                    </a:solidFill>
                  </a:rPr>
                  <a:t> :</a:t>
                </a:r>
              </a:p>
              <a:p>
                <a:r>
                  <a:rPr lang="de-DE" sz="1600" dirty="0">
                    <a:solidFill>
                      <a:schemeClr val="bg1">
                        <a:lumMod val="65000"/>
                      </a:schemeClr>
                    </a:solidFill>
                  </a:rPr>
                  <a:t>doi.org/10.1103/PhysRevD.11.633</a:t>
                </a:r>
              </a:p>
              <a:p>
                <a:endParaRPr lang="de-DE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B664E5C4-9D52-7EA6-ACF4-87CA00D2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682" y="5965922"/>
                <a:ext cx="3196318" cy="848309"/>
              </a:xfrm>
              <a:prstGeom prst="rect">
                <a:avLst/>
              </a:prstGeom>
              <a:blipFill>
                <a:blip r:embed="rId3"/>
                <a:stretch>
                  <a:fillRect l="-1145" t="-1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093DFB57-594A-DA8D-CD3E-2E9574A5E772}"/>
              </a:ext>
            </a:extLst>
          </p:cNvPr>
          <p:cNvSpPr txBox="1"/>
          <p:nvPr/>
        </p:nvSpPr>
        <p:spPr>
          <a:xfrm>
            <a:off x="7051291" y="1614512"/>
            <a:ext cx="418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Pomeron</a:t>
            </a:r>
            <a:r>
              <a:rPr lang="de-DE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exchange</a:t>
            </a:r>
            <a:r>
              <a:rPr lang="de-DE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dominant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8192A3E-E1FE-9D74-B6A3-9EAF8E96D427}"/>
              </a:ext>
            </a:extLst>
          </p:cNvPr>
          <p:cNvSpPr/>
          <p:nvPr/>
        </p:nvSpPr>
        <p:spPr>
          <a:xfrm>
            <a:off x="6757378" y="1141855"/>
            <a:ext cx="5046890" cy="136751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9ED4B78-87D1-5A8E-024C-012CB65A4562}"/>
                  </a:ext>
                </a:extLst>
              </p:cNvPr>
              <p:cNvSpPr txBox="1"/>
              <p:nvPr/>
            </p:nvSpPr>
            <p:spPr>
              <a:xfrm>
                <a:off x="10416554" y="1625558"/>
                <a:ext cx="1451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de-DE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9ED4B78-87D1-5A8E-024C-012CB65A4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554" y="1625558"/>
                <a:ext cx="145188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35F097D-FC02-5851-B021-416B72814B70}"/>
                  </a:ext>
                </a:extLst>
              </p:cNvPr>
              <p:cNvSpPr txBox="1"/>
              <p:nvPr/>
            </p:nvSpPr>
            <p:spPr>
              <a:xfrm>
                <a:off x="6871680" y="1214402"/>
                <a:ext cx="4437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0" dirty="0">
                    <a:solidFill>
                      <a:schemeClr val="tx1"/>
                    </a:solidFill>
                  </a:rPr>
                  <a:t>Assume strong </a:t>
                </a:r>
                <a:r>
                  <a:rPr lang="de-DE" sz="2000" b="0" dirty="0" err="1">
                    <a:solidFill>
                      <a:schemeClr val="tx1"/>
                    </a:solidFill>
                  </a:rPr>
                  <a:t>dominance</a:t>
                </a:r>
                <a:r>
                  <a:rPr lang="de-DE" sz="20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2000" dirty="0">
                    <a:solidFill>
                      <a:schemeClr val="bg1">
                        <a:lumMod val="65000"/>
                      </a:schemeClr>
                    </a:solidFill>
                  </a:rPr>
                  <a:t>*</a:t>
                </a:r>
                <a:endParaRPr lang="de-DE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35F097D-FC02-5851-B021-416B7281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680" y="1214402"/>
                <a:ext cx="4437288" cy="400110"/>
              </a:xfrm>
              <a:prstGeom prst="rect">
                <a:avLst/>
              </a:prstGeom>
              <a:blipFill>
                <a:blip r:embed="rId5"/>
                <a:stretch>
                  <a:fillRect l="-1374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201AA3F-BA8A-A64B-358B-C1111F33E34F}"/>
                  </a:ext>
                </a:extLst>
              </p:cNvPr>
              <p:cNvSpPr txBox="1"/>
              <p:nvPr/>
            </p:nvSpPr>
            <p:spPr>
              <a:xfrm>
                <a:off x="7051291" y="1989684"/>
                <a:ext cx="386579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Higher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de-DE" sz="20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suppressed</a:t>
                </a: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201AA3F-BA8A-A64B-358B-C1111F33E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291" y="1989684"/>
                <a:ext cx="3865791" cy="400110"/>
              </a:xfrm>
              <a:prstGeom prst="rect">
                <a:avLst/>
              </a:prstGeom>
              <a:blipFill>
                <a:blip r:embed="rId6"/>
                <a:stretch>
                  <a:fillRect l="-1420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17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830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8F1A057C-B9C4-3030-4503-397CAEC28406}"/>
                  </a:ext>
                </a:extLst>
              </p:cNvPr>
              <p:cNvSpPr txBox="1"/>
              <p:nvPr/>
            </p:nvSpPr>
            <p:spPr>
              <a:xfrm>
                <a:off x="4713253" y="4229781"/>
                <a:ext cx="4639026" cy="95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d>
                            </m:e>
                          </m:d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8F1A057C-B9C4-3030-4503-397CAEC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53" y="4229781"/>
                <a:ext cx="4639026" cy="951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0B76B-7724-1D27-E2B7-014EC994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Ambiguities in the 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0F7CE-72EB-AAB0-95E2-D525F57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/>
              <p:nvPr/>
            </p:nvSpPr>
            <p:spPr>
              <a:xfrm>
                <a:off x="875984" y="1273755"/>
                <a:ext cx="3299685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4" y="1273755"/>
                <a:ext cx="3299685" cy="945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eschweifte Klammer links 2">
            <a:extLst>
              <a:ext uri="{FF2B5EF4-FFF2-40B4-BE49-F238E27FC236}">
                <a16:creationId xmlns:a16="http://schemas.microsoft.com/office/drawing/2014/main" id="{D30C0C0D-D09B-66CA-36F0-88951EFC09CB}"/>
              </a:ext>
            </a:extLst>
          </p:cNvPr>
          <p:cNvSpPr/>
          <p:nvPr/>
        </p:nvSpPr>
        <p:spPr>
          <a:xfrm rot="16200000">
            <a:off x="5338119" y="1575411"/>
            <a:ext cx="222422" cy="1594022"/>
          </a:xfrm>
          <a:prstGeom prst="leftBrace">
            <a:avLst>
              <a:gd name="adj1" fmla="val 61110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7314CC9-08B1-863E-0505-E5A2440C7826}"/>
                  </a:ext>
                </a:extLst>
              </p:cNvPr>
              <p:cNvSpPr txBox="1"/>
              <p:nvPr/>
            </p:nvSpPr>
            <p:spPr>
              <a:xfrm>
                <a:off x="5124721" y="2534501"/>
                <a:ext cx="6492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7314CC9-08B1-863E-0505-E5A2440C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721" y="2534501"/>
                <a:ext cx="649217" cy="338554"/>
              </a:xfrm>
              <a:prstGeom prst="rect">
                <a:avLst/>
              </a:prstGeom>
              <a:blipFill>
                <a:blip r:embed="rId4"/>
                <a:stretch>
                  <a:fillRect l="-5660" r="-16038" b="-3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F1A057C-B9C4-3030-4503-397CAEC28406}"/>
                  </a:ext>
                </a:extLst>
              </p:cNvPr>
              <p:cNvSpPr txBox="1"/>
              <p:nvPr/>
            </p:nvSpPr>
            <p:spPr>
              <a:xfrm>
                <a:off x="875984" y="4218129"/>
                <a:ext cx="3823034" cy="998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de-DE" sz="2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de-DE" sz="22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sz="2200" b="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200" b="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2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de-DE" sz="2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de-DE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de-DE" sz="2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F1A057C-B9C4-3030-4503-397CAEC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4" y="4218129"/>
                <a:ext cx="3823034" cy="998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BA9F2CC-8B8F-F1E8-4D95-DF3C30FA0A86}"/>
                  </a:ext>
                </a:extLst>
              </p:cNvPr>
              <p:cNvSpPr txBox="1"/>
              <p:nvPr/>
            </p:nvSpPr>
            <p:spPr>
              <a:xfrm>
                <a:off x="7828905" y="2450572"/>
                <a:ext cx="3285859" cy="108254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de-DE" sz="22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de-DE" sz="22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de-DE" sz="22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BA9F2CC-8B8F-F1E8-4D95-DF3C30FA0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905" y="2450572"/>
                <a:ext cx="3285859" cy="1082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DD026BA-7D12-2E37-78EF-903DF7D045E1}"/>
                  </a:ext>
                </a:extLst>
              </p:cNvPr>
              <p:cNvSpPr txBox="1"/>
              <p:nvPr/>
            </p:nvSpPr>
            <p:spPr>
              <a:xfrm>
                <a:off x="8292152" y="5377544"/>
                <a:ext cx="21239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de-DE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de-DE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DD026BA-7D12-2E37-78EF-903DF7D0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52" y="5377544"/>
                <a:ext cx="2123979" cy="307777"/>
              </a:xfrm>
              <a:prstGeom prst="rect">
                <a:avLst/>
              </a:prstGeom>
              <a:blipFill>
                <a:blip r:embed="rId9"/>
                <a:stretch>
                  <a:fillRect l="-1146" t="-1961" r="-2292" b="-156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CB3750C-BCCE-429C-4AC8-C660F6A3DDD8}"/>
              </a:ext>
            </a:extLst>
          </p:cNvPr>
          <p:cNvCxnSpPr>
            <a:cxnSpLocks/>
          </p:cNvCxnSpPr>
          <p:nvPr/>
        </p:nvCxnSpPr>
        <p:spPr>
          <a:xfrm flipH="1" flipV="1">
            <a:off x="8456430" y="5004032"/>
            <a:ext cx="280577" cy="29041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4729942" y="4921135"/>
            <a:ext cx="99753" cy="56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697422" y="5540650"/>
            <a:ext cx="21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root decomposition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26399" y="5703754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Barrelet</a:t>
            </a:r>
            <a:r>
              <a:rPr lang="en-US" b="1" dirty="0">
                <a:solidFill>
                  <a:schemeClr val="accent1"/>
                </a:solidFill>
              </a:rPr>
              <a:t> zeros”</a:t>
            </a:r>
            <a:endParaRPr lang="de-DE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4100852" y="1231232"/>
                <a:ext cx="3566169" cy="1037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,0)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52" y="1231232"/>
                <a:ext cx="3566169" cy="1037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AAD6AC6-9D3D-D2D8-A66B-399F83A75DB9}"/>
              </a:ext>
            </a:extLst>
          </p:cNvPr>
          <p:cNvCxnSpPr>
            <a:cxnSpLocks/>
          </p:cNvCxnSpPr>
          <p:nvPr/>
        </p:nvCxnSpPr>
        <p:spPr>
          <a:xfrm>
            <a:off x="1489982" y="4053568"/>
            <a:ext cx="195943" cy="489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F7608B9-1592-644D-4C47-0B9722217AF6}"/>
                  </a:ext>
                </a:extLst>
              </p:cNvPr>
              <p:cNvSpPr txBox="1"/>
              <p:nvPr/>
            </p:nvSpPr>
            <p:spPr>
              <a:xfrm>
                <a:off x="706570" y="3523768"/>
                <a:ext cx="2567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Polynomial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F7608B9-1592-644D-4C47-0B972221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70" y="3523768"/>
                <a:ext cx="2567307" cy="369332"/>
              </a:xfrm>
              <a:prstGeom prst="rect">
                <a:avLst/>
              </a:prstGeom>
              <a:blipFill>
                <a:blip r:embed="rId11"/>
                <a:stretch>
                  <a:fillRect l="-2138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/>
          <p:cNvSpPr/>
          <p:nvPr/>
        </p:nvSpPr>
        <p:spPr>
          <a:xfrm>
            <a:off x="8292152" y="6196623"/>
            <a:ext cx="3480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Barrelet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Nuov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Cim</a:t>
            </a: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331–371 (1972)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94619" y="6166471"/>
            <a:ext cx="2982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Chung, PRD 56 7299–7316 (1997)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18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913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7" grpId="0"/>
      <p:bldP spid="8" grpId="0"/>
      <p:bldP spid="13" grpId="0" animBg="1"/>
      <p:bldP spid="17" grpId="0"/>
      <p:bldP spid="15" grpId="0"/>
      <p:bldP spid="16" grpId="0"/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71C50608-0019-82D0-9D26-D852C503632B}"/>
              </a:ext>
            </a:extLst>
          </p:cNvPr>
          <p:cNvSpPr/>
          <p:nvPr/>
        </p:nvSpPr>
        <p:spPr>
          <a:xfrm>
            <a:off x="1395663" y="4793304"/>
            <a:ext cx="9552427" cy="12024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0B76B-7724-1D27-E2B7-014EC994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Ambiguities in the 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0F7CE-72EB-AAB0-95E2-D525F57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/>
              <p:nvPr/>
            </p:nvSpPr>
            <p:spPr>
              <a:xfrm>
                <a:off x="875984" y="2441544"/>
                <a:ext cx="4280531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b="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de-DE" sz="2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  <m:sup>
                                      <m:r>
                                        <a:rPr lang="de-DE" sz="22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de-DE" sz="2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3D2CDBF-5C8E-C8B5-2010-A26B4B36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4" y="2441544"/>
                <a:ext cx="4280531" cy="945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01A62AB-7FEC-4ED0-71C0-A19E58DE3CED}"/>
                  </a:ext>
                </a:extLst>
              </p:cNvPr>
              <p:cNvSpPr txBox="1"/>
              <p:nvPr/>
            </p:nvSpPr>
            <p:spPr>
              <a:xfrm>
                <a:off x="1844072" y="3554547"/>
                <a:ext cx="4523354" cy="1142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sz="22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b>
                                      <m:r>
                                        <a:rPr lang="de-DE" sz="2200" b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𝐦𝐚𝐱</m:t>
                                      </m:r>
                                    </m:sub>
                                  </m:sSub>
                                  <m: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{</m:t>
                                          </m:r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e>
                                  </m:d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220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01A62AB-7FEC-4ED0-71C0-A19E58DE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72" y="3554547"/>
                <a:ext cx="4523354" cy="11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5040BC4-699D-6D97-C1EF-6AACC8D9E599}"/>
                  </a:ext>
                </a:extLst>
              </p:cNvPr>
              <p:cNvSpPr txBox="1"/>
              <p:nvPr/>
            </p:nvSpPr>
            <p:spPr>
              <a:xfrm>
                <a:off x="1844072" y="4864592"/>
                <a:ext cx="4384983" cy="95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220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de-DE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22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de-DE" sz="22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5040BC4-699D-6D97-C1EF-6AACC8D9E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72" y="4864592"/>
                <a:ext cx="4384983" cy="951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EC00438-7FC8-21BA-0600-0585B0613839}"/>
                  </a:ext>
                </a:extLst>
              </p:cNvPr>
              <p:cNvSpPr txBox="1"/>
              <p:nvPr/>
            </p:nvSpPr>
            <p:spPr>
              <a:xfrm>
                <a:off x="6328698" y="4864591"/>
                <a:ext cx="4372159" cy="95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220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de-DE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de-DE" sz="22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de-DE" sz="2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EC00438-7FC8-21BA-0600-0585B061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698" y="4864591"/>
                <a:ext cx="4372159" cy="951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C601BC2-D966-8BA8-FF0C-16A03163AEED}"/>
                  </a:ext>
                </a:extLst>
              </p:cNvPr>
              <p:cNvSpPr txBox="1"/>
              <p:nvPr/>
            </p:nvSpPr>
            <p:spPr>
              <a:xfrm>
                <a:off x="8924338" y="3990197"/>
                <a:ext cx="592213" cy="365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′}</m:t>
                      </m:r>
                    </m:oMath>
                  </m:oMathPara>
                </a14:m>
                <a:endParaRPr lang="de-DE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C601BC2-D966-8BA8-FF0C-16A03163A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338" y="3990197"/>
                <a:ext cx="592213" cy="365678"/>
              </a:xfrm>
              <a:prstGeom prst="rect">
                <a:avLst/>
              </a:prstGeom>
              <a:blipFill>
                <a:blip r:embed="rId7"/>
                <a:stretch>
                  <a:fillRect l="-16495" t="-1667" r="-17526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27D52EF8-A26D-02DD-78FE-EDA7988A0C44}"/>
                  </a:ext>
                </a:extLst>
              </p:cNvPr>
              <p:cNvSpPr txBox="1"/>
              <p:nvPr/>
            </p:nvSpPr>
            <p:spPr>
              <a:xfrm>
                <a:off x="8683047" y="2688794"/>
                <a:ext cx="1423980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de-DE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′}</m:t>
                      </m:r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de-DE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27D52EF8-A26D-02DD-78FE-EDA7988A0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047" y="2688794"/>
                <a:ext cx="1423980" cy="362215"/>
              </a:xfrm>
              <a:prstGeom prst="rect">
                <a:avLst/>
              </a:prstGeom>
              <a:blipFill>
                <a:blip r:embed="rId8"/>
                <a:stretch>
                  <a:fillRect l="-6838" r="-6838" b="-28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9F2CFF2-C3FE-5FC5-81CC-A735B743604B}"/>
              </a:ext>
            </a:extLst>
          </p:cNvPr>
          <p:cNvCxnSpPr>
            <a:cxnSpLocks/>
          </p:cNvCxnSpPr>
          <p:nvPr/>
        </p:nvCxnSpPr>
        <p:spPr>
          <a:xfrm flipV="1">
            <a:off x="9195507" y="4461782"/>
            <a:ext cx="0" cy="66009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0386231-C4FE-C41B-E600-45994EC2222F}"/>
              </a:ext>
            </a:extLst>
          </p:cNvPr>
          <p:cNvCxnSpPr>
            <a:cxnSpLocks/>
          </p:cNvCxnSpPr>
          <p:nvPr/>
        </p:nvCxnSpPr>
        <p:spPr>
          <a:xfrm flipV="1">
            <a:off x="9220445" y="3116434"/>
            <a:ext cx="0" cy="79017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6B9F242-99F7-48ED-656B-E373CA0D36A4}"/>
                  </a:ext>
                </a:extLst>
              </p:cNvPr>
              <p:cNvSpPr txBox="1"/>
              <p:nvPr/>
            </p:nvSpPr>
            <p:spPr>
              <a:xfrm>
                <a:off x="2667333" y="1303858"/>
                <a:ext cx="5282472" cy="95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de-DE" sz="2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({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})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de-DE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d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6B9F242-99F7-48ED-656B-E373CA0D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333" y="1303858"/>
                <a:ext cx="5282472" cy="951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links 21">
            <a:extLst>
              <a:ext uri="{FF2B5EF4-FFF2-40B4-BE49-F238E27FC236}">
                <a16:creationId xmlns:a16="http://schemas.microsoft.com/office/drawing/2014/main" id="{389F3B8B-5C84-E2A3-AB6A-A2C7E5C08196}"/>
              </a:ext>
            </a:extLst>
          </p:cNvPr>
          <p:cNvSpPr/>
          <p:nvPr/>
        </p:nvSpPr>
        <p:spPr>
          <a:xfrm rot="5400000">
            <a:off x="2905038" y="1548718"/>
            <a:ext cx="222422" cy="1594022"/>
          </a:xfrm>
          <a:prstGeom prst="leftBrace">
            <a:avLst>
              <a:gd name="adj1" fmla="val 61110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9F2CFF2-C3FE-5FC5-81CC-A735B743604B}"/>
              </a:ext>
            </a:extLst>
          </p:cNvPr>
          <p:cNvCxnSpPr>
            <a:cxnSpLocks/>
          </p:cNvCxnSpPr>
          <p:nvPr/>
        </p:nvCxnSpPr>
        <p:spPr>
          <a:xfrm>
            <a:off x="3633537" y="4461782"/>
            <a:ext cx="878305" cy="73987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9F2CFF2-C3FE-5FC5-81CC-A735B743604B}"/>
              </a:ext>
            </a:extLst>
          </p:cNvPr>
          <p:cNvCxnSpPr>
            <a:cxnSpLocks/>
          </p:cNvCxnSpPr>
          <p:nvPr/>
        </p:nvCxnSpPr>
        <p:spPr>
          <a:xfrm>
            <a:off x="2871537" y="3179074"/>
            <a:ext cx="557463" cy="67504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19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228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/>
      <p:bldP spid="14" grpId="0"/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413" y="1562940"/>
            <a:ext cx="5128952" cy="2493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C67CF7F-937F-4B3E-BBD0-4F1A796BE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sz="2200" dirty="0" err="1"/>
                  <a:t>Inelastic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scattering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reactions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high-</a:t>
                </a:r>
                <a:r>
                  <a:rPr lang="de-DE" sz="2200" dirty="0" err="1"/>
                  <a:t>energetic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meson</a:t>
                </a:r>
                <a:r>
                  <a:rPr lang="de-DE" sz="2200" dirty="0"/>
                  <a:t> beam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r>
                  <a:rPr lang="de-DE" sz="2200" dirty="0"/>
                  <a:t>Strong </a:t>
                </a:r>
                <a:r>
                  <a:rPr lang="de-DE" sz="2200" dirty="0" err="1"/>
                  <a:t>interaction</a:t>
                </a:r>
                <a:r>
                  <a:rPr lang="de-DE" sz="2200" dirty="0"/>
                  <a:t> (</a:t>
                </a:r>
                <a:r>
                  <a:rPr lang="de-DE" sz="2200" dirty="0" err="1"/>
                  <a:t>Pomeron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exchange</a:t>
                </a:r>
                <a:r>
                  <a:rPr lang="de-DE" sz="2200" dirty="0"/>
                  <a:t>) </a:t>
                </a:r>
                <a:r>
                  <a:rPr lang="de-DE" sz="2200" dirty="0" err="1"/>
                  <a:t>between</a:t>
                </a:r>
                <a:r>
                  <a:rPr lang="de-DE" sz="2200" dirty="0"/>
                  <a:t> beam </a:t>
                </a:r>
                <a:r>
                  <a:rPr lang="de-DE" sz="2200" dirty="0" err="1"/>
                  <a:t>meson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target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proton</a:t>
                </a:r>
                <a:endParaRPr lang="de-DE" sz="2200" dirty="0"/>
              </a:p>
              <a:p>
                <a:r>
                  <a:rPr lang="de-DE" sz="2200" dirty="0"/>
                  <a:t>Intermediate </a:t>
                </a:r>
                <a:r>
                  <a:rPr lang="de-DE" sz="2200" dirty="0" err="1"/>
                  <a:t>hadronic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resonances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created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then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decay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into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200" dirty="0"/>
                  <a:t>-body final </a:t>
                </a:r>
                <a:r>
                  <a:rPr lang="de-DE" sz="2200" dirty="0" err="1"/>
                  <a:t>state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	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wide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range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allowed</a:t>
                </a:r>
                <a:r>
                  <a:rPr lang="de-DE" sz="2200" dirty="0"/>
                  <a:t> (</a:t>
                </a:r>
                <a:r>
                  <a:rPr lang="de-DE" sz="2200" dirty="0" err="1"/>
                  <a:t>spin</a:t>
                </a:r>
                <a:r>
                  <a:rPr lang="de-DE" sz="2200" dirty="0"/>
                  <a:t>) </a:t>
                </a:r>
                <a:r>
                  <a:rPr lang="de-DE" sz="2200" dirty="0" err="1"/>
                  <a:t>quantum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numbers</a:t>
                </a:r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r>
                  <a:rPr lang="de-DE" sz="2200" dirty="0"/>
                  <a:t>Final-</a:t>
                </a:r>
                <a:r>
                  <a:rPr lang="de-DE" sz="2200" dirty="0" err="1"/>
                  <a:t>state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particles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measured</a:t>
                </a:r>
                <a:endParaRPr lang="de-DE" sz="2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C67CF7F-937F-4B3E-BBD0-4F1A796BE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7" t="-1441" b="-3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897E14-2DA8-3E86-F01B-B43426E4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A79B0C-865E-4192-9A22-5117F0D0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Excited</a:t>
            </a:r>
            <a:r>
              <a:rPr lang="de-DE"/>
              <a:t> Light Mesons at COMPASS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C5E91-C620-056F-7DA2-E57541B2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8606A62-44A4-46B1-A56B-9145837EB5FC}"/>
              </a:ext>
            </a:extLst>
          </p:cNvPr>
          <p:cNvCxnSpPr/>
          <p:nvPr/>
        </p:nvCxnSpPr>
        <p:spPr>
          <a:xfrm>
            <a:off x="0" y="900071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514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9BB0D6F-21BB-71E9-0D78-EAC0FF29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8998AC-4ACE-A0F6-E4E7-DA45E9C5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Ambiguities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ADE637-184F-16F4-63B8-53537F8E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98" y="1301265"/>
            <a:ext cx="9683620" cy="1515414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ambiguous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 (</a:t>
            </a:r>
            <a:r>
              <a:rPr lang="de-DE" b="1" dirty="0" err="1"/>
              <a:t>continuity</a:t>
            </a:r>
            <a:r>
              <a:rPr lang="de-DE" b="1" dirty="0"/>
              <a:t>, </a:t>
            </a:r>
            <a:r>
              <a:rPr lang="de-DE" b="1" dirty="0" err="1"/>
              <a:t>signals</a:t>
            </a:r>
            <a:r>
              <a:rPr lang="de-DE" b="1" dirty="0"/>
              <a:t>, …</a:t>
            </a:r>
            <a:r>
              <a:rPr lang="de-DE" dirty="0"/>
              <a:t>)? 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partial-</a:t>
            </a:r>
            <a:r>
              <a:rPr lang="de-DE" b="1" dirty="0" err="1"/>
              <a:t>wave</a:t>
            </a:r>
            <a:r>
              <a:rPr lang="de-DE" b="1" dirty="0"/>
              <a:t> </a:t>
            </a:r>
            <a:r>
              <a:rPr lang="de-DE" b="1" dirty="0" err="1"/>
              <a:t>decomposition</a:t>
            </a:r>
            <a:r>
              <a:rPr lang="de-DE" b="1" dirty="0"/>
              <a:t> fit </a:t>
            </a:r>
            <a:r>
              <a:rPr lang="de-DE" dirty="0"/>
              <a:t>on </a:t>
            </a:r>
            <a:r>
              <a:rPr lang="de-DE" b="1" dirty="0"/>
              <a:t>finite </a:t>
            </a:r>
            <a:r>
              <a:rPr lang="de-DE" b="1" dirty="0" err="1"/>
              <a:t>data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ambiguities</a:t>
            </a:r>
            <a:r>
              <a:rPr lang="de-DE" dirty="0"/>
              <a:t>?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360CCA-B5B4-62E3-1200-685E622D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6AD98F-8948-C26F-9485-692A31FEF9DE}"/>
              </a:ext>
            </a:extLst>
          </p:cNvPr>
          <p:cNvSpPr txBox="1"/>
          <p:nvPr/>
        </p:nvSpPr>
        <p:spPr>
          <a:xfrm>
            <a:off x="484997" y="2980486"/>
            <a:ext cx="78303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de-DE" sz="2200" b="1" dirty="0"/>
              <a:t>Continuous </a:t>
            </a:r>
            <a:r>
              <a:rPr lang="de-DE" sz="2200" b="1" dirty="0" err="1"/>
              <a:t>intensity</a:t>
            </a:r>
            <a:r>
              <a:rPr lang="de-DE" sz="2200" b="1" dirty="0"/>
              <a:t> </a:t>
            </a:r>
            <a:r>
              <a:rPr lang="de-DE" sz="2200" b="1" dirty="0" err="1"/>
              <a:t>model</a:t>
            </a:r>
            <a:endParaRPr lang="de-DE" sz="2200" b="1" dirty="0"/>
          </a:p>
          <a:p>
            <a:pPr marL="514350" indent="-514350">
              <a:buFont typeface="+mj-lt"/>
              <a:buAutoNum type="romanUcPeriod"/>
            </a:pPr>
            <a:endParaRPr lang="de-DE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/>
              <a:t>create</a:t>
            </a:r>
            <a:r>
              <a:rPr lang="de-DE" sz="2200" dirty="0"/>
              <a:t> an </a:t>
            </a:r>
            <a:r>
              <a:rPr lang="de-DE" sz="2200" dirty="0" err="1"/>
              <a:t>amplitude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selected</a:t>
            </a:r>
            <a:r>
              <a:rPr lang="de-DE" sz="2200" dirty="0"/>
              <a:t> partial </a:t>
            </a:r>
            <a:r>
              <a:rPr lang="de-DE" sz="2200" dirty="0" err="1"/>
              <a:t>waves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/>
              <a:t>calculate</a:t>
            </a:r>
            <a:r>
              <a:rPr lang="de-DE" sz="2200" dirty="0"/>
              <a:t> </a:t>
            </a:r>
            <a:r>
              <a:rPr lang="de-DE" sz="2200" dirty="0" err="1"/>
              <a:t>exact</a:t>
            </a:r>
            <a:r>
              <a:rPr lang="de-DE" sz="2200" dirty="0"/>
              <a:t> </a:t>
            </a:r>
            <a:r>
              <a:rPr lang="de-DE" sz="2200" dirty="0" err="1"/>
              <a:t>ambiguities</a:t>
            </a:r>
            <a:endParaRPr lang="de-DE" sz="2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46855B-CB39-3287-29E5-7F1A73133596}"/>
              </a:ext>
            </a:extLst>
          </p:cNvPr>
          <p:cNvSpPr txBox="1"/>
          <p:nvPr/>
        </p:nvSpPr>
        <p:spPr>
          <a:xfrm>
            <a:off x="484997" y="4798176"/>
            <a:ext cx="103204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de-DE" sz="2200" b="1" dirty="0"/>
              <a:t>Finite pseudo-</a:t>
            </a:r>
            <a:r>
              <a:rPr lang="de-DE" sz="2200" b="1" dirty="0" err="1"/>
              <a:t>data</a:t>
            </a:r>
            <a:endParaRPr lang="de-DE" sz="2200" b="1" dirty="0"/>
          </a:p>
          <a:p>
            <a:endParaRPr lang="de-DE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/>
              <a:t>generate</a:t>
            </a:r>
            <a:r>
              <a:rPr lang="de-DE" sz="2200" dirty="0"/>
              <a:t> pseudo-</a:t>
            </a:r>
            <a:r>
              <a:rPr lang="de-DE" sz="2200" dirty="0" err="1"/>
              <a:t>data</a:t>
            </a:r>
            <a:r>
              <a:rPr lang="de-DE" sz="2200" dirty="0"/>
              <a:t> </a:t>
            </a:r>
            <a:r>
              <a:rPr lang="de-DE" sz="2200" dirty="0" err="1"/>
              <a:t>according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perform partial-</a:t>
            </a:r>
            <a:r>
              <a:rPr lang="de-DE" sz="2200" dirty="0" err="1"/>
              <a:t>wave</a:t>
            </a:r>
            <a:r>
              <a:rPr lang="de-DE" sz="2200" dirty="0"/>
              <a:t> </a:t>
            </a:r>
            <a:r>
              <a:rPr lang="de-DE" sz="2200" dirty="0" err="1"/>
              <a:t>decomposition</a:t>
            </a:r>
            <a:r>
              <a:rPr lang="de-DE" sz="2200" dirty="0"/>
              <a:t> 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20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94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E5BC3-A852-6BBF-5CDF-02C1F13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BF46B-2570-E04E-91FD-2BAF051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Continuous Amplitude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8005859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de-DE" b="1" dirty="0"/>
                  <a:t>Continuous </a:t>
                </a:r>
                <a:r>
                  <a:rPr lang="de-DE" b="1" dirty="0" err="1"/>
                  <a:t>intensity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endParaRPr lang="de-DE" b="1" dirty="0"/>
              </a:p>
              <a:p>
                <a:pPr marL="514350" indent="-514350">
                  <a:buFont typeface="+mj-lt"/>
                  <a:buAutoNum type="romanUcPeriod"/>
                </a:pPr>
                <a:endParaRPr lang="de-DE" b="1" dirty="0"/>
              </a:p>
              <a:p>
                <a:r>
                  <a:rPr lang="de-DE" sz="2200" dirty="0" err="1"/>
                  <a:t>create</a:t>
                </a:r>
                <a:r>
                  <a:rPr lang="de-DE" sz="2200" dirty="0"/>
                  <a:t> an </a:t>
                </a:r>
                <a:r>
                  <a:rPr lang="de-DE" sz="2200" dirty="0" err="1"/>
                  <a:t>amplitude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four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selected</a:t>
                </a:r>
                <a:r>
                  <a:rPr lang="de-DE" sz="2200" dirty="0"/>
                  <a:t> partial </a:t>
                </a:r>
                <a:r>
                  <a:rPr lang="de-DE" sz="2200" dirty="0" err="1"/>
                  <a:t>waves</a:t>
                </a:r>
                <a:r>
                  <a:rPr lang="de-DE" sz="2200" dirty="0"/>
                  <a:t> </a:t>
                </a:r>
              </a:p>
              <a:p>
                <a:r>
                  <a:rPr lang="de-DE" sz="2200" dirty="0"/>
                  <a:t>In 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1.0&lt;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&lt;2.5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-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Breit-Wigner </a:t>
                </a:r>
                <a:r>
                  <a:rPr lang="de-DE" sz="2200" dirty="0" err="1"/>
                  <a:t>amplitudes</a:t>
                </a:r>
                <a:r>
                  <a:rPr lang="de-DE" sz="2200" dirty="0"/>
                  <a:t> (PDG </a:t>
                </a:r>
                <a:r>
                  <a:rPr lang="de-DE" sz="2200" dirty="0" err="1"/>
                  <a:t>parameters</a:t>
                </a:r>
                <a:r>
                  <a:rPr lang="de-DE" sz="220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8005859" cy="5075988"/>
              </a:xfrm>
              <a:blipFill>
                <a:blip r:embed="rId2"/>
                <a:stretch>
                  <a:fillRect l="-1219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3C4B6-4311-1D7F-C666-8C52A05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5">
                <a:extLst>
                  <a:ext uri="{FF2B5EF4-FFF2-40B4-BE49-F238E27FC236}">
                    <a16:creationId xmlns:a16="http://schemas.microsoft.com/office/drawing/2014/main" id="{973BE14F-44EF-B84A-3CF5-BAD767E37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81770"/>
                  </p:ext>
                </p:extLst>
              </p:nvPr>
            </p:nvGraphicFramePr>
            <p:xfrm>
              <a:off x="8782950" y="1160739"/>
              <a:ext cx="3091605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982">
                      <a:extLst>
                        <a:ext uri="{9D8B030D-6E8A-4147-A177-3AD203B41FA5}">
                          <a16:colId xmlns:a16="http://schemas.microsoft.com/office/drawing/2014/main" val="1402518984"/>
                        </a:ext>
                      </a:extLst>
                    </a:gridCol>
                    <a:gridCol w="2126623">
                      <a:extLst>
                        <a:ext uri="{9D8B030D-6E8A-4147-A177-3AD203B41FA5}">
                          <a16:colId xmlns:a16="http://schemas.microsoft.com/office/drawing/2014/main" val="3599101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𝑷𝑪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err="1"/>
                            <a:t>Resonances</a:t>
                          </a:r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(1450)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040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1320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(1700)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08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None</m:t>
                                </m:r>
                              </m:oMath>
                            </m:oMathPara>
                          </a14:m>
                          <a:endParaRPr lang="de-DE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5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1970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795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5">
                <a:extLst>
                  <a:ext uri="{FF2B5EF4-FFF2-40B4-BE49-F238E27FC236}">
                    <a16:creationId xmlns:a16="http://schemas.microsoft.com/office/drawing/2014/main" id="{973BE14F-44EF-B84A-3CF5-BAD767E37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81770"/>
                  </p:ext>
                </p:extLst>
              </p:nvPr>
            </p:nvGraphicFramePr>
            <p:xfrm>
              <a:off x="8782950" y="1160739"/>
              <a:ext cx="3091605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982">
                      <a:extLst>
                        <a:ext uri="{9D8B030D-6E8A-4147-A177-3AD203B41FA5}">
                          <a16:colId xmlns:a16="http://schemas.microsoft.com/office/drawing/2014/main" val="1402518984"/>
                        </a:ext>
                      </a:extLst>
                    </a:gridCol>
                    <a:gridCol w="2126623">
                      <a:extLst>
                        <a:ext uri="{9D8B030D-6E8A-4147-A177-3AD203B41FA5}">
                          <a16:colId xmlns:a16="http://schemas.microsoft.com/office/drawing/2014/main" val="3599101171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8197" r="-22264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err="1"/>
                            <a:t>Resonances</a:t>
                          </a:r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108197" r="-22264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108197" r="-143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40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208197" r="-22264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208197" r="-143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08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308197" r="-22264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308197" r="-143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5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408197" r="-22264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408197" r="-143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87950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9E47B7E-BC7F-325F-294A-032FFB6E9A88}"/>
                  </a:ext>
                </a:extLst>
              </p:cNvPr>
              <p:cNvSpPr txBox="1"/>
              <p:nvPr/>
            </p:nvSpPr>
            <p:spPr>
              <a:xfrm>
                <a:off x="1297501" y="3752771"/>
                <a:ext cx="6586482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𝐵𝑊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9E47B7E-BC7F-325F-294A-032FFB6E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01" y="3752771"/>
                <a:ext cx="6586482" cy="447238"/>
              </a:xfrm>
              <a:prstGeom prst="rect">
                <a:avLst/>
              </a:prstGeom>
              <a:blipFill>
                <a:blip r:embed="rId4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links 8">
            <a:extLst>
              <a:ext uri="{FF2B5EF4-FFF2-40B4-BE49-F238E27FC236}">
                <a16:creationId xmlns:a16="http://schemas.microsoft.com/office/drawing/2014/main" id="{6B5DD0B5-99AC-26EE-492E-338E9ECBD712}"/>
              </a:ext>
            </a:extLst>
          </p:cNvPr>
          <p:cNvSpPr/>
          <p:nvPr/>
        </p:nvSpPr>
        <p:spPr>
          <a:xfrm rot="16200000">
            <a:off x="3608173" y="3438492"/>
            <a:ext cx="222422" cy="2026508"/>
          </a:xfrm>
          <a:prstGeom prst="leftBrace">
            <a:avLst>
              <a:gd name="adj1" fmla="val 61110"/>
              <a:gd name="adj2" fmla="val 50000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D1B9BEF5-FAED-CDED-7656-09F3D2427243}"/>
              </a:ext>
            </a:extLst>
          </p:cNvPr>
          <p:cNvSpPr/>
          <p:nvPr/>
        </p:nvSpPr>
        <p:spPr>
          <a:xfrm rot="16200000">
            <a:off x="6906134" y="3155581"/>
            <a:ext cx="234767" cy="2604671"/>
          </a:xfrm>
          <a:prstGeom prst="leftBrace">
            <a:avLst>
              <a:gd name="adj1" fmla="val 85709"/>
              <a:gd name="adj2" fmla="val 49630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BD515705-C01A-3C79-685D-0C8A9290FE7B}"/>
              </a:ext>
            </a:extLst>
          </p:cNvPr>
          <p:cNvSpPr/>
          <p:nvPr/>
        </p:nvSpPr>
        <p:spPr>
          <a:xfrm rot="16200000">
            <a:off x="5114733" y="4029489"/>
            <a:ext cx="222424" cy="844512"/>
          </a:xfrm>
          <a:prstGeom prst="leftBrace">
            <a:avLst>
              <a:gd name="adj1" fmla="val 61110"/>
              <a:gd name="adj2" fmla="val 50000"/>
            </a:avLst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FCC063-C068-F245-F4C7-D54B6DC0734A}"/>
              </a:ext>
            </a:extLst>
          </p:cNvPr>
          <p:cNvSpPr txBox="1"/>
          <p:nvPr/>
        </p:nvSpPr>
        <p:spPr>
          <a:xfrm>
            <a:off x="2705950" y="4579278"/>
            <a:ext cx="195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phase-space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4A0F0E-1D28-DEAE-F23B-D6402A8C957E}"/>
              </a:ext>
            </a:extLst>
          </p:cNvPr>
          <p:cNvSpPr txBox="1"/>
          <p:nvPr/>
        </p:nvSpPr>
        <p:spPr>
          <a:xfrm>
            <a:off x="4693090" y="4562957"/>
            <a:ext cx="106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scale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2CFAC02-91E8-6CF7-D525-EAF3803D1E47}"/>
                  </a:ext>
                </a:extLst>
              </p:cNvPr>
              <p:cNvSpPr txBox="1"/>
              <p:nvPr/>
            </p:nvSpPr>
            <p:spPr>
              <a:xfrm>
                <a:off x="6039663" y="4650898"/>
                <a:ext cx="1919563" cy="587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2CFAC02-91E8-6CF7-D525-EAF3803D1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63" y="4650898"/>
                <a:ext cx="1919563" cy="587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21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306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iagram&#10;&#10;Description automatically generated">
            <a:extLst>
              <a:ext uri="{FF2B5EF4-FFF2-40B4-BE49-F238E27FC236}">
                <a16:creationId xmlns:a16="http://schemas.microsoft.com/office/drawing/2014/main" id="{ABBD1D13-E31D-356C-5852-F34BAC96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35" y="3516832"/>
            <a:ext cx="2967217" cy="2969516"/>
          </a:xfrm>
          <a:prstGeom prst="rect">
            <a:avLst/>
          </a:prstGeom>
        </p:spPr>
      </p:pic>
      <p:pic>
        <p:nvPicPr>
          <p:cNvPr id="12" name="Picture 9" descr="Diagram&#10;&#10;Description automatically generated">
            <a:extLst>
              <a:ext uri="{FF2B5EF4-FFF2-40B4-BE49-F238E27FC236}">
                <a16:creationId xmlns:a16="http://schemas.microsoft.com/office/drawing/2014/main" id="{FA33A90B-462D-2260-249C-87C0BE31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59" y="3538037"/>
            <a:ext cx="2927421" cy="2918344"/>
          </a:xfrm>
          <a:prstGeom prst="rect">
            <a:avLst/>
          </a:prstGeom>
        </p:spPr>
      </p:pic>
      <p:pic>
        <p:nvPicPr>
          <p:cNvPr id="11" name="Picture 8" descr="Diagram&#10;&#10;Description automatically generated">
            <a:extLst>
              <a:ext uri="{FF2B5EF4-FFF2-40B4-BE49-F238E27FC236}">
                <a16:creationId xmlns:a16="http://schemas.microsoft.com/office/drawing/2014/main" id="{ADF69625-B3DD-2771-BC62-D33263CF1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599" y="3524341"/>
            <a:ext cx="2951746" cy="2915248"/>
          </a:xfrm>
          <a:prstGeom prst="rect">
            <a:avLst/>
          </a:prstGeom>
        </p:spPr>
      </p:pic>
      <p:pic>
        <p:nvPicPr>
          <p:cNvPr id="10" name="Picture 7" descr="Diagram&#10;&#10;Description automatically generated">
            <a:extLst>
              <a:ext uri="{FF2B5EF4-FFF2-40B4-BE49-F238E27FC236}">
                <a16:creationId xmlns:a16="http://schemas.microsoft.com/office/drawing/2014/main" id="{63C321D8-78A8-906C-CA47-D557A8B7C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37" y="3525151"/>
            <a:ext cx="2909908" cy="2914437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E5BC3-A852-6BBF-5CDF-02C1F13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BF46B-2570-E04E-91FD-2BAF051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Continuous Amplitude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8005859" cy="2225706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de-DE" b="1" dirty="0"/>
                  <a:t>Continuous </a:t>
                </a:r>
                <a:r>
                  <a:rPr lang="de-DE" b="1" dirty="0" err="1"/>
                  <a:t>intensity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endParaRPr lang="de-DE" b="1" dirty="0"/>
              </a:p>
              <a:p>
                <a:pPr marL="514350" indent="-514350">
                  <a:buFont typeface="+mj-lt"/>
                  <a:buAutoNum type="romanUcPeriod"/>
                </a:pPr>
                <a:endParaRPr lang="de-DE" b="1" dirty="0"/>
              </a:p>
              <a:p>
                <a:r>
                  <a:rPr lang="de-DE" sz="2200" dirty="0" err="1"/>
                  <a:t>create</a:t>
                </a:r>
                <a:r>
                  <a:rPr lang="de-DE" sz="2200" dirty="0"/>
                  <a:t> an </a:t>
                </a:r>
                <a:r>
                  <a:rPr lang="de-DE" sz="2200" dirty="0" err="1"/>
                  <a:t>amplitude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four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selected</a:t>
                </a:r>
                <a:r>
                  <a:rPr lang="de-DE" sz="2200" dirty="0"/>
                  <a:t> partial </a:t>
                </a:r>
                <a:r>
                  <a:rPr lang="de-DE" sz="2200" dirty="0" err="1"/>
                  <a:t>waves</a:t>
                </a:r>
                <a:r>
                  <a:rPr lang="de-DE" sz="2200" dirty="0"/>
                  <a:t> </a:t>
                </a:r>
              </a:p>
              <a:p>
                <a:r>
                  <a:rPr lang="de-DE" sz="2200" dirty="0"/>
                  <a:t>In 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1.0&lt;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&lt;2.5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-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Breit-Wigner </a:t>
                </a:r>
                <a:r>
                  <a:rPr lang="de-DE" sz="2200" dirty="0" err="1"/>
                  <a:t>amplitudes</a:t>
                </a:r>
                <a:r>
                  <a:rPr lang="de-DE" sz="2200" dirty="0"/>
                  <a:t> (PDG </a:t>
                </a:r>
                <a:r>
                  <a:rPr lang="de-DE" sz="2200" dirty="0" err="1"/>
                  <a:t>parameters</a:t>
                </a:r>
                <a:r>
                  <a:rPr lang="de-DE" sz="22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8005859" cy="2225706"/>
              </a:xfrm>
              <a:blipFill>
                <a:blip r:embed="rId6"/>
                <a:stretch>
                  <a:fillRect l="-1219" t="-4098" b="-27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3C4B6-4311-1D7F-C666-8C52A05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5">
                <a:extLst>
                  <a:ext uri="{FF2B5EF4-FFF2-40B4-BE49-F238E27FC236}">
                    <a16:creationId xmlns:a16="http://schemas.microsoft.com/office/drawing/2014/main" id="{973BE14F-44EF-B84A-3CF5-BAD767E37C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82950" y="1160739"/>
              <a:ext cx="3091605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982">
                      <a:extLst>
                        <a:ext uri="{9D8B030D-6E8A-4147-A177-3AD203B41FA5}">
                          <a16:colId xmlns:a16="http://schemas.microsoft.com/office/drawing/2014/main" val="1402518984"/>
                        </a:ext>
                      </a:extLst>
                    </a:gridCol>
                    <a:gridCol w="2126623">
                      <a:extLst>
                        <a:ext uri="{9D8B030D-6E8A-4147-A177-3AD203B41FA5}">
                          <a16:colId xmlns:a16="http://schemas.microsoft.com/office/drawing/2014/main" val="3599101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𝑷𝑪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err="1"/>
                            <a:t>Resonances</a:t>
                          </a:r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(1450)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040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1320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(1700)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08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None</m:t>
                                </m:r>
                              </m:oMath>
                            </m:oMathPara>
                          </a14:m>
                          <a:endParaRPr lang="de-DE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5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1970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795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5">
                <a:extLst>
                  <a:ext uri="{FF2B5EF4-FFF2-40B4-BE49-F238E27FC236}">
                    <a16:creationId xmlns:a16="http://schemas.microsoft.com/office/drawing/2014/main" id="{973BE14F-44EF-B84A-3CF5-BAD767E37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81770"/>
                  </p:ext>
                </p:extLst>
              </p:nvPr>
            </p:nvGraphicFramePr>
            <p:xfrm>
              <a:off x="8782950" y="1160739"/>
              <a:ext cx="3091605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982">
                      <a:extLst>
                        <a:ext uri="{9D8B030D-6E8A-4147-A177-3AD203B41FA5}">
                          <a16:colId xmlns:a16="http://schemas.microsoft.com/office/drawing/2014/main" val="1402518984"/>
                        </a:ext>
                      </a:extLst>
                    </a:gridCol>
                    <a:gridCol w="2126623">
                      <a:extLst>
                        <a:ext uri="{9D8B030D-6E8A-4147-A177-3AD203B41FA5}">
                          <a16:colId xmlns:a16="http://schemas.microsoft.com/office/drawing/2014/main" val="3599101171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9" t="-8197" r="-22264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err="1"/>
                            <a:t>Resonances</a:t>
                          </a:r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9" t="-108197" r="-22264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845" t="-108197" r="-143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40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9" t="-208197" r="-22264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845" t="-208197" r="-143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08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9" t="-308197" r="-22264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845" t="-308197" r="-143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5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9" t="-408197" r="-22264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845" t="-408197" r="-143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87950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22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11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81"/>
          <a:stretch/>
        </p:blipFill>
        <p:spPr>
          <a:xfrm>
            <a:off x="6837436" y="1094631"/>
            <a:ext cx="4998964" cy="5187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E5BC3-A852-6BBF-5CDF-02C1F13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BF46B-2570-E04E-91FD-2BAF051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Continuous Amplitude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9" y="1301265"/>
                <a:ext cx="6107332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de-DE" b="1" dirty="0" err="1"/>
                  <a:t>Continuous</a:t>
                </a:r>
                <a:r>
                  <a:rPr lang="de-DE" b="1" dirty="0"/>
                  <a:t> </a:t>
                </a:r>
                <a:r>
                  <a:rPr lang="de-DE" b="1" dirty="0" err="1"/>
                  <a:t>intensity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endParaRPr lang="de-DE" b="1" dirty="0"/>
              </a:p>
              <a:p>
                <a:pPr marL="0" indent="0">
                  <a:buNone/>
                </a:pPr>
                <a:endParaRPr lang="de-DE" sz="2200" b="1" dirty="0"/>
              </a:p>
              <a:p>
                <a:r>
                  <a:rPr lang="de-DE" sz="2200" dirty="0"/>
                  <a:t>Sample </a:t>
                </a:r>
                <a:r>
                  <a:rPr lang="de-DE" sz="2200" dirty="0" err="1"/>
                  <a:t>points</a:t>
                </a:r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solutions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intensities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also </a:t>
                </a:r>
                <a:r>
                  <a:rPr lang="de-DE" sz="2200" dirty="0" err="1"/>
                  <a:t>continuous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Not all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different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other</a:t>
                </a:r>
                <a:r>
                  <a:rPr lang="de-DE" sz="2200" dirty="0"/>
                  <a:t>!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r>
                  <a:rPr lang="de-DE" sz="2200" dirty="0" err="1"/>
                  <a:t>Highest</a:t>
                </a:r>
                <a:r>
                  <a:rPr lang="de-DE" sz="2200" dirty="0"/>
                  <a:t>-spin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de-DE" sz="2200" dirty="0"/>
                  <a:t>)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invariant!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9" y="1301265"/>
                <a:ext cx="6107332" cy="5075988"/>
              </a:xfrm>
              <a:blipFill>
                <a:blip r:embed="rId3"/>
                <a:stretch>
                  <a:fillRect l="-1598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3C4B6-4311-1D7F-C666-8C52A05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0280227" y="1766816"/>
            <a:ext cx="1049388" cy="107594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sol. 1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sol. 2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sol.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181326" y="1343821"/>
                <a:ext cx="914674" cy="33855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26" y="1343821"/>
                <a:ext cx="914674" cy="338554"/>
              </a:xfrm>
              <a:prstGeom prst="rect">
                <a:avLst/>
              </a:prstGeom>
              <a:blipFill>
                <a:blip r:embed="rId7"/>
                <a:stretch>
                  <a:fillRect l="-5161" r="-4516" b="-327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23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114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31667BF-AEF6-5D6B-EB28-603E0B39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36" y="3619270"/>
            <a:ext cx="2781137" cy="28231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CD11D70-7361-804E-F822-C76A0A26D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/>
          <a:stretch/>
        </p:blipFill>
        <p:spPr>
          <a:xfrm>
            <a:off x="9452869" y="3551903"/>
            <a:ext cx="2628143" cy="29579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6D43312-FB23-3B8B-8093-2C584D1A5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34" t="1953" b="9962"/>
          <a:stretch/>
        </p:blipFill>
        <p:spPr>
          <a:xfrm>
            <a:off x="9533237" y="931766"/>
            <a:ext cx="2547776" cy="26539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FC6BEA-C79F-B052-2FE6-DB0A0417A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9" b="9394"/>
          <a:stretch/>
        </p:blipFill>
        <p:spPr>
          <a:xfrm>
            <a:off x="6837436" y="945427"/>
            <a:ext cx="2849754" cy="2640259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E5BC3-A852-6BBF-5CDF-02C1F13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BF46B-2570-E04E-91FD-2BAF051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Continuous Amplitude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9" y="1301265"/>
                <a:ext cx="6107332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de-DE" b="1" dirty="0" err="1"/>
                  <a:t>Continuous</a:t>
                </a:r>
                <a:r>
                  <a:rPr lang="de-DE" b="1" dirty="0"/>
                  <a:t> </a:t>
                </a:r>
                <a:r>
                  <a:rPr lang="de-DE" b="1" dirty="0" err="1"/>
                  <a:t>intensity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endParaRPr lang="de-DE" b="1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r>
                  <a:rPr lang="de-DE" sz="2200" dirty="0"/>
                  <a:t>Sample </a:t>
                </a:r>
                <a:r>
                  <a:rPr lang="de-DE" sz="2200" dirty="0" err="1"/>
                  <a:t>points</a:t>
                </a:r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solutions</a:t>
                </a:r>
                <a:endParaRPr lang="en-US" sz="2200" b="1" dirty="0"/>
              </a:p>
              <a:p>
                <a:pPr marL="0" indent="0">
                  <a:buNone/>
                </a:pPr>
                <a:endParaRPr lang="de-DE" sz="2200" b="1" dirty="0"/>
              </a:p>
              <a:p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intensities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also </a:t>
                </a:r>
                <a:r>
                  <a:rPr lang="de-DE" sz="2200" dirty="0" err="1"/>
                  <a:t>continuous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Not all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different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other</a:t>
                </a:r>
                <a:r>
                  <a:rPr lang="de-DE" sz="2200" dirty="0"/>
                  <a:t>!</a:t>
                </a:r>
              </a:p>
              <a:p>
                <a:endParaRPr lang="de-DE" sz="2200" dirty="0"/>
              </a:p>
              <a:p>
                <a:r>
                  <a:rPr lang="de-DE" sz="2200" dirty="0" err="1"/>
                  <a:t>Highest</a:t>
                </a:r>
                <a:r>
                  <a:rPr lang="de-DE" sz="2200" dirty="0"/>
                  <a:t>-spin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de-DE" sz="2200" dirty="0"/>
                  <a:t>)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invariant!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9" y="1301265"/>
                <a:ext cx="6107332" cy="5075988"/>
              </a:xfrm>
              <a:blipFill>
                <a:blip r:embed="rId6"/>
                <a:stretch>
                  <a:fillRect l="-1598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3C4B6-4311-1D7F-C666-8C52A05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181326" y="1343821"/>
                <a:ext cx="914674" cy="33855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26" y="1343821"/>
                <a:ext cx="914674" cy="338554"/>
              </a:xfrm>
              <a:prstGeom prst="rect">
                <a:avLst/>
              </a:prstGeom>
              <a:blipFill>
                <a:blip r:embed="rId7"/>
                <a:stretch>
                  <a:fillRect l="-5161" r="-4516" b="-327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8677656" y="1301265"/>
            <a:ext cx="610476" cy="75613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</a:rPr>
              <a:t>sol. 1</a:t>
            </a:r>
          </a:p>
          <a:p>
            <a:pPr algn="ctr"/>
            <a:r>
              <a:rPr lang="en-US" sz="1200">
                <a:solidFill>
                  <a:schemeClr val="accent2"/>
                </a:solidFill>
              </a:rPr>
              <a:t>sol. 2</a:t>
            </a:r>
          </a:p>
          <a:p>
            <a:pPr algn="ctr"/>
            <a:r>
              <a:rPr lang="en-US" sz="1200">
                <a:solidFill>
                  <a:srgbClr val="FF0000"/>
                </a:solidFill>
              </a:rPr>
              <a:t>sol. 3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model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24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97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CD11D70-7361-804E-F822-C76A0A26D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" b="10457"/>
          <a:stretch/>
        </p:blipFill>
        <p:spPr>
          <a:xfrm>
            <a:off x="6595878" y="1301048"/>
            <a:ext cx="5296974" cy="48576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E5BC3-A852-6BBF-5CDF-02C1F13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BF46B-2570-E04E-91FD-2BAF051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Continuous Amplitude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9" y="1301265"/>
                <a:ext cx="6107332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de-DE" b="1" dirty="0" err="1"/>
                  <a:t>Continuous</a:t>
                </a:r>
                <a:r>
                  <a:rPr lang="de-DE" b="1" dirty="0"/>
                  <a:t> </a:t>
                </a:r>
                <a:r>
                  <a:rPr lang="de-DE" b="1" dirty="0" err="1"/>
                  <a:t>intensity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endParaRPr lang="de-DE" b="1" dirty="0"/>
              </a:p>
              <a:p>
                <a:pPr marL="0" indent="0">
                  <a:buNone/>
                </a:pPr>
                <a:endParaRPr lang="de-DE" sz="2200" b="1" dirty="0"/>
              </a:p>
              <a:p>
                <a:r>
                  <a:rPr lang="de-DE" sz="2200" dirty="0"/>
                  <a:t>Sample </a:t>
                </a:r>
                <a:r>
                  <a:rPr lang="de-DE" sz="2200" dirty="0" err="1"/>
                  <a:t>points</a:t>
                </a:r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solutions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intensities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also </a:t>
                </a:r>
                <a:r>
                  <a:rPr lang="de-DE" sz="2200" dirty="0" err="1"/>
                  <a:t>continuous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Not all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different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other</a:t>
                </a:r>
                <a:r>
                  <a:rPr lang="de-DE" sz="2200" dirty="0"/>
                  <a:t>!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r>
                  <a:rPr lang="de-DE" sz="2200" dirty="0" err="1"/>
                  <a:t>Highest</a:t>
                </a:r>
                <a:r>
                  <a:rPr lang="de-DE" sz="2200" dirty="0"/>
                  <a:t>-spin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de-DE" sz="2200" dirty="0"/>
                  <a:t>)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invariant!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9" y="1301265"/>
                <a:ext cx="6107332" cy="5075988"/>
              </a:xfrm>
              <a:blipFill>
                <a:blip r:embed="rId3"/>
                <a:stretch>
                  <a:fillRect l="-1598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3C4B6-4311-1D7F-C666-8C52A05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42896" y="1989659"/>
            <a:ext cx="1049388" cy="107594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sol. 1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sol. 2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sol.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model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181326" y="1343821"/>
                <a:ext cx="914674" cy="33855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26" y="1343821"/>
                <a:ext cx="914674" cy="338554"/>
              </a:xfrm>
              <a:prstGeom prst="rect">
                <a:avLst/>
              </a:prstGeom>
              <a:blipFill>
                <a:blip r:embed="rId7"/>
                <a:stretch>
                  <a:fillRect l="-5161" r="-4516" b="-327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25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832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59E3A0-58D8-AEB7-73F8-DF4B388B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D7D5F-1669-B575-6B43-F40F996E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Study of the Ambiguities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36D92-BCA3-7EBF-EDE4-C5EA9CC0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72C46391-7ED2-A17F-F9B2-72C7052AA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998" y="1301265"/>
                <a:ext cx="7936463" cy="50759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romanUcPeriod" startAt="2"/>
                </a:pPr>
                <a:r>
                  <a:rPr lang="de-DE" b="1" dirty="0"/>
                  <a:t>Finite pseudo-</a:t>
                </a:r>
                <a:r>
                  <a:rPr lang="de-DE" b="1" dirty="0" err="1"/>
                  <a:t>data</a:t>
                </a: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  <a:p>
                <a:r>
                  <a:rPr lang="en-US" sz="2200" dirty="0"/>
                  <a:t>reality: </a:t>
                </a:r>
                <a:r>
                  <a:rPr lang="en-US" sz="2200" b="1" dirty="0"/>
                  <a:t>finite data </a:t>
                </a:r>
                <a:r>
                  <a:rPr lang="en-US" sz="2200" dirty="0"/>
                  <a:t>and </a:t>
                </a:r>
                <a:r>
                  <a:rPr lang="en-US" sz="2200" b="1" dirty="0"/>
                  <a:t>amplitudes unknown</a:t>
                </a:r>
                <a:endParaRPr lang="de-DE" sz="2200" b="1" dirty="0"/>
              </a:p>
              <a:p>
                <a:r>
                  <a:rPr lang="de-DE" sz="2200" dirty="0" err="1"/>
                  <a:t>generate</a:t>
                </a:r>
                <a:r>
                  <a:rPr lang="de-DE" sz="2200" dirty="0"/>
                  <a:t> pseudo-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according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de-DE" sz="2200" dirty="0"/>
                  <a:t> events)</a:t>
                </a:r>
              </a:p>
              <a:p>
                <a:r>
                  <a:rPr lang="de-DE" sz="2200" dirty="0" err="1"/>
                  <a:t>perform</a:t>
                </a:r>
                <a:r>
                  <a:rPr lang="de-DE" sz="2200" dirty="0"/>
                  <a:t> a partial-</a:t>
                </a:r>
                <a:r>
                  <a:rPr lang="de-DE" sz="2200" dirty="0" err="1"/>
                  <a:t>wave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decomposition</a:t>
                </a:r>
                <a:r>
                  <a:rPr lang="de-DE" sz="2200" dirty="0"/>
                  <a:t> fit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>
                    <a:solidFill>
                      <a:schemeClr val="accent1"/>
                    </a:solidFill>
                  </a:rPr>
                  <a:t>3000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attempts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random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start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values</a:t>
                </a:r>
                <a:endParaRPr lang="de-DE" sz="2200" dirty="0"/>
              </a:p>
            </p:txBody>
          </p:sp>
        </mc:Choice>
        <mc:Fallback xmlns="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72C46391-7ED2-A17F-F9B2-72C7052A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8" y="1301265"/>
                <a:ext cx="7936463" cy="5075988"/>
              </a:xfrm>
              <a:prstGeom prst="rect">
                <a:avLst/>
              </a:prstGeom>
              <a:blipFill>
                <a:blip r:embed="rId2"/>
                <a:stretch>
                  <a:fillRect l="-1230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5">
                <a:extLst>
                  <a:ext uri="{FF2B5EF4-FFF2-40B4-BE49-F238E27FC236}">
                    <a16:creationId xmlns:a16="http://schemas.microsoft.com/office/drawing/2014/main" id="{023261AD-61E0-52ED-169A-4BA1BF77B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785261"/>
                  </p:ext>
                </p:extLst>
              </p:nvPr>
            </p:nvGraphicFramePr>
            <p:xfrm>
              <a:off x="8782950" y="1160739"/>
              <a:ext cx="3091605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982">
                      <a:extLst>
                        <a:ext uri="{9D8B030D-6E8A-4147-A177-3AD203B41FA5}">
                          <a16:colId xmlns:a16="http://schemas.microsoft.com/office/drawing/2014/main" val="1402518984"/>
                        </a:ext>
                      </a:extLst>
                    </a:gridCol>
                    <a:gridCol w="2126623">
                      <a:extLst>
                        <a:ext uri="{9D8B030D-6E8A-4147-A177-3AD203B41FA5}">
                          <a16:colId xmlns:a16="http://schemas.microsoft.com/office/drawing/2014/main" val="3599101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𝑷𝑪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err="1"/>
                            <a:t>Resonances</a:t>
                          </a:r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(1450)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040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1320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(1700)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08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None</m:t>
                                </m:r>
                              </m:oMath>
                            </m:oMathPara>
                          </a14:m>
                          <a:endParaRPr lang="de-DE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5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1970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795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5">
                <a:extLst>
                  <a:ext uri="{FF2B5EF4-FFF2-40B4-BE49-F238E27FC236}">
                    <a16:creationId xmlns:a16="http://schemas.microsoft.com/office/drawing/2014/main" id="{023261AD-61E0-52ED-169A-4BA1BF77B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0785261"/>
                  </p:ext>
                </p:extLst>
              </p:nvPr>
            </p:nvGraphicFramePr>
            <p:xfrm>
              <a:off x="8782950" y="1160739"/>
              <a:ext cx="3091605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4982">
                      <a:extLst>
                        <a:ext uri="{9D8B030D-6E8A-4147-A177-3AD203B41FA5}">
                          <a16:colId xmlns:a16="http://schemas.microsoft.com/office/drawing/2014/main" val="1402518984"/>
                        </a:ext>
                      </a:extLst>
                    </a:gridCol>
                    <a:gridCol w="2126623">
                      <a:extLst>
                        <a:ext uri="{9D8B030D-6E8A-4147-A177-3AD203B41FA5}">
                          <a16:colId xmlns:a16="http://schemas.microsoft.com/office/drawing/2014/main" val="3599101171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8197" r="-222642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err="1"/>
                            <a:t>Resonances</a:t>
                          </a:r>
                          <a:endParaRPr lang="de-DE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108197" r="-22264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108197" r="-143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40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208197" r="-22264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208197" r="-143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08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308197" r="-22264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308197" r="-143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51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9" t="-408197" r="-22264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845" t="-408197" r="-143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87950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26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62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71845022-455A-A683-E7E9-01512FAB7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" t="2797" b="-1"/>
          <a:stretch/>
        </p:blipFill>
        <p:spPr>
          <a:xfrm>
            <a:off x="6886326" y="1195427"/>
            <a:ext cx="5016848" cy="5047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67C123-82AA-7B33-9B86-7D232D44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71D1C2-01C1-CCB9-5CF0-B4441D9F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Partial-Wave </a:t>
            </a:r>
            <a:r>
              <a:rPr lang="de-DE" err="1"/>
              <a:t>Decomposition</a:t>
            </a:r>
            <a:r>
              <a:rPr lang="de-DE"/>
              <a:t> </a:t>
            </a:r>
            <a:r>
              <a:rPr lang="de-DE" err="1"/>
              <a:t>Fits</a:t>
            </a:r>
            <a:r>
              <a:rPr lang="de-DE"/>
              <a:t> on </a:t>
            </a:r>
            <a:r>
              <a:rPr lang="de-DE" err="1"/>
              <a:t>Pseudodata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F6A6D573-8362-507B-B4B7-CE279943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5611002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 startAt="2"/>
                </a:pPr>
                <a:r>
                  <a:rPr lang="de-DE" b="1" dirty="0"/>
                  <a:t>Finite pseudo-</a:t>
                </a:r>
                <a:r>
                  <a:rPr lang="de-DE" b="1" dirty="0" err="1"/>
                  <a:t>data</a:t>
                </a:r>
                <a:endParaRPr lang="de-DE" b="1" dirty="0"/>
              </a:p>
              <a:p>
                <a:endParaRPr lang="en-US" sz="2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still invariant!</a:t>
                </a:r>
                <a:endParaRPr lang="en-US" sz="2200" b="1" dirty="0"/>
              </a:p>
              <a:p>
                <a:endParaRPr lang="de-DE" sz="2200" b="1" dirty="0"/>
              </a:p>
              <a:p>
                <a:r>
                  <a:rPr lang="de-DE" sz="2200" dirty="0"/>
                  <a:t>Overall, </a:t>
                </a:r>
                <a:r>
                  <a:rPr lang="de-DE" sz="2200" dirty="0" err="1"/>
                  <a:t>amplitude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fit follow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Not all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 bin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PWD fit </a:t>
                </a:r>
                <a:r>
                  <a:rPr lang="de-DE" sz="2200" dirty="0" err="1"/>
                  <a:t>distorts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!</a:t>
                </a:r>
              </a:p>
              <a:p>
                <a:endParaRPr lang="de-DE" sz="2200" dirty="0"/>
              </a:p>
              <a:p>
                <a:endParaRPr lang="de-DE" sz="220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F6A6D573-8362-507B-B4B7-CE279943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5611002" cy="5075988"/>
              </a:xfrm>
              <a:blipFill>
                <a:blip r:embed="rId6"/>
                <a:stretch>
                  <a:fillRect l="-1739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08057D4-ACE7-C143-BB3D-39CB4B2E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27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54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Diagram&#10;&#10;Description automatically generated">
            <a:extLst>
              <a:ext uri="{FF2B5EF4-FFF2-40B4-BE49-F238E27FC236}">
                <a16:creationId xmlns:a16="http://schemas.microsoft.com/office/drawing/2014/main" id="{7D83167F-119E-FB88-A7D3-4DEEE0DEB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4" b="9125"/>
          <a:stretch/>
        </p:blipFill>
        <p:spPr>
          <a:xfrm>
            <a:off x="9557886" y="936555"/>
            <a:ext cx="2533048" cy="268907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1845022-455A-A683-E7E9-01512FAB7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0" t="3697" b="-1"/>
          <a:stretch/>
        </p:blipFill>
        <p:spPr>
          <a:xfrm>
            <a:off x="9520743" y="3619099"/>
            <a:ext cx="2606319" cy="2839839"/>
          </a:xfrm>
          <a:prstGeom prst="rect">
            <a:avLst/>
          </a:prstGeom>
        </p:spPr>
      </p:pic>
      <p:pic>
        <p:nvPicPr>
          <p:cNvPr id="14" name="Picture 8" descr="Diagram&#10;&#10;Description automatically generated">
            <a:extLst>
              <a:ext uri="{FF2B5EF4-FFF2-40B4-BE49-F238E27FC236}">
                <a16:creationId xmlns:a16="http://schemas.microsoft.com/office/drawing/2014/main" id="{4BABB5DE-87ED-9006-BB4A-9804A155A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29"/>
          <a:stretch/>
        </p:blipFill>
        <p:spPr>
          <a:xfrm>
            <a:off x="6570482" y="3471435"/>
            <a:ext cx="2900777" cy="2987503"/>
          </a:xfrm>
          <a:prstGeom prst="rect">
            <a:avLst/>
          </a:prstGeom>
        </p:spPr>
      </p:pic>
      <p:pic>
        <p:nvPicPr>
          <p:cNvPr id="19" name="Picture 10" descr="Diagram&#10;&#10;Description automatically generated">
            <a:extLst>
              <a:ext uri="{FF2B5EF4-FFF2-40B4-BE49-F238E27FC236}">
                <a16:creationId xmlns:a16="http://schemas.microsoft.com/office/drawing/2014/main" id="{77F35E3B-8DBC-7838-70C9-72AE1C1916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95" r="959" b="9499"/>
          <a:stretch/>
        </p:blipFill>
        <p:spPr>
          <a:xfrm>
            <a:off x="6555856" y="985614"/>
            <a:ext cx="2973155" cy="2595494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67C123-82AA-7B33-9B86-7D232D44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71D1C2-01C1-CCB9-5CF0-B4441D9F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Partial-Wave </a:t>
            </a:r>
            <a:r>
              <a:rPr lang="de-DE" err="1"/>
              <a:t>Decomposition</a:t>
            </a:r>
            <a:r>
              <a:rPr lang="de-DE"/>
              <a:t> </a:t>
            </a:r>
            <a:r>
              <a:rPr lang="de-DE" err="1"/>
              <a:t>Fits</a:t>
            </a:r>
            <a:r>
              <a:rPr lang="de-DE"/>
              <a:t> on </a:t>
            </a:r>
            <a:r>
              <a:rPr lang="de-DE" err="1"/>
              <a:t>Pseudodata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08057D4-ACE7-C143-BB3D-39CB4B2E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4">
                <a:extLst>
                  <a:ext uri="{FF2B5EF4-FFF2-40B4-BE49-F238E27FC236}">
                    <a16:creationId xmlns:a16="http://schemas.microsoft.com/office/drawing/2014/main" id="{F6A6D573-8362-507B-B4B7-CE279943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5611002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 startAt="2"/>
                </a:pPr>
                <a:r>
                  <a:rPr lang="de-DE" b="1" dirty="0"/>
                  <a:t>Finite pseudo-</a:t>
                </a:r>
                <a:r>
                  <a:rPr lang="de-DE" b="1" dirty="0" err="1"/>
                  <a:t>data</a:t>
                </a:r>
                <a:endParaRPr lang="de-DE" b="1" dirty="0"/>
              </a:p>
              <a:p>
                <a:endParaRPr lang="en-US" sz="2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still invariant!</a:t>
                </a:r>
                <a:endParaRPr lang="en-US" sz="2200" b="1" dirty="0"/>
              </a:p>
              <a:p>
                <a:endParaRPr lang="de-DE" sz="2200" b="1" dirty="0"/>
              </a:p>
              <a:p>
                <a:r>
                  <a:rPr lang="de-DE" sz="2200" dirty="0"/>
                  <a:t>Overall, </a:t>
                </a:r>
                <a:r>
                  <a:rPr lang="de-DE" sz="2200" dirty="0" err="1"/>
                  <a:t>amplitude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fit follow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Not all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 bin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PWD fit </a:t>
                </a:r>
                <a:r>
                  <a:rPr lang="de-DE" sz="2200" dirty="0" err="1"/>
                  <a:t>distorts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!</a:t>
                </a:r>
              </a:p>
              <a:p>
                <a:endParaRPr lang="de-DE" sz="2200" dirty="0"/>
              </a:p>
              <a:p>
                <a:endParaRPr lang="de-DE" sz="220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3" name="Inhaltsplatzhalter 4">
                <a:extLst>
                  <a:ext uri="{FF2B5EF4-FFF2-40B4-BE49-F238E27FC236}">
                    <a16:creationId xmlns:a16="http://schemas.microsoft.com/office/drawing/2014/main" id="{F6A6D573-8362-507B-B4B7-CE279943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5611002" cy="5075988"/>
              </a:xfrm>
              <a:blipFill>
                <a:blip r:embed="rId6"/>
                <a:stretch>
                  <a:fillRect l="-1739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28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879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7F35E3B-8DBC-7838-70C9-72AE1C19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" t="3618" r="1005" b="429"/>
          <a:stretch/>
        </p:blipFill>
        <p:spPr>
          <a:xfrm>
            <a:off x="6865770" y="1246103"/>
            <a:ext cx="4969904" cy="49796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67C123-82AA-7B33-9B86-7D232D44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71D1C2-01C1-CCB9-5CF0-B4441D9F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Partial-Wave </a:t>
            </a:r>
            <a:r>
              <a:rPr lang="de-DE" err="1"/>
              <a:t>Decomposition</a:t>
            </a:r>
            <a:r>
              <a:rPr lang="de-DE"/>
              <a:t> </a:t>
            </a:r>
            <a:r>
              <a:rPr lang="de-DE" err="1"/>
              <a:t>Fits</a:t>
            </a:r>
            <a:r>
              <a:rPr lang="de-DE"/>
              <a:t> on </a:t>
            </a:r>
            <a:r>
              <a:rPr lang="de-DE" err="1"/>
              <a:t>Pseudodata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08057D4-ACE7-C143-BB3D-39CB4B2E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4">
                <a:extLst>
                  <a:ext uri="{FF2B5EF4-FFF2-40B4-BE49-F238E27FC236}">
                    <a16:creationId xmlns:a16="http://schemas.microsoft.com/office/drawing/2014/main" id="{F6A6D573-8362-507B-B4B7-CE279943BF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998" y="1301265"/>
                <a:ext cx="5611002" cy="50759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romanUcPeriod" startAt="2"/>
                </a:pPr>
                <a:r>
                  <a:rPr lang="de-DE" b="1" dirty="0"/>
                  <a:t>Finite pseudo-</a:t>
                </a:r>
                <a:r>
                  <a:rPr lang="de-DE" b="1" dirty="0" err="1"/>
                  <a:t>data</a:t>
                </a:r>
                <a:endParaRPr lang="de-DE" b="1" dirty="0"/>
              </a:p>
              <a:p>
                <a:endParaRPr lang="en-US" sz="2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still invariant!</a:t>
                </a:r>
                <a:endParaRPr lang="en-US" sz="2200" b="1" dirty="0"/>
              </a:p>
              <a:p>
                <a:endParaRPr lang="de-DE" sz="2200" b="1" dirty="0"/>
              </a:p>
              <a:p>
                <a:r>
                  <a:rPr lang="de-DE" sz="2200" dirty="0"/>
                  <a:t>Overall, </a:t>
                </a:r>
                <a:r>
                  <a:rPr lang="de-DE" sz="2200" dirty="0" err="1"/>
                  <a:t>amplitude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fit follow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Not all </a:t>
                </a:r>
                <a:r>
                  <a:rPr lang="de-DE" sz="2200" dirty="0" err="1"/>
                  <a:t>solutions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 bin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PWD fit </a:t>
                </a:r>
                <a:r>
                  <a:rPr lang="de-DE" sz="2200" dirty="0" err="1"/>
                  <a:t>distorts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!</a:t>
                </a:r>
              </a:p>
              <a:p>
                <a:endParaRPr lang="de-DE" sz="2200" dirty="0"/>
              </a:p>
              <a:p>
                <a:endParaRPr lang="de-DE" sz="2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3" name="Inhaltsplatzhalter 4">
                <a:extLst>
                  <a:ext uri="{FF2B5EF4-FFF2-40B4-BE49-F238E27FC236}">
                    <a16:creationId xmlns:a16="http://schemas.microsoft.com/office/drawing/2014/main" id="{F6A6D573-8362-507B-B4B7-CE279943B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8" y="1301265"/>
                <a:ext cx="5611002" cy="5075988"/>
              </a:xfrm>
              <a:prstGeom prst="rect">
                <a:avLst/>
              </a:prstGeom>
              <a:blipFill>
                <a:blip r:embed="rId6"/>
                <a:stretch>
                  <a:fillRect l="-1739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29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796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7A20C7-6DAB-4692-A30E-EBC90FDD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11" y="2009310"/>
            <a:ext cx="6415189" cy="4007988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DDA482-309C-CFC5-59A5-EB700CBA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CBEF7F-0DDA-4FD2-BDE6-6D3B3206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COMPASS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14">
                <a:extLst>
                  <a:ext uri="{FF2B5EF4-FFF2-40B4-BE49-F238E27FC236}">
                    <a16:creationId xmlns:a16="http://schemas.microsoft.com/office/drawing/2014/main" id="{B7424A94-25B2-46BF-9D21-9D717D7A5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7986"/>
                <a:ext cx="5105400" cy="12999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000" b="1" dirty="0">
                    <a:solidFill>
                      <a:schemeClr val="accent2"/>
                    </a:solidFill>
                  </a:rPr>
                  <a:t>Beam:</a:t>
                </a:r>
              </a:p>
              <a:p>
                <a:r>
                  <a:rPr lang="de-DE" sz="2000" dirty="0" err="1"/>
                  <a:t>Secondary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hadrons</a:t>
                </a:r>
                <a:r>
                  <a:rPr lang="de-DE" sz="20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000" dirty="0"/>
                  <a:t>) at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190 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de-DE" sz="2000" dirty="0"/>
              </a:p>
              <a:p>
                <a:r>
                  <a:rPr lang="de-DE" sz="2000" dirty="0" err="1"/>
                  <a:t>produced</a:t>
                </a:r>
                <a:r>
                  <a:rPr lang="de-DE" sz="2000" dirty="0"/>
                  <a:t> via </a:t>
                </a:r>
                <a:r>
                  <a:rPr lang="de-DE" sz="2000" dirty="0" err="1"/>
                  <a:t>primary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proton</a:t>
                </a:r>
                <a:r>
                  <a:rPr lang="de-DE" sz="2000" dirty="0"/>
                  <a:t> beam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SPS</a:t>
                </a:r>
              </a:p>
            </p:txBody>
          </p:sp>
        </mc:Choice>
        <mc:Fallback xmlns="">
          <p:sp>
            <p:nvSpPr>
              <p:cNvPr id="15" name="Inhaltsplatzhalter 14">
                <a:extLst>
                  <a:ext uri="{FF2B5EF4-FFF2-40B4-BE49-F238E27FC236}">
                    <a16:creationId xmlns:a16="http://schemas.microsoft.com/office/drawing/2014/main" id="{B7424A94-25B2-46BF-9D21-9D717D7A5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7986"/>
                <a:ext cx="5105400" cy="1299959"/>
              </a:xfrm>
              <a:blipFill>
                <a:blip r:embed="rId3"/>
                <a:stretch>
                  <a:fillRect l="-1314" t="-51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DCA55F-C4AE-10C7-312A-202B31F2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BDBDD60-68F4-4ACC-8D22-7F6124649A80}"/>
              </a:ext>
            </a:extLst>
          </p:cNvPr>
          <p:cNvCxnSpPr>
            <a:cxnSpLocks/>
          </p:cNvCxnSpPr>
          <p:nvPr/>
        </p:nvCxnSpPr>
        <p:spPr>
          <a:xfrm flipV="1">
            <a:off x="5405949" y="5462853"/>
            <a:ext cx="441818" cy="23781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373AFAE-3A7A-4D91-B98E-3E0F8C6AE60B}"/>
              </a:ext>
            </a:extLst>
          </p:cNvPr>
          <p:cNvSpPr txBox="1"/>
          <p:nvPr/>
        </p:nvSpPr>
        <p:spPr>
          <a:xfrm>
            <a:off x="9334497" y="5957929"/>
            <a:ext cx="3070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de-DE" sz="1000" dirty="0">
                <a:solidFill>
                  <a:schemeClr val="bg2">
                    <a:lumMod val="50000"/>
                  </a:schemeClr>
                </a:solidFill>
              </a:rPr>
              <a:t> COMPASS </a:t>
            </a:r>
            <a:r>
              <a:rPr lang="de-DE" sz="1000" dirty="0" err="1">
                <a:solidFill>
                  <a:schemeClr val="bg2">
                    <a:lumMod val="50000"/>
                  </a:schemeClr>
                </a:solidFill>
              </a:rPr>
              <a:t>Collab</a:t>
            </a:r>
            <a:r>
              <a:rPr lang="de-DE" sz="1000" dirty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The COMPASS Setup for Physics with Hadron Beams (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Nucl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Instrum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. Methods Phys. Res. A 779 (2014), pp. 69–115)</a:t>
            </a:r>
            <a:endParaRPr lang="de-D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BA5964-8DA7-4B53-AF6B-20BAA77F34C6}"/>
              </a:ext>
            </a:extLst>
          </p:cNvPr>
          <p:cNvSpPr txBox="1"/>
          <p:nvPr/>
        </p:nvSpPr>
        <p:spPr>
          <a:xfrm>
            <a:off x="2055111" y="1072070"/>
            <a:ext cx="8081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400"/>
              <a:t>Large-</a:t>
            </a:r>
            <a:r>
              <a:rPr lang="de-DE" sz="2400" err="1"/>
              <a:t>acceptance</a:t>
            </a:r>
            <a:r>
              <a:rPr lang="de-DE" sz="2400"/>
              <a:t> </a:t>
            </a:r>
            <a:r>
              <a:rPr lang="de-DE" sz="2400" err="1"/>
              <a:t>magnetic</a:t>
            </a:r>
            <a:r>
              <a:rPr lang="de-DE" sz="2400"/>
              <a:t> </a:t>
            </a:r>
            <a:r>
              <a:rPr lang="de-DE" sz="2400" err="1"/>
              <a:t>spectrometer</a:t>
            </a:r>
            <a:r>
              <a:rPr lang="de-DE" sz="2400"/>
              <a:t> @ CERN-SPS</a:t>
            </a:r>
          </a:p>
        </p:txBody>
      </p:sp>
      <p:sp>
        <p:nvSpPr>
          <p:cNvPr id="17" name="Inhaltsplatzhalter 14">
            <a:extLst>
              <a:ext uri="{FF2B5EF4-FFF2-40B4-BE49-F238E27FC236}">
                <a16:creationId xmlns:a16="http://schemas.microsoft.com/office/drawing/2014/main" id="{D9CFC380-8EA4-4FBF-9919-42CFEF0D339E}"/>
              </a:ext>
            </a:extLst>
          </p:cNvPr>
          <p:cNvSpPr txBox="1">
            <a:spLocks/>
          </p:cNvSpPr>
          <p:nvPr/>
        </p:nvSpPr>
        <p:spPr>
          <a:xfrm>
            <a:off x="838200" y="3189544"/>
            <a:ext cx="4567749" cy="304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err="1">
                <a:solidFill>
                  <a:schemeClr val="accent1"/>
                </a:solidFill>
              </a:rPr>
              <a:t>Spectrometer</a:t>
            </a:r>
            <a:r>
              <a:rPr lang="de-DE" b="1" dirty="0">
                <a:solidFill>
                  <a:schemeClr val="accent1"/>
                </a:solidFill>
              </a:rPr>
              <a:t>:</a:t>
            </a:r>
          </a:p>
          <a:p>
            <a:r>
              <a:rPr lang="de-DE" dirty="0"/>
              <a:t>Liquid-hydrogen </a:t>
            </a:r>
            <a:r>
              <a:rPr lang="de-DE" dirty="0" err="1"/>
              <a:t>target</a:t>
            </a:r>
            <a:endParaRPr lang="de-DE" dirty="0"/>
          </a:p>
          <a:p>
            <a:r>
              <a:rPr lang="de-DE" dirty="0" err="1"/>
              <a:t>Two</a:t>
            </a:r>
            <a:r>
              <a:rPr lang="de-DE" dirty="0"/>
              <a:t>-stage </a:t>
            </a:r>
            <a:r>
              <a:rPr lang="de-DE" dirty="0" err="1"/>
              <a:t>spectrometer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 SM1/2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9ECE9C4-748A-4DB8-955D-83CC11C5AA5E}"/>
              </a:ext>
            </a:extLst>
          </p:cNvPr>
          <p:cNvCxnSpPr/>
          <p:nvPr/>
        </p:nvCxnSpPr>
        <p:spPr>
          <a:xfrm>
            <a:off x="0" y="900071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817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hart&#10;&#10;Description automatically generated">
            <a:extLst>
              <a:ext uri="{FF2B5EF4-FFF2-40B4-BE49-F238E27FC236}">
                <a16:creationId xmlns:a16="http://schemas.microsoft.com/office/drawing/2014/main" id="{63136FBC-3656-58B8-8E5E-A02D4C5B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277" y="3250825"/>
            <a:ext cx="3325531" cy="3307429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9965A6D5-2E42-7ABF-EEC1-4F1DB888B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526" y="3351829"/>
            <a:ext cx="3196467" cy="3206425"/>
          </a:xfrm>
          <a:prstGeom prst="rect">
            <a:avLst/>
          </a:prstGeom>
        </p:spPr>
      </p:pic>
      <p:pic>
        <p:nvPicPr>
          <p:cNvPr id="17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FACF4E75-D9DD-D0AA-9696-99B9BDA72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3" y="3334112"/>
            <a:ext cx="3214082" cy="3224142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C5769F-3AAC-F2B7-78AE-128CDAE5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19EF29-7612-48D0-1360-26CE7CAF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Reducing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Ambiguities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62C9D937-309E-C9B5-76F5-8DDDAA980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11315864" cy="2392911"/>
              </a:xfrm>
            </p:spPr>
            <p:txBody>
              <a:bodyPr>
                <a:normAutofit/>
              </a:bodyPr>
              <a:lstStyle/>
              <a:p>
                <a:r>
                  <a:rPr lang="de-DE" sz="2200" dirty="0" err="1"/>
                  <a:t>Intensity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highest</a:t>
                </a:r>
                <a:r>
                  <a:rPr lang="de-DE" sz="2200" dirty="0"/>
                  <a:t>-spin </a:t>
                </a:r>
                <a:r>
                  <a:rPr lang="de-DE" sz="2200" dirty="0" err="1"/>
                  <a:t>wave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unaffected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ambiguities</a:t>
                </a:r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/>
                  <a:t>Including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allows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additional angular </a:t>
                </a:r>
                <a:r>
                  <a:rPr lang="de-DE" sz="2200" dirty="0" err="1"/>
                  <a:t>structure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b="1" dirty="0" err="1"/>
                  <a:t>resolves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ambiguities</a:t>
                </a:r>
                <a:endParaRPr lang="de-DE" sz="2200" b="1" dirty="0"/>
              </a:p>
              <a:p>
                <a:endParaRPr lang="de-DE" sz="2200" dirty="0"/>
              </a:p>
              <a:p>
                <a:r>
                  <a:rPr lang="de-DE" sz="2200" dirty="0"/>
                  <a:t>Remove </a:t>
                </a:r>
                <a:r>
                  <a:rPr lang="de-DE" sz="2200" dirty="0" err="1"/>
                  <a:t>one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b="1" dirty="0" err="1"/>
                  <a:t>resolves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ambiguities</a:t>
                </a:r>
                <a:endParaRPr lang="de-DE" sz="22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62C9D937-309E-C9B5-76F5-8DDDAA980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11315864" cy="2392911"/>
              </a:xfrm>
              <a:blipFill>
                <a:blip r:embed="rId5"/>
                <a:stretch>
                  <a:fillRect l="-647" t="-3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BD6775-FA1B-421E-C42E-7ED491F2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30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383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Constraints for</a:t>
            </a:r>
            <a:br>
              <a:rPr lang="en-US" dirty="0"/>
            </a:br>
            <a:r>
              <a:rPr lang="en-US" dirty="0"/>
              <a:t> Partial-Wave Analyses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31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898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53045A6-355A-A078-0300-D3AD239E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1C7B2F-92F3-188E-CE55-CCA5247C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Conventional </a:t>
            </a:r>
            <a:r>
              <a:rPr lang="en-US"/>
              <a:t>Partial-Wave Analysis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35F24017-326D-3612-CC54-ACCB3E9E8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4"/>
                <a:ext cx="11315864" cy="52251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We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some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knowledge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partial-</a:t>
                </a:r>
                <a:r>
                  <a:rPr lang="de-DE" sz="2200" dirty="0" err="1"/>
                  <a:t>wave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amplitudes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:</a:t>
                </a:r>
              </a:p>
              <a:p>
                <a:endParaRPr lang="de-DE" sz="2200" dirty="0"/>
              </a:p>
              <a:p>
                <a:r>
                  <a:rPr lang="en-US" sz="2200" dirty="0"/>
                  <a:t>Physics should be (mostly) </a:t>
                </a:r>
                <a:r>
                  <a:rPr lang="en-US" sz="2200" b="1" dirty="0"/>
                  <a:t>continuous </a:t>
                </a:r>
                <a:r>
                  <a:rPr lang="en-US" sz="22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200" b="1" dirty="0"/>
                  <a:t> </a:t>
                </a: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Solutions in neighboring bins should be similar 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correlations between bins)</a:t>
                </a:r>
              </a:p>
              <a:p>
                <a:r>
                  <a:rPr lang="en-US" sz="2200" dirty="0"/>
                  <a:t>Amplitudes should follow </a:t>
                </a:r>
                <a:r>
                  <a:rPr lang="en-US" sz="2200" b="1" dirty="0"/>
                  <a:t>phase-space</a:t>
                </a:r>
                <a:r>
                  <a:rPr lang="en-US" sz="2200" dirty="0"/>
                  <a:t> and </a:t>
                </a:r>
                <a:r>
                  <a:rPr lang="en-US" sz="2200" b="1" dirty="0"/>
                  <a:t>production kinematics</a:t>
                </a:r>
              </a:p>
              <a:p>
                <a:pPr>
                  <a:buFontTx/>
                  <a:buChar char="-"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Limitations of conventional PWA: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Binned analysis limits statistics, especially for small signals</a:t>
                </a:r>
              </a:p>
              <a:p>
                <a:r>
                  <a:rPr lang="en-US" sz="2200" b="1" dirty="0"/>
                  <a:t> </a:t>
                </a:r>
                <a:r>
                  <a:rPr lang="en-US" sz="2200" dirty="0"/>
                  <a:t>Continuity information is not imposed in the model</a:t>
                </a:r>
              </a:p>
              <a:p>
                <a:r>
                  <a:rPr lang="en-US" sz="2200" dirty="0"/>
                  <a:t>We need to </a:t>
                </a:r>
                <a:r>
                  <a:rPr lang="en-US" sz="2200" b="1" dirty="0"/>
                  <a:t>select (“small”) subset of partial waves </a:t>
                </a:r>
                <a:r>
                  <a:rPr lang="en-US" sz="2200" dirty="0"/>
                  <a:t>to include in the model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/>
                  <a:t> important </a:t>
                </a:r>
                <a:r>
                  <a:rPr lang="de-DE" sz="2200" dirty="0" err="1"/>
                  <a:t>source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systematic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uncertainty</a:t>
                </a:r>
                <a:endParaRPr lang="de-DE" sz="22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35F24017-326D-3612-CC54-ACCB3E9E8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4"/>
                <a:ext cx="11315864" cy="5225193"/>
              </a:xfrm>
              <a:blipFill>
                <a:blip r:embed="rId2"/>
                <a:stretch>
                  <a:fillRect l="-700" t="-1282" b="-1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A7049AA-843E-4FCD-3DCC-48634AF6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7B5A1DD-5172-01B2-11F7-6CAE3F95CC63}"/>
                  </a:ext>
                </a:extLst>
              </p:cNvPr>
              <p:cNvSpPr txBox="1"/>
              <p:nvPr/>
            </p:nvSpPr>
            <p:spPr>
              <a:xfrm>
                <a:off x="6160168" y="3581374"/>
                <a:ext cx="5391101" cy="968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waves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7B5A1DD-5172-01B2-11F7-6CAE3F95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168" y="3581374"/>
                <a:ext cx="5391101" cy="968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32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190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050" y="3733435"/>
            <a:ext cx="3804570" cy="2826606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B3DBA0-44BC-37EE-1210-B3348C6F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84F680-D9AC-EA30-D79B-E4850F7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for Partial-Wave Analyses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73D6A7DE-59E7-E00F-1DF6-FA3E1D2C06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040" y="1297254"/>
                <a:ext cx="11315864" cy="46062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Make use of this information to stabilize partial-wave decomposition fit: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Replace discrete amplitudes with 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smooth, non-parametric curves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Incorporate 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kinematic factors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Include 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regularization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for small amplitudes</a:t>
                </a:r>
                <a:endParaRPr lang="en-US" sz="22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Framework by team from the Max-Planck Institute for Astrophysics: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solidFill>
                      <a:schemeClr val="accent1"/>
                    </a:solidFill>
                  </a:rPr>
                  <a:t>NIFTY</a:t>
                </a:r>
                <a:r>
                  <a:rPr lang="en-US" sz="2200" dirty="0"/>
                  <a:t>: “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200" dirty="0"/>
                  <a:t>umerical 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I</a:t>
                </a:r>
                <a:r>
                  <a:rPr lang="en-US" sz="2200" dirty="0"/>
                  <a:t>nformation 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F</a:t>
                </a:r>
                <a:r>
                  <a:rPr lang="en-US" sz="2200" dirty="0"/>
                  <a:t>ield 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T</a:t>
                </a:r>
                <a:r>
                  <a:rPr lang="en-US" sz="2200" dirty="0"/>
                  <a:t>heor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y</a:t>
                </a:r>
                <a:r>
                  <a:rPr lang="en-US" sz="2200" dirty="0"/>
                  <a:t>”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Provides continuous non-parametric models</a:t>
                </a:r>
              </a:p>
              <a:p>
                <a:r>
                  <a:rPr lang="en-US" sz="2200" dirty="0"/>
                  <a:t>Adapt to partial-wave analysis model</a:t>
                </a:r>
              </a:p>
              <a:p>
                <a:r>
                  <a:rPr lang="en-US" sz="2200" b="1" dirty="0"/>
                  <a:t>Learns smoothness and shape </a:t>
                </a:r>
                <a:r>
                  <a:rPr lang="en-US" sz="2200" dirty="0"/>
                  <a:t>of the amplitude curves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73D6A7DE-59E7-E00F-1DF6-FA3E1D2C0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040" y="1297254"/>
                <a:ext cx="11315864" cy="4606240"/>
              </a:xfrm>
              <a:blipFill>
                <a:blip r:embed="rId3"/>
                <a:stretch>
                  <a:fillRect l="-700" t="-22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FAC8991-A38F-E802-76C7-BCC2833B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94" y="1932110"/>
            <a:ext cx="3337989" cy="14835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822756" y="3449244"/>
            <a:ext cx="3249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https://ift.pages.mpcdf.de/nifty/</a:t>
            </a:r>
          </a:p>
        </p:txBody>
      </p:sp>
      <p:sp>
        <p:nvSpPr>
          <p:cNvPr id="9" name="Rechteck 8"/>
          <p:cNvSpPr/>
          <p:nvPr/>
        </p:nvSpPr>
        <p:spPr>
          <a:xfrm>
            <a:off x="501040" y="5853672"/>
            <a:ext cx="6188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work is done in collaboration with </a:t>
            </a:r>
            <a:r>
              <a:rPr lang="en-US" sz="2000" dirty="0" err="1"/>
              <a:t>Jakob</a:t>
            </a:r>
            <a:r>
              <a:rPr lang="en-US" sz="2000" dirty="0"/>
              <a:t> </a:t>
            </a:r>
            <a:r>
              <a:rPr lang="en-US" sz="2000" dirty="0" err="1"/>
              <a:t>Knollmueller</a:t>
            </a:r>
            <a:endParaRPr lang="en-US" sz="2000" dirty="0"/>
          </a:p>
          <a:p>
            <a:r>
              <a:rPr lang="en-US" sz="2000" dirty="0"/>
              <a:t>(TUM / ORIGINS Excellence Cluster 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106526" y="3933143"/>
            <a:ext cx="18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curve fit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33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417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4950"/>
          <a:stretch/>
        </p:blipFill>
        <p:spPr>
          <a:xfrm>
            <a:off x="8947484" y="3302939"/>
            <a:ext cx="3153454" cy="328863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r="5659"/>
          <a:stretch/>
        </p:blipFill>
        <p:spPr>
          <a:xfrm>
            <a:off x="5850506" y="955405"/>
            <a:ext cx="3150849" cy="3417375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Study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4998" y="1301265"/>
            <a:ext cx="7282589" cy="507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Verification on </a:t>
            </a:r>
            <a:r>
              <a:rPr lang="en-US" sz="2200" dirty="0" err="1"/>
              <a:t>pseudodata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Generate </a:t>
            </a:r>
            <a:r>
              <a:rPr lang="en-US" sz="2200" dirty="0" err="1"/>
              <a:t>pseudodata</a:t>
            </a:r>
            <a:r>
              <a:rPr lang="en-US" sz="2200" dirty="0"/>
              <a:t> according to: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200" dirty="0"/>
              <a:t>smooth model in mass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200" dirty="0"/>
              <a:t>81 partial waves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200" dirty="0"/>
              <a:t>5 resonances in selected waves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Perform PWA fit with </a:t>
            </a:r>
            <a:r>
              <a:rPr lang="en-US" sz="2200" dirty="0" err="1"/>
              <a:t>NIFTy</a:t>
            </a:r>
            <a:r>
              <a:rPr lang="en-US" sz="2200" dirty="0"/>
              <a:t> model on generated dataset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2200" dirty="0"/>
              <a:t>Same set of partial waves</a:t>
            </a:r>
            <a:r>
              <a:rPr lang="en-US" sz="1800" dirty="0"/>
              <a:t> </a:t>
            </a:r>
          </a:p>
          <a:p>
            <a:endParaRPr lang="en-US" sz="22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09325" y="3839259"/>
                <a:ext cx="50562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1"/>
                    </a:solidFill>
                  </a:rPr>
                  <a:t>resonance(s) (</a:t>
                </a:r>
                <a:r>
                  <a:rPr lang="en-US" sz="2200" dirty="0" err="1">
                    <a:solidFill>
                      <a:schemeClr val="accent1"/>
                    </a:solidFill>
                  </a:rPr>
                  <a:t>Breit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-Wigner)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solidFill>
                      <a:schemeClr val="accent6"/>
                    </a:solidFill>
                  </a:rPr>
                  <a:t>nonres</a:t>
                </a:r>
                <a:r>
                  <a:rPr lang="en-US" sz="2200" dirty="0">
                    <a:solidFill>
                      <a:schemeClr val="accent6"/>
                    </a:solidFill>
                  </a:rPr>
                  <a:t>. component (broad curve)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2"/>
                    </a:solidFill>
                  </a:rPr>
                  <a:t>Combined signal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200" dirty="0">
                    <a:solidFill>
                      <a:schemeClr val="accent2"/>
                    </a:solidFill>
                  </a:rPr>
                  <a:t> </a:t>
                </a:r>
                <a:r>
                  <a:rPr lang="de-DE" sz="2200" b="1" dirty="0" err="1">
                    <a:solidFill>
                      <a:schemeClr val="accent2"/>
                    </a:solidFill>
                  </a:rPr>
                  <a:t>input</a:t>
                </a:r>
                <a:r>
                  <a:rPr lang="de-DE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de-DE" sz="2200" b="1" dirty="0" err="1">
                    <a:solidFill>
                      <a:schemeClr val="accent2"/>
                    </a:solidFill>
                  </a:rPr>
                  <a:t>model</a:t>
                </a:r>
                <a:endParaRPr lang="de-DE" sz="2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25" y="3839259"/>
                <a:ext cx="5056208" cy="1107996"/>
              </a:xfrm>
              <a:prstGeom prst="rect">
                <a:avLst/>
              </a:prstGeom>
              <a:blipFill>
                <a:blip r:embed="rId4"/>
                <a:stretch>
                  <a:fillRect l="-1325" t="-3846" b="-98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BF25FAAC-BDF8-0625-BAAF-829A0AEA3DCF}"/>
              </a:ext>
            </a:extLst>
          </p:cNvPr>
          <p:cNvSpPr txBox="1"/>
          <p:nvPr/>
        </p:nvSpPr>
        <p:spPr>
          <a:xfrm rot="18976827">
            <a:off x="9500058" y="3985991"/>
            <a:ext cx="250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4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25FAAC-BDF8-0625-BAAF-829A0AEA3DCF}"/>
              </a:ext>
            </a:extLst>
          </p:cNvPr>
          <p:cNvSpPr txBox="1"/>
          <p:nvPr/>
        </p:nvSpPr>
        <p:spPr>
          <a:xfrm rot="18976827">
            <a:off x="6384090" y="1717888"/>
            <a:ext cx="250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4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34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846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90" y="1094607"/>
            <a:ext cx="5370576" cy="53217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1097279"/>
            <a:ext cx="5198139" cy="5319107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Study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 rot="18976827">
            <a:off x="7214299" y="196524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8976827">
            <a:off x="1364609" y="21261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35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68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B0332722-C799-AE0F-B333-14F594AF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31" y="1094607"/>
            <a:ext cx="5363034" cy="5431352"/>
          </a:xfrm>
          <a:prstGeom prst="rect">
            <a:avLst/>
          </a:prstGeom>
        </p:spPr>
      </p:pic>
      <p:pic>
        <p:nvPicPr>
          <p:cNvPr id="5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FF5F1F3F-9E32-76B2-8E4E-FA0B1C009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4" y="1066067"/>
            <a:ext cx="5623626" cy="5358441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Study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8976827">
            <a:off x="1364609" y="21261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8976827">
            <a:off x="7214299" y="2075315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36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392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49" y="1072699"/>
            <a:ext cx="5468354" cy="54103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1" y="1056011"/>
            <a:ext cx="5963203" cy="5359755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Study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162141" y="1989221"/>
            <a:ext cx="136882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981440" y="1701513"/>
            <a:ext cx="133225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8976827">
            <a:off x="1364609" y="21261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8976827">
            <a:off x="7214299" y="2075315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37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411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1070575"/>
            <a:ext cx="5265166" cy="53309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9" y="1050794"/>
            <a:ext cx="5538150" cy="5370295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Study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01440" y="1989221"/>
            <a:ext cx="136882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38614" y="3320715"/>
            <a:ext cx="136080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8976827">
            <a:off x="1288406" y="21261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8976827">
            <a:off x="6977230" y="2075315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38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239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46" y="1040510"/>
            <a:ext cx="5720497" cy="5428138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Single-Step Resonance Model Fit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244519" y="1969168"/>
            <a:ext cx="136882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8976827">
            <a:off x="7442976" y="20753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6216310" cy="5075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can go one step further!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</a:t>
                </a:r>
                <a:r>
                  <a:rPr lang="en-US" b="1" dirty="0"/>
                  <a:t>selected waves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add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resonant part </a:t>
                </a:r>
              </a:p>
              <a:p>
                <a:pPr marL="0" indent="0">
                  <a:buNone/>
                </a:pPr>
                <a:r>
                  <a:rPr lang="en-US" dirty="0"/>
                  <a:t>   (e.g. as sum of </a:t>
                </a:r>
                <a:r>
                  <a:rPr lang="en-US" dirty="0" err="1"/>
                  <a:t>Breit</a:t>
                </a:r>
                <a:r>
                  <a:rPr lang="en-US" dirty="0"/>
                  <a:t>-Wigner distributions)</a:t>
                </a:r>
              </a:p>
              <a:p>
                <a:r>
                  <a:rPr lang="en-US" dirty="0"/>
                  <a:t>use </a:t>
                </a:r>
                <a:r>
                  <a:rPr lang="en-US" dirty="0" err="1"/>
                  <a:t>NIFTy</a:t>
                </a:r>
                <a:r>
                  <a:rPr lang="en-US" dirty="0"/>
                  <a:t> as </a:t>
                </a:r>
                <a:r>
                  <a:rPr lang="en-US" b="1" dirty="0">
                    <a:solidFill>
                      <a:schemeClr val="accent6"/>
                    </a:solidFill>
                  </a:rPr>
                  <a:t>flexible non-res. background</a:t>
                </a:r>
              </a:p>
              <a:p>
                <a:r>
                  <a:rPr lang="en-US" dirty="0"/>
                  <a:t>amplitude described by </a:t>
                </a:r>
                <a:r>
                  <a:rPr lang="en-US" dirty="0">
                    <a:solidFill>
                      <a:srgbClr val="FF0000"/>
                    </a:solidFill>
                  </a:rPr>
                  <a:t>coherent sum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extract </a:t>
                </a:r>
                <a:r>
                  <a:rPr lang="en-US" dirty="0">
                    <a:solidFill>
                      <a:schemeClr val="accent1"/>
                    </a:solidFill>
                  </a:rPr>
                  <a:t>resonance parameters</a:t>
                </a:r>
                <a:r>
                  <a:rPr lang="en-US" dirty="0"/>
                  <a:t> </a:t>
                </a:r>
                <a:r>
                  <a:rPr lang="en-US" b="1" dirty="0"/>
                  <a:t>in</a:t>
                </a:r>
                <a:r>
                  <a:rPr lang="en-US" dirty="0"/>
                  <a:t> </a:t>
                </a:r>
                <a:r>
                  <a:rPr lang="en-US" b="1" dirty="0"/>
                  <a:t>a single fit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9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6216310" cy="5075988"/>
              </a:xfrm>
              <a:blipFill>
                <a:blip r:embed="rId3"/>
                <a:stretch>
                  <a:fillRect l="-1570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39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71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89" y="971344"/>
            <a:ext cx="4769975" cy="23194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2125B1B-7B22-D5DD-9D22-61D5228A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64" y="1106635"/>
            <a:ext cx="4982059" cy="22150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B079665-29B4-99C4-62D6-C2280E2A8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9" y="925017"/>
            <a:ext cx="5234481" cy="2519223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897E14-2DA8-3E86-F01B-B43426E4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A79B0C-865E-4192-9A22-5117F0D0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Excited</a:t>
            </a:r>
            <a:r>
              <a:rPr lang="de-DE"/>
              <a:t> Light Mesons at COMPASS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C5E91-C620-056F-7DA2-E57541B2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8606A62-44A4-46B1-A56B-9145837EB5FC}"/>
              </a:ext>
            </a:extLst>
          </p:cNvPr>
          <p:cNvCxnSpPr/>
          <p:nvPr/>
        </p:nvCxnSpPr>
        <p:spPr>
          <a:xfrm>
            <a:off x="0" y="900071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91DC812-C8E4-A32A-321C-1D2340457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549" y="3539984"/>
                <a:ext cx="5480222" cy="30557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cs typeface="Calibri"/>
                  </a:rPr>
                  <a:t>Allowed quantum numbers:</a:t>
                </a: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cs typeface="Calibri"/>
                  </a:rPr>
                  <a:t>COMPASS flagship channel: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cs typeface="Calibri"/>
                      </a:rPr>
                      <m:t>115×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10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 evts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91DC812-C8E4-A32A-321C-1D234045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49" y="3539984"/>
                <a:ext cx="5480222" cy="3055754"/>
              </a:xfrm>
              <a:prstGeom prst="rect">
                <a:avLst/>
              </a:prstGeom>
              <a:blipFill>
                <a:blip r:embed="rId5"/>
                <a:stretch>
                  <a:fillRect l="-1336" t="-25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6315EA7-79A1-15D4-0F0C-F40BC04CEE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0784" y="3539984"/>
                <a:ext cx="5480222" cy="30557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200" dirty="0">
                    <a:cs typeface="Calibri"/>
                  </a:rPr>
                  <a:t>Allowed quantum numbers:</a:t>
                </a:r>
              </a:p>
              <a:p>
                <a:endParaRPr lang="en-US" sz="2200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cs typeface="Calibri"/>
                  </a:rPr>
                  <a:t>Highly selective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4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6</m:t>
                        </m:r>
                      </m:sub>
                    </m:sSub>
                  </m:oMath>
                </a14:m>
                <a:endParaRPr lang="en-US" sz="2200" dirty="0">
                  <a:cs typeface="Calibri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6315EA7-79A1-15D4-0F0C-F40BC04CE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84" y="3539984"/>
                <a:ext cx="5480222" cy="3055754"/>
              </a:xfrm>
              <a:prstGeom prst="rect">
                <a:avLst/>
              </a:prstGeom>
              <a:blipFill>
                <a:blip r:embed="rId6"/>
                <a:stretch>
                  <a:fillRect l="-1335" t="-25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FCFF866-28C2-856B-F657-DF045423EDF0}"/>
                  </a:ext>
                </a:extLst>
              </p:cNvPr>
              <p:cNvSpPr txBox="1"/>
              <p:nvPr/>
            </p:nvSpPr>
            <p:spPr>
              <a:xfrm>
                <a:off x="6965880" y="4106430"/>
                <a:ext cx="4090030" cy="33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de-DE" sz="2200" dirty="0">
                    <a:solidFill>
                      <a:schemeClr val="accent1"/>
                    </a:solidFill>
                  </a:rPr>
                  <a:t> 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decay</a:t>
                </a:r>
                <a:endParaRPr lang="de-DE" sz="22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FCFF866-28C2-856B-F657-DF045423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80" y="4106430"/>
                <a:ext cx="4090030" cy="339708"/>
              </a:xfrm>
              <a:prstGeom prst="rect">
                <a:avLst/>
              </a:prstGeom>
              <a:blipFill>
                <a:blip r:embed="rId7"/>
                <a:stretch>
                  <a:fillRect l="-2981" t="-27273" r="-3130" b="-5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19F4A4A-30ED-B27F-89BD-ECDECA5A1E5C}"/>
                  </a:ext>
                </a:extLst>
              </p:cNvPr>
              <p:cNvSpPr txBox="1"/>
              <p:nvPr/>
            </p:nvSpPr>
            <p:spPr>
              <a:xfrm>
                <a:off x="6909645" y="5034235"/>
                <a:ext cx="1940659" cy="364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r>
                        <a:rPr lang="de-DE" sz="2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200">
                          <a:latin typeface="Cambria Math" panose="02040503050406030204" pitchFamily="18" charset="0"/>
                        </a:rPr>
                        <m:t>even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19F4A4A-30ED-B27F-89BD-ECDECA5A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45" y="5034235"/>
                <a:ext cx="1940659" cy="364395"/>
              </a:xfrm>
              <a:prstGeom prst="rect">
                <a:avLst/>
              </a:prstGeom>
              <a:blipFill>
                <a:blip r:embed="rId8"/>
                <a:stretch>
                  <a:fillRect l="-1567" r="-376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E81E2EE-226E-387B-1BCC-04FA22C7DD64}"/>
                  </a:ext>
                </a:extLst>
              </p:cNvPr>
              <p:cNvSpPr txBox="1"/>
              <p:nvPr/>
            </p:nvSpPr>
            <p:spPr>
              <a:xfrm>
                <a:off x="1018937" y="4042477"/>
                <a:ext cx="2849178" cy="33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  <m:r>
                        <a:rPr lang="de-DE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E81E2EE-226E-387B-1BCC-04FA22C7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37" y="4042477"/>
                <a:ext cx="2849178" cy="339708"/>
              </a:xfrm>
              <a:prstGeom prst="rect">
                <a:avLst/>
              </a:prstGeom>
              <a:blipFill>
                <a:blip r:embed="rId9"/>
                <a:stretch>
                  <a:fillRect l="-855" t="-3571" b="-26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D56AFEA-FE7A-621F-4138-AE9E4E811CC3}"/>
                  </a:ext>
                </a:extLst>
              </p:cNvPr>
              <p:cNvSpPr txBox="1"/>
              <p:nvPr/>
            </p:nvSpPr>
            <p:spPr>
              <a:xfrm>
                <a:off x="635215" y="4581270"/>
                <a:ext cx="2795958" cy="364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de-DE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de-DE" sz="2200" dirty="0">
                    <a:solidFill>
                      <a:schemeClr val="tx1"/>
                    </a:solidFill>
                  </a:rPr>
                  <a:t> resonances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D56AFEA-FE7A-621F-4138-AE9E4E81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5" y="4581270"/>
                <a:ext cx="2795958" cy="364395"/>
              </a:xfrm>
              <a:prstGeom prst="rect">
                <a:avLst/>
              </a:prstGeom>
              <a:blipFill>
                <a:blip r:embed="rId10"/>
                <a:stretch>
                  <a:fillRect l="-2614" t="-23729" r="-4793" b="-423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/>
              <p:nvPr/>
            </p:nvSpPr>
            <p:spPr>
              <a:xfrm>
                <a:off x="1382092" y="1002455"/>
                <a:ext cx="31324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92" y="1002455"/>
                <a:ext cx="313243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/>
              <p:nvPr/>
            </p:nvSpPr>
            <p:spPr>
              <a:xfrm>
                <a:off x="7572774" y="994504"/>
                <a:ext cx="3132437" cy="3236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74" y="994504"/>
                <a:ext cx="3132437" cy="3236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6829431" y="4577500"/>
            <a:ext cx="4041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 err="1"/>
              <a:t>Dominated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Pomeron</a:t>
            </a:r>
            <a:r>
              <a:rPr lang="de-DE" sz="2200" dirty="0"/>
              <a:t> </a:t>
            </a:r>
            <a:r>
              <a:rPr lang="de-DE" sz="2200" dirty="0" err="1"/>
              <a:t>exchange</a:t>
            </a:r>
            <a:endParaRPr lang="de-DE" sz="220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962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3" grpId="0"/>
      <p:bldP spid="10" grpId="0"/>
      <p:bldP spid="21" grpId="0" animBg="1"/>
      <p:bldP spid="22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946" y="1040510"/>
            <a:ext cx="5720497" cy="5428138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Single-Step Resonance Model Fit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244519" y="1969168"/>
            <a:ext cx="136882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8976827">
            <a:off x="7442976" y="20753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40</a:t>
            </a:fld>
            <a:r>
              <a:rPr lang="de-DE" sz="1000" smtClean="0"/>
              <a:t>/42</a:t>
            </a:r>
            <a:endParaRPr lang="de-DE" sz="1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r="5659"/>
          <a:stretch/>
        </p:blipFill>
        <p:spPr>
          <a:xfrm>
            <a:off x="635249" y="1076461"/>
            <a:ext cx="4931661" cy="53488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92018" y="1930723"/>
            <a:ext cx="1576797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Input model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700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2795EA8-B7EB-5A8A-E6A0-61BB7563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CA9110-1BD0-7B5A-1FB3-BC94938A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7A14106-68EF-01B3-5064-68B4F5017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7" y="1301265"/>
                <a:ext cx="11622781" cy="52251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0" dirty="0"/>
                  <a:t>High-precision dat</a:t>
                </a:r>
                <a:r>
                  <a:rPr lang="en-US" sz="2200" dirty="0"/>
                  <a:t>a from COMPASS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200" b="1" dirty="0"/>
                  <a:t> </a:t>
                </a:r>
                <a:r>
                  <a:rPr lang="de-DE" sz="22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200" b="1" dirty="0"/>
                  <a:t> </a:t>
                </a:r>
                <a:r>
                  <a:rPr lang="de-DE" sz="2200" dirty="0"/>
                  <a:t>allow in-</a:t>
                </a:r>
                <a:r>
                  <a:rPr lang="de-DE" sz="2200" dirty="0" err="1"/>
                  <a:t>depth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study</a:t>
                </a:r>
                <a:r>
                  <a:rPr lang="de-DE" sz="2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de-DE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de-DE" sz="2200" dirty="0"/>
                  <a:t> states</a:t>
                </a:r>
              </a:p>
              <a:p>
                <a:pPr marL="0" indent="0">
                  <a:buNone/>
                </a:pPr>
                <a:endParaRPr lang="de-DE" sz="2200" b="1" dirty="0"/>
              </a:p>
              <a:p>
                <a:pPr marL="0" indent="0">
                  <a:buNone/>
                </a:pPr>
                <a:r>
                  <a:rPr lang="de-DE" sz="2200" b="1" dirty="0" err="1"/>
                  <a:t>Ambiguities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appear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partial-</a:t>
                </a:r>
                <a:r>
                  <a:rPr lang="de-DE" sz="2200" dirty="0" err="1"/>
                  <a:t>wave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decomposition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two</a:t>
                </a:r>
                <a:r>
                  <a:rPr lang="de-DE" sz="2200" dirty="0"/>
                  <a:t>-body </a:t>
                </a:r>
                <a:r>
                  <a:rPr lang="de-DE" sz="2200" dirty="0" err="1"/>
                  <a:t>states</a:t>
                </a:r>
                <a:endParaRPr lang="en-US" sz="2200" dirty="0"/>
              </a:p>
              <a:p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amplitudes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b="1" dirty="0" err="1"/>
                  <a:t>continuous</a:t>
                </a:r>
                <a:r>
                  <a:rPr lang="de-DE" sz="2200" b="1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calculated</a:t>
                </a:r>
                <a:endParaRPr lang="de-DE" sz="2200" dirty="0"/>
              </a:p>
              <a:p>
                <a:r>
                  <a:rPr lang="de-DE" sz="2200" dirty="0"/>
                  <a:t>PWD fit/finite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an </a:t>
                </a:r>
                <a:r>
                  <a:rPr lang="de-DE" sz="2200" dirty="0" err="1"/>
                  <a:t>effect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ambiguous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solutions</a:t>
                </a:r>
                <a:endParaRPr lang="de-DE" sz="2200" b="1" dirty="0"/>
              </a:p>
              <a:p>
                <a:r>
                  <a:rPr lang="de-DE" sz="2200" b="1" dirty="0"/>
                  <a:t>Choice </a:t>
                </a:r>
                <a:r>
                  <a:rPr lang="de-DE" sz="2200" b="1" dirty="0" err="1"/>
                  <a:t>of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included</a:t>
                </a:r>
                <a:r>
                  <a:rPr lang="de-DE" sz="2200" b="1" dirty="0"/>
                  <a:t> partial </a:t>
                </a:r>
                <a:r>
                  <a:rPr lang="de-DE" sz="2200" b="1" dirty="0" err="1"/>
                  <a:t>waves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suppress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ambiguities</a:t>
                </a:r>
                <a:endParaRPr lang="de-DE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 err="1"/>
                  <a:t>NIFTy</a:t>
                </a:r>
                <a:r>
                  <a:rPr lang="en-US" sz="2200" b="1" dirty="0"/>
                  <a:t>: </a:t>
                </a:r>
                <a:r>
                  <a:rPr lang="en-US" sz="2200" dirty="0"/>
                  <a:t>new approach to partial-wave analysis</a:t>
                </a:r>
              </a:p>
              <a:p>
                <a:r>
                  <a:rPr lang="en-US" sz="2200" b="1" dirty="0"/>
                  <a:t>Includes continuity, kinematics and regularization</a:t>
                </a:r>
                <a:endParaRPr lang="en-US" sz="2200" dirty="0"/>
              </a:p>
              <a:p>
                <a:r>
                  <a:rPr lang="en-US" sz="2200" dirty="0"/>
                  <a:t>Overcomes limitations of conventional approach</a:t>
                </a:r>
                <a:endParaRPr lang="en-US" sz="2200" b="1" dirty="0"/>
              </a:p>
              <a:p>
                <a:r>
                  <a:rPr lang="en-US" sz="2200" dirty="0"/>
                  <a:t>Can include resonance-model fit</a:t>
                </a:r>
              </a:p>
              <a:p>
                <a:r>
                  <a:rPr lang="en-US" sz="2200" dirty="0"/>
                  <a:t>Demonstrated in Monte Carlo </a:t>
                </a:r>
                <a:r>
                  <a:rPr lang="en-US" sz="2200" dirty="0" err="1"/>
                  <a:t>pseudodata</a:t>
                </a:r>
                <a:r>
                  <a:rPr lang="en-US" sz="2200" dirty="0"/>
                  <a:t> studies</a:t>
                </a:r>
                <a:endParaRPr lang="de-DE" sz="22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7A14106-68EF-01B3-5064-68B4F5017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7" y="1301265"/>
                <a:ext cx="11622781" cy="5225192"/>
              </a:xfrm>
              <a:blipFill>
                <a:blip r:embed="rId3"/>
                <a:stretch>
                  <a:fillRect l="-682" t="-1049" b="-5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35EE7A2-31AC-643D-C991-0B6D93A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41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017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2795EA8-B7EB-5A8A-E6A0-61BB7563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CA9110-1BD0-7B5A-1FB3-BC94938A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7A14106-68EF-01B3-5064-68B4F5017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We can combine both presented topics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Apply </a:t>
                </a:r>
                <a:r>
                  <a:rPr lang="en-US" sz="2200" dirty="0" err="1"/>
                  <a:t>NIFTy</a:t>
                </a:r>
                <a:r>
                  <a:rPr lang="en-US" sz="2200" dirty="0"/>
                  <a:t> method on ambiguity problem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Use continuity constraints to separate ambiguous solutions over entire mass range</a:t>
                </a:r>
              </a:p>
              <a:p>
                <a:r>
                  <a:rPr lang="en-US" sz="2200" dirty="0"/>
                  <a:t>Improve fit </a:t>
                </a:r>
                <a:r>
                  <a:rPr lang="en-US" sz="2200" dirty="0" smtClean="0"/>
                  <a:t>quality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Partial-wave analysis using </a:t>
                </a:r>
                <a:r>
                  <a:rPr lang="en-US" sz="2200" dirty="0" err="1"/>
                  <a:t>NIFTy</a:t>
                </a:r>
                <a:r>
                  <a:rPr lang="en-US" sz="2200" dirty="0"/>
                  <a:t> model is being successfully applied on real data</a:t>
                </a:r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D7A14106-68EF-01B3-5064-68B4F5017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0" t="-14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35EE7A2-31AC-643D-C991-0B6D93A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031886" y="4888650"/>
            <a:ext cx="6222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</a:rPr>
              <a:t>Thank you for your attention!</a:t>
            </a:r>
            <a:endParaRPr lang="de-DE" sz="4000" dirty="0">
              <a:latin typeface="+mj-lt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42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814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43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94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E1B559B-0E23-E967-3E04-608C2C28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59958-D3E9-4E64-BEE1-9156FF37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QCD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Resonance</a:t>
            </a:r>
            <a:r>
              <a:rPr lang="de-DE"/>
              <a:t> Region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193C178-E209-4F1F-B9CA-F7E07078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98" y="1301265"/>
            <a:ext cx="6202288" cy="5050786"/>
          </a:xfrm>
        </p:spPr>
        <p:txBody>
          <a:bodyPr>
            <a:noAutofit/>
          </a:bodyPr>
          <a:lstStyle/>
          <a:p>
            <a:r>
              <a:rPr lang="de-DE" sz="2200"/>
              <a:t>At </a:t>
            </a:r>
            <a:r>
              <a:rPr lang="de-DE" sz="2200" err="1"/>
              <a:t>low</a:t>
            </a:r>
            <a:r>
              <a:rPr lang="de-DE" sz="2200"/>
              <a:t> </a:t>
            </a:r>
            <a:r>
              <a:rPr lang="de-DE" sz="2200" err="1"/>
              <a:t>energies</a:t>
            </a:r>
            <a:r>
              <a:rPr lang="de-DE" sz="2200"/>
              <a:t> (</a:t>
            </a:r>
            <a:r>
              <a:rPr lang="de-DE" sz="2200" err="1"/>
              <a:t>hadron</a:t>
            </a:r>
            <a:r>
              <a:rPr lang="de-DE" sz="2200"/>
              <a:t> </a:t>
            </a:r>
            <a:r>
              <a:rPr lang="de-DE" sz="2200" err="1"/>
              <a:t>regime</a:t>
            </a:r>
            <a:r>
              <a:rPr lang="de-DE" sz="2200"/>
              <a:t>): </a:t>
            </a:r>
            <a:r>
              <a:rPr lang="de-DE" sz="2200" b="1"/>
              <a:t>QCD</a:t>
            </a:r>
            <a:r>
              <a:rPr lang="de-DE" sz="2200"/>
              <a:t> </a:t>
            </a:r>
            <a:r>
              <a:rPr lang="de-DE" sz="2200" b="1"/>
              <a:t>not solvable </a:t>
            </a:r>
            <a:r>
              <a:rPr lang="de-DE" sz="2200" b="1" err="1"/>
              <a:t>perturbatively</a:t>
            </a:r>
            <a:endParaRPr lang="de-DE" sz="2200" b="1"/>
          </a:p>
          <a:p>
            <a:endParaRPr lang="en-US" sz="2200"/>
          </a:p>
          <a:p>
            <a:endParaRPr lang="de-DE" sz="2200"/>
          </a:p>
          <a:p>
            <a:r>
              <a:rPr lang="de-DE" sz="2200"/>
              <a:t>Theory: </a:t>
            </a:r>
            <a:r>
              <a:rPr lang="de-DE" sz="2200" err="1"/>
              <a:t>rely</a:t>
            </a:r>
            <a:r>
              <a:rPr lang="de-DE" sz="2200"/>
              <a:t> on </a:t>
            </a:r>
            <a:r>
              <a:rPr lang="de-DE" sz="2200" err="1"/>
              <a:t>models</a:t>
            </a:r>
            <a:r>
              <a:rPr lang="de-DE" sz="2200"/>
              <a:t> and </a:t>
            </a:r>
            <a:r>
              <a:rPr lang="de-DE" sz="2200" err="1"/>
              <a:t>effective</a:t>
            </a:r>
            <a:r>
              <a:rPr lang="de-DE" sz="2200"/>
              <a:t> </a:t>
            </a:r>
            <a:r>
              <a:rPr lang="de-DE" sz="2200" err="1"/>
              <a:t>theories</a:t>
            </a:r>
            <a:r>
              <a:rPr lang="de-DE" sz="2200"/>
              <a:t>,</a:t>
            </a:r>
            <a:r>
              <a:rPr lang="de-DE" sz="2200" b="0"/>
              <a:t> </a:t>
            </a:r>
            <a:r>
              <a:rPr lang="de-DE" sz="2200"/>
              <a:t>e.g. </a:t>
            </a:r>
            <a:r>
              <a:rPr lang="de-DE" sz="2200" b="1"/>
              <a:t>quark </a:t>
            </a:r>
            <a:r>
              <a:rPr lang="de-DE" sz="2200" b="1" err="1"/>
              <a:t>model</a:t>
            </a:r>
            <a:r>
              <a:rPr lang="de-DE" sz="2200"/>
              <a:t> (</a:t>
            </a:r>
            <a:r>
              <a:rPr lang="de-DE" sz="2200" err="1"/>
              <a:t>hadrons</a:t>
            </a:r>
            <a:r>
              <a:rPr lang="de-DE" sz="2200"/>
              <a:t> </a:t>
            </a:r>
            <a:r>
              <a:rPr lang="de-DE" sz="2200" err="1"/>
              <a:t>as</a:t>
            </a:r>
            <a:r>
              <a:rPr lang="de-DE" sz="2200"/>
              <a:t> </a:t>
            </a:r>
            <a:r>
              <a:rPr lang="de-DE" sz="2200" err="1"/>
              <a:t>bound</a:t>
            </a:r>
            <a:r>
              <a:rPr lang="de-DE" sz="2200"/>
              <a:t> </a:t>
            </a:r>
            <a:r>
              <a:rPr lang="de-DE" sz="2200" err="1"/>
              <a:t>states</a:t>
            </a:r>
            <a:r>
              <a:rPr lang="de-DE" sz="2200"/>
              <a:t> of </a:t>
            </a:r>
            <a:r>
              <a:rPr lang="de-DE" sz="2200" b="1" err="1"/>
              <a:t>valence</a:t>
            </a:r>
            <a:r>
              <a:rPr lang="de-DE" sz="2200" b="1"/>
              <a:t> </a:t>
            </a:r>
            <a:r>
              <a:rPr lang="de-DE" sz="2200" b="1" err="1"/>
              <a:t>quarks</a:t>
            </a:r>
            <a:r>
              <a:rPr lang="de-DE" sz="2200"/>
              <a:t>)</a:t>
            </a:r>
          </a:p>
          <a:p>
            <a:endParaRPr lang="de-DE" sz="2200"/>
          </a:p>
          <a:p>
            <a:pPr marL="0" indent="0">
              <a:buNone/>
            </a:pPr>
            <a:endParaRPr lang="de-DE" sz="2200"/>
          </a:p>
          <a:p>
            <a:r>
              <a:rPr lang="de-DE" sz="2200" err="1"/>
              <a:t>Experimentally</a:t>
            </a:r>
            <a:r>
              <a:rPr lang="de-DE" sz="2200"/>
              <a:t>: </a:t>
            </a:r>
            <a:r>
              <a:rPr lang="de-DE" sz="2200" b="1" err="1"/>
              <a:t>precision</a:t>
            </a:r>
            <a:r>
              <a:rPr lang="de-DE" sz="2200" b="1"/>
              <a:t> </a:t>
            </a:r>
            <a:r>
              <a:rPr lang="de-DE" sz="2200" b="1" err="1"/>
              <a:t>measurements</a:t>
            </a:r>
            <a:r>
              <a:rPr lang="de-DE" sz="2200"/>
              <a:t> of </a:t>
            </a:r>
            <a:r>
              <a:rPr lang="de-DE" sz="2200" err="1"/>
              <a:t>hadronic</a:t>
            </a:r>
            <a:r>
              <a:rPr lang="de-DE" sz="2200"/>
              <a:t> </a:t>
            </a:r>
            <a:r>
              <a:rPr lang="de-DE" sz="2200" err="1"/>
              <a:t>states</a:t>
            </a:r>
            <a:r>
              <a:rPr lang="de-DE" sz="2200"/>
              <a:t> and </a:t>
            </a:r>
            <a:r>
              <a:rPr lang="de-DE" sz="2200" err="1"/>
              <a:t>search</a:t>
            </a:r>
            <a:r>
              <a:rPr lang="de-DE" sz="2200"/>
              <a:t> </a:t>
            </a:r>
            <a:r>
              <a:rPr lang="de-DE" sz="2200" err="1"/>
              <a:t>for</a:t>
            </a:r>
            <a:r>
              <a:rPr lang="de-DE" sz="2200"/>
              <a:t> so-</a:t>
            </a:r>
            <a:r>
              <a:rPr lang="de-DE" sz="2200" err="1"/>
              <a:t>called</a:t>
            </a:r>
            <a:r>
              <a:rPr lang="de-DE" sz="2200"/>
              <a:t> </a:t>
            </a:r>
            <a:r>
              <a:rPr lang="de-DE" sz="2200" b="1" err="1"/>
              <a:t>exotic</a:t>
            </a:r>
            <a:r>
              <a:rPr lang="de-DE" sz="2200" b="1"/>
              <a:t> </a:t>
            </a:r>
            <a:r>
              <a:rPr lang="de-DE" sz="2200" b="1" err="1"/>
              <a:t>states</a:t>
            </a:r>
            <a:r>
              <a:rPr lang="de-DE" sz="2200"/>
              <a:t> (</a:t>
            </a:r>
            <a:r>
              <a:rPr lang="de-DE" sz="2200" err="1"/>
              <a:t>forbidden</a:t>
            </a:r>
            <a:r>
              <a:rPr lang="de-DE" sz="2200"/>
              <a:t> in </a:t>
            </a:r>
            <a:r>
              <a:rPr lang="de-DE" sz="2200" err="1"/>
              <a:t>the</a:t>
            </a:r>
            <a:r>
              <a:rPr lang="de-DE" sz="2200"/>
              <a:t> </a:t>
            </a:r>
            <a:r>
              <a:rPr lang="de-DE" sz="2200" err="1"/>
              <a:t>quark</a:t>
            </a:r>
            <a:r>
              <a:rPr lang="de-DE" sz="2200"/>
              <a:t> </a:t>
            </a:r>
            <a:r>
              <a:rPr lang="de-DE" sz="2200" err="1"/>
              <a:t>model</a:t>
            </a:r>
            <a:r>
              <a:rPr lang="de-DE" sz="2200"/>
              <a:t>)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C775A9E-2D9B-291A-6F42-F089A8E6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B88FA09-CED3-4681-9661-74046E4C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436" y="2329191"/>
            <a:ext cx="3216722" cy="2031496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2937455-E298-455A-B12B-7B58204860B5}"/>
              </a:ext>
            </a:extLst>
          </p:cNvPr>
          <p:cNvCxnSpPr/>
          <p:nvPr/>
        </p:nvCxnSpPr>
        <p:spPr>
          <a:xfrm>
            <a:off x="-3924" y="900071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A93B75A-E8C0-49C1-991A-9E9D2689F3E7}"/>
              </a:ext>
            </a:extLst>
          </p:cNvPr>
          <p:cNvSpPr txBox="1"/>
          <p:nvPr/>
        </p:nvSpPr>
        <p:spPr>
          <a:xfrm>
            <a:off x="9123948" y="6237687"/>
            <a:ext cx="303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de-DE" sz="12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200" err="1">
                <a:solidFill>
                  <a:schemeClr val="bg2">
                    <a:lumMod val="50000"/>
                  </a:schemeClr>
                </a:solidFill>
              </a:rPr>
              <a:t>Prog.Part.Nucl.Phys</a:t>
            </a:r>
            <a:r>
              <a:rPr lang="de-DE" sz="1200">
                <a:solidFill>
                  <a:schemeClr val="bg2">
                    <a:lumMod val="50000"/>
                  </a:schemeClr>
                </a:solidFill>
              </a:rPr>
              <a:t>. 113 (2020) 103755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44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3938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AC744D-F10E-F77B-2C9B-B4A8CDBB7589}"/>
                  </a:ext>
                </a:extLst>
              </p:cNvPr>
              <p:cNvSpPr txBox="1"/>
              <p:nvPr/>
            </p:nvSpPr>
            <p:spPr>
              <a:xfrm>
                <a:off x="3693066" y="1169608"/>
                <a:ext cx="4805867" cy="69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AC744D-F10E-F77B-2C9B-B4A8CDBB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6" y="1169608"/>
                <a:ext cx="4805867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D58A186-1DC8-217B-9A72-6A557F94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2" y="1869415"/>
            <a:ext cx="5508098" cy="2448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6D5ED5-C1C5-E440-A1EE-7F9ADB3E4A69}"/>
                  </a:ext>
                </a:extLst>
              </p:cNvPr>
              <p:cNvSpPr txBox="1"/>
              <p:nvPr/>
            </p:nvSpPr>
            <p:spPr>
              <a:xfrm>
                <a:off x="9022168" y="2161508"/>
                <a:ext cx="8753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6D5ED5-C1C5-E440-A1EE-7F9ADB3E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168" y="2161508"/>
                <a:ext cx="875330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579496A-E70E-0E50-9646-8B2D83FBFC7E}"/>
                  </a:ext>
                </a:extLst>
              </p:cNvPr>
              <p:cNvSpPr txBox="1"/>
              <p:nvPr/>
            </p:nvSpPr>
            <p:spPr>
              <a:xfrm>
                <a:off x="10490913" y="2487490"/>
                <a:ext cx="11076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de-DE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579496A-E70E-0E50-9646-8B2D83FB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913" y="2487490"/>
                <a:ext cx="1107672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861B9A9-A51B-C202-2CF2-A47C8B59B9E4}"/>
                  </a:ext>
                </a:extLst>
              </p:cNvPr>
              <p:cNvSpPr txBox="1"/>
              <p:nvPr/>
            </p:nvSpPr>
            <p:spPr>
              <a:xfrm>
                <a:off x="1458098" y="3041616"/>
                <a:ext cx="311197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861B9A9-A51B-C202-2CF2-A47C8B59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98" y="3041616"/>
                <a:ext cx="3111974" cy="430887"/>
              </a:xfrm>
              <a:prstGeom prst="rect">
                <a:avLst/>
              </a:prstGeom>
              <a:blipFill>
                <a:blip r:embed="rId6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A8664D1-E39A-1815-6E78-C9ACE2C6AF1B}"/>
                  </a:ext>
                </a:extLst>
              </p:cNvPr>
              <p:cNvSpPr txBox="1"/>
              <p:nvPr/>
            </p:nvSpPr>
            <p:spPr>
              <a:xfrm>
                <a:off x="1331249" y="3462584"/>
                <a:ext cx="3365671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𝑷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𝑪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𝑱</m:t>
                          </m:r>
                        </m:sup>
                      </m:sSup>
                    </m:oMath>
                  </m:oMathPara>
                </a14:m>
                <a:endParaRPr lang="de-DE" sz="2200" b="1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FA8664D1-E39A-1815-6E78-C9ACE2C6A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49" y="3462584"/>
                <a:ext cx="3365671" cy="436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/>
              <p:nvPr/>
            </p:nvSpPr>
            <p:spPr>
              <a:xfrm>
                <a:off x="7923108" y="4677555"/>
                <a:ext cx="302968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/>
                  <a:t>: </a:t>
                </a:r>
              </a:p>
              <a:p>
                <a:pPr algn="ctr"/>
                <a:r>
                  <a:rPr lang="de-DE" sz="2400" b="1" err="1"/>
                  <a:t>specific</a:t>
                </a:r>
                <a:r>
                  <a:rPr lang="de-DE" sz="2400" b="1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4677555"/>
                <a:ext cx="3029686" cy="862608"/>
              </a:xfrm>
              <a:prstGeom prst="rect">
                <a:avLst/>
              </a:prstGeom>
              <a:blipFill>
                <a:blip r:embed="rId8"/>
                <a:stretch>
                  <a:fillRect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EC1938-2571-8577-95D9-D3EB157EE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117844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>
                    <a:cs typeface="Calibri"/>
                  </a:rPr>
                  <a:t>Separate process amplitude into </a:t>
                </a:r>
                <a:r>
                  <a:rPr lang="en-US" sz="2200" b="1">
                    <a:cs typeface="Calibri"/>
                  </a:rPr>
                  <a:t>partial waves </a:t>
                </a:r>
              </a:p>
              <a:p>
                <a:pPr lvl="1"/>
                <a:r>
                  <a:rPr lang="en-US" sz="2200">
                    <a:cs typeface="Calibri"/>
                  </a:rPr>
                  <a:t>Spin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𝑱</m:t>
                    </m:r>
                  </m:oMath>
                </a14:m>
                <a:r>
                  <a:rPr lang="en-US" sz="2200">
                    <a:cs typeface="Calibri"/>
                  </a:rPr>
                  <a:t> and spin-projection</a:t>
                </a:r>
                <a:r>
                  <a:rPr lang="de-DE" sz="220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𝑴</m:t>
                    </m:r>
                  </m:oMath>
                </a14:m>
                <a:endParaRPr lang="en-US" sz="2200" b="1">
                  <a:cs typeface="Calibri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EC1938-2571-8577-95D9-D3EB157EE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1178448"/>
              </a:xfrm>
              <a:blipFill>
                <a:blip r:embed="rId9"/>
                <a:stretch>
                  <a:fillRect l="-647" t="-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45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79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924152A-BD54-7EF1-6619-4917D7C4F21F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7115858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924152A-BD54-7EF1-6619-4917D7C4F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7115858" cy="945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D58A186-1DC8-217B-9A72-6A557F94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2" y="1869415"/>
            <a:ext cx="5508098" cy="2448871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A118710-EB02-6957-B8BE-D300AE46E399}"/>
                  </a:ext>
                </a:extLst>
              </p:cNvPr>
              <p:cNvSpPr txBox="1"/>
              <p:nvPr/>
            </p:nvSpPr>
            <p:spPr>
              <a:xfrm>
                <a:off x="1338912" y="6144141"/>
                <a:ext cx="560430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reflectivity</m:t>
                      </m:r>
                      <m:r>
                        <a:rPr lang="de-DE" sz="16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basis</m:t>
                      </m:r>
                      <m:r>
                        <a:rPr lang="de-DE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de-DE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de-DE" sz="16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suppressed</m:t>
                      </m:r>
                      <m:r>
                        <a:rPr lang="de-DE" sz="16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de-DE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de-DE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≠0 </m:t>
                      </m:r>
                      <m:r>
                        <a:rPr lang="de-DE" sz="16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6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A118710-EB02-6957-B8BE-D300AE46E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12" y="6144141"/>
                <a:ext cx="5604307" cy="338554"/>
              </a:xfrm>
              <a:prstGeom prst="rect">
                <a:avLst/>
              </a:prstGeom>
              <a:blipFill>
                <a:blip r:embed="rId5"/>
                <a:stretch>
                  <a:fillRect l="-10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433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>
                    <a:cs typeface="Calibri"/>
                  </a:rPr>
                  <a:t>Separate process amplitude into </a:t>
                </a:r>
                <a:r>
                  <a:rPr lang="en-US" sz="2200" b="1">
                    <a:cs typeface="Calibri"/>
                  </a:rPr>
                  <a:t>partial waves </a:t>
                </a:r>
              </a:p>
              <a:p>
                <a:pPr lvl="1"/>
                <a:r>
                  <a:rPr lang="en-US" sz="2200">
                    <a:cs typeface="Calibri"/>
                  </a:rPr>
                  <a:t>Spin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𝑱</m:t>
                    </m:r>
                  </m:oMath>
                </a14:m>
                <a:r>
                  <a:rPr lang="en-US" sz="2200">
                    <a:cs typeface="Calibri"/>
                  </a:rPr>
                  <a:t> and spin-projection</a:t>
                </a:r>
                <a:r>
                  <a:rPr lang="de-DE" sz="220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𝑴</m:t>
                    </m:r>
                  </m:oMath>
                </a14:m>
                <a:endParaRPr lang="en-US" sz="2200" b="1">
                  <a:cs typeface="Calibri"/>
                </a:endParaRPr>
              </a:p>
              <a:p>
                <a:pPr marL="0" indent="0">
                  <a:buNone/>
                </a:pPr>
                <a:endParaRPr lang="en-US" sz="2200" b="1">
                  <a:cs typeface="Calibri"/>
                </a:endParaRPr>
              </a:p>
              <a:p>
                <a:r>
                  <a:rPr lang="en-US" sz="2200">
                    <a:cs typeface="Calibri"/>
                  </a:rPr>
                  <a:t>Production, propagation and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4337222"/>
              </a:xfrm>
              <a:blipFill>
                <a:blip r:embed="rId6"/>
                <a:stretch>
                  <a:fillRect l="-647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793C24C-09CC-0223-81AB-D6B3FEDEB2A8}"/>
                  </a:ext>
                </a:extLst>
              </p:cNvPr>
              <p:cNvSpPr txBox="1"/>
              <p:nvPr/>
            </p:nvSpPr>
            <p:spPr>
              <a:xfrm>
                <a:off x="188271" y="4394409"/>
                <a:ext cx="4907851" cy="49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  <m:sup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793C24C-09CC-0223-81AB-D6B3FEDE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1" y="4394409"/>
                <a:ext cx="4907851" cy="490006"/>
              </a:xfrm>
              <a:prstGeom prst="rect">
                <a:avLst/>
              </a:prstGeom>
              <a:blipFill>
                <a:blip r:embed="rId8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FF23042-1E5F-3CEF-4F4B-66768FCBA303}"/>
                  </a:ext>
                </a:extLst>
              </p:cNvPr>
              <p:cNvSpPr txBox="1"/>
              <p:nvPr/>
            </p:nvSpPr>
            <p:spPr>
              <a:xfrm>
                <a:off x="45309" y="4950263"/>
                <a:ext cx="490785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DE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FF23042-1E5F-3CEF-4F4B-66768FCBA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" y="4950263"/>
                <a:ext cx="490785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E2D21DED-DC4B-0262-5FE4-13CC19E35235}"/>
                  </a:ext>
                </a:extLst>
              </p:cNvPr>
              <p:cNvSpPr txBox="1"/>
              <p:nvPr/>
            </p:nvSpPr>
            <p:spPr>
              <a:xfrm>
                <a:off x="9146425" y="4677555"/>
                <a:ext cx="302968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/>
                  <a:t>: </a:t>
                </a:r>
              </a:p>
              <a:p>
                <a:pPr algn="ctr"/>
                <a:r>
                  <a:rPr lang="de-DE" sz="2400" b="1" err="1"/>
                  <a:t>specific</a:t>
                </a:r>
                <a:r>
                  <a:rPr lang="de-DE" sz="2400" b="1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E2D21DED-DC4B-0262-5FE4-13CC19E35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425" y="4677555"/>
                <a:ext cx="3029686" cy="862608"/>
              </a:xfrm>
              <a:prstGeom prst="rect">
                <a:avLst/>
              </a:prstGeom>
              <a:blipFill>
                <a:blip r:embed="rId10"/>
                <a:stretch>
                  <a:fillRect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8E85C46D-43BB-6957-94B5-CE0FEA7A61E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20" t="7560" r="2949" b="4237"/>
          <a:stretch/>
        </p:blipFill>
        <p:spPr>
          <a:xfrm>
            <a:off x="5881036" y="3051208"/>
            <a:ext cx="3686476" cy="3214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511CB14-51ED-C691-84BE-CCBA32BF5CC0}"/>
                  </a:ext>
                </a:extLst>
              </p:cNvPr>
              <p:cNvSpPr txBox="1"/>
              <p:nvPr/>
            </p:nvSpPr>
            <p:spPr>
              <a:xfrm>
                <a:off x="0" y="3983343"/>
                <a:ext cx="5518143" cy="456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𝑱𝑴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200" b="1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511CB14-51ED-C691-84BE-CCBA32BF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3343"/>
                <a:ext cx="5518143" cy="456728"/>
              </a:xfrm>
              <a:prstGeom prst="rect">
                <a:avLst/>
              </a:prstGeom>
              <a:blipFill>
                <a:blip r:embed="rId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46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56369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924152A-BD54-7EF1-6619-4917D7C4F21F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7115858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924152A-BD54-7EF1-6619-4917D7C4F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7115858" cy="945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D58A186-1DC8-217B-9A72-6A557F94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2" y="1869415"/>
            <a:ext cx="5508098" cy="2448871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404E-0CAB-59C1-F485-0FAE2CE1E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433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>
                    <a:cs typeface="Calibri"/>
                  </a:rPr>
                  <a:t>Separate process amplitude into </a:t>
                </a:r>
                <a:r>
                  <a:rPr lang="en-US" sz="2200" b="1">
                    <a:cs typeface="Calibri"/>
                  </a:rPr>
                  <a:t>partial waves </a:t>
                </a:r>
              </a:p>
              <a:p>
                <a:pPr lvl="1"/>
                <a:r>
                  <a:rPr lang="en-US" sz="2200">
                    <a:cs typeface="Calibri"/>
                  </a:rPr>
                  <a:t>Spin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𝑱</m:t>
                    </m:r>
                  </m:oMath>
                </a14:m>
                <a:r>
                  <a:rPr lang="en-US" sz="2200">
                    <a:cs typeface="Calibri"/>
                  </a:rPr>
                  <a:t> and spin-projection</a:t>
                </a:r>
                <a:r>
                  <a:rPr lang="de-DE" sz="220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𝑴</m:t>
                    </m:r>
                  </m:oMath>
                </a14:m>
                <a:endParaRPr lang="en-US" sz="2200" b="1">
                  <a:cs typeface="Calibri"/>
                </a:endParaRPr>
              </a:p>
              <a:p>
                <a:pPr marL="0" indent="0">
                  <a:buNone/>
                </a:pPr>
                <a:endParaRPr lang="en-US" sz="2200" b="1">
                  <a:cs typeface="Calibri"/>
                </a:endParaRPr>
              </a:p>
              <a:p>
                <a:r>
                  <a:rPr lang="en-US" sz="2200">
                    <a:cs typeface="Calibri"/>
                  </a:rPr>
                  <a:t>Production, propagation and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  <a:p>
                <a:endParaRPr lang="en-US" sz="2200">
                  <a:cs typeface="Calibri"/>
                </a:endParaRPr>
              </a:p>
              <a:p>
                <a:r>
                  <a:rPr lang="en-US" sz="2200">
                    <a:cs typeface="Calibri"/>
                  </a:rPr>
                  <a:t>Fit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200">
                    <a:cs typeface="Calibri"/>
                  </a:rPr>
                  <a:t> to data </a:t>
                </a:r>
                <a:r>
                  <a:rPr lang="en-US" sz="2200" b="1">
                    <a:cs typeface="Calibri"/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b>
                            <m:r>
                              <a:rPr lang="de-DE" sz="2200" b="1" i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sub>
                        </m:sSub>
                        <m:r>
                          <a:rPr lang="de-DE" sz="2200" b="1" i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1" i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p>
                            <m:r>
                              <a:rPr lang="de-DE" sz="2200" b="1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>
                    <a:cs typeface="Calibri"/>
                  </a:rPr>
                  <a:t> bins</a:t>
                </a:r>
                <a:r>
                  <a:rPr lang="en-US" sz="2200">
                    <a:cs typeface="Calibri"/>
                  </a:rPr>
                  <a:t>: </a:t>
                </a:r>
              </a:p>
              <a:p>
                <a:r>
                  <a:rPr lang="de-DE" sz="2200" err="1"/>
                  <a:t>Choose</a:t>
                </a:r>
                <a:r>
                  <a:rPr lang="de-DE" sz="2200"/>
                  <a:t> finite </a:t>
                </a:r>
                <a:r>
                  <a:rPr lang="de-DE" sz="2200" err="1"/>
                  <a:t>set</a:t>
                </a:r>
                <a:r>
                  <a:rPr lang="de-DE" sz="2200"/>
                  <a:t> </a:t>
                </a:r>
                <a:r>
                  <a:rPr lang="de-DE" sz="2200" err="1"/>
                  <a:t>of</a:t>
                </a:r>
                <a:r>
                  <a:rPr lang="de-DE" sz="2200"/>
                  <a:t> </a:t>
                </a:r>
                <a14:m>
                  <m:oMath xmlns:m="http://schemas.openxmlformats.org/officeDocument/2006/math">
                    <m:r>
                      <a:rPr lang="de-DE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de-DE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de-DE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  <m:r>
                      <a:rPr lang="de-DE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404E-0CAB-59C1-F485-0FAE2CE1E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4337222"/>
              </a:xfrm>
              <a:blipFill>
                <a:blip r:embed="rId4"/>
                <a:stretch>
                  <a:fillRect l="-647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6D5ED5-C1C5-E440-A1EE-7F9ADB3E4A69}"/>
                  </a:ext>
                </a:extLst>
              </p:cNvPr>
              <p:cNvSpPr txBox="1"/>
              <p:nvPr/>
            </p:nvSpPr>
            <p:spPr>
              <a:xfrm>
                <a:off x="9022168" y="2161508"/>
                <a:ext cx="8753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6D5ED5-C1C5-E440-A1EE-7F9ADB3E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168" y="2161508"/>
                <a:ext cx="875330" cy="40011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579496A-E70E-0E50-9646-8B2D83FBFC7E}"/>
                  </a:ext>
                </a:extLst>
              </p:cNvPr>
              <p:cNvSpPr txBox="1"/>
              <p:nvPr/>
            </p:nvSpPr>
            <p:spPr>
              <a:xfrm>
                <a:off x="10490913" y="2487490"/>
                <a:ext cx="11076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de-DE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579496A-E70E-0E50-9646-8B2D83FB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913" y="2487490"/>
                <a:ext cx="1107672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F8E2B5D-100E-906F-3C78-F2090356F29D}"/>
                  </a:ext>
                </a:extLst>
              </p:cNvPr>
              <p:cNvSpPr txBox="1"/>
              <p:nvPr/>
            </p:nvSpPr>
            <p:spPr>
              <a:xfrm>
                <a:off x="0" y="3983343"/>
                <a:ext cx="6107326" cy="456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200" b="1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F8E2B5D-100E-906F-3C78-F2090356F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3343"/>
                <a:ext cx="6107326" cy="456728"/>
              </a:xfrm>
              <a:prstGeom prst="rect">
                <a:avLst/>
              </a:prstGeom>
              <a:blipFill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9E1CE6D-9957-4A32-C69A-CA3274CBEB31}"/>
                  </a:ext>
                </a:extLst>
              </p:cNvPr>
              <p:cNvSpPr txBox="1"/>
              <p:nvPr/>
            </p:nvSpPr>
            <p:spPr>
              <a:xfrm>
                <a:off x="188271" y="4394409"/>
                <a:ext cx="4907851" cy="488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  <m:sup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bSup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D9E1CE6D-9957-4A32-C69A-CA3274CBE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1" y="4394409"/>
                <a:ext cx="4907851" cy="488403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672091D-948E-E66E-EB80-F8C39F39561B}"/>
                  </a:ext>
                </a:extLst>
              </p:cNvPr>
              <p:cNvSpPr txBox="1"/>
              <p:nvPr/>
            </p:nvSpPr>
            <p:spPr>
              <a:xfrm>
                <a:off x="45309" y="4950263"/>
                <a:ext cx="490785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DE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672091D-948E-E66E-EB80-F8C39F395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" y="4950263"/>
                <a:ext cx="490785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>
            <a:extLst>
              <a:ext uri="{FF2B5EF4-FFF2-40B4-BE49-F238E27FC236}">
                <a16:creationId xmlns:a16="http://schemas.microsoft.com/office/drawing/2014/main" id="{80DC58D0-F662-AE0B-481A-432D2466F5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00"/>
          <a:stretch/>
        </p:blipFill>
        <p:spPr>
          <a:xfrm>
            <a:off x="9257349" y="1800574"/>
            <a:ext cx="2601332" cy="28122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34CA12-83B9-D250-D723-BE04EC4C6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3317" y="3630838"/>
            <a:ext cx="2985355" cy="28058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BBBB64B-C0A1-FF7C-D800-81FB7621993F}"/>
                  </a:ext>
                </a:extLst>
              </p:cNvPr>
              <p:cNvSpPr txBox="1"/>
              <p:nvPr/>
            </p:nvSpPr>
            <p:spPr>
              <a:xfrm>
                <a:off x="9136804" y="5121178"/>
                <a:ext cx="2865805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/>
                  <a:t>: </a:t>
                </a:r>
              </a:p>
              <a:p>
                <a:pPr algn="ctr"/>
                <a:r>
                  <a:rPr lang="de-DE" sz="2400" b="1" err="1"/>
                  <a:t>specific</a:t>
                </a:r>
                <a:r>
                  <a:rPr lang="de-DE" sz="2400" b="1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EBBBB64B-C0A1-FF7C-D800-81FB7621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804" y="5121178"/>
                <a:ext cx="2865805" cy="862608"/>
              </a:xfrm>
              <a:prstGeom prst="rect">
                <a:avLst/>
              </a:prstGeom>
              <a:blipFill>
                <a:blip r:embed="rId12"/>
                <a:stretch>
                  <a:fillRect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9A93B75A-E8C0-49C1-991A-9E9D2689F3E7}"/>
              </a:ext>
            </a:extLst>
          </p:cNvPr>
          <p:cNvSpPr txBox="1"/>
          <p:nvPr/>
        </p:nvSpPr>
        <p:spPr>
          <a:xfrm>
            <a:off x="9022168" y="6164868"/>
            <a:ext cx="33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de-DE" sz="1000">
                <a:solidFill>
                  <a:schemeClr val="bg2">
                    <a:lumMod val="50000"/>
                  </a:schemeClr>
                </a:solidFill>
              </a:rPr>
              <a:t> B. Ketzer et al.,  </a:t>
            </a:r>
            <a:r>
              <a:rPr lang="de-DE" sz="1000" err="1">
                <a:solidFill>
                  <a:schemeClr val="bg2">
                    <a:lumMod val="50000"/>
                  </a:schemeClr>
                </a:solidFill>
              </a:rPr>
              <a:t>Prog.Part.Nucl.Phys</a:t>
            </a:r>
            <a:r>
              <a:rPr lang="de-DE" sz="1000">
                <a:solidFill>
                  <a:schemeClr val="bg2">
                    <a:lumMod val="50000"/>
                  </a:schemeClr>
                </a:solidFill>
              </a:rPr>
              <a:t>. 113 (2020) 103755, Light-Meson </a:t>
            </a:r>
            <a:r>
              <a:rPr lang="de-DE" sz="1000" err="1">
                <a:solidFill>
                  <a:schemeClr val="bg2">
                    <a:lumMod val="50000"/>
                  </a:schemeClr>
                </a:solidFill>
              </a:rPr>
              <a:t>Spectroscopy</a:t>
            </a:r>
            <a:r>
              <a:rPr lang="de-DE" sz="10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00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000">
                <a:solidFill>
                  <a:schemeClr val="bg2">
                    <a:lumMod val="50000"/>
                  </a:schemeClr>
                </a:solidFill>
              </a:rPr>
              <a:t> COMPASS</a:t>
            </a: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47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810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3891E-EB36-859C-2090-E1CCA19B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A7D8C-3B2C-12EC-0178-6023BF0A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Ambiguities in Incoherent Sectors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FB9BA-1F28-3188-E17A-812EC1BDA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4922830"/>
                <a:ext cx="11315864" cy="14544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200">
                    <a:ea typeface="+mn-lt"/>
                    <a:cs typeface="+mn-lt"/>
                  </a:rPr>
                  <a:t>, then same procedure as for a single sector</a:t>
                </a:r>
              </a:p>
              <a:p>
                <a:endParaRPr lang="en-US" sz="2200">
                  <a:ea typeface="+mn-lt"/>
                  <a:cs typeface="+mn-lt"/>
                </a:endParaRPr>
              </a:p>
              <a:p>
                <a:r>
                  <a:rPr lang="en-US" sz="2200">
                    <a:ea typeface="+mn-lt"/>
                    <a:cs typeface="+mn-lt"/>
                  </a:rPr>
                  <a:t>New amplitudes for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200">
                    <a:ea typeface="+mn-lt"/>
                    <a:cs typeface="+mn-lt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sSub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sSub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−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const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.</m:t>
                    </m:r>
                  </m:oMath>
                </a14:m>
                <a:r>
                  <a:rPr lang="en-US" sz="2200">
                    <a:ea typeface="+mn-lt"/>
                    <a:cs typeface="+mn-lt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→</m:t>
                    </m:r>
                  </m:oMath>
                </a14:m>
                <a:r>
                  <a:rPr lang="en-US" sz="2200">
                    <a:ea typeface="+mn-lt"/>
                    <a:cs typeface="+mn-lt"/>
                  </a:rPr>
                  <a:t> </a:t>
                </a:r>
                <a:r>
                  <a:rPr lang="en-US" sz="2200" b="1">
                    <a:ea typeface="+mn-lt"/>
                    <a:cs typeface="+mn-lt"/>
                  </a:rPr>
                  <a:t>positivity requirement</a:t>
                </a:r>
                <a:r>
                  <a:rPr lang="en-US" sz="2200">
                    <a:ea typeface="+mn-lt"/>
                    <a:cs typeface="+mn-lt"/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FB9BA-1F28-3188-E17A-812EC1BDA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4922830"/>
                <a:ext cx="11315864" cy="1454422"/>
              </a:xfrm>
              <a:blipFill>
                <a:blip r:embed="rId2"/>
                <a:stretch>
                  <a:fillRect l="-754" t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3E4522-644E-C1B4-85E9-108F49D3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C6AD89-A2E0-9C4B-E71B-9AA5B4117AFB}"/>
                  </a:ext>
                </a:extLst>
              </p:cNvPr>
              <p:cNvSpPr txBox="1"/>
              <p:nvPr/>
            </p:nvSpPr>
            <p:spPr>
              <a:xfrm>
                <a:off x="2593230" y="1040469"/>
                <a:ext cx="9117368" cy="94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𝐽𝑀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𝐽𝑀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𝐽𝑀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de-DE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C6AD89-A2E0-9C4B-E71B-9AA5B4117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230" y="1040469"/>
                <a:ext cx="9117368" cy="945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2BA636C-25D0-FEFD-D1BC-0B1649EC0DC4}"/>
                  </a:ext>
                </a:extLst>
              </p:cNvPr>
              <p:cNvSpPr txBox="1"/>
              <p:nvPr/>
            </p:nvSpPr>
            <p:spPr>
              <a:xfrm>
                <a:off x="671085" y="1891755"/>
                <a:ext cx="2420150" cy="897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nary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2BA636C-25D0-FEFD-D1BC-0B1649EC0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5" y="1891755"/>
                <a:ext cx="2420150" cy="8976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E4B99D9-FB3C-3CB7-9EA8-047CF27F2977}"/>
                  </a:ext>
                </a:extLst>
              </p:cNvPr>
              <p:cNvSpPr txBox="1"/>
              <p:nvPr/>
            </p:nvSpPr>
            <p:spPr>
              <a:xfrm>
                <a:off x="671085" y="2822957"/>
                <a:ext cx="2420150" cy="897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nary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E4B99D9-FB3C-3CB7-9EA8-047CF27F2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5" y="2822957"/>
                <a:ext cx="2420150" cy="897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3352CC9-1FEF-5AD1-B5ED-07669A4E6600}"/>
                  </a:ext>
                </a:extLst>
              </p:cNvPr>
              <p:cNvSpPr txBox="1"/>
              <p:nvPr/>
            </p:nvSpPr>
            <p:spPr>
              <a:xfrm>
                <a:off x="687561" y="3754159"/>
                <a:ext cx="2420150" cy="942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nary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3352CC9-1FEF-5AD1-B5ED-07669A4E6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1" y="3754159"/>
                <a:ext cx="2420150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3FF5B06-C5DB-D097-2D10-3400D9953F60}"/>
                  </a:ext>
                </a:extLst>
              </p:cNvPr>
              <p:cNvSpPr txBox="1"/>
              <p:nvPr/>
            </p:nvSpPr>
            <p:spPr>
              <a:xfrm>
                <a:off x="3462981" y="2168139"/>
                <a:ext cx="16501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3FF5B06-C5DB-D097-2D10-3400D9953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81" y="2168139"/>
                <a:ext cx="1650195" cy="307777"/>
              </a:xfrm>
              <a:prstGeom prst="rect">
                <a:avLst/>
              </a:prstGeom>
              <a:blipFill>
                <a:blip r:embed="rId7"/>
                <a:stretch>
                  <a:fillRect l="-1476" r="-295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C8CF384-A43F-0C28-E746-4EF6794F6CE4}"/>
                  </a:ext>
                </a:extLst>
              </p:cNvPr>
              <p:cNvSpPr txBox="1"/>
              <p:nvPr/>
            </p:nvSpPr>
            <p:spPr>
              <a:xfrm>
                <a:off x="3462980" y="3117877"/>
                <a:ext cx="16501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C8CF384-A43F-0C28-E746-4EF6794F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80" y="3117877"/>
                <a:ext cx="1650195" cy="307777"/>
              </a:xfrm>
              <a:prstGeom prst="rect">
                <a:avLst/>
              </a:prstGeom>
              <a:blipFill>
                <a:blip r:embed="rId8"/>
                <a:stretch>
                  <a:fillRect l="-1476" r="-295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416AF99-3104-180A-6313-DE9B8D65C3B1}"/>
                  </a:ext>
                </a:extLst>
              </p:cNvPr>
              <p:cNvSpPr txBox="1"/>
              <p:nvPr/>
            </p:nvSpPr>
            <p:spPr>
              <a:xfrm>
                <a:off x="3462979" y="4114965"/>
                <a:ext cx="16501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=+1,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200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416AF99-3104-180A-6313-DE9B8D65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79" y="4114965"/>
                <a:ext cx="1650195" cy="307777"/>
              </a:xfrm>
              <a:prstGeom prst="rect">
                <a:avLst/>
              </a:prstGeom>
              <a:blipFill>
                <a:blip r:embed="rId9"/>
                <a:stretch>
                  <a:fillRect l="-1476" r="-295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366788" y="1323792"/>
                <a:ext cx="102874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effectLst/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200" b="1" i="1" smtClean="0">
                          <a:effectLst/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2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sz="2200" b="1">
                  <a:effectLst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88" y="1323792"/>
                <a:ext cx="1028743" cy="338554"/>
              </a:xfrm>
              <a:prstGeom prst="rect">
                <a:avLst/>
              </a:prstGeom>
              <a:blipFill>
                <a:blip r:embed="rId10"/>
                <a:stretch>
                  <a:fillRect l="-3550" r="-295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48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49137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F4F3EB23-1DDC-2A25-B844-47811940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503" y="682451"/>
            <a:ext cx="5420498" cy="5889947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8E5BC3-A852-6BBF-5CDF-02C1F13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BF46B-2570-E04E-91FD-2BAF051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Continuous Amplitude Model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98" y="1301265"/>
                <a:ext cx="8356261" cy="50759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romanUcPeriod"/>
                </a:pPr>
                <a:r>
                  <a:rPr lang="de-DE" b="1" dirty="0" err="1"/>
                  <a:t>Continuous</a:t>
                </a:r>
                <a:r>
                  <a:rPr lang="de-DE" b="1" dirty="0"/>
                  <a:t> </a:t>
                </a:r>
                <a:r>
                  <a:rPr lang="de-DE" b="1" dirty="0" err="1"/>
                  <a:t>intensity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endParaRPr lang="de-DE" b="1" dirty="0"/>
              </a:p>
              <a:p>
                <a:pPr marL="0" indent="0">
                  <a:buNone/>
                </a:pPr>
                <a:endParaRPr lang="de-DE" b="1" dirty="0"/>
              </a:p>
              <a:p>
                <a:r>
                  <a:rPr lang="de-DE" sz="2200" dirty="0" err="1"/>
                  <a:t>create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amplitudes</a:t>
                </a:r>
                <a:r>
                  <a:rPr lang="de-DE" sz="2200" dirty="0"/>
                  <a:t> in </a:t>
                </a:r>
                <a:r>
                  <a:rPr lang="de-DE" sz="2200" dirty="0" err="1">
                    <a:solidFill>
                      <a:schemeClr val="accent1"/>
                    </a:solidFill>
                  </a:rPr>
                  <a:t>four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waves</a:t>
                </a:r>
                <a:endParaRPr lang="de-DE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2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sz="2200" dirty="0"/>
                  <a:t>-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Breit-Wigner </a:t>
                </a:r>
                <a:r>
                  <a:rPr lang="de-DE" sz="2200" dirty="0" err="1"/>
                  <a:t>amplitudes</a:t>
                </a:r>
                <a:endParaRPr lang="de-DE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CFE3FA-22DB-CC7D-6FC6-149B252CA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98" y="1301265"/>
                <a:ext cx="8356261" cy="5075988"/>
              </a:xfrm>
              <a:blipFill>
                <a:blip r:embed="rId3"/>
                <a:stretch>
                  <a:fillRect l="-1168" t="-1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83C4B6-4311-1D7F-C666-8C52A059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A4D7342-AFBF-3360-A486-1FB0B0AD1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2" y="3158195"/>
            <a:ext cx="6574539" cy="331045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49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348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89" y="971344"/>
            <a:ext cx="4769975" cy="23194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2125B1B-7B22-D5DD-9D22-61D5228A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64" y="1106635"/>
            <a:ext cx="4982059" cy="22150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B079665-29B4-99C4-62D6-C2280E2A8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9" y="925017"/>
            <a:ext cx="5234481" cy="2519223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897E14-2DA8-3E86-F01B-B43426E4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A79B0C-865E-4192-9A22-5117F0D0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Excited</a:t>
            </a:r>
            <a:r>
              <a:rPr lang="de-DE"/>
              <a:t> Light Mesons at COMPASS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C5E91-C620-056F-7DA2-E57541B2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8606A62-44A4-46B1-A56B-9145837EB5FC}"/>
              </a:ext>
            </a:extLst>
          </p:cNvPr>
          <p:cNvCxnSpPr/>
          <p:nvPr/>
        </p:nvCxnSpPr>
        <p:spPr>
          <a:xfrm>
            <a:off x="0" y="900071"/>
            <a:ext cx="12192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91DC812-C8E4-A32A-321C-1D2340457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549" y="3539984"/>
                <a:ext cx="5480222" cy="30557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cs typeface="Calibri"/>
                  </a:rPr>
                  <a:t>Allowed quantum numbers:</a:t>
                </a: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cs typeface="Calibri"/>
                  </a:rPr>
                  <a:t>COMPASS flagship channel: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cs typeface="Calibri"/>
                      </a:rPr>
                      <m:t>115×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10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 evts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91DC812-C8E4-A32A-321C-1D234045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49" y="3539984"/>
                <a:ext cx="5480222" cy="3055754"/>
              </a:xfrm>
              <a:prstGeom prst="rect">
                <a:avLst/>
              </a:prstGeom>
              <a:blipFill>
                <a:blip r:embed="rId5"/>
                <a:stretch>
                  <a:fillRect l="-1336" t="-25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6315EA7-79A1-15D4-0F0C-F40BC04CEE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0784" y="3539984"/>
                <a:ext cx="5480222" cy="30557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200" dirty="0">
                    <a:cs typeface="Calibri"/>
                  </a:rPr>
                  <a:t>Allowed quantum numbers:</a:t>
                </a:r>
              </a:p>
              <a:p>
                <a:endParaRPr lang="en-US" sz="2200" dirty="0">
                  <a:cs typeface="Calibri"/>
                </a:endParaRP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cs typeface="Calibri"/>
                  </a:rPr>
                  <a:t>Highly selective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4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6</m:t>
                        </m:r>
                      </m:sub>
                    </m:sSub>
                  </m:oMath>
                </a14:m>
                <a:endParaRPr lang="en-US" sz="2200" dirty="0">
                  <a:cs typeface="Calibri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6315EA7-79A1-15D4-0F0C-F40BC04CE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84" y="3539984"/>
                <a:ext cx="5480222" cy="3055754"/>
              </a:xfrm>
              <a:prstGeom prst="rect">
                <a:avLst/>
              </a:prstGeom>
              <a:blipFill>
                <a:blip r:embed="rId6"/>
                <a:stretch>
                  <a:fillRect l="-1335" t="-25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FCFF866-28C2-856B-F657-DF045423EDF0}"/>
                  </a:ext>
                </a:extLst>
              </p:cNvPr>
              <p:cNvSpPr txBox="1"/>
              <p:nvPr/>
            </p:nvSpPr>
            <p:spPr>
              <a:xfrm>
                <a:off x="6965880" y="4106430"/>
                <a:ext cx="4090030" cy="33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de-DE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de-DE" sz="2200" dirty="0">
                    <a:solidFill>
                      <a:schemeClr val="accent1"/>
                    </a:solidFill>
                  </a:rPr>
                  <a:t> 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decay</a:t>
                </a:r>
                <a:endParaRPr lang="de-DE" sz="22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FCFF866-28C2-856B-F657-DF045423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80" y="4106430"/>
                <a:ext cx="4090030" cy="339708"/>
              </a:xfrm>
              <a:prstGeom prst="rect">
                <a:avLst/>
              </a:prstGeom>
              <a:blipFill>
                <a:blip r:embed="rId7"/>
                <a:stretch>
                  <a:fillRect l="-2981" t="-27273" r="-3130" b="-5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19F4A4A-30ED-B27F-89BD-ECDECA5A1E5C}"/>
                  </a:ext>
                </a:extLst>
              </p:cNvPr>
              <p:cNvSpPr txBox="1"/>
              <p:nvPr/>
            </p:nvSpPr>
            <p:spPr>
              <a:xfrm>
                <a:off x="6909645" y="5034235"/>
                <a:ext cx="1940659" cy="364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r>
                        <a:rPr lang="de-DE" sz="2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200">
                          <a:latin typeface="Cambria Math" panose="02040503050406030204" pitchFamily="18" charset="0"/>
                        </a:rPr>
                        <m:t>even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19F4A4A-30ED-B27F-89BD-ECDECA5A1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45" y="5034235"/>
                <a:ext cx="1940659" cy="364395"/>
              </a:xfrm>
              <a:prstGeom prst="rect">
                <a:avLst/>
              </a:prstGeom>
              <a:blipFill>
                <a:blip r:embed="rId8"/>
                <a:stretch>
                  <a:fillRect l="-1567" r="-376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E81E2EE-226E-387B-1BCC-04FA22C7DD64}"/>
                  </a:ext>
                </a:extLst>
              </p:cNvPr>
              <p:cNvSpPr txBox="1"/>
              <p:nvPr/>
            </p:nvSpPr>
            <p:spPr>
              <a:xfrm>
                <a:off x="1018937" y="4042477"/>
                <a:ext cx="2849178" cy="33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  <m:r>
                        <a:rPr lang="de-DE" sz="2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  <m:r>
                        <a:rPr lang="de-DE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E81E2EE-226E-387B-1BCC-04FA22C7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37" y="4042477"/>
                <a:ext cx="2849178" cy="339708"/>
              </a:xfrm>
              <a:prstGeom prst="rect">
                <a:avLst/>
              </a:prstGeom>
              <a:blipFill>
                <a:blip r:embed="rId9"/>
                <a:stretch>
                  <a:fillRect l="-855" t="-3571" b="-26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D56AFEA-FE7A-621F-4138-AE9E4E811CC3}"/>
                  </a:ext>
                </a:extLst>
              </p:cNvPr>
              <p:cNvSpPr txBox="1"/>
              <p:nvPr/>
            </p:nvSpPr>
            <p:spPr>
              <a:xfrm>
                <a:off x="635215" y="4581270"/>
                <a:ext cx="2795958" cy="364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de-DE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sz="2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de-DE" sz="2200" dirty="0">
                    <a:solidFill>
                      <a:schemeClr val="tx1"/>
                    </a:solidFill>
                  </a:rPr>
                  <a:t> resonances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D56AFEA-FE7A-621F-4138-AE9E4E81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5" y="4581270"/>
                <a:ext cx="2795958" cy="364395"/>
              </a:xfrm>
              <a:prstGeom prst="rect">
                <a:avLst/>
              </a:prstGeom>
              <a:blipFill>
                <a:blip r:embed="rId10"/>
                <a:stretch>
                  <a:fillRect l="-2614" t="-23729" r="-4793" b="-423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/>
              <p:nvPr/>
            </p:nvSpPr>
            <p:spPr>
              <a:xfrm>
                <a:off x="1382092" y="1002455"/>
                <a:ext cx="313243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92" y="1002455"/>
                <a:ext cx="313243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/>
              <p:nvPr/>
            </p:nvSpPr>
            <p:spPr>
              <a:xfrm>
                <a:off x="7572774" y="994504"/>
                <a:ext cx="3132437" cy="3236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de-DE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DE9BA13A-AE9E-FB41-20AB-310348A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74" y="994504"/>
                <a:ext cx="3132437" cy="3236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6829431" y="4577500"/>
            <a:ext cx="4041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 err="1"/>
              <a:t>Dominated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Pomeron</a:t>
            </a:r>
            <a:r>
              <a:rPr lang="de-DE" sz="2200" dirty="0"/>
              <a:t> </a:t>
            </a:r>
            <a:r>
              <a:rPr lang="de-DE" sz="2200" dirty="0" err="1"/>
              <a:t>exchange</a:t>
            </a:r>
            <a:endParaRPr lang="de-DE" sz="2200" dirty="0"/>
          </a:p>
        </p:txBody>
      </p:sp>
      <p:pic>
        <p:nvPicPr>
          <p:cNvPr id="20" name="Picture 5" descr="Diagram&#10;&#10;Description automatically generated">
            <a:extLst>
              <a:ext uri="{FF2B5EF4-FFF2-40B4-BE49-F238E27FC236}">
                <a16:creationId xmlns:a16="http://schemas.microsoft.com/office/drawing/2014/main" id="{397D2AFD-8E6A-347E-CCF7-75B4EEEE1B0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12" r="6186"/>
          <a:stretch/>
        </p:blipFill>
        <p:spPr>
          <a:xfrm>
            <a:off x="7196609" y="3204482"/>
            <a:ext cx="3256282" cy="32427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4B03B98-3C2D-5F11-381C-B1FC886017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488" y="3212531"/>
            <a:ext cx="3295052" cy="32266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91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41" y="1425472"/>
            <a:ext cx="11055918" cy="4007056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50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87102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0" y="945427"/>
            <a:ext cx="11213508" cy="544206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51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96154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1" y="1064301"/>
            <a:ext cx="5389874" cy="53138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83" y="1172955"/>
            <a:ext cx="5278344" cy="5271372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52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830874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7" y="1226832"/>
            <a:ext cx="11550411" cy="520581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53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1987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6" y="786715"/>
            <a:ext cx="5646902" cy="57733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6715"/>
            <a:ext cx="5783556" cy="5739742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54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028856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4948"/>
            <a:ext cx="5601903" cy="552877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02" y="911843"/>
            <a:ext cx="5619428" cy="5641876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55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20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B3DBA0-44BC-37EE-1210-B3348C6F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84F680-D9AC-EA30-D79B-E4850F7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</a:t>
            </a:r>
            <a:r>
              <a:rPr lang="en-US" dirty="0" err="1"/>
              <a:t>NIFTy</a:t>
            </a:r>
            <a:r>
              <a:rPr lang="en-US" dirty="0"/>
              <a:t> Framework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3D6A7DE-59E7-E00F-1DF6-FA3E1D2C0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0" y="1297254"/>
            <a:ext cx="11315864" cy="46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Framework by team from the Max-Planck Institute for Astrophysics: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NIFTY</a:t>
            </a:r>
            <a:r>
              <a:rPr lang="en-US" sz="2200" dirty="0"/>
              <a:t>: “</a:t>
            </a:r>
            <a:r>
              <a:rPr lang="en-US" sz="2200" b="1" dirty="0">
                <a:solidFill>
                  <a:schemeClr val="accent1"/>
                </a:solidFill>
              </a:rPr>
              <a:t>N</a:t>
            </a:r>
            <a:r>
              <a:rPr lang="en-US" sz="2200" dirty="0"/>
              <a:t>umerical </a:t>
            </a:r>
            <a:r>
              <a:rPr lang="en-US" sz="2200" b="1" dirty="0">
                <a:solidFill>
                  <a:schemeClr val="accent1"/>
                </a:solidFill>
              </a:rPr>
              <a:t>I</a:t>
            </a:r>
            <a:r>
              <a:rPr lang="en-US" sz="2200" dirty="0"/>
              <a:t>nformation </a:t>
            </a:r>
            <a:r>
              <a:rPr lang="en-US" sz="2200" b="1" dirty="0">
                <a:solidFill>
                  <a:schemeClr val="accent1"/>
                </a:solidFill>
              </a:rPr>
              <a:t>F</a:t>
            </a:r>
            <a:r>
              <a:rPr lang="en-US" sz="2200" dirty="0"/>
              <a:t>ield </a:t>
            </a:r>
            <a:r>
              <a:rPr lang="en-US" sz="2200" b="1" dirty="0">
                <a:solidFill>
                  <a:schemeClr val="accent1"/>
                </a:solidFill>
              </a:rPr>
              <a:t>T</a:t>
            </a:r>
            <a:r>
              <a:rPr lang="en-US" sz="2200" dirty="0"/>
              <a:t>heor</a:t>
            </a:r>
            <a:r>
              <a:rPr lang="en-US" sz="2200" b="1" dirty="0">
                <a:solidFill>
                  <a:schemeClr val="accent1"/>
                </a:solidFill>
              </a:rPr>
              <a:t>y</a:t>
            </a:r>
            <a:r>
              <a:rPr lang="en-US" sz="2200" dirty="0"/>
              <a:t>”</a:t>
            </a:r>
          </a:p>
          <a:p>
            <a:r>
              <a:rPr lang="en-US" sz="2200" dirty="0"/>
              <a:t>Provides continuous non-parametric models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FAC8991-A38F-E802-76C7-BCC2833B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94" y="1152459"/>
            <a:ext cx="3337989" cy="14835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866819" y="2699068"/>
            <a:ext cx="3249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https://ift.pages.mpcdf.de/nifty/</a:t>
            </a:r>
          </a:p>
        </p:txBody>
      </p:sp>
      <p:sp>
        <p:nvSpPr>
          <p:cNvPr id="9" name="Rechteck 8"/>
          <p:cNvSpPr/>
          <p:nvPr/>
        </p:nvSpPr>
        <p:spPr>
          <a:xfrm>
            <a:off x="416819" y="6096872"/>
            <a:ext cx="111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work is done in collaboration with </a:t>
            </a:r>
            <a:r>
              <a:rPr lang="en-US" sz="2000" dirty="0" err="1"/>
              <a:t>Jakob</a:t>
            </a:r>
            <a:r>
              <a:rPr lang="en-US" sz="2000" dirty="0"/>
              <a:t> </a:t>
            </a:r>
            <a:r>
              <a:rPr lang="en-US" sz="2000" dirty="0" err="1"/>
              <a:t>Knollmueller</a:t>
            </a:r>
            <a:r>
              <a:rPr lang="en-US" sz="2000" dirty="0"/>
              <a:t> (TUM / ORIGINS Excellence Cluster 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69" y="2699068"/>
            <a:ext cx="4678985" cy="347625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994227" y="3946586"/>
            <a:ext cx="319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https://ift.pages.mpcdf.de/nifty/user/getting_started_0.html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56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184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8" y="1094631"/>
            <a:ext cx="5720497" cy="54281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8976827">
            <a:off x="1456049" y="20753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89" y="1175890"/>
            <a:ext cx="5262005" cy="538415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18976827">
            <a:off x="6906354" y="2075316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57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50440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09" y="1094211"/>
            <a:ext cx="5236489" cy="53484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1" y="1061668"/>
            <a:ext cx="5448993" cy="5330708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Input-Output Study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25504" y="1969168"/>
            <a:ext cx="136882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Continuous fit</a:t>
            </a:r>
            <a:endParaRPr lang="de-DE" sz="15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8976827">
            <a:off x="7214299" y="2075315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8976827">
            <a:off x="1456049" y="20753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58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04968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84" y="1026629"/>
            <a:ext cx="5558590" cy="53120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1" y="1061668"/>
            <a:ext cx="5448993" cy="533070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8976827">
            <a:off x="1456049" y="2075314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8976827">
            <a:off x="7130943" y="1971041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59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7327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58E813-4A27-3702-D51B-130BFDAEF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822" r="6733" b="7723"/>
          <a:stretch/>
        </p:blipFill>
        <p:spPr>
          <a:xfrm>
            <a:off x="6599908" y="1738994"/>
            <a:ext cx="5426085" cy="2637064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AC744D-F10E-F77B-2C9B-B4A8CDBB7589}"/>
                  </a:ext>
                </a:extLst>
              </p:cNvPr>
              <p:cNvSpPr txBox="1"/>
              <p:nvPr/>
            </p:nvSpPr>
            <p:spPr>
              <a:xfrm>
                <a:off x="2199446" y="1321831"/>
                <a:ext cx="2616549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AC744D-F10E-F77B-2C9B-B4A8CDBB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446" y="1321831"/>
                <a:ext cx="2616549" cy="456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6D5ED5-C1C5-E440-A1EE-7F9ADB3E4A69}"/>
                  </a:ext>
                </a:extLst>
              </p:cNvPr>
              <p:cNvSpPr txBox="1"/>
              <p:nvPr/>
            </p:nvSpPr>
            <p:spPr>
              <a:xfrm>
                <a:off x="9022168" y="2161508"/>
                <a:ext cx="87533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𝑷𝑪</m:t>
                          </m:r>
                        </m:sup>
                      </m:sSup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36D5ED5-C1C5-E440-A1EE-7F9ADB3E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168" y="2161508"/>
                <a:ext cx="875330" cy="407099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/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blipFill>
                <a:blip r:embed="rId5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EC1938-2571-8577-95D9-D3EB157EE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1"/>
                <a:ext cx="11315864" cy="2548021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lvl="1"/>
                <a:r>
                  <a:rPr lang="en-US" sz="2200" dirty="0">
                    <a:cs typeface="Calibri"/>
                  </a:rPr>
                  <a:t>Spin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𝑱</m:t>
                    </m:r>
                  </m:oMath>
                </a14:m>
                <a:r>
                  <a:rPr lang="en-US" sz="2200" dirty="0">
                    <a:cs typeface="Calibri"/>
                  </a:rPr>
                  <a:t> and spin-projection</a:t>
                </a:r>
                <a:r>
                  <a:rPr lang="de-DE" sz="2200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𝑴</m:t>
                    </m:r>
                  </m:oMath>
                </a14:m>
                <a:endParaRPr lang="en-US" sz="2200" b="1" dirty="0">
                  <a:cs typeface="Calibri"/>
                </a:endParaRPr>
              </a:p>
              <a:p>
                <a:pPr lvl="1"/>
                <a:r>
                  <a:rPr lang="en-US" sz="2200" dirty="0">
                    <a:cs typeface="Calibri"/>
                  </a:rPr>
                  <a:t>Parity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𝑷</m:t>
                    </m:r>
                  </m:oMath>
                </a14:m>
                <a:r>
                  <a:rPr lang="en-US" sz="2200" dirty="0">
                    <a:cs typeface="Calibri"/>
                  </a:rPr>
                  <a:t>, charge conjugation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/>
                      </a:rPr>
                      <m:t>𝑪</m:t>
                    </m:r>
                  </m:oMath>
                </a14:m>
                <a:endParaRPr lang="en-US" sz="2200" dirty="0">
                  <a:cs typeface="Calibri"/>
                </a:endParaRPr>
              </a:p>
              <a:p>
                <a:pPr lvl="1"/>
                <a:r>
                  <a:rPr lang="en-US" sz="2200" dirty="0">
                    <a:cs typeface="Calibri"/>
                  </a:rPr>
                  <a:t>…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</m:oMath>
                </a14:m>
                <a:endParaRPr lang="en-US" sz="2200" dirty="0">
                  <a:solidFill>
                    <a:srgbClr val="FF0000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EC1938-2571-8577-95D9-D3EB157EE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1"/>
                <a:ext cx="11315864" cy="2548021"/>
              </a:xfrm>
              <a:blipFill>
                <a:blip r:embed="rId6"/>
                <a:stretch>
                  <a:fillRect l="-647" t="-3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6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262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845022-455A-A683-E7E9-01512FAB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131" y="3304963"/>
            <a:ext cx="2743200" cy="2719772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4BABB5DE-87ED-9006-BB4A-9804A155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7081"/>
            <a:ext cx="2743200" cy="2719863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7D83167F-119E-FB88-A7D3-4DEEE0DEB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398" y="1023261"/>
            <a:ext cx="2743200" cy="2741069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77F35E3B-8DBC-7838-70C9-72AE1C191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869" y="1177345"/>
            <a:ext cx="2743200" cy="2719736"/>
          </a:xfrm>
          <a:prstGeom prst="rect">
            <a:avLst/>
          </a:prstGeom>
        </p:spPr>
      </p:pic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63136FBC-3656-58B8-8E5E-A02D4C5B6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719" y="3588866"/>
            <a:ext cx="2743200" cy="272826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965A6D5-2E42-7ABF-EEC1-4F1DB888B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694" y="964556"/>
            <a:ext cx="2743200" cy="2751746"/>
          </a:xfrm>
          <a:prstGeom prst="rect">
            <a:avLst/>
          </a:prstGeom>
        </p:spPr>
      </p:pic>
      <p:pic>
        <p:nvPicPr>
          <p:cNvPr id="13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FACF4E75-D9DD-D0AA-9696-99B9BDA72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61" y="1617678"/>
            <a:ext cx="2743200" cy="2751786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60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31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julien.beckers@tum.de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Outlook: </a:t>
            </a:r>
            <a:r>
              <a:rPr lang="en-US" dirty="0" err="1" smtClean="0"/>
              <a:t>NIFTy</a:t>
            </a:r>
            <a:r>
              <a:rPr lang="en-US" dirty="0" smtClean="0"/>
              <a:t> on </a:t>
            </a:r>
            <a:r>
              <a:rPr lang="en-US" dirty="0" err="1" smtClean="0"/>
              <a:t>KsK</a:t>
            </a:r>
            <a:r>
              <a:rPr lang="en-US" dirty="0" smtClean="0"/>
              <a:t>- </a:t>
            </a:r>
            <a:r>
              <a:rPr lang="en-US" dirty="0" err="1" smtClean="0"/>
              <a:t>pseudodata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HADRON 2023 | June 8th, 2023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61</a:t>
            </a:fld>
            <a:r>
              <a:rPr lang="de-DE" sz="1000" smtClean="0"/>
              <a:t>/42</a:t>
            </a:r>
            <a:endParaRPr lang="de-DE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703"/>
            <a:ext cx="5825382" cy="54717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85" y="938703"/>
            <a:ext cx="6159069" cy="55517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8976827">
            <a:off x="1125840" y="1940560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8976827">
            <a:off x="7221839" y="2154753"/>
            <a:ext cx="4745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  <a:alpha val="33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ongoing analysis</a:t>
            </a:r>
            <a:endParaRPr lang="de-DE" sz="8000" dirty="0">
              <a:solidFill>
                <a:schemeClr val="bg1">
                  <a:lumMod val="75000"/>
                  <a:alpha val="33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94C590E-37D4-07EE-0980-BFB1CB343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822" r="6733" b="7723"/>
          <a:stretch/>
        </p:blipFill>
        <p:spPr>
          <a:xfrm>
            <a:off x="6599908" y="1738994"/>
            <a:ext cx="5426085" cy="2637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36373C8-734A-25B2-B68E-2582D657475A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36373C8-734A-25B2-B68E-2582D6574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A77F6855-38E3-F46E-C700-F6BD58254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4337222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</m:oMath>
                </a14:m>
                <a:endParaRPr lang="en-US" sz="2200" dirty="0">
                  <a:solidFill>
                    <a:srgbClr val="FF0000"/>
                  </a:solidFill>
                  <a:cs typeface="Calibri"/>
                </a:endParaRPr>
              </a:p>
              <a:p>
                <a:pPr marL="0" indent="0">
                  <a:buNone/>
                </a:pPr>
                <a:endParaRPr lang="en-US" sz="2200" b="1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cs typeface="Calibri"/>
                  </a:rPr>
                  <a:t>Production, propagation </a:t>
                </a:r>
                <a:r>
                  <a:rPr lang="en-US" sz="2200" dirty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:</a:t>
                </a:r>
              </a:p>
              <a:p>
                <a:endParaRPr lang="en-US" sz="220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A77F6855-38E3-F46E-C700-F6BD58254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4337222"/>
              </a:xfrm>
              <a:blipFill>
                <a:blip r:embed="rId4"/>
                <a:stretch>
                  <a:fillRect l="-647" t="-1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blipFill>
                <a:blip r:embed="rId7"/>
                <a:stretch>
                  <a:fillRect l="-8000" r="-400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blipFill>
                <a:blip r:embed="rId8"/>
                <a:stretch>
                  <a:fillRect l="-31707" t="-1786" r="-2926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/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200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/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blipFill>
                <a:blip r:embed="rId10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7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904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45590C-8779-3B7D-0701-5F84A875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822" r="6733" b="7723"/>
          <a:stretch/>
        </p:blipFill>
        <p:spPr>
          <a:xfrm>
            <a:off x="6599908" y="1738994"/>
            <a:ext cx="5426085" cy="2637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6A4CA78-451F-A832-C425-E9419AEA32DA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6A4CA78-451F-A832-C425-E9419AEA3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366811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</m:oMath>
                </a14:m>
                <a:endParaRPr lang="en-US" sz="2200" dirty="0">
                  <a:solidFill>
                    <a:srgbClr val="FF0000"/>
                  </a:solidFill>
                  <a:cs typeface="Calibri"/>
                </a:endParaRPr>
              </a:p>
              <a:p>
                <a:pPr marL="0" indent="0">
                  <a:buNone/>
                </a:pPr>
                <a:endParaRPr lang="en-US" sz="2200" b="1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cs typeface="Calibri"/>
                  </a:rPr>
                  <a:t>Production, propagation </a:t>
                </a:r>
                <a:r>
                  <a:rPr lang="en-US" sz="2200" dirty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</m:oMath>
                </a14:m>
                <a:endParaRPr lang="en-US" sz="2200" b="0" dirty="0">
                  <a:cs typeface="Calibri"/>
                </a:endParaRPr>
              </a:p>
              <a:p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2"/>
                    </a:solidFill>
                    <a:cs typeface="Calibri"/>
                  </a:rPr>
                  <a:t>Decay</a:t>
                </a:r>
                <a:r>
                  <a:rPr lang="en-US" sz="2200" dirty="0">
                    <a:cs typeface="Calibri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:</a:t>
                </a: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3668110"/>
              </a:xfrm>
              <a:blipFill>
                <a:blip r:embed="rId4"/>
                <a:stretch>
                  <a:fillRect l="-647" t="-21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793C24C-09CC-0223-81AB-D6B3FEDEB2A8}"/>
                  </a:ext>
                </a:extLst>
              </p:cNvPr>
              <p:cNvSpPr txBox="1"/>
              <p:nvPr/>
            </p:nvSpPr>
            <p:spPr>
              <a:xfrm>
                <a:off x="4197205" y="4298968"/>
                <a:ext cx="215704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2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793C24C-09CC-0223-81AB-D6B3FEDE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05" y="4298968"/>
                <a:ext cx="2157041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B5FA8C6-1A08-217D-A8A5-954FA620A4BC}"/>
                  </a:ext>
                </a:extLst>
              </p:cNvPr>
              <p:cNvSpPr txBox="1"/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B5FA8C6-1A08-217D-A8A5-954FA620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blipFill>
                <a:blip r:embed="rId11"/>
                <a:stretch>
                  <a:fillRect l="-8000" r="-4000" b="-1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FA13DBF-B327-AAC0-32F3-632347FDC97A}"/>
                  </a:ext>
                </a:extLst>
              </p:cNvPr>
              <p:cNvSpPr txBox="1"/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FA13DBF-B327-AAC0-32F3-632347FD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blipFill>
                <a:blip r:embed="rId12"/>
                <a:stretch>
                  <a:fillRect l="-31707" t="-1786" r="-29268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/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200" b="1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blipFill>
                <a:blip r:embed="rId1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/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blipFill>
                <a:blip r:embed="rId15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8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290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54" y="2250552"/>
                <a:ext cx="11315864" cy="366811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200" dirty="0">
                    <a:cs typeface="Calibri"/>
                  </a:rPr>
                  <a:t>Separate process amplitude into </a:t>
                </a:r>
                <a:r>
                  <a:rPr lang="en-US" sz="2200" b="1" dirty="0">
                    <a:cs typeface="Calibri"/>
                  </a:rPr>
                  <a:t>partial waves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</m:oMath>
                </a14:m>
                <a:r>
                  <a:rPr lang="en-US" sz="2200" dirty="0">
                    <a:cs typeface="Calibri"/>
                  </a:rPr>
                  <a:t> Partial wave index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</m:oMath>
                </a14:m>
                <a:endParaRPr lang="en-US" sz="2200" b="1" dirty="0">
                  <a:cs typeface="Calibri"/>
                </a:endParaRPr>
              </a:p>
              <a:p>
                <a:endParaRPr lang="en-US" sz="2200" dirty="0">
                  <a:solidFill>
                    <a:schemeClr val="accent1"/>
                  </a:solidFill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cs typeface="Calibri"/>
                  </a:rPr>
                  <a:t>Production, propagation </a:t>
                </a:r>
                <a:r>
                  <a:rPr lang="en-US" sz="2200" dirty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:</a:t>
                </a:r>
              </a:p>
              <a:p>
                <a:pPr marL="0" indent="0">
                  <a:buNone/>
                </a:pPr>
                <a:endParaRPr lang="en-US" sz="2200" dirty="0">
                  <a:cs typeface="Calibri"/>
                </a:endParaRPr>
              </a:p>
              <a:p>
                <a:r>
                  <a:rPr lang="en-US" sz="2200" dirty="0">
                    <a:solidFill>
                      <a:schemeClr val="accent2"/>
                    </a:solidFill>
                    <a:cs typeface="Calibri"/>
                  </a:rPr>
                  <a:t>Decay</a:t>
                </a:r>
                <a:r>
                  <a:rPr lang="en-US" sz="2200" dirty="0">
                    <a:cs typeface="Calibri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321887D-2CA8-329A-25D1-D6F882315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54" y="2250552"/>
                <a:ext cx="11315864" cy="3668110"/>
              </a:xfrm>
              <a:blipFill>
                <a:blip r:embed="rId2"/>
                <a:stretch>
                  <a:fillRect l="-647" t="-21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650DE3E-4261-0912-E7D0-DB9BB2BF1985}"/>
                  </a:ext>
                </a:extLst>
              </p:cNvPr>
              <p:cNvSpPr txBox="1"/>
              <p:nvPr/>
            </p:nvSpPr>
            <p:spPr>
              <a:xfrm>
                <a:off x="2850701" y="4285118"/>
                <a:ext cx="4907851" cy="49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de-DE" sz="22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  <m:sup>
                          <m: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bSup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650DE3E-4261-0912-E7D0-DB9BB2BF1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01" y="4285118"/>
                <a:ext cx="4907851" cy="49000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D58A186-1DC8-217B-9A72-6A557F945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15"/>
          <a:stretch/>
        </p:blipFill>
        <p:spPr>
          <a:xfrm>
            <a:off x="6625317" y="1870777"/>
            <a:ext cx="5535387" cy="2491251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E8AB04-B933-3370-130D-FE00CD5B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julien.beckers@tum.de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6A9F-75B6-8249-A8DD-7A51A0D6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Partial-Wave Decomposition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CDB168-5945-A396-08AC-CEB9BED6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HADRON 2023 | June 8th, 2023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0524451-4B7B-73E5-0B76-DBCC21663AF9}"/>
                  </a:ext>
                </a:extLst>
              </p:cNvPr>
              <p:cNvSpPr txBox="1"/>
              <p:nvPr/>
            </p:nvSpPr>
            <p:spPr>
              <a:xfrm>
                <a:off x="3869428" y="4833304"/>
                <a:ext cx="319325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de-DE" sz="2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de-DE" sz="2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de-DE" sz="2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de-DE" sz="2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0524451-4B7B-73E5-0B76-DBCC2166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28" y="4833304"/>
                <a:ext cx="3193256" cy="430887"/>
              </a:xfrm>
              <a:prstGeom prst="rect">
                <a:avLst/>
              </a:prstGeom>
              <a:blipFill>
                <a:blip r:embed="rId1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818AA57-6027-19B4-5AA9-0BB9199BE256}"/>
                  </a:ext>
                </a:extLst>
              </p:cNvPr>
              <p:cNvSpPr txBox="1"/>
              <p:nvPr/>
            </p:nvSpPr>
            <p:spPr>
              <a:xfrm>
                <a:off x="497354" y="5945861"/>
                <a:ext cx="1456835" cy="456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de-DE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818AA57-6027-19B4-5AA9-0BB9199BE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54" y="5945861"/>
                <a:ext cx="1456835" cy="456022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BBBA473-2E5E-6654-5E33-51A16C62FB49}"/>
                  </a:ext>
                </a:extLst>
              </p:cNvPr>
              <p:cNvSpPr txBox="1"/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de-DE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BBBA473-2E5E-6654-5E33-51A16C62F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8" y="2199203"/>
                <a:ext cx="453714" cy="338554"/>
              </a:xfrm>
              <a:prstGeom prst="rect">
                <a:avLst/>
              </a:prstGeom>
              <a:blipFill>
                <a:blip r:embed="rId13"/>
                <a:stretch>
                  <a:fillRect l="-8000" r="-4000" b="-1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4D77BA0-1B4D-9E85-DEBE-A22920865C98}"/>
                  </a:ext>
                </a:extLst>
              </p:cNvPr>
              <p:cNvSpPr txBox="1"/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sz="2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4D77BA0-1B4D-9E85-DEBE-A22920865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3" y="2962626"/>
                <a:ext cx="246862" cy="338554"/>
              </a:xfrm>
              <a:prstGeom prst="rect">
                <a:avLst/>
              </a:prstGeom>
              <a:blipFill>
                <a:blip r:embed="rId14"/>
                <a:stretch>
                  <a:fillRect l="-31707" t="-1786" r="-29268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3297756F-B7DD-ECA3-53CA-8FB994FDD6C6}"/>
                  </a:ext>
                </a:extLst>
              </p:cNvPr>
              <p:cNvSpPr txBox="1"/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  <m:r>
                                        <a:rPr lang="de-DE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de-DE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3297756F-B7DD-ECA3-53CA-8FB994FD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75" y="1082816"/>
                <a:ext cx="5394041" cy="9685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/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sz="2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200" b="1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C5A15D4-3C6C-AC25-54B0-CB7DE7BE6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20" y="3447253"/>
                <a:ext cx="1967593" cy="430887"/>
              </a:xfrm>
              <a:prstGeom prst="rect">
                <a:avLst/>
              </a:prstGeom>
              <a:blipFill>
                <a:blip r:embed="rId1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/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C00000"/>
                    </a:solidFill>
                  </a:rPr>
                  <a:t>Partial </a:t>
                </a:r>
                <a:r>
                  <a:rPr lang="de-DE" sz="2400" b="1" dirty="0" err="1">
                    <a:solidFill>
                      <a:srgbClr val="C00000"/>
                    </a:solidFill>
                  </a:rPr>
                  <a:t>wave</a:t>
                </a:r>
                <a:r>
                  <a:rPr lang="de-DE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/>
                  <a:t>: </a:t>
                </a:r>
              </a:p>
              <a:p>
                <a:pPr algn="ctr"/>
                <a:r>
                  <a:rPr lang="de-DE" sz="2400" b="1" dirty="0" err="1"/>
                  <a:t>specific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𝑷𝑪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1D415B1-206D-B80B-ED6A-EF7EF5B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4677555"/>
                <a:ext cx="3494646" cy="839332"/>
              </a:xfrm>
              <a:prstGeom prst="rect">
                <a:avLst/>
              </a:prstGeom>
              <a:blipFill>
                <a:blip r:embed="rId17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0BB-1B7D-4473-B759-64749E501F29}" type="slidenum">
              <a:rPr lang="de-DE" smtClean="0"/>
              <a:pPr/>
              <a:t>9</a:t>
            </a:fld>
            <a:r>
              <a:rPr lang="de-DE" sz="1000" smtClean="0"/>
              <a:t>/42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893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Grey" id="{4F7C5F43-FE44-46BE-A90C-97BA442BC88D}" vid="{9B4B671A-6049-4797-9341-2DC0B100604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F5EB03517A8042B82B656E9BC79746" ma:contentTypeVersion="2" ma:contentTypeDescription="Ein neues Dokument erstellen." ma:contentTypeScope="" ma:versionID="086436ce8b2a144681ec7ab9b6550466">
  <xsd:schema xmlns:xsd="http://www.w3.org/2001/XMLSchema" xmlns:xs="http://www.w3.org/2001/XMLSchema" xmlns:p="http://schemas.microsoft.com/office/2006/metadata/properties" xmlns:ns3="6e290157-e4c8-44af-a13c-6db15ee21ce6" targetNamespace="http://schemas.microsoft.com/office/2006/metadata/properties" ma:root="true" ma:fieldsID="cd79d6ddcb32e01ec00216dde70e9ea5" ns3:_="">
    <xsd:import namespace="6e290157-e4c8-44af-a13c-6db15ee21c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90157-e4c8-44af-a13c-6db15ee21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9F5B5-F72B-45D2-96E3-DE9038C213EA}">
  <ds:schemaRefs>
    <ds:schemaRef ds:uri="6e290157-e4c8-44af-a13c-6db15ee21c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F50F02-9783-4D3C-9E1A-EECE92296471}">
  <ds:schemaRefs>
    <ds:schemaRef ds:uri="http://schemas.microsoft.com/office/2006/metadata/properties"/>
    <ds:schemaRef ds:uri="6e290157-e4c8-44af-a13c-6db15ee21ce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32DD6D-65FA-466E-ACA5-920324825F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DarkGrey</Template>
  <TotalTime>0</TotalTime>
  <Words>5786</Words>
  <Application>Microsoft Office PowerPoint</Application>
  <PresentationFormat>Breitbild</PresentationFormat>
  <Paragraphs>758</Paragraphs>
  <Slides>61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7" baseType="lpstr">
      <vt:lpstr>Cambria Math</vt:lpstr>
      <vt:lpstr>Symbol</vt:lpstr>
      <vt:lpstr>Calibri Light</vt:lpstr>
      <vt:lpstr>Arial</vt:lpstr>
      <vt:lpstr>Calibri</vt:lpstr>
      <vt:lpstr>DarkGrey</vt:lpstr>
      <vt:lpstr>Progress in the Partial-Wave Analysis Methods at COMPASS</vt:lpstr>
      <vt:lpstr>Excited Light Mesons at COMPASS</vt:lpstr>
      <vt:lpstr>The COMPASS Experiment</vt:lpstr>
      <vt:lpstr>Excited Light Mesons at COMPASS</vt:lpstr>
      <vt:lpstr>Excited Light Mesons at COMPASS</vt:lpstr>
      <vt:lpstr>Partial-Wave Decomposition</vt:lpstr>
      <vt:lpstr>Partial-Wave Decomposition</vt:lpstr>
      <vt:lpstr>Partial-Wave Decomposition</vt:lpstr>
      <vt:lpstr>Partial-Wave Decomposition</vt:lpstr>
      <vt:lpstr>Partial-Wave Decomposition</vt:lpstr>
      <vt:lpstr>Partial-Wave Decomposition</vt:lpstr>
      <vt:lpstr>Partial-Wave Decomposition</vt:lpstr>
      <vt:lpstr>Resonance-Model Fit</vt:lpstr>
      <vt:lpstr>Understanding the Ambiguities in the Partial-Wave Decomposition of the K_S^0 K^- Final State</vt:lpstr>
      <vt:lpstr>Ambiguities in the Partial-Wave Decomposition</vt:lpstr>
      <vt:lpstr>Ambiguities in the Partial-Wave Decomposition</vt:lpstr>
      <vt:lpstr>Ambiguities in the Partial-Wave Decomposition</vt:lpstr>
      <vt:lpstr>Ambiguities in the Partial-Wave Decomposition</vt:lpstr>
      <vt:lpstr>Ambiguities in the Partial-Wave Decomposition</vt:lpstr>
      <vt:lpstr>Study of the Ambiguities</vt:lpstr>
      <vt:lpstr>Continuous Amplitude Model</vt:lpstr>
      <vt:lpstr>Continuous Amplitude Model</vt:lpstr>
      <vt:lpstr>Continuous Amplitude Model</vt:lpstr>
      <vt:lpstr>Continuous Amplitude Model</vt:lpstr>
      <vt:lpstr>Continuous Amplitude Model</vt:lpstr>
      <vt:lpstr>Study of the Ambiguities</vt:lpstr>
      <vt:lpstr>Partial-Wave Decomposition Fits on Pseudodata</vt:lpstr>
      <vt:lpstr>Partial-Wave Decomposition Fits on Pseudodata</vt:lpstr>
      <vt:lpstr>Partial-Wave Decomposition Fits on Pseudodata</vt:lpstr>
      <vt:lpstr>Reducing the Ambiguities</vt:lpstr>
      <vt:lpstr>Continuity Constraints for  Partial-Wave Analyses</vt:lpstr>
      <vt:lpstr>Conventional Partial-Wave Analysis</vt:lpstr>
      <vt:lpstr>Constraints for Partial-Wave Analyses</vt:lpstr>
      <vt:lpstr>Input-Output Study</vt:lpstr>
      <vt:lpstr>Input-Output Study</vt:lpstr>
      <vt:lpstr>Input-Output Study</vt:lpstr>
      <vt:lpstr>Input-Output Study</vt:lpstr>
      <vt:lpstr>Input-Output Study</vt:lpstr>
      <vt:lpstr>Single-Step Resonance Model Fit</vt:lpstr>
      <vt:lpstr>Single-Step Resonance Model Fit</vt:lpstr>
      <vt:lpstr>Conclusion</vt:lpstr>
      <vt:lpstr>Outlook</vt:lpstr>
      <vt:lpstr>BACKUP</vt:lpstr>
      <vt:lpstr>QCD in the Resonance Region</vt:lpstr>
      <vt:lpstr>Partial-Wave Decomposition</vt:lpstr>
      <vt:lpstr>Partial-Wave Decomposition</vt:lpstr>
      <vt:lpstr>Partial-Wave Decomposition</vt:lpstr>
      <vt:lpstr>Ambiguities in Incoherent Sectors</vt:lpstr>
      <vt:lpstr>Continuous Amplitude Model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Implementation: NIFTy Framework</vt:lpstr>
      <vt:lpstr>PowerPoint-Präsentation</vt:lpstr>
      <vt:lpstr>Input-Output Study</vt:lpstr>
      <vt:lpstr>PowerPoint-Präsentation</vt:lpstr>
      <vt:lpstr>PowerPoint-Präsentation</vt:lpstr>
      <vt:lpstr>Outlook: NIFTy on KsK- pseudodata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Beckers</dc:creator>
  <cp:lastModifiedBy>Julien Beckers</cp:lastModifiedBy>
  <cp:revision>129</cp:revision>
  <dcterms:created xsi:type="dcterms:W3CDTF">2023-03-06T09:28:26Z</dcterms:created>
  <dcterms:modified xsi:type="dcterms:W3CDTF">2023-06-07T09:25:16Z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0x0101001FF5EB03517A8042B82B656E9BC79746</vt:lpwstr>
  </property>
</Properties>
</file>