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4"/>
  </p:notesMasterIdLst>
  <p:sldIdLst>
    <p:sldId id="351" r:id="rId4"/>
    <p:sldId id="347" r:id="rId5"/>
    <p:sldId id="348" r:id="rId6"/>
    <p:sldId id="317" r:id="rId7"/>
    <p:sldId id="352" r:id="rId8"/>
    <p:sldId id="334" r:id="rId9"/>
    <p:sldId id="331" r:id="rId10"/>
    <p:sldId id="355" r:id="rId11"/>
    <p:sldId id="332" r:id="rId12"/>
    <p:sldId id="356" r:id="rId13"/>
    <p:sldId id="315" r:id="rId14"/>
    <p:sldId id="353" r:id="rId15"/>
    <p:sldId id="257" r:id="rId16"/>
    <p:sldId id="354" r:id="rId17"/>
    <p:sldId id="335" r:id="rId18"/>
    <p:sldId id="258" r:id="rId19"/>
    <p:sldId id="259" r:id="rId20"/>
    <p:sldId id="357" r:id="rId21"/>
    <p:sldId id="310" r:id="rId22"/>
    <p:sldId id="320" r:id="rId23"/>
    <p:sldId id="358" r:id="rId24"/>
    <p:sldId id="336" r:id="rId25"/>
    <p:sldId id="300" r:id="rId26"/>
    <p:sldId id="338" r:id="rId27"/>
    <p:sldId id="359" r:id="rId28"/>
    <p:sldId id="329" r:id="rId29"/>
    <p:sldId id="308" r:id="rId30"/>
    <p:sldId id="360" r:id="rId31"/>
    <p:sldId id="323" r:id="rId32"/>
    <p:sldId id="3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E65A558-B76A-5F44-89B0-B82CCAC12C75}">
          <p14:sldIdLst>
            <p14:sldId id="351"/>
          </p14:sldIdLst>
        </p14:section>
        <p14:section name="Sezione di Riepilogo" id="{85ECE4AF-0DEE-C646-857E-A71EA1624ACE}">
          <p14:sldIdLst>
            <p14:sldId id="347"/>
          </p14:sldIdLst>
        </p14:section>
        <p14:section name="Sezione Formazione" id="{899C278D-E2DB-654F-8AD5-41A9E1E2CD42}">
          <p14:sldIdLst>
            <p14:sldId id="348"/>
            <p14:sldId id="317"/>
          </p14:sldIdLst>
        </p14:section>
        <p14:section name="Sezione Accessibilità" id="{BCAA353E-CD7C-6C46-875A-B68019FDA4CC}">
          <p14:sldIdLst>
            <p14:sldId id="352"/>
            <p14:sldId id="334"/>
            <p14:sldId id="331"/>
            <p14:sldId id="355"/>
            <p14:sldId id="332"/>
            <p14:sldId id="356"/>
            <p14:sldId id="315"/>
          </p14:sldIdLst>
        </p14:section>
        <p14:section name="Sezione Broadcasting" id="{774A045A-B6CE-7A46-BECD-3250ECBD0BC3}">
          <p14:sldIdLst>
            <p14:sldId id="353"/>
            <p14:sldId id="257"/>
          </p14:sldIdLst>
        </p14:section>
        <p14:section name="Sezione 2023" id="{9AF6F8AE-A943-4A4E-B680-B2A0977C37CF}">
          <p14:sldIdLst>
            <p14:sldId id="354"/>
            <p14:sldId id="335"/>
            <p14:sldId id="258"/>
            <p14:sldId id="259"/>
            <p14:sldId id="357"/>
            <p14:sldId id="310"/>
            <p14:sldId id="320"/>
            <p14:sldId id="358"/>
            <p14:sldId id="336"/>
            <p14:sldId id="300"/>
            <p14:sldId id="338"/>
            <p14:sldId id="359"/>
            <p14:sldId id="329"/>
            <p14:sldId id="308"/>
            <p14:sldId id="360"/>
            <p14:sldId id="323"/>
          </p14:sldIdLst>
        </p14:section>
        <p14:section name="Fine" id="{45EC8315-DF69-1140-9998-6AFD60CF605A}">
          <p14:sldIdLst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4F"/>
    <a:srgbClr val="008F00"/>
    <a:srgbClr val="FF6085"/>
    <a:srgbClr val="FFDE18"/>
    <a:srgbClr val="214A90"/>
    <a:srgbClr val="5A9BD5"/>
    <a:srgbClr val="FF9F39"/>
    <a:srgbClr val="43C981"/>
    <a:srgbClr val="59FFA3"/>
    <a:srgbClr val="008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68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1">
            <a:extLst>
              <a:ext uri="{FF2B5EF4-FFF2-40B4-BE49-F238E27FC236}">
                <a16:creationId xmlns:a16="http://schemas.microsoft.com/office/drawing/2014/main" id="{D77B7FC8-EA9E-453C-85BF-3311D727E8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107031-9979-4E86-8163-9043F6C98EEE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BC7CC-2C91-44C5-B8FB-33A5F062ACC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F1AA131-8A58-4FF0-926C-D0B386C6EC0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1BDAC6-2D9B-4879-8795-C983D202094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85720" y="2827733"/>
            <a:ext cx="1334480" cy="2477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9DC7CCE-1EE8-48DF-86C2-311D432FB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C9E1EC0-04E1-4608-87AC-B518E68DD4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400800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043F2B-9986-4D0C-A93A-02978DCDE913}"/>
              </a:ext>
            </a:extLst>
          </p:cNvPr>
          <p:cNvSpPr/>
          <p:nvPr userDrawn="1"/>
        </p:nvSpPr>
        <p:spPr>
          <a:xfrm>
            <a:off x="4980561" y="550565"/>
            <a:ext cx="7186467" cy="1440160"/>
          </a:xfrm>
          <a:custGeom>
            <a:avLst/>
            <a:gdLst>
              <a:gd name="connsiteX0" fmla="*/ 0 w 5220072"/>
              <a:gd name="connsiteY0" fmla="*/ 0 h 1080120"/>
              <a:gd name="connsiteX1" fmla="*/ 5220072 w 5220072"/>
              <a:gd name="connsiteY1" fmla="*/ 0 h 1080120"/>
              <a:gd name="connsiteX2" fmla="*/ 5220072 w 5220072"/>
              <a:gd name="connsiteY2" fmla="*/ 1080120 h 1080120"/>
              <a:gd name="connsiteX3" fmla="*/ 0 w 5220072"/>
              <a:gd name="connsiteY3" fmla="*/ 1080120 h 1080120"/>
              <a:gd name="connsiteX4" fmla="*/ 0 w 5220072"/>
              <a:gd name="connsiteY4" fmla="*/ 0 h 1080120"/>
              <a:gd name="connsiteX0" fmla="*/ 0 w 5524872"/>
              <a:gd name="connsiteY0" fmla="*/ 0 h 1080120"/>
              <a:gd name="connsiteX1" fmla="*/ 5524872 w 5524872"/>
              <a:gd name="connsiteY1" fmla="*/ 0 h 1080120"/>
              <a:gd name="connsiteX2" fmla="*/ 5524872 w 5524872"/>
              <a:gd name="connsiteY2" fmla="*/ 1080120 h 1080120"/>
              <a:gd name="connsiteX3" fmla="*/ 304800 w 5524872"/>
              <a:gd name="connsiteY3" fmla="*/ 1080120 h 1080120"/>
              <a:gd name="connsiteX4" fmla="*/ 0 w 5524872"/>
              <a:gd name="connsiteY4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872" h="1080120">
                <a:moveTo>
                  <a:pt x="0" y="0"/>
                </a:moveTo>
                <a:lnTo>
                  <a:pt x="5524872" y="0"/>
                </a:lnTo>
                <a:lnTo>
                  <a:pt x="5524872" y="1080120"/>
                </a:lnTo>
                <a:lnTo>
                  <a:pt x="304800" y="1080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CF9F3-015B-42C8-9CF8-D50E35325D55}"/>
              </a:ext>
            </a:extLst>
          </p:cNvPr>
          <p:cNvSpPr/>
          <p:nvPr userDrawn="1"/>
        </p:nvSpPr>
        <p:spPr>
          <a:xfrm>
            <a:off x="5145932" y="550565"/>
            <a:ext cx="7046068" cy="1440160"/>
          </a:xfrm>
          <a:custGeom>
            <a:avLst/>
            <a:gdLst/>
            <a:ahLst/>
            <a:cxnLst/>
            <a:rect l="l" t="t" r="r" b="b"/>
            <a:pathLst>
              <a:path w="5416352" h="1080120">
                <a:moveTo>
                  <a:pt x="0" y="0"/>
                </a:moveTo>
                <a:lnTo>
                  <a:pt x="5416352" y="0"/>
                </a:lnTo>
                <a:lnTo>
                  <a:pt x="5416352" y="1080120"/>
                </a:lnTo>
                <a:lnTo>
                  <a:pt x="304800" y="10801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74420AEA-46F3-4D27-8721-8B5E0D5FE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4629" y="701900"/>
            <a:ext cx="6527371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2B99D84-E4AA-4175-87A7-AEDE6CD91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4725" y="1463629"/>
            <a:ext cx="6537063" cy="288032"/>
          </a:xfrm>
          <a:prstGeom prst="rect">
            <a:avLst/>
          </a:prstGeom>
        </p:spPr>
        <p:txBody>
          <a:bodyPr lIns="144000" anchor="ctr"/>
          <a:lstStyle>
            <a:lvl1pPr marL="0" indent="0" algn="l">
              <a:buNone/>
              <a:defRPr sz="1400" baseline="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38794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1BDAC6-2D9B-4879-8795-C983D202094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885720" y="2827733"/>
            <a:ext cx="1334480" cy="2477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9DC7CCE-1EE8-48DF-86C2-311D432FB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3972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3448B0BC-16FA-4F12-B26B-866DD38F4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C34DD057-3936-405E-B034-294844B75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5062EFAB-48E7-481E-9956-6F2717526C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F003D129-D482-4D9F-989A-8ADB6B1F7B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76F7740B-961C-472E-B15E-952CD9337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3">
            <a:extLst>
              <a:ext uri="{FF2B5EF4-FFF2-40B4-BE49-F238E27FC236}">
                <a16:creationId xmlns:a16="http://schemas.microsoft.com/office/drawing/2014/main" id="{FC1FEBDB-0047-4482-BFD1-16DB27F6598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818245" cy="6858000"/>
          </a:xfrm>
          <a:custGeom>
            <a:avLst/>
            <a:gdLst>
              <a:gd name="connsiteX0" fmla="*/ 0 w 6818245"/>
              <a:gd name="connsiteY0" fmla="*/ 0 h 6858000"/>
              <a:gd name="connsiteX1" fmla="*/ 1262271 w 6818245"/>
              <a:gd name="connsiteY1" fmla="*/ 0 h 6858000"/>
              <a:gd name="connsiteX2" fmla="*/ 1262271 w 6818245"/>
              <a:gd name="connsiteY2" fmla="*/ 1 h 6858000"/>
              <a:gd name="connsiteX3" fmla="*/ 5519930 w 6818245"/>
              <a:gd name="connsiteY3" fmla="*/ 1 h 6858000"/>
              <a:gd name="connsiteX4" fmla="*/ 5734879 w 6818245"/>
              <a:gd name="connsiteY4" fmla="*/ 214950 h 6858000"/>
              <a:gd name="connsiteX5" fmla="*/ 5563250 w 6818245"/>
              <a:gd name="connsiteY5" fmla="*/ 425532 h 6858000"/>
              <a:gd name="connsiteX6" fmla="*/ 5533401 w 6818245"/>
              <a:gd name="connsiteY6" fmla="*/ 428541 h 6858000"/>
              <a:gd name="connsiteX7" fmla="*/ 6036765 w 6818245"/>
              <a:gd name="connsiteY7" fmla="*/ 428541 h 6858000"/>
              <a:gd name="connsiteX8" fmla="*/ 6251714 w 6818245"/>
              <a:gd name="connsiteY8" fmla="*/ 643490 h 6858000"/>
              <a:gd name="connsiteX9" fmla="*/ 6080085 w 6818245"/>
              <a:gd name="connsiteY9" fmla="*/ 854072 h 6858000"/>
              <a:gd name="connsiteX10" fmla="*/ 6050237 w 6818245"/>
              <a:gd name="connsiteY10" fmla="*/ 857081 h 6858000"/>
              <a:gd name="connsiteX11" fmla="*/ 6603296 w 6818245"/>
              <a:gd name="connsiteY11" fmla="*/ 857081 h 6858000"/>
              <a:gd name="connsiteX12" fmla="*/ 6818245 w 6818245"/>
              <a:gd name="connsiteY12" fmla="*/ 1072030 h 6858000"/>
              <a:gd name="connsiteX13" fmla="*/ 6603296 w 6818245"/>
              <a:gd name="connsiteY13" fmla="*/ 1286979 h 6858000"/>
              <a:gd name="connsiteX14" fmla="*/ 5692426 w 6818245"/>
              <a:gd name="connsiteY14" fmla="*/ 1286979 h 6858000"/>
              <a:gd name="connsiteX15" fmla="*/ 5722273 w 6818245"/>
              <a:gd name="connsiteY15" fmla="*/ 1289988 h 6858000"/>
              <a:gd name="connsiteX16" fmla="*/ 5893903 w 6818245"/>
              <a:gd name="connsiteY16" fmla="*/ 1500570 h 6858000"/>
              <a:gd name="connsiteX17" fmla="*/ 5678954 w 6818245"/>
              <a:gd name="connsiteY17" fmla="*/ 1715519 h 6858000"/>
              <a:gd name="connsiteX18" fmla="*/ 5503588 w 6818245"/>
              <a:gd name="connsiteY18" fmla="*/ 1715519 h 6858000"/>
              <a:gd name="connsiteX19" fmla="*/ 5533432 w 6818245"/>
              <a:gd name="connsiteY19" fmla="*/ 1718527 h 6858000"/>
              <a:gd name="connsiteX20" fmla="*/ 5705061 w 6818245"/>
              <a:gd name="connsiteY20" fmla="*/ 1929109 h 6858000"/>
              <a:gd name="connsiteX21" fmla="*/ 5533432 w 6818245"/>
              <a:gd name="connsiteY21" fmla="*/ 2139691 h 6858000"/>
              <a:gd name="connsiteX22" fmla="*/ 5503588 w 6818245"/>
              <a:gd name="connsiteY22" fmla="*/ 2142700 h 6858000"/>
              <a:gd name="connsiteX23" fmla="*/ 6156035 w 6818245"/>
              <a:gd name="connsiteY23" fmla="*/ 2142700 h 6858000"/>
              <a:gd name="connsiteX24" fmla="*/ 6370984 w 6818245"/>
              <a:gd name="connsiteY24" fmla="*/ 2357648 h 6858000"/>
              <a:gd name="connsiteX25" fmla="*/ 6156035 w 6818245"/>
              <a:gd name="connsiteY25" fmla="*/ 2572597 h 6858000"/>
              <a:gd name="connsiteX26" fmla="*/ 5990601 w 6818245"/>
              <a:gd name="connsiteY26" fmla="*/ 2572597 h 6858000"/>
              <a:gd name="connsiteX27" fmla="*/ 6020450 w 6818245"/>
              <a:gd name="connsiteY27" fmla="*/ 2575606 h 6858000"/>
              <a:gd name="connsiteX28" fmla="*/ 6192079 w 6818245"/>
              <a:gd name="connsiteY28" fmla="*/ 2786189 h 6858000"/>
              <a:gd name="connsiteX29" fmla="*/ 5977131 w 6818245"/>
              <a:gd name="connsiteY29" fmla="*/ 3001137 h 6858000"/>
              <a:gd name="connsiteX30" fmla="*/ 5404198 w 6818245"/>
              <a:gd name="connsiteY30" fmla="*/ 3001137 h 6858000"/>
              <a:gd name="connsiteX31" fmla="*/ 5434042 w 6818245"/>
              <a:gd name="connsiteY31" fmla="*/ 3004146 h 6858000"/>
              <a:gd name="connsiteX32" fmla="*/ 5605671 w 6818245"/>
              <a:gd name="connsiteY32" fmla="*/ 3214728 h 6858000"/>
              <a:gd name="connsiteX33" fmla="*/ 5390722 w 6818245"/>
              <a:gd name="connsiteY33" fmla="*/ 3429677 h 6858000"/>
              <a:gd name="connsiteX34" fmla="*/ 4758147 w 6818245"/>
              <a:gd name="connsiteY34" fmla="*/ 3429677 h 6858000"/>
              <a:gd name="connsiteX35" fmla="*/ 4787997 w 6818245"/>
              <a:gd name="connsiteY35" fmla="*/ 3432686 h 6858000"/>
              <a:gd name="connsiteX36" fmla="*/ 4959625 w 6818245"/>
              <a:gd name="connsiteY36" fmla="*/ 3643268 h 6858000"/>
              <a:gd name="connsiteX37" fmla="*/ 4787997 w 6818245"/>
              <a:gd name="connsiteY37" fmla="*/ 3853850 h 6858000"/>
              <a:gd name="connsiteX38" fmla="*/ 4758142 w 6818245"/>
              <a:gd name="connsiteY38" fmla="*/ 3856859 h 6858000"/>
              <a:gd name="connsiteX39" fmla="*/ 5788285 w 6818245"/>
              <a:gd name="connsiteY39" fmla="*/ 3856859 h 6858000"/>
              <a:gd name="connsiteX40" fmla="*/ 6003234 w 6818245"/>
              <a:gd name="connsiteY40" fmla="*/ 4071808 h 6858000"/>
              <a:gd name="connsiteX41" fmla="*/ 5788285 w 6818245"/>
              <a:gd name="connsiteY41" fmla="*/ 4286757 h 6858000"/>
              <a:gd name="connsiteX42" fmla="*/ 5344564 w 6818245"/>
              <a:gd name="connsiteY42" fmla="*/ 4286757 h 6858000"/>
              <a:gd name="connsiteX43" fmla="*/ 5374408 w 6818245"/>
              <a:gd name="connsiteY43" fmla="*/ 4289766 h 6858000"/>
              <a:gd name="connsiteX44" fmla="*/ 5546037 w 6818245"/>
              <a:gd name="connsiteY44" fmla="*/ 4500348 h 6858000"/>
              <a:gd name="connsiteX45" fmla="*/ 5374408 w 6818245"/>
              <a:gd name="connsiteY45" fmla="*/ 4710930 h 6858000"/>
              <a:gd name="connsiteX46" fmla="*/ 5344564 w 6818245"/>
              <a:gd name="connsiteY46" fmla="*/ 4713938 h 6858000"/>
              <a:gd name="connsiteX47" fmla="*/ 6096400 w 6818245"/>
              <a:gd name="connsiteY47" fmla="*/ 4713938 h 6858000"/>
              <a:gd name="connsiteX48" fmla="*/ 6311349 w 6818245"/>
              <a:gd name="connsiteY48" fmla="*/ 4928887 h 6858000"/>
              <a:gd name="connsiteX49" fmla="*/ 6096400 w 6818245"/>
              <a:gd name="connsiteY49" fmla="*/ 5143836 h 6858000"/>
              <a:gd name="connsiteX50" fmla="*/ 5950845 w 6818245"/>
              <a:gd name="connsiteY50" fmla="*/ 5143836 h 6858000"/>
              <a:gd name="connsiteX51" fmla="*/ 5980694 w 6818245"/>
              <a:gd name="connsiteY51" fmla="*/ 5146845 h 6858000"/>
              <a:gd name="connsiteX52" fmla="*/ 6152322 w 6818245"/>
              <a:gd name="connsiteY52" fmla="*/ 5357427 h 6858000"/>
              <a:gd name="connsiteX53" fmla="*/ 5937373 w 6818245"/>
              <a:gd name="connsiteY53" fmla="*/ 5572376 h 6858000"/>
              <a:gd name="connsiteX54" fmla="*/ 5762000 w 6818245"/>
              <a:gd name="connsiteY54" fmla="*/ 5572376 h 6858000"/>
              <a:gd name="connsiteX55" fmla="*/ 5791848 w 6818245"/>
              <a:gd name="connsiteY55" fmla="*/ 5575385 h 6858000"/>
              <a:gd name="connsiteX56" fmla="*/ 5963477 w 6818245"/>
              <a:gd name="connsiteY56" fmla="*/ 5785967 h 6858000"/>
              <a:gd name="connsiteX57" fmla="*/ 5748528 w 6818245"/>
              <a:gd name="connsiteY57" fmla="*/ 6000916 h 6858000"/>
              <a:gd name="connsiteX58" fmla="*/ 5225288 w 6818245"/>
              <a:gd name="connsiteY58" fmla="*/ 6000916 h 6858000"/>
              <a:gd name="connsiteX59" fmla="*/ 5255138 w 6818245"/>
              <a:gd name="connsiteY59" fmla="*/ 6003925 h 6858000"/>
              <a:gd name="connsiteX60" fmla="*/ 5426767 w 6818245"/>
              <a:gd name="connsiteY60" fmla="*/ 6214507 h 6858000"/>
              <a:gd name="connsiteX61" fmla="*/ 5255138 w 6818245"/>
              <a:gd name="connsiteY61" fmla="*/ 6425089 h 6858000"/>
              <a:gd name="connsiteX62" fmla="*/ 5225250 w 6818245"/>
              <a:gd name="connsiteY62" fmla="*/ 6428102 h 6858000"/>
              <a:gd name="connsiteX63" fmla="*/ 6255429 w 6818245"/>
              <a:gd name="connsiteY63" fmla="*/ 6428102 h 6858000"/>
              <a:gd name="connsiteX64" fmla="*/ 6470378 w 6818245"/>
              <a:gd name="connsiteY64" fmla="*/ 6643051 h 6858000"/>
              <a:gd name="connsiteX65" fmla="*/ 6255429 w 6818245"/>
              <a:gd name="connsiteY65" fmla="*/ 6858000 h 6858000"/>
              <a:gd name="connsiteX66" fmla="*/ 735500 w 6818245"/>
              <a:gd name="connsiteY66" fmla="*/ 6858000 h 6858000"/>
              <a:gd name="connsiteX67" fmla="*/ 735500 w 6818245"/>
              <a:gd name="connsiteY67" fmla="*/ 6857995 h 6858000"/>
              <a:gd name="connsiteX68" fmla="*/ 0 w 6818245"/>
              <a:gd name="connsiteY68" fmla="*/ 68579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18245" h="6858000">
                <a:moveTo>
                  <a:pt x="0" y="0"/>
                </a:moveTo>
                <a:lnTo>
                  <a:pt x="1262271" y="0"/>
                </a:lnTo>
                <a:lnTo>
                  <a:pt x="1262271" y="1"/>
                </a:lnTo>
                <a:lnTo>
                  <a:pt x="5519930" y="1"/>
                </a:lnTo>
                <a:cubicBezTo>
                  <a:pt x="5638643" y="1"/>
                  <a:pt x="5734879" y="96237"/>
                  <a:pt x="5734879" y="214950"/>
                </a:cubicBezTo>
                <a:cubicBezTo>
                  <a:pt x="5734879" y="318824"/>
                  <a:pt x="5661198" y="405489"/>
                  <a:pt x="5563250" y="425532"/>
                </a:cubicBezTo>
                <a:lnTo>
                  <a:pt x="5533401" y="428541"/>
                </a:lnTo>
                <a:lnTo>
                  <a:pt x="6036765" y="428541"/>
                </a:lnTo>
                <a:cubicBezTo>
                  <a:pt x="6155478" y="428541"/>
                  <a:pt x="6251714" y="524777"/>
                  <a:pt x="6251714" y="643490"/>
                </a:cubicBezTo>
                <a:cubicBezTo>
                  <a:pt x="6251714" y="747364"/>
                  <a:pt x="6178034" y="834029"/>
                  <a:pt x="6080085" y="854072"/>
                </a:cubicBezTo>
                <a:lnTo>
                  <a:pt x="6050237" y="857081"/>
                </a:lnTo>
                <a:lnTo>
                  <a:pt x="6603296" y="857081"/>
                </a:lnTo>
                <a:cubicBezTo>
                  <a:pt x="6722009" y="857081"/>
                  <a:pt x="6818245" y="953317"/>
                  <a:pt x="6818245" y="1072030"/>
                </a:cubicBezTo>
                <a:cubicBezTo>
                  <a:pt x="6818245" y="1190743"/>
                  <a:pt x="6722009" y="1286979"/>
                  <a:pt x="6603296" y="1286979"/>
                </a:cubicBezTo>
                <a:lnTo>
                  <a:pt x="5692426" y="1286979"/>
                </a:lnTo>
                <a:lnTo>
                  <a:pt x="5722273" y="1289988"/>
                </a:lnTo>
                <a:cubicBezTo>
                  <a:pt x="5820223" y="1310031"/>
                  <a:pt x="5893903" y="1396696"/>
                  <a:pt x="5893903" y="1500570"/>
                </a:cubicBezTo>
                <a:cubicBezTo>
                  <a:pt x="5893903" y="1619283"/>
                  <a:pt x="5797667" y="1715519"/>
                  <a:pt x="5678954" y="1715519"/>
                </a:cubicBezTo>
                <a:lnTo>
                  <a:pt x="5503588" y="1715519"/>
                </a:lnTo>
                <a:lnTo>
                  <a:pt x="5533432" y="1718527"/>
                </a:lnTo>
                <a:cubicBezTo>
                  <a:pt x="5631381" y="1738571"/>
                  <a:pt x="5705061" y="1825235"/>
                  <a:pt x="5705061" y="1929109"/>
                </a:cubicBezTo>
                <a:cubicBezTo>
                  <a:pt x="5705061" y="2032983"/>
                  <a:pt x="5631381" y="2119648"/>
                  <a:pt x="5533432" y="2139691"/>
                </a:cubicBezTo>
                <a:lnTo>
                  <a:pt x="5503588" y="2142700"/>
                </a:lnTo>
                <a:lnTo>
                  <a:pt x="6156035" y="2142700"/>
                </a:lnTo>
                <a:cubicBezTo>
                  <a:pt x="6274748" y="2142700"/>
                  <a:pt x="6370984" y="2238935"/>
                  <a:pt x="6370984" y="2357648"/>
                </a:cubicBezTo>
                <a:cubicBezTo>
                  <a:pt x="6370984" y="2476361"/>
                  <a:pt x="6274748" y="2572597"/>
                  <a:pt x="6156035" y="2572597"/>
                </a:cubicBezTo>
                <a:lnTo>
                  <a:pt x="5990601" y="2572597"/>
                </a:lnTo>
                <a:lnTo>
                  <a:pt x="6020450" y="2575606"/>
                </a:lnTo>
                <a:cubicBezTo>
                  <a:pt x="6118399" y="2595650"/>
                  <a:pt x="6192079" y="2682314"/>
                  <a:pt x="6192079" y="2786189"/>
                </a:cubicBezTo>
                <a:cubicBezTo>
                  <a:pt x="6192079" y="2904901"/>
                  <a:pt x="6095843" y="3001137"/>
                  <a:pt x="5977131" y="3001137"/>
                </a:cubicBezTo>
                <a:lnTo>
                  <a:pt x="5404198" y="3001137"/>
                </a:lnTo>
                <a:lnTo>
                  <a:pt x="5434042" y="3004146"/>
                </a:lnTo>
                <a:cubicBezTo>
                  <a:pt x="5531991" y="3024189"/>
                  <a:pt x="5605671" y="3110854"/>
                  <a:pt x="5605671" y="3214728"/>
                </a:cubicBezTo>
                <a:cubicBezTo>
                  <a:pt x="5605671" y="3333441"/>
                  <a:pt x="5509435" y="3429677"/>
                  <a:pt x="5390722" y="3429677"/>
                </a:cubicBezTo>
                <a:lnTo>
                  <a:pt x="4758147" y="3429677"/>
                </a:lnTo>
                <a:lnTo>
                  <a:pt x="4787997" y="3432686"/>
                </a:lnTo>
                <a:cubicBezTo>
                  <a:pt x="4885945" y="3452729"/>
                  <a:pt x="4959625" y="3539394"/>
                  <a:pt x="4959625" y="3643268"/>
                </a:cubicBezTo>
                <a:cubicBezTo>
                  <a:pt x="4959625" y="3747142"/>
                  <a:pt x="4885945" y="3833806"/>
                  <a:pt x="4787997" y="3853850"/>
                </a:cubicBezTo>
                <a:lnTo>
                  <a:pt x="4758142" y="3856859"/>
                </a:lnTo>
                <a:lnTo>
                  <a:pt x="5788285" y="3856859"/>
                </a:lnTo>
                <a:cubicBezTo>
                  <a:pt x="5906998" y="3856859"/>
                  <a:pt x="6003234" y="3953095"/>
                  <a:pt x="6003234" y="4071808"/>
                </a:cubicBezTo>
                <a:cubicBezTo>
                  <a:pt x="6003234" y="4190521"/>
                  <a:pt x="5906998" y="4286757"/>
                  <a:pt x="5788285" y="4286757"/>
                </a:cubicBezTo>
                <a:lnTo>
                  <a:pt x="5344564" y="4286757"/>
                </a:lnTo>
                <a:lnTo>
                  <a:pt x="5374408" y="4289766"/>
                </a:lnTo>
                <a:cubicBezTo>
                  <a:pt x="5472357" y="4309809"/>
                  <a:pt x="5546037" y="4396474"/>
                  <a:pt x="5546037" y="4500348"/>
                </a:cubicBezTo>
                <a:cubicBezTo>
                  <a:pt x="5546037" y="4604222"/>
                  <a:pt x="5472357" y="4690887"/>
                  <a:pt x="5374408" y="4710930"/>
                </a:cubicBezTo>
                <a:lnTo>
                  <a:pt x="5344564" y="4713938"/>
                </a:lnTo>
                <a:lnTo>
                  <a:pt x="6096400" y="4713938"/>
                </a:lnTo>
                <a:cubicBezTo>
                  <a:pt x="6215113" y="4713938"/>
                  <a:pt x="6311349" y="4810174"/>
                  <a:pt x="6311349" y="4928887"/>
                </a:cubicBezTo>
                <a:cubicBezTo>
                  <a:pt x="6311349" y="5047600"/>
                  <a:pt x="6215113" y="5143836"/>
                  <a:pt x="6096400" y="5143836"/>
                </a:cubicBezTo>
                <a:lnTo>
                  <a:pt x="5950845" y="5143836"/>
                </a:lnTo>
                <a:lnTo>
                  <a:pt x="5980694" y="5146845"/>
                </a:lnTo>
                <a:cubicBezTo>
                  <a:pt x="6078642" y="5166888"/>
                  <a:pt x="6152322" y="5253553"/>
                  <a:pt x="6152322" y="5357427"/>
                </a:cubicBezTo>
                <a:cubicBezTo>
                  <a:pt x="6152322" y="5476140"/>
                  <a:pt x="6056086" y="5572376"/>
                  <a:pt x="5937373" y="5572376"/>
                </a:cubicBezTo>
                <a:lnTo>
                  <a:pt x="5762000" y="5572376"/>
                </a:lnTo>
                <a:lnTo>
                  <a:pt x="5791848" y="5575385"/>
                </a:lnTo>
                <a:cubicBezTo>
                  <a:pt x="5889797" y="5595428"/>
                  <a:pt x="5963477" y="5682093"/>
                  <a:pt x="5963477" y="5785967"/>
                </a:cubicBezTo>
                <a:cubicBezTo>
                  <a:pt x="5963477" y="5904680"/>
                  <a:pt x="5867242" y="6000916"/>
                  <a:pt x="5748528" y="6000916"/>
                </a:cubicBezTo>
                <a:lnTo>
                  <a:pt x="5225288" y="6000916"/>
                </a:lnTo>
                <a:lnTo>
                  <a:pt x="5255138" y="6003925"/>
                </a:lnTo>
                <a:cubicBezTo>
                  <a:pt x="5353086" y="6023968"/>
                  <a:pt x="5426767" y="6110633"/>
                  <a:pt x="5426767" y="6214507"/>
                </a:cubicBezTo>
                <a:cubicBezTo>
                  <a:pt x="5426767" y="6318381"/>
                  <a:pt x="5353086" y="6405046"/>
                  <a:pt x="5255138" y="6425089"/>
                </a:cubicBezTo>
                <a:lnTo>
                  <a:pt x="5225250" y="6428102"/>
                </a:lnTo>
                <a:lnTo>
                  <a:pt x="6255429" y="6428102"/>
                </a:lnTo>
                <a:cubicBezTo>
                  <a:pt x="6374142" y="6428102"/>
                  <a:pt x="6470378" y="6524338"/>
                  <a:pt x="6470378" y="6643051"/>
                </a:cubicBezTo>
                <a:cubicBezTo>
                  <a:pt x="6470378" y="6761764"/>
                  <a:pt x="6374142" y="6858000"/>
                  <a:pt x="6255429" y="6858000"/>
                </a:cubicBezTo>
                <a:lnTo>
                  <a:pt x="735500" y="6858000"/>
                </a:lnTo>
                <a:lnTo>
                  <a:pt x="735500" y="6857995"/>
                </a:lnTo>
                <a:lnTo>
                  <a:pt x="0" y="68579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A2813159-4220-4CAE-8673-9D0052A27C5D}"/>
              </a:ext>
            </a:extLst>
          </p:cNvPr>
          <p:cNvGrpSpPr/>
          <p:nvPr userDrawn="1"/>
        </p:nvGrpSpPr>
        <p:grpSpPr>
          <a:xfrm>
            <a:off x="4079368" y="20470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78A0F0B-B914-44B8-9B3D-1E5819BC07D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5DBC24-49E9-4A23-8B2D-0BB4F76D65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7287AE-5256-4395-BFE3-89FFF91DC32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E03E38-67EC-474F-9D7D-4A0997D890A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6BBE0C-3B26-4CF9-9E80-25C14810F87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A8E186-E5A1-4DE8-AC47-2DA4A054FCF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2860BC-DD31-4DFA-ABC8-86D005EA6B8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29BDBE-5F7B-443D-9DE6-4176108F93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4E597E85-85E9-45B5-9A2A-9019478B49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08608"/>
            <a:ext cx="369766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14912E3-B866-44EB-B51A-ABD32E5F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stnazfisnucl.sharepoint.com/:v:/s/UTD-UfficioperlaTransizionealDigitale/EY6nlpykj6ZMnb1laX1ziloBzOJdjGgqkb5gyj117Jb8BA?e=ybrQcA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slide" Target="slide14.xml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n.it/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30279" y="953244"/>
            <a:ext cx="5495033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9600" b="1" dirty="0" err="1">
                <a:solidFill>
                  <a:srgbClr val="0089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fficio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89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ransizione</a:t>
            </a:r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89C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igitale</a:t>
            </a:r>
            <a:endParaRPr lang="ko-KR" alt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2952208" y="6478344"/>
            <a:ext cx="628758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Catania –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novembre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2022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DFAA85D-BC18-DC37-00B8-F18207EA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652" y="1160797"/>
            <a:ext cx="1310321" cy="6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DF0D535-2F4F-47BE-A859-DFFF58FB5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67327"/>
            <a:ext cx="11573197" cy="724247"/>
          </a:xfrm>
        </p:spPr>
        <p:txBody>
          <a:bodyPr/>
          <a:lstStyle/>
          <a:p>
            <a:r>
              <a:rPr lang="en-US" dirty="0"/>
              <a:t>Gruppo di </a:t>
            </a:r>
            <a:r>
              <a:rPr lang="en-US" dirty="0" err="1"/>
              <a:t>lavoro</a:t>
            </a:r>
            <a:r>
              <a:rPr lang="en-US" dirty="0"/>
              <a:t> </a:t>
            </a:r>
          </a:p>
          <a:p>
            <a:r>
              <a:rPr lang="en-US" dirty="0" err="1"/>
              <a:t>Accessibilità</a:t>
            </a:r>
            <a:r>
              <a:rPr lang="en-US" dirty="0"/>
              <a:t> del </a:t>
            </a:r>
            <a:r>
              <a:rPr lang="en-US" dirty="0" err="1"/>
              <a:t>documento</a:t>
            </a:r>
            <a:endParaRPr 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E705DAC6-AD1B-43D8-B3E1-A18AA549739F}"/>
              </a:ext>
            </a:extLst>
          </p:cNvPr>
          <p:cNvSpPr/>
          <p:nvPr/>
        </p:nvSpPr>
        <p:spPr>
          <a:xfrm>
            <a:off x="6197898" y="4271617"/>
            <a:ext cx="406874" cy="3125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6CF7C9-2572-4FF2-8CD1-DD37811ED98C}"/>
              </a:ext>
            </a:extLst>
          </p:cNvPr>
          <p:cNvSpPr txBox="1"/>
          <p:nvPr/>
        </p:nvSpPr>
        <p:spPr>
          <a:xfrm>
            <a:off x="1530869" y="1962248"/>
            <a:ext cx="43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Le attività del gruppo sono partite da poco, ovvero alla fine del mese di Settembre.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3C8F2C-5CCB-4260-B05A-1FBFE47B8286}"/>
              </a:ext>
            </a:extLst>
          </p:cNvPr>
          <p:cNvSpPr/>
          <p:nvPr/>
        </p:nvSpPr>
        <p:spPr>
          <a:xfrm>
            <a:off x="730491" y="1879842"/>
            <a:ext cx="688032" cy="688032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947516-F492-49DD-BBE0-ED4525AFEA4B}"/>
              </a:ext>
            </a:extLst>
          </p:cNvPr>
          <p:cNvSpPr txBox="1"/>
          <p:nvPr/>
        </p:nvSpPr>
        <p:spPr>
          <a:xfrm>
            <a:off x="751951" y="197495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B7D9BD-FE8A-4398-8A95-454D2550524D}"/>
              </a:ext>
            </a:extLst>
          </p:cNvPr>
          <p:cNvSpPr txBox="1"/>
          <p:nvPr/>
        </p:nvSpPr>
        <p:spPr>
          <a:xfrm>
            <a:off x="1515451" y="2860082"/>
            <a:ext cx="4305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E’ stato fatto un corso di formazione per i partecipanti al gruppo di lavoro con la docenza di Roberto Scano, incentrato sugli aspetti normativi e sugli strumenti tecnici da utilizzare per creare documentazione accessibile.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F857C6-C18D-44AF-AC60-DF5DA8B6C224}"/>
              </a:ext>
            </a:extLst>
          </p:cNvPr>
          <p:cNvSpPr/>
          <p:nvPr/>
        </p:nvSpPr>
        <p:spPr>
          <a:xfrm>
            <a:off x="730491" y="3020163"/>
            <a:ext cx="688032" cy="688032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B5ECBE-9104-4504-B7DE-38CA3ACE8410}"/>
              </a:ext>
            </a:extLst>
          </p:cNvPr>
          <p:cNvSpPr txBox="1"/>
          <p:nvPr/>
        </p:nvSpPr>
        <p:spPr>
          <a:xfrm>
            <a:off x="751951" y="3102571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53DADA-491A-40BC-BA97-3DFE0F92122B}"/>
              </a:ext>
            </a:extLst>
          </p:cNvPr>
          <p:cNvSpPr txBox="1"/>
          <p:nvPr/>
        </p:nvSpPr>
        <p:spPr>
          <a:xfrm>
            <a:off x="1553690" y="4291955"/>
            <a:ext cx="4305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Nell’ultima riunione plenaria del gruppo è stato definito il programma del lavoro da fare entro la fine dell’anno e durante il prossimo anno.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1300EC-30EA-493D-8CF9-4CD7E61E4086}"/>
              </a:ext>
            </a:extLst>
          </p:cNvPr>
          <p:cNvSpPr/>
          <p:nvPr/>
        </p:nvSpPr>
        <p:spPr>
          <a:xfrm>
            <a:off x="730491" y="4284309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23FA54-4576-451A-AE05-51D8B37E7BAD}"/>
              </a:ext>
            </a:extLst>
          </p:cNvPr>
          <p:cNvSpPr txBox="1"/>
          <p:nvPr/>
        </p:nvSpPr>
        <p:spPr>
          <a:xfrm>
            <a:off x="751951" y="4379417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7846D-BABA-4EEE-8894-1DF9DF1BF902}"/>
              </a:ext>
            </a:extLst>
          </p:cNvPr>
          <p:cNvSpPr txBox="1"/>
          <p:nvPr/>
        </p:nvSpPr>
        <p:spPr>
          <a:xfrm>
            <a:off x="1530869" y="5292941"/>
            <a:ext cx="4305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Stiamo lavorando alla definizione di un documento che racchiuda le linee guida per la creazione di documentazione accessibile a cui poi farà seguito un corso di formazione per  tutti i colleghi dell’INFN su questa tematica.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F0634A-D3B3-4EBD-ABFF-862BAE82F27D}"/>
              </a:ext>
            </a:extLst>
          </p:cNvPr>
          <p:cNvSpPr/>
          <p:nvPr/>
        </p:nvSpPr>
        <p:spPr>
          <a:xfrm>
            <a:off x="730491" y="5424630"/>
            <a:ext cx="688032" cy="68803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E1CB92-4E1F-43AD-A7DA-290DA4DD3D22}"/>
              </a:ext>
            </a:extLst>
          </p:cNvPr>
          <p:cNvSpPr txBox="1"/>
          <p:nvPr/>
        </p:nvSpPr>
        <p:spPr>
          <a:xfrm>
            <a:off x="751951" y="5507038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A00F8069-83A6-B934-31FA-36FFBE83A1EE}"/>
              </a:ext>
            </a:extLst>
          </p:cNvPr>
          <p:cNvGrpSpPr/>
          <p:nvPr/>
        </p:nvGrpSpPr>
        <p:grpSpPr>
          <a:xfrm>
            <a:off x="7099320" y="1879842"/>
            <a:ext cx="4068312" cy="4173038"/>
            <a:chOff x="2527882" y="1769366"/>
            <a:chExt cx="4068312" cy="41730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520629-D4FE-7A13-7ED7-6A3CFF1D2B19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69787A2-A705-2274-32D2-539385CC3A9A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D08CE33A-90CF-F067-10D2-8FD1A4CC96FF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7996E54-F161-A194-E1D8-77F858F3B9B6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Oval 11">
            <a:extLst>
              <a:ext uri="{FF2B5EF4-FFF2-40B4-BE49-F238E27FC236}">
                <a16:creationId xmlns:a16="http://schemas.microsoft.com/office/drawing/2014/main" id="{E97B8C51-899A-1CBA-0509-8BAE2CD90093}"/>
              </a:ext>
            </a:extLst>
          </p:cNvPr>
          <p:cNvSpPr/>
          <p:nvPr/>
        </p:nvSpPr>
        <p:spPr>
          <a:xfrm>
            <a:off x="8031008" y="2822441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Donut 2">
            <a:extLst>
              <a:ext uri="{FF2B5EF4-FFF2-40B4-BE49-F238E27FC236}">
                <a16:creationId xmlns:a16="http://schemas.microsoft.com/office/drawing/2014/main" id="{0AA01885-5828-1994-50BA-B7B32DB9ED99}"/>
              </a:ext>
            </a:extLst>
          </p:cNvPr>
          <p:cNvSpPr/>
          <p:nvPr/>
        </p:nvSpPr>
        <p:spPr>
          <a:xfrm>
            <a:off x="7801030" y="2588820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id="{26A2F347-16DD-7FD1-4101-1B47E6C01FF5}"/>
              </a:ext>
            </a:extLst>
          </p:cNvPr>
          <p:cNvGrpSpPr/>
          <p:nvPr/>
        </p:nvGrpSpPr>
        <p:grpSpPr>
          <a:xfrm>
            <a:off x="8762856" y="3128254"/>
            <a:ext cx="741241" cy="819075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id="{031C4B1C-E32F-5E08-A272-5C823E2E89C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2F20086E-7942-F7DE-039A-C7D26A29F1C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17D55703-0808-84BD-D505-A4111DA791D1}"/>
              </a:ext>
            </a:extLst>
          </p:cNvPr>
          <p:cNvSpPr txBox="1"/>
          <p:nvPr/>
        </p:nvSpPr>
        <p:spPr>
          <a:xfrm>
            <a:off x="7992769" y="3966361"/>
            <a:ext cx="234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Attività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II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semestre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2022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5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Obiettivi</a:t>
            </a:r>
            <a:r>
              <a:rPr lang="en-US" dirty="0"/>
              <a:t> 2023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EC4CB8-E798-4171-A382-ED769D649CC7}"/>
              </a:ext>
            </a:extLst>
          </p:cNvPr>
          <p:cNvGrpSpPr/>
          <p:nvPr/>
        </p:nvGrpSpPr>
        <p:grpSpPr>
          <a:xfrm>
            <a:off x="3856679" y="1834281"/>
            <a:ext cx="5619576" cy="1580803"/>
            <a:chOff x="3171825" y="2124943"/>
            <a:chExt cx="5619576" cy="158080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08B8E84-6C65-45C7-A726-75449B7C6AD7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33399F-47DB-4AF0-AC4E-D6D3B08DF852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B35224F-E8E1-49D9-8C3A-0CCF3A329A76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4307240-1925-45BE-BB6D-87A80F438F80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AFE134-48EE-406B-9B7B-6D9EA2EF74D3}"/>
              </a:ext>
            </a:extLst>
          </p:cNvPr>
          <p:cNvGrpSpPr/>
          <p:nvPr/>
        </p:nvGrpSpPr>
        <p:grpSpPr>
          <a:xfrm flipH="1">
            <a:off x="2334723" y="3492535"/>
            <a:ext cx="5619576" cy="1580803"/>
            <a:chOff x="3171825" y="2124943"/>
            <a:chExt cx="5619576" cy="1580803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DA8515E3-6938-4477-AAE8-8B63880BBAD8}"/>
                </a:ext>
              </a:extLst>
            </p:cNvPr>
            <p:cNvSpPr/>
            <p:nvPr/>
          </p:nvSpPr>
          <p:spPr>
            <a:xfrm>
              <a:off x="3962226" y="2310593"/>
              <a:ext cx="4829175" cy="12095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8D9C37-E83C-4BC1-9764-A924A7E3B80C}"/>
                </a:ext>
              </a:extLst>
            </p:cNvPr>
            <p:cNvGrpSpPr/>
            <p:nvPr/>
          </p:nvGrpSpPr>
          <p:grpSpPr>
            <a:xfrm>
              <a:off x="3171825" y="2124943"/>
              <a:ext cx="1580803" cy="1580803"/>
              <a:chOff x="2828925" y="2048222"/>
              <a:chExt cx="1828800" cy="18288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2E59E50-EB32-4A44-A104-58DC2D347188}"/>
                  </a:ext>
                </a:extLst>
              </p:cNvPr>
              <p:cNvSpPr/>
              <p:nvPr/>
            </p:nvSpPr>
            <p:spPr>
              <a:xfrm>
                <a:off x="2828925" y="2048222"/>
                <a:ext cx="1828800" cy="1828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CDFF7C8-6AE3-49AC-92D1-52FDECCE6595}"/>
                  </a:ext>
                </a:extLst>
              </p:cNvPr>
              <p:cNvSpPr/>
              <p:nvPr/>
            </p:nvSpPr>
            <p:spPr>
              <a:xfrm>
                <a:off x="2919586" y="2138883"/>
                <a:ext cx="1647478" cy="1647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AE3074-6CE7-49B2-A4F3-EAF53A4E700E}"/>
              </a:ext>
            </a:extLst>
          </p:cNvPr>
          <p:cNvSpPr txBox="1"/>
          <p:nvPr/>
        </p:nvSpPr>
        <p:spPr>
          <a:xfrm>
            <a:off x="5438487" y="2305380"/>
            <a:ext cx="275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Gdl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ASW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7CE61-7433-4C43-A272-C136407261A1}"/>
              </a:ext>
            </a:extLst>
          </p:cNvPr>
          <p:cNvSpPr txBox="1"/>
          <p:nvPr/>
        </p:nvSpPr>
        <p:spPr>
          <a:xfrm>
            <a:off x="2356089" y="4080373"/>
            <a:ext cx="418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Gdl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Accessibilità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del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documento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BD86B-3BAB-4991-81A0-018C0FC56D28}"/>
              </a:ext>
            </a:extLst>
          </p:cNvPr>
          <p:cNvGrpSpPr/>
          <p:nvPr/>
        </p:nvGrpSpPr>
        <p:grpSpPr>
          <a:xfrm>
            <a:off x="9529474" y="1064542"/>
            <a:ext cx="2422438" cy="3785652"/>
            <a:chOff x="9279068" y="2682053"/>
            <a:chExt cx="2422438" cy="3785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ED45AB-CCAC-443B-AF72-BBB8F0E1A5AA}"/>
                </a:ext>
              </a:extLst>
            </p:cNvPr>
            <p:cNvSpPr txBox="1"/>
            <p:nvPr/>
          </p:nvSpPr>
          <p:spPr>
            <a:xfrm>
              <a:off x="9279068" y="2682053"/>
              <a:ext cx="226492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Affidamento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diretto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all’azienda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realizzazione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del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progetto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indicato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nel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capitolato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Affiancamento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tecnico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l’azienda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step di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realizzazione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Controllo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tempistiche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realizzazione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fasi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BC2282-A45F-4941-8D47-E1EBCEE9A944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C5AE44-723F-4409-B28B-0B6CD1F26924}"/>
              </a:ext>
            </a:extLst>
          </p:cNvPr>
          <p:cNvGrpSpPr/>
          <p:nvPr/>
        </p:nvGrpSpPr>
        <p:grpSpPr>
          <a:xfrm flipV="1">
            <a:off x="287156" y="2217750"/>
            <a:ext cx="2567276" cy="4300741"/>
            <a:chOff x="417872" y="866819"/>
            <a:chExt cx="2264921" cy="43007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349189-3AE5-4DB4-9460-8C6D8FF2CC7A}"/>
                </a:ext>
              </a:extLst>
            </p:cNvPr>
            <p:cNvSpPr txBox="1"/>
            <p:nvPr/>
          </p:nvSpPr>
          <p:spPr>
            <a:xfrm flipH="1" flipV="1">
              <a:off x="417872" y="866819"/>
              <a:ext cx="226492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Diffondere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cultura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dell’accessibilità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nell’ente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Rendere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disponibili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le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linee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guida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la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creazione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documentazione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accessibile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Formare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colleghi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sugli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strumenti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tecnici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disposizione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 le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metodologie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la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creazione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documenti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accessibili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3C56C9-A144-497E-910E-61EFD87D8509}"/>
                </a:ext>
              </a:extLst>
            </p:cNvPr>
            <p:cNvSpPr txBox="1"/>
            <p:nvPr/>
          </p:nvSpPr>
          <p:spPr>
            <a:xfrm flipH="1" flipV="1">
              <a:off x="417873" y="4859783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4">
            <a:extLst>
              <a:ext uri="{FF2B5EF4-FFF2-40B4-BE49-F238E27FC236}">
                <a16:creationId xmlns:a16="http://schemas.microsoft.com/office/drawing/2014/main" id="{519A5D52-603D-5136-9E46-EF3211846B9A}"/>
              </a:ext>
            </a:extLst>
          </p:cNvPr>
          <p:cNvSpPr/>
          <p:nvPr/>
        </p:nvSpPr>
        <p:spPr>
          <a:xfrm>
            <a:off x="6620782" y="3742213"/>
            <a:ext cx="1086230" cy="108012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AAC263A5-F9BD-E8BC-FF79-4237A9C3389B}"/>
              </a:ext>
            </a:extLst>
          </p:cNvPr>
          <p:cNvSpPr>
            <a:spLocks noChangeAspect="1"/>
          </p:cNvSpPr>
          <p:nvPr/>
        </p:nvSpPr>
        <p:spPr>
          <a:xfrm>
            <a:off x="6965897" y="409827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B725C979-B186-31AF-08CA-4BAF68D13578}"/>
              </a:ext>
            </a:extLst>
          </p:cNvPr>
          <p:cNvSpPr/>
          <p:nvPr/>
        </p:nvSpPr>
        <p:spPr>
          <a:xfrm>
            <a:off x="4093186" y="2086989"/>
            <a:ext cx="1054569" cy="1075386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14">
            <a:extLst>
              <a:ext uri="{FF2B5EF4-FFF2-40B4-BE49-F238E27FC236}">
                <a16:creationId xmlns:a16="http://schemas.microsoft.com/office/drawing/2014/main" id="{58F1BDBA-BB0B-FF7C-4766-8D826C4E6C18}"/>
              </a:ext>
            </a:extLst>
          </p:cNvPr>
          <p:cNvSpPr/>
          <p:nvPr/>
        </p:nvSpPr>
        <p:spPr>
          <a:xfrm rot="16200000">
            <a:off x="4298638" y="2283838"/>
            <a:ext cx="643664" cy="6440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-49837" y="2174724"/>
            <a:ext cx="7316269" cy="2123658"/>
            <a:chOff x="6665542" y="2103272"/>
            <a:chExt cx="4797245" cy="21236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103272"/>
              <a:ext cx="477715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BROADCASTING</a:t>
              </a:r>
              <a:endParaRPr lang="ko-KR" altLang="en-US" sz="6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Diffusione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della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cultura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digitale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75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09498" y="5599759"/>
            <a:ext cx="3872259" cy="724247"/>
          </a:xfrm>
        </p:spPr>
        <p:txBody>
          <a:bodyPr lIns="91440" tIns="45720" rIns="91440" bIns="45720" anchor="ctr"/>
          <a:lstStyle/>
          <a:p>
            <a:r>
              <a:rPr lang="en-US" sz="3600" dirty="0">
                <a:solidFill>
                  <a:srgbClr val="214A90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Pillole Formative</a:t>
            </a:r>
            <a:endParaRPr lang="it-IT" sz="3600" dirty="0">
              <a:solidFill>
                <a:srgbClr val="214A9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DC2B43-14BB-4565-915B-A05D51AFA8F0}"/>
              </a:ext>
            </a:extLst>
          </p:cNvPr>
          <p:cNvGrpSpPr/>
          <p:nvPr/>
        </p:nvGrpSpPr>
        <p:grpSpPr>
          <a:xfrm>
            <a:off x="6305770" y="1342907"/>
            <a:ext cx="3089539" cy="3661776"/>
            <a:chOff x="6295187" y="2236971"/>
            <a:chExt cx="2983706" cy="269869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298B21-EBBD-4CED-8080-07D7C9457C79}"/>
                </a:ext>
              </a:extLst>
            </p:cNvPr>
            <p:cNvSpPr/>
            <p:nvPr/>
          </p:nvSpPr>
          <p:spPr>
            <a:xfrm>
              <a:off x="6295188" y="2236971"/>
              <a:ext cx="2383419" cy="847149"/>
            </a:xfrm>
            <a:custGeom>
              <a:avLst/>
              <a:gdLst>
                <a:gd name="connsiteX0" fmla="*/ 1322518 w 2383419"/>
                <a:gd name="connsiteY0" fmla="*/ 0 h 847149"/>
                <a:gd name="connsiteX1" fmla="*/ 2383419 w 2383419"/>
                <a:gd name="connsiteY1" fmla="*/ 847149 h 847149"/>
                <a:gd name="connsiteX2" fmla="*/ 0 w 2383419"/>
                <a:gd name="connsiteY2" fmla="*/ 847149 h 847149"/>
                <a:gd name="connsiteX3" fmla="*/ 0 w 2383419"/>
                <a:gd name="connsiteY3" fmla="*/ 412468 h 847149"/>
                <a:gd name="connsiteX4" fmla="*/ 1322518 w 2383419"/>
                <a:gd name="connsiteY4" fmla="*/ 412468 h 847149"/>
                <a:gd name="connsiteX5" fmla="*/ 1322518 w 2383419"/>
                <a:gd name="connsiteY5" fmla="*/ 0 h 8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419" h="847149">
                  <a:moveTo>
                    <a:pt x="1322518" y="0"/>
                  </a:moveTo>
                  <a:lnTo>
                    <a:pt x="2383419" y="847149"/>
                  </a:lnTo>
                  <a:lnTo>
                    <a:pt x="0" y="847149"/>
                  </a:lnTo>
                  <a:lnTo>
                    <a:pt x="0" y="412468"/>
                  </a:lnTo>
                  <a:lnTo>
                    <a:pt x="1322518" y="412468"/>
                  </a:lnTo>
                  <a:lnTo>
                    <a:pt x="1322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7F4A34-948C-40CA-B4C8-58289FEFE6F8}"/>
                </a:ext>
              </a:extLst>
            </p:cNvPr>
            <p:cNvSpPr/>
            <p:nvPr/>
          </p:nvSpPr>
          <p:spPr>
            <a:xfrm>
              <a:off x="6295188" y="3129838"/>
              <a:ext cx="2983705" cy="433620"/>
            </a:xfrm>
            <a:custGeom>
              <a:avLst/>
              <a:gdLst>
                <a:gd name="connsiteX0" fmla="*/ 0 w 2983705"/>
                <a:gd name="connsiteY0" fmla="*/ 0 h 433620"/>
                <a:gd name="connsiteX1" fmla="*/ 2440674 w 2983705"/>
                <a:gd name="connsiteY1" fmla="*/ 0 h 433620"/>
                <a:gd name="connsiteX2" fmla="*/ 2983705 w 2983705"/>
                <a:gd name="connsiteY2" fmla="*/ 433620 h 433620"/>
                <a:gd name="connsiteX3" fmla="*/ 0 w 2983705"/>
                <a:gd name="connsiteY3" fmla="*/ 433620 h 433620"/>
                <a:gd name="connsiteX4" fmla="*/ 0 w 2983705"/>
                <a:gd name="connsiteY4" fmla="*/ 0 h 43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5" h="433620">
                  <a:moveTo>
                    <a:pt x="0" y="0"/>
                  </a:moveTo>
                  <a:lnTo>
                    <a:pt x="2440674" y="0"/>
                  </a:lnTo>
                  <a:lnTo>
                    <a:pt x="2983705" y="433620"/>
                  </a:lnTo>
                  <a:lnTo>
                    <a:pt x="0" y="43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A6CC69-C0D1-4745-9CF8-A4DB54C9BA11}"/>
                </a:ext>
              </a:extLst>
            </p:cNvPr>
            <p:cNvSpPr/>
            <p:nvPr/>
          </p:nvSpPr>
          <p:spPr>
            <a:xfrm>
              <a:off x="6295187" y="3609177"/>
              <a:ext cx="2983704" cy="436238"/>
            </a:xfrm>
            <a:custGeom>
              <a:avLst/>
              <a:gdLst>
                <a:gd name="connsiteX0" fmla="*/ 0 w 2983704"/>
                <a:gd name="connsiteY0" fmla="*/ 0 h 436238"/>
                <a:gd name="connsiteX1" fmla="*/ 2983704 w 2983704"/>
                <a:gd name="connsiteY1" fmla="*/ 0 h 436238"/>
                <a:gd name="connsiteX2" fmla="*/ 2437394 w 2983704"/>
                <a:gd name="connsiteY2" fmla="*/ 436238 h 436238"/>
                <a:gd name="connsiteX3" fmla="*/ 0 w 2983704"/>
                <a:gd name="connsiteY3" fmla="*/ 436238 h 436238"/>
                <a:gd name="connsiteX4" fmla="*/ 0 w 2983704"/>
                <a:gd name="connsiteY4" fmla="*/ 0 h 4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4" h="436238">
                  <a:moveTo>
                    <a:pt x="0" y="0"/>
                  </a:moveTo>
                  <a:lnTo>
                    <a:pt x="2983704" y="0"/>
                  </a:lnTo>
                  <a:lnTo>
                    <a:pt x="2437394" y="436238"/>
                  </a:lnTo>
                  <a:lnTo>
                    <a:pt x="0" y="43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A186FB-9769-443A-A22B-E0EBBCFDF68D}"/>
                </a:ext>
              </a:extLst>
            </p:cNvPr>
            <p:cNvSpPr/>
            <p:nvPr/>
          </p:nvSpPr>
          <p:spPr>
            <a:xfrm>
              <a:off x="6295187" y="4091134"/>
              <a:ext cx="2380140" cy="844530"/>
            </a:xfrm>
            <a:custGeom>
              <a:avLst/>
              <a:gdLst>
                <a:gd name="connsiteX0" fmla="*/ 0 w 2380140"/>
                <a:gd name="connsiteY0" fmla="*/ 0 h 844530"/>
                <a:gd name="connsiteX1" fmla="*/ 2380140 w 2380140"/>
                <a:gd name="connsiteY1" fmla="*/ 0 h 844530"/>
                <a:gd name="connsiteX2" fmla="*/ 1322518 w 2380140"/>
                <a:gd name="connsiteY2" fmla="*/ 844530 h 844530"/>
                <a:gd name="connsiteX3" fmla="*/ 1322518 w 2380140"/>
                <a:gd name="connsiteY3" fmla="*/ 432062 h 844530"/>
                <a:gd name="connsiteX4" fmla="*/ 0 w 2380140"/>
                <a:gd name="connsiteY4" fmla="*/ 432062 h 844530"/>
                <a:gd name="connsiteX5" fmla="*/ 0 w 2380140"/>
                <a:gd name="connsiteY5" fmla="*/ 0 h 8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40" h="844530">
                  <a:moveTo>
                    <a:pt x="0" y="0"/>
                  </a:moveTo>
                  <a:lnTo>
                    <a:pt x="2380140" y="0"/>
                  </a:lnTo>
                  <a:lnTo>
                    <a:pt x="1322518" y="844530"/>
                  </a:lnTo>
                  <a:lnTo>
                    <a:pt x="1322518" y="432062"/>
                  </a:lnTo>
                  <a:lnTo>
                    <a:pt x="0" y="43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7040C34-9C46-4D88-85C2-F121A6831C73}"/>
              </a:ext>
            </a:extLst>
          </p:cNvPr>
          <p:cNvSpPr/>
          <p:nvPr/>
        </p:nvSpPr>
        <p:spPr>
          <a:xfrm>
            <a:off x="-2" y="744258"/>
            <a:ext cx="5115751" cy="11490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F8F5E-A22E-4E48-8B5D-9659E7C57ADC}"/>
              </a:ext>
            </a:extLst>
          </p:cNvPr>
          <p:cNvSpPr/>
          <p:nvPr/>
        </p:nvSpPr>
        <p:spPr>
          <a:xfrm>
            <a:off x="-1" y="2000028"/>
            <a:ext cx="5115751" cy="11490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D200BF-17E1-4452-B5B8-25AF1E4DBBF6}"/>
              </a:ext>
            </a:extLst>
          </p:cNvPr>
          <p:cNvSpPr/>
          <p:nvPr/>
        </p:nvSpPr>
        <p:spPr>
          <a:xfrm>
            <a:off x="0" y="3284553"/>
            <a:ext cx="5115751" cy="1105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1B6EFB-6AB6-4E97-ABD0-4261DF7F1C4B}"/>
              </a:ext>
            </a:extLst>
          </p:cNvPr>
          <p:cNvSpPr/>
          <p:nvPr/>
        </p:nvSpPr>
        <p:spPr>
          <a:xfrm>
            <a:off x="-71885" y="4540323"/>
            <a:ext cx="5187637" cy="10628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6F354499-C4A0-4558-8FB7-2A0236980ED3}"/>
              </a:ext>
            </a:extLst>
          </p:cNvPr>
          <p:cNvSpPr/>
          <p:nvPr/>
        </p:nvSpPr>
        <p:spPr>
          <a:xfrm>
            <a:off x="5187637" y="743061"/>
            <a:ext cx="1113056" cy="1744640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1323628"/>
              <a:gd name="connsiteX1" fmla="*/ 1107547 w 1107547"/>
              <a:gd name="connsiteY1" fmla="*/ 0 h 1323628"/>
              <a:gd name="connsiteX2" fmla="*/ 1107547 w 1107547"/>
              <a:gd name="connsiteY2" fmla="*/ 1323628 h 1323628"/>
              <a:gd name="connsiteX3" fmla="*/ 0 w 1107547"/>
              <a:gd name="connsiteY3" fmla="*/ 847149 h 1323628"/>
              <a:gd name="connsiteX4" fmla="*/ 0 w 1107547"/>
              <a:gd name="connsiteY4" fmla="*/ 0 h 1323628"/>
              <a:gd name="connsiteX0" fmla="*/ 0 w 1110301"/>
              <a:gd name="connsiteY0" fmla="*/ 0 h 1323628"/>
              <a:gd name="connsiteX1" fmla="*/ 1110301 w 1110301"/>
              <a:gd name="connsiteY1" fmla="*/ 897875 h 1323628"/>
              <a:gd name="connsiteX2" fmla="*/ 1107547 w 1110301"/>
              <a:gd name="connsiteY2" fmla="*/ 1323628 h 1323628"/>
              <a:gd name="connsiteX3" fmla="*/ 0 w 1110301"/>
              <a:gd name="connsiteY3" fmla="*/ 847149 h 1323628"/>
              <a:gd name="connsiteX4" fmla="*/ 0 w 1110301"/>
              <a:gd name="connsiteY4" fmla="*/ 0 h 1323628"/>
              <a:gd name="connsiteX0" fmla="*/ 0 w 1110301"/>
              <a:gd name="connsiteY0" fmla="*/ 0 h 1326382"/>
              <a:gd name="connsiteX1" fmla="*/ 1110301 w 1110301"/>
              <a:gd name="connsiteY1" fmla="*/ 897875 h 1326382"/>
              <a:gd name="connsiteX2" fmla="*/ 1104793 w 1110301"/>
              <a:gd name="connsiteY2" fmla="*/ 1326382 h 1326382"/>
              <a:gd name="connsiteX3" fmla="*/ 0 w 1110301"/>
              <a:gd name="connsiteY3" fmla="*/ 847149 h 1326382"/>
              <a:gd name="connsiteX4" fmla="*/ 0 w 1110301"/>
              <a:gd name="connsiteY4" fmla="*/ 0 h 1326382"/>
              <a:gd name="connsiteX0" fmla="*/ 0 w 1113056"/>
              <a:gd name="connsiteY0" fmla="*/ 0 h 1329136"/>
              <a:gd name="connsiteX1" fmla="*/ 1110301 w 1113056"/>
              <a:gd name="connsiteY1" fmla="*/ 897875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3383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0628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897874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34644"/>
              <a:gd name="connsiteX1" fmla="*/ 1107547 w 1113056"/>
              <a:gd name="connsiteY1" fmla="*/ 897874 h 1334644"/>
              <a:gd name="connsiteX2" fmla="*/ 1113056 w 1113056"/>
              <a:gd name="connsiteY2" fmla="*/ 1334644 h 1334644"/>
              <a:gd name="connsiteX3" fmla="*/ 0 w 1113056"/>
              <a:gd name="connsiteY3" fmla="*/ 847149 h 1334644"/>
              <a:gd name="connsiteX4" fmla="*/ 0 w 1113056"/>
              <a:gd name="connsiteY4" fmla="*/ 0 h 1334644"/>
              <a:gd name="connsiteX0" fmla="*/ 0 w 1113056"/>
              <a:gd name="connsiteY0" fmla="*/ 0 h 1331890"/>
              <a:gd name="connsiteX1" fmla="*/ 1107547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  <a:gd name="connsiteX0" fmla="*/ 0 w 1113056"/>
              <a:gd name="connsiteY0" fmla="*/ 0 h 1331890"/>
              <a:gd name="connsiteX1" fmla="*/ 1109966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056" h="1331890">
                <a:moveTo>
                  <a:pt x="0" y="0"/>
                </a:moveTo>
                <a:lnTo>
                  <a:pt x="1109966" y="897874"/>
                </a:lnTo>
                <a:cubicBezTo>
                  <a:pt x="1110884" y="1041628"/>
                  <a:pt x="1112138" y="1188136"/>
                  <a:pt x="1113056" y="1331890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0F8CE925-3148-4F83-B2F8-72163E7C8E66}"/>
              </a:ext>
            </a:extLst>
          </p:cNvPr>
          <p:cNvSpPr/>
          <p:nvPr/>
        </p:nvSpPr>
        <p:spPr>
          <a:xfrm>
            <a:off x="5187637" y="2000029"/>
            <a:ext cx="1110566" cy="1157687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858166"/>
              <a:gd name="connsiteX1" fmla="*/ 1107547 w 1107547"/>
              <a:gd name="connsiteY1" fmla="*/ 0 h 858166"/>
              <a:gd name="connsiteX2" fmla="*/ 1107547 w 1107547"/>
              <a:gd name="connsiteY2" fmla="*/ 858166 h 858166"/>
              <a:gd name="connsiteX3" fmla="*/ 0 w 1107547"/>
              <a:gd name="connsiteY3" fmla="*/ 847149 h 858166"/>
              <a:gd name="connsiteX4" fmla="*/ 0 w 1107547"/>
              <a:gd name="connsiteY4" fmla="*/ 0 h 858166"/>
              <a:gd name="connsiteX0" fmla="*/ 0 w 1107547"/>
              <a:gd name="connsiteY0" fmla="*/ 0 h 863674"/>
              <a:gd name="connsiteX1" fmla="*/ 1107547 w 1107547"/>
              <a:gd name="connsiteY1" fmla="*/ 0 h 863674"/>
              <a:gd name="connsiteX2" fmla="*/ 1107547 w 1107547"/>
              <a:gd name="connsiteY2" fmla="*/ 863674 h 863674"/>
              <a:gd name="connsiteX3" fmla="*/ 0 w 1107547"/>
              <a:gd name="connsiteY3" fmla="*/ 847149 h 863674"/>
              <a:gd name="connsiteX4" fmla="*/ 0 w 1107547"/>
              <a:gd name="connsiteY4" fmla="*/ 0 h 863674"/>
              <a:gd name="connsiteX0" fmla="*/ 0 w 1107547"/>
              <a:gd name="connsiteY0" fmla="*/ 0 h 869183"/>
              <a:gd name="connsiteX1" fmla="*/ 1107547 w 1107547"/>
              <a:gd name="connsiteY1" fmla="*/ 0 h 869183"/>
              <a:gd name="connsiteX2" fmla="*/ 1107547 w 1107547"/>
              <a:gd name="connsiteY2" fmla="*/ 869183 h 869183"/>
              <a:gd name="connsiteX3" fmla="*/ 0 w 1107547"/>
              <a:gd name="connsiteY3" fmla="*/ 847149 h 869183"/>
              <a:gd name="connsiteX4" fmla="*/ 0 w 1107547"/>
              <a:gd name="connsiteY4" fmla="*/ 0 h 869183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566"/>
              <a:gd name="connsiteY0" fmla="*/ 0 h 871937"/>
              <a:gd name="connsiteX1" fmla="*/ 1110301 w 1110566"/>
              <a:gd name="connsiteY1" fmla="*/ 437920 h 871937"/>
              <a:gd name="connsiteX2" fmla="*/ 1110302 w 1110566"/>
              <a:gd name="connsiteY2" fmla="*/ 871937 h 871937"/>
              <a:gd name="connsiteX3" fmla="*/ 0 w 1110566"/>
              <a:gd name="connsiteY3" fmla="*/ 847149 h 871937"/>
              <a:gd name="connsiteX4" fmla="*/ 0 w 1110566"/>
              <a:gd name="connsiteY4" fmla="*/ 0 h 87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66" h="871937">
                <a:moveTo>
                  <a:pt x="0" y="0"/>
                </a:moveTo>
                <a:lnTo>
                  <a:pt x="1110301" y="437920"/>
                </a:lnTo>
                <a:cubicBezTo>
                  <a:pt x="1111219" y="728566"/>
                  <a:pt x="1109384" y="581291"/>
                  <a:pt x="1110302" y="871937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57214A25-E84A-4D14-8E4E-CB7288BFF7A6}"/>
              </a:ext>
            </a:extLst>
          </p:cNvPr>
          <p:cNvSpPr/>
          <p:nvPr/>
        </p:nvSpPr>
        <p:spPr>
          <a:xfrm flipV="1">
            <a:off x="5163980" y="3851098"/>
            <a:ext cx="1134223" cy="1755224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1323628"/>
              <a:gd name="connsiteX1" fmla="*/ 1107547 w 1107547"/>
              <a:gd name="connsiteY1" fmla="*/ 0 h 1323628"/>
              <a:gd name="connsiteX2" fmla="*/ 1107547 w 1107547"/>
              <a:gd name="connsiteY2" fmla="*/ 1323628 h 1323628"/>
              <a:gd name="connsiteX3" fmla="*/ 0 w 1107547"/>
              <a:gd name="connsiteY3" fmla="*/ 847149 h 1323628"/>
              <a:gd name="connsiteX4" fmla="*/ 0 w 1107547"/>
              <a:gd name="connsiteY4" fmla="*/ 0 h 1323628"/>
              <a:gd name="connsiteX0" fmla="*/ 0 w 1110301"/>
              <a:gd name="connsiteY0" fmla="*/ 0 h 1323628"/>
              <a:gd name="connsiteX1" fmla="*/ 1110301 w 1110301"/>
              <a:gd name="connsiteY1" fmla="*/ 897875 h 1323628"/>
              <a:gd name="connsiteX2" fmla="*/ 1107547 w 1110301"/>
              <a:gd name="connsiteY2" fmla="*/ 1323628 h 1323628"/>
              <a:gd name="connsiteX3" fmla="*/ 0 w 1110301"/>
              <a:gd name="connsiteY3" fmla="*/ 847149 h 1323628"/>
              <a:gd name="connsiteX4" fmla="*/ 0 w 1110301"/>
              <a:gd name="connsiteY4" fmla="*/ 0 h 1323628"/>
              <a:gd name="connsiteX0" fmla="*/ 0 w 1110301"/>
              <a:gd name="connsiteY0" fmla="*/ 0 h 1326382"/>
              <a:gd name="connsiteX1" fmla="*/ 1110301 w 1110301"/>
              <a:gd name="connsiteY1" fmla="*/ 897875 h 1326382"/>
              <a:gd name="connsiteX2" fmla="*/ 1104793 w 1110301"/>
              <a:gd name="connsiteY2" fmla="*/ 1326382 h 1326382"/>
              <a:gd name="connsiteX3" fmla="*/ 0 w 1110301"/>
              <a:gd name="connsiteY3" fmla="*/ 847149 h 1326382"/>
              <a:gd name="connsiteX4" fmla="*/ 0 w 1110301"/>
              <a:gd name="connsiteY4" fmla="*/ 0 h 1326382"/>
              <a:gd name="connsiteX0" fmla="*/ 0 w 1113056"/>
              <a:gd name="connsiteY0" fmla="*/ 0 h 1329136"/>
              <a:gd name="connsiteX1" fmla="*/ 1110301 w 1113056"/>
              <a:gd name="connsiteY1" fmla="*/ 897875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3383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900628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29136"/>
              <a:gd name="connsiteX1" fmla="*/ 1107547 w 1113056"/>
              <a:gd name="connsiteY1" fmla="*/ 897874 h 1329136"/>
              <a:gd name="connsiteX2" fmla="*/ 1113056 w 1113056"/>
              <a:gd name="connsiteY2" fmla="*/ 1329136 h 1329136"/>
              <a:gd name="connsiteX3" fmla="*/ 0 w 1113056"/>
              <a:gd name="connsiteY3" fmla="*/ 847149 h 1329136"/>
              <a:gd name="connsiteX4" fmla="*/ 0 w 1113056"/>
              <a:gd name="connsiteY4" fmla="*/ 0 h 1329136"/>
              <a:gd name="connsiteX0" fmla="*/ 0 w 1113056"/>
              <a:gd name="connsiteY0" fmla="*/ 0 h 1334644"/>
              <a:gd name="connsiteX1" fmla="*/ 1107547 w 1113056"/>
              <a:gd name="connsiteY1" fmla="*/ 897874 h 1334644"/>
              <a:gd name="connsiteX2" fmla="*/ 1113056 w 1113056"/>
              <a:gd name="connsiteY2" fmla="*/ 1334644 h 1334644"/>
              <a:gd name="connsiteX3" fmla="*/ 0 w 1113056"/>
              <a:gd name="connsiteY3" fmla="*/ 847149 h 1334644"/>
              <a:gd name="connsiteX4" fmla="*/ 0 w 1113056"/>
              <a:gd name="connsiteY4" fmla="*/ 0 h 1334644"/>
              <a:gd name="connsiteX0" fmla="*/ 0 w 1113056"/>
              <a:gd name="connsiteY0" fmla="*/ 0 h 1331890"/>
              <a:gd name="connsiteX1" fmla="*/ 1107547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  <a:gd name="connsiteX0" fmla="*/ 0 w 1113056"/>
              <a:gd name="connsiteY0" fmla="*/ 0 h 1331890"/>
              <a:gd name="connsiteX1" fmla="*/ 1112385 w 1113056"/>
              <a:gd name="connsiteY1" fmla="*/ 897874 h 1331890"/>
              <a:gd name="connsiteX2" fmla="*/ 1113056 w 1113056"/>
              <a:gd name="connsiteY2" fmla="*/ 1331890 h 1331890"/>
              <a:gd name="connsiteX3" fmla="*/ 0 w 1113056"/>
              <a:gd name="connsiteY3" fmla="*/ 847149 h 1331890"/>
              <a:gd name="connsiteX4" fmla="*/ 0 w 1113056"/>
              <a:gd name="connsiteY4" fmla="*/ 0 h 133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056" h="1331890">
                <a:moveTo>
                  <a:pt x="0" y="0"/>
                </a:moveTo>
                <a:lnTo>
                  <a:pt x="1112385" y="897874"/>
                </a:lnTo>
                <a:cubicBezTo>
                  <a:pt x="1113303" y="1041628"/>
                  <a:pt x="1112138" y="1188136"/>
                  <a:pt x="1113056" y="1331890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108F4ADA-7630-4C4D-87CD-442EE9220A44}"/>
              </a:ext>
            </a:extLst>
          </p:cNvPr>
          <p:cNvSpPr/>
          <p:nvPr/>
        </p:nvSpPr>
        <p:spPr>
          <a:xfrm flipV="1">
            <a:off x="5185147" y="3212833"/>
            <a:ext cx="1110566" cy="1168270"/>
          </a:xfrm>
          <a:custGeom>
            <a:avLst/>
            <a:gdLst>
              <a:gd name="connsiteX0" fmla="*/ 0 w 1107547"/>
              <a:gd name="connsiteY0" fmla="*/ 0 h 847149"/>
              <a:gd name="connsiteX1" fmla="*/ 1107547 w 1107547"/>
              <a:gd name="connsiteY1" fmla="*/ 0 h 847149"/>
              <a:gd name="connsiteX2" fmla="*/ 1107547 w 1107547"/>
              <a:gd name="connsiteY2" fmla="*/ 847149 h 847149"/>
              <a:gd name="connsiteX3" fmla="*/ 0 w 1107547"/>
              <a:gd name="connsiteY3" fmla="*/ 847149 h 847149"/>
              <a:gd name="connsiteX4" fmla="*/ 0 w 1107547"/>
              <a:gd name="connsiteY4" fmla="*/ 0 h 847149"/>
              <a:gd name="connsiteX0" fmla="*/ 0 w 1107547"/>
              <a:gd name="connsiteY0" fmla="*/ 0 h 858166"/>
              <a:gd name="connsiteX1" fmla="*/ 1107547 w 1107547"/>
              <a:gd name="connsiteY1" fmla="*/ 0 h 858166"/>
              <a:gd name="connsiteX2" fmla="*/ 1107547 w 1107547"/>
              <a:gd name="connsiteY2" fmla="*/ 858166 h 858166"/>
              <a:gd name="connsiteX3" fmla="*/ 0 w 1107547"/>
              <a:gd name="connsiteY3" fmla="*/ 847149 h 858166"/>
              <a:gd name="connsiteX4" fmla="*/ 0 w 1107547"/>
              <a:gd name="connsiteY4" fmla="*/ 0 h 858166"/>
              <a:gd name="connsiteX0" fmla="*/ 0 w 1107547"/>
              <a:gd name="connsiteY0" fmla="*/ 0 h 863674"/>
              <a:gd name="connsiteX1" fmla="*/ 1107547 w 1107547"/>
              <a:gd name="connsiteY1" fmla="*/ 0 h 863674"/>
              <a:gd name="connsiteX2" fmla="*/ 1107547 w 1107547"/>
              <a:gd name="connsiteY2" fmla="*/ 863674 h 863674"/>
              <a:gd name="connsiteX3" fmla="*/ 0 w 1107547"/>
              <a:gd name="connsiteY3" fmla="*/ 847149 h 863674"/>
              <a:gd name="connsiteX4" fmla="*/ 0 w 1107547"/>
              <a:gd name="connsiteY4" fmla="*/ 0 h 863674"/>
              <a:gd name="connsiteX0" fmla="*/ 0 w 1107547"/>
              <a:gd name="connsiteY0" fmla="*/ 0 h 869183"/>
              <a:gd name="connsiteX1" fmla="*/ 1107547 w 1107547"/>
              <a:gd name="connsiteY1" fmla="*/ 0 h 869183"/>
              <a:gd name="connsiteX2" fmla="*/ 1107547 w 1107547"/>
              <a:gd name="connsiteY2" fmla="*/ 869183 h 869183"/>
              <a:gd name="connsiteX3" fmla="*/ 0 w 1107547"/>
              <a:gd name="connsiteY3" fmla="*/ 847149 h 869183"/>
              <a:gd name="connsiteX4" fmla="*/ 0 w 1107547"/>
              <a:gd name="connsiteY4" fmla="*/ 0 h 869183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302"/>
              <a:gd name="connsiteY0" fmla="*/ 0 h 871937"/>
              <a:gd name="connsiteX1" fmla="*/ 1107547 w 1110302"/>
              <a:gd name="connsiteY1" fmla="*/ 0 h 871937"/>
              <a:gd name="connsiteX2" fmla="*/ 1110302 w 1110302"/>
              <a:gd name="connsiteY2" fmla="*/ 871937 h 871937"/>
              <a:gd name="connsiteX3" fmla="*/ 0 w 1110302"/>
              <a:gd name="connsiteY3" fmla="*/ 847149 h 871937"/>
              <a:gd name="connsiteX4" fmla="*/ 0 w 1110302"/>
              <a:gd name="connsiteY4" fmla="*/ 0 h 871937"/>
              <a:gd name="connsiteX0" fmla="*/ 0 w 1110566"/>
              <a:gd name="connsiteY0" fmla="*/ 0 h 871937"/>
              <a:gd name="connsiteX1" fmla="*/ 1110301 w 1110566"/>
              <a:gd name="connsiteY1" fmla="*/ 437920 h 871937"/>
              <a:gd name="connsiteX2" fmla="*/ 1110302 w 1110566"/>
              <a:gd name="connsiteY2" fmla="*/ 871937 h 871937"/>
              <a:gd name="connsiteX3" fmla="*/ 0 w 1110566"/>
              <a:gd name="connsiteY3" fmla="*/ 847149 h 871937"/>
              <a:gd name="connsiteX4" fmla="*/ 0 w 1110566"/>
              <a:gd name="connsiteY4" fmla="*/ 0 h 87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66" h="871937">
                <a:moveTo>
                  <a:pt x="0" y="0"/>
                </a:moveTo>
                <a:lnTo>
                  <a:pt x="1110301" y="437920"/>
                </a:lnTo>
                <a:cubicBezTo>
                  <a:pt x="1111219" y="728566"/>
                  <a:pt x="1109384" y="581291"/>
                  <a:pt x="1110302" y="871937"/>
                </a:cubicBezTo>
                <a:lnTo>
                  <a:pt x="0" y="8471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2B7A3-D904-412A-9826-9C2229937A5A}"/>
              </a:ext>
            </a:extLst>
          </p:cNvPr>
          <p:cNvSpPr txBox="1"/>
          <p:nvPr/>
        </p:nvSpPr>
        <p:spPr>
          <a:xfrm>
            <a:off x="258903" y="1099995"/>
            <a:ext cx="450912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/>
              </a:rPr>
              <a:t>Clip Video di 2-3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minuti</a:t>
            </a:r>
            <a:r>
              <a:rPr lang="en-US" altLang="ko-KR" sz="20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sul</a:t>
            </a:r>
            <a:r>
              <a:rPr lang="en-US" altLang="ko-KR" sz="20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funzionamento</a:t>
            </a:r>
            <a:r>
              <a:rPr lang="en-US" altLang="ko-KR" sz="20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degli</a:t>
            </a:r>
            <a:r>
              <a:rPr lang="en-US" altLang="ko-KR" sz="20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applicativi</a:t>
            </a:r>
            <a:endParaRPr lang="it-IT" dirty="0" err="1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2D838F-E544-4CEA-B201-96533A1B54CC}"/>
              </a:ext>
            </a:extLst>
          </p:cNvPr>
          <p:cNvSpPr txBox="1"/>
          <p:nvPr/>
        </p:nvSpPr>
        <p:spPr>
          <a:xfrm>
            <a:off x="225887" y="2254059"/>
            <a:ext cx="504108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/>
              </a:rPr>
              <a:t>Collaborazioni con Gruppo Multimedia, S.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Arezzini</a:t>
            </a:r>
            <a:r>
              <a:rPr lang="en-US" altLang="ko-KR" sz="2000" dirty="0">
                <a:solidFill>
                  <a:schemeClr val="bg1"/>
                </a:solidFill>
                <a:cs typeface="Arial"/>
              </a:rPr>
              <a:t> e M. De Simone</a:t>
            </a:r>
            <a:endParaRPr lang="it-IT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79645-F674-4059-9237-01C82213A551}"/>
              </a:ext>
            </a:extLst>
          </p:cNvPr>
          <p:cNvSpPr txBox="1"/>
          <p:nvPr/>
        </p:nvSpPr>
        <p:spPr>
          <a:xfrm>
            <a:off x="256507" y="3423830"/>
            <a:ext cx="445161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/>
              </a:rPr>
              <a:t>Libro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Firma</a:t>
            </a:r>
            <a:r>
              <a:rPr lang="en-US" altLang="ko-KR" sz="2000" dirty="0">
                <a:solidFill>
                  <a:schemeClr val="bg1"/>
                </a:solidFill>
                <a:cs typeface="Arial"/>
              </a:rPr>
              <a:t> – Test </a:t>
            </a:r>
            <a:endParaRPr lang="it-IT"/>
          </a:p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/>
              </a:rPr>
              <a:t>Poi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Protocollo</a:t>
            </a:r>
            <a:r>
              <a:rPr lang="en-US" altLang="ko-KR" sz="2000" dirty="0">
                <a:solidFill>
                  <a:schemeClr val="bg1"/>
                </a:solidFill>
                <a:cs typeface="Arial"/>
              </a:rPr>
              <a:t> e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Accessibilità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28C6B-945F-4A4C-A7AB-63AF61CD9CB2}"/>
              </a:ext>
            </a:extLst>
          </p:cNvPr>
          <p:cNvSpPr txBox="1"/>
          <p:nvPr/>
        </p:nvSpPr>
        <p:spPr>
          <a:xfrm>
            <a:off x="261831" y="4936529"/>
            <a:ext cx="373274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chemeClr val="bg1"/>
                </a:solidFill>
                <a:cs typeface="Arial"/>
              </a:rPr>
              <a:t>Dove </a:t>
            </a:r>
            <a:r>
              <a:rPr lang="en-US" altLang="ko-KR" sz="2000" dirty="0" err="1">
                <a:solidFill>
                  <a:schemeClr val="bg1"/>
                </a:solidFill>
                <a:cs typeface="Arial"/>
              </a:rPr>
              <a:t>inserirle</a:t>
            </a:r>
            <a:r>
              <a:rPr lang="en-US" altLang="ko-KR" sz="2000" dirty="0">
                <a:solidFill>
                  <a:schemeClr val="bg1"/>
                </a:solidFill>
                <a:cs typeface="Arial"/>
              </a:rPr>
              <a:t>?</a:t>
            </a:r>
            <a:endParaRPr lang="it-IT" dirty="0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88881-BD12-4234-B4B4-FA7DA2973953}"/>
              </a:ext>
            </a:extLst>
          </p:cNvPr>
          <p:cNvSpPr txBox="1"/>
          <p:nvPr/>
        </p:nvSpPr>
        <p:spPr>
          <a:xfrm>
            <a:off x="6353729" y="1997618"/>
            <a:ext cx="213360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Come fare per...?</a:t>
            </a:r>
            <a:endParaRPr lang="it-IT" altLang="ko-KR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8AE2A3-D2CD-42B7-AE13-932039969C7E}"/>
              </a:ext>
            </a:extLst>
          </p:cNvPr>
          <p:cNvSpPr txBox="1"/>
          <p:nvPr/>
        </p:nvSpPr>
        <p:spPr>
          <a:xfrm>
            <a:off x="6101728" y="2542288"/>
            <a:ext cx="306812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Post-</a:t>
            </a:r>
            <a:r>
              <a:rPr lang="en-US" altLang="ko-KR" sz="1600" b="1" dirty="0" err="1">
                <a:solidFill>
                  <a:schemeClr val="bg1"/>
                </a:solidFill>
                <a:cs typeface="Arial"/>
              </a:rPr>
              <a:t>produzione</a:t>
            </a:r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, </a:t>
            </a:r>
            <a:r>
              <a:rPr lang="en-US" altLang="ko-KR" sz="1600" b="1" dirty="0" err="1">
                <a:solidFill>
                  <a:schemeClr val="bg1"/>
                </a:solidFill>
                <a:cs typeface="Arial"/>
              </a:rPr>
              <a:t>testi</a:t>
            </a:r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, </a:t>
            </a:r>
            <a:r>
              <a:rPr lang="en-US" altLang="ko-KR" sz="1600" b="1" dirty="0" err="1">
                <a:solidFill>
                  <a:schemeClr val="bg1"/>
                </a:solidFill>
                <a:cs typeface="Arial"/>
              </a:rPr>
              <a:t>linguaggio</a:t>
            </a:r>
            <a:endParaRPr lang="it-IT" dirty="0" err="1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082D83-2D4C-4F0D-8345-EBC90820310D}"/>
              </a:ext>
            </a:extLst>
          </p:cNvPr>
          <p:cNvSpPr txBox="1"/>
          <p:nvPr/>
        </p:nvSpPr>
        <p:spPr>
          <a:xfrm>
            <a:off x="6252290" y="3172716"/>
            <a:ext cx="28524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LF </a:t>
            </a:r>
            <a:r>
              <a:rPr lang="en-US" altLang="ko-KR" sz="1600" b="1" dirty="0" err="1">
                <a:solidFill>
                  <a:schemeClr val="bg1"/>
                </a:solidFill>
                <a:cs typeface="Arial"/>
              </a:rPr>
              <a:t>entro</a:t>
            </a:r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 </a:t>
            </a:r>
            <a:r>
              <a:rPr lang="en-US" altLang="ko-KR" sz="1600" b="1" dirty="0" err="1">
                <a:solidFill>
                  <a:schemeClr val="bg1"/>
                </a:solidFill>
                <a:cs typeface="Arial"/>
              </a:rPr>
              <a:t>dicembre</a:t>
            </a:r>
            <a:endParaRPr lang="en-US" altLang="ko-KR" sz="16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ALTRI  </a:t>
            </a:r>
            <a:r>
              <a:rPr lang="en-US" altLang="ko-KR" sz="1600" b="1" dirty="0" err="1">
                <a:solidFill>
                  <a:schemeClr val="bg1"/>
                </a:solidFill>
                <a:cs typeface="Arial"/>
              </a:rPr>
              <a:t>entro</a:t>
            </a:r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cs typeface="Arial"/>
              </a:rPr>
              <a:t>l'anno</a:t>
            </a:r>
            <a:endParaRPr lang="en-US" altLang="ko-KR"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3B62A8-9387-4DA6-855E-6BE0F13DC98E}"/>
              </a:ext>
            </a:extLst>
          </p:cNvPr>
          <p:cNvSpPr txBox="1"/>
          <p:nvPr/>
        </p:nvSpPr>
        <p:spPr>
          <a:xfrm>
            <a:off x="6878104" y="3804950"/>
            <a:ext cx="11990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/>
              </a:rPr>
              <a:t>Moodle? Sito DSI?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002716-04AF-45F2-B990-EA47E7EF5001}"/>
              </a:ext>
            </a:extLst>
          </p:cNvPr>
          <p:cNvSpPr txBox="1"/>
          <p:nvPr/>
        </p:nvSpPr>
        <p:spPr>
          <a:xfrm>
            <a:off x="9748320" y="2565885"/>
            <a:ext cx="2163328" cy="122855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/>
              </a:rPr>
              <a:t>Quali </a:t>
            </a:r>
            <a:r>
              <a:rPr lang="en-GB" altLang="ko-KR" dirty="0" err="1">
                <a:solidFill>
                  <a:schemeClr val="accent4"/>
                </a:solidFill>
                <a:cs typeface="Arial"/>
              </a:rPr>
              <a:t>applicativi</a:t>
            </a:r>
            <a:r>
              <a:rPr lang="en-GB" altLang="ko-KR" dirty="0">
                <a:solidFill>
                  <a:schemeClr val="accent4"/>
                </a:solidFill>
                <a:cs typeface="Arial"/>
              </a:rPr>
              <a:t>? </a:t>
            </a:r>
            <a:endParaRPr lang="en-GB" altLang="ko-KR" dirty="0">
              <a:solidFill>
                <a:schemeClr val="accent4"/>
              </a:solidFill>
              <a:cs typeface="Arial" pitchFamily="34" charset="0"/>
            </a:endParaRPr>
          </a:p>
          <a:p>
            <a:endParaRPr lang="en-GB" altLang="ko-KR" dirty="0">
              <a:solidFill>
                <a:schemeClr val="accent4"/>
              </a:solidFill>
              <a:cs typeface="Arial"/>
            </a:endParaRPr>
          </a:p>
          <a:p>
            <a:endParaRPr lang="en-GB" altLang="ko-KR" dirty="0">
              <a:solidFill>
                <a:schemeClr val="accent4"/>
              </a:solidFill>
              <a:cs typeface="Arial"/>
            </a:endParaRPr>
          </a:p>
          <a:p>
            <a:r>
              <a:rPr lang="en-GB" altLang="ko-KR" dirty="0">
                <a:solidFill>
                  <a:schemeClr val="accent4"/>
                </a:solidFill>
                <a:cs typeface="Arial"/>
              </a:rPr>
              <a:t>Quali procedure?</a:t>
            </a:r>
            <a:endParaRPr lang="en-GB" altLang="ko-KR" sz="1800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27" name="Elemento grafico 27" descr="Videocamera contorno">
            <a:extLst>
              <a:ext uri="{FF2B5EF4-FFF2-40B4-BE49-F238E27FC236}">
                <a16:creationId xmlns:a16="http://schemas.microsoft.com/office/drawing/2014/main" id="{63AB54C6-7BC3-AF41-2EF4-90467D5F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7579" y="4721578"/>
            <a:ext cx="2085621" cy="20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13459" y="2719131"/>
            <a:ext cx="5255821" cy="1281239"/>
            <a:chOff x="6665542" y="2611103"/>
            <a:chExt cx="4797245" cy="12812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611103"/>
              <a:ext cx="477715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2023</a:t>
              </a:r>
              <a:endParaRPr lang="ko-KR" altLang="en-US" sz="6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Diffusione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della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cultura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digitale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90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C8B03968-127C-4F10-9770-3765DA83CAD8}"/>
              </a:ext>
            </a:extLst>
          </p:cNvPr>
          <p:cNvSpPr/>
          <p:nvPr/>
        </p:nvSpPr>
        <p:spPr>
          <a:xfrm>
            <a:off x="9098536" y="185288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802E07E-9A71-490C-AC04-468529B7DABB}"/>
              </a:ext>
            </a:extLst>
          </p:cNvPr>
          <p:cNvSpPr/>
          <p:nvPr/>
        </p:nvSpPr>
        <p:spPr>
          <a:xfrm>
            <a:off x="9098536" y="347101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32BC5009-B9E7-4236-AD55-BCA151C6DF9C}"/>
              </a:ext>
            </a:extLst>
          </p:cNvPr>
          <p:cNvSpPr/>
          <p:nvPr/>
        </p:nvSpPr>
        <p:spPr>
          <a:xfrm>
            <a:off x="7252440" y="1852882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7DA3809-318F-4452-BC13-673A30D116BA}"/>
              </a:ext>
            </a:extLst>
          </p:cNvPr>
          <p:cNvSpPr/>
          <p:nvPr/>
        </p:nvSpPr>
        <p:spPr>
          <a:xfrm>
            <a:off x="7252440" y="347101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96949-7C62-4D4A-9941-1C10D0183B9C}"/>
              </a:ext>
            </a:extLst>
          </p:cNvPr>
          <p:cNvSpPr txBox="1"/>
          <p:nvPr/>
        </p:nvSpPr>
        <p:spPr>
          <a:xfrm>
            <a:off x="7315988" y="2581676"/>
            <a:ext cx="14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Tool </a:t>
            </a:r>
            <a:r>
              <a:rPr lang="en-US" altLang="ko-KR" sz="1200" b="1" dirty="0" err="1">
                <a:solidFill>
                  <a:schemeClr val="accent1"/>
                </a:solidFill>
                <a:cs typeface="Arial" pitchFamily="34" charset="0"/>
              </a:rPr>
              <a:t>Seminari</a:t>
            </a:r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 &amp; </a:t>
            </a:r>
            <a:r>
              <a:rPr lang="en-US" altLang="ko-KR" sz="1200" b="1" dirty="0" err="1">
                <a:solidFill>
                  <a:schemeClr val="accent1"/>
                </a:solidFill>
                <a:cs typeface="Arial" pitchFamily="34" charset="0"/>
              </a:rPr>
              <a:t>Collaborazioni</a:t>
            </a:r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accent1"/>
                </a:solidFill>
                <a:cs typeface="Arial" pitchFamily="34" charset="0"/>
              </a:rPr>
              <a:t>Scientifiche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8AE7E2-6FE2-4BCB-9E12-8023D355ECC3}"/>
              </a:ext>
            </a:extLst>
          </p:cNvPr>
          <p:cNvSpPr txBox="1"/>
          <p:nvPr/>
        </p:nvSpPr>
        <p:spPr>
          <a:xfrm>
            <a:off x="7252440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Collaborazioni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C7471D-D2A3-4DE7-A893-A2F9D3CD114A}"/>
              </a:ext>
            </a:extLst>
          </p:cNvPr>
          <p:cNvSpPr txBox="1"/>
          <p:nvPr/>
        </p:nvSpPr>
        <p:spPr>
          <a:xfrm>
            <a:off x="9098535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Documentale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43E20-2735-48FF-9EE0-A261154FF1F9}"/>
              </a:ext>
            </a:extLst>
          </p:cNvPr>
          <p:cNvSpPr txBox="1"/>
          <p:nvPr/>
        </p:nvSpPr>
        <p:spPr>
          <a:xfrm>
            <a:off x="9098536" y="2606920"/>
            <a:ext cx="143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Digitalizzazione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F676B08-0184-4844-950B-E1222F2129B7}"/>
              </a:ext>
            </a:extLst>
          </p:cNvPr>
          <p:cNvSpPr/>
          <p:nvPr/>
        </p:nvSpPr>
        <p:spPr>
          <a:xfrm rot="20700000">
            <a:off x="7754959" y="369133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Trapezoid 3">
            <a:extLst>
              <a:ext uri="{FF2B5EF4-FFF2-40B4-BE49-F238E27FC236}">
                <a16:creationId xmlns:a16="http://schemas.microsoft.com/office/drawing/2014/main" id="{47ED075C-47EA-42EF-A2BC-BCE5F17E478B}"/>
              </a:ext>
            </a:extLst>
          </p:cNvPr>
          <p:cNvSpPr/>
          <p:nvPr/>
        </p:nvSpPr>
        <p:spPr>
          <a:xfrm>
            <a:off x="7814271" y="216047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F6DFEED-96E2-467C-92D0-6028CA422860}"/>
              </a:ext>
            </a:extLst>
          </p:cNvPr>
          <p:cNvSpPr/>
          <p:nvPr/>
        </p:nvSpPr>
        <p:spPr>
          <a:xfrm>
            <a:off x="9624610" y="3674512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1BC5E545-6AC5-4847-8CFB-9AAD8316D2D5}"/>
              </a:ext>
            </a:extLst>
          </p:cNvPr>
          <p:cNvSpPr/>
          <p:nvPr/>
        </p:nvSpPr>
        <p:spPr>
          <a:xfrm>
            <a:off x="9651617" y="211848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A3FFF0-B037-4F22-8417-9C009529B20C}"/>
              </a:ext>
            </a:extLst>
          </p:cNvPr>
          <p:cNvSpPr txBox="1"/>
          <p:nvPr/>
        </p:nvSpPr>
        <p:spPr>
          <a:xfrm>
            <a:off x="5528684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>
                <a:solidFill>
                  <a:schemeClr val="bg1"/>
                </a:solidFill>
                <a:cs typeface="Arial" pitchFamily="34" charset="0"/>
              </a:rPr>
              <a:t>progetti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 2023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34B97F-13CA-4F8C-A75B-6A023CE91885}"/>
              </a:ext>
            </a:extLst>
          </p:cNvPr>
          <p:cNvSpPr txBox="1"/>
          <p:nvPr/>
        </p:nvSpPr>
        <p:spPr>
          <a:xfrm>
            <a:off x="6066943" y="1224703"/>
            <a:ext cx="569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Strategie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diffusione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della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“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cultura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”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nell’INFN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4FE4E57B-D4A0-DD53-E646-266855521FD0}"/>
              </a:ext>
            </a:extLst>
          </p:cNvPr>
          <p:cNvSpPr/>
          <p:nvPr/>
        </p:nvSpPr>
        <p:spPr>
          <a:xfrm>
            <a:off x="7252441" y="508201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9FCDE7D7-231B-4DD8-D4B6-17EE57261DFB}"/>
              </a:ext>
            </a:extLst>
          </p:cNvPr>
          <p:cNvSpPr txBox="1"/>
          <p:nvPr/>
        </p:nvSpPr>
        <p:spPr>
          <a:xfrm>
            <a:off x="7252440" y="5811737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Protocollo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8F5BDD07-B216-244F-02B4-C836D5A94FBD}"/>
              </a:ext>
            </a:extLst>
          </p:cNvPr>
          <p:cNvSpPr/>
          <p:nvPr/>
        </p:nvSpPr>
        <p:spPr>
          <a:xfrm>
            <a:off x="7856005" y="5125240"/>
            <a:ext cx="274612" cy="72259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223492" y="286182"/>
            <a:ext cx="735996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altLang="ko-KR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Arial"/>
              </a:rPr>
              <a:t>Tool </a:t>
            </a:r>
            <a:r>
              <a:rPr lang="en-US" altLang="ko-KR" sz="4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Arial"/>
              </a:rPr>
              <a:t>Seminari</a:t>
            </a:r>
            <a:r>
              <a:rPr lang="en-US" altLang="ko-KR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Arial"/>
              </a:rPr>
              <a:t> e </a:t>
            </a:r>
            <a:r>
              <a:rPr lang="en-US" altLang="ko-KR" sz="4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Arial"/>
              </a:rPr>
              <a:t>Collaborazioni</a:t>
            </a:r>
            <a:endParaRPr lang="it-IT" altLang="ko-KR" sz="440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cs typeface="Arial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137B27AF-4D1B-4847-B9AE-CEC25F859248}"/>
              </a:ext>
            </a:extLst>
          </p:cNvPr>
          <p:cNvGrpSpPr/>
          <p:nvPr/>
        </p:nvGrpSpPr>
        <p:grpSpPr>
          <a:xfrm>
            <a:off x="8632593" y="1490997"/>
            <a:ext cx="3389738" cy="4667194"/>
            <a:chOff x="4871865" y="1777141"/>
            <a:chExt cx="3985058" cy="46671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9BA6F-9808-4C7F-8F83-322B20B16B19}"/>
                </a:ext>
              </a:extLst>
            </p:cNvPr>
            <p:cNvSpPr txBox="1"/>
            <p:nvPr/>
          </p:nvSpPr>
          <p:spPr>
            <a:xfrm>
              <a:off x="4973280" y="2535573"/>
              <a:ext cx="3883643" cy="39087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altLang="ko-KR" sz="2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 Light"/>
                  <a:cs typeface="Arial"/>
                </a:rPr>
                <a:t>Libro </a:t>
              </a:r>
              <a:r>
                <a:rPr lang="en-US" altLang="ko-KR" sz="2000" b="1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 Light"/>
                  <a:cs typeface="Arial"/>
                </a:rPr>
                <a:t>Firma</a:t>
              </a:r>
              <a:r>
                <a:rPr lang="en-US" altLang="ko-KR" sz="2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 Light"/>
                  <a:cs typeface="Arial"/>
                </a:rPr>
                <a:t>: 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in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arrivo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entro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dicembre</a:t>
              </a: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457200" indent="-457200">
                <a:buAutoNum type="arabicPeriod"/>
              </a:pP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457200" indent="-457200">
                <a:buAutoNum type="arabicPeriod"/>
              </a:pP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Protocollo</a:t>
              </a: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457200" indent="-457200">
                <a:buAutoNum type="arabicPeriod"/>
              </a:pP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457200" indent="-457200">
                <a:buAutoNum type="arabicPeriod"/>
              </a:pP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457200" indent="-457200">
                <a:buAutoNum type="arabicPeriod"/>
              </a:pP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Oracle e 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Anagrafica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– Godiva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  <a:p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5F05A0-46E2-41AC-9AD5-8CEB46F4AFC5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28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cs typeface="Arial"/>
                </a:rPr>
                <a:t>Integrazioni</a:t>
              </a:r>
              <a:endParaRPr lang="it-IT" altLang="ko-KR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 Light"/>
                <a:cs typeface="Calibri Light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8969C885-644F-4430-A5E5-FFB7A98D9AFC}"/>
              </a:ext>
            </a:extLst>
          </p:cNvPr>
          <p:cNvGrpSpPr/>
          <p:nvPr/>
        </p:nvGrpSpPr>
        <p:grpSpPr>
          <a:xfrm>
            <a:off x="4284358" y="1493566"/>
            <a:ext cx="3999439" cy="4387081"/>
            <a:chOff x="-529982" y="1777142"/>
            <a:chExt cx="5118591" cy="43870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89B6C6-8B15-406E-99A4-31AC8803F65E}"/>
                </a:ext>
              </a:extLst>
            </p:cNvPr>
            <p:cNvSpPr txBox="1"/>
            <p:nvPr/>
          </p:nvSpPr>
          <p:spPr>
            <a:xfrm>
              <a:off x="-411666" y="1777142"/>
              <a:ext cx="4863981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28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cs typeface="Arial"/>
                </a:rPr>
                <a:t>Rilasci</a:t>
              </a:r>
              <a:r>
                <a:rPr lang="en-US" altLang="ko-KR" sz="28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cs typeface="Arial"/>
                </a:rPr>
                <a:t> in </a:t>
              </a:r>
              <a:r>
                <a:rPr lang="en-US" altLang="ko-KR" sz="28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cs typeface="Arial"/>
                </a:rPr>
                <a:t>produzione</a:t>
              </a:r>
              <a:endParaRPr lang="ko-KR" alt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alibri Ligh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B4465-F780-43D1-BD7A-0547C2D37FDD}"/>
                </a:ext>
              </a:extLst>
            </p:cNvPr>
            <p:cNvSpPr txBox="1"/>
            <p:nvPr/>
          </p:nvSpPr>
          <p:spPr>
            <a:xfrm>
              <a:off x="-529982" y="2501682"/>
              <a:ext cx="5118591" cy="36625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228600" indent="-228600">
                <a:buAutoNum type="arabicPeriod"/>
              </a:pP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13 Sprint </a:t>
              </a:r>
              <a:endParaRPr lang="it-IT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228600" indent="-228600">
                <a:buAutoNum type="arabicPeriod"/>
              </a:pP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228600" indent="-228600">
                <a:buAutoNum type="arabicPeriod"/>
              </a:pP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11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rilasci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in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produzione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:</a:t>
              </a:r>
            </a:p>
            <a:p>
              <a:pPr marL="685800" lvl="1" indent="-228600">
                <a:buAutoNum type="arabicPeriod"/>
              </a:pP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 In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parte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prima di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giugno</a:t>
              </a:r>
              <a:endParaRPr lang="en-US" altLang="ko-KR" sz="200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685800" lvl="1" indent="-228600">
                <a:buAutoNum type="arabicPeriod"/>
              </a:pP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4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comunicati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ai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referenti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per il tool per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migliorie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o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necessità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nuove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configurazioni</a:t>
              </a:r>
            </a:p>
            <a:p>
              <a:pPr marL="685800" lvl="1" indent="-228600">
                <a:buAutoNum type="arabicPeriod"/>
              </a:pP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Alcuni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inerenti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lavori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di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preparazione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integrazioni</a:t>
              </a: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685800" lvl="1" indent="-228600">
                <a:buAutoNum type="arabicPeriod"/>
              </a:pP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Alcuni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inerenti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hotfix</a:t>
              </a:r>
            </a:p>
            <a:p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endParaRPr lang="en-US" altLang="ko-KR" sz="1200" dirty="0">
                <a:solidFill>
                  <a:schemeClr val="bg1"/>
                </a:solidFill>
                <a:latin typeface="Calibri Light"/>
                <a:cs typeface="Arial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94CF65-6AD2-7C6D-FD85-A3917A0DCF70}"/>
              </a:ext>
            </a:extLst>
          </p:cNvPr>
          <p:cNvSpPr txBox="1"/>
          <p:nvPr/>
        </p:nvSpPr>
        <p:spPr>
          <a:xfrm>
            <a:off x="892686" y="3350846"/>
            <a:ext cx="3498088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b="1" dirty="0">
                <a:solidFill>
                  <a:srgbClr val="214A90"/>
                </a:solidFill>
                <a:latin typeface="Calibri"/>
                <a:cs typeface="Arial"/>
              </a:rPr>
              <a:t>Rilasci in produzione</a:t>
            </a:r>
            <a:endParaRPr lang="it-IT" sz="2400" b="1">
              <a:solidFill>
                <a:srgbClr val="214A9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 sz="2400" b="1" dirty="0">
              <a:solidFill>
                <a:srgbClr val="214A90"/>
              </a:solidFill>
              <a:latin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400" b="1" dirty="0">
                <a:solidFill>
                  <a:srgbClr val="214A90"/>
                </a:solidFill>
                <a:latin typeface="Calibri"/>
                <a:cs typeface="Arial"/>
              </a:rPr>
              <a:t>Integrazioni</a:t>
            </a:r>
          </a:p>
          <a:p>
            <a:endParaRPr lang="it-IT" sz="2000" dirty="0">
              <a:solidFill>
                <a:srgbClr val="214A90"/>
              </a:solidFill>
              <a:latin typeface="Calibri"/>
              <a:cs typeface="Arial"/>
            </a:endParaRPr>
          </a:p>
        </p:txBody>
      </p:sp>
      <p:pic>
        <p:nvPicPr>
          <p:cNvPr id="11" name="Immagine 11" descr="Immagine che contiene cibo, parecchi, varietà&#10;&#10;Descrizione generata automaticamente">
            <a:extLst>
              <a:ext uri="{FF2B5EF4-FFF2-40B4-BE49-F238E27FC236}">
                <a16:creationId xmlns:a16="http://schemas.microsoft.com/office/drawing/2014/main" id="{18500D39-33A3-45F2-24B3-29E599CF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41" y="4557173"/>
            <a:ext cx="1596786" cy="15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252246" y="267975"/>
            <a:ext cx="695740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Tool 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Seminari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4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Collaborazioni</a:t>
            </a:r>
            <a:endParaRPr lang="en-US" sz="4000" dirty="0" err="1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ea typeface="+mn-lt"/>
              <a:cs typeface="Calibri"/>
            </a:endParaRPr>
          </a:p>
          <a:p>
            <a:pPr algn="ctr"/>
            <a:endParaRPr lang="en-US" altLang="ko-KR" sz="4000" dirty="0">
              <a:solidFill>
                <a:schemeClr val="bg1"/>
              </a:solidFill>
              <a:latin typeface="Calibri Ligh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9BA6F-9808-4C7F-8F83-322B20B16B19}"/>
              </a:ext>
            </a:extLst>
          </p:cNvPr>
          <p:cNvSpPr txBox="1"/>
          <p:nvPr/>
        </p:nvSpPr>
        <p:spPr>
          <a:xfrm>
            <a:off x="8905765" y="1904373"/>
            <a:ext cx="3087813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Libro </a:t>
            </a:r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Firma</a:t>
            </a:r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Dicembre</a:t>
            </a:r>
            <a:endParaRPr lang="en-US" altLang="ko-KR" sz="2000" dirty="0">
              <a:solidFill>
                <a:schemeClr val="bg1"/>
              </a:solidFill>
              <a:latin typeface="Calibri Light"/>
              <a:cs typeface="Arial"/>
            </a:endParaRPr>
          </a:p>
          <a:p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Protocollo</a:t>
            </a:r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 Marzo</a:t>
            </a:r>
          </a:p>
          <a:p>
            <a:endParaRPr lang="en-US" altLang="ko-KR" sz="2000" dirty="0">
              <a:solidFill>
                <a:schemeClr val="bg1"/>
              </a:solidFill>
              <a:latin typeface="Calibri Light"/>
              <a:cs typeface="Arial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Incognita per Godiva e Oracle</a:t>
            </a:r>
          </a:p>
          <a:p>
            <a:endParaRPr lang="en-US" altLang="ko-KR" sz="2000" dirty="0">
              <a:solidFill>
                <a:schemeClr val="bg1"/>
              </a:solidFill>
              <a:latin typeface="Calibri Light"/>
              <a:cs typeface="Arial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Corso di </a:t>
            </a:r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formazione</a:t>
            </a:r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entro</a:t>
            </a:r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 il primo </a:t>
            </a:r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trimestre</a:t>
            </a:r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: punto </a:t>
            </a:r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della</a:t>
            </a:r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situazione</a:t>
            </a:r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,  </a:t>
            </a:r>
            <a:r>
              <a:rPr lang="en-US" altLang="ko-KR" sz="2000" dirty="0" err="1">
                <a:solidFill>
                  <a:schemeClr val="bg1"/>
                </a:solidFill>
                <a:latin typeface="Calibri Light"/>
                <a:cs typeface="Arial"/>
              </a:rPr>
              <a:t>filosofia</a:t>
            </a:r>
            <a:r>
              <a:rPr lang="en-US" altLang="ko-KR" sz="2000" dirty="0">
                <a:solidFill>
                  <a:schemeClr val="bg1"/>
                </a:solidFill>
                <a:latin typeface="Calibri Light"/>
                <a:cs typeface="Arial"/>
              </a:rPr>
              <a:t> del tool.</a:t>
            </a:r>
          </a:p>
          <a:p>
            <a:endParaRPr lang="en-US" altLang="ko-KR" sz="1200" dirty="0">
              <a:solidFill>
                <a:schemeClr val="bg1"/>
              </a:solidFill>
              <a:cs typeface="Arial"/>
            </a:endParaRPr>
          </a:p>
          <a:p>
            <a:endParaRPr lang="en-US" altLang="ko-KR" sz="1200" dirty="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8969C885-644F-4430-A5E5-FFB7A98D9AFC}"/>
              </a:ext>
            </a:extLst>
          </p:cNvPr>
          <p:cNvGrpSpPr/>
          <p:nvPr/>
        </p:nvGrpSpPr>
        <p:grpSpPr>
          <a:xfrm>
            <a:off x="4198094" y="1134132"/>
            <a:ext cx="4353020" cy="5534162"/>
            <a:chOff x="-22912" y="1762765"/>
            <a:chExt cx="4475227" cy="55341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89B6C6-8B15-406E-99A4-31AC8803F65E}"/>
                </a:ext>
              </a:extLst>
            </p:cNvPr>
            <p:cNvSpPr txBox="1"/>
            <p:nvPr/>
          </p:nvSpPr>
          <p:spPr>
            <a:xfrm>
              <a:off x="-22911" y="1762765"/>
              <a:ext cx="4475226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cs typeface="Calibri Light"/>
                </a:rPr>
                <a:t>Helpdesk – </a:t>
              </a:r>
              <a:r>
                <a:rPr lang="en-US" sz="24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cs typeface="Calibri Light"/>
                </a:rPr>
                <a:t>Supporto</a:t>
              </a:r>
              <a:r>
                <a:rPr lang="en-US" sz="24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cs typeface="Calibri Light"/>
                </a:rPr>
                <a:t> di I </a:t>
              </a:r>
              <a:r>
                <a:rPr lang="en-US" sz="24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cs typeface="Calibri Light"/>
                </a:rPr>
                <a:t>livello</a:t>
              </a:r>
              <a:endPara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 Light"/>
                <a:ea typeface="Arial Unicode MS"/>
                <a:cs typeface="Calibri Light"/>
              </a:endParaRPr>
            </a:p>
            <a:p>
              <a:pPr lvl="4"/>
              <a:r>
                <a:rPr lang="en-US" sz="24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 Light"/>
                  <a:ea typeface="Arial Unicode MS"/>
                  <a:cs typeface="Calibri Light"/>
                </a:rPr>
                <a:t>Tool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B4465-F780-43D1-BD7A-0547C2D37FDD}"/>
                </a:ext>
              </a:extLst>
            </p:cNvPr>
            <p:cNvSpPr txBox="1"/>
            <p:nvPr/>
          </p:nvSpPr>
          <p:spPr>
            <a:xfrm>
              <a:off x="-22912" y="2587946"/>
              <a:ext cx="3630108" cy="47089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13 ticket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aperti</a:t>
              </a: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endParaRPr lang="en-US" altLang="ko-KR" sz="2000" dirty="0">
                <a:solidFill>
                  <a:schemeClr val="bg1"/>
                </a:solidFill>
                <a:latin typeface="Calibri Light"/>
                <a:cs typeface="Arial" pitchFamily="34" charset="0"/>
              </a:endParaRPr>
            </a:p>
            <a:p>
              <a:pPr marL="342900" indent="-342900">
                <a:buFont typeface="Wingdings"/>
                <a:buChar char="ü"/>
              </a:pP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principalmente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per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errori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di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procedura</a:t>
              </a:r>
              <a:endParaRPr lang="en-US" altLang="ko-KR" sz="2000" dirty="0">
                <a:solidFill>
                  <a:schemeClr val="bg1"/>
                </a:solidFill>
                <a:latin typeface="Calibri Light"/>
                <a:cs typeface="Arial"/>
              </a:endParaRPr>
            </a:p>
            <a:p>
              <a:pPr marL="342900" indent="-342900">
                <a:buFont typeface="Wingdings"/>
                <a:buChar char="ü"/>
              </a:pPr>
              <a:endParaRPr lang="en-US" altLang="ko-KR" sz="2000" dirty="0">
                <a:solidFill>
                  <a:schemeClr val="bg1"/>
                </a:solidFill>
                <a:latin typeface="Calibri Light"/>
                <a:cs typeface="Arial" pitchFamily="34" charset="0"/>
              </a:endParaRPr>
            </a:p>
            <a:p>
              <a:pPr marL="342900" indent="-342900">
                <a:buFont typeface="Wingdings"/>
                <a:buChar char="ü"/>
              </a:pP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una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serie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per un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errore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connessione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sul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server </a:t>
              </a:r>
              <a:endParaRPr lang="en-US" altLang="ko-KR" sz="2000" dirty="0">
                <a:solidFill>
                  <a:schemeClr val="bg1"/>
                </a:solidFill>
                <a:latin typeface="Calibri Light"/>
                <a:cs typeface="Arial" pitchFamily="34" charset="0"/>
              </a:endParaRPr>
            </a:p>
            <a:p>
              <a:pPr marL="342900" indent="-342900">
                <a:buFont typeface="Wingdings"/>
                <a:buChar char="ü"/>
              </a:pPr>
              <a:endParaRPr lang="en-US" altLang="ko-KR" sz="2000" dirty="0">
                <a:solidFill>
                  <a:schemeClr val="bg1"/>
                </a:solidFill>
                <a:latin typeface="Calibri Light"/>
                <a:cs typeface="Arial" pitchFamily="34" charset="0"/>
              </a:endParaRPr>
            </a:p>
            <a:p>
              <a:pPr marL="342900" indent="-342900">
                <a:buFont typeface="Wingdings"/>
                <a:buChar char="ü"/>
              </a:pP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1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sembrava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un bug, in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realtà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era un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errore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di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procedura</a:t>
              </a:r>
              <a:endParaRPr lang="en-US" altLang="ko-KR" sz="2000" dirty="0" err="1">
                <a:solidFill>
                  <a:schemeClr val="bg1"/>
                </a:solidFill>
                <a:latin typeface="Calibri Light"/>
                <a:cs typeface="Arial" pitchFamily="34" charset="0"/>
              </a:endParaRPr>
            </a:p>
            <a:p>
              <a:pPr marL="342900" indent="-342900">
                <a:buFont typeface="Wingdings"/>
                <a:buChar char="ü"/>
              </a:pPr>
              <a:endParaRPr lang="en-US" altLang="ko-KR" sz="2000" dirty="0">
                <a:solidFill>
                  <a:schemeClr val="bg1"/>
                </a:solidFill>
                <a:latin typeface="Calibri Light"/>
                <a:cs typeface="Arial" pitchFamily="34" charset="0"/>
              </a:endParaRPr>
            </a:p>
            <a:p>
              <a:pPr marL="342900" indent="-342900">
                <a:buFont typeface="Wingdings"/>
                <a:buChar char="ü"/>
              </a:pP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Mail di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supporto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e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incontri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latin typeface="Calibri Light"/>
                  <a:cs typeface="Arial"/>
                </a:rPr>
                <a:t>su</a:t>
              </a:r>
              <a:r>
                <a:rPr lang="en-US" altLang="ko-KR" sz="2000" dirty="0">
                  <a:solidFill>
                    <a:schemeClr val="bg1"/>
                  </a:solidFill>
                  <a:latin typeface="Calibri Light"/>
                  <a:cs typeface="Arial"/>
                </a:rPr>
                <a:t> Teams</a:t>
              </a:r>
              <a:endParaRPr lang="en-US" altLang="ko-KR" sz="2000" dirty="0" err="1">
                <a:solidFill>
                  <a:schemeClr val="bg1"/>
                </a:solidFill>
                <a:latin typeface="Calibri Light"/>
                <a:cs typeface="Arial" pitchFamily="34" charset="0"/>
              </a:endParaRPr>
            </a:p>
            <a:p>
              <a:endParaRPr lang="en-US" altLang="ko-KR" sz="2000" dirty="0">
                <a:solidFill>
                  <a:schemeClr val="bg1"/>
                </a:solidFill>
                <a:latin typeface="Calibri Light"/>
                <a:cs typeface="Arial" pitchFamily="34" charset="0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94CF65-6AD2-7C6D-FD85-A3917A0DCF70}"/>
              </a:ext>
            </a:extLst>
          </p:cNvPr>
          <p:cNvSpPr txBox="1"/>
          <p:nvPr/>
        </p:nvSpPr>
        <p:spPr>
          <a:xfrm>
            <a:off x="1051941" y="3363380"/>
            <a:ext cx="287986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b="1" dirty="0">
                <a:solidFill>
                  <a:srgbClr val="214A90"/>
                </a:solidFill>
                <a:latin typeface="Calibri"/>
                <a:cs typeface="Arial"/>
              </a:rPr>
              <a:t>Helpdesk</a:t>
            </a:r>
          </a:p>
          <a:p>
            <a:pPr marL="285750" indent="-285750">
              <a:buFont typeface="Arial"/>
              <a:buChar char="•"/>
            </a:pPr>
            <a:endParaRPr lang="it-IT" sz="2400" b="1" dirty="0">
              <a:solidFill>
                <a:srgbClr val="214A90"/>
              </a:solidFill>
              <a:latin typeface="Calibri Ligh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400" b="1" dirty="0">
                <a:solidFill>
                  <a:srgbClr val="214A90"/>
                </a:solidFill>
                <a:latin typeface="Calibri"/>
                <a:cs typeface="Arial"/>
              </a:rPr>
              <a:t>Futuro Prossimo</a:t>
            </a:r>
            <a:endParaRPr lang="it-IT" sz="2400" b="1">
              <a:solidFill>
                <a:srgbClr val="214A90"/>
              </a:solidFill>
              <a:latin typeface="Calibri"/>
              <a:cs typeface="Calibri Light"/>
            </a:endParaRPr>
          </a:p>
          <a:p>
            <a:endParaRPr lang="it-IT" sz="2400" b="1" dirty="0">
              <a:solidFill>
                <a:srgbClr val="214A90"/>
              </a:solidFill>
              <a:latin typeface="Calibri Light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25E5AB-80F0-698F-969F-71907C975F3F}"/>
              </a:ext>
            </a:extLst>
          </p:cNvPr>
          <p:cNvSpPr txBox="1"/>
          <p:nvPr/>
        </p:nvSpPr>
        <p:spPr>
          <a:xfrm>
            <a:off x="8908211" y="113006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94B1E6"/>
                </a:solidFill>
                <a:latin typeface="Calibri Light"/>
                <a:cs typeface="Calibri Light"/>
              </a:rPr>
              <a:t>Futuro </a:t>
            </a:r>
            <a:r>
              <a:rPr lang="en-US" sz="2400" b="1" dirty="0" err="1">
                <a:solidFill>
                  <a:srgbClr val="94B1E6"/>
                </a:solidFill>
                <a:latin typeface="Calibri Light"/>
                <a:cs typeface="Calibri Light"/>
              </a:rPr>
              <a:t>Prossimo</a:t>
            </a:r>
            <a:endParaRPr lang="ko-KR" altLang="it-IT" sz="24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719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C8B03968-127C-4F10-9770-3765DA83CAD8}"/>
              </a:ext>
            </a:extLst>
          </p:cNvPr>
          <p:cNvSpPr/>
          <p:nvPr/>
        </p:nvSpPr>
        <p:spPr>
          <a:xfrm>
            <a:off x="9098536" y="1852882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802E07E-9A71-490C-AC04-468529B7DABB}"/>
              </a:ext>
            </a:extLst>
          </p:cNvPr>
          <p:cNvSpPr/>
          <p:nvPr/>
        </p:nvSpPr>
        <p:spPr>
          <a:xfrm>
            <a:off x="9098536" y="347101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32BC5009-B9E7-4236-AD55-BCA151C6DF9C}"/>
              </a:ext>
            </a:extLst>
          </p:cNvPr>
          <p:cNvSpPr/>
          <p:nvPr/>
        </p:nvSpPr>
        <p:spPr>
          <a:xfrm>
            <a:off x="7252440" y="185288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7DA3809-318F-4452-BC13-673A30D116BA}"/>
              </a:ext>
            </a:extLst>
          </p:cNvPr>
          <p:cNvSpPr/>
          <p:nvPr/>
        </p:nvSpPr>
        <p:spPr>
          <a:xfrm>
            <a:off x="7252440" y="347101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96949-7C62-4D4A-9941-1C10D0183B9C}"/>
              </a:ext>
            </a:extLst>
          </p:cNvPr>
          <p:cNvSpPr txBox="1"/>
          <p:nvPr/>
        </p:nvSpPr>
        <p:spPr>
          <a:xfrm>
            <a:off x="7315988" y="2581676"/>
            <a:ext cx="14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Tool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Seminari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Collaborazioni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Scientifiche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8AE7E2-6FE2-4BCB-9E12-8023D355ECC3}"/>
              </a:ext>
            </a:extLst>
          </p:cNvPr>
          <p:cNvSpPr txBox="1"/>
          <p:nvPr/>
        </p:nvSpPr>
        <p:spPr>
          <a:xfrm>
            <a:off x="7252440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Collaborazioni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C7471D-D2A3-4DE7-A893-A2F9D3CD114A}"/>
              </a:ext>
            </a:extLst>
          </p:cNvPr>
          <p:cNvSpPr txBox="1"/>
          <p:nvPr/>
        </p:nvSpPr>
        <p:spPr>
          <a:xfrm>
            <a:off x="9098535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Documentale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43E20-2735-48FF-9EE0-A261154FF1F9}"/>
              </a:ext>
            </a:extLst>
          </p:cNvPr>
          <p:cNvSpPr txBox="1"/>
          <p:nvPr/>
        </p:nvSpPr>
        <p:spPr>
          <a:xfrm>
            <a:off x="9098536" y="2606920"/>
            <a:ext cx="143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accent1"/>
                </a:solidFill>
                <a:cs typeface="Arial" pitchFamily="34" charset="0"/>
              </a:rPr>
              <a:t>Digitalizzazione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F676B08-0184-4844-950B-E1222F2129B7}"/>
              </a:ext>
            </a:extLst>
          </p:cNvPr>
          <p:cNvSpPr/>
          <p:nvPr/>
        </p:nvSpPr>
        <p:spPr>
          <a:xfrm rot="20700000">
            <a:off x="7754959" y="369133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Trapezoid 3">
            <a:extLst>
              <a:ext uri="{FF2B5EF4-FFF2-40B4-BE49-F238E27FC236}">
                <a16:creationId xmlns:a16="http://schemas.microsoft.com/office/drawing/2014/main" id="{47ED075C-47EA-42EF-A2BC-BCE5F17E478B}"/>
              </a:ext>
            </a:extLst>
          </p:cNvPr>
          <p:cNvSpPr/>
          <p:nvPr/>
        </p:nvSpPr>
        <p:spPr>
          <a:xfrm>
            <a:off x="7814271" y="216047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F6DFEED-96E2-467C-92D0-6028CA422860}"/>
              </a:ext>
            </a:extLst>
          </p:cNvPr>
          <p:cNvSpPr/>
          <p:nvPr/>
        </p:nvSpPr>
        <p:spPr>
          <a:xfrm>
            <a:off x="9624610" y="3674512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1BC5E545-6AC5-4847-8CFB-9AAD8316D2D5}"/>
              </a:ext>
            </a:extLst>
          </p:cNvPr>
          <p:cNvSpPr/>
          <p:nvPr/>
        </p:nvSpPr>
        <p:spPr>
          <a:xfrm>
            <a:off x="9651617" y="211848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A3FFF0-B037-4F22-8417-9C009529B20C}"/>
              </a:ext>
            </a:extLst>
          </p:cNvPr>
          <p:cNvSpPr txBox="1"/>
          <p:nvPr/>
        </p:nvSpPr>
        <p:spPr>
          <a:xfrm>
            <a:off x="5528684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>
                <a:solidFill>
                  <a:schemeClr val="bg1"/>
                </a:solidFill>
                <a:cs typeface="Arial" pitchFamily="34" charset="0"/>
              </a:rPr>
              <a:t>progetti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 2023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34B97F-13CA-4F8C-A75B-6A023CE91885}"/>
              </a:ext>
            </a:extLst>
          </p:cNvPr>
          <p:cNvSpPr txBox="1"/>
          <p:nvPr/>
        </p:nvSpPr>
        <p:spPr>
          <a:xfrm>
            <a:off x="6066943" y="1224703"/>
            <a:ext cx="569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Strategie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diffusione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della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“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cultura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”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nell’INFN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4FE4E57B-D4A0-DD53-E646-266855521FD0}"/>
              </a:ext>
            </a:extLst>
          </p:cNvPr>
          <p:cNvSpPr/>
          <p:nvPr/>
        </p:nvSpPr>
        <p:spPr>
          <a:xfrm>
            <a:off x="7252441" y="508201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9FCDE7D7-231B-4DD8-D4B6-17EE57261DFB}"/>
              </a:ext>
            </a:extLst>
          </p:cNvPr>
          <p:cNvSpPr txBox="1"/>
          <p:nvPr/>
        </p:nvSpPr>
        <p:spPr>
          <a:xfrm>
            <a:off x="7252440" y="5811737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Protocollo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8F5BDD07-B216-244F-02B4-C836D5A94FBD}"/>
              </a:ext>
            </a:extLst>
          </p:cNvPr>
          <p:cNvSpPr/>
          <p:nvPr/>
        </p:nvSpPr>
        <p:spPr>
          <a:xfrm>
            <a:off x="7856005" y="5125240"/>
            <a:ext cx="274612" cy="72259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9747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80EFB22-9F8E-47DB-B765-842C6D070405}"/>
              </a:ext>
            </a:extLst>
          </p:cNvPr>
          <p:cNvGrpSpPr/>
          <p:nvPr/>
        </p:nvGrpSpPr>
        <p:grpSpPr>
          <a:xfrm>
            <a:off x="7828771" y="4673063"/>
            <a:ext cx="965753" cy="972806"/>
            <a:chOff x="8133571" y="4673063"/>
            <a:chExt cx="965753" cy="97280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ABAC04-2B57-42F3-8791-611982594849}"/>
                </a:ext>
              </a:extLst>
            </p:cNvPr>
            <p:cNvSpPr/>
            <p:nvPr/>
          </p:nvSpPr>
          <p:spPr>
            <a:xfrm flipH="1">
              <a:off x="8133571" y="4674191"/>
              <a:ext cx="740315" cy="971678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19BA98-F618-4A48-BC27-92CC028E41E8}"/>
                </a:ext>
              </a:extLst>
            </p:cNvPr>
            <p:cNvSpPr/>
            <p:nvPr/>
          </p:nvSpPr>
          <p:spPr>
            <a:xfrm flipH="1">
              <a:off x="8370008" y="4673063"/>
              <a:ext cx="608027" cy="823738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19" fmla="*/ 76027 w 1005786"/>
                <a:gd name="connsiteY19" fmla="*/ 1512598 h 1681837"/>
                <a:gd name="connsiteX0" fmla="*/ 144280 w 1005786"/>
                <a:gd name="connsiteY0" fmla="*/ 168183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0" fmla="*/ 144280 w 1005786"/>
                <a:gd name="connsiteY0" fmla="*/ 1681838 h 1681837"/>
                <a:gd name="connsiteX1" fmla="*/ 0 w 1005786"/>
                <a:gd name="connsiteY1" fmla="*/ 1159222 h 1681837"/>
                <a:gd name="connsiteX2" fmla="*/ 24306 w 1005786"/>
                <a:gd name="connsiteY2" fmla="*/ 1120513 h 1681837"/>
                <a:gd name="connsiteX3" fmla="*/ 224235 w 1005786"/>
                <a:gd name="connsiteY3" fmla="*/ 771311 h 1681837"/>
                <a:gd name="connsiteX4" fmla="*/ 363850 w 1005786"/>
                <a:gd name="connsiteY4" fmla="*/ 489299 h 1681837"/>
                <a:gd name="connsiteX5" fmla="*/ 416799 w 1005786"/>
                <a:gd name="connsiteY5" fmla="*/ 389538 h 1681837"/>
                <a:gd name="connsiteX6" fmla="*/ 429484 w 1005786"/>
                <a:gd name="connsiteY6" fmla="*/ 374071 h 1681837"/>
                <a:gd name="connsiteX7" fmla="*/ 589723 w 1005786"/>
                <a:gd name="connsiteY7" fmla="*/ 128476 h 1681837"/>
                <a:gd name="connsiteX8" fmla="*/ 765265 w 1005786"/>
                <a:gd name="connsiteY8" fmla="*/ 5883 h 1681837"/>
                <a:gd name="connsiteX9" fmla="*/ 965848 w 1005786"/>
                <a:gd name="connsiteY9" fmla="*/ 61697 h 1681837"/>
                <a:gd name="connsiteX10" fmla="*/ 1005785 w 1005786"/>
                <a:gd name="connsiteY10" fmla="*/ 141161 h 1681837"/>
                <a:gd name="connsiteX11" fmla="*/ 996292 w 1005786"/>
                <a:gd name="connsiteY11" fmla="*/ 166122 h 1681837"/>
                <a:gd name="connsiteX12" fmla="*/ 853731 w 1005786"/>
                <a:gd name="connsiteY12" fmla="*/ 443961 h 1681837"/>
                <a:gd name="connsiteX13" fmla="*/ 783187 w 1005786"/>
                <a:gd name="connsiteY13" fmla="*/ 598470 h 1681837"/>
                <a:gd name="connsiteX14" fmla="*/ 553141 w 1005786"/>
                <a:gd name="connsiteY14" fmla="*/ 1083768 h 1681837"/>
                <a:gd name="connsiteX15" fmla="*/ 272274 w 1005786"/>
                <a:gd name="connsiteY15" fmla="*/ 1539850 h 1681837"/>
                <a:gd name="connsiteX16" fmla="*/ 160402 w 1005786"/>
                <a:gd name="connsiteY16" fmla="*/ 1669889 h 1681837"/>
                <a:gd name="connsiteX17" fmla="*/ 144280 w 1005786"/>
                <a:gd name="connsiteY17" fmla="*/ 1681838 h 1681837"/>
                <a:gd name="connsiteX0" fmla="*/ 422207 w 1283713"/>
                <a:gd name="connsiteY0" fmla="*/ 1681838 h 1681837"/>
                <a:gd name="connsiteX1" fmla="*/ 0 w 1283713"/>
                <a:gd name="connsiteY1" fmla="*/ 1455274 h 1681837"/>
                <a:gd name="connsiteX2" fmla="*/ 302233 w 1283713"/>
                <a:gd name="connsiteY2" fmla="*/ 1120513 h 1681837"/>
                <a:gd name="connsiteX3" fmla="*/ 502162 w 1283713"/>
                <a:gd name="connsiteY3" fmla="*/ 771311 h 1681837"/>
                <a:gd name="connsiteX4" fmla="*/ 641777 w 1283713"/>
                <a:gd name="connsiteY4" fmla="*/ 489299 h 1681837"/>
                <a:gd name="connsiteX5" fmla="*/ 694726 w 1283713"/>
                <a:gd name="connsiteY5" fmla="*/ 389538 h 1681837"/>
                <a:gd name="connsiteX6" fmla="*/ 707411 w 1283713"/>
                <a:gd name="connsiteY6" fmla="*/ 374071 h 1681837"/>
                <a:gd name="connsiteX7" fmla="*/ 867650 w 1283713"/>
                <a:gd name="connsiteY7" fmla="*/ 128476 h 1681837"/>
                <a:gd name="connsiteX8" fmla="*/ 1043192 w 1283713"/>
                <a:gd name="connsiteY8" fmla="*/ 5883 h 1681837"/>
                <a:gd name="connsiteX9" fmla="*/ 1243775 w 1283713"/>
                <a:gd name="connsiteY9" fmla="*/ 61697 h 1681837"/>
                <a:gd name="connsiteX10" fmla="*/ 1283712 w 1283713"/>
                <a:gd name="connsiteY10" fmla="*/ 141161 h 1681837"/>
                <a:gd name="connsiteX11" fmla="*/ 1274219 w 1283713"/>
                <a:gd name="connsiteY11" fmla="*/ 166122 h 1681837"/>
                <a:gd name="connsiteX12" fmla="*/ 1131658 w 1283713"/>
                <a:gd name="connsiteY12" fmla="*/ 443961 h 1681837"/>
                <a:gd name="connsiteX13" fmla="*/ 1061114 w 1283713"/>
                <a:gd name="connsiteY13" fmla="*/ 598470 h 1681837"/>
                <a:gd name="connsiteX14" fmla="*/ 831068 w 1283713"/>
                <a:gd name="connsiteY14" fmla="*/ 1083768 h 1681837"/>
                <a:gd name="connsiteX15" fmla="*/ 550201 w 1283713"/>
                <a:gd name="connsiteY15" fmla="*/ 1539850 h 1681837"/>
                <a:gd name="connsiteX16" fmla="*/ 438329 w 1283713"/>
                <a:gd name="connsiteY16" fmla="*/ 1669889 h 1681837"/>
                <a:gd name="connsiteX17" fmla="*/ 422207 w 1283713"/>
                <a:gd name="connsiteY17" fmla="*/ 1681838 h 1681837"/>
                <a:gd name="connsiteX0" fmla="*/ 398039 w 1259545"/>
                <a:gd name="connsiteY0" fmla="*/ 1681838 h 1681837"/>
                <a:gd name="connsiteX1" fmla="*/ 0 w 1259545"/>
                <a:gd name="connsiteY1" fmla="*/ 1425065 h 1681837"/>
                <a:gd name="connsiteX2" fmla="*/ 278065 w 1259545"/>
                <a:gd name="connsiteY2" fmla="*/ 1120513 h 1681837"/>
                <a:gd name="connsiteX3" fmla="*/ 477994 w 1259545"/>
                <a:gd name="connsiteY3" fmla="*/ 771311 h 1681837"/>
                <a:gd name="connsiteX4" fmla="*/ 617609 w 1259545"/>
                <a:gd name="connsiteY4" fmla="*/ 489299 h 1681837"/>
                <a:gd name="connsiteX5" fmla="*/ 670558 w 1259545"/>
                <a:gd name="connsiteY5" fmla="*/ 389538 h 1681837"/>
                <a:gd name="connsiteX6" fmla="*/ 683243 w 1259545"/>
                <a:gd name="connsiteY6" fmla="*/ 374071 h 1681837"/>
                <a:gd name="connsiteX7" fmla="*/ 843482 w 1259545"/>
                <a:gd name="connsiteY7" fmla="*/ 128476 h 1681837"/>
                <a:gd name="connsiteX8" fmla="*/ 1019024 w 1259545"/>
                <a:gd name="connsiteY8" fmla="*/ 5883 h 1681837"/>
                <a:gd name="connsiteX9" fmla="*/ 1219607 w 1259545"/>
                <a:gd name="connsiteY9" fmla="*/ 61697 h 1681837"/>
                <a:gd name="connsiteX10" fmla="*/ 1259544 w 1259545"/>
                <a:gd name="connsiteY10" fmla="*/ 141161 h 1681837"/>
                <a:gd name="connsiteX11" fmla="*/ 1250051 w 1259545"/>
                <a:gd name="connsiteY11" fmla="*/ 166122 h 1681837"/>
                <a:gd name="connsiteX12" fmla="*/ 1107490 w 1259545"/>
                <a:gd name="connsiteY12" fmla="*/ 443961 h 1681837"/>
                <a:gd name="connsiteX13" fmla="*/ 1036946 w 1259545"/>
                <a:gd name="connsiteY13" fmla="*/ 598470 h 1681837"/>
                <a:gd name="connsiteX14" fmla="*/ 806900 w 1259545"/>
                <a:gd name="connsiteY14" fmla="*/ 1083768 h 1681837"/>
                <a:gd name="connsiteX15" fmla="*/ 526033 w 1259545"/>
                <a:gd name="connsiteY15" fmla="*/ 1539850 h 1681837"/>
                <a:gd name="connsiteX16" fmla="*/ 414161 w 1259545"/>
                <a:gd name="connsiteY16" fmla="*/ 1669889 h 1681837"/>
                <a:gd name="connsiteX17" fmla="*/ 398039 w 1259545"/>
                <a:gd name="connsiteY17" fmla="*/ 1681838 h 1681837"/>
                <a:gd name="connsiteX0" fmla="*/ 361786 w 1223292"/>
                <a:gd name="connsiteY0" fmla="*/ 1681838 h 1681837"/>
                <a:gd name="connsiteX1" fmla="*/ 0 w 1223292"/>
                <a:gd name="connsiteY1" fmla="*/ 1364645 h 1681837"/>
                <a:gd name="connsiteX2" fmla="*/ 241812 w 1223292"/>
                <a:gd name="connsiteY2" fmla="*/ 1120513 h 1681837"/>
                <a:gd name="connsiteX3" fmla="*/ 441741 w 1223292"/>
                <a:gd name="connsiteY3" fmla="*/ 771311 h 1681837"/>
                <a:gd name="connsiteX4" fmla="*/ 581356 w 1223292"/>
                <a:gd name="connsiteY4" fmla="*/ 489299 h 1681837"/>
                <a:gd name="connsiteX5" fmla="*/ 634305 w 1223292"/>
                <a:gd name="connsiteY5" fmla="*/ 389538 h 1681837"/>
                <a:gd name="connsiteX6" fmla="*/ 646990 w 1223292"/>
                <a:gd name="connsiteY6" fmla="*/ 374071 h 1681837"/>
                <a:gd name="connsiteX7" fmla="*/ 807229 w 1223292"/>
                <a:gd name="connsiteY7" fmla="*/ 128476 h 1681837"/>
                <a:gd name="connsiteX8" fmla="*/ 982771 w 1223292"/>
                <a:gd name="connsiteY8" fmla="*/ 5883 h 1681837"/>
                <a:gd name="connsiteX9" fmla="*/ 1183354 w 1223292"/>
                <a:gd name="connsiteY9" fmla="*/ 61697 h 1681837"/>
                <a:gd name="connsiteX10" fmla="*/ 1223291 w 1223292"/>
                <a:gd name="connsiteY10" fmla="*/ 141161 h 1681837"/>
                <a:gd name="connsiteX11" fmla="*/ 1213798 w 1223292"/>
                <a:gd name="connsiteY11" fmla="*/ 166122 h 1681837"/>
                <a:gd name="connsiteX12" fmla="*/ 1071237 w 1223292"/>
                <a:gd name="connsiteY12" fmla="*/ 443961 h 1681837"/>
                <a:gd name="connsiteX13" fmla="*/ 1000693 w 1223292"/>
                <a:gd name="connsiteY13" fmla="*/ 598470 h 1681837"/>
                <a:gd name="connsiteX14" fmla="*/ 770647 w 1223292"/>
                <a:gd name="connsiteY14" fmla="*/ 1083768 h 1681837"/>
                <a:gd name="connsiteX15" fmla="*/ 489780 w 1223292"/>
                <a:gd name="connsiteY15" fmla="*/ 1539850 h 1681837"/>
                <a:gd name="connsiteX16" fmla="*/ 377908 w 1223292"/>
                <a:gd name="connsiteY16" fmla="*/ 1669889 h 1681837"/>
                <a:gd name="connsiteX17" fmla="*/ 361786 w 1223292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388812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388812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94817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94817 w 1241418"/>
                <a:gd name="connsiteY14" fmla="*/ 1083768 h 1681837"/>
                <a:gd name="connsiteX15" fmla="*/ 507905 w 1241418"/>
                <a:gd name="connsiteY15" fmla="*/ 1551933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1418" h="1681837">
                  <a:moveTo>
                    <a:pt x="379912" y="1681838"/>
                  </a:moveTo>
                  <a:cubicBezTo>
                    <a:pt x="395472" y="1596726"/>
                    <a:pt x="334176" y="1464237"/>
                    <a:pt x="0" y="1400897"/>
                  </a:cubicBezTo>
                  <a:cubicBezTo>
                    <a:pt x="3437" y="1385103"/>
                    <a:pt x="183293" y="1225444"/>
                    <a:pt x="259938" y="1120513"/>
                  </a:cubicBezTo>
                  <a:cubicBezTo>
                    <a:pt x="336583" y="1015582"/>
                    <a:pt x="400944" y="892104"/>
                    <a:pt x="459867" y="771311"/>
                  </a:cubicBezTo>
                  <a:cubicBezTo>
                    <a:pt x="505860" y="677034"/>
                    <a:pt x="554799" y="584230"/>
                    <a:pt x="599482" y="489299"/>
                  </a:cubicBezTo>
                  <a:cubicBezTo>
                    <a:pt x="615441" y="455418"/>
                    <a:pt x="632463" y="421619"/>
                    <a:pt x="652431" y="389538"/>
                  </a:cubicBezTo>
                  <a:cubicBezTo>
                    <a:pt x="660860" y="387820"/>
                    <a:pt x="661842" y="379800"/>
                    <a:pt x="665116" y="374071"/>
                  </a:cubicBezTo>
                  <a:cubicBezTo>
                    <a:pt x="712664" y="288387"/>
                    <a:pt x="761603" y="203522"/>
                    <a:pt x="825355" y="128476"/>
                  </a:cubicBezTo>
                  <a:cubicBezTo>
                    <a:pt x="872984" y="72417"/>
                    <a:pt x="925442" y="21269"/>
                    <a:pt x="1000897" y="5883"/>
                  </a:cubicBezTo>
                  <a:cubicBezTo>
                    <a:pt x="1076433" y="-9502"/>
                    <a:pt x="1145667" y="4001"/>
                    <a:pt x="1201480" y="61697"/>
                  </a:cubicBezTo>
                  <a:cubicBezTo>
                    <a:pt x="1222922" y="83875"/>
                    <a:pt x="1235034" y="111209"/>
                    <a:pt x="1241417" y="141161"/>
                  </a:cubicBezTo>
                  <a:cubicBezTo>
                    <a:pt x="1241499" y="150736"/>
                    <a:pt x="1236834" y="158265"/>
                    <a:pt x="1231924" y="166122"/>
                  </a:cubicBezTo>
                  <a:cubicBezTo>
                    <a:pt x="1176111" y="254425"/>
                    <a:pt x="1132819" y="349274"/>
                    <a:pt x="1089363" y="443961"/>
                  </a:cubicBezTo>
                  <a:cubicBezTo>
                    <a:pt x="1065712" y="495437"/>
                    <a:pt x="1067910" y="491836"/>
                    <a:pt x="1018819" y="598470"/>
                  </a:cubicBezTo>
                  <a:cubicBezTo>
                    <a:pt x="969728" y="705104"/>
                    <a:pt x="879969" y="924858"/>
                    <a:pt x="794817" y="1083768"/>
                  </a:cubicBezTo>
                  <a:cubicBezTo>
                    <a:pt x="709665" y="1242678"/>
                    <a:pt x="574369" y="1454246"/>
                    <a:pt x="507905" y="1551933"/>
                  </a:cubicBezTo>
                  <a:cubicBezTo>
                    <a:pt x="441441" y="1649620"/>
                    <a:pt x="435889" y="1628725"/>
                    <a:pt x="396034" y="1669889"/>
                  </a:cubicBezTo>
                  <a:cubicBezTo>
                    <a:pt x="391860" y="1674227"/>
                    <a:pt x="388505" y="1680038"/>
                    <a:pt x="379912" y="168183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366046-7A64-4F1C-9C73-5127B2CB65B8}"/>
                </a:ext>
              </a:extLst>
            </p:cNvPr>
            <p:cNvSpPr/>
            <p:nvPr/>
          </p:nvSpPr>
          <p:spPr>
            <a:xfrm flipH="1">
              <a:off x="8658495" y="4801525"/>
              <a:ext cx="440829" cy="55843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844895 w 844958"/>
                <a:gd name="connsiteY0" fmla="*/ 127342 h 1126619"/>
                <a:gd name="connsiteX1" fmla="*/ 837284 w 844958"/>
                <a:gd name="connsiteY1" fmla="*/ 150912 h 1126619"/>
                <a:gd name="connsiteX2" fmla="*/ 768950 w 844958"/>
                <a:gd name="connsiteY2" fmla="*/ 287663 h 1126619"/>
                <a:gd name="connsiteX3" fmla="*/ 616650 w 844958"/>
                <a:gd name="connsiteY3" fmla="*/ 591526 h 1126619"/>
                <a:gd name="connsiteX4" fmla="*/ 437016 w 844958"/>
                <a:gd name="connsiteY4" fmla="*/ 888433 h 1126619"/>
                <a:gd name="connsiteX5" fmla="*/ 5329 w 844958"/>
                <a:gd name="connsiteY5" fmla="*/ 1126619 h 1126619"/>
                <a:gd name="connsiteX6" fmla="*/ 238887 w 844958"/>
                <a:gd name="connsiteY6" fmla="*/ 787200 h 1126619"/>
                <a:gd name="connsiteX7" fmla="*/ 455348 w 844958"/>
                <a:gd name="connsiteY7" fmla="*/ 235368 h 1126619"/>
                <a:gd name="connsiteX8" fmla="*/ 553144 w 844958"/>
                <a:gd name="connsiteY8" fmla="*/ 70302 h 1126619"/>
                <a:gd name="connsiteX9" fmla="*/ 700042 w 844958"/>
                <a:gd name="connsiteY9" fmla="*/ 3 h 1126619"/>
                <a:gd name="connsiteX10" fmla="*/ 823045 w 844958"/>
                <a:gd name="connsiteY10" fmla="*/ 73166 h 1126619"/>
                <a:gd name="connsiteX11" fmla="*/ 844895 w 844958"/>
                <a:gd name="connsiteY11" fmla="*/ 127342 h 1126619"/>
                <a:gd name="connsiteX0" fmla="*/ 847584 w 847647"/>
                <a:gd name="connsiteY0" fmla="*/ 127342 h 1126619"/>
                <a:gd name="connsiteX1" fmla="*/ 839973 w 847647"/>
                <a:gd name="connsiteY1" fmla="*/ 150912 h 1126619"/>
                <a:gd name="connsiteX2" fmla="*/ 771639 w 847647"/>
                <a:gd name="connsiteY2" fmla="*/ 287663 h 1126619"/>
                <a:gd name="connsiteX3" fmla="*/ 619339 w 847647"/>
                <a:gd name="connsiteY3" fmla="*/ 591526 h 1126619"/>
                <a:gd name="connsiteX4" fmla="*/ 439705 w 847647"/>
                <a:gd name="connsiteY4" fmla="*/ 888433 h 1126619"/>
                <a:gd name="connsiteX5" fmla="*/ 8018 w 847647"/>
                <a:gd name="connsiteY5" fmla="*/ 1126619 h 1126619"/>
                <a:gd name="connsiteX6" fmla="*/ 241576 w 847647"/>
                <a:gd name="connsiteY6" fmla="*/ 787200 h 1126619"/>
                <a:gd name="connsiteX7" fmla="*/ 458037 w 847647"/>
                <a:gd name="connsiteY7" fmla="*/ 235368 h 1126619"/>
                <a:gd name="connsiteX8" fmla="*/ 555833 w 847647"/>
                <a:gd name="connsiteY8" fmla="*/ 70302 h 1126619"/>
                <a:gd name="connsiteX9" fmla="*/ 702731 w 847647"/>
                <a:gd name="connsiteY9" fmla="*/ 3 h 1126619"/>
                <a:gd name="connsiteX10" fmla="*/ 825734 w 847647"/>
                <a:gd name="connsiteY10" fmla="*/ 73166 h 1126619"/>
                <a:gd name="connsiteX11" fmla="*/ 847584 w 847647"/>
                <a:gd name="connsiteY11" fmla="*/ 127342 h 1126619"/>
                <a:gd name="connsiteX0" fmla="*/ 839566 w 839629"/>
                <a:gd name="connsiteY0" fmla="*/ 127342 h 1126619"/>
                <a:gd name="connsiteX1" fmla="*/ 831955 w 839629"/>
                <a:gd name="connsiteY1" fmla="*/ 150912 h 1126619"/>
                <a:gd name="connsiteX2" fmla="*/ 763621 w 839629"/>
                <a:gd name="connsiteY2" fmla="*/ 287663 h 1126619"/>
                <a:gd name="connsiteX3" fmla="*/ 611321 w 839629"/>
                <a:gd name="connsiteY3" fmla="*/ 591526 h 1126619"/>
                <a:gd name="connsiteX4" fmla="*/ 431687 w 839629"/>
                <a:gd name="connsiteY4" fmla="*/ 888433 h 1126619"/>
                <a:gd name="connsiteX5" fmla="*/ 0 w 839629"/>
                <a:gd name="connsiteY5" fmla="*/ 1126619 h 1126619"/>
                <a:gd name="connsiteX6" fmla="*/ 233558 w 839629"/>
                <a:gd name="connsiteY6" fmla="*/ 787200 h 1126619"/>
                <a:gd name="connsiteX7" fmla="*/ 450019 w 839629"/>
                <a:gd name="connsiteY7" fmla="*/ 235368 h 1126619"/>
                <a:gd name="connsiteX8" fmla="*/ 547815 w 839629"/>
                <a:gd name="connsiteY8" fmla="*/ 70302 h 1126619"/>
                <a:gd name="connsiteX9" fmla="*/ 694713 w 839629"/>
                <a:gd name="connsiteY9" fmla="*/ 3 h 1126619"/>
                <a:gd name="connsiteX10" fmla="*/ 817716 w 839629"/>
                <a:gd name="connsiteY10" fmla="*/ 73166 h 1126619"/>
                <a:gd name="connsiteX11" fmla="*/ 839566 w 839629"/>
                <a:gd name="connsiteY11" fmla="*/ 127342 h 1126619"/>
                <a:gd name="connsiteX0" fmla="*/ 839566 w 839629"/>
                <a:gd name="connsiteY0" fmla="*/ 127342 h 1126619"/>
                <a:gd name="connsiteX1" fmla="*/ 831955 w 839629"/>
                <a:gd name="connsiteY1" fmla="*/ 150912 h 1126619"/>
                <a:gd name="connsiteX2" fmla="*/ 763621 w 839629"/>
                <a:gd name="connsiteY2" fmla="*/ 287663 h 1126619"/>
                <a:gd name="connsiteX3" fmla="*/ 611321 w 839629"/>
                <a:gd name="connsiteY3" fmla="*/ 591526 h 1126619"/>
                <a:gd name="connsiteX4" fmla="*/ 431687 w 839629"/>
                <a:gd name="connsiteY4" fmla="*/ 888433 h 1126619"/>
                <a:gd name="connsiteX5" fmla="*/ 0 w 839629"/>
                <a:gd name="connsiteY5" fmla="*/ 1126619 h 1126619"/>
                <a:gd name="connsiteX6" fmla="*/ 233558 w 839629"/>
                <a:gd name="connsiteY6" fmla="*/ 787200 h 1126619"/>
                <a:gd name="connsiteX7" fmla="*/ 450019 w 839629"/>
                <a:gd name="connsiteY7" fmla="*/ 235368 h 1126619"/>
                <a:gd name="connsiteX8" fmla="*/ 547815 w 839629"/>
                <a:gd name="connsiteY8" fmla="*/ 70302 h 1126619"/>
                <a:gd name="connsiteX9" fmla="*/ 694713 w 839629"/>
                <a:gd name="connsiteY9" fmla="*/ 3 h 1126619"/>
                <a:gd name="connsiteX10" fmla="*/ 817716 w 839629"/>
                <a:gd name="connsiteY10" fmla="*/ 73166 h 1126619"/>
                <a:gd name="connsiteX11" fmla="*/ 839566 w 839629"/>
                <a:gd name="connsiteY11" fmla="*/ 127342 h 1126619"/>
                <a:gd name="connsiteX0" fmla="*/ 899984 w 900047"/>
                <a:gd name="connsiteY0" fmla="*/ 127342 h 1114534"/>
                <a:gd name="connsiteX1" fmla="*/ 892373 w 900047"/>
                <a:gd name="connsiteY1" fmla="*/ 150912 h 1114534"/>
                <a:gd name="connsiteX2" fmla="*/ 824039 w 900047"/>
                <a:gd name="connsiteY2" fmla="*/ 287663 h 1114534"/>
                <a:gd name="connsiteX3" fmla="*/ 671739 w 900047"/>
                <a:gd name="connsiteY3" fmla="*/ 591526 h 1114534"/>
                <a:gd name="connsiteX4" fmla="*/ 492105 w 900047"/>
                <a:gd name="connsiteY4" fmla="*/ 888433 h 1114534"/>
                <a:gd name="connsiteX5" fmla="*/ 0 w 900047"/>
                <a:gd name="connsiteY5" fmla="*/ 1114534 h 1114534"/>
                <a:gd name="connsiteX6" fmla="*/ 293976 w 900047"/>
                <a:gd name="connsiteY6" fmla="*/ 787200 h 1114534"/>
                <a:gd name="connsiteX7" fmla="*/ 510437 w 900047"/>
                <a:gd name="connsiteY7" fmla="*/ 235368 h 1114534"/>
                <a:gd name="connsiteX8" fmla="*/ 608233 w 900047"/>
                <a:gd name="connsiteY8" fmla="*/ 70302 h 1114534"/>
                <a:gd name="connsiteX9" fmla="*/ 755131 w 900047"/>
                <a:gd name="connsiteY9" fmla="*/ 3 h 1114534"/>
                <a:gd name="connsiteX10" fmla="*/ 878134 w 900047"/>
                <a:gd name="connsiteY10" fmla="*/ 73166 h 1114534"/>
                <a:gd name="connsiteX11" fmla="*/ 899984 w 900047"/>
                <a:gd name="connsiteY11" fmla="*/ 127342 h 1114534"/>
                <a:gd name="connsiteX0" fmla="*/ 899984 w 900047"/>
                <a:gd name="connsiteY0" fmla="*/ 127342 h 1159917"/>
                <a:gd name="connsiteX1" fmla="*/ 892373 w 900047"/>
                <a:gd name="connsiteY1" fmla="*/ 150912 h 1159917"/>
                <a:gd name="connsiteX2" fmla="*/ 824039 w 900047"/>
                <a:gd name="connsiteY2" fmla="*/ 287663 h 1159917"/>
                <a:gd name="connsiteX3" fmla="*/ 671739 w 900047"/>
                <a:gd name="connsiteY3" fmla="*/ 591526 h 1159917"/>
                <a:gd name="connsiteX4" fmla="*/ 244385 w 900047"/>
                <a:gd name="connsiteY4" fmla="*/ 1124067 h 1159917"/>
                <a:gd name="connsiteX5" fmla="*/ 0 w 900047"/>
                <a:gd name="connsiteY5" fmla="*/ 1114534 h 1159917"/>
                <a:gd name="connsiteX6" fmla="*/ 293976 w 900047"/>
                <a:gd name="connsiteY6" fmla="*/ 787200 h 1159917"/>
                <a:gd name="connsiteX7" fmla="*/ 510437 w 900047"/>
                <a:gd name="connsiteY7" fmla="*/ 235368 h 1159917"/>
                <a:gd name="connsiteX8" fmla="*/ 608233 w 900047"/>
                <a:gd name="connsiteY8" fmla="*/ 70302 h 1159917"/>
                <a:gd name="connsiteX9" fmla="*/ 755131 w 900047"/>
                <a:gd name="connsiteY9" fmla="*/ 3 h 1159917"/>
                <a:gd name="connsiteX10" fmla="*/ 878134 w 900047"/>
                <a:gd name="connsiteY10" fmla="*/ 73166 h 1159917"/>
                <a:gd name="connsiteX11" fmla="*/ 899984 w 900047"/>
                <a:gd name="connsiteY11" fmla="*/ 127342 h 1159917"/>
                <a:gd name="connsiteX0" fmla="*/ 899984 w 900047"/>
                <a:gd name="connsiteY0" fmla="*/ 127342 h 1156538"/>
                <a:gd name="connsiteX1" fmla="*/ 892373 w 900047"/>
                <a:gd name="connsiteY1" fmla="*/ 150912 h 1156538"/>
                <a:gd name="connsiteX2" fmla="*/ 824039 w 900047"/>
                <a:gd name="connsiteY2" fmla="*/ 287663 h 1156538"/>
                <a:gd name="connsiteX3" fmla="*/ 671739 w 900047"/>
                <a:gd name="connsiteY3" fmla="*/ 591526 h 1156538"/>
                <a:gd name="connsiteX4" fmla="*/ 244385 w 900047"/>
                <a:gd name="connsiteY4" fmla="*/ 1124067 h 1156538"/>
                <a:gd name="connsiteX5" fmla="*/ 0 w 900047"/>
                <a:gd name="connsiteY5" fmla="*/ 1114534 h 1156538"/>
                <a:gd name="connsiteX6" fmla="*/ 293976 w 900047"/>
                <a:gd name="connsiteY6" fmla="*/ 787200 h 1156538"/>
                <a:gd name="connsiteX7" fmla="*/ 510437 w 900047"/>
                <a:gd name="connsiteY7" fmla="*/ 235368 h 1156538"/>
                <a:gd name="connsiteX8" fmla="*/ 608233 w 900047"/>
                <a:gd name="connsiteY8" fmla="*/ 70302 h 1156538"/>
                <a:gd name="connsiteX9" fmla="*/ 755131 w 900047"/>
                <a:gd name="connsiteY9" fmla="*/ 3 h 1156538"/>
                <a:gd name="connsiteX10" fmla="*/ 878134 w 900047"/>
                <a:gd name="connsiteY10" fmla="*/ 73166 h 1156538"/>
                <a:gd name="connsiteX11" fmla="*/ 899984 w 900047"/>
                <a:gd name="connsiteY11" fmla="*/ 127342 h 1156538"/>
                <a:gd name="connsiteX0" fmla="*/ 899984 w 900047"/>
                <a:gd name="connsiteY0" fmla="*/ 127342 h 1124067"/>
                <a:gd name="connsiteX1" fmla="*/ 892373 w 900047"/>
                <a:gd name="connsiteY1" fmla="*/ 150912 h 1124067"/>
                <a:gd name="connsiteX2" fmla="*/ 824039 w 900047"/>
                <a:gd name="connsiteY2" fmla="*/ 287663 h 1124067"/>
                <a:gd name="connsiteX3" fmla="*/ 671739 w 900047"/>
                <a:gd name="connsiteY3" fmla="*/ 591526 h 1124067"/>
                <a:gd name="connsiteX4" fmla="*/ 244385 w 900047"/>
                <a:gd name="connsiteY4" fmla="*/ 1124067 h 1124067"/>
                <a:gd name="connsiteX5" fmla="*/ 0 w 900047"/>
                <a:gd name="connsiteY5" fmla="*/ 1114534 h 1124067"/>
                <a:gd name="connsiteX6" fmla="*/ 293976 w 900047"/>
                <a:gd name="connsiteY6" fmla="*/ 787200 h 1124067"/>
                <a:gd name="connsiteX7" fmla="*/ 510437 w 900047"/>
                <a:gd name="connsiteY7" fmla="*/ 235368 h 1124067"/>
                <a:gd name="connsiteX8" fmla="*/ 608233 w 900047"/>
                <a:gd name="connsiteY8" fmla="*/ 70302 h 1124067"/>
                <a:gd name="connsiteX9" fmla="*/ 755131 w 900047"/>
                <a:gd name="connsiteY9" fmla="*/ 3 h 1124067"/>
                <a:gd name="connsiteX10" fmla="*/ 878134 w 900047"/>
                <a:gd name="connsiteY10" fmla="*/ 73166 h 1124067"/>
                <a:gd name="connsiteX11" fmla="*/ 899984 w 900047"/>
                <a:gd name="connsiteY11" fmla="*/ 127342 h 1124067"/>
                <a:gd name="connsiteX0" fmla="*/ 899984 w 900047"/>
                <a:gd name="connsiteY0" fmla="*/ 127342 h 1124118"/>
                <a:gd name="connsiteX1" fmla="*/ 892373 w 900047"/>
                <a:gd name="connsiteY1" fmla="*/ 150912 h 1124118"/>
                <a:gd name="connsiteX2" fmla="*/ 824039 w 900047"/>
                <a:gd name="connsiteY2" fmla="*/ 287663 h 1124118"/>
                <a:gd name="connsiteX3" fmla="*/ 671739 w 900047"/>
                <a:gd name="connsiteY3" fmla="*/ 591526 h 1124118"/>
                <a:gd name="connsiteX4" fmla="*/ 244385 w 900047"/>
                <a:gd name="connsiteY4" fmla="*/ 1124067 h 1124118"/>
                <a:gd name="connsiteX5" fmla="*/ 0 w 900047"/>
                <a:gd name="connsiteY5" fmla="*/ 1114534 h 1124118"/>
                <a:gd name="connsiteX6" fmla="*/ 293976 w 900047"/>
                <a:gd name="connsiteY6" fmla="*/ 787200 h 1124118"/>
                <a:gd name="connsiteX7" fmla="*/ 510437 w 900047"/>
                <a:gd name="connsiteY7" fmla="*/ 235368 h 1124118"/>
                <a:gd name="connsiteX8" fmla="*/ 608233 w 900047"/>
                <a:gd name="connsiteY8" fmla="*/ 70302 h 1124118"/>
                <a:gd name="connsiteX9" fmla="*/ 755131 w 900047"/>
                <a:gd name="connsiteY9" fmla="*/ 3 h 1124118"/>
                <a:gd name="connsiteX10" fmla="*/ 878134 w 900047"/>
                <a:gd name="connsiteY10" fmla="*/ 73166 h 1124118"/>
                <a:gd name="connsiteX11" fmla="*/ 899984 w 900047"/>
                <a:gd name="connsiteY11" fmla="*/ 127342 h 1124118"/>
                <a:gd name="connsiteX0" fmla="*/ 899984 w 900047"/>
                <a:gd name="connsiteY0" fmla="*/ 127342 h 1130143"/>
                <a:gd name="connsiteX1" fmla="*/ 892373 w 900047"/>
                <a:gd name="connsiteY1" fmla="*/ 150912 h 1130143"/>
                <a:gd name="connsiteX2" fmla="*/ 824039 w 900047"/>
                <a:gd name="connsiteY2" fmla="*/ 287663 h 1130143"/>
                <a:gd name="connsiteX3" fmla="*/ 671739 w 900047"/>
                <a:gd name="connsiteY3" fmla="*/ 591526 h 1130143"/>
                <a:gd name="connsiteX4" fmla="*/ 238344 w 900047"/>
                <a:gd name="connsiteY4" fmla="*/ 1130108 h 1130143"/>
                <a:gd name="connsiteX5" fmla="*/ 0 w 900047"/>
                <a:gd name="connsiteY5" fmla="*/ 1114534 h 1130143"/>
                <a:gd name="connsiteX6" fmla="*/ 293976 w 900047"/>
                <a:gd name="connsiteY6" fmla="*/ 787200 h 1130143"/>
                <a:gd name="connsiteX7" fmla="*/ 510437 w 900047"/>
                <a:gd name="connsiteY7" fmla="*/ 235368 h 1130143"/>
                <a:gd name="connsiteX8" fmla="*/ 608233 w 900047"/>
                <a:gd name="connsiteY8" fmla="*/ 70302 h 1130143"/>
                <a:gd name="connsiteX9" fmla="*/ 755131 w 900047"/>
                <a:gd name="connsiteY9" fmla="*/ 3 h 1130143"/>
                <a:gd name="connsiteX10" fmla="*/ 878134 w 900047"/>
                <a:gd name="connsiteY10" fmla="*/ 73166 h 1130143"/>
                <a:gd name="connsiteX11" fmla="*/ 899984 w 900047"/>
                <a:gd name="connsiteY11" fmla="*/ 127342 h 1130143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8 w 900047"/>
                <a:gd name="connsiteY3" fmla="*/ 601565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8 w 900047"/>
                <a:gd name="connsiteY3" fmla="*/ 601565 h 1135155"/>
                <a:gd name="connsiteX4" fmla="*/ 243364 w 900047"/>
                <a:gd name="connsiteY4" fmla="*/ 1135126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40167"/>
                <a:gd name="connsiteX1" fmla="*/ 892373 w 900047"/>
                <a:gd name="connsiteY1" fmla="*/ 150912 h 1140167"/>
                <a:gd name="connsiteX2" fmla="*/ 824039 w 900047"/>
                <a:gd name="connsiteY2" fmla="*/ 287663 h 1140167"/>
                <a:gd name="connsiteX3" fmla="*/ 671738 w 900047"/>
                <a:gd name="connsiteY3" fmla="*/ 601565 h 1140167"/>
                <a:gd name="connsiteX4" fmla="*/ 243364 w 900047"/>
                <a:gd name="connsiteY4" fmla="*/ 1140145 h 1140167"/>
                <a:gd name="connsiteX5" fmla="*/ 0 w 900047"/>
                <a:gd name="connsiteY5" fmla="*/ 1114534 h 1140167"/>
                <a:gd name="connsiteX6" fmla="*/ 293976 w 900047"/>
                <a:gd name="connsiteY6" fmla="*/ 787200 h 1140167"/>
                <a:gd name="connsiteX7" fmla="*/ 510437 w 900047"/>
                <a:gd name="connsiteY7" fmla="*/ 235368 h 1140167"/>
                <a:gd name="connsiteX8" fmla="*/ 608233 w 900047"/>
                <a:gd name="connsiteY8" fmla="*/ 70302 h 1140167"/>
                <a:gd name="connsiteX9" fmla="*/ 755131 w 900047"/>
                <a:gd name="connsiteY9" fmla="*/ 3 h 1140167"/>
                <a:gd name="connsiteX10" fmla="*/ 878134 w 900047"/>
                <a:gd name="connsiteY10" fmla="*/ 73166 h 1140167"/>
                <a:gd name="connsiteX11" fmla="*/ 899984 w 900047"/>
                <a:gd name="connsiteY11" fmla="*/ 127342 h 114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047" h="1140167">
                  <a:moveTo>
                    <a:pt x="899984" y="127342"/>
                  </a:moveTo>
                  <a:cubicBezTo>
                    <a:pt x="900639" y="136263"/>
                    <a:pt x="896056" y="143465"/>
                    <a:pt x="892373" y="150912"/>
                  </a:cubicBezTo>
                  <a:cubicBezTo>
                    <a:pt x="869595" y="196496"/>
                    <a:pt x="860812" y="212554"/>
                    <a:pt x="824039" y="287663"/>
                  </a:cubicBezTo>
                  <a:cubicBezTo>
                    <a:pt x="787267" y="362772"/>
                    <a:pt x="768517" y="459485"/>
                    <a:pt x="671738" y="601565"/>
                  </a:cubicBezTo>
                  <a:cubicBezTo>
                    <a:pt x="574959" y="743645"/>
                    <a:pt x="488243" y="974433"/>
                    <a:pt x="243364" y="1140145"/>
                  </a:cubicBezTo>
                  <a:cubicBezTo>
                    <a:pt x="168143" y="1141120"/>
                    <a:pt x="2946" y="1111670"/>
                    <a:pt x="0" y="1114534"/>
                  </a:cubicBezTo>
                  <a:cubicBezTo>
                    <a:pt x="50500" y="1016836"/>
                    <a:pt x="225460" y="906161"/>
                    <a:pt x="293976" y="787200"/>
                  </a:cubicBezTo>
                  <a:cubicBezTo>
                    <a:pt x="376632" y="607403"/>
                    <a:pt x="437519" y="419012"/>
                    <a:pt x="510437" y="235368"/>
                  </a:cubicBezTo>
                  <a:cubicBezTo>
                    <a:pt x="534251" y="175381"/>
                    <a:pt x="563140" y="117767"/>
                    <a:pt x="608233" y="70302"/>
                  </a:cubicBezTo>
                  <a:cubicBezTo>
                    <a:pt x="648087" y="28319"/>
                    <a:pt x="694735" y="330"/>
                    <a:pt x="755131" y="3"/>
                  </a:cubicBezTo>
                  <a:cubicBezTo>
                    <a:pt x="811272" y="-324"/>
                    <a:pt x="850882" y="25945"/>
                    <a:pt x="878134" y="73166"/>
                  </a:cubicBezTo>
                  <a:cubicBezTo>
                    <a:pt x="887790" y="90025"/>
                    <a:pt x="895237" y="108192"/>
                    <a:pt x="899984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F14644-ED57-4B84-8147-34994CC3AD60}"/>
              </a:ext>
            </a:extLst>
          </p:cNvPr>
          <p:cNvSpPr txBox="1"/>
          <p:nvPr/>
        </p:nvSpPr>
        <p:spPr>
          <a:xfrm>
            <a:off x="8198928" y="2855120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5528D2-6E62-4C01-B7AA-B6A5DA6500FA}"/>
              </a:ext>
            </a:extLst>
          </p:cNvPr>
          <p:cNvGrpSpPr/>
          <p:nvPr/>
        </p:nvGrpSpPr>
        <p:grpSpPr>
          <a:xfrm>
            <a:off x="7691407" y="4763531"/>
            <a:ext cx="3354813" cy="1679158"/>
            <a:chOff x="7996207" y="4763531"/>
            <a:chExt cx="3354813" cy="16791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BBE9D5-5217-4B2A-A2F1-88C793E51937}"/>
                </a:ext>
              </a:extLst>
            </p:cNvPr>
            <p:cNvSpPr/>
            <p:nvPr/>
          </p:nvSpPr>
          <p:spPr>
            <a:xfrm flipH="1">
              <a:off x="7996207" y="4763531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7FAFCB-6BAE-4E12-A826-D29052795D93}"/>
                </a:ext>
              </a:extLst>
            </p:cNvPr>
            <p:cNvSpPr/>
            <p:nvPr/>
          </p:nvSpPr>
          <p:spPr>
            <a:xfrm flipH="1">
              <a:off x="8865991" y="5621288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190292-95BE-4531-A175-B97D7980028B}"/>
                </a:ext>
              </a:extLst>
            </p:cNvPr>
            <p:cNvSpPr/>
            <p:nvPr/>
          </p:nvSpPr>
          <p:spPr>
            <a:xfrm flipH="1">
              <a:off x="8824860" y="5379553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2CC722-DA29-4F90-9A2D-F84F27F0C4AB}"/>
              </a:ext>
            </a:extLst>
          </p:cNvPr>
          <p:cNvSpPr txBox="1"/>
          <p:nvPr/>
        </p:nvSpPr>
        <p:spPr>
          <a:xfrm>
            <a:off x="693777" y="1472190"/>
            <a:ext cx="462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Dematerializzazione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BF9D5-5B26-4E0B-AFE9-11770FBCF63F}"/>
              </a:ext>
            </a:extLst>
          </p:cNvPr>
          <p:cNvSpPr txBox="1"/>
          <p:nvPr/>
        </p:nvSpPr>
        <p:spPr>
          <a:xfrm>
            <a:off x="693777" y="2638049"/>
            <a:ext cx="592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L’attività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ha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previsto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un primo passaggio di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ricognizione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e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reperimento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della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documentazione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oggetto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della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dematerializzazione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 Il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lavoro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è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svolto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in 3 step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nei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quali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sono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stati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inviati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presso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il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soggetto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esterno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documentazione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da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digitalizzare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03FF25E0-7B49-4FBC-B6A6-AA8FACFB8252}"/>
              </a:ext>
            </a:extLst>
          </p:cNvPr>
          <p:cNvSpPr/>
          <p:nvPr/>
        </p:nvSpPr>
        <p:spPr>
          <a:xfrm>
            <a:off x="1124014" y="3738932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411C8A3A-7B69-4543-B1FF-706AFB4CC2EA}"/>
              </a:ext>
            </a:extLst>
          </p:cNvPr>
          <p:cNvSpPr/>
          <p:nvPr/>
        </p:nvSpPr>
        <p:spPr>
          <a:xfrm>
            <a:off x="1127875" y="5136369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8CB94-02E3-4092-8D0A-7DCDBAE0F238}"/>
              </a:ext>
            </a:extLst>
          </p:cNvPr>
          <p:cNvSpPr txBox="1"/>
          <p:nvPr/>
        </p:nvSpPr>
        <p:spPr>
          <a:xfrm>
            <a:off x="2558847" y="374275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90%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F78A4B-3659-4091-B2CC-984FCF0D9F4C}"/>
              </a:ext>
            </a:extLst>
          </p:cNvPr>
          <p:cNvSpPr txBox="1"/>
          <p:nvPr/>
        </p:nvSpPr>
        <p:spPr>
          <a:xfrm>
            <a:off x="2562708" y="51521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00D005-51AD-4AC0-B710-632BC92E76B6}"/>
              </a:ext>
            </a:extLst>
          </p:cNvPr>
          <p:cNvSpPr txBox="1"/>
          <p:nvPr/>
        </p:nvSpPr>
        <p:spPr>
          <a:xfrm>
            <a:off x="1124014" y="4386725"/>
            <a:ext cx="3135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Documentazione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digitalizzata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5DFB9-AB43-4011-BE6E-D5AD89DEA1FF}"/>
              </a:ext>
            </a:extLst>
          </p:cNvPr>
          <p:cNvSpPr txBox="1"/>
          <p:nvPr/>
        </p:nvSpPr>
        <p:spPr>
          <a:xfrm>
            <a:off x="1156656" y="5745739"/>
            <a:ext cx="3135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Documentazione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disposizione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9740AE71-69E6-41A9-9348-706EB261A3E6}"/>
              </a:ext>
            </a:extLst>
          </p:cNvPr>
          <p:cNvSpPr/>
          <p:nvPr/>
        </p:nvSpPr>
        <p:spPr>
          <a:xfrm>
            <a:off x="1670715" y="5283120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08FD059-5998-4D56-9E65-EB2946F76A09}"/>
              </a:ext>
            </a:extLst>
          </p:cNvPr>
          <p:cNvSpPr>
            <a:spLocks noChangeAspect="1"/>
          </p:cNvSpPr>
          <p:nvPr/>
        </p:nvSpPr>
        <p:spPr>
          <a:xfrm>
            <a:off x="1727709" y="384435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402A1-0122-497C-B736-7AB6C1824DCB}"/>
              </a:ext>
            </a:extLst>
          </p:cNvPr>
          <p:cNvSpPr txBox="1"/>
          <p:nvPr/>
        </p:nvSpPr>
        <p:spPr>
          <a:xfrm>
            <a:off x="693777" y="2168060"/>
            <a:ext cx="67131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ATTIVITA’ SVOLTA IN COLLABORAZIONE TRA UFFICIO TRANSIZIONE DIGITALE, PRESIDENZA E ITALARCHIVI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3E9ABAFA-92AB-A139-A97E-0D7D01627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Delibere</a:t>
            </a:r>
            <a:r>
              <a:rPr lang="en-US" altLang="ko-KR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 </a:t>
            </a:r>
            <a:r>
              <a:rPr lang="en-US" altLang="ko-KR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Verbali</a:t>
            </a:r>
            <a:r>
              <a:rPr lang="en-US" altLang="ko-KR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</a:t>
            </a:r>
            <a:r>
              <a:rPr lang="en-US" altLang="ko-KR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en-US" altLang="ko-KR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CD</a:t>
            </a:r>
            <a:endParaRPr lang="ko-KR" altLang="en-US" sz="54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Fascicolo del fabbricato, un archivio unico per ridurre le spese dei  proprietari | Ediltecnico">
            <a:extLst>
              <a:ext uri="{FF2B5EF4-FFF2-40B4-BE49-F238E27FC236}">
                <a16:creationId xmlns:a16="http://schemas.microsoft.com/office/drawing/2014/main" id="{46ABB951-AAE2-8C7B-8C3A-D8D47032B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99" y="1267933"/>
            <a:ext cx="2848949" cy="24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914">
            <a:extLst>
              <a:ext uri="{FF2B5EF4-FFF2-40B4-BE49-F238E27FC236}">
                <a16:creationId xmlns:a16="http://schemas.microsoft.com/office/drawing/2014/main" id="{56C58894-CB35-77A3-0471-69DAA8C22DEA}"/>
              </a:ext>
            </a:extLst>
          </p:cNvPr>
          <p:cNvSpPr>
            <a:spLocks/>
          </p:cNvSpPr>
          <p:nvPr/>
        </p:nvSpPr>
        <p:spPr bwMode="auto">
          <a:xfrm flipH="1">
            <a:off x="8206175" y="1048859"/>
            <a:ext cx="3220206" cy="520548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rgbClr val="FFC000"/>
          </a:solidFill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Freeform 1914">
            <a:extLst>
              <a:ext uri="{FF2B5EF4-FFF2-40B4-BE49-F238E27FC236}">
                <a16:creationId xmlns:a16="http://schemas.microsoft.com/office/drawing/2014/main" id="{33FFB59B-0178-51C2-F2CD-4F5F66AACE52}"/>
              </a:ext>
            </a:extLst>
          </p:cNvPr>
          <p:cNvSpPr>
            <a:spLocks/>
          </p:cNvSpPr>
          <p:nvPr/>
        </p:nvSpPr>
        <p:spPr bwMode="auto">
          <a:xfrm flipH="1">
            <a:off x="4485897" y="3927639"/>
            <a:ext cx="3220206" cy="520548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rgbClr val="FF6085"/>
          </a:solidFill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Freeform 1914">
            <a:extLst>
              <a:ext uri="{FF2B5EF4-FFF2-40B4-BE49-F238E27FC236}">
                <a16:creationId xmlns:a16="http://schemas.microsoft.com/office/drawing/2014/main" id="{711A4854-C188-61FA-496D-5D208F5529D5}"/>
              </a:ext>
            </a:extLst>
          </p:cNvPr>
          <p:cNvSpPr>
            <a:spLocks/>
          </p:cNvSpPr>
          <p:nvPr/>
        </p:nvSpPr>
        <p:spPr bwMode="auto">
          <a:xfrm flipH="1">
            <a:off x="8206175" y="3925352"/>
            <a:ext cx="3220206" cy="520548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rgbClr val="43C981"/>
          </a:solidFill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Freeform 1914">
            <a:extLst>
              <a:ext uri="{FF2B5EF4-FFF2-40B4-BE49-F238E27FC236}">
                <a16:creationId xmlns:a16="http://schemas.microsoft.com/office/drawing/2014/main" id="{FC753F0F-85CE-619B-7736-72A0F2EC2678}"/>
              </a:ext>
            </a:extLst>
          </p:cNvPr>
          <p:cNvSpPr>
            <a:spLocks/>
          </p:cNvSpPr>
          <p:nvPr/>
        </p:nvSpPr>
        <p:spPr bwMode="auto">
          <a:xfrm flipH="1">
            <a:off x="4460753" y="1023663"/>
            <a:ext cx="3220206" cy="520548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249292" y="201526"/>
            <a:ext cx="398004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AGENDA</a:t>
            </a:r>
            <a:endParaRPr lang="ko-KR" alt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87C4FD-5B6B-4F45-B263-41776B5EC536}"/>
              </a:ext>
            </a:extLst>
          </p:cNvPr>
          <p:cNvGrpSpPr/>
          <p:nvPr/>
        </p:nvGrpSpPr>
        <p:grpSpPr>
          <a:xfrm>
            <a:off x="4633328" y="963897"/>
            <a:ext cx="6990402" cy="5348583"/>
            <a:chOff x="4633328" y="963897"/>
            <a:chExt cx="6990402" cy="53485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037D3A-BCA9-4499-BD97-69CECE348400}"/>
                </a:ext>
              </a:extLst>
            </p:cNvPr>
            <p:cNvGrpSpPr/>
            <p:nvPr/>
          </p:nvGrpSpPr>
          <p:grpSpPr>
            <a:xfrm>
              <a:off x="4633328" y="963897"/>
              <a:ext cx="3263783" cy="2105980"/>
              <a:chOff x="3907579" y="951198"/>
              <a:chExt cx="3263783" cy="210598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1041C12-D377-4EDF-8861-E7BB3603D59E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TextBox 6">
                <a:hlinkClick r:id="" action="ppaction://hlinkshowjump?jump=nextslide">
                  <a:snd r:embed="rId2" name="applause.wav"/>
                </a:hlinkClick>
                <a:extLst>
                  <a:ext uri="{FF2B5EF4-FFF2-40B4-BE49-F238E27FC236}">
                    <a16:creationId xmlns:a16="http://schemas.microsoft.com/office/drawing/2014/main" id="{F2065D78-81B1-46D8-BEF9-A8EA5ADED4FC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Formazione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6EAED-0DA9-43BC-B5D5-25722F8E55BD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38499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Amministrazione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Digitale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Protocollo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Mirata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Seminari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 &amp; </a:t>
                </a: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Collaborazioni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17B650-B465-4BD6-8372-93EB6B803779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612B12-6C8C-4C04-8503-5CC360DE5DAA}"/>
                </a:ext>
              </a:extLst>
            </p:cNvPr>
            <p:cNvGrpSpPr/>
            <p:nvPr/>
          </p:nvGrpSpPr>
          <p:grpSpPr>
            <a:xfrm>
              <a:off x="8359947" y="963897"/>
              <a:ext cx="3263783" cy="1736648"/>
              <a:chOff x="3907579" y="951198"/>
              <a:chExt cx="3263783" cy="173664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5BBD268-03CA-455F-98E0-2473B55A471E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83AB81-1218-408B-AF4C-3A3766B62549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Accessibilità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2063AB-712E-4541-8290-78CCF004940A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Siti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Applicativi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Documenti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63AD0-291E-45FA-B7D8-E0CAE2B13C3A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6B441F-805B-48FD-A23F-13C928A40564}"/>
                </a:ext>
              </a:extLst>
            </p:cNvPr>
            <p:cNvGrpSpPr/>
            <p:nvPr/>
          </p:nvGrpSpPr>
          <p:grpSpPr>
            <a:xfrm>
              <a:off x="4633328" y="3837169"/>
              <a:ext cx="3263783" cy="1551982"/>
              <a:chOff x="3907579" y="951198"/>
              <a:chExt cx="3263783" cy="155198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5A9F0C7-0684-4FC3-8041-46492B3F0D23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628EDD-D88D-4E68-B2B0-B0D1A9A993EB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Broadcasting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1FE57F-93C3-428D-A56E-5313FE2B0BB2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83099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Pillole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 formative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Primi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risultati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…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7F7031-9BE5-4FEB-AEDC-B1238BA80B84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2C4078-0DF7-4976-A6DA-400101754439}"/>
                </a:ext>
              </a:extLst>
            </p:cNvPr>
            <p:cNvGrpSpPr/>
            <p:nvPr/>
          </p:nvGrpSpPr>
          <p:grpSpPr>
            <a:xfrm>
              <a:off x="8359947" y="3837169"/>
              <a:ext cx="3263783" cy="2475311"/>
              <a:chOff x="3907579" y="951198"/>
              <a:chExt cx="3263783" cy="247531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03C825B-07A8-4675-93A2-2A5AEDD5C910}"/>
                  </a:ext>
                </a:extLst>
              </p:cNvPr>
              <p:cNvSpPr/>
              <p:nvPr/>
            </p:nvSpPr>
            <p:spPr>
              <a:xfrm>
                <a:off x="3907579" y="951198"/>
                <a:ext cx="640080" cy="640080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19D933-371C-489F-B06F-B03CDDC18FAA}"/>
                  </a:ext>
                </a:extLst>
              </p:cNvPr>
              <p:cNvSpPr txBox="1"/>
              <p:nvPr/>
            </p:nvSpPr>
            <p:spPr>
              <a:xfrm>
                <a:off x="4760242" y="1041668"/>
                <a:ext cx="241112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2023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22596F-CDE0-4CDF-8887-340FA8BAD4C0}"/>
                  </a:ext>
                </a:extLst>
              </p:cNvPr>
              <p:cNvSpPr txBox="1"/>
              <p:nvPr/>
            </p:nvSpPr>
            <p:spPr>
              <a:xfrm>
                <a:off x="4531726" y="1672183"/>
                <a:ext cx="2639636" cy="1754326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Tool </a:t>
                </a: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Seminari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 &amp; </a:t>
                </a: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Collaborazioni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Digitalizzazione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Collaborazioni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Documentale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 err="1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Protocollo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0D5B24-0449-429F-B921-56560878F81F}"/>
                  </a:ext>
                </a:extLst>
              </p:cNvPr>
              <p:cNvSpPr txBox="1"/>
              <p:nvPr/>
            </p:nvSpPr>
            <p:spPr>
              <a:xfrm>
                <a:off x="3960874" y="1041668"/>
                <a:ext cx="57085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Arial" pitchFamily="34" charset="0"/>
                  </a:rPr>
                  <a:t>04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8" name="Sommario delle anteprime 27">
                <a:extLst>
                  <a:ext uri="{FF2B5EF4-FFF2-40B4-BE49-F238E27FC236}">
                    <a16:creationId xmlns:a16="http://schemas.microsoft.com/office/drawing/2014/main" id="{BD9C6CD5-1A6C-F3B2-BAD2-6D2B6DD254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3999154"/>
                  </p:ext>
                </p:extLst>
              </p:nvPr>
            </p:nvGraphicFramePr>
            <p:xfrm>
              <a:off x="-145753" y="118667"/>
              <a:ext cx="12193025" cy="4826312"/>
            </p:xfrm>
            <a:graphic>
              <a:graphicData uri="http://schemas.microsoft.com/office/powerpoint/2016/summaryzoom">
                <psuz:summaryZm>
                  <psuz:summaryZmObj sectionId="{899C278D-E2DB-654F-8AD5-41A9E1E2CD42}" offsetFactorX="38594" offsetFactorY="-2474" scaleFactorX="3763" scaleFactorY="3847">
                    <psuz:zmPr id="{C2637319-A8EE-4045-B746-A9C358023102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11082" y="1159335"/>
                          <a:ext cx="145291" cy="835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CAA353E-CD7C-6C46-875A-B68019FDA4CC}" offsetFactorX="31784" offsetFactorY="-1721" scaleFactorX="3763" scaleFactorY="3847">
                    <psuz:zmPr id="{9717E319-C29B-2342-AD6A-144507C8990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253983" y="1175689"/>
                          <a:ext cx="145291" cy="835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74A045A-B6CE-7A46-BECD-3250ECBD0BC3}" offsetFactorX="38755" offsetFactorY="24036" scaleFactorX="3766" scaleFactorY="3766">
                    <psuz:zmPr id="{059AB34A-66AE-5849-9062-A17660802FD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17240" y="4052598"/>
                          <a:ext cx="145407" cy="8179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AF6F8AE-A943-4A4E-B680-B2A0977C37CF}" offsetFactorX="32386" offsetFactorY="24489" scaleFactorX="3763" scaleFactorY="3847">
                    <psuz:zmPr id="{A47E67CF-21BE-3148-821D-083864EBB113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277227" y="4061557"/>
                          <a:ext cx="145291" cy="835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8" name="Sommario delle anteprime 27">
                <a:extLst>
                  <a:ext uri="{FF2B5EF4-FFF2-40B4-BE49-F238E27FC236}">
                    <a16:creationId xmlns:a16="http://schemas.microsoft.com/office/drawing/2014/main" id="{BD9C6CD5-1A6C-F3B2-BAD2-6D2B6DD25417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145753" y="118667"/>
                <a:ext cx="12193025" cy="4826312"/>
                <a:chOff x="-145753" y="118667"/>
                <a:chExt cx="12193025" cy="4826312"/>
              </a:xfrm>
            </p:grpSpPr>
            <p:pic>
              <p:nvPicPr>
                <p:cNvPr id="29" name="Immagine 29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65329" y="1278002"/>
                  <a:ext cx="145291" cy="8355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0" name="Immagine 30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08230" y="1294356"/>
                  <a:ext cx="145291" cy="8355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1" name="Immagine 31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71487" y="4171265"/>
                  <a:ext cx="145407" cy="8179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2" name="Immagine 32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31474" y="4180224"/>
                  <a:ext cx="145291" cy="8355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10FB99-1E92-4674-89F6-0F474607F250}"/>
              </a:ext>
            </a:extLst>
          </p:cNvPr>
          <p:cNvSpPr txBox="1">
            <a:spLocks/>
          </p:cNvSpPr>
          <p:nvPr/>
        </p:nvSpPr>
        <p:spPr>
          <a:xfrm>
            <a:off x="8102778" y="-70905"/>
            <a:ext cx="3907480" cy="1709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4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Fascicolo</a:t>
            </a:r>
            <a:r>
              <a:rPr lang="en-US" altLang="ko-KR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del </a:t>
            </a:r>
            <a:r>
              <a:rPr lang="en-US" altLang="ko-KR" sz="4400" b="1" dirty="0" err="1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Personale</a:t>
            </a:r>
            <a:endParaRPr lang="ko-KR" altLang="en-US" sz="44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DD91454E-8E0C-45EF-BCD5-912C946B0F50}"/>
              </a:ext>
            </a:extLst>
          </p:cNvPr>
          <p:cNvSpPr/>
          <p:nvPr/>
        </p:nvSpPr>
        <p:spPr>
          <a:xfrm>
            <a:off x="9560944" y="6563006"/>
            <a:ext cx="2631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Attività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inizierà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dicembre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2022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" name="Segnaposto immagine 10" descr="Immagine che contiene testo, persona, interni&#10;&#10;Descrizione generata automaticamente">
            <a:extLst>
              <a:ext uri="{FF2B5EF4-FFF2-40B4-BE49-F238E27FC236}">
                <a16:creationId xmlns:a16="http://schemas.microsoft.com/office/drawing/2014/main" id="{DBED6BE2-B41D-E4EE-B011-473F9D1D62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r="11620"/>
          <a:stretch>
            <a:fillRect/>
          </a:stretch>
        </p:blipFill>
        <p:spPr/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42A3CBEF-8825-FD88-4CB3-93993FFEC806}"/>
              </a:ext>
            </a:extLst>
          </p:cNvPr>
          <p:cNvGrpSpPr/>
          <p:nvPr/>
        </p:nvGrpSpPr>
        <p:grpSpPr>
          <a:xfrm>
            <a:off x="6658966" y="1844962"/>
            <a:ext cx="5420412" cy="4908907"/>
            <a:chOff x="2221435" y="2017070"/>
            <a:chExt cx="4688763" cy="4223442"/>
          </a:xfrm>
        </p:grpSpPr>
        <p:cxnSp>
          <p:nvCxnSpPr>
            <p:cNvPr id="14" name="Straight Connector 3">
              <a:extLst>
                <a:ext uri="{FF2B5EF4-FFF2-40B4-BE49-F238E27FC236}">
                  <a16:creationId xmlns:a16="http://schemas.microsoft.com/office/drawing/2014/main" id="{1A373393-EBD1-633E-D3D9-298ED7309FF1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77FC9B38-8D39-84CD-621A-04DDC414F63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9ECBC745-446D-E0AD-025A-804CC21D1179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">
              <a:extLst>
                <a:ext uri="{FF2B5EF4-FFF2-40B4-BE49-F238E27FC236}">
                  <a16:creationId xmlns:a16="http://schemas.microsoft.com/office/drawing/2014/main" id="{43A36883-7481-E985-10FF-3019EFE9BB70}"/>
                </a:ext>
              </a:extLst>
            </p:cNvPr>
            <p:cNvCxnSpPr>
              <a:cxnSpLocks/>
              <a:stCxn id="25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">
              <a:extLst>
                <a:ext uri="{FF2B5EF4-FFF2-40B4-BE49-F238E27FC236}">
                  <a16:creationId xmlns:a16="http://schemas.microsoft.com/office/drawing/2014/main" id="{C27AE9FD-5829-99A4-180A-1C549133B067}"/>
                </a:ext>
              </a:extLst>
            </p:cNvPr>
            <p:cNvCxnSpPr>
              <a:cxnSpLocks/>
              <a:stCxn id="26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">
              <a:extLst>
                <a:ext uri="{FF2B5EF4-FFF2-40B4-BE49-F238E27FC236}">
                  <a16:creationId xmlns:a16="http://schemas.microsoft.com/office/drawing/2014/main" id="{6372395F-E574-19FB-C43E-396D48515785}"/>
                </a:ext>
              </a:extLst>
            </p:cNvPr>
            <p:cNvCxnSpPr>
              <a:cxnSpLocks/>
              <a:endCxn id="29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9">
              <a:extLst>
                <a:ext uri="{FF2B5EF4-FFF2-40B4-BE49-F238E27FC236}">
                  <a16:creationId xmlns:a16="http://schemas.microsoft.com/office/drawing/2014/main" id="{9780D8F8-7C4C-E97D-9F50-D24D2F5F0461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0">
              <a:extLst>
                <a:ext uri="{FF2B5EF4-FFF2-40B4-BE49-F238E27FC236}">
                  <a16:creationId xmlns:a16="http://schemas.microsoft.com/office/drawing/2014/main" id="{A13441AB-9488-C399-A49C-E6DA17F6BED0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78B2F135-F35E-476F-1F94-908DA7638D5E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CE267F5D-6CCA-96FD-6842-2D1FCA2A9EE2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BF876B6C-6FE0-3D19-633F-480EB8EF3626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87B989ED-1575-01AE-4984-6F38E5413F82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30557D26-17C2-095D-BFDF-358FF1920E57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AAB80E72-7EF6-8CD6-A74F-62861F59740E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6B48599B-A30D-0E0D-53C5-0DF4D9A7E1F6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29771983-A7A8-83BD-B3AA-E73790A55961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B43CA190-9DC0-5342-41D9-CC699FB79BC2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TextBox 36">
            <a:extLst>
              <a:ext uri="{FF2B5EF4-FFF2-40B4-BE49-F238E27FC236}">
                <a16:creationId xmlns:a16="http://schemas.microsoft.com/office/drawing/2014/main" id="{3E55177F-5D81-32EB-56F4-1A45EE7747B6}"/>
              </a:ext>
            </a:extLst>
          </p:cNvPr>
          <p:cNvSpPr txBox="1"/>
          <p:nvPr/>
        </p:nvSpPr>
        <p:spPr>
          <a:xfrm>
            <a:off x="8559349" y="4235495"/>
            <a:ext cx="1619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FASCICOLO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del</a:t>
            </a:r>
            <a:b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PERSONALE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Alta tecnologia al servizio delle persone | Italarchivi">
            <a:extLst>
              <a:ext uri="{FF2B5EF4-FFF2-40B4-BE49-F238E27FC236}">
                <a16:creationId xmlns:a16="http://schemas.microsoft.com/office/drawing/2014/main" id="{6833760E-FD21-F267-07EB-8192ABAC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07" y="2253895"/>
            <a:ext cx="978519" cy="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FBE20FB-DF6C-1E63-140E-47262FB2DBDF}"/>
              </a:ext>
            </a:extLst>
          </p:cNvPr>
          <p:cNvSpPr txBox="1">
            <a:spLocks/>
          </p:cNvSpPr>
          <p:nvPr/>
        </p:nvSpPr>
        <p:spPr>
          <a:xfrm>
            <a:off x="6909446" y="2161911"/>
            <a:ext cx="1193332" cy="1309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DPO</a:t>
            </a:r>
            <a:endParaRPr lang="ko-KR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DDB3657-AE61-0178-99FA-29ACD97816DD}"/>
              </a:ext>
            </a:extLst>
          </p:cNvPr>
          <p:cNvSpPr txBox="1">
            <a:spLocks/>
          </p:cNvSpPr>
          <p:nvPr/>
        </p:nvSpPr>
        <p:spPr>
          <a:xfrm>
            <a:off x="6702896" y="5313044"/>
            <a:ext cx="1193332" cy="1309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DRU</a:t>
            </a:r>
            <a:endParaRPr lang="ko-KR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D4DEA885-94CB-931E-C34E-552C65904B9D}"/>
              </a:ext>
            </a:extLst>
          </p:cNvPr>
          <p:cNvSpPr txBox="1">
            <a:spLocks/>
          </p:cNvSpPr>
          <p:nvPr/>
        </p:nvSpPr>
        <p:spPr>
          <a:xfrm>
            <a:off x="10167081" y="4753064"/>
            <a:ext cx="1193332" cy="1309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UTD</a:t>
            </a:r>
            <a:endParaRPr lang="ko-KR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1AC17729-6C19-A305-4FA3-7214094CD43B}"/>
              </a:ext>
            </a:extLst>
          </p:cNvPr>
          <p:cNvSpPr/>
          <p:nvPr/>
        </p:nvSpPr>
        <p:spPr>
          <a:xfrm>
            <a:off x="8998299" y="3367553"/>
            <a:ext cx="720997" cy="69707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C8B03968-127C-4F10-9770-3765DA83CAD8}"/>
              </a:ext>
            </a:extLst>
          </p:cNvPr>
          <p:cNvSpPr/>
          <p:nvPr/>
        </p:nvSpPr>
        <p:spPr>
          <a:xfrm>
            <a:off x="9098536" y="185288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802E07E-9A71-490C-AC04-468529B7DABB}"/>
              </a:ext>
            </a:extLst>
          </p:cNvPr>
          <p:cNvSpPr/>
          <p:nvPr/>
        </p:nvSpPr>
        <p:spPr>
          <a:xfrm>
            <a:off x="9098536" y="347101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32BC5009-B9E7-4236-AD55-BCA151C6DF9C}"/>
              </a:ext>
            </a:extLst>
          </p:cNvPr>
          <p:cNvSpPr/>
          <p:nvPr/>
        </p:nvSpPr>
        <p:spPr>
          <a:xfrm>
            <a:off x="7252440" y="185288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noFill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7DA3809-318F-4452-BC13-673A30D116BA}"/>
              </a:ext>
            </a:extLst>
          </p:cNvPr>
          <p:cNvSpPr/>
          <p:nvPr/>
        </p:nvSpPr>
        <p:spPr>
          <a:xfrm>
            <a:off x="7252440" y="347101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96949-7C62-4D4A-9941-1C10D0183B9C}"/>
              </a:ext>
            </a:extLst>
          </p:cNvPr>
          <p:cNvSpPr txBox="1"/>
          <p:nvPr/>
        </p:nvSpPr>
        <p:spPr>
          <a:xfrm>
            <a:off x="7315988" y="2581676"/>
            <a:ext cx="14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Tool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Seminari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Collaborazioni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Scientifiche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8AE7E2-6FE2-4BCB-9E12-8023D355ECC3}"/>
              </a:ext>
            </a:extLst>
          </p:cNvPr>
          <p:cNvSpPr txBox="1"/>
          <p:nvPr/>
        </p:nvSpPr>
        <p:spPr>
          <a:xfrm>
            <a:off x="7252440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accent1"/>
                </a:solidFill>
                <a:cs typeface="Arial" pitchFamily="34" charset="0"/>
              </a:rPr>
              <a:t>Collaborazioni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C7471D-D2A3-4DE7-A893-A2F9D3CD114A}"/>
              </a:ext>
            </a:extLst>
          </p:cNvPr>
          <p:cNvSpPr txBox="1"/>
          <p:nvPr/>
        </p:nvSpPr>
        <p:spPr>
          <a:xfrm>
            <a:off x="9098535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Documentale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43E20-2735-48FF-9EE0-A261154FF1F9}"/>
              </a:ext>
            </a:extLst>
          </p:cNvPr>
          <p:cNvSpPr txBox="1"/>
          <p:nvPr/>
        </p:nvSpPr>
        <p:spPr>
          <a:xfrm>
            <a:off x="9098536" y="2606920"/>
            <a:ext cx="143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Digitalizzazione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F676B08-0184-4844-950B-E1222F2129B7}"/>
              </a:ext>
            </a:extLst>
          </p:cNvPr>
          <p:cNvSpPr/>
          <p:nvPr/>
        </p:nvSpPr>
        <p:spPr>
          <a:xfrm rot="20700000">
            <a:off x="7754959" y="369133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Trapezoid 3">
            <a:extLst>
              <a:ext uri="{FF2B5EF4-FFF2-40B4-BE49-F238E27FC236}">
                <a16:creationId xmlns:a16="http://schemas.microsoft.com/office/drawing/2014/main" id="{47ED075C-47EA-42EF-A2BC-BCE5F17E478B}"/>
              </a:ext>
            </a:extLst>
          </p:cNvPr>
          <p:cNvSpPr/>
          <p:nvPr/>
        </p:nvSpPr>
        <p:spPr>
          <a:xfrm>
            <a:off x="7814271" y="216047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F6DFEED-96E2-467C-92D0-6028CA422860}"/>
              </a:ext>
            </a:extLst>
          </p:cNvPr>
          <p:cNvSpPr/>
          <p:nvPr/>
        </p:nvSpPr>
        <p:spPr>
          <a:xfrm>
            <a:off x="9624610" y="3674512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1BC5E545-6AC5-4847-8CFB-9AAD8316D2D5}"/>
              </a:ext>
            </a:extLst>
          </p:cNvPr>
          <p:cNvSpPr/>
          <p:nvPr/>
        </p:nvSpPr>
        <p:spPr>
          <a:xfrm>
            <a:off x="9651617" y="211848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A3FFF0-B037-4F22-8417-9C009529B20C}"/>
              </a:ext>
            </a:extLst>
          </p:cNvPr>
          <p:cNvSpPr txBox="1"/>
          <p:nvPr/>
        </p:nvSpPr>
        <p:spPr>
          <a:xfrm>
            <a:off x="5528684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>
                <a:solidFill>
                  <a:schemeClr val="bg1"/>
                </a:solidFill>
                <a:cs typeface="Arial" pitchFamily="34" charset="0"/>
              </a:rPr>
              <a:t>progetti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 2023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34B97F-13CA-4F8C-A75B-6A023CE91885}"/>
              </a:ext>
            </a:extLst>
          </p:cNvPr>
          <p:cNvSpPr txBox="1"/>
          <p:nvPr/>
        </p:nvSpPr>
        <p:spPr>
          <a:xfrm>
            <a:off x="6066943" y="1224703"/>
            <a:ext cx="569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Strategie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diffusione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della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“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cultura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”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nell’INFN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4FE4E57B-D4A0-DD53-E646-266855521FD0}"/>
              </a:ext>
            </a:extLst>
          </p:cNvPr>
          <p:cNvSpPr/>
          <p:nvPr/>
        </p:nvSpPr>
        <p:spPr>
          <a:xfrm>
            <a:off x="7252441" y="508201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9FCDE7D7-231B-4DD8-D4B6-17EE57261DFB}"/>
              </a:ext>
            </a:extLst>
          </p:cNvPr>
          <p:cNvSpPr txBox="1"/>
          <p:nvPr/>
        </p:nvSpPr>
        <p:spPr>
          <a:xfrm>
            <a:off x="7252440" y="5811737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Protocollo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8F5BDD07-B216-244F-02B4-C836D5A94FBD}"/>
              </a:ext>
            </a:extLst>
          </p:cNvPr>
          <p:cNvSpPr/>
          <p:nvPr/>
        </p:nvSpPr>
        <p:spPr>
          <a:xfrm>
            <a:off x="7856005" y="5125240"/>
            <a:ext cx="274612" cy="72259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783704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13">
            <a:extLst>
              <a:ext uri="{FF2B5EF4-FFF2-40B4-BE49-F238E27FC236}">
                <a16:creationId xmlns:a16="http://schemas.microsoft.com/office/drawing/2014/main" id="{F7C71E04-08AF-7659-BC91-F2A39BB99B87}"/>
              </a:ext>
            </a:extLst>
          </p:cNvPr>
          <p:cNvSpPr/>
          <p:nvPr/>
        </p:nvSpPr>
        <p:spPr>
          <a:xfrm>
            <a:off x="7000938" y="5960800"/>
            <a:ext cx="5127210" cy="662420"/>
          </a:xfrm>
          <a:prstGeom prst="roundRect">
            <a:avLst>
              <a:gd name="adj" fmla="val 124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0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Rounded Rectangle 13">
            <a:extLst>
              <a:ext uri="{FF2B5EF4-FFF2-40B4-BE49-F238E27FC236}">
                <a16:creationId xmlns:a16="http://schemas.microsoft.com/office/drawing/2014/main" id="{327F9CAB-DFCA-2902-56A2-A8D68BE4D86D}"/>
              </a:ext>
            </a:extLst>
          </p:cNvPr>
          <p:cNvSpPr/>
          <p:nvPr/>
        </p:nvSpPr>
        <p:spPr>
          <a:xfrm>
            <a:off x="8330183" y="4640359"/>
            <a:ext cx="3797965" cy="662420"/>
          </a:xfrm>
          <a:prstGeom prst="roundRect">
            <a:avLst>
              <a:gd name="adj" fmla="val 124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0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2" name="Rounded Rectangle 13">
            <a:extLst>
              <a:ext uri="{FF2B5EF4-FFF2-40B4-BE49-F238E27FC236}">
                <a16:creationId xmlns:a16="http://schemas.microsoft.com/office/drawing/2014/main" id="{2AAFFAC7-AFB0-0ABF-CAD7-5F38DB8AA748}"/>
              </a:ext>
            </a:extLst>
          </p:cNvPr>
          <p:cNvSpPr/>
          <p:nvPr/>
        </p:nvSpPr>
        <p:spPr>
          <a:xfrm>
            <a:off x="8400314" y="2735314"/>
            <a:ext cx="3727836" cy="662420"/>
          </a:xfrm>
          <a:prstGeom prst="roundRect">
            <a:avLst>
              <a:gd name="adj" fmla="val 124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0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Rounded Rectangle 13">
            <a:extLst>
              <a:ext uri="{FF2B5EF4-FFF2-40B4-BE49-F238E27FC236}">
                <a16:creationId xmlns:a16="http://schemas.microsoft.com/office/drawing/2014/main" id="{8C7EC978-7ACD-86CB-A010-909011E838CA}"/>
              </a:ext>
            </a:extLst>
          </p:cNvPr>
          <p:cNvSpPr/>
          <p:nvPr/>
        </p:nvSpPr>
        <p:spPr>
          <a:xfrm>
            <a:off x="7005030" y="1314938"/>
            <a:ext cx="5123119" cy="662420"/>
          </a:xfrm>
          <a:prstGeom prst="roundRect">
            <a:avLst>
              <a:gd name="adj" fmla="val 124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0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Rounded Rectangle 13">
            <a:extLst>
              <a:ext uri="{FF2B5EF4-FFF2-40B4-BE49-F238E27FC236}">
                <a16:creationId xmlns:a16="http://schemas.microsoft.com/office/drawing/2014/main" id="{6AB44264-304A-BE66-7D87-B4B978185859}"/>
              </a:ext>
            </a:extLst>
          </p:cNvPr>
          <p:cNvSpPr/>
          <p:nvPr/>
        </p:nvSpPr>
        <p:spPr>
          <a:xfrm>
            <a:off x="63852" y="5945586"/>
            <a:ext cx="5127210" cy="662420"/>
          </a:xfrm>
          <a:prstGeom prst="roundRect">
            <a:avLst>
              <a:gd name="adj" fmla="val 124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0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Rounded Rectangle 13">
            <a:extLst>
              <a:ext uri="{FF2B5EF4-FFF2-40B4-BE49-F238E27FC236}">
                <a16:creationId xmlns:a16="http://schemas.microsoft.com/office/drawing/2014/main" id="{AAED00F7-FC58-8159-7396-9F7E8E4D430B}"/>
              </a:ext>
            </a:extLst>
          </p:cNvPr>
          <p:cNvSpPr/>
          <p:nvPr/>
        </p:nvSpPr>
        <p:spPr>
          <a:xfrm>
            <a:off x="71538" y="4561830"/>
            <a:ext cx="3856140" cy="662420"/>
          </a:xfrm>
          <a:prstGeom prst="roundRect">
            <a:avLst>
              <a:gd name="adj" fmla="val 124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0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7" name="Rounded Rectangle 13">
            <a:extLst>
              <a:ext uri="{FF2B5EF4-FFF2-40B4-BE49-F238E27FC236}">
                <a16:creationId xmlns:a16="http://schemas.microsoft.com/office/drawing/2014/main" id="{B3D421EA-236B-ED43-0B71-AB462EE8041A}"/>
              </a:ext>
            </a:extLst>
          </p:cNvPr>
          <p:cNvSpPr/>
          <p:nvPr/>
        </p:nvSpPr>
        <p:spPr>
          <a:xfrm>
            <a:off x="63849" y="2749143"/>
            <a:ext cx="3856139" cy="524620"/>
          </a:xfrm>
          <a:prstGeom prst="roundRect">
            <a:avLst>
              <a:gd name="adj" fmla="val 124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0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ounded Rectangle 13">
            <a:extLst>
              <a:ext uri="{FF2B5EF4-FFF2-40B4-BE49-F238E27FC236}">
                <a16:creationId xmlns:a16="http://schemas.microsoft.com/office/drawing/2014/main" id="{89B9CAD6-3DC0-5FD4-6686-EDE1516E9E6F}"/>
              </a:ext>
            </a:extLst>
          </p:cNvPr>
          <p:cNvSpPr/>
          <p:nvPr/>
        </p:nvSpPr>
        <p:spPr>
          <a:xfrm>
            <a:off x="71539" y="1432562"/>
            <a:ext cx="5093690" cy="524620"/>
          </a:xfrm>
          <a:prstGeom prst="roundRect">
            <a:avLst>
              <a:gd name="adj" fmla="val 1244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0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90159"/>
            <a:ext cx="11573197" cy="724247"/>
          </a:xfrm>
        </p:spPr>
        <p:txBody>
          <a:bodyPr/>
          <a:lstStyle/>
          <a:p>
            <a:r>
              <a:rPr lang="en-US" altLang="ko-KR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Collaborazioni</a:t>
            </a:r>
            <a:r>
              <a:rPr lang="en-US" altLang="ko-KR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54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Interne</a:t>
            </a:r>
            <a:endParaRPr lang="ko-KR" altLang="en-US" sz="54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76A904-0631-4B35-8000-B9C4020CF8D9}"/>
              </a:ext>
            </a:extLst>
          </p:cNvPr>
          <p:cNvSpPr/>
          <p:nvPr/>
        </p:nvSpPr>
        <p:spPr>
          <a:xfrm>
            <a:off x="6703743" y="124109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29D4E9-FF5B-4449-B712-AA365E19E798}"/>
              </a:ext>
            </a:extLst>
          </p:cNvPr>
          <p:cNvSpPr/>
          <p:nvPr/>
        </p:nvSpPr>
        <p:spPr>
          <a:xfrm>
            <a:off x="4575412" y="1303269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84DD18-8E40-43FD-BD36-18E7B8EEB3F6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81ECBB0-B8A3-4ADB-BFF2-91938F7C6FDD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6946CE54-595F-4730-8CB4-1D38357B0E93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EFD42265-9B4E-4B37-BA17-9382877876B9}"/>
                </a:ext>
              </a:extLst>
            </p:cNvPr>
            <p:cNvSpPr/>
            <p:nvPr/>
          </p:nvSpPr>
          <p:spPr>
            <a:xfrm rot="437364">
              <a:off x="2597016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6047495D-1176-49C5-B64C-80B3DEE02C75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F109E000-5E59-4EF9-AA3D-78F28170D93F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BC281-30C6-42DB-88A5-71B7B9DA817A}"/>
              </a:ext>
            </a:extLst>
          </p:cNvPr>
          <p:cNvSpPr txBox="1"/>
          <p:nvPr/>
        </p:nvSpPr>
        <p:spPr>
          <a:xfrm>
            <a:off x="5372081" y="4178653"/>
            <a:ext cx="142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Steering Committee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E959C-F8D6-4D57-8EC7-C48E77F9E00A}"/>
              </a:ext>
            </a:extLst>
          </p:cNvPr>
          <p:cNvSpPr txBox="1"/>
          <p:nvPr/>
        </p:nvSpPr>
        <p:spPr>
          <a:xfrm>
            <a:off x="-61610" y="2803993"/>
            <a:ext cx="388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DPO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CD2B4E-9578-416D-9DEB-C6F26930FDDE}"/>
              </a:ext>
            </a:extLst>
          </p:cNvPr>
          <p:cNvSpPr txBox="1"/>
          <p:nvPr/>
        </p:nvSpPr>
        <p:spPr>
          <a:xfrm>
            <a:off x="9444585" y="2837464"/>
            <a:ext cx="210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Trasparenza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8E3327-DAA3-4953-944A-B280389542B1}"/>
              </a:ext>
            </a:extLst>
          </p:cNvPr>
          <p:cNvSpPr txBox="1"/>
          <p:nvPr/>
        </p:nvSpPr>
        <p:spPr>
          <a:xfrm>
            <a:off x="420167" y="1499258"/>
            <a:ext cx="395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Coord. </a:t>
            </a:r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Gestione</a:t>
            </a:r>
            <a:r>
              <a:rPr lang="en-US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Documentale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Donut 2">
            <a:extLst>
              <a:ext uri="{FF2B5EF4-FFF2-40B4-BE49-F238E27FC236}">
                <a16:creationId xmlns:a16="http://schemas.microsoft.com/office/drawing/2014/main" id="{7EF0CCFA-8EED-4016-A569-68C867AB98C0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1" name="Group 110">
            <a:extLst>
              <a:ext uri="{FF2B5EF4-FFF2-40B4-BE49-F238E27FC236}">
                <a16:creationId xmlns:a16="http://schemas.microsoft.com/office/drawing/2014/main" id="{9888BC7B-DA8E-4741-87B5-9DD4FC9B8BAA}"/>
              </a:ext>
            </a:extLst>
          </p:cNvPr>
          <p:cNvGrpSpPr/>
          <p:nvPr/>
        </p:nvGrpSpPr>
        <p:grpSpPr>
          <a:xfrm>
            <a:off x="5658901" y="3293457"/>
            <a:ext cx="741241" cy="819075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D0F35AD6-994E-4B48-81D9-0A7B67FE2DC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Oval 37">
              <a:extLst>
                <a:ext uri="{FF2B5EF4-FFF2-40B4-BE49-F238E27FC236}">
                  <a16:creationId xmlns:a16="http://schemas.microsoft.com/office/drawing/2014/main" id="{8FD412CD-2A94-4D54-9906-03BB89F4E41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5" name="Oval 5">
            <a:extLst>
              <a:ext uri="{FF2B5EF4-FFF2-40B4-BE49-F238E27FC236}">
                <a16:creationId xmlns:a16="http://schemas.microsoft.com/office/drawing/2014/main" id="{601968A7-8F6B-C72D-EB60-080D58DE6D59}"/>
              </a:ext>
            </a:extLst>
          </p:cNvPr>
          <p:cNvSpPr/>
          <p:nvPr/>
        </p:nvSpPr>
        <p:spPr>
          <a:xfrm>
            <a:off x="3364228" y="2633633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20B733E4-C267-3FE5-2141-11865250F72E}"/>
              </a:ext>
            </a:extLst>
          </p:cNvPr>
          <p:cNvSpPr txBox="1"/>
          <p:nvPr/>
        </p:nvSpPr>
        <p:spPr>
          <a:xfrm>
            <a:off x="674315" y="6078615"/>
            <a:ext cx="405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Direttore</a:t>
            </a:r>
            <a:r>
              <a:rPr lang="en-US" altLang="ko-KR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Sistemi </a:t>
            </a:r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Informativi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4">
            <a:extLst>
              <a:ext uri="{FF2B5EF4-FFF2-40B4-BE49-F238E27FC236}">
                <a16:creationId xmlns:a16="http://schemas.microsoft.com/office/drawing/2014/main" id="{854DE167-E258-0E58-F960-BC047D9EC575}"/>
              </a:ext>
            </a:extLst>
          </p:cNvPr>
          <p:cNvSpPr/>
          <p:nvPr/>
        </p:nvSpPr>
        <p:spPr>
          <a:xfrm>
            <a:off x="3329776" y="4510691"/>
            <a:ext cx="792088" cy="792088"/>
          </a:xfrm>
          <a:prstGeom prst="ellipse">
            <a:avLst/>
          </a:prstGeom>
          <a:solidFill>
            <a:srgbClr val="5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8EB4D6AE-6507-1940-0E3B-11A02A1D0211}"/>
              </a:ext>
            </a:extLst>
          </p:cNvPr>
          <p:cNvSpPr/>
          <p:nvPr/>
        </p:nvSpPr>
        <p:spPr>
          <a:xfrm>
            <a:off x="8076861" y="269893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79BE0874-F3B1-49A9-AEF0-4E617205DE92}"/>
              </a:ext>
            </a:extLst>
          </p:cNvPr>
          <p:cNvSpPr txBox="1"/>
          <p:nvPr/>
        </p:nvSpPr>
        <p:spPr>
          <a:xfrm>
            <a:off x="7324044" y="1432050"/>
            <a:ext cx="496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Responsabile</a:t>
            </a:r>
            <a:r>
              <a:rPr lang="en-US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della</a:t>
            </a:r>
            <a:r>
              <a:rPr lang="en-US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Conservazione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val 4">
            <a:extLst>
              <a:ext uri="{FF2B5EF4-FFF2-40B4-BE49-F238E27FC236}">
                <a16:creationId xmlns:a16="http://schemas.microsoft.com/office/drawing/2014/main" id="{D31885DF-2472-57AD-B799-FEDC606D4213}"/>
              </a:ext>
            </a:extLst>
          </p:cNvPr>
          <p:cNvSpPr/>
          <p:nvPr/>
        </p:nvSpPr>
        <p:spPr>
          <a:xfrm>
            <a:off x="8060228" y="4602612"/>
            <a:ext cx="792088" cy="792088"/>
          </a:xfrm>
          <a:prstGeom prst="ellipse">
            <a:avLst/>
          </a:prstGeom>
          <a:solidFill>
            <a:srgbClr val="214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5B98AFFD-2290-759D-70C6-FB980165B9C4}"/>
              </a:ext>
            </a:extLst>
          </p:cNvPr>
          <p:cNvSpPr txBox="1"/>
          <p:nvPr/>
        </p:nvSpPr>
        <p:spPr>
          <a:xfrm>
            <a:off x="8868949" y="4748575"/>
            <a:ext cx="30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Cybersecurity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Oval 4">
            <a:extLst>
              <a:ext uri="{FF2B5EF4-FFF2-40B4-BE49-F238E27FC236}">
                <a16:creationId xmlns:a16="http://schemas.microsoft.com/office/drawing/2014/main" id="{C0376E46-ACF2-B29C-5039-5EB9CD6F184A}"/>
              </a:ext>
            </a:extLst>
          </p:cNvPr>
          <p:cNvSpPr/>
          <p:nvPr/>
        </p:nvSpPr>
        <p:spPr>
          <a:xfrm>
            <a:off x="6790952" y="5894503"/>
            <a:ext cx="792088" cy="792088"/>
          </a:xfrm>
          <a:prstGeom prst="ellipse">
            <a:avLst/>
          </a:prstGeom>
          <a:solidFill>
            <a:srgbClr val="214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F1CBCA2F-F15F-6A60-4D47-1AB4103DC37B}"/>
              </a:ext>
            </a:extLst>
          </p:cNvPr>
          <p:cNvSpPr txBox="1"/>
          <p:nvPr/>
        </p:nvSpPr>
        <p:spPr>
          <a:xfrm>
            <a:off x="8263489" y="6090492"/>
            <a:ext cx="30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License</a:t>
            </a:r>
            <a:r>
              <a:rPr lang="it-IT" altLang="ko-KR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manager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Oval 5">
            <a:extLst>
              <a:ext uri="{FF2B5EF4-FFF2-40B4-BE49-F238E27FC236}">
                <a16:creationId xmlns:a16="http://schemas.microsoft.com/office/drawing/2014/main" id="{176325D5-A73E-98C6-CDC6-534DC815B9D9}"/>
              </a:ext>
            </a:extLst>
          </p:cNvPr>
          <p:cNvSpPr/>
          <p:nvPr/>
        </p:nvSpPr>
        <p:spPr>
          <a:xfrm>
            <a:off x="4708453" y="5916341"/>
            <a:ext cx="792088" cy="792088"/>
          </a:xfrm>
          <a:prstGeom prst="ellipse">
            <a:avLst/>
          </a:prstGeom>
          <a:solidFill>
            <a:srgbClr val="5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TextBox 24">
            <a:extLst>
              <a:ext uri="{FF2B5EF4-FFF2-40B4-BE49-F238E27FC236}">
                <a16:creationId xmlns:a16="http://schemas.microsoft.com/office/drawing/2014/main" id="{E2FE013F-73F1-155A-51DC-6D35C5A7E3FB}"/>
              </a:ext>
            </a:extLst>
          </p:cNvPr>
          <p:cNvSpPr txBox="1"/>
          <p:nvPr/>
        </p:nvSpPr>
        <p:spPr>
          <a:xfrm>
            <a:off x="46604" y="4692985"/>
            <a:ext cx="3675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Presidente</a:t>
            </a:r>
            <a:r>
              <a:rPr lang="en-US" altLang="ko-KR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CCR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DC3491FF-FE5B-201F-1907-509ADD398BB6}"/>
              </a:ext>
            </a:extLst>
          </p:cNvPr>
          <p:cNvSpPr txBox="1"/>
          <p:nvPr/>
        </p:nvSpPr>
        <p:spPr>
          <a:xfrm>
            <a:off x="5430791" y="3440385"/>
            <a:ext cx="12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09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RTD</a:t>
            </a:r>
            <a:endParaRPr lang="ko-KR" altLang="en-US" sz="2000" b="1" dirty="0">
              <a:solidFill>
                <a:srgbClr val="0009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541068" y="-93504"/>
            <a:ext cx="76509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Collaborazioni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interne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ACAD0-B439-4A32-A612-1B7CC7E24234}"/>
              </a:ext>
            </a:extLst>
          </p:cNvPr>
          <p:cNvSpPr/>
          <p:nvPr/>
        </p:nvSpPr>
        <p:spPr>
          <a:xfrm>
            <a:off x="9071811" y="1075228"/>
            <a:ext cx="2928430" cy="1205294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1AF5E-8F18-4276-9B25-DA802FD9CBA6}"/>
              </a:ext>
            </a:extLst>
          </p:cNvPr>
          <p:cNvSpPr txBox="1"/>
          <p:nvPr/>
        </p:nvSpPr>
        <p:spPr>
          <a:xfrm>
            <a:off x="9071811" y="1231591"/>
            <a:ext cx="249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…</a:t>
            </a:r>
            <a:r>
              <a:rPr lang="en-US" altLang="ko-KR" b="1" dirty="0" err="1">
                <a:cs typeface="Arial" pitchFamily="34" charset="0"/>
              </a:rPr>
              <a:t>crediamo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che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nella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collaborazione</a:t>
            </a:r>
            <a:r>
              <a:rPr lang="en-US" altLang="ko-KR" b="1" dirty="0">
                <a:cs typeface="Arial" pitchFamily="34" charset="0"/>
              </a:rPr>
              <a:t> ci </a:t>
            </a:r>
            <a:r>
              <a:rPr lang="en-US" altLang="ko-KR" b="1" dirty="0" err="1">
                <a:cs typeface="Arial" pitchFamily="34" charset="0"/>
              </a:rPr>
              <a:t>sia</a:t>
            </a:r>
            <a:r>
              <a:rPr lang="en-US" altLang="ko-KR" b="1" dirty="0">
                <a:cs typeface="Arial" pitchFamily="34" charset="0"/>
              </a:rPr>
              <a:t> la </a:t>
            </a:r>
            <a:r>
              <a:rPr lang="en-US" altLang="ko-KR" b="1" dirty="0" err="1">
                <a:cs typeface="Arial" pitchFamily="34" charset="0"/>
              </a:rPr>
              <a:t>crescita</a:t>
            </a:r>
            <a:r>
              <a:rPr lang="en-US" altLang="ko-KR" b="1" dirty="0">
                <a:cs typeface="Arial" pitchFamily="34" charset="0"/>
              </a:rPr>
              <a:t>!</a:t>
            </a:r>
          </a:p>
        </p:txBody>
      </p:sp>
      <p:grpSp>
        <p:nvGrpSpPr>
          <p:cNvPr id="2" name="Group 99">
            <a:extLst>
              <a:ext uri="{FF2B5EF4-FFF2-40B4-BE49-F238E27FC236}">
                <a16:creationId xmlns:a16="http://schemas.microsoft.com/office/drawing/2014/main" id="{33DD3A11-835F-4981-0986-4304E8C7D2C3}"/>
              </a:ext>
            </a:extLst>
          </p:cNvPr>
          <p:cNvGrpSpPr/>
          <p:nvPr/>
        </p:nvGrpSpPr>
        <p:grpSpPr>
          <a:xfrm>
            <a:off x="3224458" y="2152625"/>
            <a:ext cx="2055794" cy="2055794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Oval 100">
              <a:extLst>
                <a:ext uri="{FF2B5EF4-FFF2-40B4-BE49-F238E27FC236}">
                  <a16:creationId xmlns:a16="http://schemas.microsoft.com/office/drawing/2014/main" id="{68C0E85C-EE86-6F14-1E50-8DED4D55B521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0C980080-66ED-62C5-29D6-F9ED3301D0E8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TextBox 106">
            <a:extLst>
              <a:ext uri="{FF2B5EF4-FFF2-40B4-BE49-F238E27FC236}">
                <a16:creationId xmlns:a16="http://schemas.microsoft.com/office/drawing/2014/main" id="{6AFD37F0-CAA9-E114-3B4B-6103DA8BE2CC}"/>
              </a:ext>
            </a:extLst>
          </p:cNvPr>
          <p:cNvSpPr txBox="1"/>
          <p:nvPr/>
        </p:nvSpPr>
        <p:spPr>
          <a:xfrm>
            <a:off x="3396179" y="2707121"/>
            <a:ext cx="18000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000" b="1" dirty="0">
                <a:solidFill>
                  <a:schemeClr val="bg1"/>
                </a:solidFill>
                <a:cs typeface="Arial" pitchFamily="34" charset="0"/>
              </a:rPr>
              <a:t>UTD</a:t>
            </a:r>
            <a:endParaRPr lang="ko-KR" altLang="en-US" sz="5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7255C0B5-6731-0FAE-B225-E4A217FE20FD}"/>
              </a:ext>
            </a:extLst>
          </p:cNvPr>
          <p:cNvCxnSpPr/>
          <p:nvPr/>
        </p:nvCxnSpPr>
        <p:spPr>
          <a:xfrm flipH="1" flipV="1">
            <a:off x="2541411" y="1520664"/>
            <a:ext cx="993913" cy="9939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99">
            <a:extLst>
              <a:ext uri="{FF2B5EF4-FFF2-40B4-BE49-F238E27FC236}">
                <a16:creationId xmlns:a16="http://schemas.microsoft.com/office/drawing/2014/main" id="{2B2B7DDF-F0BF-2E44-3B4F-94E0A2EAF9D8}"/>
              </a:ext>
            </a:extLst>
          </p:cNvPr>
          <p:cNvGrpSpPr/>
          <p:nvPr/>
        </p:nvGrpSpPr>
        <p:grpSpPr>
          <a:xfrm>
            <a:off x="1513514" y="210219"/>
            <a:ext cx="2055794" cy="2055794"/>
            <a:chOff x="8313052" y="4941930"/>
            <a:chExt cx="2055794" cy="2055794"/>
          </a:xfrm>
          <a:solidFill>
            <a:schemeClr val="bg1"/>
          </a:solidFill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Oval 100">
              <a:extLst>
                <a:ext uri="{FF2B5EF4-FFF2-40B4-BE49-F238E27FC236}">
                  <a16:creationId xmlns:a16="http://schemas.microsoft.com/office/drawing/2014/main" id="{BD3B73A3-7898-C3BE-2DF3-77D8B61B4E51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A6734241-5888-EF2D-0A50-7F7ACAF0FDC6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TextBox 106">
            <a:extLst>
              <a:ext uri="{FF2B5EF4-FFF2-40B4-BE49-F238E27FC236}">
                <a16:creationId xmlns:a16="http://schemas.microsoft.com/office/drawing/2014/main" id="{1A08FE83-899E-BA86-B8DD-09ABD8C18D70}"/>
              </a:ext>
            </a:extLst>
          </p:cNvPr>
          <p:cNvSpPr txBox="1"/>
          <p:nvPr/>
        </p:nvSpPr>
        <p:spPr>
          <a:xfrm>
            <a:off x="1772591" y="903213"/>
            <a:ext cx="15376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IR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99">
            <a:extLst>
              <a:ext uri="{FF2B5EF4-FFF2-40B4-BE49-F238E27FC236}">
                <a16:creationId xmlns:a16="http://schemas.microsoft.com/office/drawing/2014/main" id="{CE76E4BF-150E-B6A4-CD46-78C45D815754}"/>
              </a:ext>
            </a:extLst>
          </p:cNvPr>
          <p:cNvGrpSpPr/>
          <p:nvPr/>
        </p:nvGrpSpPr>
        <p:grpSpPr>
          <a:xfrm>
            <a:off x="320837" y="4591988"/>
            <a:ext cx="2055794" cy="2055794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17" name="Oval 100">
              <a:extLst>
                <a:ext uri="{FF2B5EF4-FFF2-40B4-BE49-F238E27FC236}">
                  <a16:creationId xmlns:a16="http://schemas.microsoft.com/office/drawing/2014/main" id="{6183E350-CEE9-0FE8-46CB-BCA41376BAE0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80144F77-26F7-0EFC-5121-93575CF298F1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06">
            <a:extLst>
              <a:ext uri="{FF2B5EF4-FFF2-40B4-BE49-F238E27FC236}">
                <a16:creationId xmlns:a16="http://schemas.microsoft.com/office/drawing/2014/main" id="{5AAF6E72-7F34-363C-2694-FE91ED7E7A65}"/>
              </a:ext>
            </a:extLst>
          </p:cNvPr>
          <p:cNvSpPr txBox="1"/>
          <p:nvPr/>
        </p:nvSpPr>
        <p:spPr>
          <a:xfrm>
            <a:off x="579914" y="5284982"/>
            <a:ext cx="15376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RTD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99">
            <a:extLst>
              <a:ext uri="{FF2B5EF4-FFF2-40B4-BE49-F238E27FC236}">
                <a16:creationId xmlns:a16="http://schemas.microsoft.com/office/drawing/2014/main" id="{D756F46D-D656-BDA3-DE07-2C3EA66CFD7B}"/>
              </a:ext>
            </a:extLst>
          </p:cNvPr>
          <p:cNvGrpSpPr/>
          <p:nvPr/>
        </p:nvGrpSpPr>
        <p:grpSpPr>
          <a:xfrm>
            <a:off x="5533288" y="789825"/>
            <a:ext cx="2055794" cy="2055794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21" name="Oval 100">
              <a:extLst>
                <a:ext uri="{FF2B5EF4-FFF2-40B4-BE49-F238E27FC236}">
                  <a16:creationId xmlns:a16="http://schemas.microsoft.com/office/drawing/2014/main" id="{E7D836AF-9A78-34D8-5D57-F7413622F3D0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F7B3EB8-3001-910D-CDF4-9179C7095F65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3" name="TextBox 106">
            <a:extLst>
              <a:ext uri="{FF2B5EF4-FFF2-40B4-BE49-F238E27FC236}">
                <a16:creationId xmlns:a16="http://schemas.microsoft.com/office/drawing/2014/main" id="{A2DB166F-EC44-0B66-6542-C4EDB396770B}"/>
              </a:ext>
            </a:extLst>
          </p:cNvPr>
          <p:cNvSpPr txBox="1"/>
          <p:nvPr/>
        </p:nvSpPr>
        <p:spPr>
          <a:xfrm>
            <a:off x="5690412" y="1615178"/>
            <a:ext cx="1741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3"/>
                </a:solidFill>
                <a:cs typeface="Arial" pitchFamily="34" charset="0"/>
              </a:rPr>
              <a:t>Accessibilità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oup 99">
            <a:extLst>
              <a:ext uri="{FF2B5EF4-FFF2-40B4-BE49-F238E27FC236}">
                <a16:creationId xmlns:a16="http://schemas.microsoft.com/office/drawing/2014/main" id="{C8F7AA5A-862A-F858-B0A6-676A7D3FA504}"/>
              </a:ext>
            </a:extLst>
          </p:cNvPr>
          <p:cNvGrpSpPr/>
          <p:nvPr/>
        </p:nvGrpSpPr>
        <p:grpSpPr>
          <a:xfrm>
            <a:off x="4738893" y="4407489"/>
            <a:ext cx="2055794" cy="2055794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Oval 100">
              <a:extLst>
                <a:ext uri="{FF2B5EF4-FFF2-40B4-BE49-F238E27FC236}">
                  <a16:creationId xmlns:a16="http://schemas.microsoft.com/office/drawing/2014/main" id="{A1FDA830-4BF1-D73E-7C13-5EF0029A599F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3">
              <a:extLst>
                <a:ext uri="{FF2B5EF4-FFF2-40B4-BE49-F238E27FC236}">
                  <a16:creationId xmlns:a16="http://schemas.microsoft.com/office/drawing/2014/main" id="{6A355F05-8BB3-A470-1E3F-80FE181C79D4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106">
            <a:extLst>
              <a:ext uri="{FF2B5EF4-FFF2-40B4-BE49-F238E27FC236}">
                <a16:creationId xmlns:a16="http://schemas.microsoft.com/office/drawing/2014/main" id="{94EA7A40-C3C4-7F59-D162-61F695B69F78}"/>
              </a:ext>
            </a:extLst>
          </p:cNvPr>
          <p:cNvSpPr txBox="1"/>
          <p:nvPr/>
        </p:nvSpPr>
        <p:spPr>
          <a:xfrm>
            <a:off x="5021175" y="5177259"/>
            <a:ext cx="15376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accent3"/>
                </a:solidFill>
                <a:cs typeface="Arial" pitchFamily="34" charset="0"/>
              </a:rPr>
              <a:t>Protocollo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21D0301D-F66E-60CD-62E1-6AE9010A47B1}"/>
              </a:ext>
            </a:extLst>
          </p:cNvPr>
          <p:cNvCxnSpPr>
            <a:cxnSpLocks/>
          </p:cNvCxnSpPr>
          <p:nvPr/>
        </p:nvCxnSpPr>
        <p:spPr>
          <a:xfrm flipH="1" flipV="1">
            <a:off x="4774424" y="3974481"/>
            <a:ext cx="505828" cy="7454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F710CA93-3864-A383-92EB-92B45A95A356}"/>
              </a:ext>
            </a:extLst>
          </p:cNvPr>
          <p:cNvCxnSpPr>
            <a:cxnSpLocks/>
          </p:cNvCxnSpPr>
          <p:nvPr/>
        </p:nvCxnSpPr>
        <p:spPr>
          <a:xfrm flipH="1">
            <a:off x="2045807" y="3813963"/>
            <a:ext cx="1624996" cy="122726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96B6E87-05F7-96FF-E728-983209DFDF2D}"/>
              </a:ext>
            </a:extLst>
          </p:cNvPr>
          <p:cNvCxnSpPr>
            <a:cxnSpLocks/>
          </p:cNvCxnSpPr>
          <p:nvPr/>
        </p:nvCxnSpPr>
        <p:spPr>
          <a:xfrm flipV="1">
            <a:off x="5076347" y="2358980"/>
            <a:ext cx="821623" cy="46320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 descr="Immagine che contiene acqua, finestra, prospiciente, oceano&#10;&#10;Descrizione generata automaticamente">
            <a:extLst>
              <a:ext uri="{FF2B5EF4-FFF2-40B4-BE49-F238E27FC236}">
                <a16:creationId xmlns:a16="http://schemas.microsoft.com/office/drawing/2014/main" id="{552B7108-250E-9BD7-9B33-D8017C7FC8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 b="982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E912E-DDEC-4142-8D06-86084161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314" y="924887"/>
            <a:ext cx="6527371" cy="710877"/>
          </a:xfrm>
        </p:spPr>
        <p:txBody>
          <a:bodyPr/>
          <a:lstStyle/>
          <a:p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</a:rPr>
              <a:t>Collaborazioni</a:t>
            </a:r>
            <a:r>
              <a:rPr lang="en-US" dirty="0"/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</a:rPr>
              <a:t>esterne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n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5AF3-8802-4847-BE67-E2CC9F6FDA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1925" y="1725411"/>
            <a:ext cx="6537063" cy="288032"/>
          </a:xfrm>
        </p:spPr>
        <p:txBody>
          <a:bodyPr/>
          <a:lstStyle/>
          <a:p>
            <a:r>
              <a:rPr lang="en-US" altLang="ko-KR" dirty="0"/>
              <a:t>…uno </a:t>
            </a:r>
            <a:r>
              <a:rPr lang="en-US" altLang="ko-KR" dirty="0" err="1"/>
              <a:t>sguardo</a:t>
            </a:r>
            <a:r>
              <a:rPr lang="en-US" altLang="ko-KR" dirty="0"/>
              <a:t> </a:t>
            </a:r>
            <a:r>
              <a:rPr lang="en-US" altLang="ko-KR" dirty="0" err="1"/>
              <a:t>all’esterno</a:t>
            </a:r>
            <a:r>
              <a:rPr lang="en-US" altLang="ko-KR" dirty="0"/>
              <a:t> </a:t>
            </a:r>
            <a:r>
              <a:rPr lang="en-US" altLang="ko-KR" dirty="0" err="1"/>
              <a:t>nel</a:t>
            </a:r>
            <a:r>
              <a:rPr lang="en-US" altLang="ko-KR" dirty="0"/>
              <a:t> mondo EPR</a:t>
            </a:r>
            <a:endParaRPr lang="ko-KR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659FA6-405B-4562-AEB0-41024FCC3890}"/>
              </a:ext>
            </a:extLst>
          </p:cNvPr>
          <p:cNvSpPr/>
          <p:nvPr/>
        </p:nvSpPr>
        <p:spPr>
          <a:xfrm>
            <a:off x="4622243" y="2238223"/>
            <a:ext cx="1401969" cy="13444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98B029AE-5EB5-4D09-A1AA-0721EA92271B}"/>
              </a:ext>
            </a:extLst>
          </p:cNvPr>
          <p:cNvGrpSpPr/>
          <p:nvPr/>
        </p:nvGrpSpPr>
        <p:grpSpPr>
          <a:xfrm>
            <a:off x="6095998" y="2435616"/>
            <a:ext cx="5969685" cy="960348"/>
            <a:chOff x="6188417" y="2406287"/>
            <a:chExt cx="3773172" cy="960348"/>
          </a:xfrm>
        </p:grpSpPr>
        <p:sp>
          <p:nvSpPr>
            <p:cNvPr id="9" name="Text Placeholder 9">
              <a:extLst>
                <a:ext uri="{FF2B5EF4-FFF2-40B4-BE49-F238E27FC236}">
                  <a16:creationId xmlns:a16="http://schemas.microsoft.com/office/drawing/2014/main" id="{7CAF828C-EA1B-4289-843E-97963FABD743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773172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ko-KR" sz="1400" dirty="0" err="1">
                  <a:cs typeface="Arial" pitchFamily="34" charset="0"/>
                </a:rPr>
                <a:t>Collaborazione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sulla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gestione</a:t>
              </a:r>
              <a:r>
                <a:rPr lang="en-US" altLang="ko-KR" sz="1400" dirty="0">
                  <a:cs typeface="Arial" pitchFamily="34" charset="0"/>
                </a:rPr>
                <a:t> delle </a:t>
              </a:r>
              <a:r>
                <a:rPr lang="en-US" altLang="ko-KR" sz="1400" dirty="0" err="1">
                  <a:cs typeface="Arial" pitchFamily="34" charset="0"/>
                </a:rPr>
                <a:t>attività</a:t>
              </a:r>
              <a:r>
                <a:rPr lang="en-US" altLang="ko-KR" sz="1400" dirty="0">
                  <a:cs typeface="Arial" pitchFamily="34" charset="0"/>
                </a:rPr>
                <a:t> del </a:t>
              </a:r>
              <a:r>
                <a:rPr lang="en-US" altLang="ko-KR" sz="1400" dirty="0" err="1">
                  <a:cs typeface="Arial" pitchFamily="34" charset="0"/>
                </a:rPr>
                <a:t>Responsabile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della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Transizione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Digitale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10" name="Text Placeholder 12">
              <a:extLst>
                <a:ext uri="{FF2B5EF4-FFF2-40B4-BE49-F238E27FC236}">
                  <a16:creationId xmlns:a16="http://schemas.microsoft.com/office/drawing/2014/main" id="{CEAB9D78-6143-4C77-9EEB-3C6C92327703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06287"/>
              <a:ext cx="3752616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Istituto</a:t>
              </a:r>
              <a:r>
                <a:rPr lang="en-US" altLang="ko-KR" sz="1800" dirty="0">
                  <a:solidFill>
                    <a:schemeClr val="tx1"/>
                  </a:solidFill>
                  <a:cs typeface="Arial" pitchFamily="34" charset="0"/>
                </a:rPr>
                <a:t> di </a:t>
              </a:r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Oceanografia</a:t>
              </a:r>
              <a:r>
                <a:rPr lang="en-US" altLang="ko-KR" sz="1800" dirty="0">
                  <a:solidFill>
                    <a:schemeClr val="tx1"/>
                  </a:solidFill>
                  <a:cs typeface="Arial" pitchFamily="34" charset="0"/>
                </a:rPr>
                <a:t> e di </a:t>
              </a:r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Geofisica</a:t>
              </a:r>
              <a:r>
                <a:rPr lang="en-US" altLang="ko-KR" sz="18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Sperimentale</a:t>
              </a:r>
              <a:endParaRPr lang="ko-KR" altLang="en-US" sz="1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4">
            <a:extLst>
              <a:ext uri="{FF2B5EF4-FFF2-40B4-BE49-F238E27FC236}">
                <a16:creationId xmlns:a16="http://schemas.microsoft.com/office/drawing/2014/main" id="{C1C240C3-56DE-4FD0-9B6A-B2189961AA7F}"/>
              </a:ext>
            </a:extLst>
          </p:cNvPr>
          <p:cNvGrpSpPr/>
          <p:nvPr/>
        </p:nvGrpSpPr>
        <p:grpSpPr>
          <a:xfrm>
            <a:off x="6507689" y="3923178"/>
            <a:ext cx="5557996" cy="888479"/>
            <a:chOff x="6441522" y="3635167"/>
            <a:chExt cx="3660359" cy="888479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02537BE2-1C8C-4647-8CCC-11A4B53A880E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ko-KR" sz="1400" dirty="0" err="1">
                  <a:cs typeface="Arial" pitchFamily="34" charset="0"/>
                </a:rPr>
                <a:t>Collaborazione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sulla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gestione</a:t>
              </a:r>
              <a:r>
                <a:rPr lang="en-US" altLang="ko-KR" sz="1400" dirty="0">
                  <a:cs typeface="Arial" pitchFamily="34" charset="0"/>
                </a:rPr>
                <a:t> delle </a:t>
              </a:r>
              <a:r>
                <a:rPr lang="en-US" altLang="ko-KR" sz="1400" dirty="0" err="1">
                  <a:cs typeface="Arial" pitchFamily="34" charset="0"/>
                </a:rPr>
                <a:t>attività</a:t>
              </a:r>
              <a:r>
                <a:rPr lang="en-US" altLang="ko-KR" sz="1400" dirty="0">
                  <a:cs typeface="Arial" pitchFamily="34" charset="0"/>
                </a:rPr>
                <a:t> del </a:t>
              </a:r>
              <a:r>
                <a:rPr lang="en-US" altLang="ko-KR" sz="1400" dirty="0" err="1">
                  <a:cs typeface="Arial" pitchFamily="34" charset="0"/>
                </a:rPr>
                <a:t>Responsabile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della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Transizione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Digitale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A40FCA36-D703-40F9-8324-98C1A33D738B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Agenzia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Spaziale</a:t>
              </a:r>
              <a:r>
                <a:rPr lang="en-US" altLang="ko-KR" sz="18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Italiana</a:t>
              </a:r>
              <a:r>
                <a:rPr lang="en-US" altLang="ko-KR" sz="18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endParaRPr lang="ko-KR" altLang="en-US" sz="1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D3607045-87A2-45CE-A04B-F6D97332DB01}"/>
              </a:ext>
            </a:extLst>
          </p:cNvPr>
          <p:cNvGrpSpPr/>
          <p:nvPr/>
        </p:nvGrpSpPr>
        <p:grpSpPr>
          <a:xfrm>
            <a:off x="7041176" y="5637551"/>
            <a:ext cx="4998831" cy="888479"/>
            <a:chOff x="6704152" y="4782653"/>
            <a:chExt cx="3660359" cy="888479"/>
          </a:xfrm>
        </p:grpSpPr>
        <p:sp>
          <p:nvSpPr>
            <p:cNvPr id="15" name="Text Placeholder 11">
              <a:extLst>
                <a:ext uri="{FF2B5EF4-FFF2-40B4-BE49-F238E27FC236}">
                  <a16:creationId xmlns:a16="http://schemas.microsoft.com/office/drawing/2014/main" id="{FA4324C0-A691-4033-A8B6-F4B9EDCEAA28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ko-KR" sz="1400" dirty="0" err="1">
                  <a:cs typeface="Arial" pitchFamily="34" charset="0"/>
                </a:rPr>
                <a:t>Collaborazione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sull’apetto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della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gestione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della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documentazione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16" name="Text Placeholder 14">
              <a:extLst>
                <a:ext uri="{FF2B5EF4-FFF2-40B4-BE49-F238E27FC236}">
                  <a16:creationId xmlns:a16="http://schemas.microsoft.com/office/drawing/2014/main" id="{B76D24AB-3098-4438-8136-620E2BBA85AC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Consiglio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800" dirty="0">
                  <a:solidFill>
                    <a:schemeClr val="tx1"/>
                  </a:solidFill>
                  <a:cs typeface="Arial" pitchFamily="34" charset="0"/>
                </a:rPr>
                <a:t>Nazionale delle </a:t>
              </a:r>
              <a:r>
                <a:rPr lang="en-US" altLang="ko-KR" sz="1800" dirty="0" err="1">
                  <a:solidFill>
                    <a:schemeClr val="tx1"/>
                  </a:solidFill>
                  <a:cs typeface="Arial" pitchFamily="34" charset="0"/>
                </a:rPr>
                <a:t>Ricerche</a:t>
              </a:r>
              <a:endParaRPr lang="ko-KR" altLang="en-US" sz="1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4102" name="Picture 6" descr="Homepage | OGS | Istituto Nazionale di Oceanografia e di Geofisica  Sperimentale">
            <a:extLst>
              <a:ext uri="{FF2B5EF4-FFF2-40B4-BE49-F238E27FC236}">
                <a16:creationId xmlns:a16="http://schemas.microsoft.com/office/drawing/2014/main" id="{819C872A-5A6B-1412-37FD-F523D8583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43" y="2675644"/>
            <a:ext cx="1410417" cy="4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4">
            <a:extLst>
              <a:ext uri="{FF2B5EF4-FFF2-40B4-BE49-F238E27FC236}">
                <a16:creationId xmlns:a16="http://schemas.microsoft.com/office/drawing/2014/main" id="{FA952E8E-A1B3-BBB8-EB67-B22E158E243D}"/>
              </a:ext>
            </a:extLst>
          </p:cNvPr>
          <p:cNvSpPr/>
          <p:nvPr/>
        </p:nvSpPr>
        <p:spPr>
          <a:xfrm>
            <a:off x="5130523" y="3720838"/>
            <a:ext cx="1401969" cy="13444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A04ABE5F-E383-034F-AF1C-07497620C35C}"/>
              </a:ext>
            </a:extLst>
          </p:cNvPr>
          <p:cNvSpPr/>
          <p:nvPr/>
        </p:nvSpPr>
        <p:spPr>
          <a:xfrm>
            <a:off x="5639207" y="5203453"/>
            <a:ext cx="1401969" cy="13444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CNR Logo PNG Vector (EPS) Free Download">
            <a:extLst>
              <a:ext uri="{FF2B5EF4-FFF2-40B4-BE49-F238E27FC236}">
                <a16:creationId xmlns:a16="http://schemas.microsoft.com/office/drawing/2014/main" id="{E1ABF3F0-4CD4-A6B5-7500-3FEFC004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57" y="5506365"/>
            <a:ext cx="849776" cy="7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genzia Spaziale Italiana - Wikipedia">
            <a:extLst>
              <a:ext uri="{FF2B5EF4-FFF2-40B4-BE49-F238E27FC236}">
                <a16:creationId xmlns:a16="http://schemas.microsoft.com/office/drawing/2014/main" id="{4A80A7BD-CAAE-1230-F1AB-324825E8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67" y="3967529"/>
            <a:ext cx="964278" cy="8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C8B03968-127C-4F10-9770-3765DA83CAD8}"/>
              </a:ext>
            </a:extLst>
          </p:cNvPr>
          <p:cNvSpPr/>
          <p:nvPr/>
        </p:nvSpPr>
        <p:spPr>
          <a:xfrm>
            <a:off x="9098536" y="185288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802E07E-9A71-490C-AC04-468529B7DABB}"/>
              </a:ext>
            </a:extLst>
          </p:cNvPr>
          <p:cNvSpPr/>
          <p:nvPr/>
        </p:nvSpPr>
        <p:spPr>
          <a:xfrm>
            <a:off x="9098536" y="347101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32BC5009-B9E7-4236-AD55-BCA151C6DF9C}"/>
              </a:ext>
            </a:extLst>
          </p:cNvPr>
          <p:cNvSpPr/>
          <p:nvPr/>
        </p:nvSpPr>
        <p:spPr>
          <a:xfrm>
            <a:off x="7252440" y="185288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noFill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7DA3809-318F-4452-BC13-673A30D116BA}"/>
              </a:ext>
            </a:extLst>
          </p:cNvPr>
          <p:cNvSpPr/>
          <p:nvPr/>
        </p:nvSpPr>
        <p:spPr>
          <a:xfrm>
            <a:off x="7252440" y="347101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96949-7C62-4D4A-9941-1C10D0183B9C}"/>
              </a:ext>
            </a:extLst>
          </p:cNvPr>
          <p:cNvSpPr txBox="1"/>
          <p:nvPr/>
        </p:nvSpPr>
        <p:spPr>
          <a:xfrm>
            <a:off x="7315988" y="2581676"/>
            <a:ext cx="14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Tool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Seminari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Collaborazioni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Scientifiche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8AE7E2-6FE2-4BCB-9E12-8023D355ECC3}"/>
              </a:ext>
            </a:extLst>
          </p:cNvPr>
          <p:cNvSpPr txBox="1"/>
          <p:nvPr/>
        </p:nvSpPr>
        <p:spPr>
          <a:xfrm>
            <a:off x="7252440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Collaborazioni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C7471D-D2A3-4DE7-A893-A2F9D3CD114A}"/>
              </a:ext>
            </a:extLst>
          </p:cNvPr>
          <p:cNvSpPr txBox="1"/>
          <p:nvPr/>
        </p:nvSpPr>
        <p:spPr>
          <a:xfrm>
            <a:off x="9098535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accent1"/>
                </a:solidFill>
                <a:cs typeface="Arial" pitchFamily="34" charset="0"/>
              </a:rPr>
              <a:t>Documentale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43E20-2735-48FF-9EE0-A261154FF1F9}"/>
              </a:ext>
            </a:extLst>
          </p:cNvPr>
          <p:cNvSpPr txBox="1"/>
          <p:nvPr/>
        </p:nvSpPr>
        <p:spPr>
          <a:xfrm>
            <a:off x="9098536" y="2606920"/>
            <a:ext cx="143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Digitalizzazione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F676B08-0184-4844-950B-E1222F2129B7}"/>
              </a:ext>
            </a:extLst>
          </p:cNvPr>
          <p:cNvSpPr/>
          <p:nvPr/>
        </p:nvSpPr>
        <p:spPr>
          <a:xfrm rot="20700000">
            <a:off x="7754959" y="369133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Trapezoid 3">
            <a:extLst>
              <a:ext uri="{FF2B5EF4-FFF2-40B4-BE49-F238E27FC236}">
                <a16:creationId xmlns:a16="http://schemas.microsoft.com/office/drawing/2014/main" id="{47ED075C-47EA-42EF-A2BC-BCE5F17E478B}"/>
              </a:ext>
            </a:extLst>
          </p:cNvPr>
          <p:cNvSpPr/>
          <p:nvPr/>
        </p:nvSpPr>
        <p:spPr>
          <a:xfrm>
            <a:off x="7814271" y="216047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F6DFEED-96E2-467C-92D0-6028CA422860}"/>
              </a:ext>
            </a:extLst>
          </p:cNvPr>
          <p:cNvSpPr/>
          <p:nvPr/>
        </p:nvSpPr>
        <p:spPr>
          <a:xfrm>
            <a:off x="9624610" y="3674512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1BC5E545-6AC5-4847-8CFB-9AAD8316D2D5}"/>
              </a:ext>
            </a:extLst>
          </p:cNvPr>
          <p:cNvSpPr/>
          <p:nvPr/>
        </p:nvSpPr>
        <p:spPr>
          <a:xfrm>
            <a:off x="9651617" y="211848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A3FFF0-B037-4F22-8417-9C009529B20C}"/>
              </a:ext>
            </a:extLst>
          </p:cNvPr>
          <p:cNvSpPr txBox="1"/>
          <p:nvPr/>
        </p:nvSpPr>
        <p:spPr>
          <a:xfrm>
            <a:off x="5528684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>
                <a:solidFill>
                  <a:schemeClr val="bg1"/>
                </a:solidFill>
                <a:cs typeface="Arial" pitchFamily="34" charset="0"/>
              </a:rPr>
              <a:t>progetti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 2023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34B97F-13CA-4F8C-A75B-6A023CE91885}"/>
              </a:ext>
            </a:extLst>
          </p:cNvPr>
          <p:cNvSpPr txBox="1"/>
          <p:nvPr/>
        </p:nvSpPr>
        <p:spPr>
          <a:xfrm>
            <a:off x="6066943" y="1224703"/>
            <a:ext cx="569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Strategie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diffusione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della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“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cultura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”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nell’INFN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4FE4E57B-D4A0-DD53-E646-266855521FD0}"/>
              </a:ext>
            </a:extLst>
          </p:cNvPr>
          <p:cNvSpPr/>
          <p:nvPr/>
        </p:nvSpPr>
        <p:spPr>
          <a:xfrm>
            <a:off x="7252441" y="508201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9FCDE7D7-231B-4DD8-D4B6-17EE57261DFB}"/>
              </a:ext>
            </a:extLst>
          </p:cNvPr>
          <p:cNvSpPr txBox="1"/>
          <p:nvPr/>
        </p:nvSpPr>
        <p:spPr>
          <a:xfrm>
            <a:off x="7252440" y="5811737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Protocollo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8F5BDD07-B216-244F-02B4-C836D5A94FBD}"/>
              </a:ext>
            </a:extLst>
          </p:cNvPr>
          <p:cNvSpPr/>
          <p:nvPr/>
        </p:nvSpPr>
        <p:spPr>
          <a:xfrm>
            <a:off x="7856005" y="5125240"/>
            <a:ext cx="274612" cy="72259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17298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14">
            <a:extLst>
              <a:ext uri="{FF2B5EF4-FFF2-40B4-BE49-F238E27FC236}">
                <a16:creationId xmlns:a16="http://schemas.microsoft.com/office/drawing/2014/main" id="{DFB150F8-10EA-116E-2182-B7DE950E24A3}"/>
              </a:ext>
            </a:extLst>
          </p:cNvPr>
          <p:cNvSpPr>
            <a:spLocks/>
          </p:cNvSpPr>
          <p:nvPr/>
        </p:nvSpPr>
        <p:spPr bwMode="auto">
          <a:xfrm flipH="1">
            <a:off x="9099278" y="4008426"/>
            <a:ext cx="2988789" cy="1505405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Freeform 1914">
            <a:extLst>
              <a:ext uri="{FF2B5EF4-FFF2-40B4-BE49-F238E27FC236}">
                <a16:creationId xmlns:a16="http://schemas.microsoft.com/office/drawing/2014/main" id="{FF395834-3F6B-64B6-B676-A73C5A4AD884}"/>
              </a:ext>
            </a:extLst>
          </p:cNvPr>
          <p:cNvSpPr>
            <a:spLocks/>
          </p:cNvSpPr>
          <p:nvPr/>
        </p:nvSpPr>
        <p:spPr bwMode="auto">
          <a:xfrm flipH="1">
            <a:off x="8678216" y="2605858"/>
            <a:ext cx="2988788" cy="1169550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52FA24B-BAB0-4BB1-BDAD-9EAA231F1953}"/>
              </a:ext>
            </a:extLst>
          </p:cNvPr>
          <p:cNvSpPr/>
          <p:nvPr/>
        </p:nvSpPr>
        <p:spPr>
          <a:xfrm flipH="1" flipV="1">
            <a:off x="5504511" y="0"/>
            <a:ext cx="6687489" cy="6878983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0" fmla="*/ 0 w 11707889"/>
              <a:gd name="connsiteY0" fmla="*/ 0 h 6858000"/>
              <a:gd name="connsiteX1" fmla="*/ 11707889 w 11707889"/>
              <a:gd name="connsiteY1" fmla="*/ 1132877 h 6858000"/>
              <a:gd name="connsiteX2" fmla="*/ 3307176 w 11707889"/>
              <a:gd name="connsiteY2" fmla="*/ 6858000 h 6858000"/>
              <a:gd name="connsiteX3" fmla="*/ 0 w 11707889"/>
              <a:gd name="connsiteY3" fmla="*/ 6858000 h 6858000"/>
              <a:gd name="connsiteX4" fmla="*/ 0 w 11707889"/>
              <a:gd name="connsiteY4" fmla="*/ 0 h 6858000"/>
              <a:gd name="connsiteX0" fmla="*/ 0 w 11707889"/>
              <a:gd name="connsiteY0" fmla="*/ 0 h 6858000"/>
              <a:gd name="connsiteX1" fmla="*/ 11707889 w 11707889"/>
              <a:gd name="connsiteY1" fmla="*/ 1132877 h 6858000"/>
              <a:gd name="connsiteX2" fmla="*/ 2348902 w 11707889"/>
              <a:gd name="connsiteY2" fmla="*/ 6848985 h 6858000"/>
              <a:gd name="connsiteX3" fmla="*/ 0 w 11707889"/>
              <a:gd name="connsiteY3" fmla="*/ 6858000 h 6858000"/>
              <a:gd name="connsiteX4" fmla="*/ 0 w 11707889"/>
              <a:gd name="connsiteY4" fmla="*/ 0 h 6858000"/>
              <a:gd name="connsiteX0" fmla="*/ 0 w 12861730"/>
              <a:gd name="connsiteY0" fmla="*/ 0 h 6858000"/>
              <a:gd name="connsiteX1" fmla="*/ 12861730 w 12861730"/>
              <a:gd name="connsiteY1" fmla="*/ 1313158 h 6858000"/>
              <a:gd name="connsiteX2" fmla="*/ 2348902 w 12861730"/>
              <a:gd name="connsiteY2" fmla="*/ 6848985 h 6858000"/>
              <a:gd name="connsiteX3" fmla="*/ 0 w 12861730"/>
              <a:gd name="connsiteY3" fmla="*/ 6858000 h 6858000"/>
              <a:gd name="connsiteX4" fmla="*/ 0 w 12861730"/>
              <a:gd name="connsiteY4" fmla="*/ 0 h 6858000"/>
              <a:gd name="connsiteX0" fmla="*/ 0 w 12959512"/>
              <a:gd name="connsiteY0" fmla="*/ 0 h 6858000"/>
              <a:gd name="connsiteX1" fmla="*/ 12959512 w 12959512"/>
              <a:gd name="connsiteY1" fmla="*/ 1331186 h 6858000"/>
              <a:gd name="connsiteX2" fmla="*/ 2348902 w 12959512"/>
              <a:gd name="connsiteY2" fmla="*/ 6848985 h 6858000"/>
              <a:gd name="connsiteX3" fmla="*/ 0 w 12959512"/>
              <a:gd name="connsiteY3" fmla="*/ 6858000 h 6858000"/>
              <a:gd name="connsiteX4" fmla="*/ 0 w 12959512"/>
              <a:gd name="connsiteY4" fmla="*/ 0 h 6858000"/>
              <a:gd name="connsiteX0" fmla="*/ 0 w 15658324"/>
              <a:gd name="connsiteY0" fmla="*/ 0 h 6858000"/>
              <a:gd name="connsiteX1" fmla="*/ 15658324 w 15658324"/>
              <a:gd name="connsiteY1" fmla="*/ 6129 h 6858000"/>
              <a:gd name="connsiteX2" fmla="*/ 2348902 w 15658324"/>
              <a:gd name="connsiteY2" fmla="*/ 6848985 h 6858000"/>
              <a:gd name="connsiteX3" fmla="*/ 0 w 15658324"/>
              <a:gd name="connsiteY3" fmla="*/ 6858000 h 6858000"/>
              <a:gd name="connsiteX4" fmla="*/ 0 w 15658324"/>
              <a:gd name="connsiteY4" fmla="*/ 0 h 6858000"/>
              <a:gd name="connsiteX0" fmla="*/ 0 w 15658324"/>
              <a:gd name="connsiteY0" fmla="*/ 0 h 6858000"/>
              <a:gd name="connsiteX1" fmla="*/ 15658324 w 15658324"/>
              <a:gd name="connsiteY1" fmla="*/ 6129 h 6858000"/>
              <a:gd name="connsiteX2" fmla="*/ 1861345 w 15658324"/>
              <a:gd name="connsiteY2" fmla="*/ 6848985 h 6858000"/>
              <a:gd name="connsiteX3" fmla="*/ 0 w 15658324"/>
              <a:gd name="connsiteY3" fmla="*/ 6858000 h 6858000"/>
              <a:gd name="connsiteX4" fmla="*/ 0 w 15658324"/>
              <a:gd name="connsiteY4" fmla="*/ 0 h 6858000"/>
              <a:gd name="connsiteX0" fmla="*/ 0 w 15658324"/>
              <a:gd name="connsiteY0" fmla="*/ 0 h 6848986"/>
              <a:gd name="connsiteX1" fmla="*/ 15658324 w 15658324"/>
              <a:gd name="connsiteY1" fmla="*/ 6129 h 6848986"/>
              <a:gd name="connsiteX2" fmla="*/ 1861345 w 15658324"/>
              <a:gd name="connsiteY2" fmla="*/ 6848985 h 6848986"/>
              <a:gd name="connsiteX3" fmla="*/ 0 w 15658324"/>
              <a:gd name="connsiteY3" fmla="*/ 6848986 h 6848986"/>
              <a:gd name="connsiteX4" fmla="*/ 0 w 15658324"/>
              <a:gd name="connsiteY4" fmla="*/ 0 h 684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8324" h="6848986">
                <a:moveTo>
                  <a:pt x="0" y="0"/>
                </a:moveTo>
                <a:lnTo>
                  <a:pt x="15658324" y="6129"/>
                </a:lnTo>
                <a:lnTo>
                  <a:pt x="1861345" y="6848985"/>
                </a:lnTo>
                <a:lnTo>
                  <a:pt x="0" y="68489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167EA-0911-44D0-9588-0AFE1ABC414D}"/>
              </a:ext>
            </a:extLst>
          </p:cNvPr>
          <p:cNvSpPr txBox="1"/>
          <p:nvPr/>
        </p:nvSpPr>
        <p:spPr>
          <a:xfrm>
            <a:off x="8985415" y="2605858"/>
            <a:ext cx="24230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In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valutazione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fino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al 31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dicembre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2022 del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prodotto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YUBIK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della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ditta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DOCFLOW Italia S.p.A.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CB462-94AD-42EA-99E2-FF6D3BE88273}"/>
              </a:ext>
            </a:extLst>
          </p:cNvPr>
          <p:cNvSpPr txBox="1">
            <a:spLocks/>
          </p:cNvSpPr>
          <p:nvPr/>
        </p:nvSpPr>
        <p:spPr>
          <a:xfrm rot="10800000">
            <a:off x="11667005" y="118660"/>
            <a:ext cx="430507" cy="398158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7A18792-F38A-4611-AE4D-0A0E813153B0}"/>
              </a:ext>
            </a:extLst>
          </p:cNvPr>
          <p:cNvSpPr txBox="1">
            <a:spLocks/>
          </p:cNvSpPr>
          <p:nvPr/>
        </p:nvSpPr>
        <p:spPr>
          <a:xfrm>
            <a:off x="7823148" y="6187452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revisione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0E60679-F9A8-45D2-9F88-68ADAD14F13F}"/>
              </a:ext>
            </a:extLst>
          </p:cNvPr>
          <p:cNvSpPr txBox="1">
            <a:spLocks/>
          </p:cNvSpPr>
          <p:nvPr/>
        </p:nvSpPr>
        <p:spPr>
          <a:xfrm>
            <a:off x="6476524" y="5745281"/>
            <a:ext cx="5620988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LIBRO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FIRMA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E062A89-BAF2-DFA2-F87A-BE8985531F7B}"/>
              </a:ext>
            </a:extLst>
          </p:cNvPr>
          <p:cNvSpPr txBox="1"/>
          <p:nvPr/>
        </p:nvSpPr>
        <p:spPr>
          <a:xfrm>
            <a:off x="9099278" y="4006858"/>
            <a:ext cx="2886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L’applicativo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fa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parte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di un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sistema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documentale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più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complesso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che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è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in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grado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di gestire Firme,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approvazioni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gestione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documentale</a:t>
            </a:r>
            <a:r>
              <a:rPr lang="en-US" altLang="ko-KR" sz="14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e workflow </a:t>
            </a:r>
            <a:r>
              <a:rPr lang="en-US" altLang="ko-KR" sz="1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amministrativi</a:t>
            </a:r>
            <a:endParaRPr lang="en-US" altLang="ko-KR" sz="1400" dirty="0">
              <a:solidFill>
                <a:schemeClr val="bg1"/>
              </a:solidFill>
              <a:latin typeface="American Typewriter" panose="02090604020004020304" pitchFamily="18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105">
            <a:extLst>
              <a:ext uri="{FF2B5EF4-FFF2-40B4-BE49-F238E27FC236}">
                <a16:creationId xmlns:a16="http://schemas.microsoft.com/office/drawing/2014/main" id="{7D7D8C36-BE4E-753C-A672-2B0704418B43}"/>
              </a:ext>
            </a:extLst>
          </p:cNvPr>
          <p:cNvSpPr/>
          <p:nvPr/>
        </p:nvSpPr>
        <p:spPr>
          <a:xfrm>
            <a:off x="6465980" y="5721408"/>
            <a:ext cx="4971135" cy="8012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Rounded Rectangle 105">
            <a:extLst>
              <a:ext uri="{FF2B5EF4-FFF2-40B4-BE49-F238E27FC236}">
                <a16:creationId xmlns:a16="http://schemas.microsoft.com/office/drawing/2014/main" id="{14408A5E-B84E-B418-8B4D-3E84944EAA1D}"/>
              </a:ext>
            </a:extLst>
          </p:cNvPr>
          <p:cNvSpPr/>
          <p:nvPr/>
        </p:nvSpPr>
        <p:spPr>
          <a:xfrm>
            <a:off x="6501841" y="5063570"/>
            <a:ext cx="1481979" cy="3797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Rounded Rectangle 105">
            <a:extLst>
              <a:ext uri="{FF2B5EF4-FFF2-40B4-BE49-F238E27FC236}">
                <a16:creationId xmlns:a16="http://schemas.microsoft.com/office/drawing/2014/main" id="{82FE09DC-A0EF-5721-E63B-A8298C4027A4}"/>
              </a:ext>
            </a:extLst>
          </p:cNvPr>
          <p:cNvSpPr/>
          <p:nvPr/>
        </p:nvSpPr>
        <p:spPr>
          <a:xfrm>
            <a:off x="6501841" y="4254946"/>
            <a:ext cx="4049853" cy="3797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Rounded Rectangle 105">
            <a:extLst>
              <a:ext uri="{FF2B5EF4-FFF2-40B4-BE49-F238E27FC236}">
                <a16:creationId xmlns:a16="http://schemas.microsoft.com/office/drawing/2014/main" id="{8FCB964B-1956-9F80-D477-F847D9B9E2FA}"/>
              </a:ext>
            </a:extLst>
          </p:cNvPr>
          <p:cNvSpPr/>
          <p:nvPr/>
        </p:nvSpPr>
        <p:spPr>
          <a:xfrm>
            <a:off x="6504623" y="3401240"/>
            <a:ext cx="4577328" cy="3797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Rounded Rectangle 105">
            <a:extLst>
              <a:ext uri="{FF2B5EF4-FFF2-40B4-BE49-F238E27FC236}">
                <a16:creationId xmlns:a16="http://schemas.microsoft.com/office/drawing/2014/main" id="{E4BBBEC3-1163-0560-08D0-91DDD21E8E1C}"/>
              </a:ext>
            </a:extLst>
          </p:cNvPr>
          <p:cNvSpPr/>
          <p:nvPr/>
        </p:nvSpPr>
        <p:spPr>
          <a:xfrm>
            <a:off x="6465981" y="2567212"/>
            <a:ext cx="3255536" cy="3797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8A358-7A7C-485A-A331-495F42FE67DF}"/>
              </a:ext>
            </a:extLst>
          </p:cNvPr>
          <p:cNvSpPr txBox="1"/>
          <p:nvPr/>
        </p:nvSpPr>
        <p:spPr>
          <a:xfrm>
            <a:off x="6504624" y="258808"/>
            <a:ext cx="5319004" cy="193899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 err="1">
                <a:latin typeface="+mj-lt"/>
                <a:cs typeface="Arial" pitchFamily="34" charset="0"/>
              </a:rPr>
              <a:t>i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5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documenti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fondamentali</a:t>
            </a:r>
            <a:r>
              <a:rPr lang="en-US" altLang="ko-KR" sz="3600" dirty="0">
                <a:latin typeface="+mj-lt"/>
                <a:cs typeface="Arial" pitchFamily="34" charset="0"/>
              </a:rPr>
              <a:t> per la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gestione</a:t>
            </a:r>
            <a:r>
              <a:rPr lang="en-US" altLang="ko-KR" sz="3600" dirty="0"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>
                <a:latin typeface="+mj-lt"/>
                <a:cs typeface="Arial" pitchFamily="34" charset="0"/>
              </a:rPr>
              <a:t>documentale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E525B-4646-4BDC-83E4-EE2DBA398D1A}"/>
              </a:ext>
            </a:extLst>
          </p:cNvPr>
          <p:cNvSpPr txBox="1"/>
          <p:nvPr/>
        </p:nvSpPr>
        <p:spPr>
          <a:xfrm>
            <a:off x="6567154" y="2514755"/>
            <a:ext cx="48205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Manuale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Gestione</a:t>
            </a:r>
            <a:endParaRPr lang="en-GB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Segnaposto immagine 16" descr="Immagine che contiene testo, interni, ciminiera, ingombro&#10;&#10;Descrizione generata automaticamente">
            <a:extLst>
              <a:ext uri="{FF2B5EF4-FFF2-40B4-BE49-F238E27FC236}">
                <a16:creationId xmlns:a16="http://schemas.microsoft.com/office/drawing/2014/main" id="{FCEDFDF2-C674-BDDD-D4EF-9FA79AD3A87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r="20174"/>
          <a:stretch>
            <a:fillRect/>
          </a:stretch>
        </p:blipFill>
        <p:spPr/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id="{BCA13686-F8DC-BCF5-F986-4F1842063A58}"/>
              </a:ext>
            </a:extLst>
          </p:cNvPr>
          <p:cNvSpPr txBox="1"/>
          <p:nvPr/>
        </p:nvSpPr>
        <p:spPr>
          <a:xfrm>
            <a:off x="6567154" y="3362624"/>
            <a:ext cx="45147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Manuale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della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Conservazione</a:t>
            </a:r>
            <a:endParaRPr lang="en-GB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B381F536-AF1F-DF46-8204-54890FD35C4E}"/>
              </a:ext>
            </a:extLst>
          </p:cNvPr>
          <p:cNvSpPr txBox="1"/>
          <p:nvPr/>
        </p:nvSpPr>
        <p:spPr>
          <a:xfrm>
            <a:off x="6567154" y="4213028"/>
            <a:ext cx="4971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Piano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della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Conservazione</a:t>
            </a:r>
            <a:endParaRPr lang="en-GB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B834903-FC65-122C-A6F9-4EA491E4B320}"/>
              </a:ext>
            </a:extLst>
          </p:cNvPr>
          <p:cNvSpPr txBox="1"/>
          <p:nvPr/>
        </p:nvSpPr>
        <p:spPr>
          <a:xfrm>
            <a:off x="6567154" y="5012060"/>
            <a:ext cx="1481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Titolario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4E6F0A76-FBEF-7C7C-1044-37EEF77C13EF}"/>
              </a:ext>
            </a:extLst>
          </p:cNvPr>
          <p:cNvSpPr txBox="1"/>
          <p:nvPr/>
        </p:nvSpPr>
        <p:spPr>
          <a:xfrm>
            <a:off x="6667905" y="5694667"/>
            <a:ext cx="47696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Piano di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organizzazione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delle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aggregazioni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b="1" dirty="0" err="1">
                <a:solidFill>
                  <a:schemeClr val="bg1"/>
                </a:solidFill>
                <a:cs typeface="Arial" pitchFamily="34" charset="0"/>
              </a:rPr>
              <a:t>documentali</a:t>
            </a:r>
            <a:endParaRPr lang="en-GB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911B2F5-5A48-817E-D5AC-1CB1A7C2E426}"/>
              </a:ext>
            </a:extLst>
          </p:cNvPr>
          <p:cNvSpPr/>
          <p:nvPr/>
        </p:nvSpPr>
        <p:spPr>
          <a:xfrm>
            <a:off x="6261652" y="2708217"/>
            <a:ext cx="149085" cy="12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DF778DD8-19C6-29EC-F6DE-226347686E05}"/>
              </a:ext>
            </a:extLst>
          </p:cNvPr>
          <p:cNvSpPr/>
          <p:nvPr/>
        </p:nvSpPr>
        <p:spPr>
          <a:xfrm>
            <a:off x="6261652" y="3514242"/>
            <a:ext cx="149085" cy="12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6983A817-F8BE-092B-16A6-DFE7E039291C}"/>
              </a:ext>
            </a:extLst>
          </p:cNvPr>
          <p:cNvSpPr/>
          <p:nvPr/>
        </p:nvSpPr>
        <p:spPr>
          <a:xfrm>
            <a:off x="6261652" y="4331748"/>
            <a:ext cx="149085" cy="12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20636B82-AAF6-ECB1-1D19-58B44298F888}"/>
              </a:ext>
            </a:extLst>
          </p:cNvPr>
          <p:cNvSpPr/>
          <p:nvPr/>
        </p:nvSpPr>
        <p:spPr>
          <a:xfrm>
            <a:off x="6261652" y="5155934"/>
            <a:ext cx="149085" cy="12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5C699AA-E6A7-D6C2-B82A-029672AF641F}"/>
              </a:ext>
            </a:extLst>
          </p:cNvPr>
          <p:cNvSpPr/>
          <p:nvPr/>
        </p:nvSpPr>
        <p:spPr>
          <a:xfrm>
            <a:off x="6261651" y="6037408"/>
            <a:ext cx="149085" cy="126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E483C829-9F82-6C8B-0229-819A7D8F17BC}"/>
              </a:ext>
            </a:extLst>
          </p:cNvPr>
          <p:cNvSpPr/>
          <p:nvPr/>
        </p:nvSpPr>
        <p:spPr>
          <a:xfrm>
            <a:off x="9822690" y="263688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7D97B6BC-8B26-FA79-D3D5-FE2ED7AECCB1}"/>
              </a:ext>
            </a:extLst>
          </p:cNvPr>
          <p:cNvSpPr/>
          <p:nvPr/>
        </p:nvSpPr>
        <p:spPr>
          <a:xfrm>
            <a:off x="11175837" y="344627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D16916A6-2E3D-0848-3384-305150CA1A92}"/>
              </a:ext>
            </a:extLst>
          </p:cNvPr>
          <p:cNvSpPr/>
          <p:nvPr/>
        </p:nvSpPr>
        <p:spPr>
          <a:xfrm>
            <a:off x="8068568" y="511891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A256B5BF-AC65-105C-653C-8A7C10689BDC}"/>
              </a:ext>
            </a:extLst>
          </p:cNvPr>
          <p:cNvSpPr/>
          <p:nvPr/>
        </p:nvSpPr>
        <p:spPr>
          <a:xfrm>
            <a:off x="10647958" y="43109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773924EA-D3AA-B859-3433-CAF021D27FF7}"/>
              </a:ext>
            </a:extLst>
          </p:cNvPr>
          <p:cNvSpPr/>
          <p:nvPr/>
        </p:nvSpPr>
        <p:spPr>
          <a:xfrm>
            <a:off x="11503395" y="596171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E452D13-46F7-C18C-F0DF-96AF3A6360FD}"/>
              </a:ext>
            </a:extLst>
          </p:cNvPr>
          <p:cNvSpPr txBox="1"/>
          <p:nvPr/>
        </p:nvSpPr>
        <p:spPr>
          <a:xfrm>
            <a:off x="11754853" y="6051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C8B03968-127C-4F10-9770-3765DA83CAD8}"/>
              </a:ext>
            </a:extLst>
          </p:cNvPr>
          <p:cNvSpPr/>
          <p:nvPr/>
        </p:nvSpPr>
        <p:spPr>
          <a:xfrm>
            <a:off x="9098536" y="185288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802E07E-9A71-490C-AC04-468529B7DABB}"/>
              </a:ext>
            </a:extLst>
          </p:cNvPr>
          <p:cNvSpPr/>
          <p:nvPr/>
        </p:nvSpPr>
        <p:spPr>
          <a:xfrm>
            <a:off x="9098536" y="347101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32BC5009-B9E7-4236-AD55-BCA151C6DF9C}"/>
              </a:ext>
            </a:extLst>
          </p:cNvPr>
          <p:cNvSpPr/>
          <p:nvPr/>
        </p:nvSpPr>
        <p:spPr>
          <a:xfrm>
            <a:off x="7252440" y="185288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noFill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97DA3809-318F-4452-BC13-673A30D116BA}"/>
              </a:ext>
            </a:extLst>
          </p:cNvPr>
          <p:cNvSpPr/>
          <p:nvPr/>
        </p:nvSpPr>
        <p:spPr>
          <a:xfrm>
            <a:off x="7252440" y="347101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96949-7C62-4D4A-9941-1C10D0183B9C}"/>
              </a:ext>
            </a:extLst>
          </p:cNvPr>
          <p:cNvSpPr txBox="1"/>
          <p:nvPr/>
        </p:nvSpPr>
        <p:spPr>
          <a:xfrm>
            <a:off x="7315988" y="2581676"/>
            <a:ext cx="144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Tool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Seminari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Collaborazioni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Scientifiche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8AE7E2-6FE2-4BCB-9E12-8023D355ECC3}"/>
              </a:ext>
            </a:extLst>
          </p:cNvPr>
          <p:cNvSpPr txBox="1"/>
          <p:nvPr/>
        </p:nvSpPr>
        <p:spPr>
          <a:xfrm>
            <a:off x="7252440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Collaborazioni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C7471D-D2A3-4DE7-A893-A2F9D3CD114A}"/>
              </a:ext>
            </a:extLst>
          </p:cNvPr>
          <p:cNvSpPr txBox="1"/>
          <p:nvPr/>
        </p:nvSpPr>
        <p:spPr>
          <a:xfrm>
            <a:off x="9098535" y="4200731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Documentale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43E20-2735-48FF-9EE0-A261154FF1F9}"/>
              </a:ext>
            </a:extLst>
          </p:cNvPr>
          <p:cNvSpPr txBox="1"/>
          <p:nvPr/>
        </p:nvSpPr>
        <p:spPr>
          <a:xfrm>
            <a:off x="9098536" y="2606920"/>
            <a:ext cx="143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Digitalizzazione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7F676B08-0184-4844-950B-E1222F2129B7}"/>
              </a:ext>
            </a:extLst>
          </p:cNvPr>
          <p:cNvSpPr/>
          <p:nvPr/>
        </p:nvSpPr>
        <p:spPr>
          <a:xfrm rot="20700000">
            <a:off x="7754959" y="369133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Trapezoid 3">
            <a:extLst>
              <a:ext uri="{FF2B5EF4-FFF2-40B4-BE49-F238E27FC236}">
                <a16:creationId xmlns:a16="http://schemas.microsoft.com/office/drawing/2014/main" id="{47ED075C-47EA-42EF-A2BC-BCE5F17E478B}"/>
              </a:ext>
            </a:extLst>
          </p:cNvPr>
          <p:cNvSpPr/>
          <p:nvPr/>
        </p:nvSpPr>
        <p:spPr>
          <a:xfrm>
            <a:off x="7814271" y="216047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F6DFEED-96E2-467C-92D0-6028CA422860}"/>
              </a:ext>
            </a:extLst>
          </p:cNvPr>
          <p:cNvSpPr/>
          <p:nvPr/>
        </p:nvSpPr>
        <p:spPr>
          <a:xfrm>
            <a:off x="9624610" y="3674512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2" name="Donut 15">
            <a:extLst>
              <a:ext uri="{FF2B5EF4-FFF2-40B4-BE49-F238E27FC236}">
                <a16:creationId xmlns:a16="http://schemas.microsoft.com/office/drawing/2014/main" id="{1BC5E545-6AC5-4847-8CFB-9AAD8316D2D5}"/>
              </a:ext>
            </a:extLst>
          </p:cNvPr>
          <p:cNvSpPr/>
          <p:nvPr/>
        </p:nvSpPr>
        <p:spPr>
          <a:xfrm>
            <a:off x="9651617" y="211848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A3FFF0-B037-4F22-8417-9C009529B20C}"/>
              </a:ext>
            </a:extLst>
          </p:cNvPr>
          <p:cNvSpPr txBox="1"/>
          <p:nvPr/>
        </p:nvSpPr>
        <p:spPr>
          <a:xfrm>
            <a:off x="5528684" y="344659"/>
            <a:ext cx="62343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>
                <a:solidFill>
                  <a:schemeClr val="bg1"/>
                </a:solidFill>
                <a:cs typeface="Arial" pitchFamily="34" charset="0"/>
              </a:rPr>
              <a:t>progetti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 2023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34B97F-13CA-4F8C-A75B-6A023CE91885}"/>
              </a:ext>
            </a:extLst>
          </p:cNvPr>
          <p:cNvSpPr txBox="1"/>
          <p:nvPr/>
        </p:nvSpPr>
        <p:spPr>
          <a:xfrm>
            <a:off x="6066943" y="1224703"/>
            <a:ext cx="5696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Strategie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per la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diffusione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della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“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cultura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digitale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”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nell’INFN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4FE4E57B-D4A0-DD53-E646-266855521FD0}"/>
              </a:ext>
            </a:extLst>
          </p:cNvPr>
          <p:cNvSpPr/>
          <p:nvPr/>
        </p:nvSpPr>
        <p:spPr>
          <a:xfrm>
            <a:off x="7252441" y="5082019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9FCDE7D7-231B-4DD8-D4B6-17EE57261DFB}"/>
              </a:ext>
            </a:extLst>
          </p:cNvPr>
          <p:cNvSpPr txBox="1"/>
          <p:nvPr/>
        </p:nvSpPr>
        <p:spPr>
          <a:xfrm>
            <a:off x="7252440" y="5811737"/>
            <a:ext cx="143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accent1"/>
                </a:solidFill>
                <a:cs typeface="Arial" pitchFamily="34" charset="0"/>
              </a:rPr>
              <a:t>Protocollo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8F5BDD07-B216-244F-02B4-C836D5A94FBD}"/>
              </a:ext>
            </a:extLst>
          </p:cNvPr>
          <p:cNvSpPr/>
          <p:nvPr/>
        </p:nvSpPr>
        <p:spPr>
          <a:xfrm>
            <a:off x="7856005" y="5125240"/>
            <a:ext cx="274612" cy="72259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83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14">
            <a:extLst>
              <a:ext uri="{FF2B5EF4-FFF2-40B4-BE49-F238E27FC236}">
                <a16:creationId xmlns:a16="http://schemas.microsoft.com/office/drawing/2014/main" id="{76825A96-FE0F-627C-1D8B-758351B7EABB}"/>
              </a:ext>
            </a:extLst>
          </p:cNvPr>
          <p:cNvSpPr>
            <a:spLocks/>
          </p:cNvSpPr>
          <p:nvPr/>
        </p:nvSpPr>
        <p:spPr bwMode="auto">
          <a:xfrm flipH="1">
            <a:off x="9073792" y="4816232"/>
            <a:ext cx="2988788" cy="1791764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Freeform 1914">
            <a:extLst>
              <a:ext uri="{FF2B5EF4-FFF2-40B4-BE49-F238E27FC236}">
                <a16:creationId xmlns:a16="http://schemas.microsoft.com/office/drawing/2014/main" id="{20644410-9497-766B-158E-47A7D3A68669}"/>
              </a:ext>
            </a:extLst>
          </p:cNvPr>
          <p:cNvSpPr>
            <a:spLocks/>
          </p:cNvSpPr>
          <p:nvPr/>
        </p:nvSpPr>
        <p:spPr bwMode="auto">
          <a:xfrm flipH="1">
            <a:off x="3730915" y="4910328"/>
            <a:ext cx="2988788" cy="1791764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" name="Freeform 1914">
            <a:extLst>
              <a:ext uri="{FF2B5EF4-FFF2-40B4-BE49-F238E27FC236}">
                <a16:creationId xmlns:a16="http://schemas.microsoft.com/office/drawing/2014/main" id="{F8EBB173-393E-788D-DEE7-7A508A21E8C8}"/>
              </a:ext>
            </a:extLst>
          </p:cNvPr>
          <p:cNvSpPr>
            <a:spLocks/>
          </p:cNvSpPr>
          <p:nvPr/>
        </p:nvSpPr>
        <p:spPr bwMode="auto">
          <a:xfrm flipH="1">
            <a:off x="587940" y="3987573"/>
            <a:ext cx="2988788" cy="1594236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095D8-03FD-4FAE-A2DF-204C2C353039}"/>
              </a:ext>
            </a:extLst>
          </p:cNvPr>
          <p:cNvSpPr txBox="1"/>
          <p:nvPr/>
        </p:nvSpPr>
        <p:spPr>
          <a:xfrm>
            <a:off x="4706884" y="4561652"/>
            <a:ext cx="59079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6000" b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defRPr>
            </a:lvl1pPr>
          </a:lstStyle>
          <a:p>
            <a:r>
              <a:rPr lang="en-US" altLang="ko-KR" dirty="0"/>
              <a:t>G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C77CA-0B82-4146-AA85-973D2F6C444A}"/>
              </a:ext>
            </a:extLst>
          </p:cNvPr>
          <p:cNvSpPr txBox="1"/>
          <p:nvPr/>
        </p:nvSpPr>
        <p:spPr>
          <a:xfrm>
            <a:off x="10109735" y="4513720"/>
            <a:ext cx="59079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6000" b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defRPr>
            </a:lvl1pPr>
          </a:lstStyle>
          <a:p>
            <a:r>
              <a:rPr lang="en-US" altLang="ko-KR" dirty="0"/>
              <a:t>M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204E91-6F69-4743-9966-326BAE026366}"/>
              </a:ext>
            </a:extLst>
          </p:cNvPr>
          <p:cNvGrpSpPr/>
          <p:nvPr/>
        </p:nvGrpSpPr>
        <p:grpSpPr>
          <a:xfrm>
            <a:off x="3886633" y="5372995"/>
            <a:ext cx="2629858" cy="1080929"/>
            <a:chOff x="6372200" y="1720413"/>
            <a:chExt cx="2160240" cy="10809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7C5072-627F-474F-B576-65FC9042E416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Un Gruppo di 10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persone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varie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strutture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grandi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medie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piccole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per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fornire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delle Linee Guida ai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vari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protocollatori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1027B8-7941-4FB4-89DF-EA779B010B08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GRUPPO DI LAVORO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0056BF-8F1C-4ADD-95FB-2567EA6F1761}"/>
              </a:ext>
            </a:extLst>
          </p:cNvPr>
          <p:cNvGrpSpPr/>
          <p:nvPr/>
        </p:nvGrpSpPr>
        <p:grpSpPr>
          <a:xfrm>
            <a:off x="9253257" y="5383763"/>
            <a:ext cx="2629858" cy="896263"/>
            <a:chOff x="6372200" y="1720413"/>
            <a:chExt cx="2160240" cy="8962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EE1939-D4E8-4D37-A4DA-1329868E74DB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Monitoraggio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continuo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sulle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attività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protocollazione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tutte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le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strutture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42C287-5CF0-484F-A215-77430E13AFA1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MONITORAGGIO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B70E30E-D4D2-484F-8D85-B3F5B72AB9E6}"/>
              </a:ext>
            </a:extLst>
          </p:cNvPr>
          <p:cNvSpPr txBox="1"/>
          <p:nvPr/>
        </p:nvSpPr>
        <p:spPr>
          <a:xfrm>
            <a:off x="1654588" y="3603051"/>
            <a:ext cx="59079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b="1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F</a:t>
            </a:r>
            <a:endParaRPr lang="ko-KR" altLang="en-US" sz="6000" b="1" dirty="0">
              <a:solidFill>
                <a:schemeClr val="bg1"/>
              </a:solidFill>
              <a:latin typeface="American Typewriter" panose="02090604020004020304" pitchFamily="18" charset="77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85BE7-D006-48D4-8215-458A3BBCD35D}"/>
              </a:ext>
            </a:extLst>
          </p:cNvPr>
          <p:cNvGrpSpPr/>
          <p:nvPr/>
        </p:nvGrpSpPr>
        <p:grpSpPr>
          <a:xfrm>
            <a:off x="753503" y="4527164"/>
            <a:ext cx="2629858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C618D-179A-43A9-ABA1-47285341036C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Corsi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formazione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per RGD 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Vicari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sulla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tenuta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del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protocollo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 le normative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vigenti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F56E3B-D205-49D9-B549-9DFDC87F1EF3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FORMAZIONE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C82259B-C67D-4926-9B4C-B2C423349B7B}"/>
              </a:ext>
            </a:extLst>
          </p:cNvPr>
          <p:cNvSpPr txBox="1"/>
          <p:nvPr/>
        </p:nvSpPr>
        <p:spPr>
          <a:xfrm>
            <a:off x="5201562" y="62604"/>
            <a:ext cx="689717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0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PROTOCOLLO</a:t>
            </a:r>
            <a:endParaRPr lang="ko-KR" altLang="en-US" sz="6000" dirty="0">
              <a:solidFill>
                <a:schemeClr val="bg1"/>
              </a:solidFill>
              <a:latin typeface="American Typewriter" panose="02090604020004020304" pitchFamily="18" charset="77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BDBA63-34A1-4841-A5EE-002DE55E535B}"/>
              </a:ext>
            </a:extLst>
          </p:cNvPr>
          <p:cNvSpPr txBox="1"/>
          <p:nvPr/>
        </p:nvSpPr>
        <p:spPr>
          <a:xfrm>
            <a:off x="5369660" y="1224703"/>
            <a:ext cx="62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Resoconto</a:t>
            </a:r>
            <a:r>
              <a:rPr lang="en-US" altLang="ko-KR" sz="1600" dirty="0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rPr>
              <a:t>attività</a:t>
            </a:r>
            <a:endParaRPr lang="en-US" altLang="ko-KR" sz="1600" dirty="0">
              <a:solidFill>
                <a:schemeClr val="bg1"/>
              </a:solidFill>
              <a:latin typeface="American Typewriter" panose="02090604020004020304" pitchFamily="18" charset="77"/>
              <a:cs typeface="Arial" pitchFamily="34" charset="0"/>
            </a:endParaRPr>
          </a:p>
        </p:txBody>
      </p:sp>
      <p:sp>
        <p:nvSpPr>
          <p:cNvPr id="4" name="Freeform 1914">
            <a:extLst>
              <a:ext uri="{FF2B5EF4-FFF2-40B4-BE49-F238E27FC236}">
                <a16:creationId xmlns:a16="http://schemas.microsoft.com/office/drawing/2014/main" id="{C1D2D2CA-4F18-050A-4342-5D9E05C9CEBE}"/>
              </a:ext>
            </a:extLst>
          </p:cNvPr>
          <p:cNvSpPr>
            <a:spLocks/>
          </p:cNvSpPr>
          <p:nvPr/>
        </p:nvSpPr>
        <p:spPr bwMode="auto">
          <a:xfrm flipH="1">
            <a:off x="6201278" y="3024468"/>
            <a:ext cx="2988788" cy="1791764"/>
          </a:xfrm>
          <a:custGeom>
            <a:avLst/>
            <a:gdLst>
              <a:gd name="T0" fmla="*/ 284 w 2355"/>
              <a:gd name="T1" fmla="*/ 225 h 258"/>
              <a:gd name="T2" fmla="*/ 166 w 2355"/>
              <a:gd name="T3" fmla="*/ 237 h 258"/>
              <a:gd name="T4" fmla="*/ 293 w 2355"/>
              <a:gd name="T5" fmla="*/ 246 h 258"/>
              <a:gd name="T6" fmla="*/ 118 w 2355"/>
              <a:gd name="T7" fmla="*/ 249 h 258"/>
              <a:gd name="T8" fmla="*/ 200 w 2355"/>
              <a:gd name="T9" fmla="*/ 217 h 258"/>
              <a:gd name="T10" fmla="*/ 337 w 2355"/>
              <a:gd name="T11" fmla="*/ 216 h 258"/>
              <a:gd name="T12" fmla="*/ 360 w 2355"/>
              <a:gd name="T13" fmla="*/ 197 h 258"/>
              <a:gd name="T14" fmla="*/ 261 w 2355"/>
              <a:gd name="T15" fmla="*/ 185 h 258"/>
              <a:gd name="T16" fmla="*/ 245 w 2355"/>
              <a:gd name="T17" fmla="*/ 153 h 258"/>
              <a:gd name="T18" fmla="*/ 155 w 2355"/>
              <a:gd name="T19" fmla="*/ 147 h 258"/>
              <a:gd name="T20" fmla="*/ 82 w 2355"/>
              <a:gd name="T21" fmla="*/ 141 h 258"/>
              <a:gd name="T22" fmla="*/ 187 w 2355"/>
              <a:gd name="T23" fmla="*/ 163 h 258"/>
              <a:gd name="T24" fmla="*/ 170 w 2355"/>
              <a:gd name="T25" fmla="*/ 182 h 258"/>
              <a:gd name="T26" fmla="*/ 42 w 2355"/>
              <a:gd name="T27" fmla="*/ 183 h 258"/>
              <a:gd name="T28" fmla="*/ 44 w 2355"/>
              <a:gd name="T29" fmla="*/ 164 h 258"/>
              <a:gd name="T30" fmla="*/ 42 w 2355"/>
              <a:gd name="T31" fmla="*/ 133 h 258"/>
              <a:gd name="T32" fmla="*/ 63 w 2355"/>
              <a:gd name="T33" fmla="*/ 100 h 258"/>
              <a:gd name="T34" fmla="*/ 56 w 2355"/>
              <a:gd name="T35" fmla="*/ 56 h 258"/>
              <a:gd name="T36" fmla="*/ 187 w 2355"/>
              <a:gd name="T37" fmla="*/ 17 h 258"/>
              <a:gd name="T38" fmla="*/ 321 w 2355"/>
              <a:gd name="T39" fmla="*/ 18 h 258"/>
              <a:gd name="T40" fmla="*/ 485 w 2355"/>
              <a:gd name="T41" fmla="*/ 13 h 258"/>
              <a:gd name="T42" fmla="*/ 576 w 2355"/>
              <a:gd name="T43" fmla="*/ 13 h 258"/>
              <a:gd name="T44" fmla="*/ 719 w 2355"/>
              <a:gd name="T45" fmla="*/ 15 h 258"/>
              <a:gd name="T46" fmla="*/ 845 w 2355"/>
              <a:gd name="T47" fmla="*/ 17 h 258"/>
              <a:gd name="T48" fmla="*/ 1022 w 2355"/>
              <a:gd name="T49" fmla="*/ 11 h 258"/>
              <a:gd name="T50" fmla="*/ 1192 w 2355"/>
              <a:gd name="T51" fmla="*/ 21 h 258"/>
              <a:gd name="T52" fmla="*/ 1277 w 2355"/>
              <a:gd name="T53" fmla="*/ 27 h 258"/>
              <a:gd name="T54" fmla="*/ 1389 w 2355"/>
              <a:gd name="T55" fmla="*/ 30 h 258"/>
              <a:gd name="T56" fmla="*/ 1414 w 2355"/>
              <a:gd name="T57" fmla="*/ 26 h 258"/>
              <a:gd name="T58" fmla="*/ 1571 w 2355"/>
              <a:gd name="T59" fmla="*/ 40 h 258"/>
              <a:gd name="T60" fmla="*/ 1722 w 2355"/>
              <a:gd name="T61" fmla="*/ 28 h 258"/>
              <a:gd name="T62" fmla="*/ 1804 w 2355"/>
              <a:gd name="T63" fmla="*/ 29 h 258"/>
              <a:gd name="T64" fmla="*/ 1852 w 2355"/>
              <a:gd name="T65" fmla="*/ 39 h 258"/>
              <a:gd name="T66" fmla="*/ 1901 w 2355"/>
              <a:gd name="T67" fmla="*/ 47 h 258"/>
              <a:gd name="T68" fmla="*/ 1944 w 2355"/>
              <a:gd name="T69" fmla="*/ 34 h 258"/>
              <a:gd name="T70" fmla="*/ 1997 w 2355"/>
              <a:gd name="T71" fmla="*/ 26 h 258"/>
              <a:gd name="T72" fmla="*/ 2088 w 2355"/>
              <a:gd name="T73" fmla="*/ 15 h 258"/>
              <a:gd name="T74" fmla="*/ 2201 w 2355"/>
              <a:gd name="T75" fmla="*/ 9 h 258"/>
              <a:gd name="T76" fmla="*/ 2311 w 2355"/>
              <a:gd name="T77" fmla="*/ 3 h 258"/>
              <a:gd name="T78" fmla="*/ 2328 w 2355"/>
              <a:gd name="T79" fmla="*/ 29 h 258"/>
              <a:gd name="T80" fmla="*/ 2351 w 2355"/>
              <a:gd name="T81" fmla="*/ 48 h 258"/>
              <a:gd name="T82" fmla="*/ 2317 w 2355"/>
              <a:gd name="T83" fmla="*/ 67 h 258"/>
              <a:gd name="T84" fmla="*/ 2343 w 2355"/>
              <a:gd name="T85" fmla="*/ 91 h 258"/>
              <a:gd name="T86" fmla="*/ 2308 w 2355"/>
              <a:gd name="T87" fmla="*/ 133 h 258"/>
              <a:gd name="T88" fmla="*/ 2317 w 2355"/>
              <a:gd name="T89" fmla="*/ 154 h 258"/>
              <a:gd name="T90" fmla="*/ 2311 w 2355"/>
              <a:gd name="T91" fmla="*/ 187 h 258"/>
              <a:gd name="T92" fmla="*/ 2193 w 2355"/>
              <a:gd name="T93" fmla="*/ 208 h 258"/>
              <a:gd name="T94" fmla="*/ 2155 w 2355"/>
              <a:gd name="T95" fmla="*/ 232 h 258"/>
              <a:gd name="T96" fmla="*/ 1975 w 2355"/>
              <a:gd name="T97" fmla="*/ 241 h 258"/>
              <a:gd name="T98" fmla="*/ 1773 w 2355"/>
              <a:gd name="T99" fmla="*/ 242 h 258"/>
              <a:gd name="T100" fmla="*/ 1637 w 2355"/>
              <a:gd name="T101" fmla="*/ 229 h 258"/>
              <a:gd name="T102" fmla="*/ 1447 w 2355"/>
              <a:gd name="T103" fmla="*/ 228 h 258"/>
              <a:gd name="T104" fmla="*/ 1265 w 2355"/>
              <a:gd name="T105" fmla="*/ 234 h 258"/>
              <a:gd name="T106" fmla="*/ 1045 w 2355"/>
              <a:gd name="T107" fmla="*/ 246 h 258"/>
              <a:gd name="T108" fmla="*/ 853 w 2355"/>
              <a:gd name="T109" fmla="*/ 246 h 258"/>
              <a:gd name="T110" fmla="*/ 835 w 2355"/>
              <a:gd name="T111" fmla="*/ 241 h 258"/>
              <a:gd name="T112" fmla="*/ 749 w 2355"/>
              <a:gd name="T113" fmla="*/ 241 h 258"/>
              <a:gd name="T114" fmla="*/ 665 w 2355"/>
              <a:gd name="T115" fmla="*/ 230 h 258"/>
              <a:gd name="T116" fmla="*/ 561 w 2355"/>
              <a:gd name="T117" fmla="*/ 252 h 258"/>
              <a:gd name="T118" fmla="*/ 420 w 2355"/>
              <a:gd name="T119" fmla="*/ 252 h 258"/>
              <a:gd name="T120" fmla="*/ 316 w 2355"/>
              <a:gd name="T121" fmla="*/ 236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55" h="258">
                <a:moveTo>
                  <a:pt x="316" y="236"/>
                </a:moveTo>
                <a:cubicBezTo>
                  <a:pt x="317" y="236"/>
                  <a:pt x="318" y="236"/>
                  <a:pt x="320" y="236"/>
                </a:cubicBezTo>
                <a:cubicBezTo>
                  <a:pt x="323" y="236"/>
                  <a:pt x="324" y="235"/>
                  <a:pt x="323" y="232"/>
                </a:cubicBezTo>
                <a:cubicBezTo>
                  <a:pt x="328" y="233"/>
                  <a:pt x="332" y="229"/>
                  <a:pt x="337" y="230"/>
                </a:cubicBezTo>
                <a:cubicBezTo>
                  <a:pt x="342" y="236"/>
                  <a:pt x="350" y="236"/>
                  <a:pt x="357" y="235"/>
                </a:cubicBezTo>
                <a:cubicBezTo>
                  <a:pt x="358" y="235"/>
                  <a:pt x="358" y="234"/>
                  <a:pt x="358" y="233"/>
                </a:cubicBezTo>
                <a:cubicBezTo>
                  <a:pt x="357" y="231"/>
                  <a:pt x="355" y="230"/>
                  <a:pt x="353" y="230"/>
                </a:cubicBezTo>
                <a:cubicBezTo>
                  <a:pt x="350" y="231"/>
                  <a:pt x="347" y="230"/>
                  <a:pt x="345" y="230"/>
                </a:cubicBezTo>
                <a:cubicBezTo>
                  <a:pt x="342" y="231"/>
                  <a:pt x="340" y="228"/>
                  <a:pt x="337" y="229"/>
                </a:cubicBezTo>
                <a:cubicBezTo>
                  <a:pt x="335" y="228"/>
                  <a:pt x="333" y="227"/>
                  <a:pt x="331" y="227"/>
                </a:cubicBezTo>
                <a:cubicBezTo>
                  <a:pt x="324" y="227"/>
                  <a:pt x="318" y="227"/>
                  <a:pt x="312" y="227"/>
                </a:cubicBezTo>
                <a:cubicBezTo>
                  <a:pt x="308" y="227"/>
                  <a:pt x="304" y="228"/>
                  <a:pt x="301" y="225"/>
                </a:cubicBezTo>
                <a:cubicBezTo>
                  <a:pt x="301" y="225"/>
                  <a:pt x="300" y="225"/>
                  <a:pt x="299" y="225"/>
                </a:cubicBezTo>
                <a:cubicBezTo>
                  <a:pt x="294" y="228"/>
                  <a:pt x="289" y="224"/>
                  <a:pt x="284" y="225"/>
                </a:cubicBezTo>
                <a:cubicBezTo>
                  <a:pt x="279" y="226"/>
                  <a:pt x="274" y="226"/>
                  <a:pt x="269" y="225"/>
                </a:cubicBezTo>
                <a:cubicBezTo>
                  <a:pt x="254" y="222"/>
                  <a:pt x="240" y="224"/>
                  <a:pt x="225" y="223"/>
                </a:cubicBezTo>
                <a:cubicBezTo>
                  <a:pt x="225" y="223"/>
                  <a:pt x="225" y="224"/>
                  <a:pt x="224" y="224"/>
                </a:cubicBezTo>
                <a:cubicBezTo>
                  <a:pt x="225" y="226"/>
                  <a:pt x="226" y="225"/>
                  <a:pt x="228" y="225"/>
                </a:cubicBezTo>
                <a:cubicBezTo>
                  <a:pt x="229" y="225"/>
                  <a:pt x="229" y="226"/>
                  <a:pt x="229" y="226"/>
                </a:cubicBezTo>
                <a:cubicBezTo>
                  <a:pt x="229" y="227"/>
                  <a:pt x="229" y="229"/>
                  <a:pt x="228" y="228"/>
                </a:cubicBezTo>
                <a:cubicBezTo>
                  <a:pt x="227" y="228"/>
                  <a:pt x="226" y="230"/>
                  <a:pt x="225" y="230"/>
                </a:cubicBezTo>
                <a:cubicBezTo>
                  <a:pt x="219" y="229"/>
                  <a:pt x="214" y="232"/>
                  <a:pt x="208" y="232"/>
                </a:cubicBezTo>
                <a:cubicBezTo>
                  <a:pt x="190" y="232"/>
                  <a:pt x="171" y="232"/>
                  <a:pt x="153" y="232"/>
                </a:cubicBezTo>
                <a:cubicBezTo>
                  <a:pt x="147" y="232"/>
                  <a:pt x="142" y="233"/>
                  <a:pt x="139" y="238"/>
                </a:cubicBezTo>
                <a:cubicBezTo>
                  <a:pt x="140" y="240"/>
                  <a:pt x="142" y="240"/>
                  <a:pt x="143" y="241"/>
                </a:cubicBezTo>
                <a:cubicBezTo>
                  <a:pt x="149" y="243"/>
                  <a:pt x="151" y="243"/>
                  <a:pt x="153" y="237"/>
                </a:cubicBezTo>
                <a:cubicBezTo>
                  <a:pt x="154" y="235"/>
                  <a:pt x="155" y="235"/>
                  <a:pt x="156" y="236"/>
                </a:cubicBezTo>
                <a:cubicBezTo>
                  <a:pt x="159" y="238"/>
                  <a:pt x="163" y="237"/>
                  <a:pt x="166" y="237"/>
                </a:cubicBezTo>
                <a:cubicBezTo>
                  <a:pt x="172" y="237"/>
                  <a:pt x="177" y="237"/>
                  <a:pt x="183" y="240"/>
                </a:cubicBezTo>
                <a:cubicBezTo>
                  <a:pt x="185" y="241"/>
                  <a:pt x="189" y="242"/>
                  <a:pt x="190" y="241"/>
                </a:cubicBezTo>
                <a:cubicBezTo>
                  <a:pt x="194" y="238"/>
                  <a:pt x="199" y="240"/>
                  <a:pt x="202" y="238"/>
                </a:cubicBezTo>
                <a:cubicBezTo>
                  <a:pt x="204" y="237"/>
                  <a:pt x="206" y="237"/>
                  <a:pt x="208" y="238"/>
                </a:cubicBezTo>
                <a:cubicBezTo>
                  <a:pt x="212" y="240"/>
                  <a:pt x="215" y="240"/>
                  <a:pt x="219" y="238"/>
                </a:cubicBezTo>
                <a:cubicBezTo>
                  <a:pt x="222" y="237"/>
                  <a:pt x="224" y="237"/>
                  <a:pt x="227" y="239"/>
                </a:cubicBezTo>
                <a:cubicBezTo>
                  <a:pt x="232" y="244"/>
                  <a:pt x="239" y="245"/>
                  <a:pt x="246" y="244"/>
                </a:cubicBezTo>
                <a:cubicBezTo>
                  <a:pt x="248" y="244"/>
                  <a:pt x="250" y="243"/>
                  <a:pt x="251" y="242"/>
                </a:cubicBezTo>
                <a:cubicBezTo>
                  <a:pt x="256" y="238"/>
                  <a:pt x="261" y="237"/>
                  <a:pt x="266" y="237"/>
                </a:cubicBezTo>
                <a:cubicBezTo>
                  <a:pt x="271" y="237"/>
                  <a:pt x="277" y="237"/>
                  <a:pt x="282" y="237"/>
                </a:cubicBezTo>
                <a:cubicBezTo>
                  <a:pt x="288" y="237"/>
                  <a:pt x="295" y="238"/>
                  <a:pt x="301" y="241"/>
                </a:cubicBezTo>
                <a:cubicBezTo>
                  <a:pt x="303" y="241"/>
                  <a:pt x="305" y="241"/>
                  <a:pt x="306" y="241"/>
                </a:cubicBezTo>
                <a:cubicBezTo>
                  <a:pt x="309" y="241"/>
                  <a:pt x="310" y="242"/>
                  <a:pt x="311" y="244"/>
                </a:cubicBezTo>
                <a:cubicBezTo>
                  <a:pt x="304" y="243"/>
                  <a:pt x="299" y="246"/>
                  <a:pt x="293" y="246"/>
                </a:cubicBezTo>
                <a:cubicBezTo>
                  <a:pt x="285" y="247"/>
                  <a:pt x="277" y="248"/>
                  <a:pt x="270" y="250"/>
                </a:cubicBezTo>
                <a:cubicBezTo>
                  <a:pt x="265" y="251"/>
                  <a:pt x="260" y="252"/>
                  <a:pt x="255" y="253"/>
                </a:cubicBezTo>
                <a:cubicBezTo>
                  <a:pt x="249" y="254"/>
                  <a:pt x="244" y="252"/>
                  <a:pt x="239" y="253"/>
                </a:cubicBezTo>
                <a:cubicBezTo>
                  <a:pt x="235" y="254"/>
                  <a:pt x="232" y="251"/>
                  <a:pt x="227" y="251"/>
                </a:cubicBezTo>
                <a:cubicBezTo>
                  <a:pt x="224" y="252"/>
                  <a:pt x="220" y="251"/>
                  <a:pt x="216" y="251"/>
                </a:cubicBezTo>
                <a:cubicBezTo>
                  <a:pt x="215" y="251"/>
                  <a:pt x="215" y="251"/>
                  <a:pt x="214" y="251"/>
                </a:cubicBezTo>
                <a:cubicBezTo>
                  <a:pt x="210" y="246"/>
                  <a:pt x="205" y="247"/>
                  <a:pt x="200" y="249"/>
                </a:cubicBezTo>
                <a:cubicBezTo>
                  <a:pt x="196" y="251"/>
                  <a:pt x="192" y="250"/>
                  <a:pt x="188" y="253"/>
                </a:cubicBezTo>
                <a:cubicBezTo>
                  <a:pt x="188" y="253"/>
                  <a:pt x="187" y="253"/>
                  <a:pt x="186" y="252"/>
                </a:cubicBezTo>
                <a:cubicBezTo>
                  <a:pt x="185" y="251"/>
                  <a:pt x="184" y="251"/>
                  <a:pt x="183" y="251"/>
                </a:cubicBezTo>
                <a:cubicBezTo>
                  <a:pt x="173" y="252"/>
                  <a:pt x="163" y="248"/>
                  <a:pt x="153" y="250"/>
                </a:cubicBezTo>
                <a:cubicBezTo>
                  <a:pt x="149" y="250"/>
                  <a:pt x="147" y="247"/>
                  <a:pt x="144" y="248"/>
                </a:cubicBezTo>
                <a:cubicBezTo>
                  <a:pt x="141" y="248"/>
                  <a:pt x="137" y="248"/>
                  <a:pt x="134" y="248"/>
                </a:cubicBezTo>
                <a:cubicBezTo>
                  <a:pt x="128" y="247"/>
                  <a:pt x="123" y="251"/>
                  <a:pt x="118" y="249"/>
                </a:cubicBezTo>
                <a:cubicBezTo>
                  <a:pt x="116" y="249"/>
                  <a:pt x="115" y="249"/>
                  <a:pt x="114" y="249"/>
                </a:cubicBezTo>
                <a:cubicBezTo>
                  <a:pt x="113" y="249"/>
                  <a:pt x="112" y="250"/>
                  <a:pt x="111" y="248"/>
                </a:cubicBezTo>
                <a:cubicBezTo>
                  <a:pt x="111" y="247"/>
                  <a:pt x="112" y="245"/>
                  <a:pt x="113" y="245"/>
                </a:cubicBezTo>
                <a:cubicBezTo>
                  <a:pt x="116" y="244"/>
                  <a:pt x="119" y="241"/>
                  <a:pt x="123" y="241"/>
                </a:cubicBezTo>
                <a:cubicBezTo>
                  <a:pt x="125" y="241"/>
                  <a:pt x="125" y="239"/>
                  <a:pt x="127" y="238"/>
                </a:cubicBezTo>
                <a:cubicBezTo>
                  <a:pt x="122" y="235"/>
                  <a:pt x="117" y="235"/>
                  <a:pt x="112" y="234"/>
                </a:cubicBezTo>
                <a:cubicBezTo>
                  <a:pt x="108" y="233"/>
                  <a:pt x="105" y="231"/>
                  <a:pt x="101" y="230"/>
                </a:cubicBezTo>
                <a:cubicBezTo>
                  <a:pt x="100" y="230"/>
                  <a:pt x="98" y="228"/>
                  <a:pt x="99" y="226"/>
                </a:cubicBezTo>
                <a:cubicBezTo>
                  <a:pt x="100" y="224"/>
                  <a:pt x="102" y="225"/>
                  <a:pt x="103" y="225"/>
                </a:cubicBezTo>
                <a:cubicBezTo>
                  <a:pt x="110" y="225"/>
                  <a:pt x="116" y="225"/>
                  <a:pt x="123" y="225"/>
                </a:cubicBezTo>
                <a:cubicBezTo>
                  <a:pt x="135" y="225"/>
                  <a:pt x="147" y="222"/>
                  <a:pt x="158" y="216"/>
                </a:cubicBezTo>
                <a:cubicBezTo>
                  <a:pt x="162" y="214"/>
                  <a:pt x="167" y="215"/>
                  <a:pt x="171" y="213"/>
                </a:cubicBezTo>
                <a:cubicBezTo>
                  <a:pt x="175" y="212"/>
                  <a:pt x="180" y="213"/>
                  <a:pt x="185" y="214"/>
                </a:cubicBezTo>
                <a:cubicBezTo>
                  <a:pt x="189" y="216"/>
                  <a:pt x="195" y="217"/>
                  <a:pt x="200" y="217"/>
                </a:cubicBezTo>
                <a:cubicBezTo>
                  <a:pt x="208" y="216"/>
                  <a:pt x="216" y="218"/>
                  <a:pt x="224" y="215"/>
                </a:cubicBezTo>
                <a:cubicBezTo>
                  <a:pt x="225" y="214"/>
                  <a:pt x="226" y="214"/>
                  <a:pt x="227" y="215"/>
                </a:cubicBezTo>
                <a:cubicBezTo>
                  <a:pt x="235" y="218"/>
                  <a:pt x="243" y="216"/>
                  <a:pt x="251" y="216"/>
                </a:cubicBezTo>
                <a:cubicBezTo>
                  <a:pt x="260" y="217"/>
                  <a:pt x="268" y="218"/>
                  <a:pt x="277" y="216"/>
                </a:cubicBezTo>
                <a:cubicBezTo>
                  <a:pt x="284" y="215"/>
                  <a:pt x="291" y="215"/>
                  <a:pt x="298" y="215"/>
                </a:cubicBezTo>
                <a:cubicBezTo>
                  <a:pt x="300" y="215"/>
                  <a:pt x="301" y="214"/>
                  <a:pt x="302" y="212"/>
                </a:cubicBezTo>
                <a:cubicBezTo>
                  <a:pt x="303" y="211"/>
                  <a:pt x="302" y="210"/>
                  <a:pt x="301" y="209"/>
                </a:cubicBezTo>
                <a:cubicBezTo>
                  <a:pt x="299" y="209"/>
                  <a:pt x="297" y="209"/>
                  <a:pt x="295" y="208"/>
                </a:cubicBezTo>
                <a:cubicBezTo>
                  <a:pt x="296" y="207"/>
                  <a:pt x="297" y="206"/>
                  <a:pt x="298" y="206"/>
                </a:cubicBezTo>
                <a:cubicBezTo>
                  <a:pt x="302" y="207"/>
                  <a:pt x="306" y="202"/>
                  <a:pt x="311" y="206"/>
                </a:cubicBezTo>
                <a:cubicBezTo>
                  <a:pt x="311" y="206"/>
                  <a:pt x="312" y="206"/>
                  <a:pt x="312" y="206"/>
                </a:cubicBezTo>
                <a:cubicBezTo>
                  <a:pt x="319" y="205"/>
                  <a:pt x="325" y="209"/>
                  <a:pt x="332" y="208"/>
                </a:cubicBezTo>
                <a:cubicBezTo>
                  <a:pt x="332" y="211"/>
                  <a:pt x="332" y="213"/>
                  <a:pt x="332" y="216"/>
                </a:cubicBezTo>
                <a:cubicBezTo>
                  <a:pt x="334" y="217"/>
                  <a:pt x="335" y="216"/>
                  <a:pt x="337" y="216"/>
                </a:cubicBezTo>
                <a:cubicBezTo>
                  <a:pt x="337" y="218"/>
                  <a:pt x="338" y="218"/>
                  <a:pt x="339" y="219"/>
                </a:cubicBezTo>
                <a:cubicBezTo>
                  <a:pt x="342" y="221"/>
                  <a:pt x="346" y="219"/>
                  <a:pt x="349" y="221"/>
                </a:cubicBezTo>
                <a:cubicBezTo>
                  <a:pt x="350" y="222"/>
                  <a:pt x="352" y="219"/>
                  <a:pt x="355" y="220"/>
                </a:cubicBezTo>
                <a:cubicBezTo>
                  <a:pt x="357" y="220"/>
                  <a:pt x="356" y="218"/>
                  <a:pt x="356" y="216"/>
                </a:cubicBezTo>
                <a:cubicBezTo>
                  <a:pt x="356" y="215"/>
                  <a:pt x="355" y="215"/>
                  <a:pt x="354" y="215"/>
                </a:cubicBezTo>
                <a:cubicBezTo>
                  <a:pt x="350" y="215"/>
                  <a:pt x="346" y="215"/>
                  <a:pt x="343" y="215"/>
                </a:cubicBezTo>
                <a:cubicBezTo>
                  <a:pt x="342" y="215"/>
                  <a:pt x="340" y="215"/>
                  <a:pt x="341" y="213"/>
                </a:cubicBezTo>
                <a:cubicBezTo>
                  <a:pt x="341" y="213"/>
                  <a:pt x="342" y="213"/>
                  <a:pt x="342" y="213"/>
                </a:cubicBezTo>
                <a:cubicBezTo>
                  <a:pt x="343" y="213"/>
                  <a:pt x="345" y="214"/>
                  <a:pt x="346" y="212"/>
                </a:cubicBezTo>
                <a:cubicBezTo>
                  <a:pt x="346" y="209"/>
                  <a:pt x="344" y="210"/>
                  <a:pt x="342" y="209"/>
                </a:cubicBezTo>
                <a:cubicBezTo>
                  <a:pt x="340" y="205"/>
                  <a:pt x="340" y="204"/>
                  <a:pt x="343" y="204"/>
                </a:cubicBezTo>
                <a:cubicBezTo>
                  <a:pt x="346" y="204"/>
                  <a:pt x="349" y="203"/>
                  <a:pt x="351" y="203"/>
                </a:cubicBezTo>
                <a:cubicBezTo>
                  <a:pt x="357" y="202"/>
                  <a:pt x="362" y="200"/>
                  <a:pt x="369" y="201"/>
                </a:cubicBezTo>
                <a:cubicBezTo>
                  <a:pt x="366" y="198"/>
                  <a:pt x="363" y="197"/>
                  <a:pt x="360" y="197"/>
                </a:cubicBezTo>
                <a:cubicBezTo>
                  <a:pt x="349" y="197"/>
                  <a:pt x="338" y="197"/>
                  <a:pt x="328" y="197"/>
                </a:cubicBezTo>
                <a:cubicBezTo>
                  <a:pt x="326" y="197"/>
                  <a:pt x="324" y="197"/>
                  <a:pt x="323" y="198"/>
                </a:cubicBezTo>
                <a:cubicBezTo>
                  <a:pt x="319" y="203"/>
                  <a:pt x="314" y="200"/>
                  <a:pt x="309" y="201"/>
                </a:cubicBezTo>
                <a:cubicBezTo>
                  <a:pt x="306" y="201"/>
                  <a:pt x="303" y="198"/>
                  <a:pt x="298" y="196"/>
                </a:cubicBezTo>
                <a:cubicBezTo>
                  <a:pt x="307" y="196"/>
                  <a:pt x="313" y="195"/>
                  <a:pt x="319" y="194"/>
                </a:cubicBezTo>
                <a:cubicBezTo>
                  <a:pt x="334" y="191"/>
                  <a:pt x="349" y="193"/>
                  <a:pt x="365" y="192"/>
                </a:cubicBezTo>
                <a:cubicBezTo>
                  <a:pt x="360" y="189"/>
                  <a:pt x="360" y="189"/>
                  <a:pt x="350" y="189"/>
                </a:cubicBezTo>
                <a:cubicBezTo>
                  <a:pt x="348" y="187"/>
                  <a:pt x="349" y="185"/>
                  <a:pt x="349" y="184"/>
                </a:cubicBezTo>
                <a:cubicBezTo>
                  <a:pt x="349" y="182"/>
                  <a:pt x="348" y="181"/>
                  <a:pt x="347" y="182"/>
                </a:cubicBezTo>
                <a:cubicBezTo>
                  <a:pt x="341" y="187"/>
                  <a:pt x="334" y="186"/>
                  <a:pt x="327" y="188"/>
                </a:cubicBezTo>
                <a:cubicBezTo>
                  <a:pt x="325" y="189"/>
                  <a:pt x="323" y="187"/>
                  <a:pt x="320" y="187"/>
                </a:cubicBezTo>
                <a:cubicBezTo>
                  <a:pt x="312" y="187"/>
                  <a:pt x="304" y="187"/>
                  <a:pt x="296" y="187"/>
                </a:cubicBezTo>
                <a:cubicBezTo>
                  <a:pt x="290" y="187"/>
                  <a:pt x="285" y="184"/>
                  <a:pt x="279" y="185"/>
                </a:cubicBezTo>
                <a:cubicBezTo>
                  <a:pt x="273" y="186"/>
                  <a:pt x="267" y="185"/>
                  <a:pt x="261" y="185"/>
                </a:cubicBezTo>
                <a:cubicBezTo>
                  <a:pt x="255" y="185"/>
                  <a:pt x="249" y="185"/>
                  <a:pt x="243" y="185"/>
                </a:cubicBezTo>
                <a:cubicBezTo>
                  <a:pt x="244" y="183"/>
                  <a:pt x="246" y="181"/>
                  <a:pt x="248" y="182"/>
                </a:cubicBezTo>
                <a:cubicBezTo>
                  <a:pt x="253" y="182"/>
                  <a:pt x="258" y="182"/>
                  <a:pt x="264" y="182"/>
                </a:cubicBezTo>
                <a:cubicBezTo>
                  <a:pt x="265" y="182"/>
                  <a:pt x="266" y="182"/>
                  <a:pt x="268" y="181"/>
                </a:cubicBezTo>
                <a:cubicBezTo>
                  <a:pt x="266" y="174"/>
                  <a:pt x="261" y="170"/>
                  <a:pt x="256" y="166"/>
                </a:cubicBezTo>
                <a:cubicBezTo>
                  <a:pt x="255" y="165"/>
                  <a:pt x="253" y="164"/>
                  <a:pt x="251" y="164"/>
                </a:cubicBezTo>
                <a:cubicBezTo>
                  <a:pt x="249" y="164"/>
                  <a:pt x="246" y="164"/>
                  <a:pt x="243" y="163"/>
                </a:cubicBezTo>
                <a:cubicBezTo>
                  <a:pt x="242" y="162"/>
                  <a:pt x="240" y="162"/>
                  <a:pt x="238" y="163"/>
                </a:cubicBezTo>
                <a:cubicBezTo>
                  <a:pt x="237" y="165"/>
                  <a:pt x="235" y="164"/>
                  <a:pt x="234" y="164"/>
                </a:cubicBezTo>
                <a:cubicBezTo>
                  <a:pt x="232" y="164"/>
                  <a:pt x="231" y="165"/>
                  <a:pt x="231" y="163"/>
                </a:cubicBezTo>
                <a:cubicBezTo>
                  <a:pt x="231" y="161"/>
                  <a:pt x="232" y="161"/>
                  <a:pt x="234" y="161"/>
                </a:cubicBezTo>
                <a:cubicBezTo>
                  <a:pt x="237" y="161"/>
                  <a:pt x="240" y="161"/>
                  <a:pt x="242" y="161"/>
                </a:cubicBezTo>
                <a:cubicBezTo>
                  <a:pt x="246" y="161"/>
                  <a:pt x="247" y="158"/>
                  <a:pt x="245" y="155"/>
                </a:cubicBezTo>
                <a:cubicBezTo>
                  <a:pt x="245" y="155"/>
                  <a:pt x="245" y="154"/>
                  <a:pt x="245" y="153"/>
                </a:cubicBezTo>
                <a:cubicBezTo>
                  <a:pt x="242" y="147"/>
                  <a:pt x="242" y="147"/>
                  <a:pt x="234" y="147"/>
                </a:cubicBezTo>
                <a:cubicBezTo>
                  <a:pt x="234" y="147"/>
                  <a:pt x="233" y="147"/>
                  <a:pt x="233" y="147"/>
                </a:cubicBezTo>
                <a:cubicBezTo>
                  <a:pt x="230" y="144"/>
                  <a:pt x="227" y="144"/>
                  <a:pt x="224" y="147"/>
                </a:cubicBezTo>
                <a:cubicBezTo>
                  <a:pt x="222" y="147"/>
                  <a:pt x="221" y="147"/>
                  <a:pt x="219" y="147"/>
                </a:cubicBezTo>
                <a:cubicBezTo>
                  <a:pt x="218" y="147"/>
                  <a:pt x="216" y="146"/>
                  <a:pt x="215" y="149"/>
                </a:cubicBezTo>
                <a:cubicBezTo>
                  <a:pt x="213" y="149"/>
                  <a:pt x="210" y="148"/>
                  <a:pt x="208" y="149"/>
                </a:cubicBezTo>
                <a:cubicBezTo>
                  <a:pt x="204" y="149"/>
                  <a:pt x="201" y="148"/>
                  <a:pt x="199" y="147"/>
                </a:cubicBezTo>
                <a:cubicBezTo>
                  <a:pt x="196" y="145"/>
                  <a:pt x="193" y="145"/>
                  <a:pt x="190" y="147"/>
                </a:cubicBezTo>
                <a:cubicBezTo>
                  <a:pt x="188" y="148"/>
                  <a:pt x="184" y="149"/>
                  <a:pt x="181" y="149"/>
                </a:cubicBezTo>
                <a:cubicBezTo>
                  <a:pt x="180" y="148"/>
                  <a:pt x="178" y="148"/>
                  <a:pt x="177" y="150"/>
                </a:cubicBezTo>
                <a:cubicBezTo>
                  <a:pt x="176" y="151"/>
                  <a:pt x="175" y="151"/>
                  <a:pt x="174" y="150"/>
                </a:cubicBezTo>
                <a:cubicBezTo>
                  <a:pt x="169" y="147"/>
                  <a:pt x="163" y="149"/>
                  <a:pt x="158" y="149"/>
                </a:cubicBezTo>
                <a:cubicBezTo>
                  <a:pt x="158" y="147"/>
                  <a:pt x="159" y="146"/>
                  <a:pt x="157" y="145"/>
                </a:cubicBezTo>
                <a:cubicBezTo>
                  <a:pt x="156" y="145"/>
                  <a:pt x="154" y="145"/>
                  <a:pt x="155" y="147"/>
                </a:cubicBezTo>
                <a:cubicBezTo>
                  <a:pt x="153" y="147"/>
                  <a:pt x="151" y="147"/>
                  <a:pt x="149" y="147"/>
                </a:cubicBezTo>
                <a:cubicBezTo>
                  <a:pt x="149" y="146"/>
                  <a:pt x="150" y="144"/>
                  <a:pt x="148" y="143"/>
                </a:cubicBezTo>
                <a:cubicBezTo>
                  <a:pt x="147" y="143"/>
                  <a:pt x="146" y="144"/>
                  <a:pt x="146" y="145"/>
                </a:cubicBezTo>
                <a:cubicBezTo>
                  <a:pt x="144" y="145"/>
                  <a:pt x="142" y="145"/>
                  <a:pt x="141" y="145"/>
                </a:cubicBezTo>
                <a:cubicBezTo>
                  <a:pt x="140" y="144"/>
                  <a:pt x="141" y="142"/>
                  <a:pt x="139" y="142"/>
                </a:cubicBezTo>
                <a:cubicBezTo>
                  <a:pt x="138" y="142"/>
                  <a:pt x="136" y="141"/>
                  <a:pt x="135" y="143"/>
                </a:cubicBezTo>
                <a:cubicBezTo>
                  <a:pt x="133" y="144"/>
                  <a:pt x="130" y="141"/>
                  <a:pt x="128" y="142"/>
                </a:cubicBezTo>
                <a:cubicBezTo>
                  <a:pt x="125" y="144"/>
                  <a:pt x="123" y="143"/>
                  <a:pt x="121" y="143"/>
                </a:cubicBezTo>
                <a:cubicBezTo>
                  <a:pt x="119" y="144"/>
                  <a:pt x="118" y="143"/>
                  <a:pt x="116" y="143"/>
                </a:cubicBezTo>
                <a:cubicBezTo>
                  <a:pt x="113" y="141"/>
                  <a:pt x="108" y="141"/>
                  <a:pt x="104" y="143"/>
                </a:cubicBezTo>
                <a:cubicBezTo>
                  <a:pt x="101" y="143"/>
                  <a:pt x="98" y="140"/>
                  <a:pt x="94" y="142"/>
                </a:cubicBezTo>
                <a:cubicBezTo>
                  <a:pt x="94" y="141"/>
                  <a:pt x="91" y="138"/>
                  <a:pt x="90" y="137"/>
                </a:cubicBezTo>
                <a:cubicBezTo>
                  <a:pt x="86" y="134"/>
                  <a:pt x="86" y="134"/>
                  <a:pt x="83" y="138"/>
                </a:cubicBezTo>
                <a:cubicBezTo>
                  <a:pt x="82" y="139"/>
                  <a:pt x="81" y="140"/>
                  <a:pt x="82" y="141"/>
                </a:cubicBezTo>
                <a:cubicBezTo>
                  <a:pt x="83" y="142"/>
                  <a:pt x="83" y="143"/>
                  <a:pt x="85" y="143"/>
                </a:cubicBezTo>
                <a:cubicBezTo>
                  <a:pt x="88" y="143"/>
                  <a:pt x="91" y="143"/>
                  <a:pt x="94" y="143"/>
                </a:cubicBezTo>
                <a:cubicBezTo>
                  <a:pt x="97" y="147"/>
                  <a:pt x="101" y="149"/>
                  <a:pt x="107" y="149"/>
                </a:cubicBezTo>
                <a:cubicBezTo>
                  <a:pt x="109" y="149"/>
                  <a:pt x="111" y="149"/>
                  <a:pt x="113" y="149"/>
                </a:cubicBezTo>
                <a:cubicBezTo>
                  <a:pt x="123" y="148"/>
                  <a:pt x="133" y="151"/>
                  <a:pt x="143" y="152"/>
                </a:cubicBezTo>
                <a:cubicBezTo>
                  <a:pt x="144" y="152"/>
                  <a:pt x="145" y="154"/>
                  <a:pt x="147" y="155"/>
                </a:cubicBezTo>
                <a:cubicBezTo>
                  <a:pt x="141" y="156"/>
                  <a:pt x="135" y="156"/>
                  <a:pt x="130" y="156"/>
                </a:cubicBezTo>
                <a:cubicBezTo>
                  <a:pt x="130" y="156"/>
                  <a:pt x="130" y="157"/>
                  <a:pt x="130" y="157"/>
                </a:cubicBezTo>
                <a:cubicBezTo>
                  <a:pt x="136" y="157"/>
                  <a:pt x="142" y="157"/>
                  <a:pt x="147" y="157"/>
                </a:cubicBezTo>
                <a:cubicBezTo>
                  <a:pt x="153" y="157"/>
                  <a:pt x="158" y="157"/>
                  <a:pt x="163" y="157"/>
                </a:cubicBezTo>
                <a:cubicBezTo>
                  <a:pt x="164" y="157"/>
                  <a:pt x="166" y="157"/>
                  <a:pt x="167" y="158"/>
                </a:cubicBezTo>
                <a:cubicBezTo>
                  <a:pt x="169" y="160"/>
                  <a:pt x="168" y="164"/>
                  <a:pt x="172" y="163"/>
                </a:cubicBezTo>
                <a:cubicBezTo>
                  <a:pt x="175" y="162"/>
                  <a:pt x="177" y="165"/>
                  <a:pt x="180" y="164"/>
                </a:cubicBezTo>
                <a:cubicBezTo>
                  <a:pt x="182" y="164"/>
                  <a:pt x="185" y="165"/>
                  <a:pt x="187" y="163"/>
                </a:cubicBezTo>
                <a:cubicBezTo>
                  <a:pt x="188" y="162"/>
                  <a:pt x="189" y="163"/>
                  <a:pt x="191" y="163"/>
                </a:cubicBezTo>
                <a:cubicBezTo>
                  <a:pt x="190" y="165"/>
                  <a:pt x="188" y="166"/>
                  <a:pt x="188" y="167"/>
                </a:cubicBezTo>
                <a:cubicBezTo>
                  <a:pt x="187" y="169"/>
                  <a:pt x="188" y="171"/>
                  <a:pt x="190" y="171"/>
                </a:cubicBezTo>
                <a:cubicBezTo>
                  <a:pt x="192" y="171"/>
                  <a:pt x="195" y="171"/>
                  <a:pt x="195" y="174"/>
                </a:cubicBezTo>
                <a:cubicBezTo>
                  <a:pt x="195" y="175"/>
                  <a:pt x="197" y="175"/>
                  <a:pt x="198" y="175"/>
                </a:cubicBezTo>
                <a:cubicBezTo>
                  <a:pt x="203" y="172"/>
                  <a:pt x="208" y="176"/>
                  <a:pt x="212" y="176"/>
                </a:cubicBezTo>
                <a:cubicBezTo>
                  <a:pt x="213" y="177"/>
                  <a:pt x="214" y="177"/>
                  <a:pt x="214" y="178"/>
                </a:cubicBezTo>
                <a:cubicBezTo>
                  <a:pt x="214" y="179"/>
                  <a:pt x="213" y="180"/>
                  <a:pt x="212" y="180"/>
                </a:cubicBezTo>
                <a:cubicBezTo>
                  <a:pt x="207" y="182"/>
                  <a:pt x="202" y="184"/>
                  <a:pt x="198" y="188"/>
                </a:cubicBezTo>
                <a:cubicBezTo>
                  <a:pt x="196" y="189"/>
                  <a:pt x="195" y="187"/>
                  <a:pt x="195" y="186"/>
                </a:cubicBezTo>
                <a:cubicBezTo>
                  <a:pt x="195" y="183"/>
                  <a:pt x="194" y="181"/>
                  <a:pt x="191" y="179"/>
                </a:cubicBezTo>
                <a:cubicBezTo>
                  <a:pt x="190" y="178"/>
                  <a:pt x="189" y="178"/>
                  <a:pt x="188" y="178"/>
                </a:cubicBezTo>
                <a:cubicBezTo>
                  <a:pt x="185" y="181"/>
                  <a:pt x="180" y="179"/>
                  <a:pt x="177" y="181"/>
                </a:cubicBezTo>
                <a:cubicBezTo>
                  <a:pt x="175" y="182"/>
                  <a:pt x="173" y="182"/>
                  <a:pt x="170" y="182"/>
                </a:cubicBezTo>
                <a:cubicBezTo>
                  <a:pt x="168" y="182"/>
                  <a:pt x="167" y="179"/>
                  <a:pt x="166" y="177"/>
                </a:cubicBezTo>
                <a:cubicBezTo>
                  <a:pt x="164" y="174"/>
                  <a:pt x="160" y="173"/>
                  <a:pt x="158" y="177"/>
                </a:cubicBezTo>
                <a:cubicBezTo>
                  <a:pt x="158" y="179"/>
                  <a:pt x="157" y="180"/>
                  <a:pt x="156" y="182"/>
                </a:cubicBezTo>
                <a:cubicBezTo>
                  <a:pt x="156" y="184"/>
                  <a:pt x="154" y="185"/>
                  <a:pt x="151" y="185"/>
                </a:cubicBezTo>
                <a:cubicBezTo>
                  <a:pt x="149" y="185"/>
                  <a:pt x="147" y="185"/>
                  <a:pt x="145" y="187"/>
                </a:cubicBezTo>
                <a:cubicBezTo>
                  <a:pt x="142" y="188"/>
                  <a:pt x="139" y="186"/>
                  <a:pt x="137" y="183"/>
                </a:cubicBezTo>
                <a:cubicBezTo>
                  <a:pt x="134" y="177"/>
                  <a:pt x="128" y="177"/>
                  <a:pt x="123" y="175"/>
                </a:cubicBezTo>
                <a:cubicBezTo>
                  <a:pt x="121" y="174"/>
                  <a:pt x="119" y="176"/>
                  <a:pt x="116" y="177"/>
                </a:cubicBezTo>
                <a:cubicBezTo>
                  <a:pt x="113" y="177"/>
                  <a:pt x="110" y="179"/>
                  <a:pt x="108" y="181"/>
                </a:cubicBezTo>
                <a:cubicBezTo>
                  <a:pt x="102" y="185"/>
                  <a:pt x="101" y="185"/>
                  <a:pt x="97" y="180"/>
                </a:cubicBezTo>
                <a:cubicBezTo>
                  <a:pt x="96" y="180"/>
                  <a:pt x="96" y="178"/>
                  <a:pt x="95" y="177"/>
                </a:cubicBezTo>
                <a:cubicBezTo>
                  <a:pt x="89" y="182"/>
                  <a:pt x="84" y="182"/>
                  <a:pt x="78" y="182"/>
                </a:cubicBezTo>
                <a:cubicBezTo>
                  <a:pt x="74" y="182"/>
                  <a:pt x="71" y="182"/>
                  <a:pt x="67" y="182"/>
                </a:cubicBezTo>
                <a:cubicBezTo>
                  <a:pt x="59" y="181"/>
                  <a:pt x="51" y="184"/>
                  <a:pt x="42" y="183"/>
                </a:cubicBezTo>
                <a:cubicBezTo>
                  <a:pt x="39" y="183"/>
                  <a:pt x="38" y="187"/>
                  <a:pt x="35" y="184"/>
                </a:cubicBezTo>
                <a:cubicBezTo>
                  <a:pt x="32" y="182"/>
                  <a:pt x="29" y="184"/>
                  <a:pt x="27" y="183"/>
                </a:cubicBezTo>
                <a:cubicBezTo>
                  <a:pt x="24" y="183"/>
                  <a:pt x="21" y="183"/>
                  <a:pt x="18" y="183"/>
                </a:cubicBezTo>
                <a:cubicBezTo>
                  <a:pt x="16" y="181"/>
                  <a:pt x="18" y="179"/>
                  <a:pt x="17" y="177"/>
                </a:cubicBezTo>
                <a:cubicBezTo>
                  <a:pt x="14" y="173"/>
                  <a:pt x="10" y="172"/>
                  <a:pt x="5" y="174"/>
                </a:cubicBezTo>
                <a:cubicBezTo>
                  <a:pt x="4" y="174"/>
                  <a:pt x="4" y="175"/>
                  <a:pt x="2" y="175"/>
                </a:cubicBezTo>
                <a:cubicBezTo>
                  <a:pt x="1" y="175"/>
                  <a:pt x="0" y="174"/>
                  <a:pt x="0" y="172"/>
                </a:cubicBezTo>
                <a:cubicBezTo>
                  <a:pt x="0" y="171"/>
                  <a:pt x="0" y="169"/>
                  <a:pt x="2" y="169"/>
                </a:cubicBezTo>
                <a:cubicBezTo>
                  <a:pt x="5" y="170"/>
                  <a:pt x="8" y="169"/>
                  <a:pt x="10" y="170"/>
                </a:cubicBezTo>
                <a:cubicBezTo>
                  <a:pt x="14" y="170"/>
                  <a:pt x="16" y="168"/>
                  <a:pt x="19" y="168"/>
                </a:cubicBezTo>
                <a:cubicBezTo>
                  <a:pt x="21" y="167"/>
                  <a:pt x="22" y="164"/>
                  <a:pt x="22" y="162"/>
                </a:cubicBezTo>
                <a:cubicBezTo>
                  <a:pt x="24" y="159"/>
                  <a:pt x="24" y="158"/>
                  <a:pt x="27" y="160"/>
                </a:cubicBezTo>
                <a:cubicBezTo>
                  <a:pt x="31" y="161"/>
                  <a:pt x="35" y="162"/>
                  <a:pt x="39" y="164"/>
                </a:cubicBezTo>
                <a:cubicBezTo>
                  <a:pt x="40" y="165"/>
                  <a:pt x="42" y="164"/>
                  <a:pt x="44" y="164"/>
                </a:cubicBezTo>
                <a:cubicBezTo>
                  <a:pt x="45" y="164"/>
                  <a:pt x="45" y="162"/>
                  <a:pt x="46" y="161"/>
                </a:cubicBezTo>
                <a:cubicBezTo>
                  <a:pt x="48" y="159"/>
                  <a:pt x="46" y="158"/>
                  <a:pt x="45" y="156"/>
                </a:cubicBezTo>
                <a:cubicBezTo>
                  <a:pt x="44" y="154"/>
                  <a:pt x="41" y="154"/>
                  <a:pt x="39" y="152"/>
                </a:cubicBezTo>
                <a:cubicBezTo>
                  <a:pt x="38" y="151"/>
                  <a:pt x="38" y="151"/>
                  <a:pt x="38" y="150"/>
                </a:cubicBezTo>
                <a:cubicBezTo>
                  <a:pt x="38" y="149"/>
                  <a:pt x="39" y="149"/>
                  <a:pt x="40" y="149"/>
                </a:cubicBezTo>
                <a:cubicBezTo>
                  <a:pt x="43" y="149"/>
                  <a:pt x="47" y="148"/>
                  <a:pt x="50" y="150"/>
                </a:cubicBezTo>
                <a:cubicBezTo>
                  <a:pt x="50" y="151"/>
                  <a:pt x="51" y="150"/>
                  <a:pt x="51" y="150"/>
                </a:cubicBezTo>
                <a:cubicBezTo>
                  <a:pt x="53" y="149"/>
                  <a:pt x="51" y="149"/>
                  <a:pt x="51" y="148"/>
                </a:cubicBezTo>
                <a:cubicBezTo>
                  <a:pt x="50" y="147"/>
                  <a:pt x="50" y="145"/>
                  <a:pt x="52" y="145"/>
                </a:cubicBezTo>
                <a:cubicBezTo>
                  <a:pt x="54" y="145"/>
                  <a:pt x="56" y="145"/>
                  <a:pt x="59" y="145"/>
                </a:cubicBezTo>
                <a:cubicBezTo>
                  <a:pt x="56" y="143"/>
                  <a:pt x="53" y="143"/>
                  <a:pt x="50" y="142"/>
                </a:cubicBezTo>
                <a:cubicBezTo>
                  <a:pt x="48" y="141"/>
                  <a:pt x="48" y="140"/>
                  <a:pt x="49" y="139"/>
                </a:cubicBezTo>
                <a:cubicBezTo>
                  <a:pt x="50" y="135"/>
                  <a:pt x="50" y="134"/>
                  <a:pt x="46" y="133"/>
                </a:cubicBezTo>
                <a:cubicBezTo>
                  <a:pt x="45" y="133"/>
                  <a:pt x="43" y="133"/>
                  <a:pt x="42" y="133"/>
                </a:cubicBezTo>
                <a:cubicBezTo>
                  <a:pt x="42" y="132"/>
                  <a:pt x="42" y="132"/>
                  <a:pt x="42" y="131"/>
                </a:cubicBezTo>
                <a:cubicBezTo>
                  <a:pt x="42" y="131"/>
                  <a:pt x="42" y="130"/>
                  <a:pt x="42" y="130"/>
                </a:cubicBezTo>
                <a:cubicBezTo>
                  <a:pt x="49" y="131"/>
                  <a:pt x="54" y="126"/>
                  <a:pt x="61" y="126"/>
                </a:cubicBezTo>
                <a:cubicBezTo>
                  <a:pt x="65" y="126"/>
                  <a:pt x="69" y="124"/>
                  <a:pt x="73" y="121"/>
                </a:cubicBezTo>
                <a:cubicBezTo>
                  <a:pt x="73" y="120"/>
                  <a:pt x="75" y="120"/>
                  <a:pt x="75" y="119"/>
                </a:cubicBezTo>
                <a:cubicBezTo>
                  <a:pt x="75" y="117"/>
                  <a:pt x="73" y="117"/>
                  <a:pt x="72" y="117"/>
                </a:cubicBezTo>
                <a:cubicBezTo>
                  <a:pt x="69" y="117"/>
                  <a:pt x="66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1" y="115"/>
                  <a:pt x="61" y="114"/>
                  <a:pt x="62" y="114"/>
                </a:cubicBezTo>
                <a:cubicBezTo>
                  <a:pt x="64" y="114"/>
                  <a:pt x="65" y="112"/>
                  <a:pt x="68" y="112"/>
                </a:cubicBezTo>
                <a:cubicBezTo>
                  <a:pt x="71" y="112"/>
                  <a:pt x="74" y="112"/>
                  <a:pt x="77" y="112"/>
                </a:cubicBezTo>
                <a:cubicBezTo>
                  <a:pt x="79" y="111"/>
                  <a:pt x="78" y="109"/>
                  <a:pt x="78" y="108"/>
                </a:cubicBezTo>
                <a:cubicBezTo>
                  <a:pt x="78" y="107"/>
                  <a:pt x="78" y="106"/>
                  <a:pt x="78" y="106"/>
                </a:cubicBezTo>
                <a:cubicBezTo>
                  <a:pt x="72" y="105"/>
                  <a:pt x="69" y="100"/>
                  <a:pt x="63" y="100"/>
                </a:cubicBezTo>
                <a:cubicBezTo>
                  <a:pt x="51" y="100"/>
                  <a:pt x="40" y="103"/>
                  <a:pt x="28" y="102"/>
                </a:cubicBezTo>
                <a:cubicBezTo>
                  <a:pt x="26" y="101"/>
                  <a:pt x="23" y="103"/>
                  <a:pt x="23" y="100"/>
                </a:cubicBezTo>
                <a:cubicBezTo>
                  <a:pt x="22" y="96"/>
                  <a:pt x="26" y="98"/>
                  <a:pt x="28" y="98"/>
                </a:cubicBezTo>
                <a:cubicBezTo>
                  <a:pt x="32" y="99"/>
                  <a:pt x="36" y="96"/>
                  <a:pt x="40" y="96"/>
                </a:cubicBezTo>
                <a:cubicBezTo>
                  <a:pt x="44" y="97"/>
                  <a:pt x="49" y="98"/>
                  <a:pt x="53" y="96"/>
                </a:cubicBezTo>
                <a:cubicBezTo>
                  <a:pt x="60" y="94"/>
                  <a:pt x="67" y="95"/>
                  <a:pt x="73" y="95"/>
                </a:cubicBezTo>
                <a:cubicBezTo>
                  <a:pt x="86" y="94"/>
                  <a:pt x="98" y="91"/>
                  <a:pt x="107" y="82"/>
                </a:cubicBezTo>
                <a:cubicBezTo>
                  <a:pt x="111" y="79"/>
                  <a:pt x="115" y="79"/>
                  <a:pt x="119" y="79"/>
                </a:cubicBezTo>
                <a:cubicBezTo>
                  <a:pt x="120" y="79"/>
                  <a:pt x="123" y="80"/>
                  <a:pt x="123" y="78"/>
                </a:cubicBezTo>
                <a:cubicBezTo>
                  <a:pt x="123" y="74"/>
                  <a:pt x="120" y="76"/>
                  <a:pt x="119" y="76"/>
                </a:cubicBezTo>
                <a:cubicBezTo>
                  <a:pt x="102" y="76"/>
                  <a:pt x="85" y="76"/>
                  <a:pt x="67" y="76"/>
                </a:cubicBezTo>
                <a:cubicBezTo>
                  <a:pt x="61" y="76"/>
                  <a:pt x="57" y="71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4" y="61"/>
                  <a:pt x="55" y="59"/>
                  <a:pt x="56" y="56"/>
                </a:cubicBezTo>
                <a:cubicBezTo>
                  <a:pt x="56" y="53"/>
                  <a:pt x="59" y="50"/>
                  <a:pt x="62" y="50"/>
                </a:cubicBezTo>
                <a:cubicBezTo>
                  <a:pt x="70" y="50"/>
                  <a:pt x="70" y="43"/>
                  <a:pt x="71" y="38"/>
                </a:cubicBezTo>
                <a:cubicBezTo>
                  <a:pt x="72" y="31"/>
                  <a:pt x="77" y="26"/>
                  <a:pt x="82" y="21"/>
                </a:cubicBezTo>
                <a:cubicBezTo>
                  <a:pt x="83" y="19"/>
                  <a:pt x="85" y="20"/>
                  <a:pt x="86" y="20"/>
                </a:cubicBezTo>
                <a:cubicBezTo>
                  <a:pt x="90" y="20"/>
                  <a:pt x="94" y="21"/>
                  <a:pt x="97" y="18"/>
                </a:cubicBezTo>
                <a:cubicBezTo>
                  <a:pt x="98" y="17"/>
                  <a:pt x="99" y="17"/>
                  <a:pt x="101" y="17"/>
                </a:cubicBezTo>
                <a:cubicBezTo>
                  <a:pt x="104" y="17"/>
                  <a:pt x="107" y="17"/>
                  <a:pt x="109" y="17"/>
                </a:cubicBezTo>
                <a:cubicBezTo>
                  <a:pt x="114" y="16"/>
                  <a:pt x="119" y="17"/>
                  <a:pt x="123" y="20"/>
                </a:cubicBezTo>
                <a:cubicBezTo>
                  <a:pt x="126" y="23"/>
                  <a:pt x="130" y="22"/>
                  <a:pt x="133" y="19"/>
                </a:cubicBezTo>
                <a:cubicBezTo>
                  <a:pt x="138" y="15"/>
                  <a:pt x="145" y="15"/>
                  <a:pt x="150" y="12"/>
                </a:cubicBezTo>
                <a:cubicBezTo>
                  <a:pt x="151" y="11"/>
                  <a:pt x="168" y="17"/>
                  <a:pt x="168" y="18"/>
                </a:cubicBezTo>
                <a:cubicBezTo>
                  <a:pt x="170" y="22"/>
                  <a:pt x="174" y="23"/>
                  <a:pt x="177" y="23"/>
                </a:cubicBezTo>
                <a:cubicBezTo>
                  <a:pt x="180" y="24"/>
                  <a:pt x="183" y="21"/>
                  <a:pt x="186" y="19"/>
                </a:cubicBezTo>
                <a:cubicBezTo>
                  <a:pt x="186" y="18"/>
                  <a:pt x="186" y="17"/>
                  <a:pt x="187" y="17"/>
                </a:cubicBezTo>
                <a:cubicBezTo>
                  <a:pt x="193" y="17"/>
                  <a:pt x="197" y="13"/>
                  <a:pt x="202" y="12"/>
                </a:cubicBezTo>
                <a:cubicBezTo>
                  <a:pt x="205" y="11"/>
                  <a:pt x="206" y="15"/>
                  <a:pt x="209" y="13"/>
                </a:cubicBezTo>
                <a:cubicBezTo>
                  <a:pt x="210" y="13"/>
                  <a:pt x="218" y="18"/>
                  <a:pt x="219" y="20"/>
                </a:cubicBezTo>
                <a:cubicBezTo>
                  <a:pt x="220" y="21"/>
                  <a:pt x="221" y="22"/>
                  <a:pt x="222" y="23"/>
                </a:cubicBezTo>
                <a:cubicBezTo>
                  <a:pt x="227" y="26"/>
                  <a:pt x="231" y="26"/>
                  <a:pt x="235" y="22"/>
                </a:cubicBezTo>
                <a:cubicBezTo>
                  <a:pt x="236" y="21"/>
                  <a:pt x="237" y="20"/>
                  <a:pt x="239" y="19"/>
                </a:cubicBezTo>
                <a:cubicBezTo>
                  <a:pt x="239" y="18"/>
                  <a:pt x="240" y="17"/>
                  <a:pt x="240" y="17"/>
                </a:cubicBezTo>
                <a:cubicBezTo>
                  <a:pt x="245" y="17"/>
                  <a:pt x="249" y="14"/>
                  <a:pt x="253" y="15"/>
                </a:cubicBezTo>
                <a:cubicBezTo>
                  <a:pt x="257" y="16"/>
                  <a:pt x="261" y="17"/>
                  <a:pt x="264" y="19"/>
                </a:cubicBezTo>
                <a:cubicBezTo>
                  <a:pt x="270" y="23"/>
                  <a:pt x="273" y="23"/>
                  <a:pt x="278" y="19"/>
                </a:cubicBezTo>
                <a:cubicBezTo>
                  <a:pt x="280" y="17"/>
                  <a:pt x="282" y="17"/>
                  <a:pt x="285" y="17"/>
                </a:cubicBezTo>
                <a:cubicBezTo>
                  <a:pt x="290" y="17"/>
                  <a:pt x="295" y="17"/>
                  <a:pt x="301" y="17"/>
                </a:cubicBezTo>
                <a:cubicBezTo>
                  <a:pt x="303" y="17"/>
                  <a:pt x="305" y="17"/>
                  <a:pt x="307" y="19"/>
                </a:cubicBezTo>
                <a:cubicBezTo>
                  <a:pt x="310" y="21"/>
                  <a:pt x="319" y="21"/>
                  <a:pt x="321" y="18"/>
                </a:cubicBezTo>
                <a:cubicBezTo>
                  <a:pt x="323" y="15"/>
                  <a:pt x="326" y="15"/>
                  <a:pt x="329" y="15"/>
                </a:cubicBezTo>
                <a:cubicBezTo>
                  <a:pt x="331" y="15"/>
                  <a:pt x="333" y="15"/>
                  <a:pt x="334" y="15"/>
                </a:cubicBezTo>
                <a:cubicBezTo>
                  <a:pt x="338" y="15"/>
                  <a:pt x="342" y="14"/>
                  <a:pt x="345" y="12"/>
                </a:cubicBezTo>
                <a:cubicBezTo>
                  <a:pt x="351" y="7"/>
                  <a:pt x="358" y="9"/>
                  <a:pt x="364" y="13"/>
                </a:cubicBezTo>
                <a:cubicBezTo>
                  <a:pt x="367" y="15"/>
                  <a:pt x="370" y="17"/>
                  <a:pt x="374" y="17"/>
                </a:cubicBezTo>
                <a:cubicBezTo>
                  <a:pt x="382" y="16"/>
                  <a:pt x="390" y="17"/>
                  <a:pt x="398" y="16"/>
                </a:cubicBezTo>
                <a:cubicBezTo>
                  <a:pt x="401" y="16"/>
                  <a:pt x="404" y="17"/>
                  <a:pt x="408" y="15"/>
                </a:cubicBezTo>
                <a:cubicBezTo>
                  <a:pt x="411" y="14"/>
                  <a:pt x="415" y="14"/>
                  <a:pt x="419" y="16"/>
                </a:cubicBezTo>
                <a:cubicBezTo>
                  <a:pt x="422" y="18"/>
                  <a:pt x="425" y="17"/>
                  <a:pt x="427" y="14"/>
                </a:cubicBezTo>
                <a:cubicBezTo>
                  <a:pt x="429" y="12"/>
                  <a:pt x="431" y="13"/>
                  <a:pt x="432" y="15"/>
                </a:cubicBezTo>
                <a:cubicBezTo>
                  <a:pt x="433" y="18"/>
                  <a:pt x="435" y="18"/>
                  <a:pt x="438" y="18"/>
                </a:cubicBezTo>
                <a:cubicBezTo>
                  <a:pt x="444" y="18"/>
                  <a:pt x="450" y="19"/>
                  <a:pt x="456" y="15"/>
                </a:cubicBezTo>
                <a:cubicBezTo>
                  <a:pt x="456" y="15"/>
                  <a:pt x="457" y="15"/>
                  <a:pt x="457" y="15"/>
                </a:cubicBezTo>
                <a:cubicBezTo>
                  <a:pt x="467" y="16"/>
                  <a:pt x="476" y="13"/>
                  <a:pt x="485" y="13"/>
                </a:cubicBezTo>
                <a:cubicBezTo>
                  <a:pt x="487" y="13"/>
                  <a:pt x="488" y="13"/>
                  <a:pt x="488" y="15"/>
                </a:cubicBezTo>
                <a:cubicBezTo>
                  <a:pt x="488" y="18"/>
                  <a:pt x="489" y="18"/>
                  <a:pt x="492" y="18"/>
                </a:cubicBezTo>
                <a:cubicBezTo>
                  <a:pt x="494" y="18"/>
                  <a:pt x="497" y="18"/>
                  <a:pt x="500" y="20"/>
                </a:cubicBezTo>
                <a:cubicBezTo>
                  <a:pt x="501" y="21"/>
                  <a:pt x="505" y="21"/>
                  <a:pt x="507" y="18"/>
                </a:cubicBezTo>
                <a:cubicBezTo>
                  <a:pt x="509" y="15"/>
                  <a:pt x="513" y="14"/>
                  <a:pt x="516" y="15"/>
                </a:cubicBezTo>
                <a:cubicBezTo>
                  <a:pt x="521" y="16"/>
                  <a:pt x="526" y="13"/>
                  <a:pt x="531" y="13"/>
                </a:cubicBezTo>
                <a:cubicBezTo>
                  <a:pt x="532" y="13"/>
                  <a:pt x="533" y="13"/>
                  <a:pt x="534" y="13"/>
                </a:cubicBezTo>
                <a:cubicBezTo>
                  <a:pt x="535" y="14"/>
                  <a:pt x="535" y="14"/>
                  <a:pt x="534" y="15"/>
                </a:cubicBezTo>
                <a:cubicBezTo>
                  <a:pt x="533" y="16"/>
                  <a:pt x="530" y="16"/>
                  <a:pt x="530" y="17"/>
                </a:cubicBezTo>
                <a:cubicBezTo>
                  <a:pt x="531" y="20"/>
                  <a:pt x="534" y="17"/>
                  <a:pt x="535" y="19"/>
                </a:cubicBezTo>
                <a:cubicBezTo>
                  <a:pt x="536" y="20"/>
                  <a:pt x="537" y="21"/>
                  <a:pt x="538" y="20"/>
                </a:cubicBezTo>
                <a:cubicBezTo>
                  <a:pt x="542" y="16"/>
                  <a:pt x="548" y="20"/>
                  <a:pt x="551" y="17"/>
                </a:cubicBezTo>
                <a:cubicBezTo>
                  <a:pt x="557" y="17"/>
                  <a:pt x="561" y="15"/>
                  <a:pt x="566" y="15"/>
                </a:cubicBezTo>
                <a:cubicBezTo>
                  <a:pt x="570" y="15"/>
                  <a:pt x="573" y="11"/>
                  <a:pt x="576" y="13"/>
                </a:cubicBezTo>
                <a:cubicBezTo>
                  <a:pt x="578" y="15"/>
                  <a:pt x="581" y="16"/>
                  <a:pt x="584" y="17"/>
                </a:cubicBezTo>
                <a:cubicBezTo>
                  <a:pt x="587" y="19"/>
                  <a:pt x="592" y="19"/>
                  <a:pt x="595" y="18"/>
                </a:cubicBezTo>
                <a:cubicBezTo>
                  <a:pt x="598" y="17"/>
                  <a:pt x="601" y="17"/>
                  <a:pt x="604" y="17"/>
                </a:cubicBezTo>
                <a:cubicBezTo>
                  <a:pt x="607" y="16"/>
                  <a:pt x="609" y="17"/>
                  <a:pt x="611" y="14"/>
                </a:cubicBezTo>
                <a:cubicBezTo>
                  <a:pt x="614" y="12"/>
                  <a:pt x="618" y="12"/>
                  <a:pt x="621" y="14"/>
                </a:cubicBezTo>
                <a:cubicBezTo>
                  <a:pt x="623" y="16"/>
                  <a:pt x="624" y="17"/>
                  <a:pt x="627" y="17"/>
                </a:cubicBezTo>
                <a:cubicBezTo>
                  <a:pt x="633" y="17"/>
                  <a:pt x="639" y="16"/>
                  <a:pt x="646" y="17"/>
                </a:cubicBezTo>
                <a:cubicBezTo>
                  <a:pt x="648" y="17"/>
                  <a:pt x="650" y="16"/>
                  <a:pt x="652" y="17"/>
                </a:cubicBezTo>
                <a:cubicBezTo>
                  <a:pt x="654" y="20"/>
                  <a:pt x="656" y="18"/>
                  <a:pt x="658" y="16"/>
                </a:cubicBezTo>
                <a:cubicBezTo>
                  <a:pt x="660" y="14"/>
                  <a:pt x="662" y="13"/>
                  <a:pt x="666" y="13"/>
                </a:cubicBezTo>
                <a:cubicBezTo>
                  <a:pt x="668" y="13"/>
                  <a:pt x="671" y="13"/>
                  <a:pt x="674" y="12"/>
                </a:cubicBezTo>
                <a:cubicBezTo>
                  <a:pt x="677" y="10"/>
                  <a:pt x="682" y="11"/>
                  <a:pt x="685" y="13"/>
                </a:cubicBezTo>
                <a:cubicBezTo>
                  <a:pt x="692" y="19"/>
                  <a:pt x="700" y="16"/>
                  <a:pt x="708" y="17"/>
                </a:cubicBezTo>
                <a:cubicBezTo>
                  <a:pt x="711" y="13"/>
                  <a:pt x="716" y="14"/>
                  <a:pt x="719" y="15"/>
                </a:cubicBezTo>
                <a:cubicBezTo>
                  <a:pt x="728" y="16"/>
                  <a:pt x="736" y="18"/>
                  <a:pt x="743" y="22"/>
                </a:cubicBezTo>
                <a:cubicBezTo>
                  <a:pt x="748" y="24"/>
                  <a:pt x="752" y="25"/>
                  <a:pt x="757" y="27"/>
                </a:cubicBezTo>
                <a:cubicBezTo>
                  <a:pt x="762" y="28"/>
                  <a:pt x="768" y="27"/>
                  <a:pt x="772" y="24"/>
                </a:cubicBezTo>
                <a:cubicBezTo>
                  <a:pt x="779" y="19"/>
                  <a:pt x="786" y="16"/>
                  <a:pt x="795" y="17"/>
                </a:cubicBezTo>
                <a:cubicBezTo>
                  <a:pt x="798" y="17"/>
                  <a:pt x="800" y="16"/>
                  <a:pt x="803" y="17"/>
                </a:cubicBezTo>
                <a:cubicBezTo>
                  <a:pt x="804" y="17"/>
                  <a:pt x="806" y="16"/>
                  <a:pt x="806" y="18"/>
                </a:cubicBezTo>
                <a:cubicBezTo>
                  <a:pt x="806" y="20"/>
                  <a:pt x="807" y="22"/>
                  <a:pt x="804" y="22"/>
                </a:cubicBezTo>
                <a:cubicBezTo>
                  <a:pt x="803" y="22"/>
                  <a:pt x="802" y="23"/>
                  <a:pt x="801" y="25"/>
                </a:cubicBezTo>
                <a:cubicBezTo>
                  <a:pt x="811" y="29"/>
                  <a:pt x="820" y="28"/>
                  <a:pt x="829" y="23"/>
                </a:cubicBezTo>
                <a:cubicBezTo>
                  <a:pt x="828" y="22"/>
                  <a:pt x="827" y="20"/>
                  <a:pt x="826" y="20"/>
                </a:cubicBezTo>
                <a:cubicBezTo>
                  <a:pt x="824" y="20"/>
                  <a:pt x="824" y="19"/>
                  <a:pt x="824" y="17"/>
                </a:cubicBezTo>
                <a:cubicBezTo>
                  <a:pt x="823" y="15"/>
                  <a:pt x="825" y="13"/>
                  <a:pt x="826" y="13"/>
                </a:cubicBezTo>
                <a:cubicBezTo>
                  <a:pt x="829" y="13"/>
                  <a:pt x="832" y="12"/>
                  <a:pt x="834" y="14"/>
                </a:cubicBezTo>
                <a:cubicBezTo>
                  <a:pt x="837" y="17"/>
                  <a:pt x="841" y="17"/>
                  <a:pt x="845" y="17"/>
                </a:cubicBezTo>
                <a:cubicBezTo>
                  <a:pt x="848" y="16"/>
                  <a:pt x="851" y="17"/>
                  <a:pt x="854" y="17"/>
                </a:cubicBezTo>
                <a:cubicBezTo>
                  <a:pt x="860" y="16"/>
                  <a:pt x="866" y="16"/>
                  <a:pt x="870" y="22"/>
                </a:cubicBezTo>
                <a:cubicBezTo>
                  <a:pt x="872" y="25"/>
                  <a:pt x="876" y="24"/>
                  <a:pt x="878" y="21"/>
                </a:cubicBezTo>
                <a:cubicBezTo>
                  <a:pt x="879" y="19"/>
                  <a:pt x="880" y="15"/>
                  <a:pt x="884" y="17"/>
                </a:cubicBezTo>
                <a:cubicBezTo>
                  <a:pt x="887" y="18"/>
                  <a:pt x="890" y="15"/>
                  <a:pt x="893" y="14"/>
                </a:cubicBezTo>
                <a:cubicBezTo>
                  <a:pt x="897" y="13"/>
                  <a:pt x="901" y="13"/>
                  <a:pt x="905" y="13"/>
                </a:cubicBezTo>
                <a:cubicBezTo>
                  <a:pt x="909" y="13"/>
                  <a:pt x="914" y="12"/>
                  <a:pt x="917" y="15"/>
                </a:cubicBezTo>
                <a:cubicBezTo>
                  <a:pt x="924" y="13"/>
                  <a:pt x="930" y="17"/>
                  <a:pt x="937" y="17"/>
                </a:cubicBezTo>
                <a:cubicBezTo>
                  <a:pt x="943" y="16"/>
                  <a:pt x="950" y="18"/>
                  <a:pt x="956" y="16"/>
                </a:cubicBezTo>
                <a:cubicBezTo>
                  <a:pt x="965" y="14"/>
                  <a:pt x="974" y="16"/>
                  <a:pt x="983" y="15"/>
                </a:cubicBezTo>
                <a:cubicBezTo>
                  <a:pt x="986" y="14"/>
                  <a:pt x="989" y="17"/>
                  <a:pt x="992" y="17"/>
                </a:cubicBezTo>
                <a:cubicBezTo>
                  <a:pt x="996" y="16"/>
                  <a:pt x="999" y="16"/>
                  <a:pt x="1002" y="17"/>
                </a:cubicBezTo>
                <a:cubicBezTo>
                  <a:pt x="1007" y="17"/>
                  <a:pt x="1012" y="16"/>
                  <a:pt x="1016" y="11"/>
                </a:cubicBezTo>
                <a:cubicBezTo>
                  <a:pt x="1018" y="9"/>
                  <a:pt x="1019" y="9"/>
                  <a:pt x="1022" y="11"/>
                </a:cubicBezTo>
                <a:cubicBezTo>
                  <a:pt x="1026" y="12"/>
                  <a:pt x="1029" y="13"/>
                  <a:pt x="1033" y="14"/>
                </a:cubicBezTo>
                <a:cubicBezTo>
                  <a:pt x="1034" y="15"/>
                  <a:pt x="1036" y="15"/>
                  <a:pt x="1038" y="15"/>
                </a:cubicBezTo>
                <a:cubicBezTo>
                  <a:pt x="1042" y="13"/>
                  <a:pt x="1046" y="13"/>
                  <a:pt x="1050" y="15"/>
                </a:cubicBezTo>
                <a:cubicBezTo>
                  <a:pt x="1054" y="16"/>
                  <a:pt x="1058" y="17"/>
                  <a:pt x="1062" y="18"/>
                </a:cubicBezTo>
                <a:cubicBezTo>
                  <a:pt x="1063" y="18"/>
                  <a:pt x="1063" y="18"/>
                  <a:pt x="1064" y="18"/>
                </a:cubicBezTo>
                <a:cubicBezTo>
                  <a:pt x="1068" y="18"/>
                  <a:pt x="1073" y="18"/>
                  <a:pt x="1078" y="18"/>
                </a:cubicBezTo>
                <a:cubicBezTo>
                  <a:pt x="1082" y="18"/>
                  <a:pt x="1086" y="21"/>
                  <a:pt x="1091" y="20"/>
                </a:cubicBezTo>
                <a:cubicBezTo>
                  <a:pt x="1101" y="18"/>
                  <a:pt x="1112" y="18"/>
                  <a:pt x="1123" y="18"/>
                </a:cubicBezTo>
                <a:cubicBezTo>
                  <a:pt x="1125" y="18"/>
                  <a:pt x="1126" y="17"/>
                  <a:pt x="1127" y="17"/>
                </a:cubicBezTo>
                <a:cubicBezTo>
                  <a:pt x="1131" y="15"/>
                  <a:pt x="1142" y="18"/>
                  <a:pt x="1147" y="21"/>
                </a:cubicBezTo>
                <a:cubicBezTo>
                  <a:pt x="1150" y="23"/>
                  <a:pt x="1152" y="22"/>
                  <a:pt x="1155" y="21"/>
                </a:cubicBezTo>
                <a:cubicBezTo>
                  <a:pt x="1160" y="19"/>
                  <a:pt x="1165" y="20"/>
                  <a:pt x="1169" y="21"/>
                </a:cubicBezTo>
                <a:cubicBezTo>
                  <a:pt x="1174" y="22"/>
                  <a:pt x="1178" y="23"/>
                  <a:pt x="1182" y="24"/>
                </a:cubicBezTo>
                <a:cubicBezTo>
                  <a:pt x="1186" y="24"/>
                  <a:pt x="1188" y="21"/>
                  <a:pt x="1192" y="21"/>
                </a:cubicBezTo>
                <a:cubicBezTo>
                  <a:pt x="1188" y="19"/>
                  <a:pt x="1183" y="20"/>
                  <a:pt x="1179" y="20"/>
                </a:cubicBezTo>
                <a:cubicBezTo>
                  <a:pt x="1177" y="19"/>
                  <a:pt x="1178" y="17"/>
                  <a:pt x="1178" y="15"/>
                </a:cubicBezTo>
                <a:cubicBezTo>
                  <a:pt x="1178" y="14"/>
                  <a:pt x="1179" y="13"/>
                  <a:pt x="1180" y="13"/>
                </a:cubicBezTo>
                <a:cubicBezTo>
                  <a:pt x="1185" y="12"/>
                  <a:pt x="1190" y="11"/>
                  <a:pt x="1195" y="10"/>
                </a:cubicBezTo>
                <a:cubicBezTo>
                  <a:pt x="1199" y="9"/>
                  <a:pt x="1203" y="12"/>
                  <a:pt x="1207" y="12"/>
                </a:cubicBezTo>
                <a:cubicBezTo>
                  <a:pt x="1208" y="16"/>
                  <a:pt x="1211" y="15"/>
                  <a:pt x="1214" y="15"/>
                </a:cubicBezTo>
                <a:cubicBezTo>
                  <a:pt x="1225" y="14"/>
                  <a:pt x="1237" y="16"/>
                  <a:pt x="1249" y="17"/>
                </a:cubicBezTo>
                <a:cubicBezTo>
                  <a:pt x="1254" y="17"/>
                  <a:pt x="1260" y="16"/>
                  <a:pt x="1265" y="15"/>
                </a:cubicBezTo>
                <a:cubicBezTo>
                  <a:pt x="1271" y="13"/>
                  <a:pt x="1276" y="14"/>
                  <a:pt x="1282" y="14"/>
                </a:cubicBezTo>
                <a:cubicBezTo>
                  <a:pt x="1290" y="16"/>
                  <a:pt x="1297" y="19"/>
                  <a:pt x="1304" y="20"/>
                </a:cubicBezTo>
                <a:cubicBezTo>
                  <a:pt x="1305" y="20"/>
                  <a:pt x="1307" y="20"/>
                  <a:pt x="1307" y="21"/>
                </a:cubicBezTo>
                <a:cubicBezTo>
                  <a:pt x="1307" y="23"/>
                  <a:pt x="1305" y="25"/>
                  <a:pt x="1305" y="25"/>
                </a:cubicBezTo>
                <a:cubicBezTo>
                  <a:pt x="1300" y="25"/>
                  <a:pt x="1297" y="27"/>
                  <a:pt x="1292" y="27"/>
                </a:cubicBezTo>
                <a:cubicBezTo>
                  <a:pt x="1287" y="27"/>
                  <a:pt x="1282" y="27"/>
                  <a:pt x="1277" y="27"/>
                </a:cubicBezTo>
                <a:cubicBezTo>
                  <a:pt x="1275" y="27"/>
                  <a:pt x="1274" y="27"/>
                  <a:pt x="1274" y="29"/>
                </a:cubicBezTo>
                <a:cubicBezTo>
                  <a:pt x="1274" y="31"/>
                  <a:pt x="1276" y="30"/>
                  <a:pt x="1277" y="30"/>
                </a:cubicBezTo>
                <a:cubicBezTo>
                  <a:pt x="1284" y="30"/>
                  <a:pt x="1292" y="30"/>
                  <a:pt x="1299" y="30"/>
                </a:cubicBezTo>
                <a:cubicBezTo>
                  <a:pt x="1302" y="31"/>
                  <a:pt x="1305" y="29"/>
                  <a:pt x="1308" y="27"/>
                </a:cubicBezTo>
                <a:cubicBezTo>
                  <a:pt x="1311" y="23"/>
                  <a:pt x="1316" y="21"/>
                  <a:pt x="1321" y="22"/>
                </a:cubicBezTo>
                <a:cubicBezTo>
                  <a:pt x="1325" y="22"/>
                  <a:pt x="1329" y="22"/>
                  <a:pt x="1333" y="22"/>
                </a:cubicBezTo>
                <a:cubicBezTo>
                  <a:pt x="1340" y="22"/>
                  <a:pt x="1347" y="19"/>
                  <a:pt x="1354" y="20"/>
                </a:cubicBezTo>
                <a:cubicBezTo>
                  <a:pt x="1361" y="20"/>
                  <a:pt x="1368" y="20"/>
                  <a:pt x="1375" y="20"/>
                </a:cubicBezTo>
                <a:cubicBezTo>
                  <a:pt x="1378" y="20"/>
                  <a:pt x="1380" y="19"/>
                  <a:pt x="1382" y="18"/>
                </a:cubicBezTo>
                <a:cubicBezTo>
                  <a:pt x="1388" y="16"/>
                  <a:pt x="1393" y="17"/>
                  <a:pt x="1398" y="17"/>
                </a:cubicBezTo>
                <a:cubicBezTo>
                  <a:pt x="1399" y="19"/>
                  <a:pt x="1399" y="21"/>
                  <a:pt x="1398" y="24"/>
                </a:cubicBezTo>
                <a:cubicBezTo>
                  <a:pt x="1394" y="24"/>
                  <a:pt x="1389" y="23"/>
                  <a:pt x="1384" y="24"/>
                </a:cubicBezTo>
                <a:cubicBezTo>
                  <a:pt x="1376" y="24"/>
                  <a:pt x="1376" y="24"/>
                  <a:pt x="1377" y="33"/>
                </a:cubicBezTo>
                <a:cubicBezTo>
                  <a:pt x="1381" y="30"/>
                  <a:pt x="1385" y="30"/>
                  <a:pt x="1389" y="30"/>
                </a:cubicBezTo>
                <a:cubicBezTo>
                  <a:pt x="1394" y="30"/>
                  <a:pt x="1399" y="30"/>
                  <a:pt x="1404" y="30"/>
                </a:cubicBezTo>
                <a:cubicBezTo>
                  <a:pt x="1405" y="31"/>
                  <a:pt x="1407" y="30"/>
                  <a:pt x="1408" y="33"/>
                </a:cubicBezTo>
                <a:cubicBezTo>
                  <a:pt x="1408" y="35"/>
                  <a:pt x="1406" y="35"/>
                  <a:pt x="1404" y="36"/>
                </a:cubicBezTo>
                <a:cubicBezTo>
                  <a:pt x="1405" y="38"/>
                  <a:pt x="1407" y="37"/>
                  <a:pt x="1408" y="37"/>
                </a:cubicBezTo>
                <a:cubicBezTo>
                  <a:pt x="1413" y="37"/>
                  <a:pt x="1419" y="37"/>
                  <a:pt x="1424" y="37"/>
                </a:cubicBezTo>
                <a:cubicBezTo>
                  <a:pt x="1430" y="37"/>
                  <a:pt x="1435" y="40"/>
                  <a:pt x="1440" y="39"/>
                </a:cubicBezTo>
                <a:cubicBezTo>
                  <a:pt x="1447" y="43"/>
                  <a:pt x="1455" y="40"/>
                  <a:pt x="1463" y="41"/>
                </a:cubicBezTo>
                <a:cubicBezTo>
                  <a:pt x="1463" y="38"/>
                  <a:pt x="1461" y="39"/>
                  <a:pt x="1460" y="39"/>
                </a:cubicBezTo>
                <a:cubicBezTo>
                  <a:pt x="1459" y="39"/>
                  <a:pt x="1458" y="38"/>
                  <a:pt x="1457" y="38"/>
                </a:cubicBezTo>
                <a:cubicBezTo>
                  <a:pt x="1456" y="37"/>
                  <a:pt x="1454" y="38"/>
                  <a:pt x="1453" y="37"/>
                </a:cubicBezTo>
                <a:cubicBezTo>
                  <a:pt x="1446" y="37"/>
                  <a:pt x="1440" y="34"/>
                  <a:pt x="1433" y="34"/>
                </a:cubicBezTo>
                <a:cubicBezTo>
                  <a:pt x="1431" y="34"/>
                  <a:pt x="1429" y="32"/>
                  <a:pt x="1427" y="30"/>
                </a:cubicBezTo>
                <a:cubicBezTo>
                  <a:pt x="1424" y="28"/>
                  <a:pt x="1421" y="25"/>
                  <a:pt x="1417" y="29"/>
                </a:cubicBezTo>
                <a:cubicBezTo>
                  <a:pt x="1416" y="30"/>
                  <a:pt x="1415" y="28"/>
                  <a:pt x="1414" y="26"/>
                </a:cubicBezTo>
                <a:cubicBezTo>
                  <a:pt x="1414" y="25"/>
                  <a:pt x="1411" y="24"/>
                  <a:pt x="1414" y="22"/>
                </a:cubicBezTo>
                <a:cubicBezTo>
                  <a:pt x="1415" y="21"/>
                  <a:pt x="1415" y="20"/>
                  <a:pt x="1417" y="20"/>
                </a:cubicBezTo>
                <a:cubicBezTo>
                  <a:pt x="1420" y="20"/>
                  <a:pt x="1423" y="20"/>
                  <a:pt x="1425" y="20"/>
                </a:cubicBezTo>
                <a:cubicBezTo>
                  <a:pt x="1428" y="20"/>
                  <a:pt x="1430" y="18"/>
                  <a:pt x="1433" y="18"/>
                </a:cubicBezTo>
                <a:cubicBezTo>
                  <a:pt x="1442" y="18"/>
                  <a:pt x="1450" y="20"/>
                  <a:pt x="1458" y="24"/>
                </a:cubicBezTo>
                <a:cubicBezTo>
                  <a:pt x="1462" y="26"/>
                  <a:pt x="1467" y="26"/>
                  <a:pt x="1471" y="29"/>
                </a:cubicBezTo>
                <a:cubicBezTo>
                  <a:pt x="1473" y="30"/>
                  <a:pt x="1474" y="28"/>
                  <a:pt x="1475" y="26"/>
                </a:cubicBezTo>
                <a:cubicBezTo>
                  <a:pt x="1476" y="25"/>
                  <a:pt x="1475" y="23"/>
                  <a:pt x="1476" y="21"/>
                </a:cubicBezTo>
                <a:cubicBezTo>
                  <a:pt x="1485" y="18"/>
                  <a:pt x="1494" y="22"/>
                  <a:pt x="1501" y="28"/>
                </a:cubicBezTo>
                <a:cubicBezTo>
                  <a:pt x="1504" y="30"/>
                  <a:pt x="1506" y="30"/>
                  <a:pt x="1509" y="30"/>
                </a:cubicBezTo>
                <a:cubicBezTo>
                  <a:pt x="1519" y="30"/>
                  <a:pt x="1528" y="33"/>
                  <a:pt x="1537" y="32"/>
                </a:cubicBezTo>
                <a:cubicBezTo>
                  <a:pt x="1540" y="35"/>
                  <a:pt x="1544" y="33"/>
                  <a:pt x="1547" y="35"/>
                </a:cubicBezTo>
                <a:cubicBezTo>
                  <a:pt x="1551" y="37"/>
                  <a:pt x="1555" y="38"/>
                  <a:pt x="1560" y="38"/>
                </a:cubicBezTo>
                <a:cubicBezTo>
                  <a:pt x="1563" y="38"/>
                  <a:pt x="1568" y="38"/>
                  <a:pt x="1571" y="40"/>
                </a:cubicBezTo>
                <a:cubicBezTo>
                  <a:pt x="1575" y="43"/>
                  <a:pt x="1579" y="43"/>
                  <a:pt x="1583" y="43"/>
                </a:cubicBezTo>
                <a:cubicBezTo>
                  <a:pt x="1588" y="43"/>
                  <a:pt x="1592" y="43"/>
                  <a:pt x="1596" y="43"/>
                </a:cubicBezTo>
                <a:cubicBezTo>
                  <a:pt x="1608" y="41"/>
                  <a:pt x="1620" y="45"/>
                  <a:pt x="1632" y="44"/>
                </a:cubicBezTo>
                <a:cubicBezTo>
                  <a:pt x="1635" y="44"/>
                  <a:pt x="1637" y="47"/>
                  <a:pt x="1640" y="46"/>
                </a:cubicBezTo>
                <a:cubicBezTo>
                  <a:pt x="1643" y="46"/>
                  <a:pt x="1645" y="46"/>
                  <a:pt x="1648" y="48"/>
                </a:cubicBezTo>
                <a:cubicBezTo>
                  <a:pt x="1651" y="49"/>
                  <a:pt x="1655" y="47"/>
                  <a:pt x="1656" y="45"/>
                </a:cubicBezTo>
                <a:cubicBezTo>
                  <a:pt x="1659" y="40"/>
                  <a:pt x="1663" y="38"/>
                  <a:pt x="1668" y="37"/>
                </a:cubicBezTo>
                <a:cubicBezTo>
                  <a:pt x="1673" y="37"/>
                  <a:pt x="1677" y="38"/>
                  <a:pt x="1681" y="42"/>
                </a:cubicBezTo>
                <a:cubicBezTo>
                  <a:pt x="1682" y="43"/>
                  <a:pt x="1682" y="44"/>
                  <a:pt x="1683" y="44"/>
                </a:cubicBezTo>
                <a:cubicBezTo>
                  <a:pt x="1685" y="45"/>
                  <a:pt x="1687" y="44"/>
                  <a:pt x="1687" y="42"/>
                </a:cubicBezTo>
                <a:cubicBezTo>
                  <a:pt x="1688" y="39"/>
                  <a:pt x="1686" y="36"/>
                  <a:pt x="1688" y="34"/>
                </a:cubicBezTo>
                <a:cubicBezTo>
                  <a:pt x="1690" y="32"/>
                  <a:pt x="1692" y="28"/>
                  <a:pt x="1697" y="29"/>
                </a:cubicBezTo>
                <a:cubicBezTo>
                  <a:pt x="1705" y="29"/>
                  <a:pt x="1713" y="29"/>
                  <a:pt x="1721" y="29"/>
                </a:cubicBezTo>
                <a:cubicBezTo>
                  <a:pt x="1721" y="29"/>
                  <a:pt x="1722" y="28"/>
                  <a:pt x="1722" y="28"/>
                </a:cubicBezTo>
                <a:cubicBezTo>
                  <a:pt x="1719" y="27"/>
                  <a:pt x="1715" y="27"/>
                  <a:pt x="1711" y="24"/>
                </a:cubicBezTo>
                <a:cubicBezTo>
                  <a:pt x="1718" y="24"/>
                  <a:pt x="1723" y="20"/>
                  <a:pt x="1729" y="19"/>
                </a:cubicBezTo>
                <a:cubicBezTo>
                  <a:pt x="1731" y="18"/>
                  <a:pt x="1733" y="18"/>
                  <a:pt x="1734" y="18"/>
                </a:cubicBezTo>
                <a:cubicBezTo>
                  <a:pt x="1736" y="18"/>
                  <a:pt x="1736" y="20"/>
                  <a:pt x="1736" y="21"/>
                </a:cubicBezTo>
                <a:cubicBezTo>
                  <a:pt x="1735" y="22"/>
                  <a:pt x="1734" y="23"/>
                  <a:pt x="1734" y="23"/>
                </a:cubicBezTo>
                <a:cubicBezTo>
                  <a:pt x="1737" y="26"/>
                  <a:pt x="1735" y="28"/>
                  <a:pt x="1731" y="31"/>
                </a:cubicBezTo>
                <a:cubicBezTo>
                  <a:pt x="1737" y="29"/>
                  <a:pt x="1743" y="30"/>
                  <a:pt x="1746" y="26"/>
                </a:cubicBezTo>
                <a:cubicBezTo>
                  <a:pt x="1748" y="24"/>
                  <a:pt x="1751" y="23"/>
                  <a:pt x="1754" y="24"/>
                </a:cubicBezTo>
                <a:cubicBezTo>
                  <a:pt x="1758" y="24"/>
                  <a:pt x="1763" y="22"/>
                  <a:pt x="1767" y="25"/>
                </a:cubicBezTo>
                <a:cubicBezTo>
                  <a:pt x="1768" y="26"/>
                  <a:pt x="1769" y="26"/>
                  <a:pt x="1769" y="26"/>
                </a:cubicBezTo>
                <a:cubicBezTo>
                  <a:pt x="1774" y="30"/>
                  <a:pt x="1776" y="30"/>
                  <a:pt x="1779" y="25"/>
                </a:cubicBezTo>
                <a:cubicBezTo>
                  <a:pt x="1781" y="18"/>
                  <a:pt x="1787" y="19"/>
                  <a:pt x="1790" y="20"/>
                </a:cubicBezTo>
                <a:cubicBezTo>
                  <a:pt x="1795" y="22"/>
                  <a:pt x="1799" y="21"/>
                  <a:pt x="1803" y="22"/>
                </a:cubicBezTo>
                <a:cubicBezTo>
                  <a:pt x="1805" y="24"/>
                  <a:pt x="1803" y="26"/>
                  <a:pt x="1804" y="29"/>
                </a:cubicBezTo>
                <a:cubicBezTo>
                  <a:pt x="1810" y="29"/>
                  <a:pt x="1815" y="29"/>
                  <a:pt x="1821" y="29"/>
                </a:cubicBezTo>
                <a:cubicBezTo>
                  <a:pt x="1821" y="30"/>
                  <a:pt x="1822" y="30"/>
                  <a:pt x="1823" y="30"/>
                </a:cubicBezTo>
                <a:cubicBezTo>
                  <a:pt x="1824" y="31"/>
                  <a:pt x="1825" y="30"/>
                  <a:pt x="1825" y="29"/>
                </a:cubicBezTo>
                <a:cubicBezTo>
                  <a:pt x="1831" y="29"/>
                  <a:pt x="1837" y="29"/>
                  <a:pt x="1843" y="29"/>
                </a:cubicBezTo>
                <a:cubicBezTo>
                  <a:pt x="1845" y="29"/>
                  <a:pt x="1846" y="29"/>
                  <a:pt x="1846" y="30"/>
                </a:cubicBezTo>
                <a:cubicBezTo>
                  <a:pt x="1845" y="31"/>
                  <a:pt x="1845" y="32"/>
                  <a:pt x="1845" y="32"/>
                </a:cubicBezTo>
                <a:cubicBezTo>
                  <a:pt x="1841" y="34"/>
                  <a:pt x="1837" y="34"/>
                  <a:pt x="1833" y="34"/>
                </a:cubicBezTo>
                <a:cubicBezTo>
                  <a:pt x="1832" y="34"/>
                  <a:pt x="1831" y="35"/>
                  <a:pt x="1832" y="36"/>
                </a:cubicBezTo>
                <a:cubicBezTo>
                  <a:pt x="1832" y="36"/>
                  <a:pt x="1832" y="37"/>
                  <a:pt x="1832" y="37"/>
                </a:cubicBezTo>
                <a:cubicBezTo>
                  <a:pt x="1833" y="38"/>
                  <a:pt x="1834" y="37"/>
                  <a:pt x="1835" y="37"/>
                </a:cubicBezTo>
                <a:cubicBezTo>
                  <a:pt x="1840" y="39"/>
                  <a:pt x="1844" y="35"/>
                  <a:pt x="1849" y="36"/>
                </a:cubicBezTo>
                <a:cubicBezTo>
                  <a:pt x="1851" y="36"/>
                  <a:pt x="1852" y="36"/>
                  <a:pt x="1854" y="36"/>
                </a:cubicBezTo>
                <a:cubicBezTo>
                  <a:pt x="1854" y="37"/>
                  <a:pt x="1854" y="38"/>
                  <a:pt x="1854" y="39"/>
                </a:cubicBezTo>
                <a:cubicBezTo>
                  <a:pt x="1854" y="39"/>
                  <a:pt x="1853" y="39"/>
                  <a:pt x="1852" y="39"/>
                </a:cubicBezTo>
                <a:cubicBezTo>
                  <a:pt x="1847" y="38"/>
                  <a:pt x="1842" y="40"/>
                  <a:pt x="1838" y="41"/>
                </a:cubicBezTo>
                <a:cubicBezTo>
                  <a:pt x="1833" y="42"/>
                  <a:pt x="1828" y="44"/>
                  <a:pt x="1824" y="46"/>
                </a:cubicBezTo>
                <a:cubicBezTo>
                  <a:pt x="1823" y="47"/>
                  <a:pt x="1823" y="47"/>
                  <a:pt x="1823" y="48"/>
                </a:cubicBezTo>
                <a:cubicBezTo>
                  <a:pt x="1823" y="49"/>
                  <a:pt x="1823" y="50"/>
                  <a:pt x="1824" y="50"/>
                </a:cubicBezTo>
                <a:cubicBezTo>
                  <a:pt x="1829" y="50"/>
                  <a:pt x="1833" y="49"/>
                  <a:pt x="1838" y="50"/>
                </a:cubicBezTo>
                <a:cubicBezTo>
                  <a:pt x="1839" y="50"/>
                  <a:pt x="1840" y="49"/>
                  <a:pt x="1841" y="48"/>
                </a:cubicBezTo>
                <a:cubicBezTo>
                  <a:pt x="1843" y="45"/>
                  <a:pt x="1846" y="44"/>
                  <a:pt x="1849" y="44"/>
                </a:cubicBezTo>
                <a:cubicBezTo>
                  <a:pt x="1851" y="44"/>
                  <a:pt x="1852" y="43"/>
                  <a:pt x="1852" y="41"/>
                </a:cubicBezTo>
                <a:cubicBezTo>
                  <a:pt x="1855" y="41"/>
                  <a:pt x="1857" y="41"/>
                  <a:pt x="1859" y="41"/>
                </a:cubicBezTo>
                <a:cubicBezTo>
                  <a:pt x="1859" y="42"/>
                  <a:pt x="1860" y="43"/>
                  <a:pt x="1861" y="43"/>
                </a:cubicBezTo>
                <a:cubicBezTo>
                  <a:pt x="1863" y="43"/>
                  <a:pt x="1865" y="43"/>
                  <a:pt x="1866" y="43"/>
                </a:cubicBezTo>
                <a:cubicBezTo>
                  <a:pt x="1870" y="46"/>
                  <a:pt x="1874" y="49"/>
                  <a:pt x="1880" y="48"/>
                </a:cubicBezTo>
                <a:cubicBezTo>
                  <a:pt x="1882" y="48"/>
                  <a:pt x="1885" y="48"/>
                  <a:pt x="1887" y="48"/>
                </a:cubicBezTo>
                <a:cubicBezTo>
                  <a:pt x="1892" y="51"/>
                  <a:pt x="1898" y="50"/>
                  <a:pt x="1901" y="47"/>
                </a:cubicBezTo>
                <a:cubicBezTo>
                  <a:pt x="1901" y="47"/>
                  <a:pt x="1901" y="46"/>
                  <a:pt x="1901" y="45"/>
                </a:cubicBezTo>
                <a:cubicBezTo>
                  <a:pt x="1901" y="45"/>
                  <a:pt x="1900" y="44"/>
                  <a:pt x="1900" y="44"/>
                </a:cubicBezTo>
                <a:cubicBezTo>
                  <a:pt x="1896" y="44"/>
                  <a:pt x="1891" y="44"/>
                  <a:pt x="1887" y="44"/>
                </a:cubicBezTo>
                <a:cubicBezTo>
                  <a:pt x="1886" y="41"/>
                  <a:pt x="1889" y="41"/>
                  <a:pt x="1891" y="40"/>
                </a:cubicBezTo>
                <a:cubicBezTo>
                  <a:pt x="1882" y="37"/>
                  <a:pt x="1873" y="34"/>
                  <a:pt x="1864" y="32"/>
                </a:cubicBezTo>
                <a:cubicBezTo>
                  <a:pt x="1863" y="32"/>
                  <a:pt x="1863" y="32"/>
                  <a:pt x="1863" y="30"/>
                </a:cubicBezTo>
                <a:cubicBezTo>
                  <a:pt x="1863" y="30"/>
                  <a:pt x="1863" y="29"/>
                  <a:pt x="1864" y="29"/>
                </a:cubicBezTo>
                <a:cubicBezTo>
                  <a:pt x="1868" y="29"/>
                  <a:pt x="1873" y="25"/>
                  <a:pt x="1877" y="27"/>
                </a:cubicBezTo>
                <a:cubicBezTo>
                  <a:pt x="1886" y="30"/>
                  <a:pt x="1894" y="28"/>
                  <a:pt x="1902" y="29"/>
                </a:cubicBezTo>
                <a:cubicBezTo>
                  <a:pt x="1906" y="29"/>
                  <a:pt x="1910" y="27"/>
                  <a:pt x="1914" y="27"/>
                </a:cubicBezTo>
                <a:cubicBezTo>
                  <a:pt x="1918" y="27"/>
                  <a:pt x="1923" y="29"/>
                  <a:pt x="1927" y="25"/>
                </a:cubicBezTo>
                <a:cubicBezTo>
                  <a:pt x="1934" y="26"/>
                  <a:pt x="1942" y="24"/>
                  <a:pt x="1950" y="27"/>
                </a:cubicBezTo>
                <a:cubicBezTo>
                  <a:pt x="1952" y="28"/>
                  <a:pt x="1951" y="29"/>
                  <a:pt x="1952" y="30"/>
                </a:cubicBezTo>
                <a:cubicBezTo>
                  <a:pt x="1950" y="33"/>
                  <a:pt x="1947" y="34"/>
                  <a:pt x="1944" y="34"/>
                </a:cubicBezTo>
                <a:cubicBezTo>
                  <a:pt x="1940" y="34"/>
                  <a:pt x="1936" y="34"/>
                  <a:pt x="1932" y="34"/>
                </a:cubicBezTo>
                <a:cubicBezTo>
                  <a:pt x="1929" y="34"/>
                  <a:pt x="1927" y="35"/>
                  <a:pt x="1927" y="37"/>
                </a:cubicBezTo>
                <a:cubicBezTo>
                  <a:pt x="1928" y="40"/>
                  <a:pt x="1926" y="41"/>
                  <a:pt x="1924" y="43"/>
                </a:cubicBezTo>
                <a:cubicBezTo>
                  <a:pt x="1923" y="44"/>
                  <a:pt x="1923" y="46"/>
                  <a:pt x="1926" y="46"/>
                </a:cubicBezTo>
                <a:cubicBezTo>
                  <a:pt x="1931" y="47"/>
                  <a:pt x="1935" y="44"/>
                  <a:pt x="1940" y="44"/>
                </a:cubicBezTo>
                <a:cubicBezTo>
                  <a:pt x="1941" y="44"/>
                  <a:pt x="1941" y="43"/>
                  <a:pt x="1941" y="42"/>
                </a:cubicBezTo>
                <a:cubicBezTo>
                  <a:pt x="1938" y="39"/>
                  <a:pt x="1941" y="38"/>
                  <a:pt x="1943" y="38"/>
                </a:cubicBezTo>
                <a:cubicBezTo>
                  <a:pt x="1946" y="37"/>
                  <a:pt x="1950" y="37"/>
                  <a:pt x="1953" y="37"/>
                </a:cubicBezTo>
                <a:cubicBezTo>
                  <a:pt x="1956" y="38"/>
                  <a:pt x="1955" y="35"/>
                  <a:pt x="1955" y="34"/>
                </a:cubicBezTo>
                <a:cubicBezTo>
                  <a:pt x="1959" y="34"/>
                  <a:pt x="1963" y="34"/>
                  <a:pt x="1967" y="34"/>
                </a:cubicBezTo>
                <a:cubicBezTo>
                  <a:pt x="1971" y="34"/>
                  <a:pt x="1972" y="33"/>
                  <a:pt x="1970" y="30"/>
                </a:cubicBezTo>
                <a:cubicBezTo>
                  <a:pt x="1969" y="27"/>
                  <a:pt x="1970" y="25"/>
                  <a:pt x="1972" y="25"/>
                </a:cubicBezTo>
                <a:cubicBezTo>
                  <a:pt x="1977" y="26"/>
                  <a:pt x="1980" y="23"/>
                  <a:pt x="1985" y="23"/>
                </a:cubicBezTo>
                <a:cubicBezTo>
                  <a:pt x="1989" y="23"/>
                  <a:pt x="1993" y="25"/>
                  <a:pt x="1997" y="26"/>
                </a:cubicBezTo>
                <a:cubicBezTo>
                  <a:pt x="2000" y="26"/>
                  <a:pt x="1997" y="28"/>
                  <a:pt x="1997" y="30"/>
                </a:cubicBezTo>
                <a:cubicBezTo>
                  <a:pt x="1999" y="31"/>
                  <a:pt x="2001" y="30"/>
                  <a:pt x="2003" y="30"/>
                </a:cubicBezTo>
                <a:cubicBezTo>
                  <a:pt x="2008" y="30"/>
                  <a:pt x="2010" y="26"/>
                  <a:pt x="2008" y="22"/>
                </a:cubicBezTo>
                <a:cubicBezTo>
                  <a:pt x="2007" y="20"/>
                  <a:pt x="2007" y="16"/>
                  <a:pt x="2003" y="16"/>
                </a:cubicBezTo>
                <a:cubicBezTo>
                  <a:pt x="2002" y="17"/>
                  <a:pt x="2002" y="15"/>
                  <a:pt x="2002" y="14"/>
                </a:cubicBezTo>
                <a:cubicBezTo>
                  <a:pt x="2002" y="14"/>
                  <a:pt x="2003" y="13"/>
                  <a:pt x="2004" y="13"/>
                </a:cubicBezTo>
                <a:cubicBezTo>
                  <a:pt x="2006" y="14"/>
                  <a:pt x="2007" y="11"/>
                  <a:pt x="2009" y="11"/>
                </a:cubicBezTo>
                <a:cubicBezTo>
                  <a:pt x="2011" y="11"/>
                  <a:pt x="2014" y="11"/>
                  <a:pt x="2016" y="11"/>
                </a:cubicBezTo>
                <a:cubicBezTo>
                  <a:pt x="2023" y="11"/>
                  <a:pt x="2029" y="11"/>
                  <a:pt x="2036" y="11"/>
                </a:cubicBezTo>
                <a:cubicBezTo>
                  <a:pt x="2038" y="11"/>
                  <a:pt x="2039" y="13"/>
                  <a:pt x="2038" y="14"/>
                </a:cubicBezTo>
                <a:cubicBezTo>
                  <a:pt x="2036" y="17"/>
                  <a:pt x="2039" y="18"/>
                  <a:pt x="2039" y="18"/>
                </a:cubicBezTo>
                <a:cubicBezTo>
                  <a:pt x="2044" y="17"/>
                  <a:pt x="2048" y="20"/>
                  <a:pt x="2052" y="20"/>
                </a:cubicBezTo>
                <a:cubicBezTo>
                  <a:pt x="2059" y="20"/>
                  <a:pt x="2067" y="20"/>
                  <a:pt x="2074" y="20"/>
                </a:cubicBezTo>
                <a:cubicBezTo>
                  <a:pt x="2078" y="20"/>
                  <a:pt x="2083" y="19"/>
                  <a:pt x="2088" y="15"/>
                </a:cubicBezTo>
                <a:cubicBezTo>
                  <a:pt x="2082" y="15"/>
                  <a:pt x="2078" y="12"/>
                  <a:pt x="2073" y="13"/>
                </a:cubicBezTo>
                <a:cubicBezTo>
                  <a:pt x="2072" y="13"/>
                  <a:pt x="2071" y="12"/>
                  <a:pt x="2071" y="11"/>
                </a:cubicBezTo>
                <a:cubicBezTo>
                  <a:pt x="2072" y="11"/>
                  <a:pt x="2072" y="10"/>
                  <a:pt x="2072" y="10"/>
                </a:cubicBezTo>
                <a:cubicBezTo>
                  <a:pt x="2075" y="9"/>
                  <a:pt x="2077" y="7"/>
                  <a:pt x="2080" y="8"/>
                </a:cubicBezTo>
                <a:cubicBezTo>
                  <a:pt x="2086" y="11"/>
                  <a:pt x="2093" y="11"/>
                  <a:pt x="2099" y="13"/>
                </a:cubicBezTo>
                <a:cubicBezTo>
                  <a:pt x="2100" y="13"/>
                  <a:pt x="2101" y="14"/>
                  <a:pt x="2102" y="15"/>
                </a:cubicBezTo>
                <a:cubicBezTo>
                  <a:pt x="2105" y="20"/>
                  <a:pt x="2110" y="19"/>
                  <a:pt x="2115" y="18"/>
                </a:cubicBezTo>
                <a:cubicBezTo>
                  <a:pt x="2118" y="17"/>
                  <a:pt x="2124" y="16"/>
                  <a:pt x="2126" y="11"/>
                </a:cubicBezTo>
                <a:cubicBezTo>
                  <a:pt x="2126" y="8"/>
                  <a:pt x="2129" y="7"/>
                  <a:pt x="2132" y="8"/>
                </a:cubicBezTo>
                <a:cubicBezTo>
                  <a:pt x="2133" y="9"/>
                  <a:pt x="2133" y="10"/>
                  <a:pt x="2134" y="10"/>
                </a:cubicBezTo>
                <a:cubicBezTo>
                  <a:pt x="2142" y="9"/>
                  <a:pt x="2151" y="13"/>
                  <a:pt x="2159" y="11"/>
                </a:cubicBezTo>
                <a:cubicBezTo>
                  <a:pt x="2169" y="9"/>
                  <a:pt x="2180" y="11"/>
                  <a:pt x="2190" y="5"/>
                </a:cubicBezTo>
                <a:cubicBezTo>
                  <a:pt x="2192" y="4"/>
                  <a:pt x="2194" y="5"/>
                  <a:pt x="2196" y="4"/>
                </a:cubicBezTo>
                <a:cubicBezTo>
                  <a:pt x="2199" y="4"/>
                  <a:pt x="2200" y="7"/>
                  <a:pt x="2201" y="9"/>
                </a:cubicBezTo>
                <a:cubicBezTo>
                  <a:pt x="2202" y="9"/>
                  <a:pt x="2200" y="11"/>
                  <a:pt x="2198" y="11"/>
                </a:cubicBezTo>
                <a:cubicBezTo>
                  <a:pt x="2196" y="11"/>
                  <a:pt x="2196" y="13"/>
                  <a:pt x="2197" y="14"/>
                </a:cubicBezTo>
                <a:cubicBezTo>
                  <a:pt x="2197" y="15"/>
                  <a:pt x="2199" y="15"/>
                  <a:pt x="2200" y="15"/>
                </a:cubicBezTo>
                <a:cubicBezTo>
                  <a:pt x="2205" y="12"/>
                  <a:pt x="2211" y="13"/>
                  <a:pt x="2214" y="7"/>
                </a:cubicBezTo>
                <a:cubicBezTo>
                  <a:pt x="2218" y="6"/>
                  <a:pt x="2220" y="3"/>
                  <a:pt x="2224" y="3"/>
                </a:cubicBezTo>
                <a:cubicBezTo>
                  <a:pt x="2227" y="3"/>
                  <a:pt x="2230" y="2"/>
                  <a:pt x="2232" y="6"/>
                </a:cubicBezTo>
                <a:cubicBezTo>
                  <a:pt x="2233" y="9"/>
                  <a:pt x="2237" y="9"/>
                  <a:pt x="2239" y="11"/>
                </a:cubicBezTo>
                <a:cubicBezTo>
                  <a:pt x="2241" y="12"/>
                  <a:pt x="2242" y="9"/>
                  <a:pt x="2245" y="9"/>
                </a:cubicBezTo>
                <a:cubicBezTo>
                  <a:pt x="2246" y="9"/>
                  <a:pt x="2246" y="7"/>
                  <a:pt x="2245" y="7"/>
                </a:cubicBezTo>
                <a:cubicBezTo>
                  <a:pt x="2243" y="6"/>
                  <a:pt x="2242" y="5"/>
                  <a:pt x="2240" y="4"/>
                </a:cubicBezTo>
                <a:cubicBezTo>
                  <a:pt x="2239" y="4"/>
                  <a:pt x="2238" y="4"/>
                  <a:pt x="2238" y="2"/>
                </a:cubicBezTo>
                <a:cubicBezTo>
                  <a:pt x="2238" y="1"/>
                  <a:pt x="2240" y="1"/>
                  <a:pt x="2241" y="1"/>
                </a:cubicBezTo>
                <a:cubicBezTo>
                  <a:pt x="2252" y="1"/>
                  <a:pt x="2264" y="0"/>
                  <a:pt x="2275" y="1"/>
                </a:cubicBezTo>
                <a:cubicBezTo>
                  <a:pt x="2287" y="3"/>
                  <a:pt x="2299" y="2"/>
                  <a:pt x="2311" y="3"/>
                </a:cubicBezTo>
                <a:cubicBezTo>
                  <a:pt x="2313" y="3"/>
                  <a:pt x="2314" y="2"/>
                  <a:pt x="2315" y="4"/>
                </a:cubicBezTo>
                <a:cubicBezTo>
                  <a:pt x="2315" y="6"/>
                  <a:pt x="2313" y="8"/>
                  <a:pt x="2312" y="8"/>
                </a:cubicBezTo>
                <a:cubicBezTo>
                  <a:pt x="2309" y="8"/>
                  <a:pt x="2306" y="9"/>
                  <a:pt x="2303" y="7"/>
                </a:cubicBezTo>
                <a:cubicBezTo>
                  <a:pt x="2298" y="5"/>
                  <a:pt x="2292" y="7"/>
                  <a:pt x="2287" y="6"/>
                </a:cubicBezTo>
                <a:cubicBezTo>
                  <a:pt x="2284" y="9"/>
                  <a:pt x="2281" y="8"/>
                  <a:pt x="2279" y="8"/>
                </a:cubicBezTo>
                <a:cubicBezTo>
                  <a:pt x="2275" y="8"/>
                  <a:pt x="2272" y="8"/>
                  <a:pt x="2271" y="12"/>
                </a:cubicBezTo>
                <a:cubicBezTo>
                  <a:pt x="2271" y="14"/>
                  <a:pt x="2269" y="15"/>
                  <a:pt x="2268" y="16"/>
                </a:cubicBezTo>
                <a:cubicBezTo>
                  <a:pt x="2269" y="18"/>
                  <a:pt x="2272" y="16"/>
                  <a:pt x="2273" y="17"/>
                </a:cubicBezTo>
                <a:cubicBezTo>
                  <a:pt x="2283" y="17"/>
                  <a:pt x="2292" y="17"/>
                  <a:pt x="2301" y="17"/>
                </a:cubicBezTo>
                <a:cubicBezTo>
                  <a:pt x="2307" y="17"/>
                  <a:pt x="2312" y="16"/>
                  <a:pt x="2318" y="18"/>
                </a:cubicBezTo>
                <a:cubicBezTo>
                  <a:pt x="2322" y="20"/>
                  <a:pt x="2326" y="21"/>
                  <a:pt x="2331" y="20"/>
                </a:cubicBezTo>
                <a:cubicBezTo>
                  <a:pt x="2333" y="20"/>
                  <a:pt x="2334" y="21"/>
                  <a:pt x="2335" y="22"/>
                </a:cubicBezTo>
                <a:cubicBezTo>
                  <a:pt x="2336" y="23"/>
                  <a:pt x="2336" y="24"/>
                  <a:pt x="2335" y="25"/>
                </a:cubicBezTo>
                <a:cubicBezTo>
                  <a:pt x="2333" y="27"/>
                  <a:pt x="2332" y="29"/>
                  <a:pt x="2328" y="29"/>
                </a:cubicBezTo>
                <a:cubicBezTo>
                  <a:pt x="2325" y="28"/>
                  <a:pt x="2322" y="29"/>
                  <a:pt x="2317" y="29"/>
                </a:cubicBezTo>
                <a:cubicBezTo>
                  <a:pt x="2321" y="31"/>
                  <a:pt x="2323" y="30"/>
                  <a:pt x="2326" y="30"/>
                </a:cubicBezTo>
                <a:cubicBezTo>
                  <a:pt x="2333" y="31"/>
                  <a:pt x="2340" y="31"/>
                  <a:pt x="2347" y="30"/>
                </a:cubicBezTo>
                <a:cubicBezTo>
                  <a:pt x="2349" y="30"/>
                  <a:pt x="2350" y="32"/>
                  <a:pt x="2350" y="33"/>
                </a:cubicBezTo>
                <a:cubicBezTo>
                  <a:pt x="2350" y="35"/>
                  <a:pt x="2349" y="36"/>
                  <a:pt x="2347" y="36"/>
                </a:cubicBezTo>
                <a:cubicBezTo>
                  <a:pt x="2344" y="36"/>
                  <a:pt x="2340" y="35"/>
                  <a:pt x="2338" y="36"/>
                </a:cubicBezTo>
                <a:cubicBezTo>
                  <a:pt x="2335" y="38"/>
                  <a:pt x="2332" y="36"/>
                  <a:pt x="2329" y="39"/>
                </a:cubicBezTo>
                <a:cubicBezTo>
                  <a:pt x="2328" y="40"/>
                  <a:pt x="2324" y="39"/>
                  <a:pt x="2322" y="39"/>
                </a:cubicBezTo>
                <a:cubicBezTo>
                  <a:pt x="2323" y="42"/>
                  <a:pt x="2325" y="41"/>
                  <a:pt x="2326" y="41"/>
                </a:cubicBezTo>
                <a:cubicBezTo>
                  <a:pt x="2335" y="41"/>
                  <a:pt x="2343" y="41"/>
                  <a:pt x="2351" y="41"/>
                </a:cubicBezTo>
                <a:cubicBezTo>
                  <a:pt x="2353" y="41"/>
                  <a:pt x="2355" y="40"/>
                  <a:pt x="2355" y="42"/>
                </a:cubicBezTo>
                <a:cubicBezTo>
                  <a:pt x="2355" y="45"/>
                  <a:pt x="2353" y="45"/>
                  <a:pt x="2352" y="44"/>
                </a:cubicBezTo>
                <a:cubicBezTo>
                  <a:pt x="2346" y="44"/>
                  <a:pt x="2341" y="47"/>
                  <a:pt x="2336" y="48"/>
                </a:cubicBezTo>
                <a:cubicBezTo>
                  <a:pt x="2341" y="48"/>
                  <a:pt x="2346" y="48"/>
                  <a:pt x="2351" y="48"/>
                </a:cubicBezTo>
                <a:cubicBezTo>
                  <a:pt x="2352" y="48"/>
                  <a:pt x="2353" y="48"/>
                  <a:pt x="2353" y="50"/>
                </a:cubicBezTo>
                <a:cubicBezTo>
                  <a:pt x="2353" y="51"/>
                  <a:pt x="2353" y="53"/>
                  <a:pt x="2352" y="53"/>
                </a:cubicBezTo>
                <a:cubicBezTo>
                  <a:pt x="2350" y="52"/>
                  <a:pt x="2349" y="56"/>
                  <a:pt x="2347" y="55"/>
                </a:cubicBezTo>
                <a:cubicBezTo>
                  <a:pt x="2346" y="54"/>
                  <a:pt x="2344" y="55"/>
                  <a:pt x="2343" y="55"/>
                </a:cubicBezTo>
                <a:cubicBezTo>
                  <a:pt x="2334" y="54"/>
                  <a:pt x="2325" y="56"/>
                  <a:pt x="2317" y="57"/>
                </a:cubicBezTo>
                <a:cubicBezTo>
                  <a:pt x="2318" y="59"/>
                  <a:pt x="2320" y="59"/>
                  <a:pt x="2321" y="58"/>
                </a:cubicBezTo>
                <a:cubicBezTo>
                  <a:pt x="2325" y="57"/>
                  <a:pt x="2329" y="61"/>
                  <a:pt x="2334" y="59"/>
                </a:cubicBezTo>
                <a:cubicBezTo>
                  <a:pt x="2338" y="57"/>
                  <a:pt x="2343" y="58"/>
                  <a:pt x="2347" y="58"/>
                </a:cubicBezTo>
                <a:cubicBezTo>
                  <a:pt x="2349" y="58"/>
                  <a:pt x="2350" y="58"/>
                  <a:pt x="2352" y="58"/>
                </a:cubicBezTo>
                <a:cubicBezTo>
                  <a:pt x="2353" y="59"/>
                  <a:pt x="2353" y="60"/>
                  <a:pt x="2353" y="61"/>
                </a:cubicBezTo>
                <a:cubicBezTo>
                  <a:pt x="2352" y="62"/>
                  <a:pt x="2351" y="64"/>
                  <a:pt x="2349" y="64"/>
                </a:cubicBezTo>
                <a:cubicBezTo>
                  <a:pt x="2346" y="63"/>
                  <a:pt x="2343" y="63"/>
                  <a:pt x="2340" y="63"/>
                </a:cubicBezTo>
                <a:cubicBezTo>
                  <a:pt x="2336" y="63"/>
                  <a:pt x="2332" y="63"/>
                  <a:pt x="2328" y="63"/>
                </a:cubicBezTo>
                <a:cubicBezTo>
                  <a:pt x="2325" y="67"/>
                  <a:pt x="2320" y="63"/>
                  <a:pt x="2317" y="67"/>
                </a:cubicBezTo>
                <a:cubicBezTo>
                  <a:pt x="2313" y="66"/>
                  <a:pt x="2310" y="69"/>
                  <a:pt x="2306" y="69"/>
                </a:cubicBezTo>
                <a:cubicBezTo>
                  <a:pt x="2303" y="69"/>
                  <a:pt x="2302" y="70"/>
                  <a:pt x="2301" y="71"/>
                </a:cubicBezTo>
                <a:cubicBezTo>
                  <a:pt x="2302" y="72"/>
                  <a:pt x="2302" y="74"/>
                  <a:pt x="2303" y="75"/>
                </a:cubicBezTo>
                <a:cubicBezTo>
                  <a:pt x="2303" y="76"/>
                  <a:pt x="2305" y="76"/>
                  <a:pt x="2306" y="76"/>
                </a:cubicBezTo>
                <a:cubicBezTo>
                  <a:pt x="2314" y="76"/>
                  <a:pt x="2322" y="76"/>
                  <a:pt x="2330" y="76"/>
                </a:cubicBezTo>
                <a:cubicBezTo>
                  <a:pt x="2331" y="76"/>
                  <a:pt x="2332" y="75"/>
                  <a:pt x="2332" y="77"/>
                </a:cubicBezTo>
                <a:cubicBezTo>
                  <a:pt x="2332" y="78"/>
                  <a:pt x="2331" y="79"/>
                  <a:pt x="2330" y="79"/>
                </a:cubicBezTo>
                <a:cubicBezTo>
                  <a:pt x="2327" y="82"/>
                  <a:pt x="2323" y="81"/>
                  <a:pt x="2319" y="81"/>
                </a:cubicBezTo>
                <a:cubicBezTo>
                  <a:pt x="2316" y="81"/>
                  <a:pt x="2315" y="80"/>
                  <a:pt x="2315" y="84"/>
                </a:cubicBezTo>
                <a:cubicBezTo>
                  <a:pt x="2314" y="88"/>
                  <a:pt x="2310" y="89"/>
                  <a:pt x="2307" y="89"/>
                </a:cubicBezTo>
                <a:cubicBezTo>
                  <a:pt x="2306" y="90"/>
                  <a:pt x="2304" y="90"/>
                  <a:pt x="2302" y="90"/>
                </a:cubicBezTo>
                <a:cubicBezTo>
                  <a:pt x="2304" y="90"/>
                  <a:pt x="2302" y="90"/>
                  <a:pt x="2303" y="91"/>
                </a:cubicBezTo>
                <a:cubicBezTo>
                  <a:pt x="2303" y="91"/>
                  <a:pt x="2303" y="91"/>
                  <a:pt x="2303" y="91"/>
                </a:cubicBezTo>
                <a:cubicBezTo>
                  <a:pt x="2317" y="91"/>
                  <a:pt x="2330" y="91"/>
                  <a:pt x="2343" y="91"/>
                </a:cubicBezTo>
                <a:cubicBezTo>
                  <a:pt x="2344" y="91"/>
                  <a:pt x="2344" y="92"/>
                  <a:pt x="2344" y="92"/>
                </a:cubicBezTo>
                <a:cubicBezTo>
                  <a:pt x="2342" y="95"/>
                  <a:pt x="2337" y="94"/>
                  <a:pt x="2334" y="95"/>
                </a:cubicBezTo>
                <a:cubicBezTo>
                  <a:pt x="2336" y="99"/>
                  <a:pt x="2340" y="100"/>
                  <a:pt x="2342" y="102"/>
                </a:cubicBezTo>
                <a:cubicBezTo>
                  <a:pt x="2345" y="105"/>
                  <a:pt x="2345" y="105"/>
                  <a:pt x="2342" y="109"/>
                </a:cubicBezTo>
                <a:cubicBezTo>
                  <a:pt x="2341" y="109"/>
                  <a:pt x="2341" y="109"/>
                  <a:pt x="2341" y="109"/>
                </a:cubicBezTo>
                <a:cubicBezTo>
                  <a:pt x="2341" y="110"/>
                  <a:pt x="2340" y="112"/>
                  <a:pt x="2341" y="112"/>
                </a:cubicBezTo>
                <a:cubicBezTo>
                  <a:pt x="2346" y="113"/>
                  <a:pt x="2343" y="114"/>
                  <a:pt x="2342" y="116"/>
                </a:cubicBezTo>
                <a:cubicBezTo>
                  <a:pt x="2340" y="118"/>
                  <a:pt x="2340" y="118"/>
                  <a:pt x="2343" y="119"/>
                </a:cubicBezTo>
                <a:cubicBezTo>
                  <a:pt x="2345" y="119"/>
                  <a:pt x="2346" y="119"/>
                  <a:pt x="2346" y="121"/>
                </a:cubicBezTo>
                <a:cubicBezTo>
                  <a:pt x="2346" y="123"/>
                  <a:pt x="2346" y="124"/>
                  <a:pt x="2343" y="124"/>
                </a:cubicBezTo>
                <a:cubicBezTo>
                  <a:pt x="2339" y="125"/>
                  <a:pt x="2335" y="127"/>
                  <a:pt x="2331" y="128"/>
                </a:cubicBezTo>
                <a:cubicBezTo>
                  <a:pt x="2328" y="129"/>
                  <a:pt x="2326" y="131"/>
                  <a:pt x="2323" y="133"/>
                </a:cubicBezTo>
                <a:cubicBezTo>
                  <a:pt x="2322" y="133"/>
                  <a:pt x="2320" y="133"/>
                  <a:pt x="2318" y="133"/>
                </a:cubicBezTo>
                <a:cubicBezTo>
                  <a:pt x="2315" y="133"/>
                  <a:pt x="2311" y="133"/>
                  <a:pt x="2308" y="133"/>
                </a:cubicBezTo>
                <a:cubicBezTo>
                  <a:pt x="2305" y="133"/>
                  <a:pt x="2301" y="133"/>
                  <a:pt x="2298" y="133"/>
                </a:cubicBezTo>
                <a:cubicBezTo>
                  <a:pt x="2298" y="133"/>
                  <a:pt x="2298" y="134"/>
                  <a:pt x="2297" y="134"/>
                </a:cubicBezTo>
                <a:cubicBezTo>
                  <a:pt x="2297" y="135"/>
                  <a:pt x="2298" y="136"/>
                  <a:pt x="2298" y="136"/>
                </a:cubicBezTo>
                <a:cubicBezTo>
                  <a:pt x="2301" y="137"/>
                  <a:pt x="2305" y="136"/>
                  <a:pt x="2308" y="136"/>
                </a:cubicBezTo>
                <a:cubicBezTo>
                  <a:pt x="2309" y="137"/>
                  <a:pt x="2310" y="136"/>
                  <a:pt x="2311" y="137"/>
                </a:cubicBezTo>
                <a:cubicBezTo>
                  <a:pt x="2311" y="138"/>
                  <a:pt x="2311" y="139"/>
                  <a:pt x="2311" y="139"/>
                </a:cubicBezTo>
                <a:cubicBezTo>
                  <a:pt x="2306" y="140"/>
                  <a:pt x="2308" y="144"/>
                  <a:pt x="2308" y="147"/>
                </a:cubicBezTo>
                <a:cubicBezTo>
                  <a:pt x="2307" y="147"/>
                  <a:pt x="2306" y="147"/>
                  <a:pt x="2305" y="147"/>
                </a:cubicBezTo>
                <a:cubicBezTo>
                  <a:pt x="2300" y="147"/>
                  <a:pt x="2294" y="147"/>
                  <a:pt x="2289" y="149"/>
                </a:cubicBezTo>
                <a:cubicBezTo>
                  <a:pt x="2284" y="150"/>
                  <a:pt x="2279" y="151"/>
                  <a:pt x="2272" y="150"/>
                </a:cubicBezTo>
                <a:cubicBezTo>
                  <a:pt x="2277" y="153"/>
                  <a:pt x="2281" y="154"/>
                  <a:pt x="2285" y="154"/>
                </a:cubicBezTo>
                <a:cubicBezTo>
                  <a:pt x="2291" y="154"/>
                  <a:pt x="2296" y="155"/>
                  <a:pt x="2302" y="154"/>
                </a:cubicBezTo>
                <a:cubicBezTo>
                  <a:pt x="2306" y="153"/>
                  <a:pt x="2310" y="152"/>
                  <a:pt x="2314" y="152"/>
                </a:cubicBezTo>
                <a:cubicBezTo>
                  <a:pt x="2315" y="152"/>
                  <a:pt x="2316" y="152"/>
                  <a:pt x="2317" y="154"/>
                </a:cubicBezTo>
                <a:cubicBezTo>
                  <a:pt x="2317" y="155"/>
                  <a:pt x="2315" y="155"/>
                  <a:pt x="2315" y="156"/>
                </a:cubicBezTo>
                <a:cubicBezTo>
                  <a:pt x="2313" y="158"/>
                  <a:pt x="2310" y="157"/>
                  <a:pt x="2307" y="159"/>
                </a:cubicBezTo>
                <a:cubicBezTo>
                  <a:pt x="2314" y="159"/>
                  <a:pt x="2319" y="159"/>
                  <a:pt x="2325" y="159"/>
                </a:cubicBezTo>
                <a:cubicBezTo>
                  <a:pt x="2329" y="159"/>
                  <a:pt x="2332" y="160"/>
                  <a:pt x="2336" y="161"/>
                </a:cubicBezTo>
                <a:cubicBezTo>
                  <a:pt x="2338" y="161"/>
                  <a:pt x="2339" y="163"/>
                  <a:pt x="2339" y="165"/>
                </a:cubicBezTo>
                <a:cubicBezTo>
                  <a:pt x="2339" y="167"/>
                  <a:pt x="2337" y="168"/>
                  <a:pt x="2334" y="168"/>
                </a:cubicBezTo>
                <a:cubicBezTo>
                  <a:pt x="2332" y="167"/>
                  <a:pt x="2329" y="169"/>
                  <a:pt x="2326" y="166"/>
                </a:cubicBezTo>
                <a:cubicBezTo>
                  <a:pt x="2325" y="165"/>
                  <a:pt x="2322" y="166"/>
                  <a:pt x="2321" y="166"/>
                </a:cubicBezTo>
                <a:cubicBezTo>
                  <a:pt x="2314" y="169"/>
                  <a:pt x="2307" y="172"/>
                  <a:pt x="2299" y="171"/>
                </a:cubicBezTo>
                <a:cubicBezTo>
                  <a:pt x="2298" y="171"/>
                  <a:pt x="2297" y="172"/>
                  <a:pt x="2297" y="173"/>
                </a:cubicBezTo>
                <a:cubicBezTo>
                  <a:pt x="2297" y="174"/>
                  <a:pt x="2298" y="175"/>
                  <a:pt x="2299" y="175"/>
                </a:cubicBezTo>
                <a:cubicBezTo>
                  <a:pt x="2305" y="174"/>
                  <a:pt x="2309" y="176"/>
                  <a:pt x="2313" y="180"/>
                </a:cubicBezTo>
                <a:cubicBezTo>
                  <a:pt x="2314" y="182"/>
                  <a:pt x="2313" y="183"/>
                  <a:pt x="2311" y="184"/>
                </a:cubicBezTo>
                <a:cubicBezTo>
                  <a:pt x="2309" y="185"/>
                  <a:pt x="2309" y="185"/>
                  <a:pt x="2311" y="187"/>
                </a:cubicBezTo>
                <a:cubicBezTo>
                  <a:pt x="2314" y="189"/>
                  <a:pt x="2314" y="189"/>
                  <a:pt x="2311" y="190"/>
                </a:cubicBezTo>
                <a:cubicBezTo>
                  <a:pt x="2306" y="193"/>
                  <a:pt x="2301" y="193"/>
                  <a:pt x="2296" y="192"/>
                </a:cubicBezTo>
                <a:cubicBezTo>
                  <a:pt x="2292" y="190"/>
                  <a:pt x="2287" y="191"/>
                  <a:pt x="2284" y="187"/>
                </a:cubicBezTo>
                <a:cubicBezTo>
                  <a:pt x="2282" y="188"/>
                  <a:pt x="2280" y="185"/>
                  <a:pt x="2278" y="185"/>
                </a:cubicBezTo>
                <a:cubicBezTo>
                  <a:pt x="2274" y="185"/>
                  <a:pt x="2269" y="185"/>
                  <a:pt x="2263" y="185"/>
                </a:cubicBezTo>
                <a:cubicBezTo>
                  <a:pt x="2269" y="191"/>
                  <a:pt x="2275" y="193"/>
                  <a:pt x="2281" y="195"/>
                </a:cubicBezTo>
                <a:cubicBezTo>
                  <a:pt x="2287" y="197"/>
                  <a:pt x="2293" y="201"/>
                  <a:pt x="2299" y="203"/>
                </a:cubicBezTo>
                <a:cubicBezTo>
                  <a:pt x="2295" y="208"/>
                  <a:pt x="2289" y="205"/>
                  <a:pt x="2284" y="206"/>
                </a:cubicBezTo>
                <a:cubicBezTo>
                  <a:pt x="2283" y="207"/>
                  <a:pt x="2284" y="207"/>
                  <a:pt x="2285" y="208"/>
                </a:cubicBezTo>
                <a:cubicBezTo>
                  <a:pt x="2288" y="212"/>
                  <a:pt x="2287" y="213"/>
                  <a:pt x="2283" y="215"/>
                </a:cubicBezTo>
                <a:cubicBezTo>
                  <a:pt x="2275" y="218"/>
                  <a:pt x="2267" y="219"/>
                  <a:pt x="2259" y="218"/>
                </a:cubicBezTo>
                <a:cubicBezTo>
                  <a:pt x="2247" y="216"/>
                  <a:pt x="2235" y="217"/>
                  <a:pt x="2224" y="211"/>
                </a:cubicBezTo>
                <a:cubicBezTo>
                  <a:pt x="2218" y="212"/>
                  <a:pt x="2213" y="209"/>
                  <a:pt x="2208" y="209"/>
                </a:cubicBezTo>
                <a:cubicBezTo>
                  <a:pt x="2203" y="210"/>
                  <a:pt x="2198" y="211"/>
                  <a:pt x="2193" y="208"/>
                </a:cubicBezTo>
                <a:cubicBezTo>
                  <a:pt x="2192" y="207"/>
                  <a:pt x="2189" y="207"/>
                  <a:pt x="2190" y="210"/>
                </a:cubicBezTo>
                <a:cubicBezTo>
                  <a:pt x="2190" y="212"/>
                  <a:pt x="2190" y="213"/>
                  <a:pt x="2188" y="213"/>
                </a:cubicBezTo>
                <a:cubicBezTo>
                  <a:pt x="2183" y="212"/>
                  <a:pt x="2179" y="215"/>
                  <a:pt x="2175" y="212"/>
                </a:cubicBezTo>
                <a:cubicBezTo>
                  <a:pt x="2174" y="211"/>
                  <a:pt x="2173" y="211"/>
                  <a:pt x="2172" y="212"/>
                </a:cubicBezTo>
                <a:cubicBezTo>
                  <a:pt x="2170" y="213"/>
                  <a:pt x="2168" y="214"/>
                  <a:pt x="2165" y="216"/>
                </a:cubicBezTo>
                <a:cubicBezTo>
                  <a:pt x="2170" y="216"/>
                  <a:pt x="2174" y="219"/>
                  <a:pt x="2179" y="218"/>
                </a:cubicBezTo>
                <a:cubicBezTo>
                  <a:pt x="2183" y="218"/>
                  <a:pt x="2187" y="221"/>
                  <a:pt x="2191" y="220"/>
                </a:cubicBezTo>
                <a:cubicBezTo>
                  <a:pt x="2195" y="223"/>
                  <a:pt x="2200" y="220"/>
                  <a:pt x="2204" y="223"/>
                </a:cubicBezTo>
                <a:cubicBezTo>
                  <a:pt x="2205" y="224"/>
                  <a:pt x="2207" y="223"/>
                  <a:pt x="2207" y="225"/>
                </a:cubicBezTo>
                <a:cubicBezTo>
                  <a:pt x="2207" y="227"/>
                  <a:pt x="2205" y="228"/>
                  <a:pt x="2204" y="228"/>
                </a:cubicBezTo>
                <a:cubicBezTo>
                  <a:pt x="2203" y="229"/>
                  <a:pt x="2201" y="229"/>
                  <a:pt x="2200" y="229"/>
                </a:cubicBezTo>
                <a:cubicBezTo>
                  <a:pt x="2193" y="229"/>
                  <a:pt x="2186" y="229"/>
                  <a:pt x="2178" y="229"/>
                </a:cubicBezTo>
                <a:cubicBezTo>
                  <a:pt x="2174" y="229"/>
                  <a:pt x="2171" y="229"/>
                  <a:pt x="2167" y="230"/>
                </a:cubicBezTo>
                <a:cubicBezTo>
                  <a:pt x="2163" y="232"/>
                  <a:pt x="2159" y="229"/>
                  <a:pt x="2155" y="232"/>
                </a:cubicBezTo>
                <a:cubicBezTo>
                  <a:pt x="2155" y="232"/>
                  <a:pt x="2154" y="232"/>
                  <a:pt x="2154" y="232"/>
                </a:cubicBezTo>
                <a:cubicBezTo>
                  <a:pt x="2149" y="231"/>
                  <a:pt x="2145" y="230"/>
                  <a:pt x="2142" y="235"/>
                </a:cubicBezTo>
                <a:cubicBezTo>
                  <a:pt x="2142" y="236"/>
                  <a:pt x="2140" y="235"/>
                  <a:pt x="2139" y="236"/>
                </a:cubicBezTo>
                <a:cubicBezTo>
                  <a:pt x="2130" y="236"/>
                  <a:pt x="2120" y="237"/>
                  <a:pt x="2111" y="235"/>
                </a:cubicBezTo>
                <a:cubicBezTo>
                  <a:pt x="2098" y="233"/>
                  <a:pt x="2086" y="234"/>
                  <a:pt x="2074" y="234"/>
                </a:cubicBezTo>
                <a:cubicBezTo>
                  <a:pt x="2061" y="234"/>
                  <a:pt x="2049" y="234"/>
                  <a:pt x="2036" y="234"/>
                </a:cubicBezTo>
                <a:cubicBezTo>
                  <a:pt x="2030" y="234"/>
                  <a:pt x="2024" y="233"/>
                  <a:pt x="2019" y="231"/>
                </a:cubicBezTo>
                <a:cubicBezTo>
                  <a:pt x="2014" y="229"/>
                  <a:pt x="2011" y="233"/>
                  <a:pt x="2006" y="232"/>
                </a:cubicBezTo>
                <a:cubicBezTo>
                  <a:pt x="2004" y="235"/>
                  <a:pt x="2001" y="234"/>
                  <a:pt x="1999" y="234"/>
                </a:cubicBezTo>
                <a:cubicBezTo>
                  <a:pt x="1992" y="233"/>
                  <a:pt x="1985" y="235"/>
                  <a:pt x="1978" y="232"/>
                </a:cubicBezTo>
                <a:cubicBezTo>
                  <a:pt x="1976" y="231"/>
                  <a:pt x="1973" y="232"/>
                  <a:pt x="1970" y="232"/>
                </a:cubicBezTo>
                <a:cubicBezTo>
                  <a:pt x="1968" y="232"/>
                  <a:pt x="1967" y="232"/>
                  <a:pt x="1967" y="234"/>
                </a:cubicBezTo>
                <a:cubicBezTo>
                  <a:pt x="1967" y="236"/>
                  <a:pt x="1967" y="238"/>
                  <a:pt x="1969" y="237"/>
                </a:cubicBezTo>
                <a:cubicBezTo>
                  <a:pt x="1972" y="237"/>
                  <a:pt x="1973" y="238"/>
                  <a:pt x="1975" y="241"/>
                </a:cubicBezTo>
                <a:cubicBezTo>
                  <a:pt x="1968" y="240"/>
                  <a:pt x="1963" y="244"/>
                  <a:pt x="1957" y="242"/>
                </a:cubicBezTo>
                <a:cubicBezTo>
                  <a:pt x="1942" y="239"/>
                  <a:pt x="1927" y="242"/>
                  <a:pt x="1912" y="240"/>
                </a:cubicBezTo>
                <a:cubicBezTo>
                  <a:pt x="1903" y="239"/>
                  <a:pt x="1895" y="239"/>
                  <a:pt x="1887" y="239"/>
                </a:cubicBezTo>
                <a:cubicBezTo>
                  <a:pt x="1879" y="239"/>
                  <a:pt x="1870" y="239"/>
                  <a:pt x="1862" y="239"/>
                </a:cubicBezTo>
                <a:cubicBezTo>
                  <a:pt x="1859" y="239"/>
                  <a:pt x="1859" y="238"/>
                  <a:pt x="1857" y="236"/>
                </a:cubicBezTo>
                <a:cubicBezTo>
                  <a:pt x="1854" y="233"/>
                  <a:pt x="1850" y="230"/>
                  <a:pt x="1845" y="230"/>
                </a:cubicBezTo>
                <a:cubicBezTo>
                  <a:pt x="1841" y="231"/>
                  <a:pt x="1837" y="230"/>
                  <a:pt x="1834" y="230"/>
                </a:cubicBezTo>
                <a:cubicBezTo>
                  <a:pt x="1832" y="230"/>
                  <a:pt x="1831" y="230"/>
                  <a:pt x="1830" y="229"/>
                </a:cubicBezTo>
                <a:cubicBezTo>
                  <a:pt x="1825" y="225"/>
                  <a:pt x="1825" y="225"/>
                  <a:pt x="1820" y="225"/>
                </a:cubicBezTo>
                <a:cubicBezTo>
                  <a:pt x="1814" y="225"/>
                  <a:pt x="1807" y="225"/>
                  <a:pt x="1800" y="225"/>
                </a:cubicBezTo>
                <a:cubicBezTo>
                  <a:pt x="1795" y="225"/>
                  <a:pt x="1795" y="225"/>
                  <a:pt x="1792" y="231"/>
                </a:cubicBezTo>
                <a:cubicBezTo>
                  <a:pt x="1790" y="233"/>
                  <a:pt x="1789" y="234"/>
                  <a:pt x="1786" y="234"/>
                </a:cubicBezTo>
                <a:cubicBezTo>
                  <a:pt x="1784" y="233"/>
                  <a:pt x="1783" y="234"/>
                  <a:pt x="1783" y="237"/>
                </a:cubicBezTo>
                <a:cubicBezTo>
                  <a:pt x="1782" y="241"/>
                  <a:pt x="1777" y="244"/>
                  <a:pt x="1773" y="242"/>
                </a:cubicBezTo>
                <a:cubicBezTo>
                  <a:pt x="1771" y="240"/>
                  <a:pt x="1768" y="242"/>
                  <a:pt x="1766" y="239"/>
                </a:cubicBezTo>
                <a:cubicBezTo>
                  <a:pt x="1765" y="237"/>
                  <a:pt x="1763" y="234"/>
                  <a:pt x="1761" y="234"/>
                </a:cubicBezTo>
                <a:cubicBezTo>
                  <a:pt x="1757" y="234"/>
                  <a:pt x="1754" y="231"/>
                  <a:pt x="1750" y="232"/>
                </a:cubicBezTo>
                <a:cubicBezTo>
                  <a:pt x="1746" y="233"/>
                  <a:pt x="1743" y="232"/>
                  <a:pt x="1740" y="230"/>
                </a:cubicBezTo>
                <a:cubicBezTo>
                  <a:pt x="1738" y="228"/>
                  <a:pt x="1737" y="229"/>
                  <a:pt x="1735" y="229"/>
                </a:cubicBezTo>
                <a:cubicBezTo>
                  <a:pt x="1729" y="229"/>
                  <a:pt x="1723" y="228"/>
                  <a:pt x="1716" y="229"/>
                </a:cubicBezTo>
                <a:cubicBezTo>
                  <a:pt x="1713" y="229"/>
                  <a:pt x="1708" y="226"/>
                  <a:pt x="1706" y="232"/>
                </a:cubicBezTo>
                <a:cubicBezTo>
                  <a:pt x="1699" y="231"/>
                  <a:pt x="1693" y="236"/>
                  <a:pt x="1685" y="232"/>
                </a:cubicBezTo>
                <a:cubicBezTo>
                  <a:pt x="1684" y="232"/>
                  <a:pt x="1682" y="230"/>
                  <a:pt x="1680" y="230"/>
                </a:cubicBezTo>
                <a:cubicBezTo>
                  <a:pt x="1678" y="230"/>
                  <a:pt x="1676" y="230"/>
                  <a:pt x="1673" y="230"/>
                </a:cubicBezTo>
                <a:cubicBezTo>
                  <a:pt x="1668" y="230"/>
                  <a:pt x="1663" y="230"/>
                  <a:pt x="1659" y="230"/>
                </a:cubicBezTo>
                <a:cubicBezTo>
                  <a:pt x="1656" y="230"/>
                  <a:pt x="1654" y="230"/>
                  <a:pt x="1652" y="231"/>
                </a:cubicBezTo>
                <a:cubicBezTo>
                  <a:pt x="1649" y="233"/>
                  <a:pt x="1645" y="233"/>
                  <a:pt x="1643" y="230"/>
                </a:cubicBezTo>
                <a:cubicBezTo>
                  <a:pt x="1641" y="228"/>
                  <a:pt x="1639" y="228"/>
                  <a:pt x="1637" y="229"/>
                </a:cubicBezTo>
                <a:cubicBezTo>
                  <a:pt x="1632" y="232"/>
                  <a:pt x="1626" y="230"/>
                  <a:pt x="1620" y="230"/>
                </a:cubicBezTo>
                <a:cubicBezTo>
                  <a:pt x="1616" y="231"/>
                  <a:pt x="1612" y="230"/>
                  <a:pt x="1608" y="232"/>
                </a:cubicBezTo>
                <a:cubicBezTo>
                  <a:pt x="1604" y="235"/>
                  <a:pt x="1598" y="235"/>
                  <a:pt x="1594" y="232"/>
                </a:cubicBezTo>
                <a:cubicBezTo>
                  <a:pt x="1590" y="229"/>
                  <a:pt x="1585" y="232"/>
                  <a:pt x="1581" y="229"/>
                </a:cubicBezTo>
                <a:cubicBezTo>
                  <a:pt x="1572" y="230"/>
                  <a:pt x="1563" y="227"/>
                  <a:pt x="1555" y="227"/>
                </a:cubicBezTo>
                <a:cubicBezTo>
                  <a:pt x="1552" y="227"/>
                  <a:pt x="1549" y="227"/>
                  <a:pt x="1546" y="225"/>
                </a:cubicBezTo>
                <a:cubicBezTo>
                  <a:pt x="1543" y="223"/>
                  <a:pt x="1540" y="225"/>
                  <a:pt x="1538" y="228"/>
                </a:cubicBezTo>
                <a:cubicBezTo>
                  <a:pt x="1537" y="230"/>
                  <a:pt x="1536" y="233"/>
                  <a:pt x="1535" y="234"/>
                </a:cubicBezTo>
                <a:cubicBezTo>
                  <a:pt x="1532" y="234"/>
                  <a:pt x="1529" y="234"/>
                  <a:pt x="1526" y="233"/>
                </a:cubicBezTo>
                <a:cubicBezTo>
                  <a:pt x="1520" y="231"/>
                  <a:pt x="1515" y="230"/>
                  <a:pt x="1508" y="230"/>
                </a:cubicBezTo>
                <a:cubicBezTo>
                  <a:pt x="1499" y="231"/>
                  <a:pt x="1491" y="228"/>
                  <a:pt x="1481" y="228"/>
                </a:cubicBezTo>
                <a:cubicBezTo>
                  <a:pt x="1475" y="229"/>
                  <a:pt x="1469" y="232"/>
                  <a:pt x="1463" y="230"/>
                </a:cubicBezTo>
                <a:cubicBezTo>
                  <a:pt x="1462" y="230"/>
                  <a:pt x="1459" y="231"/>
                  <a:pt x="1459" y="230"/>
                </a:cubicBezTo>
                <a:cubicBezTo>
                  <a:pt x="1455" y="225"/>
                  <a:pt x="1451" y="228"/>
                  <a:pt x="1447" y="228"/>
                </a:cubicBezTo>
                <a:cubicBezTo>
                  <a:pt x="1442" y="229"/>
                  <a:pt x="1436" y="229"/>
                  <a:pt x="1431" y="229"/>
                </a:cubicBezTo>
                <a:cubicBezTo>
                  <a:pt x="1425" y="228"/>
                  <a:pt x="1420" y="230"/>
                  <a:pt x="1414" y="231"/>
                </a:cubicBezTo>
                <a:cubicBezTo>
                  <a:pt x="1411" y="233"/>
                  <a:pt x="1408" y="231"/>
                  <a:pt x="1405" y="230"/>
                </a:cubicBezTo>
                <a:cubicBezTo>
                  <a:pt x="1400" y="228"/>
                  <a:pt x="1395" y="228"/>
                  <a:pt x="1391" y="226"/>
                </a:cubicBezTo>
                <a:cubicBezTo>
                  <a:pt x="1386" y="225"/>
                  <a:pt x="1381" y="226"/>
                  <a:pt x="1376" y="225"/>
                </a:cubicBezTo>
                <a:cubicBezTo>
                  <a:pt x="1371" y="225"/>
                  <a:pt x="1366" y="227"/>
                  <a:pt x="1361" y="227"/>
                </a:cubicBezTo>
                <a:cubicBezTo>
                  <a:pt x="1357" y="227"/>
                  <a:pt x="1353" y="230"/>
                  <a:pt x="1350" y="233"/>
                </a:cubicBezTo>
                <a:cubicBezTo>
                  <a:pt x="1347" y="237"/>
                  <a:pt x="1343" y="236"/>
                  <a:pt x="1338" y="235"/>
                </a:cubicBezTo>
                <a:cubicBezTo>
                  <a:pt x="1338" y="235"/>
                  <a:pt x="1337" y="233"/>
                  <a:pt x="1336" y="234"/>
                </a:cubicBezTo>
                <a:cubicBezTo>
                  <a:pt x="1330" y="237"/>
                  <a:pt x="1325" y="236"/>
                  <a:pt x="1319" y="234"/>
                </a:cubicBezTo>
                <a:cubicBezTo>
                  <a:pt x="1318" y="233"/>
                  <a:pt x="1316" y="234"/>
                  <a:pt x="1314" y="234"/>
                </a:cubicBezTo>
                <a:cubicBezTo>
                  <a:pt x="1306" y="234"/>
                  <a:pt x="1298" y="234"/>
                  <a:pt x="1289" y="234"/>
                </a:cubicBezTo>
                <a:cubicBezTo>
                  <a:pt x="1284" y="234"/>
                  <a:pt x="1279" y="233"/>
                  <a:pt x="1274" y="231"/>
                </a:cubicBezTo>
                <a:cubicBezTo>
                  <a:pt x="1269" y="229"/>
                  <a:pt x="1268" y="230"/>
                  <a:pt x="1265" y="234"/>
                </a:cubicBezTo>
                <a:cubicBezTo>
                  <a:pt x="1265" y="235"/>
                  <a:pt x="1264" y="236"/>
                  <a:pt x="1263" y="236"/>
                </a:cubicBezTo>
                <a:cubicBezTo>
                  <a:pt x="1263" y="235"/>
                  <a:pt x="1262" y="235"/>
                  <a:pt x="1262" y="236"/>
                </a:cubicBezTo>
                <a:cubicBezTo>
                  <a:pt x="1256" y="236"/>
                  <a:pt x="1250" y="234"/>
                  <a:pt x="1244" y="237"/>
                </a:cubicBezTo>
                <a:cubicBezTo>
                  <a:pt x="1240" y="235"/>
                  <a:pt x="1235" y="237"/>
                  <a:pt x="1231" y="237"/>
                </a:cubicBezTo>
                <a:cubicBezTo>
                  <a:pt x="1219" y="238"/>
                  <a:pt x="1207" y="235"/>
                  <a:pt x="1195" y="236"/>
                </a:cubicBezTo>
                <a:cubicBezTo>
                  <a:pt x="1192" y="236"/>
                  <a:pt x="1189" y="232"/>
                  <a:pt x="1186" y="235"/>
                </a:cubicBezTo>
                <a:cubicBezTo>
                  <a:pt x="1184" y="237"/>
                  <a:pt x="1180" y="234"/>
                  <a:pt x="1177" y="237"/>
                </a:cubicBezTo>
                <a:cubicBezTo>
                  <a:pt x="1172" y="237"/>
                  <a:pt x="1167" y="238"/>
                  <a:pt x="1162" y="236"/>
                </a:cubicBezTo>
                <a:cubicBezTo>
                  <a:pt x="1157" y="234"/>
                  <a:pt x="1152" y="235"/>
                  <a:pt x="1150" y="241"/>
                </a:cubicBezTo>
                <a:cubicBezTo>
                  <a:pt x="1148" y="243"/>
                  <a:pt x="1146" y="242"/>
                  <a:pt x="1144" y="242"/>
                </a:cubicBezTo>
                <a:cubicBezTo>
                  <a:pt x="1123" y="242"/>
                  <a:pt x="1103" y="243"/>
                  <a:pt x="1083" y="242"/>
                </a:cubicBezTo>
                <a:cubicBezTo>
                  <a:pt x="1077" y="242"/>
                  <a:pt x="1071" y="244"/>
                  <a:pt x="1066" y="246"/>
                </a:cubicBezTo>
                <a:cubicBezTo>
                  <a:pt x="1063" y="248"/>
                  <a:pt x="1060" y="249"/>
                  <a:pt x="1057" y="247"/>
                </a:cubicBezTo>
                <a:cubicBezTo>
                  <a:pt x="1053" y="245"/>
                  <a:pt x="1049" y="247"/>
                  <a:pt x="1045" y="246"/>
                </a:cubicBezTo>
                <a:cubicBezTo>
                  <a:pt x="1044" y="246"/>
                  <a:pt x="1043" y="246"/>
                  <a:pt x="1043" y="247"/>
                </a:cubicBezTo>
                <a:cubicBezTo>
                  <a:pt x="1043" y="251"/>
                  <a:pt x="1040" y="249"/>
                  <a:pt x="1039" y="249"/>
                </a:cubicBezTo>
                <a:cubicBezTo>
                  <a:pt x="1035" y="250"/>
                  <a:pt x="1031" y="249"/>
                  <a:pt x="1027" y="251"/>
                </a:cubicBezTo>
                <a:cubicBezTo>
                  <a:pt x="1023" y="253"/>
                  <a:pt x="1021" y="251"/>
                  <a:pt x="1020" y="245"/>
                </a:cubicBezTo>
                <a:cubicBezTo>
                  <a:pt x="1020" y="245"/>
                  <a:pt x="1020" y="244"/>
                  <a:pt x="1020" y="242"/>
                </a:cubicBezTo>
                <a:cubicBezTo>
                  <a:pt x="1010" y="242"/>
                  <a:pt x="1000" y="241"/>
                  <a:pt x="990" y="243"/>
                </a:cubicBezTo>
                <a:cubicBezTo>
                  <a:pt x="983" y="244"/>
                  <a:pt x="976" y="243"/>
                  <a:pt x="970" y="247"/>
                </a:cubicBezTo>
                <a:cubicBezTo>
                  <a:pt x="967" y="248"/>
                  <a:pt x="965" y="248"/>
                  <a:pt x="963" y="248"/>
                </a:cubicBezTo>
                <a:cubicBezTo>
                  <a:pt x="944" y="248"/>
                  <a:pt x="925" y="248"/>
                  <a:pt x="906" y="248"/>
                </a:cubicBezTo>
                <a:cubicBezTo>
                  <a:pt x="903" y="248"/>
                  <a:pt x="900" y="248"/>
                  <a:pt x="898" y="248"/>
                </a:cubicBezTo>
                <a:cubicBezTo>
                  <a:pt x="895" y="247"/>
                  <a:pt x="894" y="250"/>
                  <a:pt x="892" y="250"/>
                </a:cubicBezTo>
                <a:cubicBezTo>
                  <a:pt x="887" y="249"/>
                  <a:pt x="882" y="250"/>
                  <a:pt x="877" y="248"/>
                </a:cubicBezTo>
                <a:cubicBezTo>
                  <a:pt x="873" y="246"/>
                  <a:pt x="869" y="249"/>
                  <a:pt x="864" y="246"/>
                </a:cubicBezTo>
                <a:cubicBezTo>
                  <a:pt x="861" y="245"/>
                  <a:pt x="857" y="246"/>
                  <a:pt x="853" y="246"/>
                </a:cubicBezTo>
                <a:cubicBezTo>
                  <a:pt x="852" y="246"/>
                  <a:pt x="852" y="245"/>
                  <a:pt x="851" y="244"/>
                </a:cubicBezTo>
                <a:cubicBezTo>
                  <a:pt x="851" y="243"/>
                  <a:pt x="852" y="243"/>
                  <a:pt x="853" y="243"/>
                </a:cubicBezTo>
                <a:cubicBezTo>
                  <a:pt x="855" y="242"/>
                  <a:pt x="857" y="242"/>
                  <a:pt x="859" y="242"/>
                </a:cubicBezTo>
                <a:cubicBezTo>
                  <a:pt x="880" y="242"/>
                  <a:pt x="901" y="242"/>
                  <a:pt x="922" y="242"/>
                </a:cubicBezTo>
                <a:cubicBezTo>
                  <a:pt x="924" y="242"/>
                  <a:pt x="926" y="243"/>
                  <a:pt x="928" y="242"/>
                </a:cubicBezTo>
                <a:cubicBezTo>
                  <a:pt x="930" y="242"/>
                  <a:pt x="931" y="241"/>
                  <a:pt x="931" y="239"/>
                </a:cubicBezTo>
                <a:cubicBezTo>
                  <a:pt x="931" y="237"/>
                  <a:pt x="929" y="237"/>
                  <a:pt x="928" y="237"/>
                </a:cubicBezTo>
                <a:cubicBezTo>
                  <a:pt x="923" y="237"/>
                  <a:pt x="919" y="239"/>
                  <a:pt x="914" y="236"/>
                </a:cubicBezTo>
                <a:cubicBezTo>
                  <a:pt x="913" y="235"/>
                  <a:pt x="911" y="235"/>
                  <a:pt x="909" y="236"/>
                </a:cubicBezTo>
                <a:cubicBezTo>
                  <a:pt x="909" y="236"/>
                  <a:pt x="908" y="237"/>
                  <a:pt x="908" y="237"/>
                </a:cubicBezTo>
                <a:cubicBezTo>
                  <a:pt x="903" y="238"/>
                  <a:pt x="899" y="235"/>
                  <a:pt x="895" y="236"/>
                </a:cubicBezTo>
                <a:cubicBezTo>
                  <a:pt x="890" y="237"/>
                  <a:pt x="887" y="237"/>
                  <a:pt x="882" y="236"/>
                </a:cubicBezTo>
                <a:cubicBezTo>
                  <a:pt x="877" y="235"/>
                  <a:pt x="871" y="235"/>
                  <a:pt x="866" y="236"/>
                </a:cubicBezTo>
                <a:cubicBezTo>
                  <a:pt x="855" y="236"/>
                  <a:pt x="845" y="238"/>
                  <a:pt x="835" y="241"/>
                </a:cubicBezTo>
                <a:cubicBezTo>
                  <a:pt x="831" y="242"/>
                  <a:pt x="829" y="245"/>
                  <a:pt x="825" y="244"/>
                </a:cubicBezTo>
                <a:cubicBezTo>
                  <a:pt x="822" y="248"/>
                  <a:pt x="820" y="244"/>
                  <a:pt x="817" y="244"/>
                </a:cubicBezTo>
                <a:cubicBezTo>
                  <a:pt x="816" y="243"/>
                  <a:pt x="815" y="242"/>
                  <a:pt x="814" y="241"/>
                </a:cubicBezTo>
                <a:cubicBezTo>
                  <a:pt x="813" y="239"/>
                  <a:pt x="810" y="238"/>
                  <a:pt x="809" y="239"/>
                </a:cubicBezTo>
                <a:cubicBezTo>
                  <a:pt x="804" y="242"/>
                  <a:pt x="798" y="240"/>
                  <a:pt x="793" y="241"/>
                </a:cubicBezTo>
                <a:cubicBezTo>
                  <a:pt x="791" y="241"/>
                  <a:pt x="790" y="240"/>
                  <a:pt x="789" y="239"/>
                </a:cubicBezTo>
                <a:cubicBezTo>
                  <a:pt x="788" y="237"/>
                  <a:pt x="786" y="235"/>
                  <a:pt x="785" y="234"/>
                </a:cubicBezTo>
                <a:cubicBezTo>
                  <a:pt x="782" y="234"/>
                  <a:pt x="782" y="235"/>
                  <a:pt x="782" y="236"/>
                </a:cubicBezTo>
                <a:cubicBezTo>
                  <a:pt x="783" y="241"/>
                  <a:pt x="778" y="243"/>
                  <a:pt x="776" y="246"/>
                </a:cubicBezTo>
                <a:cubicBezTo>
                  <a:pt x="775" y="247"/>
                  <a:pt x="774" y="245"/>
                  <a:pt x="773" y="245"/>
                </a:cubicBezTo>
                <a:cubicBezTo>
                  <a:pt x="771" y="244"/>
                  <a:pt x="768" y="242"/>
                  <a:pt x="765" y="242"/>
                </a:cubicBezTo>
                <a:cubicBezTo>
                  <a:pt x="764" y="243"/>
                  <a:pt x="763" y="243"/>
                  <a:pt x="763" y="241"/>
                </a:cubicBezTo>
                <a:cubicBezTo>
                  <a:pt x="762" y="237"/>
                  <a:pt x="759" y="237"/>
                  <a:pt x="756" y="237"/>
                </a:cubicBezTo>
                <a:cubicBezTo>
                  <a:pt x="753" y="237"/>
                  <a:pt x="750" y="236"/>
                  <a:pt x="749" y="241"/>
                </a:cubicBezTo>
                <a:cubicBezTo>
                  <a:pt x="749" y="243"/>
                  <a:pt x="747" y="242"/>
                  <a:pt x="747" y="243"/>
                </a:cubicBezTo>
                <a:cubicBezTo>
                  <a:pt x="745" y="244"/>
                  <a:pt x="741" y="244"/>
                  <a:pt x="742" y="248"/>
                </a:cubicBezTo>
                <a:cubicBezTo>
                  <a:pt x="739" y="254"/>
                  <a:pt x="733" y="255"/>
                  <a:pt x="727" y="249"/>
                </a:cubicBezTo>
                <a:cubicBezTo>
                  <a:pt x="725" y="247"/>
                  <a:pt x="722" y="244"/>
                  <a:pt x="720" y="242"/>
                </a:cubicBezTo>
                <a:cubicBezTo>
                  <a:pt x="717" y="239"/>
                  <a:pt x="714" y="239"/>
                  <a:pt x="711" y="239"/>
                </a:cubicBezTo>
                <a:cubicBezTo>
                  <a:pt x="711" y="241"/>
                  <a:pt x="711" y="242"/>
                  <a:pt x="711" y="244"/>
                </a:cubicBezTo>
                <a:cubicBezTo>
                  <a:pt x="711" y="246"/>
                  <a:pt x="710" y="248"/>
                  <a:pt x="707" y="250"/>
                </a:cubicBezTo>
                <a:cubicBezTo>
                  <a:pt x="705" y="250"/>
                  <a:pt x="703" y="252"/>
                  <a:pt x="701" y="250"/>
                </a:cubicBezTo>
                <a:cubicBezTo>
                  <a:pt x="699" y="248"/>
                  <a:pt x="697" y="247"/>
                  <a:pt x="695" y="248"/>
                </a:cubicBezTo>
                <a:cubicBezTo>
                  <a:pt x="691" y="249"/>
                  <a:pt x="691" y="244"/>
                  <a:pt x="688" y="244"/>
                </a:cubicBezTo>
                <a:cubicBezTo>
                  <a:pt x="685" y="245"/>
                  <a:pt x="685" y="243"/>
                  <a:pt x="684" y="240"/>
                </a:cubicBezTo>
                <a:cubicBezTo>
                  <a:pt x="684" y="239"/>
                  <a:pt x="683" y="238"/>
                  <a:pt x="682" y="237"/>
                </a:cubicBezTo>
                <a:cubicBezTo>
                  <a:pt x="678" y="235"/>
                  <a:pt x="676" y="232"/>
                  <a:pt x="673" y="230"/>
                </a:cubicBezTo>
                <a:cubicBezTo>
                  <a:pt x="671" y="228"/>
                  <a:pt x="667" y="228"/>
                  <a:pt x="665" y="230"/>
                </a:cubicBezTo>
                <a:cubicBezTo>
                  <a:pt x="664" y="231"/>
                  <a:pt x="663" y="232"/>
                  <a:pt x="662" y="233"/>
                </a:cubicBezTo>
                <a:cubicBezTo>
                  <a:pt x="657" y="238"/>
                  <a:pt x="656" y="239"/>
                  <a:pt x="648" y="242"/>
                </a:cubicBezTo>
                <a:cubicBezTo>
                  <a:pt x="645" y="243"/>
                  <a:pt x="646" y="246"/>
                  <a:pt x="647" y="247"/>
                </a:cubicBezTo>
                <a:cubicBezTo>
                  <a:pt x="647" y="248"/>
                  <a:pt x="649" y="250"/>
                  <a:pt x="647" y="252"/>
                </a:cubicBezTo>
                <a:cubicBezTo>
                  <a:pt x="644" y="254"/>
                  <a:pt x="642" y="258"/>
                  <a:pt x="638" y="256"/>
                </a:cubicBezTo>
                <a:cubicBezTo>
                  <a:pt x="634" y="254"/>
                  <a:pt x="630" y="255"/>
                  <a:pt x="627" y="254"/>
                </a:cubicBezTo>
                <a:cubicBezTo>
                  <a:pt x="624" y="254"/>
                  <a:pt x="621" y="251"/>
                  <a:pt x="617" y="251"/>
                </a:cubicBezTo>
                <a:cubicBezTo>
                  <a:pt x="616" y="251"/>
                  <a:pt x="616" y="251"/>
                  <a:pt x="615" y="250"/>
                </a:cubicBezTo>
                <a:cubicBezTo>
                  <a:pt x="612" y="247"/>
                  <a:pt x="609" y="245"/>
                  <a:pt x="605" y="246"/>
                </a:cubicBezTo>
                <a:cubicBezTo>
                  <a:pt x="601" y="246"/>
                  <a:pt x="597" y="246"/>
                  <a:pt x="594" y="247"/>
                </a:cubicBezTo>
                <a:cubicBezTo>
                  <a:pt x="590" y="248"/>
                  <a:pt x="585" y="248"/>
                  <a:pt x="580" y="248"/>
                </a:cubicBezTo>
                <a:cubicBezTo>
                  <a:pt x="578" y="248"/>
                  <a:pt x="577" y="248"/>
                  <a:pt x="577" y="250"/>
                </a:cubicBezTo>
                <a:cubicBezTo>
                  <a:pt x="577" y="251"/>
                  <a:pt x="575" y="252"/>
                  <a:pt x="574" y="253"/>
                </a:cubicBezTo>
                <a:cubicBezTo>
                  <a:pt x="570" y="257"/>
                  <a:pt x="564" y="257"/>
                  <a:pt x="561" y="252"/>
                </a:cubicBezTo>
                <a:cubicBezTo>
                  <a:pt x="560" y="250"/>
                  <a:pt x="560" y="249"/>
                  <a:pt x="558" y="249"/>
                </a:cubicBezTo>
                <a:cubicBezTo>
                  <a:pt x="557" y="249"/>
                  <a:pt x="555" y="250"/>
                  <a:pt x="555" y="249"/>
                </a:cubicBezTo>
                <a:cubicBezTo>
                  <a:pt x="552" y="245"/>
                  <a:pt x="548" y="246"/>
                  <a:pt x="544" y="246"/>
                </a:cubicBezTo>
                <a:cubicBezTo>
                  <a:pt x="538" y="246"/>
                  <a:pt x="531" y="246"/>
                  <a:pt x="525" y="246"/>
                </a:cubicBezTo>
                <a:cubicBezTo>
                  <a:pt x="518" y="247"/>
                  <a:pt x="511" y="243"/>
                  <a:pt x="504" y="244"/>
                </a:cubicBezTo>
                <a:cubicBezTo>
                  <a:pt x="502" y="244"/>
                  <a:pt x="500" y="242"/>
                  <a:pt x="498" y="242"/>
                </a:cubicBezTo>
                <a:cubicBezTo>
                  <a:pt x="495" y="243"/>
                  <a:pt x="495" y="243"/>
                  <a:pt x="496" y="246"/>
                </a:cubicBezTo>
                <a:cubicBezTo>
                  <a:pt x="497" y="249"/>
                  <a:pt x="497" y="249"/>
                  <a:pt x="494" y="249"/>
                </a:cubicBezTo>
                <a:cubicBezTo>
                  <a:pt x="490" y="249"/>
                  <a:pt x="486" y="249"/>
                  <a:pt x="483" y="249"/>
                </a:cubicBezTo>
                <a:cubicBezTo>
                  <a:pt x="480" y="250"/>
                  <a:pt x="477" y="249"/>
                  <a:pt x="475" y="251"/>
                </a:cubicBezTo>
                <a:cubicBezTo>
                  <a:pt x="475" y="252"/>
                  <a:pt x="472" y="252"/>
                  <a:pt x="471" y="251"/>
                </a:cubicBezTo>
                <a:cubicBezTo>
                  <a:pt x="469" y="249"/>
                  <a:pt x="467" y="249"/>
                  <a:pt x="465" y="249"/>
                </a:cubicBezTo>
                <a:cubicBezTo>
                  <a:pt x="456" y="249"/>
                  <a:pt x="446" y="249"/>
                  <a:pt x="437" y="249"/>
                </a:cubicBezTo>
                <a:cubicBezTo>
                  <a:pt x="431" y="249"/>
                  <a:pt x="425" y="249"/>
                  <a:pt x="420" y="252"/>
                </a:cubicBezTo>
                <a:cubicBezTo>
                  <a:pt x="418" y="254"/>
                  <a:pt x="414" y="254"/>
                  <a:pt x="413" y="253"/>
                </a:cubicBezTo>
                <a:cubicBezTo>
                  <a:pt x="410" y="250"/>
                  <a:pt x="406" y="252"/>
                  <a:pt x="403" y="250"/>
                </a:cubicBezTo>
                <a:cubicBezTo>
                  <a:pt x="401" y="248"/>
                  <a:pt x="397" y="246"/>
                  <a:pt x="394" y="248"/>
                </a:cubicBezTo>
                <a:cubicBezTo>
                  <a:pt x="389" y="244"/>
                  <a:pt x="384" y="246"/>
                  <a:pt x="380" y="246"/>
                </a:cubicBezTo>
                <a:cubicBezTo>
                  <a:pt x="375" y="246"/>
                  <a:pt x="370" y="245"/>
                  <a:pt x="365" y="247"/>
                </a:cubicBezTo>
                <a:cubicBezTo>
                  <a:pt x="362" y="249"/>
                  <a:pt x="357" y="248"/>
                  <a:pt x="353" y="248"/>
                </a:cubicBezTo>
                <a:cubicBezTo>
                  <a:pt x="347" y="247"/>
                  <a:pt x="340" y="250"/>
                  <a:pt x="333" y="250"/>
                </a:cubicBezTo>
                <a:cubicBezTo>
                  <a:pt x="330" y="249"/>
                  <a:pt x="327" y="249"/>
                  <a:pt x="325" y="246"/>
                </a:cubicBezTo>
                <a:cubicBezTo>
                  <a:pt x="325" y="245"/>
                  <a:pt x="324" y="244"/>
                  <a:pt x="325" y="243"/>
                </a:cubicBezTo>
                <a:cubicBezTo>
                  <a:pt x="327" y="242"/>
                  <a:pt x="329" y="243"/>
                  <a:pt x="328" y="240"/>
                </a:cubicBezTo>
                <a:cubicBezTo>
                  <a:pt x="328" y="238"/>
                  <a:pt x="326" y="239"/>
                  <a:pt x="325" y="239"/>
                </a:cubicBezTo>
                <a:cubicBezTo>
                  <a:pt x="324" y="239"/>
                  <a:pt x="323" y="239"/>
                  <a:pt x="321" y="239"/>
                </a:cubicBezTo>
                <a:cubicBezTo>
                  <a:pt x="320" y="239"/>
                  <a:pt x="318" y="239"/>
                  <a:pt x="316" y="239"/>
                </a:cubicBezTo>
                <a:cubicBezTo>
                  <a:pt x="316" y="238"/>
                  <a:pt x="316" y="237"/>
                  <a:pt x="316" y="236"/>
                </a:cubicBezTo>
                <a:close/>
              </a:path>
            </a:pathLst>
          </a:custGeom>
          <a:solidFill>
            <a:schemeClr val="accent4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rIns="108000" anchor="ctr">
            <a:noAutofit/>
          </a:bodyPr>
          <a:lstStyle/>
          <a:p>
            <a:pPr algn="ctr" defTabSz="914400" latinLnBrk="1">
              <a:spcBef>
                <a:spcPct val="0"/>
              </a:spcBef>
            </a:pPr>
            <a:endParaRPr lang="en-US" sz="480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62E509-F103-458B-8C68-E1E12006062A}"/>
              </a:ext>
            </a:extLst>
          </p:cNvPr>
          <p:cNvSpPr txBox="1"/>
          <p:nvPr/>
        </p:nvSpPr>
        <p:spPr>
          <a:xfrm>
            <a:off x="7400272" y="2716812"/>
            <a:ext cx="59079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6000" b="1">
                <a:solidFill>
                  <a:schemeClr val="bg1"/>
                </a:solidFill>
                <a:latin typeface="American Typewriter" panose="02090604020004020304" pitchFamily="18" charset="77"/>
                <a:cs typeface="Arial" pitchFamily="34" charset="0"/>
              </a:defRPr>
            </a:lvl1pPr>
          </a:lstStyle>
          <a:p>
            <a:r>
              <a:rPr lang="en-US" altLang="ko-KR" dirty="0"/>
              <a:t>P</a:t>
            </a:r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98A8FC-5F1D-4774-BD07-DEE203A04BE1}"/>
              </a:ext>
            </a:extLst>
          </p:cNvPr>
          <p:cNvGrpSpPr/>
          <p:nvPr/>
        </p:nvGrpSpPr>
        <p:grpSpPr>
          <a:xfrm>
            <a:off x="6380743" y="3717967"/>
            <a:ext cx="2629858" cy="711597"/>
            <a:chOff x="6372200" y="1720413"/>
            <a:chExt cx="2160240" cy="7115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F0EF20-D064-49C4-BA6B-28761162AA2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Lavoro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per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integrazione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della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Posta PEC delle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varie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strutture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0D9CEC-80B5-480F-BB39-78B9645B0278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POSTA ELETTRONICA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13459" y="2211300"/>
            <a:ext cx="5987341" cy="2123658"/>
            <a:chOff x="6665542" y="2103272"/>
            <a:chExt cx="4797245" cy="21236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103272"/>
              <a:ext cx="477715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FORMAZIONE</a:t>
              </a:r>
              <a:endParaRPr lang="ko-KR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Diffusione</a:t>
              </a:r>
              <a:r>
                <a:rPr lang="en-US" altLang="ko-KR" sz="1867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della</a:t>
              </a:r>
              <a:r>
                <a:rPr lang="en-US" altLang="ko-KR" sz="1867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cultura</a:t>
              </a:r>
              <a:r>
                <a:rPr lang="en-US" altLang="ko-KR" sz="1867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digitale</a:t>
              </a:r>
              <a:endParaRPr lang="ko-KR" altLang="en-US" sz="1867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ko-KR" alt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E05673-CDD0-4159-8AF7-3AE16F592307}"/>
              </a:ext>
            </a:extLst>
          </p:cNvPr>
          <p:cNvGrpSpPr/>
          <p:nvPr/>
        </p:nvGrpSpPr>
        <p:grpSpPr>
          <a:xfrm>
            <a:off x="1871407" y="1966039"/>
            <a:ext cx="3651569" cy="647287"/>
            <a:chOff x="6485792" y="1385983"/>
            <a:chExt cx="1923961" cy="6472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019731-89D0-4BDE-A6E4-B7205B0171D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Formate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u="sng" dirty="0">
                  <a:solidFill>
                    <a:schemeClr val="bg1"/>
                  </a:solidFill>
                  <a:cs typeface="Arial" pitchFamily="34" charset="0"/>
                </a:rPr>
                <a:t>274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persone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in 3 </a:t>
              </a:r>
              <a:r>
                <a:rPr lang="en-US" altLang="ko-KR" sz="1600" dirty="0" err="1">
                  <a:solidFill>
                    <a:schemeClr val="bg1"/>
                  </a:solidFill>
                  <a:cs typeface="Arial" pitchFamily="34" charset="0"/>
                </a:rPr>
                <a:t>corsi</a:t>
              </a: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A2162-C74F-4CA3-B4CD-DCFAEC04351B}"/>
                </a:ext>
              </a:extLst>
            </p:cNvPr>
            <p:cNvSpPr txBox="1"/>
            <p:nvPr/>
          </p:nvSpPr>
          <p:spPr>
            <a:xfrm>
              <a:off x="6485792" y="1385983"/>
              <a:ext cx="192396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u="sng" dirty="0">
                  <a:solidFill>
                    <a:srgbClr val="FFDE18"/>
                  </a:solidFill>
                  <a:cs typeface="Arial" pitchFamily="34" charset="0"/>
                </a:rPr>
                <a:t>AMMINISTRAZIONE DIGITALE</a:t>
              </a:r>
              <a:endParaRPr lang="ko-KR" altLang="en-US" sz="1600" b="1" u="sng" dirty="0">
                <a:solidFill>
                  <a:srgbClr val="FFDE18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C572A-4229-4DB1-9DF6-23AC696E1B4C}"/>
              </a:ext>
            </a:extLst>
          </p:cNvPr>
          <p:cNvGrpSpPr/>
          <p:nvPr/>
        </p:nvGrpSpPr>
        <p:grpSpPr>
          <a:xfrm>
            <a:off x="1358149" y="2945513"/>
            <a:ext cx="3896603" cy="616994"/>
            <a:chOff x="6485791" y="1385499"/>
            <a:chExt cx="1923962" cy="6169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71FFAF-1D8B-4DA2-98F3-E4E223FDC6FB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Formate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u="sng" dirty="0">
                  <a:solidFill>
                    <a:schemeClr val="bg1"/>
                  </a:solidFill>
                  <a:cs typeface="Arial" pitchFamily="34" charset="0"/>
                </a:rPr>
                <a:t>80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persone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tra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RGD e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vicari</a:t>
              </a: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1FDB62-288F-4768-955D-23AF9CA8761E}"/>
                </a:ext>
              </a:extLst>
            </p:cNvPr>
            <p:cNvSpPr txBox="1"/>
            <p:nvPr/>
          </p:nvSpPr>
          <p:spPr>
            <a:xfrm>
              <a:off x="6485791" y="1385499"/>
              <a:ext cx="192396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u="sng" dirty="0">
                  <a:solidFill>
                    <a:srgbClr val="FFDE18"/>
                  </a:solidFill>
                  <a:cs typeface="Arial" pitchFamily="34" charset="0"/>
                </a:rPr>
                <a:t>PROTOCOLLO</a:t>
              </a:r>
              <a:endParaRPr lang="ko-KR" altLang="en-US" sz="1600" b="1" u="sng" dirty="0">
                <a:solidFill>
                  <a:srgbClr val="FFDE18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71A65-3CC5-4126-8C27-9DD0C19FDABB}"/>
              </a:ext>
            </a:extLst>
          </p:cNvPr>
          <p:cNvGrpSpPr/>
          <p:nvPr/>
        </p:nvGrpSpPr>
        <p:grpSpPr>
          <a:xfrm>
            <a:off x="1871407" y="3878018"/>
            <a:ext cx="4224593" cy="616509"/>
            <a:chOff x="6485792" y="1385984"/>
            <a:chExt cx="1923961" cy="6165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7700D4-D4F4-4CA6-ADCC-0A4942B75BD0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Formate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u="sng" dirty="0">
                  <a:solidFill>
                    <a:schemeClr val="bg1"/>
                  </a:solidFill>
                  <a:cs typeface="Arial" pitchFamily="34" charset="0"/>
                </a:rPr>
                <a:t>9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persone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del Gruppo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sull’accessibilità</a:t>
              </a: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16654-C63F-4384-B36C-A30D692BBEAF}"/>
                </a:ext>
              </a:extLst>
            </p:cNvPr>
            <p:cNvSpPr txBox="1"/>
            <p:nvPr/>
          </p:nvSpPr>
          <p:spPr>
            <a:xfrm>
              <a:off x="6485792" y="1385984"/>
              <a:ext cx="192396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u="sng" dirty="0">
                  <a:solidFill>
                    <a:srgbClr val="FFDE18"/>
                  </a:solidFill>
                  <a:cs typeface="Arial" pitchFamily="34" charset="0"/>
                </a:rPr>
                <a:t>ACCESSIBILITA’</a:t>
              </a:r>
              <a:endParaRPr lang="ko-KR" altLang="en-US" sz="1600" b="1" u="sng" dirty="0">
                <a:solidFill>
                  <a:srgbClr val="FFDE18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C5C60-C86B-4B53-8ED2-F9D67F8324E1}"/>
              </a:ext>
            </a:extLst>
          </p:cNvPr>
          <p:cNvGrpSpPr/>
          <p:nvPr/>
        </p:nvGrpSpPr>
        <p:grpSpPr>
          <a:xfrm>
            <a:off x="1358151" y="4699896"/>
            <a:ext cx="4164825" cy="616509"/>
            <a:chOff x="6485792" y="1385984"/>
            <a:chExt cx="1923961" cy="6165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7F908-1951-4D7F-8758-34EC2BA8529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TEAMS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sezione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di Padova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B0DC04-662A-436F-9550-45807FAC8EFE}"/>
                </a:ext>
              </a:extLst>
            </p:cNvPr>
            <p:cNvSpPr txBox="1"/>
            <p:nvPr/>
          </p:nvSpPr>
          <p:spPr>
            <a:xfrm>
              <a:off x="6485792" y="1385984"/>
              <a:ext cx="1923961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u="sng" dirty="0">
                  <a:solidFill>
                    <a:srgbClr val="FFDE18"/>
                  </a:solidFill>
                  <a:cs typeface="Arial" pitchFamily="34" charset="0"/>
                </a:rPr>
                <a:t>MIRATA</a:t>
              </a:r>
              <a:endParaRPr lang="ko-KR" altLang="en-US" sz="1600" b="1" u="sng" dirty="0">
                <a:solidFill>
                  <a:srgbClr val="FFDE18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52D9F-D693-4F69-AB59-6D7CBAD757E6}"/>
              </a:ext>
            </a:extLst>
          </p:cNvPr>
          <p:cNvGrpSpPr/>
          <p:nvPr/>
        </p:nvGrpSpPr>
        <p:grpSpPr>
          <a:xfrm>
            <a:off x="111574" y="1944672"/>
            <a:ext cx="1501883" cy="3508670"/>
            <a:chOff x="5154947" y="2108809"/>
            <a:chExt cx="1887663" cy="440992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552D9FD7-6065-4751-977E-2F1D30D0091D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7041D5DB-5E00-4833-8782-1EA00B3C2200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C03D30A5-F7EC-4287-BFCD-ED99456D1738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41E32766-7A0E-4746-95FA-722E193FB16D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9ECAFE-8EC6-4323-BCED-E514CBE91AA1}"/>
                </a:ext>
              </a:extLst>
            </p:cNvPr>
            <p:cNvSpPr txBox="1"/>
            <p:nvPr/>
          </p:nvSpPr>
          <p:spPr>
            <a:xfrm>
              <a:off x="6100814" y="2212234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B1EC64-8B94-4B03-B012-2414EBFFD880}"/>
                </a:ext>
              </a:extLst>
            </p:cNvPr>
            <p:cNvSpPr txBox="1"/>
            <p:nvPr/>
          </p:nvSpPr>
          <p:spPr>
            <a:xfrm>
              <a:off x="5471761" y="3352230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1C46DE-BB54-4A68-A45C-00174F062111}"/>
                </a:ext>
              </a:extLst>
            </p:cNvPr>
            <p:cNvSpPr txBox="1"/>
            <p:nvPr/>
          </p:nvSpPr>
          <p:spPr>
            <a:xfrm>
              <a:off x="6096743" y="4476442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40F5D5-6A74-4B96-AB04-D91A8B8D89B7}"/>
                </a:ext>
              </a:extLst>
            </p:cNvPr>
            <p:cNvSpPr txBox="1"/>
            <p:nvPr/>
          </p:nvSpPr>
          <p:spPr>
            <a:xfrm>
              <a:off x="5471761" y="5573688"/>
              <a:ext cx="624982" cy="81235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E08F9D-C9C2-40BA-8B44-E001617BED11}"/>
              </a:ext>
            </a:extLst>
          </p:cNvPr>
          <p:cNvSpPr txBox="1"/>
          <p:nvPr/>
        </p:nvSpPr>
        <p:spPr>
          <a:xfrm>
            <a:off x="538435" y="350665"/>
            <a:ext cx="45788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altLang="ko-KR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FORMAZIONE</a:t>
            </a:r>
            <a:endParaRPr lang="ko-KR" alt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3A95F0B-8984-308D-6CD3-A3DBD71BAB73}"/>
              </a:ext>
            </a:extLst>
          </p:cNvPr>
          <p:cNvSpPr txBox="1"/>
          <p:nvPr/>
        </p:nvSpPr>
        <p:spPr>
          <a:xfrm>
            <a:off x="1871407" y="2552247"/>
            <a:ext cx="3651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Formate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u="sng" dirty="0">
                <a:solidFill>
                  <a:schemeClr val="bg1"/>
                </a:solidFill>
                <a:cs typeface="Arial" pitchFamily="34" charset="0"/>
              </a:rPr>
              <a:t>21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persone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RTD</a:t>
            </a:r>
          </a:p>
        </p:txBody>
      </p:sp>
      <p:sp>
        <p:nvSpPr>
          <p:cNvPr id="3" name="Hexagon 16">
            <a:extLst>
              <a:ext uri="{FF2B5EF4-FFF2-40B4-BE49-F238E27FC236}">
                <a16:creationId xmlns:a16="http://schemas.microsoft.com/office/drawing/2014/main" id="{C06A3145-4167-3A39-E0B2-01868119F2EA}"/>
              </a:ext>
            </a:extLst>
          </p:cNvPr>
          <p:cNvSpPr/>
          <p:nvPr/>
        </p:nvSpPr>
        <p:spPr>
          <a:xfrm rot="19800000" flipH="1">
            <a:off x="619397" y="5470244"/>
            <a:ext cx="1001389" cy="857478"/>
          </a:xfrm>
          <a:prstGeom prst="hexagon">
            <a:avLst>
              <a:gd name="adj" fmla="val 29690"/>
              <a:gd name="vf" fmla="val 115470"/>
            </a:avLst>
          </a:prstGeom>
          <a:noFill/>
          <a:ln w="38100">
            <a:solidFill>
              <a:srgbClr val="FF6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D21DE7E1-C783-525D-2DF0-51DF57B8F1E8}"/>
              </a:ext>
            </a:extLst>
          </p:cNvPr>
          <p:cNvSpPr txBox="1"/>
          <p:nvPr/>
        </p:nvSpPr>
        <p:spPr>
          <a:xfrm>
            <a:off x="871464" y="5575817"/>
            <a:ext cx="497255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B98DA7F6-A687-1A6B-0F35-717D2EBEBFC3}"/>
              </a:ext>
            </a:extLst>
          </p:cNvPr>
          <p:cNvSpPr txBox="1"/>
          <p:nvPr/>
        </p:nvSpPr>
        <p:spPr>
          <a:xfrm>
            <a:off x="1871407" y="5871612"/>
            <a:ext cx="416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Formate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u="sng" dirty="0">
                <a:solidFill>
                  <a:schemeClr val="bg1"/>
                </a:solidFill>
                <a:cs typeface="Arial" pitchFamily="34" charset="0"/>
              </a:rPr>
              <a:t>91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persone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6573040F-455A-B539-76A0-EC5D0AD3D7F8}"/>
              </a:ext>
            </a:extLst>
          </p:cNvPr>
          <p:cNvSpPr txBox="1"/>
          <p:nvPr/>
        </p:nvSpPr>
        <p:spPr>
          <a:xfrm>
            <a:off x="1871407" y="5562880"/>
            <a:ext cx="4164825" cy="338554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u="sng" dirty="0">
                <a:solidFill>
                  <a:srgbClr val="FFDE18"/>
                </a:solidFill>
                <a:cs typeface="Arial" pitchFamily="34" charset="0"/>
              </a:rPr>
              <a:t>SEMINARI E COLLABORAZIONI</a:t>
            </a:r>
            <a:endParaRPr lang="ko-KR" altLang="en-US" sz="1600" b="1" u="sng" dirty="0">
              <a:solidFill>
                <a:srgbClr val="FFDE18"/>
              </a:solidFill>
              <a:cs typeface="Arial" pitchFamily="34" charset="0"/>
            </a:endParaRPr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7894687-EDFC-159B-5FD5-67D398D2482B}"/>
              </a:ext>
            </a:extLst>
          </p:cNvPr>
          <p:cNvSpPr/>
          <p:nvPr/>
        </p:nvSpPr>
        <p:spPr>
          <a:xfrm rot="2700000">
            <a:off x="3709819" y="3785508"/>
            <a:ext cx="105745" cy="434844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D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446E71B2-8FC9-FA87-54CC-DA80E370A468}"/>
              </a:ext>
            </a:extLst>
          </p:cNvPr>
          <p:cNvSpPr/>
          <p:nvPr/>
        </p:nvSpPr>
        <p:spPr>
          <a:xfrm rot="2700000" flipH="1">
            <a:off x="5246328" y="5448051"/>
            <a:ext cx="111542" cy="43785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D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Block Arc 41">
            <a:extLst>
              <a:ext uri="{FF2B5EF4-FFF2-40B4-BE49-F238E27FC236}">
                <a16:creationId xmlns:a16="http://schemas.microsoft.com/office/drawing/2014/main" id="{F7541ED3-8C43-D7CC-AE13-6521764F39EB}"/>
              </a:ext>
            </a:extLst>
          </p:cNvPr>
          <p:cNvSpPr/>
          <p:nvPr/>
        </p:nvSpPr>
        <p:spPr>
          <a:xfrm>
            <a:off x="4940552" y="1979758"/>
            <a:ext cx="334608" cy="350547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D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Block Arc 41">
            <a:extLst>
              <a:ext uri="{FF2B5EF4-FFF2-40B4-BE49-F238E27FC236}">
                <a16:creationId xmlns:a16="http://schemas.microsoft.com/office/drawing/2014/main" id="{066E4381-9781-ED87-551E-A020DF5F5F29}"/>
              </a:ext>
            </a:extLst>
          </p:cNvPr>
          <p:cNvSpPr/>
          <p:nvPr/>
        </p:nvSpPr>
        <p:spPr>
          <a:xfrm>
            <a:off x="2985658" y="2930858"/>
            <a:ext cx="334608" cy="350547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D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ound Same Side Corner Rectangle 6">
            <a:extLst>
              <a:ext uri="{FF2B5EF4-FFF2-40B4-BE49-F238E27FC236}">
                <a16:creationId xmlns:a16="http://schemas.microsoft.com/office/drawing/2014/main" id="{36CDE05C-65E5-2490-395B-1F99EE1F5A9E}"/>
              </a:ext>
            </a:extLst>
          </p:cNvPr>
          <p:cNvSpPr/>
          <p:nvPr/>
        </p:nvSpPr>
        <p:spPr>
          <a:xfrm rot="2700000">
            <a:off x="2396840" y="4606119"/>
            <a:ext cx="105745" cy="434844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D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254963" y="2211300"/>
            <a:ext cx="6609133" cy="2123658"/>
            <a:chOff x="6665542" y="2103272"/>
            <a:chExt cx="4797245" cy="21236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103272"/>
              <a:ext cx="4777152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ACCESSIBILITA’</a:t>
              </a:r>
              <a:endParaRPr lang="ko-KR" altLang="en-US" sz="6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Diffusione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della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cultura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digitale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56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Accessibilità</a:t>
            </a:r>
            <a:r>
              <a:rPr lang="en-US" dirty="0"/>
              <a:t>: </a:t>
            </a:r>
            <a:r>
              <a:rPr lang="en-US" dirty="0" err="1"/>
              <a:t>definizione</a:t>
            </a:r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E469E9-6E14-4813-89C2-59435FFC4C77}"/>
              </a:ext>
            </a:extLst>
          </p:cNvPr>
          <p:cNvSpPr/>
          <p:nvPr/>
        </p:nvSpPr>
        <p:spPr>
          <a:xfrm flipH="1">
            <a:off x="350730" y="3760413"/>
            <a:ext cx="11573197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EA13A-20FB-41D8-84D6-C0794592888D}"/>
              </a:ext>
            </a:extLst>
          </p:cNvPr>
          <p:cNvGrpSpPr/>
          <p:nvPr/>
        </p:nvGrpSpPr>
        <p:grpSpPr>
          <a:xfrm>
            <a:off x="6900146" y="4968395"/>
            <a:ext cx="5023781" cy="1138773"/>
            <a:chOff x="5116241" y="3185156"/>
            <a:chExt cx="3246567" cy="11387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489A2B-98BF-4CE4-92AB-0BC6DBDB5077}"/>
                </a:ext>
              </a:extLst>
            </p:cNvPr>
            <p:cNvSpPr txBox="1"/>
            <p:nvPr/>
          </p:nvSpPr>
          <p:spPr>
            <a:xfrm>
              <a:off x="5116241" y="3554488"/>
              <a:ext cx="3246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Aumentare la navigabilità, fruibilità e </a:t>
              </a:r>
              <a:r>
                <a:rPr lang="it-IT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ricercabilità</a:t>
              </a:r>
              <a:r>
                <a:rPr lang="it-IT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dei contenuti da qualsiasi dispositivo, fisso o mobile.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BC1D8F-1861-4D8E-A35F-0D12645B3FFA}"/>
                </a:ext>
              </a:extLst>
            </p:cNvPr>
            <p:cNvSpPr txBox="1"/>
            <p:nvPr/>
          </p:nvSpPr>
          <p:spPr>
            <a:xfrm>
              <a:off x="5116241" y="3185156"/>
              <a:ext cx="324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Obiettivo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4" name="Freeform: Shape 62">
            <a:extLst>
              <a:ext uri="{FF2B5EF4-FFF2-40B4-BE49-F238E27FC236}">
                <a16:creationId xmlns:a16="http://schemas.microsoft.com/office/drawing/2014/main" id="{F58CBCCE-11B1-BAE6-CDBE-6ED9BEBEC401}"/>
              </a:ext>
            </a:extLst>
          </p:cNvPr>
          <p:cNvSpPr/>
          <p:nvPr/>
        </p:nvSpPr>
        <p:spPr>
          <a:xfrm>
            <a:off x="8583398" y="1254415"/>
            <a:ext cx="2178073" cy="1945369"/>
          </a:xfrm>
          <a:custGeom>
            <a:avLst/>
            <a:gdLst>
              <a:gd name="connsiteX0" fmla="*/ 3575670 w 4888305"/>
              <a:gd name="connsiteY0" fmla="*/ 2668486 h 4426505"/>
              <a:gd name="connsiteX1" fmla="*/ 3534209 w 4888305"/>
              <a:gd name="connsiteY1" fmla="*/ 2697287 h 4426505"/>
              <a:gd name="connsiteX2" fmla="*/ 3589020 w 4888305"/>
              <a:gd name="connsiteY2" fmla="*/ 2771480 h 4426505"/>
              <a:gd name="connsiteX3" fmla="*/ 3626630 w 4888305"/>
              <a:gd name="connsiteY3" fmla="*/ 2790350 h 4426505"/>
              <a:gd name="connsiteX4" fmla="*/ 3665524 w 4888305"/>
              <a:gd name="connsiteY4" fmla="*/ 2742214 h 4426505"/>
              <a:gd name="connsiteX5" fmla="*/ 3618672 w 4888305"/>
              <a:gd name="connsiteY5" fmla="*/ 2676749 h 4426505"/>
              <a:gd name="connsiteX6" fmla="*/ 3575670 w 4888305"/>
              <a:gd name="connsiteY6" fmla="*/ 2668486 h 4426505"/>
              <a:gd name="connsiteX7" fmla="*/ 1337288 w 4888305"/>
              <a:gd name="connsiteY7" fmla="*/ 1710310 h 4426505"/>
              <a:gd name="connsiteX8" fmla="*/ 1313156 w 4888305"/>
              <a:gd name="connsiteY8" fmla="*/ 1883598 h 4426505"/>
              <a:gd name="connsiteX9" fmla="*/ 1328816 w 4888305"/>
              <a:gd name="connsiteY9" fmla="*/ 1886550 h 4426505"/>
              <a:gd name="connsiteX10" fmla="*/ 1337288 w 4888305"/>
              <a:gd name="connsiteY10" fmla="*/ 1710310 h 4426505"/>
              <a:gd name="connsiteX11" fmla="*/ 3055433 w 4888305"/>
              <a:gd name="connsiteY11" fmla="*/ 1585204 h 4426505"/>
              <a:gd name="connsiteX12" fmla="*/ 2984818 w 4888305"/>
              <a:gd name="connsiteY12" fmla="*/ 1614807 h 4426505"/>
              <a:gd name="connsiteX13" fmla="*/ 3006640 w 4888305"/>
              <a:gd name="connsiteY13" fmla="*/ 1628028 h 4426505"/>
              <a:gd name="connsiteX14" fmla="*/ 3117159 w 4888305"/>
              <a:gd name="connsiteY14" fmla="*/ 1759472 h 4426505"/>
              <a:gd name="connsiteX15" fmla="*/ 3130124 w 4888305"/>
              <a:gd name="connsiteY15" fmla="*/ 1792205 h 4426505"/>
              <a:gd name="connsiteX16" fmla="*/ 3186347 w 4888305"/>
              <a:gd name="connsiteY16" fmla="*/ 1901441 h 4426505"/>
              <a:gd name="connsiteX17" fmla="*/ 3225498 w 4888305"/>
              <a:gd name="connsiteY17" fmla="*/ 1938794 h 4426505"/>
              <a:gd name="connsiteX18" fmla="*/ 3388005 w 4888305"/>
              <a:gd name="connsiteY18" fmla="*/ 1967418 h 4426505"/>
              <a:gd name="connsiteX19" fmla="*/ 3425999 w 4888305"/>
              <a:gd name="connsiteY19" fmla="*/ 1920696 h 4426505"/>
              <a:gd name="connsiteX20" fmla="*/ 3316635 w 4888305"/>
              <a:gd name="connsiteY20" fmla="*/ 1769227 h 4426505"/>
              <a:gd name="connsiteX21" fmla="*/ 3114207 w 4888305"/>
              <a:gd name="connsiteY21" fmla="*/ 1622894 h 4426505"/>
              <a:gd name="connsiteX22" fmla="*/ 3055433 w 4888305"/>
              <a:gd name="connsiteY22" fmla="*/ 1585204 h 4426505"/>
              <a:gd name="connsiteX23" fmla="*/ 1786428 w 4888305"/>
              <a:gd name="connsiteY23" fmla="*/ 421423 h 4426505"/>
              <a:gd name="connsiteX24" fmla="*/ 1509037 w 4888305"/>
              <a:gd name="connsiteY24" fmla="*/ 421551 h 4426505"/>
              <a:gd name="connsiteX25" fmla="*/ 1509037 w 4888305"/>
              <a:gd name="connsiteY25" fmla="*/ 2851835 h 4426505"/>
              <a:gd name="connsiteX26" fmla="*/ 2384853 w 4888305"/>
              <a:gd name="connsiteY26" fmla="*/ 2851835 h 4426505"/>
              <a:gd name="connsiteX27" fmla="*/ 2184094 w 4888305"/>
              <a:gd name="connsiteY27" fmla="*/ 2674180 h 4426505"/>
              <a:gd name="connsiteX28" fmla="*/ 2162657 w 4888305"/>
              <a:gd name="connsiteY28" fmla="*/ 2540814 h 4426505"/>
              <a:gd name="connsiteX29" fmla="*/ 2382671 w 4888305"/>
              <a:gd name="connsiteY29" fmla="*/ 2443514 h 4426505"/>
              <a:gd name="connsiteX30" fmla="*/ 2649665 w 4888305"/>
              <a:gd name="connsiteY30" fmla="*/ 2537861 h 4426505"/>
              <a:gd name="connsiteX31" fmla="*/ 2818974 w 4888305"/>
              <a:gd name="connsiteY31" fmla="*/ 2644787 h 4426505"/>
              <a:gd name="connsiteX32" fmla="*/ 2818974 w 4888305"/>
              <a:gd name="connsiteY32" fmla="*/ 2565074 h 4426505"/>
              <a:gd name="connsiteX33" fmla="*/ 2823082 w 4888305"/>
              <a:gd name="connsiteY33" fmla="*/ 1525596 h 4426505"/>
              <a:gd name="connsiteX34" fmla="*/ 2753638 w 4888305"/>
              <a:gd name="connsiteY34" fmla="*/ 1366169 h 4426505"/>
              <a:gd name="connsiteX35" fmla="*/ 2696260 w 4888305"/>
              <a:gd name="connsiteY35" fmla="*/ 1304556 h 4426505"/>
              <a:gd name="connsiteX36" fmla="*/ 2660319 w 4888305"/>
              <a:gd name="connsiteY36" fmla="*/ 1183254 h 4426505"/>
              <a:gd name="connsiteX37" fmla="*/ 2795100 w 4888305"/>
              <a:gd name="connsiteY37" fmla="*/ 1116762 h 4426505"/>
              <a:gd name="connsiteX38" fmla="*/ 2812813 w 4888305"/>
              <a:gd name="connsiteY38" fmla="*/ 1120741 h 4426505"/>
              <a:gd name="connsiteX39" fmla="*/ 2820387 w 4888305"/>
              <a:gd name="connsiteY39" fmla="*/ 1068754 h 4426505"/>
              <a:gd name="connsiteX40" fmla="*/ 2826933 w 4888305"/>
              <a:gd name="connsiteY40" fmla="*/ 481881 h 4426505"/>
              <a:gd name="connsiteX41" fmla="*/ 2767629 w 4888305"/>
              <a:gd name="connsiteY41" fmla="*/ 425402 h 4426505"/>
              <a:gd name="connsiteX42" fmla="*/ 1786428 w 4888305"/>
              <a:gd name="connsiteY42" fmla="*/ 421423 h 4426505"/>
              <a:gd name="connsiteX43" fmla="*/ 1584514 w 4888305"/>
              <a:gd name="connsiteY43" fmla="*/ 10 h 4426505"/>
              <a:gd name="connsiteX44" fmla="*/ 2735796 w 4888305"/>
              <a:gd name="connsiteY44" fmla="*/ 1678 h 4426505"/>
              <a:gd name="connsiteX45" fmla="*/ 2971212 w 4888305"/>
              <a:gd name="connsiteY45" fmla="*/ 239149 h 4426505"/>
              <a:gd name="connsiteX46" fmla="*/ 2970828 w 4888305"/>
              <a:gd name="connsiteY46" fmla="*/ 1117275 h 4426505"/>
              <a:gd name="connsiteX47" fmla="*/ 3012930 w 4888305"/>
              <a:gd name="connsiteY47" fmla="*/ 1175423 h 4426505"/>
              <a:gd name="connsiteX48" fmla="*/ 3290963 w 4888305"/>
              <a:gd name="connsiteY48" fmla="*/ 1301603 h 4426505"/>
              <a:gd name="connsiteX49" fmla="*/ 3564374 w 4888305"/>
              <a:gd name="connsiteY49" fmla="*/ 1450247 h 4426505"/>
              <a:gd name="connsiteX50" fmla="*/ 3716741 w 4888305"/>
              <a:gd name="connsiteY50" fmla="*/ 1532784 h 4426505"/>
              <a:gd name="connsiteX51" fmla="*/ 3747033 w 4888305"/>
              <a:gd name="connsiteY51" fmla="*/ 1569880 h 4426505"/>
              <a:gd name="connsiteX52" fmla="*/ 3872316 w 4888305"/>
              <a:gd name="connsiteY52" fmla="*/ 1796311 h 4426505"/>
              <a:gd name="connsiteX53" fmla="*/ 3990024 w 4888305"/>
              <a:gd name="connsiteY53" fmla="*/ 2026722 h 4426505"/>
              <a:gd name="connsiteX54" fmla="*/ 4068068 w 4888305"/>
              <a:gd name="connsiteY54" fmla="*/ 2156111 h 4426505"/>
              <a:gd name="connsiteX55" fmla="*/ 4167035 w 4888305"/>
              <a:gd name="connsiteY55" fmla="*/ 2211435 h 4426505"/>
              <a:gd name="connsiteX56" fmla="*/ 4339812 w 4888305"/>
              <a:gd name="connsiteY56" fmla="*/ 2282804 h 4426505"/>
              <a:gd name="connsiteX57" fmla="*/ 4411822 w 4888305"/>
              <a:gd name="connsiteY57" fmla="*/ 2420538 h 4426505"/>
              <a:gd name="connsiteX58" fmla="*/ 4426840 w 4888305"/>
              <a:gd name="connsiteY58" fmla="*/ 2634774 h 4426505"/>
              <a:gd name="connsiteX59" fmla="*/ 4477030 w 4888305"/>
              <a:gd name="connsiteY59" fmla="*/ 3169532 h 4426505"/>
              <a:gd name="connsiteX60" fmla="*/ 4585880 w 4888305"/>
              <a:gd name="connsiteY60" fmla="*/ 3798763 h 4426505"/>
              <a:gd name="connsiteX61" fmla="*/ 4694604 w 4888305"/>
              <a:gd name="connsiteY61" fmla="*/ 4011716 h 4426505"/>
              <a:gd name="connsiteX62" fmla="*/ 4847483 w 4888305"/>
              <a:gd name="connsiteY62" fmla="*/ 4316063 h 4426505"/>
              <a:gd name="connsiteX63" fmla="*/ 4888305 w 4888305"/>
              <a:gd name="connsiteY63" fmla="*/ 4426505 h 4426505"/>
              <a:gd name="connsiteX64" fmla="*/ 3850659 w 4888305"/>
              <a:gd name="connsiteY64" fmla="*/ 4426505 h 4426505"/>
              <a:gd name="connsiteX65" fmla="*/ 3771166 w 4888305"/>
              <a:gd name="connsiteY65" fmla="*/ 4259970 h 4426505"/>
              <a:gd name="connsiteX66" fmla="*/ 3648322 w 4888305"/>
              <a:gd name="connsiteY66" fmla="*/ 4048043 h 4426505"/>
              <a:gd name="connsiteX67" fmla="*/ 3520860 w 4888305"/>
              <a:gd name="connsiteY67" fmla="*/ 3931875 h 4426505"/>
              <a:gd name="connsiteX68" fmla="*/ 3277228 w 4888305"/>
              <a:gd name="connsiteY68" fmla="*/ 3683109 h 4426505"/>
              <a:gd name="connsiteX69" fmla="*/ 3251428 w 4888305"/>
              <a:gd name="connsiteY69" fmla="*/ 3641520 h 4426505"/>
              <a:gd name="connsiteX70" fmla="*/ 3115877 w 4888305"/>
              <a:gd name="connsiteY70" fmla="*/ 3461942 h 4426505"/>
              <a:gd name="connsiteX71" fmla="*/ 2879818 w 4888305"/>
              <a:gd name="connsiteY71" fmla="*/ 3265290 h 4426505"/>
              <a:gd name="connsiteX72" fmla="*/ 2824493 w 4888305"/>
              <a:gd name="connsiteY72" fmla="*/ 3258487 h 4426505"/>
              <a:gd name="connsiteX73" fmla="*/ 2756463 w 4888305"/>
              <a:gd name="connsiteY73" fmla="*/ 3275560 h 4426505"/>
              <a:gd name="connsiteX74" fmla="*/ 2402696 w 4888305"/>
              <a:gd name="connsiteY74" fmla="*/ 3283903 h 4426505"/>
              <a:gd name="connsiteX75" fmla="*/ 2273819 w 4888305"/>
              <a:gd name="connsiteY75" fmla="*/ 3334477 h 4426505"/>
              <a:gd name="connsiteX76" fmla="*/ 1904264 w 4888305"/>
              <a:gd name="connsiteY76" fmla="*/ 3718538 h 4426505"/>
              <a:gd name="connsiteX77" fmla="*/ 1696832 w 4888305"/>
              <a:gd name="connsiteY77" fmla="*/ 3894266 h 4426505"/>
              <a:gd name="connsiteX78" fmla="*/ 1543824 w 4888305"/>
              <a:gd name="connsiteY78" fmla="*/ 4043295 h 4426505"/>
              <a:gd name="connsiteX79" fmla="*/ 1361036 w 4888305"/>
              <a:gd name="connsiteY79" fmla="*/ 4311570 h 4426505"/>
              <a:gd name="connsiteX80" fmla="*/ 1307096 w 4888305"/>
              <a:gd name="connsiteY80" fmla="*/ 4426505 h 4426505"/>
              <a:gd name="connsiteX81" fmla="*/ 0 w 4888305"/>
              <a:gd name="connsiteY81" fmla="*/ 4426505 h 4426505"/>
              <a:gd name="connsiteX82" fmla="*/ 42113 w 4888305"/>
              <a:gd name="connsiteY82" fmla="*/ 4346743 h 4426505"/>
              <a:gd name="connsiteX83" fmla="*/ 264436 w 4888305"/>
              <a:gd name="connsiteY83" fmla="*/ 3925329 h 4426505"/>
              <a:gd name="connsiteX84" fmla="*/ 375854 w 4888305"/>
              <a:gd name="connsiteY84" fmla="*/ 3721232 h 4426505"/>
              <a:gd name="connsiteX85" fmla="*/ 480470 w 4888305"/>
              <a:gd name="connsiteY85" fmla="*/ 3509050 h 4426505"/>
              <a:gd name="connsiteX86" fmla="*/ 630270 w 4888305"/>
              <a:gd name="connsiteY86" fmla="*/ 3127043 h 4426505"/>
              <a:gd name="connsiteX87" fmla="*/ 666980 w 4888305"/>
              <a:gd name="connsiteY87" fmla="*/ 2835660 h 4426505"/>
              <a:gd name="connsiteX88" fmla="*/ 685337 w 4888305"/>
              <a:gd name="connsiteY88" fmla="*/ 2339027 h 4426505"/>
              <a:gd name="connsiteX89" fmla="*/ 729107 w 4888305"/>
              <a:gd name="connsiteY89" fmla="*/ 2148666 h 4426505"/>
              <a:gd name="connsiteX90" fmla="*/ 907404 w 4888305"/>
              <a:gd name="connsiteY90" fmla="*/ 1639068 h 4426505"/>
              <a:gd name="connsiteX91" fmla="*/ 992892 w 4888305"/>
              <a:gd name="connsiteY91" fmla="*/ 1448193 h 4426505"/>
              <a:gd name="connsiteX92" fmla="*/ 1097892 w 4888305"/>
              <a:gd name="connsiteY92" fmla="*/ 1075044 h 4426505"/>
              <a:gd name="connsiteX93" fmla="*/ 1235882 w 4888305"/>
              <a:gd name="connsiteY93" fmla="*/ 973124 h 4426505"/>
              <a:gd name="connsiteX94" fmla="*/ 1365015 w 4888305"/>
              <a:gd name="connsiteY94" fmla="*/ 1013302 h 4426505"/>
              <a:gd name="connsiteX95" fmla="*/ 1365271 w 4888305"/>
              <a:gd name="connsiteY95" fmla="*/ 683154 h 4426505"/>
              <a:gd name="connsiteX96" fmla="*/ 1374384 w 4888305"/>
              <a:gd name="connsiteY96" fmla="*/ 208470 h 4426505"/>
              <a:gd name="connsiteX97" fmla="*/ 1584514 w 4888305"/>
              <a:gd name="connsiteY97" fmla="*/ 10 h 44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4888305" h="4426505">
                <a:moveTo>
                  <a:pt x="3575670" y="2668486"/>
                </a:moveTo>
                <a:cubicBezTo>
                  <a:pt x="3560780" y="2671101"/>
                  <a:pt x="3546146" y="2679894"/>
                  <a:pt x="3534209" y="2697287"/>
                </a:cubicBezTo>
                <a:cubicBezTo>
                  <a:pt x="3552308" y="2722317"/>
                  <a:pt x="3568738" y="2748504"/>
                  <a:pt x="3589020" y="2771480"/>
                </a:cubicBezTo>
                <a:cubicBezTo>
                  <a:pt x="3598006" y="2781749"/>
                  <a:pt x="3621238" y="2794329"/>
                  <a:pt x="3626630" y="2790350"/>
                </a:cubicBezTo>
                <a:cubicBezTo>
                  <a:pt x="3643445" y="2778026"/>
                  <a:pt x="3668734" y="2754792"/>
                  <a:pt x="3665524" y="2742214"/>
                </a:cubicBezTo>
                <a:cubicBezTo>
                  <a:pt x="3659234" y="2717441"/>
                  <a:pt x="3640493" y="2689200"/>
                  <a:pt x="3618672" y="2676749"/>
                </a:cubicBezTo>
                <a:cubicBezTo>
                  <a:pt x="3605707" y="2669433"/>
                  <a:pt x="3590560" y="2665871"/>
                  <a:pt x="3575670" y="2668486"/>
                </a:cubicBezTo>
                <a:close/>
                <a:moveTo>
                  <a:pt x="1337288" y="1710310"/>
                </a:moveTo>
                <a:cubicBezTo>
                  <a:pt x="1329330" y="1768073"/>
                  <a:pt x="1321243" y="1825835"/>
                  <a:pt x="1313156" y="1883598"/>
                </a:cubicBezTo>
                <a:cubicBezTo>
                  <a:pt x="1318418" y="1884626"/>
                  <a:pt x="1323554" y="1885522"/>
                  <a:pt x="1328816" y="1886550"/>
                </a:cubicBezTo>
                <a:cubicBezTo>
                  <a:pt x="1361292" y="1854588"/>
                  <a:pt x="1372331" y="1762296"/>
                  <a:pt x="1337288" y="1710310"/>
                </a:cubicBezTo>
                <a:close/>
                <a:moveTo>
                  <a:pt x="3055433" y="1585204"/>
                </a:moveTo>
                <a:cubicBezTo>
                  <a:pt x="3039211" y="1583680"/>
                  <a:pt x="3021016" y="1593371"/>
                  <a:pt x="2984818" y="1614807"/>
                </a:cubicBezTo>
                <a:cubicBezTo>
                  <a:pt x="2994445" y="1620841"/>
                  <a:pt x="3000094" y="1626744"/>
                  <a:pt x="3006640" y="1628028"/>
                </a:cubicBezTo>
                <a:cubicBezTo>
                  <a:pt x="3078394" y="1642663"/>
                  <a:pt x="3111640" y="1688873"/>
                  <a:pt x="3117159" y="1759472"/>
                </a:cubicBezTo>
                <a:cubicBezTo>
                  <a:pt x="3118059" y="1770639"/>
                  <a:pt x="3124861" y="1781678"/>
                  <a:pt x="3130124" y="1792205"/>
                </a:cubicBezTo>
                <a:cubicBezTo>
                  <a:pt x="3148351" y="1828916"/>
                  <a:pt x="3165553" y="1866140"/>
                  <a:pt x="3186347" y="1901441"/>
                </a:cubicBezTo>
                <a:cubicBezTo>
                  <a:pt x="3195333" y="1916716"/>
                  <a:pt x="3210093" y="1935071"/>
                  <a:pt x="3225498" y="1938794"/>
                </a:cubicBezTo>
                <a:cubicBezTo>
                  <a:pt x="3278896" y="1951630"/>
                  <a:pt x="3333450" y="1960358"/>
                  <a:pt x="3388005" y="1967418"/>
                </a:cubicBezTo>
                <a:cubicBezTo>
                  <a:pt x="3426898" y="1972424"/>
                  <a:pt x="3436397" y="1959203"/>
                  <a:pt x="3425999" y="1920696"/>
                </a:cubicBezTo>
                <a:cubicBezTo>
                  <a:pt x="3408670" y="1856514"/>
                  <a:pt x="3373757" y="1806452"/>
                  <a:pt x="3316635" y="1769227"/>
                </a:cubicBezTo>
                <a:cubicBezTo>
                  <a:pt x="3246935" y="1723787"/>
                  <a:pt x="3178260" y="1675908"/>
                  <a:pt x="3114207" y="1622894"/>
                </a:cubicBezTo>
                <a:cubicBezTo>
                  <a:pt x="3085903" y="1599468"/>
                  <a:pt x="3071655" y="1586728"/>
                  <a:pt x="3055433" y="1585204"/>
                </a:cubicBezTo>
                <a:close/>
                <a:moveTo>
                  <a:pt x="1786428" y="421423"/>
                </a:moveTo>
                <a:cubicBezTo>
                  <a:pt x="1696959" y="421295"/>
                  <a:pt x="1607492" y="421551"/>
                  <a:pt x="1509037" y="421551"/>
                </a:cubicBezTo>
                <a:cubicBezTo>
                  <a:pt x="1509037" y="1236266"/>
                  <a:pt x="1509037" y="2040714"/>
                  <a:pt x="1509037" y="2851835"/>
                </a:cubicBezTo>
                <a:cubicBezTo>
                  <a:pt x="1799392" y="2851835"/>
                  <a:pt x="2087052" y="2851835"/>
                  <a:pt x="2384853" y="2851835"/>
                </a:cubicBezTo>
                <a:cubicBezTo>
                  <a:pt x="2313483" y="2788553"/>
                  <a:pt x="2248916" y="2731174"/>
                  <a:pt x="2184094" y="2674180"/>
                </a:cubicBezTo>
                <a:cubicBezTo>
                  <a:pt x="2138526" y="2634131"/>
                  <a:pt x="2126202" y="2577783"/>
                  <a:pt x="2162657" y="2540814"/>
                </a:cubicBezTo>
                <a:cubicBezTo>
                  <a:pt x="2222346" y="2480227"/>
                  <a:pt x="2291149" y="2431706"/>
                  <a:pt x="2382671" y="2443514"/>
                </a:cubicBezTo>
                <a:cubicBezTo>
                  <a:pt x="2477916" y="2455838"/>
                  <a:pt x="2568540" y="2483050"/>
                  <a:pt x="2649665" y="2537861"/>
                </a:cubicBezTo>
                <a:cubicBezTo>
                  <a:pt x="2703191" y="2574059"/>
                  <a:pt x="2758901" y="2606920"/>
                  <a:pt x="2818974" y="2644787"/>
                </a:cubicBezTo>
                <a:cubicBezTo>
                  <a:pt x="2818974" y="2615134"/>
                  <a:pt x="2818974" y="2590105"/>
                  <a:pt x="2818974" y="2565074"/>
                </a:cubicBezTo>
                <a:cubicBezTo>
                  <a:pt x="2819873" y="2218624"/>
                  <a:pt x="2818974" y="1872046"/>
                  <a:pt x="2823082" y="1525596"/>
                </a:cubicBezTo>
                <a:cubicBezTo>
                  <a:pt x="2823852" y="1457949"/>
                  <a:pt x="2814226" y="1404679"/>
                  <a:pt x="2753638" y="1366169"/>
                </a:cubicBezTo>
                <a:cubicBezTo>
                  <a:pt x="2730533" y="1351407"/>
                  <a:pt x="2707684" y="1328945"/>
                  <a:pt x="2696260" y="1304556"/>
                </a:cubicBezTo>
                <a:cubicBezTo>
                  <a:pt x="2678418" y="1266560"/>
                  <a:pt x="2660446" y="1223944"/>
                  <a:pt x="2660319" y="1183254"/>
                </a:cubicBezTo>
                <a:cubicBezTo>
                  <a:pt x="2659933" y="1105850"/>
                  <a:pt x="2730148" y="1074275"/>
                  <a:pt x="2795100" y="1116762"/>
                </a:cubicBezTo>
                <a:cubicBezTo>
                  <a:pt x="2798309" y="1118944"/>
                  <a:pt x="2803187" y="1118688"/>
                  <a:pt x="2812813" y="1120741"/>
                </a:cubicBezTo>
                <a:cubicBezTo>
                  <a:pt x="2815509" y="1102642"/>
                  <a:pt x="2820129" y="1085698"/>
                  <a:pt x="2820387" y="1068754"/>
                </a:cubicBezTo>
                <a:cubicBezTo>
                  <a:pt x="2822569" y="873130"/>
                  <a:pt x="2822569" y="677505"/>
                  <a:pt x="2826933" y="481881"/>
                </a:cubicBezTo>
                <a:cubicBezTo>
                  <a:pt x="2827960" y="434259"/>
                  <a:pt x="2810502" y="425402"/>
                  <a:pt x="2767629" y="425402"/>
                </a:cubicBezTo>
                <a:cubicBezTo>
                  <a:pt x="2440563" y="425275"/>
                  <a:pt x="2113495" y="422835"/>
                  <a:pt x="1786428" y="421423"/>
                </a:cubicBezTo>
                <a:close/>
                <a:moveTo>
                  <a:pt x="1584514" y="10"/>
                </a:moveTo>
                <a:cubicBezTo>
                  <a:pt x="1968188" y="4245"/>
                  <a:pt x="2352122" y="4759"/>
                  <a:pt x="2735796" y="1678"/>
                </a:cubicBezTo>
                <a:cubicBezTo>
                  <a:pt x="2857482" y="780"/>
                  <a:pt x="2973522" y="98977"/>
                  <a:pt x="2971212" y="239149"/>
                </a:cubicBezTo>
                <a:cubicBezTo>
                  <a:pt x="2966335" y="531815"/>
                  <a:pt x="2971469" y="824609"/>
                  <a:pt x="2970828" y="1117275"/>
                </a:cubicBezTo>
                <a:cubicBezTo>
                  <a:pt x="2970699" y="1150521"/>
                  <a:pt x="2977245" y="1166438"/>
                  <a:pt x="3012930" y="1175423"/>
                </a:cubicBezTo>
                <a:cubicBezTo>
                  <a:pt x="3112797" y="1200325"/>
                  <a:pt x="3204832" y="1240503"/>
                  <a:pt x="3290963" y="1301603"/>
                </a:cubicBezTo>
                <a:cubicBezTo>
                  <a:pt x="3375040" y="1361164"/>
                  <a:pt x="3472723" y="1401469"/>
                  <a:pt x="3564374" y="1450247"/>
                </a:cubicBezTo>
                <a:cubicBezTo>
                  <a:pt x="3615333" y="1477460"/>
                  <a:pt x="3666808" y="1503645"/>
                  <a:pt x="3716741" y="1532784"/>
                </a:cubicBezTo>
                <a:cubicBezTo>
                  <a:pt x="3729706" y="1540358"/>
                  <a:pt x="3739204" y="1556017"/>
                  <a:pt x="3747033" y="1569880"/>
                </a:cubicBezTo>
                <a:cubicBezTo>
                  <a:pt x="3789522" y="1644972"/>
                  <a:pt x="3831882" y="1720194"/>
                  <a:pt x="3872316" y="1796311"/>
                </a:cubicBezTo>
                <a:cubicBezTo>
                  <a:pt x="3912621" y="1872559"/>
                  <a:pt x="3949718" y="1950475"/>
                  <a:pt x="3990024" y="2026722"/>
                </a:cubicBezTo>
                <a:cubicBezTo>
                  <a:pt x="4013642" y="2071393"/>
                  <a:pt x="4035079" y="2119271"/>
                  <a:pt x="4068068" y="2156111"/>
                </a:cubicBezTo>
                <a:cubicBezTo>
                  <a:pt x="4091944" y="2182810"/>
                  <a:pt x="4132248" y="2196160"/>
                  <a:pt x="4167035" y="2211435"/>
                </a:cubicBezTo>
                <a:cubicBezTo>
                  <a:pt x="4224157" y="2236467"/>
                  <a:pt x="4285129" y="2253411"/>
                  <a:pt x="4339812" y="2282804"/>
                </a:cubicBezTo>
                <a:cubicBezTo>
                  <a:pt x="4391026" y="2310275"/>
                  <a:pt x="4404762" y="2367653"/>
                  <a:pt x="4411822" y="2420538"/>
                </a:cubicBezTo>
                <a:cubicBezTo>
                  <a:pt x="4421193" y="2491393"/>
                  <a:pt x="4420550" y="2563405"/>
                  <a:pt x="4426840" y="2634774"/>
                </a:cubicBezTo>
                <a:cubicBezTo>
                  <a:pt x="4442243" y="2813198"/>
                  <a:pt x="4452897" y="2992264"/>
                  <a:pt x="4477030" y="3169532"/>
                </a:cubicBezTo>
                <a:cubicBezTo>
                  <a:pt x="4505782" y="3380431"/>
                  <a:pt x="4540698" y="3590946"/>
                  <a:pt x="4585880" y="3798763"/>
                </a:cubicBezTo>
                <a:cubicBezTo>
                  <a:pt x="4602312" y="3874368"/>
                  <a:pt x="4647240" y="3948434"/>
                  <a:pt x="4694604" y="4011716"/>
                </a:cubicBezTo>
                <a:cubicBezTo>
                  <a:pt x="4764818" y="4105165"/>
                  <a:pt x="4811157" y="4204517"/>
                  <a:pt x="4847483" y="4316063"/>
                </a:cubicBezTo>
                <a:lnTo>
                  <a:pt x="4888305" y="4426505"/>
                </a:lnTo>
                <a:lnTo>
                  <a:pt x="3850659" y="4426505"/>
                </a:lnTo>
                <a:lnTo>
                  <a:pt x="3771166" y="4259970"/>
                </a:lnTo>
                <a:cubicBezTo>
                  <a:pt x="3733685" y="4187444"/>
                  <a:pt x="3696203" y="4113764"/>
                  <a:pt x="3648322" y="4048043"/>
                </a:cubicBezTo>
                <a:cubicBezTo>
                  <a:pt x="3615077" y="4002347"/>
                  <a:pt x="3567840" y="3964607"/>
                  <a:pt x="3520860" y="3931875"/>
                </a:cubicBezTo>
                <a:cubicBezTo>
                  <a:pt x="3423432" y="3863972"/>
                  <a:pt x="3357069" y="3767315"/>
                  <a:pt x="3277228" y="3683109"/>
                </a:cubicBezTo>
                <a:cubicBezTo>
                  <a:pt x="3266188" y="3671427"/>
                  <a:pt x="3255919" y="3656667"/>
                  <a:pt x="3251428" y="3641520"/>
                </a:cubicBezTo>
                <a:cubicBezTo>
                  <a:pt x="3228834" y="3564246"/>
                  <a:pt x="3173896" y="3511617"/>
                  <a:pt x="3115877" y="3461942"/>
                </a:cubicBezTo>
                <a:cubicBezTo>
                  <a:pt x="3038088" y="3395322"/>
                  <a:pt x="2957992" y="3331396"/>
                  <a:pt x="2879818" y="3265290"/>
                </a:cubicBezTo>
                <a:cubicBezTo>
                  <a:pt x="2861590" y="3249886"/>
                  <a:pt x="2847215" y="3246292"/>
                  <a:pt x="2824493" y="3258487"/>
                </a:cubicBezTo>
                <a:cubicBezTo>
                  <a:pt x="2804341" y="3269141"/>
                  <a:pt x="2779439" y="3274788"/>
                  <a:pt x="2756463" y="3275560"/>
                </a:cubicBezTo>
                <a:cubicBezTo>
                  <a:pt x="2638626" y="3279795"/>
                  <a:pt x="2520661" y="3282490"/>
                  <a:pt x="2402696" y="3283903"/>
                </a:cubicBezTo>
                <a:cubicBezTo>
                  <a:pt x="2352378" y="3284416"/>
                  <a:pt x="2313612" y="3302259"/>
                  <a:pt x="2273819" y="3334477"/>
                </a:cubicBezTo>
                <a:cubicBezTo>
                  <a:pt x="2134418" y="3447436"/>
                  <a:pt x="2040714" y="3603524"/>
                  <a:pt x="1904264" y="3718538"/>
                </a:cubicBezTo>
                <a:cubicBezTo>
                  <a:pt x="1834949" y="3776941"/>
                  <a:pt x="1764479" y="3834063"/>
                  <a:pt x="1696832" y="3894266"/>
                </a:cubicBezTo>
                <a:cubicBezTo>
                  <a:pt x="1643689" y="3941631"/>
                  <a:pt x="1589649" y="3989253"/>
                  <a:pt x="1543824" y="4043295"/>
                </a:cubicBezTo>
                <a:cubicBezTo>
                  <a:pt x="1473866" y="4125960"/>
                  <a:pt x="1404166" y="4208881"/>
                  <a:pt x="1361036" y="4311570"/>
                </a:cubicBezTo>
                <a:lnTo>
                  <a:pt x="1307096" y="4426505"/>
                </a:lnTo>
                <a:lnTo>
                  <a:pt x="0" y="4426505"/>
                </a:lnTo>
                <a:lnTo>
                  <a:pt x="42113" y="4346743"/>
                </a:lnTo>
                <a:cubicBezTo>
                  <a:pt x="116306" y="4206314"/>
                  <a:pt x="189858" y="4065628"/>
                  <a:pt x="264436" y="3925329"/>
                </a:cubicBezTo>
                <a:cubicBezTo>
                  <a:pt x="300891" y="3856912"/>
                  <a:pt x="340042" y="3790035"/>
                  <a:pt x="375854" y="3721232"/>
                </a:cubicBezTo>
                <a:cubicBezTo>
                  <a:pt x="412309" y="3651275"/>
                  <a:pt x="449664" y="3581446"/>
                  <a:pt x="480470" y="3509050"/>
                </a:cubicBezTo>
                <a:cubicBezTo>
                  <a:pt x="533868" y="3383127"/>
                  <a:pt x="591631" y="3257844"/>
                  <a:pt x="630270" y="3127043"/>
                </a:cubicBezTo>
                <a:cubicBezTo>
                  <a:pt x="657610" y="3034366"/>
                  <a:pt x="661589" y="2933474"/>
                  <a:pt x="666980" y="2835660"/>
                </a:cubicBezTo>
                <a:cubicBezTo>
                  <a:pt x="676222" y="2670330"/>
                  <a:pt x="674810" y="2504230"/>
                  <a:pt x="685337" y="2339027"/>
                </a:cubicBezTo>
                <a:cubicBezTo>
                  <a:pt x="689443" y="2274846"/>
                  <a:pt x="708571" y="2210281"/>
                  <a:pt x="729107" y="2148666"/>
                </a:cubicBezTo>
                <a:cubicBezTo>
                  <a:pt x="785973" y="1977945"/>
                  <a:pt x="845789" y="1808122"/>
                  <a:pt x="907404" y="1639068"/>
                </a:cubicBezTo>
                <a:cubicBezTo>
                  <a:pt x="931279" y="1573603"/>
                  <a:pt x="956310" y="1506855"/>
                  <a:pt x="992892" y="1448193"/>
                </a:cubicBezTo>
                <a:cubicBezTo>
                  <a:pt x="1064774" y="1332795"/>
                  <a:pt x="1093913" y="1208669"/>
                  <a:pt x="1097892" y="1075044"/>
                </a:cubicBezTo>
                <a:cubicBezTo>
                  <a:pt x="1100717" y="981852"/>
                  <a:pt x="1144104" y="951303"/>
                  <a:pt x="1235882" y="973124"/>
                </a:cubicBezTo>
                <a:cubicBezTo>
                  <a:pt x="1274263" y="982495"/>
                  <a:pt x="1311872" y="996743"/>
                  <a:pt x="1365015" y="1013302"/>
                </a:cubicBezTo>
                <a:cubicBezTo>
                  <a:pt x="1365015" y="897777"/>
                  <a:pt x="1363732" y="790464"/>
                  <a:pt x="1365271" y="683154"/>
                </a:cubicBezTo>
                <a:cubicBezTo>
                  <a:pt x="1367582" y="524882"/>
                  <a:pt x="1374001" y="366740"/>
                  <a:pt x="1374384" y="208470"/>
                </a:cubicBezTo>
                <a:cubicBezTo>
                  <a:pt x="1374642" y="103727"/>
                  <a:pt x="1480027" y="-1146"/>
                  <a:pt x="1584514" y="10"/>
                </a:cubicBezTo>
                <a:close/>
              </a:path>
            </a:pathLst>
          </a:custGeom>
          <a:solidFill>
            <a:srgbClr val="000000"/>
          </a:solidFill>
          <a:ln w="7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65" name="Group 10">
            <a:extLst>
              <a:ext uri="{FF2B5EF4-FFF2-40B4-BE49-F238E27FC236}">
                <a16:creationId xmlns:a16="http://schemas.microsoft.com/office/drawing/2014/main" id="{31360925-7C36-01DE-93FE-02A9B47806D0}"/>
              </a:ext>
            </a:extLst>
          </p:cNvPr>
          <p:cNvGrpSpPr/>
          <p:nvPr/>
        </p:nvGrpSpPr>
        <p:grpSpPr>
          <a:xfrm>
            <a:off x="10238819" y="3585187"/>
            <a:ext cx="724683" cy="998488"/>
            <a:chOff x="-1940789" y="4697306"/>
            <a:chExt cx="981407" cy="1214570"/>
          </a:xfrm>
        </p:grpSpPr>
        <p:sp>
          <p:nvSpPr>
            <p:cNvPr id="166" name="Rectangle 11">
              <a:extLst>
                <a:ext uri="{FF2B5EF4-FFF2-40B4-BE49-F238E27FC236}">
                  <a16:creationId xmlns:a16="http://schemas.microsoft.com/office/drawing/2014/main" id="{EE067024-D06F-2460-D24F-69EA40C92599}"/>
                </a:ext>
              </a:extLst>
            </p:cNvPr>
            <p:cNvSpPr/>
            <p:nvPr userDrawn="1"/>
          </p:nvSpPr>
          <p:spPr>
            <a:xfrm>
              <a:off x="-1881566" y="4758350"/>
              <a:ext cx="866582" cy="112494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67" name="Group 12">
              <a:extLst>
                <a:ext uri="{FF2B5EF4-FFF2-40B4-BE49-F238E27FC236}">
                  <a16:creationId xmlns:a16="http://schemas.microsoft.com/office/drawing/2014/main" id="{A332280B-76FF-D3EF-5B9F-0899C345055A}"/>
                </a:ext>
              </a:extLst>
            </p:cNvPr>
            <p:cNvGrpSpPr/>
            <p:nvPr userDrawn="1"/>
          </p:nvGrpSpPr>
          <p:grpSpPr>
            <a:xfrm>
              <a:off x="-1940789" y="4697306"/>
              <a:ext cx="981407" cy="1214570"/>
              <a:chOff x="7452320" y="1988840"/>
              <a:chExt cx="1512168" cy="2088232"/>
            </a:xfrm>
          </p:grpSpPr>
          <p:sp>
            <p:nvSpPr>
              <p:cNvPr id="168" name="Rounded Rectangle 1">
                <a:extLst>
                  <a:ext uri="{FF2B5EF4-FFF2-40B4-BE49-F238E27FC236}">
                    <a16:creationId xmlns:a16="http://schemas.microsoft.com/office/drawing/2014/main" id="{3F1873CA-D06B-A0C5-F53E-3DDFD1D30429}"/>
                  </a:ext>
                </a:extLst>
              </p:cNvPr>
              <p:cNvSpPr/>
              <p:nvPr userDrawn="1"/>
            </p:nvSpPr>
            <p:spPr>
              <a:xfrm>
                <a:off x="7452320" y="1988840"/>
                <a:ext cx="1512168" cy="2088232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088232">
                    <a:moveTo>
                      <a:pt x="167516" y="181585"/>
                    </a:moveTo>
                    <a:lnTo>
                      <a:pt x="167516" y="1906647"/>
                    </a:lnTo>
                    <a:lnTo>
                      <a:pt x="1344652" y="1906647"/>
                    </a:lnTo>
                    <a:lnTo>
                      <a:pt x="1344652" y="181585"/>
                    </a:lnTo>
                    <a:close/>
                    <a:moveTo>
                      <a:pt x="90110" y="0"/>
                    </a:moveTo>
                    <a:lnTo>
                      <a:pt x="1422058" y="0"/>
                    </a:lnTo>
                    <a:cubicBezTo>
                      <a:pt x="1471824" y="0"/>
                      <a:pt x="1512168" y="40344"/>
                      <a:pt x="1512168" y="90110"/>
                    </a:cubicBezTo>
                    <a:lnTo>
                      <a:pt x="1512168" y="1998122"/>
                    </a:lnTo>
                    <a:cubicBezTo>
                      <a:pt x="1512168" y="2047888"/>
                      <a:pt x="1471824" y="2088232"/>
                      <a:pt x="1422058" y="2088232"/>
                    </a:cubicBezTo>
                    <a:lnTo>
                      <a:pt x="90110" y="2088232"/>
                    </a:lnTo>
                    <a:cubicBezTo>
                      <a:pt x="40344" y="2088232"/>
                      <a:pt x="0" y="2047888"/>
                      <a:pt x="0" y="1998122"/>
                    </a:cubicBezTo>
                    <a:lnTo>
                      <a:pt x="0" y="90110"/>
                    </a:lnTo>
                    <a:cubicBezTo>
                      <a:pt x="0" y="40344"/>
                      <a:pt x="40344" y="0"/>
                      <a:pt x="9011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9" name="Oval 14">
                <a:extLst>
                  <a:ext uri="{FF2B5EF4-FFF2-40B4-BE49-F238E27FC236}">
                    <a16:creationId xmlns:a16="http://schemas.microsoft.com/office/drawing/2014/main" id="{91BBC7D1-8815-EE49-1A8F-CEB9744EBF56}"/>
                  </a:ext>
                </a:extLst>
              </p:cNvPr>
              <p:cNvSpPr/>
              <p:nvPr userDrawn="1"/>
            </p:nvSpPr>
            <p:spPr>
              <a:xfrm>
                <a:off x="8160965" y="3933056"/>
                <a:ext cx="94878" cy="9487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70" name="Group 21">
            <a:extLst>
              <a:ext uri="{FF2B5EF4-FFF2-40B4-BE49-F238E27FC236}">
                <a16:creationId xmlns:a16="http://schemas.microsoft.com/office/drawing/2014/main" id="{CB3AAB85-ADE7-6BB9-5280-D40BECD50AEC}"/>
              </a:ext>
            </a:extLst>
          </p:cNvPr>
          <p:cNvGrpSpPr/>
          <p:nvPr/>
        </p:nvGrpSpPr>
        <p:grpSpPr>
          <a:xfrm>
            <a:off x="7951750" y="3461919"/>
            <a:ext cx="1460286" cy="1370237"/>
            <a:chOff x="6807478" y="1711733"/>
            <a:chExt cx="2202135" cy="1856009"/>
          </a:xfrm>
        </p:grpSpPr>
        <p:sp>
          <p:nvSpPr>
            <p:cNvPr id="171" name="Freeform: Shape 22">
              <a:extLst>
                <a:ext uri="{FF2B5EF4-FFF2-40B4-BE49-F238E27FC236}">
                  <a16:creationId xmlns:a16="http://schemas.microsoft.com/office/drawing/2014/main" id="{483DDCAD-53E1-DD28-C682-60EEAAFB28BC}"/>
                </a:ext>
              </a:extLst>
            </p:cNvPr>
            <p:cNvSpPr/>
            <p:nvPr/>
          </p:nvSpPr>
          <p:spPr>
            <a:xfrm>
              <a:off x="7431312" y="3107981"/>
              <a:ext cx="954466" cy="459761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2" name="Group 23">
              <a:extLst>
                <a:ext uri="{FF2B5EF4-FFF2-40B4-BE49-F238E27FC236}">
                  <a16:creationId xmlns:a16="http://schemas.microsoft.com/office/drawing/2014/main" id="{87EFBEC3-B190-928A-6E24-FC41DC22E504}"/>
                </a:ext>
              </a:extLst>
            </p:cNvPr>
            <p:cNvGrpSpPr/>
            <p:nvPr/>
          </p:nvGrpSpPr>
          <p:grpSpPr>
            <a:xfrm>
              <a:off x="6807478" y="1711733"/>
              <a:ext cx="2202135" cy="1418324"/>
              <a:chOff x="1886254" y="4774278"/>
              <a:chExt cx="1977603" cy="1273710"/>
            </a:xfrm>
          </p:grpSpPr>
          <p:sp>
            <p:nvSpPr>
              <p:cNvPr id="173" name="Rectangle 24">
                <a:extLst>
                  <a:ext uri="{FF2B5EF4-FFF2-40B4-BE49-F238E27FC236}">
                    <a16:creationId xmlns:a16="http://schemas.microsoft.com/office/drawing/2014/main" id="{2CF94495-8BA4-8687-6CE0-72FCB0F5DFE9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4" name="Group 25">
                <a:extLst>
                  <a:ext uri="{FF2B5EF4-FFF2-40B4-BE49-F238E27FC236}">
                    <a16:creationId xmlns:a16="http://schemas.microsoft.com/office/drawing/2014/main" id="{A5FB7E77-3B3B-30E1-0FAC-032C8622D1CA}"/>
                  </a:ext>
                </a:extLst>
              </p:cNvPr>
              <p:cNvGrpSpPr/>
              <p:nvPr userDrawn="1"/>
            </p:nvGrpSpPr>
            <p:grpSpPr>
              <a:xfrm>
                <a:off x="1886254" y="4774278"/>
                <a:ext cx="1977603" cy="1273710"/>
                <a:chOff x="902195" y="2564904"/>
                <a:chExt cx="3736608" cy="2406629"/>
              </a:xfrm>
              <a:solidFill>
                <a:schemeClr val="tx1"/>
              </a:solidFill>
            </p:grpSpPr>
            <p:sp>
              <p:nvSpPr>
                <p:cNvPr id="175" name="Rounded Rectangle 3">
                  <a:extLst>
                    <a:ext uri="{FF2B5EF4-FFF2-40B4-BE49-F238E27FC236}">
                      <a16:creationId xmlns:a16="http://schemas.microsoft.com/office/drawing/2014/main" id="{D56933BB-5497-8030-7412-870921C3171E}"/>
                    </a:ext>
                  </a:extLst>
                </p:cNvPr>
                <p:cNvSpPr/>
                <p:nvPr userDrawn="1"/>
              </p:nvSpPr>
              <p:spPr>
                <a:xfrm>
                  <a:off x="902195" y="2564904"/>
                  <a:ext cx="3736608" cy="240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472" h="2736304">
                      <a:moveTo>
                        <a:pt x="144016" y="144016"/>
                      </a:moveTo>
                      <a:lnTo>
                        <a:pt x="144016" y="2520280"/>
                      </a:lnTo>
                      <a:lnTo>
                        <a:pt x="4104456" y="2520280"/>
                      </a:lnTo>
                      <a:lnTo>
                        <a:pt x="4104456" y="144016"/>
                      </a:lnTo>
                      <a:close/>
                      <a:moveTo>
                        <a:pt x="119332" y="0"/>
                      </a:moveTo>
                      <a:lnTo>
                        <a:pt x="4129140" y="0"/>
                      </a:lnTo>
                      <a:cubicBezTo>
                        <a:pt x="4195045" y="0"/>
                        <a:pt x="4248472" y="53427"/>
                        <a:pt x="4248472" y="119332"/>
                      </a:cubicBezTo>
                      <a:lnTo>
                        <a:pt x="4248472" y="2736304"/>
                      </a:lnTo>
                      <a:lnTo>
                        <a:pt x="0" y="2736304"/>
                      </a:lnTo>
                      <a:lnTo>
                        <a:pt x="0" y="119332"/>
                      </a:lnTo>
                      <a:cubicBezTo>
                        <a:pt x="0" y="53427"/>
                        <a:pt x="53427" y="0"/>
                        <a:pt x="11933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 dirty="0"/>
                </a:p>
              </p:txBody>
            </p:sp>
            <p:sp>
              <p:nvSpPr>
                <p:cNvPr id="176" name="Rectangle 27">
                  <a:extLst>
                    <a:ext uri="{FF2B5EF4-FFF2-40B4-BE49-F238E27FC236}">
                      <a16:creationId xmlns:a16="http://schemas.microsoft.com/office/drawing/2014/main" id="{07704CB8-DA26-2D18-D591-850E9003FD4F}"/>
                    </a:ext>
                  </a:extLst>
                </p:cNvPr>
                <p:cNvSpPr/>
                <p:nvPr userDrawn="1"/>
              </p:nvSpPr>
              <p:spPr>
                <a:xfrm>
                  <a:off x="2518469" y="4840541"/>
                  <a:ext cx="504057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</p:grpSp>
      <p:grpSp>
        <p:nvGrpSpPr>
          <p:cNvPr id="177" name="Group 8">
            <a:extLst>
              <a:ext uri="{FF2B5EF4-FFF2-40B4-BE49-F238E27FC236}">
                <a16:creationId xmlns:a16="http://schemas.microsoft.com/office/drawing/2014/main" id="{570D0C0D-FB32-AECC-3825-96D32CB9BDBE}"/>
              </a:ext>
            </a:extLst>
          </p:cNvPr>
          <p:cNvGrpSpPr/>
          <p:nvPr/>
        </p:nvGrpSpPr>
        <p:grpSpPr>
          <a:xfrm>
            <a:off x="634335" y="1201011"/>
            <a:ext cx="5023781" cy="3108543"/>
            <a:chOff x="5116241" y="3185156"/>
            <a:chExt cx="3246567" cy="3108543"/>
          </a:xfrm>
        </p:grpSpPr>
        <p:sp>
          <p:nvSpPr>
            <p:cNvPr id="178" name="TextBox 9">
              <a:extLst>
                <a:ext uri="{FF2B5EF4-FFF2-40B4-BE49-F238E27FC236}">
                  <a16:creationId xmlns:a16="http://schemas.microsoft.com/office/drawing/2014/main" id="{F6759B91-D195-B71B-B5A2-8C651CB1721E}"/>
                </a:ext>
              </a:extLst>
            </p:cNvPr>
            <p:cNvSpPr txBox="1"/>
            <p:nvPr/>
          </p:nvSpPr>
          <p:spPr>
            <a:xfrm>
              <a:off x="5116241" y="3554488"/>
              <a:ext cx="3246567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Per accessibilità si intende la capacità dei sistemi informatici di erogare servizi e fornire informazioni fruibili, senza discriminazioni, anche da parte di coloro che a causa di disabilità necessitano di tecnologie assistive o configurazioni particolari. </a:t>
              </a:r>
            </a:p>
            <a:p>
              <a:pPr algn="just"/>
              <a:r>
                <a:rPr lang="it-IT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L'informazione accessibile è quella che tutti possono fruire, qualunque sia lo strumento utilizzato per ottenerla e qualunque sia la condizione fisica/psichica del destinatario.</a:t>
              </a:r>
            </a:p>
            <a:p>
              <a:pPr algn="just"/>
              <a:endPara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9" name="TextBox 10">
              <a:extLst>
                <a:ext uri="{FF2B5EF4-FFF2-40B4-BE49-F238E27FC236}">
                  <a16:creationId xmlns:a16="http://schemas.microsoft.com/office/drawing/2014/main" id="{FD197FF2-24F6-D5E2-6556-196FC74B5F95}"/>
                </a:ext>
              </a:extLst>
            </p:cNvPr>
            <p:cNvSpPr txBox="1"/>
            <p:nvPr/>
          </p:nvSpPr>
          <p:spPr>
            <a:xfrm>
              <a:off x="5116241" y="3185156"/>
              <a:ext cx="324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Accessibilità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0" name="Group 5">
            <a:extLst>
              <a:ext uri="{FF2B5EF4-FFF2-40B4-BE49-F238E27FC236}">
                <a16:creationId xmlns:a16="http://schemas.microsoft.com/office/drawing/2014/main" id="{A83F76F5-CF3C-D065-5A6B-76A94A71EE5F}"/>
              </a:ext>
            </a:extLst>
          </p:cNvPr>
          <p:cNvGrpSpPr/>
          <p:nvPr/>
        </p:nvGrpSpPr>
        <p:grpSpPr>
          <a:xfrm rot="18000000">
            <a:off x="5695535" y="3373802"/>
            <a:ext cx="1139838" cy="1632238"/>
            <a:chOff x="3692771" y="1580738"/>
            <a:chExt cx="1954016" cy="2798134"/>
          </a:xfrm>
        </p:grpSpPr>
        <p:sp>
          <p:nvSpPr>
            <p:cNvPr id="181" name="Freeform 28">
              <a:extLst>
                <a:ext uri="{FF2B5EF4-FFF2-40B4-BE49-F238E27FC236}">
                  <a16:creationId xmlns:a16="http://schemas.microsoft.com/office/drawing/2014/main" id="{1F47D3DC-CC83-4D4A-08D1-F8E4F22E31E5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2" name="Down Arrow 1">
              <a:extLst>
                <a:ext uri="{FF2B5EF4-FFF2-40B4-BE49-F238E27FC236}">
                  <a16:creationId xmlns:a16="http://schemas.microsoft.com/office/drawing/2014/main" id="{5FBF7D3D-8970-EF75-05E3-693E2C02B674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Accessibilità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44708B-547B-47C4-A494-B755EF155298}"/>
              </a:ext>
            </a:extLst>
          </p:cNvPr>
          <p:cNvGrpSpPr/>
          <p:nvPr/>
        </p:nvGrpSpPr>
        <p:grpSpPr>
          <a:xfrm>
            <a:off x="3187192" y="2802859"/>
            <a:ext cx="4020329" cy="2177467"/>
            <a:chOff x="1623140" y="2910739"/>
            <a:chExt cx="4020329" cy="217746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A4DAF9-ED09-4F30-B25A-C9C6341B5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1839" y="4151090"/>
              <a:ext cx="1064192" cy="30262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CC09677-EA39-41EE-90C9-B79BD130512F}"/>
                </a:ext>
              </a:extLst>
            </p:cNvPr>
            <p:cNvSpPr/>
            <p:nvPr/>
          </p:nvSpPr>
          <p:spPr>
            <a:xfrm>
              <a:off x="3395753" y="2910739"/>
              <a:ext cx="2247716" cy="21550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30183F-30CB-40EE-97BA-5C1A97F03E12}"/>
                </a:ext>
              </a:extLst>
            </p:cNvPr>
            <p:cNvSpPr/>
            <p:nvPr/>
          </p:nvSpPr>
          <p:spPr>
            <a:xfrm>
              <a:off x="1623140" y="415973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BB439-3E82-44FA-9E5E-38EB41088916}"/>
              </a:ext>
            </a:extLst>
          </p:cNvPr>
          <p:cNvGrpSpPr/>
          <p:nvPr/>
        </p:nvGrpSpPr>
        <p:grpSpPr>
          <a:xfrm>
            <a:off x="339557" y="4665530"/>
            <a:ext cx="2772000" cy="1751839"/>
            <a:chOff x="539551" y="2673805"/>
            <a:chExt cx="1872208" cy="1751839"/>
          </a:xfrm>
        </p:grpSpPr>
        <p:sp>
          <p:nvSpPr>
            <p:cNvPr id="34" name="Rounded Rectangle 105">
              <a:extLst>
                <a:ext uri="{FF2B5EF4-FFF2-40B4-BE49-F238E27FC236}">
                  <a16:creationId xmlns:a16="http://schemas.microsoft.com/office/drawing/2014/main" id="{44B6E2D2-2B58-4DAD-AE09-14E1855B7DC3}"/>
                </a:ext>
              </a:extLst>
            </p:cNvPr>
            <p:cNvSpPr/>
            <p:nvPr/>
          </p:nvSpPr>
          <p:spPr>
            <a:xfrm>
              <a:off x="611560" y="2708920"/>
              <a:ext cx="1728192" cy="54212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BA1907-5A78-4FBE-ADDB-A0F5ACCB4104}"/>
                </a:ext>
              </a:extLst>
            </p:cNvPr>
            <p:cNvSpPr txBox="1"/>
            <p:nvPr/>
          </p:nvSpPr>
          <p:spPr>
            <a:xfrm>
              <a:off x="539551" y="3256093"/>
              <a:ext cx="18722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siti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web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devono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essere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accessibili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a tutti e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deve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essere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impostato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un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meccanismo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feedback per le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segnalazioni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degli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utenti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C8B4A8-DE0D-4C82-92D3-18EF2CE53A0E}"/>
                </a:ext>
              </a:extLst>
            </p:cNvPr>
            <p:cNvSpPr txBox="1"/>
            <p:nvPr/>
          </p:nvSpPr>
          <p:spPr>
            <a:xfrm>
              <a:off x="578462" y="2673805"/>
              <a:ext cx="1756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chemeClr val="bg1"/>
                  </a:solidFill>
                  <a:cs typeface="Arial" pitchFamily="34" charset="0"/>
                </a:rPr>
                <a:t>Accessibilità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bg1"/>
                  </a:solidFill>
                  <a:cs typeface="Arial" pitchFamily="34" charset="0"/>
                </a:rPr>
                <a:t>dei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bg1"/>
                  </a:solidFill>
                  <a:cs typeface="Arial" pitchFamily="34" charset="0"/>
                </a:rPr>
                <a:t>siti</a:t>
              </a: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 web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42E2864-BA6E-4CE1-AD8D-190B04A8A675}"/>
              </a:ext>
            </a:extLst>
          </p:cNvPr>
          <p:cNvSpPr txBox="1"/>
          <p:nvPr/>
        </p:nvSpPr>
        <p:spPr>
          <a:xfrm>
            <a:off x="4965530" y="3546032"/>
            <a:ext cx="224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Accessibilità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36465261-BDD6-4BDA-994A-E55545D260E7}"/>
              </a:ext>
            </a:extLst>
          </p:cNvPr>
          <p:cNvSpPr>
            <a:spLocks noChangeAspect="1"/>
          </p:cNvSpPr>
          <p:nvPr/>
        </p:nvSpPr>
        <p:spPr>
          <a:xfrm>
            <a:off x="7132643" y="470242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FBD227BF-B128-F942-1DCB-41CB41965971}"/>
              </a:ext>
            </a:extLst>
          </p:cNvPr>
          <p:cNvCxnSpPr>
            <a:cxnSpLocks/>
            <a:stCxn id="44" idx="4"/>
          </p:cNvCxnSpPr>
          <p:nvPr/>
        </p:nvCxnSpPr>
        <p:spPr>
          <a:xfrm flipH="1">
            <a:off x="6682123" y="2358231"/>
            <a:ext cx="1111218" cy="88925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13">
            <a:extLst>
              <a:ext uri="{FF2B5EF4-FFF2-40B4-BE49-F238E27FC236}">
                <a16:creationId xmlns:a16="http://schemas.microsoft.com/office/drawing/2014/main" id="{A5364574-5633-8FF4-9378-5615626AC7F7}"/>
              </a:ext>
            </a:extLst>
          </p:cNvPr>
          <p:cNvSpPr/>
          <p:nvPr/>
        </p:nvSpPr>
        <p:spPr>
          <a:xfrm rot="2793256">
            <a:off x="7666152" y="1574752"/>
            <a:ext cx="928475" cy="928475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7" name="Straight Connector 6">
            <a:extLst>
              <a:ext uri="{FF2B5EF4-FFF2-40B4-BE49-F238E27FC236}">
                <a16:creationId xmlns:a16="http://schemas.microsoft.com/office/drawing/2014/main" id="{C2C2D037-3506-5A2B-6266-118E25C06F4E}"/>
              </a:ext>
            </a:extLst>
          </p:cNvPr>
          <p:cNvCxnSpPr>
            <a:cxnSpLocks/>
          </p:cNvCxnSpPr>
          <p:nvPr/>
        </p:nvCxnSpPr>
        <p:spPr>
          <a:xfrm>
            <a:off x="6648080" y="4236782"/>
            <a:ext cx="1273416" cy="824069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3">
            <a:extLst>
              <a:ext uri="{FF2B5EF4-FFF2-40B4-BE49-F238E27FC236}">
                <a16:creationId xmlns:a16="http://schemas.microsoft.com/office/drawing/2014/main" id="{90788BEC-DCA6-E4BE-4B3A-A15BE59F6D3F}"/>
              </a:ext>
            </a:extLst>
          </p:cNvPr>
          <p:cNvSpPr/>
          <p:nvPr/>
        </p:nvSpPr>
        <p:spPr>
          <a:xfrm>
            <a:off x="7716559" y="4710685"/>
            <a:ext cx="928475" cy="928475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6" name="Group 32">
            <a:extLst>
              <a:ext uri="{FF2B5EF4-FFF2-40B4-BE49-F238E27FC236}">
                <a16:creationId xmlns:a16="http://schemas.microsoft.com/office/drawing/2014/main" id="{3F8FC176-3AA2-0A48-615F-7F95BEEA917F}"/>
              </a:ext>
            </a:extLst>
          </p:cNvPr>
          <p:cNvGrpSpPr/>
          <p:nvPr/>
        </p:nvGrpSpPr>
        <p:grpSpPr>
          <a:xfrm>
            <a:off x="8665202" y="1136307"/>
            <a:ext cx="2772000" cy="1672064"/>
            <a:chOff x="536020" y="2437146"/>
            <a:chExt cx="1872208" cy="1672064"/>
          </a:xfrm>
        </p:grpSpPr>
        <p:sp>
          <p:nvSpPr>
            <p:cNvPr id="57" name="Rounded Rectangle 105">
              <a:extLst>
                <a:ext uri="{FF2B5EF4-FFF2-40B4-BE49-F238E27FC236}">
                  <a16:creationId xmlns:a16="http://schemas.microsoft.com/office/drawing/2014/main" id="{79330D9B-552A-3E23-6EF7-2F96FE0EA9FE}"/>
                </a:ext>
              </a:extLst>
            </p:cNvPr>
            <p:cNvSpPr/>
            <p:nvPr/>
          </p:nvSpPr>
          <p:spPr>
            <a:xfrm>
              <a:off x="604498" y="2437146"/>
              <a:ext cx="1735254" cy="6515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TextBox 34">
              <a:extLst>
                <a:ext uri="{FF2B5EF4-FFF2-40B4-BE49-F238E27FC236}">
                  <a16:creationId xmlns:a16="http://schemas.microsoft.com/office/drawing/2014/main" id="{DA5A0DAD-2854-EAD5-676D-9880391D2DCB}"/>
                </a:ext>
              </a:extLst>
            </p:cNvPr>
            <p:cNvSpPr txBox="1"/>
            <p:nvPr/>
          </p:nvSpPr>
          <p:spPr>
            <a:xfrm>
              <a:off x="536020" y="3155103"/>
              <a:ext cx="18722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Anche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le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applicazioni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che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vengono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sviluppate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devono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tenere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conto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principi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accessibilità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35">
              <a:extLst>
                <a:ext uri="{FF2B5EF4-FFF2-40B4-BE49-F238E27FC236}">
                  <a16:creationId xmlns:a16="http://schemas.microsoft.com/office/drawing/2014/main" id="{8BEF0811-A55D-DF81-E6B4-EE37926A90F7}"/>
                </a:ext>
              </a:extLst>
            </p:cNvPr>
            <p:cNvSpPr txBox="1"/>
            <p:nvPr/>
          </p:nvSpPr>
          <p:spPr>
            <a:xfrm>
              <a:off x="631632" y="2512312"/>
              <a:ext cx="1680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Accessibilità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delle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applicazioni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32">
            <a:extLst>
              <a:ext uri="{FF2B5EF4-FFF2-40B4-BE49-F238E27FC236}">
                <a16:creationId xmlns:a16="http://schemas.microsoft.com/office/drawing/2014/main" id="{464F5159-4A6B-CA22-A360-1905F1232A20}"/>
              </a:ext>
            </a:extLst>
          </p:cNvPr>
          <p:cNvGrpSpPr/>
          <p:nvPr/>
        </p:nvGrpSpPr>
        <p:grpSpPr>
          <a:xfrm>
            <a:off x="8824928" y="4623199"/>
            <a:ext cx="2772000" cy="1495330"/>
            <a:chOff x="539552" y="2437146"/>
            <a:chExt cx="1872208" cy="1495330"/>
          </a:xfrm>
        </p:grpSpPr>
        <p:sp>
          <p:nvSpPr>
            <p:cNvPr id="61" name="Rounded Rectangle 105">
              <a:extLst>
                <a:ext uri="{FF2B5EF4-FFF2-40B4-BE49-F238E27FC236}">
                  <a16:creationId xmlns:a16="http://schemas.microsoft.com/office/drawing/2014/main" id="{7F7BAE6C-4203-B44A-CBD6-7929900C039A}"/>
                </a:ext>
              </a:extLst>
            </p:cNvPr>
            <p:cNvSpPr/>
            <p:nvPr/>
          </p:nvSpPr>
          <p:spPr>
            <a:xfrm>
              <a:off x="628863" y="2437146"/>
              <a:ext cx="1710889" cy="6515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TextBox 34">
              <a:extLst>
                <a:ext uri="{FF2B5EF4-FFF2-40B4-BE49-F238E27FC236}">
                  <a16:creationId xmlns:a16="http://schemas.microsoft.com/office/drawing/2014/main" id="{E69B85B0-47A5-701A-5DF6-7E214C56499F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Tutta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la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documentazione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prodotta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deve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essere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accessibile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a tutti</a:t>
              </a:r>
            </a:p>
          </p:txBody>
        </p:sp>
        <p:sp>
          <p:nvSpPr>
            <p:cNvPr id="63" name="TextBox 35">
              <a:extLst>
                <a:ext uri="{FF2B5EF4-FFF2-40B4-BE49-F238E27FC236}">
                  <a16:creationId xmlns:a16="http://schemas.microsoft.com/office/drawing/2014/main" id="{2F7A2A2C-9B97-925F-4F1E-90C409D4FB52}"/>
                </a:ext>
              </a:extLst>
            </p:cNvPr>
            <p:cNvSpPr txBox="1"/>
            <p:nvPr/>
          </p:nvSpPr>
          <p:spPr>
            <a:xfrm>
              <a:off x="684234" y="2499762"/>
              <a:ext cx="1619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Accessibilità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dei</a:t>
              </a: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bg1"/>
                  </a:solidFill>
                  <a:cs typeface="Arial" pitchFamily="34" charset="0"/>
                </a:rPr>
                <a:t>documenti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5">
            <a:extLst>
              <a:ext uri="{FF2B5EF4-FFF2-40B4-BE49-F238E27FC236}">
                <a16:creationId xmlns:a16="http://schemas.microsoft.com/office/drawing/2014/main" id="{287E7BE8-4F8C-FE5B-AC1E-882BF02AB702}"/>
              </a:ext>
            </a:extLst>
          </p:cNvPr>
          <p:cNvGrpSpPr/>
          <p:nvPr/>
        </p:nvGrpSpPr>
        <p:grpSpPr>
          <a:xfrm>
            <a:off x="1302660" y="1825538"/>
            <a:ext cx="1076613" cy="2646601"/>
            <a:chOff x="1458926" y="2548476"/>
            <a:chExt cx="1197231" cy="3664322"/>
          </a:xfrm>
        </p:grpSpPr>
        <p:grpSp>
          <p:nvGrpSpPr>
            <p:cNvPr id="67" name="Group 6">
              <a:extLst>
                <a:ext uri="{FF2B5EF4-FFF2-40B4-BE49-F238E27FC236}">
                  <a16:creationId xmlns:a16="http://schemas.microsoft.com/office/drawing/2014/main" id="{454DCBD6-74BF-7359-2966-30A05CAF5011}"/>
                </a:ext>
              </a:extLst>
            </p:cNvPr>
            <p:cNvGrpSpPr/>
            <p:nvPr/>
          </p:nvGrpSpPr>
          <p:grpSpPr>
            <a:xfrm>
              <a:off x="1458926" y="4098584"/>
              <a:ext cx="1197231" cy="2114214"/>
              <a:chOff x="1044497" y="4026539"/>
              <a:chExt cx="1761073" cy="2730457"/>
            </a:xfrm>
          </p:grpSpPr>
          <p:sp>
            <p:nvSpPr>
              <p:cNvPr id="76" name="Graphic 116">
                <a:extLst>
                  <a:ext uri="{FF2B5EF4-FFF2-40B4-BE49-F238E27FC236}">
                    <a16:creationId xmlns:a16="http://schemas.microsoft.com/office/drawing/2014/main" id="{C6FF0CB0-5A80-599C-F193-2A86C9C3F162}"/>
                  </a:ext>
                </a:extLst>
              </p:cNvPr>
              <p:cNvSpPr/>
              <p:nvPr/>
            </p:nvSpPr>
            <p:spPr>
              <a:xfrm>
                <a:off x="1044497" y="4229090"/>
                <a:ext cx="1362086" cy="2527906"/>
              </a:xfrm>
              <a:custGeom>
                <a:avLst/>
                <a:gdLst>
                  <a:gd name="connsiteX0" fmla="*/ 125375 w 3419482"/>
                  <a:gd name="connsiteY0" fmla="*/ 4462418 h 6346242"/>
                  <a:gd name="connsiteX1" fmla="*/ 117865 w 3419482"/>
                  <a:gd name="connsiteY1" fmla="*/ 4460009 h 6346242"/>
                  <a:gd name="connsiteX2" fmla="*/ 27323 w 3419482"/>
                  <a:gd name="connsiteY2" fmla="*/ 4208573 h 6346242"/>
                  <a:gd name="connsiteX3" fmla="*/ 1196654 w 3419482"/>
                  <a:gd name="connsiteY3" fmla="*/ 4647 h 6346242"/>
                  <a:gd name="connsiteX4" fmla="*/ 1261196 w 3419482"/>
                  <a:gd name="connsiteY4" fmla="*/ 30860 h 6346242"/>
                  <a:gd name="connsiteX5" fmla="*/ 2194607 w 3419482"/>
                  <a:gd name="connsiteY5" fmla="*/ 572061 h 6346242"/>
                  <a:gd name="connsiteX6" fmla="*/ 2245829 w 3419482"/>
                  <a:gd name="connsiteY6" fmla="*/ 612090 h 6346242"/>
                  <a:gd name="connsiteX7" fmla="*/ 2287063 w 3419482"/>
                  <a:gd name="connsiteY7" fmla="*/ 751305 h 6346242"/>
                  <a:gd name="connsiteX8" fmla="*/ 2521496 w 3419482"/>
                  <a:gd name="connsiteY8" fmla="*/ 1902783 h 6346242"/>
                  <a:gd name="connsiteX9" fmla="*/ 2807647 w 3419482"/>
                  <a:gd name="connsiteY9" fmla="*/ 3314695 h 6346242"/>
                  <a:gd name="connsiteX10" fmla="*/ 3025360 w 3419482"/>
                  <a:gd name="connsiteY10" fmla="*/ 4389091 h 6346242"/>
                  <a:gd name="connsiteX11" fmla="*/ 3350832 w 3419482"/>
                  <a:gd name="connsiteY11" fmla="*/ 6016803 h 6346242"/>
                  <a:gd name="connsiteX12" fmla="*/ 3419483 w 3419482"/>
                  <a:gd name="connsiteY12" fmla="*/ 6338591 h 6346242"/>
                  <a:gd name="connsiteX13" fmla="*/ 3244986 w 3419482"/>
                  <a:gd name="connsiteY13" fmla="*/ 6245710 h 6346242"/>
                  <a:gd name="connsiteX14" fmla="*/ 3014875 w 3419482"/>
                  <a:gd name="connsiteY14" fmla="*/ 5117541 h 6346242"/>
                  <a:gd name="connsiteX15" fmla="*/ 2550614 w 3419482"/>
                  <a:gd name="connsiteY15" fmla="*/ 2806296 h 6346242"/>
                  <a:gd name="connsiteX16" fmla="*/ 2131978 w 3419482"/>
                  <a:gd name="connsiteY16" fmla="*/ 749463 h 6346242"/>
                  <a:gd name="connsiteX17" fmla="*/ 2075159 w 3419482"/>
                  <a:gd name="connsiteY17" fmla="*/ 668697 h 6346242"/>
                  <a:gd name="connsiteX18" fmla="*/ 1320637 w 3419482"/>
                  <a:gd name="connsiteY18" fmla="*/ 237380 h 6346242"/>
                  <a:gd name="connsiteX19" fmla="*/ 125375 w 3419482"/>
                  <a:gd name="connsiteY19" fmla="*/ 4462418 h 6346242"/>
                  <a:gd name="connsiteX20" fmla="*/ 125375 w 3419482"/>
                  <a:gd name="connsiteY20" fmla="*/ 4462418 h 63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9482" h="6346242">
                    <a:moveTo>
                      <a:pt x="125375" y="4462418"/>
                    </a:moveTo>
                    <a:cubicBezTo>
                      <a:pt x="122966" y="4461709"/>
                      <a:pt x="120062" y="4461213"/>
                      <a:pt x="117865" y="4460009"/>
                    </a:cubicBezTo>
                    <a:cubicBezTo>
                      <a:pt x="-20003" y="4368121"/>
                      <a:pt x="-17311" y="4367412"/>
                      <a:pt x="27323" y="4208573"/>
                    </a:cubicBezTo>
                    <a:cubicBezTo>
                      <a:pt x="181415" y="3662058"/>
                      <a:pt x="1112205" y="312336"/>
                      <a:pt x="1196654" y="4647"/>
                    </a:cubicBezTo>
                    <a:cubicBezTo>
                      <a:pt x="1219680" y="-11577"/>
                      <a:pt x="1240792" y="18958"/>
                      <a:pt x="1261196" y="30860"/>
                    </a:cubicBezTo>
                    <a:cubicBezTo>
                      <a:pt x="1576253" y="212937"/>
                      <a:pt x="1885147" y="380491"/>
                      <a:pt x="2194607" y="572061"/>
                    </a:cubicBezTo>
                    <a:cubicBezTo>
                      <a:pt x="2205801" y="578863"/>
                      <a:pt x="2237328" y="601888"/>
                      <a:pt x="2245829" y="612090"/>
                    </a:cubicBezTo>
                    <a:cubicBezTo>
                      <a:pt x="2279340" y="662746"/>
                      <a:pt x="2263754" y="697177"/>
                      <a:pt x="2287063" y="751305"/>
                    </a:cubicBezTo>
                    <a:cubicBezTo>
                      <a:pt x="2370095" y="1134162"/>
                      <a:pt x="2442643" y="1518933"/>
                      <a:pt x="2521496" y="1902783"/>
                    </a:cubicBezTo>
                    <a:cubicBezTo>
                      <a:pt x="2618060" y="2373207"/>
                      <a:pt x="2712003" y="2844057"/>
                      <a:pt x="2807647" y="3314695"/>
                    </a:cubicBezTo>
                    <a:cubicBezTo>
                      <a:pt x="2880478" y="3672827"/>
                      <a:pt x="2954726" y="4030676"/>
                      <a:pt x="3025360" y="4389091"/>
                    </a:cubicBezTo>
                    <a:cubicBezTo>
                      <a:pt x="3132127" y="4931992"/>
                      <a:pt x="3249379" y="5472698"/>
                      <a:pt x="3350832" y="6016803"/>
                    </a:cubicBezTo>
                    <a:cubicBezTo>
                      <a:pt x="3370952" y="6124491"/>
                      <a:pt x="3392844" y="6232108"/>
                      <a:pt x="3419483" y="6338591"/>
                    </a:cubicBezTo>
                    <a:cubicBezTo>
                      <a:pt x="3334041" y="6364025"/>
                      <a:pt x="3260998" y="6324280"/>
                      <a:pt x="3244986" y="6245710"/>
                    </a:cubicBezTo>
                    <a:cubicBezTo>
                      <a:pt x="3168542" y="5869654"/>
                      <a:pt x="3090894" y="5493810"/>
                      <a:pt x="3014875" y="5117541"/>
                    </a:cubicBezTo>
                    <a:cubicBezTo>
                      <a:pt x="2859791" y="4347221"/>
                      <a:pt x="2706407" y="3576404"/>
                      <a:pt x="2550614" y="2806296"/>
                    </a:cubicBezTo>
                    <a:cubicBezTo>
                      <a:pt x="2411824" y="2120567"/>
                      <a:pt x="2269776" y="1435404"/>
                      <a:pt x="2131978" y="749463"/>
                    </a:cubicBezTo>
                    <a:cubicBezTo>
                      <a:pt x="2125177" y="716235"/>
                      <a:pt x="2107678" y="687400"/>
                      <a:pt x="2075159" y="668697"/>
                    </a:cubicBezTo>
                    <a:cubicBezTo>
                      <a:pt x="2033146" y="645176"/>
                      <a:pt x="1354360" y="224769"/>
                      <a:pt x="1320637" y="237380"/>
                    </a:cubicBezTo>
                    <a:cubicBezTo>
                      <a:pt x="1279900" y="254595"/>
                      <a:pt x="150384" y="4389162"/>
                      <a:pt x="125375" y="4462418"/>
                    </a:cubicBezTo>
                    <a:lnTo>
                      <a:pt x="125375" y="4462418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116">
                <a:extLst>
                  <a:ext uri="{FF2B5EF4-FFF2-40B4-BE49-F238E27FC236}">
                    <a16:creationId xmlns:a16="http://schemas.microsoft.com/office/drawing/2014/main" id="{CB296DDE-8F96-DC41-A395-985F8052412F}"/>
                  </a:ext>
                </a:extLst>
              </p:cNvPr>
              <p:cNvSpPr/>
              <p:nvPr/>
            </p:nvSpPr>
            <p:spPr>
              <a:xfrm>
                <a:off x="1431682" y="4443978"/>
                <a:ext cx="417459" cy="1335824"/>
              </a:xfrm>
              <a:custGeom>
                <a:avLst/>
                <a:gdLst>
                  <a:gd name="connsiteX0" fmla="*/ 895344 w 1048020"/>
                  <a:gd name="connsiteY0" fmla="*/ 0 h 3353552"/>
                  <a:gd name="connsiteX1" fmla="*/ 1048020 w 1048020"/>
                  <a:gd name="connsiteY1" fmla="*/ 90401 h 3353552"/>
                  <a:gd name="connsiteX2" fmla="*/ 163139 w 1048020"/>
                  <a:gd name="connsiteY2" fmla="*/ 3297508 h 3353552"/>
                  <a:gd name="connsiteX3" fmla="*/ 134801 w 1048020"/>
                  <a:gd name="connsiteY3" fmla="*/ 3353477 h 3353552"/>
                  <a:gd name="connsiteX4" fmla="*/ 12589 w 1048020"/>
                  <a:gd name="connsiteY4" fmla="*/ 3253157 h 3353552"/>
                  <a:gd name="connsiteX5" fmla="*/ 4371 w 1048020"/>
                  <a:gd name="connsiteY5" fmla="*/ 3180964 h 3353552"/>
                  <a:gd name="connsiteX6" fmla="*/ 895344 w 1048020"/>
                  <a:gd name="connsiteY6" fmla="*/ 0 h 3353552"/>
                  <a:gd name="connsiteX7" fmla="*/ 895344 w 1048020"/>
                  <a:gd name="connsiteY7" fmla="*/ 0 h 3353552"/>
                  <a:gd name="connsiteX8" fmla="*/ 895344 w 1048020"/>
                  <a:gd name="connsiteY8" fmla="*/ 0 h 33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20" h="3353552">
                    <a:moveTo>
                      <a:pt x="895344" y="0"/>
                    </a:moveTo>
                    <a:lnTo>
                      <a:pt x="1048020" y="90401"/>
                    </a:lnTo>
                    <a:lnTo>
                      <a:pt x="163139" y="3297508"/>
                    </a:lnTo>
                    <a:cubicBezTo>
                      <a:pt x="157543" y="3317629"/>
                      <a:pt x="155630" y="3355461"/>
                      <a:pt x="134801" y="3353477"/>
                    </a:cubicBezTo>
                    <a:lnTo>
                      <a:pt x="12589" y="3253157"/>
                    </a:lnTo>
                    <a:cubicBezTo>
                      <a:pt x="-2430" y="3234029"/>
                      <a:pt x="-2430" y="3204202"/>
                      <a:pt x="4371" y="3180964"/>
                    </a:cubicBezTo>
                    <a:lnTo>
                      <a:pt x="895344" y="0"/>
                    </a:lnTo>
                    <a:lnTo>
                      <a:pt x="895344" y="0"/>
                    </a:lnTo>
                    <a:lnTo>
                      <a:pt x="895344" y="0"/>
                    </a:ln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116">
                <a:extLst>
                  <a:ext uri="{FF2B5EF4-FFF2-40B4-BE49-F238E27FC236}">
                    <a16:creationId xmlns:a16="http://schemas.microsoft.com/office/drawing/2014/main" id="{7AA6302A-DFAB-3064-41C3-870F0A98AE43}"/>
                  </a:ext>
                </a:extLst>
              </p:cNvPr>
              <p:cNvSpPr/>
              <p:nvPr/>
            </p:nvSpPr>
            <p:spPr>
              <a:xfrm>
                <a:off x="2291330" y="4289358"/>
                <a:ext cx="500916" cy="2241789"/>
              </a:xfrm>
              <a:custGeom>
                <a:avLst/>
                <a:gdLst>
                  <a:gd name="connsiteX0" fmla="*/ 1170890 w 1257536"/>
                  <a:gd name="connsiteY0" fmla="*/ 5227313 h 5627952"/>
                  <a:gd name="connsiteX1" fmla="*/ 1170182 w 1257536"/>
                  <a:gd name="connsiteY1" fmla="*/ 5227809 h 5627952"/>
                  <a:gd name="connsiteX2" fmla="*/ 172087 w 1257536"/>
                  <a:gd name="connsiteY2" fmla="*/ 235071 h 5627952"/>
                  <a:gd name="connsiteX3" fmla="*/ 120794 w 1257536"/>
                  <a:gd name="connsiteY3" fmla="*/ 0 h 5627952"/>
                  <a:gd name="connsiteX4" fmla="*/ 0 w 1257536"/>
                  <a:gd name="connsiteY4" fmla="*/ 76657 h 5627952"/>
                  <a:gd name="connsiteX5" fmla="*/ 32164 w 1257536"/>
                  <a:gd name="connsiteY5" fmla="*/ 204961 h 5627952"/>
                  <a:gd name="connsiteX6" fmla="*/ 1053497 w 1257536"/>
                  <a:gd name="connsiteY6" fmla="*/ 5294688 h 5627952"/>
                  <a:gd name="connsiteX7" fmla="*/ 1053001 w 1257536"/>
                  <a:gd name="connsiteY7" fmla="*/ 5294901 h 5627952"/>
                  <a:gd name="connsiteX8" fmla="*/ 1117401 w 1257536"/>
                  <a:gd name="connsiteY8" fmla="*/ 5611729 h 5627952"/>
                  <a:gd name="connsiteX9" fmla="*/ 1257536 w 1257536"/>
                  <a:gd name="connsiteY9" fmla="*/ 5627953 h 5627952"/>
                  <a:gd name="connsiteX10" fmla="*/ 1170890 w 1257536"/>
                  <a:gd name="connsiteY10" fmla="*/ 5227313 h 5627952"/>
                  <a:gd name="connsiteX11" fmla="*/ 1170890 w 1257536"/>
                  <a:gd name="connsiteY11" fmla="*/ 5227313 h 56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7536" h="5627952">
                    <a:moveTo>
                      <a:pt x="1170890" y="5227313"/>
                    </a:moveTo>
                    <a:cubicBezTo>
                      <a:pt x="1170678" y="5227525"/>
                      <a:pt x="1170394" y="5227525"/>
                      <a:pt x="1170182" y="5227809"/>
                    </a:cubicBezTo>
                    <a:lnTo>
                      <a:pt x="172087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4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9"/>
                      <a:pt x="1193632" y="5618034"/>
                      <a:pt x="1257536" y="5627953"/>
                    </a:cubicBezTo>
                    <a:cubicBezTo>
                      <a:pt x="1236991" y="5538331"/>
                      <a:pt x="1192215" y="5320193"/>
                      <a:pt x="1170890" y="5227313"/>
                    </a:cubicBezTo>
                    <a:lnTo>
                      <a:pt x="1170890" y="5227313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116">
                <a:extLst>
                  <a:ext uri="{FF2B5EF4-FFF2-40B4-BE49-F238E27FC236}">
                    <a16:creationId xmlns:a16="http://schemas.microsoft.com/office/drawing/2014/main" id="{C31B37D3-BA5C-8014-5F16-634758296DB5}"/>
                  </a:ext>
                </a:extLst>
              </p:cNvPr>
              <p:cNvSpPr/>
              <p:nvPr/>
            </p:nvSpPr>
            <p:spPr>
              <a:xfrm>
                <a:off x="2291133" y="4290261"/>
                <a:ext cx="499307" cy="2242128"/>
              </a:xfrm>
              <a:custGeom>
                <a:avLst/>
                <a:gdLst>
                  <a:gd name="connsiteX0" fmla="*/ 1170961 w 1253497"/>
                  <a:gd name="connsiteY0" fmla="*/ 5227242 h 5628802"/>
                  <a:gd name="connsiteX1" fmla="*/ 1170253 w 1253497"/>
                  <a:gd name="connsiteY1" fmla="*/ 5227738 h 5628802"/>
                  <a:gd name="connsiteX2" fmla="*/ 172088 w 1253497"/>
                  <a:gd name="connsiteY2" fmla="*/ 235071 h 5628802"/>
                  <a:gd name="connsiteX3" fmla="*/ 120794 w 1253497"/>
                  <a:gd name="connsiteY3" fmla="*/ 0 h 5628802"/>
                  <a:gd name="connsiteX4" fmla="*/ 0 w 1253497"/>
                  <a:gd name="connsiteY4" fmla="*/ 76657 h 5628802"/>
                  <a:gd name="connsiteX5" fmla="*/ 32165 w 1253497"/>
                  <a:gd name="connsiteY5" fmla="*/ 204961 h 5628802"/>
                  <a:gd name="connsiteX6" fmla="*/ 1053497 w 1253497"/>
                  <a:gd name="connsiteY6" fmla="*/ 5294688 h 5628802"/>
                  <a:gd name="connsiteX7" fmla="*/ 1053001 w 1253497"/>
                  <a:gd name="connsiteY7" fmla="*/ 5294901 h 5628802"/>
                  <a:gd name="connsiteX8" fmla="*/ 1117401 w 1253497"/>
                  <a:gd name="connsiteY8" fmla="*/ 5611729 h 5628802"/>
                  <a:gd name="connsiteX9" fmla="*/ 1253498 w 1253497"/>
                  <a:gd name="connsiteY9" fmla="*/ 5628803 h 5628802"/>
                  <a:gd name="connsiteX10" fmla="*/ 1170961 w 1253497"/>
                  <a:gd name="connsiteY10" fmla="*/ 5227242 h 5628802"/>
                  <a:gd name="connsiteX11" fmla="*/ 1170961 w 1253497"/>
                  <a:gd name="connsiteY11" fmla="*/ 5227242 h 56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3497" h="5628802">
                    <a:moveTo>
                      <a:pt x="1170961" y="5227242"/>
                    </a:moveTo>
                    <a:cubicBezTo>
                      <a:pt x="1170749" y="5227454"/>
                      <a:pt x="1170465" y="5227454"/>
                      <a:pt x="1170253" y="5227738"/>
                    </a:cubicBezTo>
                    <a:lnTo>
                      <a:pt x="172088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5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8"/>
                      <a:pt x="1188035" y="5620655"/>
                      <a:pt x="1253498" y="5628803"/>
                    </a:cubicBezTo>
                    <a:cubicBezTo>
                      <a:pt x="1233023" y="5539110"/>
                      <a:pt x="1192286" y="5320193"/>
                      <a:pt x="1170961" y="5227242"/>
                    </a:cubicBezTo>
                    <a:lnTo>
                      <a:pt x="1170961" y="5227242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9">
                <a:extLst>
                  <a:ext uri="{FF2B5EF4-FFF2-40B4-BE49-F238E27FC236}">
                    <a16:creationId xmlns:a16="http://schemas.microsoft.com/office/drawing/2014/main" id="{D630105D-A7BC-E081-56BF-342FE947BA5D}"/>
                  </a:ext>
                </a:extLst>
              </p:cNvPr>
              <p:cNvSpPr/>
              <p:nvPr/>
            </p:nvSpPr>
            <p:spPr>
              <a:xfrm>
                <a:off x="1980564" y="4380594"/>
                <a:ext cx="769944" cy="2176862"/>
              </a:xfrm>
              <a:custGeom>
                <a:avLst/>
                <a:gdLst>
                  <a:gd name="connsiteX0" fmla="*/ 717425 w 769944"/>
                  <a:gd name="connsiteY0" fmla="*/ 1954814 h 2176862"/>
                  <a:gd name="connsiteX1" fmla="*/ 769944 w 769944"/>
                  <a:gd name="connsiteY1" fmla="*/ 1968275 h 2176862"/>
                  <a:gd name="connsiteX2" fmla="*/ 424184 w 769944"/>
                  <a:gd name="connsiteY2" fmla="*/ 2171662 h 2176862"/>
                  <a:gd name="connsiteX3" fmla="*/ 404091 w 769944"/>
                  <a:gd name="connsiteY3" fmla="*/ 2163816 h 2176862"/>
                  <a:gd name="connsiteX4" fmla="*/ 398870 w 769944"/>
                  <a:gd name="connsiteY4" fmla="*/ 2136245 h 2176862"/>
                  <a:gd name="connsiteX5" fmla="*/ 513841 w 769944"/>
                  <a:gd name="connsiteY5" fmla="*/ 2069983 h 2176862"/>
                  <a:gd name="connsiteX6" fmla="*/ 717425 w 769944"/>
                  <a:gd name="connsiteY6" fmla="*/ 1954814 h 2176862"/>
                  <a:gd name="connsiteX7" fmla="*/ 672610 w 769944"/>
                  <a:gd name="connsiteY7" fmla="*/ 1733140 h 2176862"/>
                  <a:gd name="connsiteX8" fmla="*/ 725637 w 769944"/>
                  <a:gd name="connsiteY8" fmla="*/ 1753177 h 2176862"/>
                  <a:gd name="connsiteX9" fmla="*/ 401411 w 769944"/>
                  <a:gd name="connsiteY9" fmla="*/ 1938925 h 2176862"/>
                  <a:gd name="connsiteX10" fmla="*/ 355580 w 769944"/>
                  <a:gd name="connsiteY10" fmla="*/ 1919453 h 2176862"/>
                  <a:gd name="connsiteX11" fmla="*/ 672610 w 769944"/>
                  <a:gd name="connsiteY11" fmla="*/ 1733140 h 2176862"/>
                  <a:gd name="connsiteX12" fmla="*/ 630223 w 769944"/>
                  <a:gd name="connsiteY12" fmla="*/ 1518241 h 2176862"/>
                  <a:gd name="connsiteX13" fmla="*/ 682516 w 769944"/>
                  <a:gd name="connsiteY13" fmla="*/ 1530574 h 2176862"/>
                  <a:gd name="connsiteX14" fmla="*/ 320699 w 769944"/>
                  <a:gd name="connsiteY14" fmla="*/ 1745502 h 2176862"/>
                  <a:gd name="connsiteX15" fmla="*/ 310822 w 769944"/>
                  <a:gd name="connsiteY15" fmla="*/ 1702268 h 2176862"/>
                  <a:gd name="connsiteX16" fmla="*/ 630223 w 769944"/>
                  <a:gd name="connsiteY16" fmla="*/ 1518241 h 2176862"/>
                  <a:gd name="connsiteX17" fmla="*/ 587920 w 769944"/>
                  <a:gd name="connsiteY17" fmla="*/ 1300265 h 2176862"/>
                  <a:gd name="connsiteX18" fmla="*/ 638520 w 769944"/>
                  <a:gd name="connsiteY18" fmla="*/ 1311130 h 2176862"/>
                  <a:gd name="connsiteX19" fmla="*/ 524000 w 769944"/>
                  <a:gd name="connsiteY19" fmla="*/ 1383798 h 2176862"/>
                  <a:gd name="connsiteX20" fmla="*/ 313362 w 769944"/>
                  <a:gd name="connsiteY20" fmla="*/ 1508702 h 2176862"/>
                  <a:gd name="connsiteX21" fmla="*/ 267475 w 769944"/>
                  <a:gd name="connsiteY21" fmla="*/ 1488835 h 2176862"/>
                  <a:gd name="connsiteX22" fmla="*/ 540791 w 769944"/>
                  <a:gd name="connsiteY22" fmla="*/ 1328655 h 2176862"/>
                  <a:gd name="connsiteX23" fmla="*/ 587920 w 769944"/>
                  <a:gd name="connsiteY23" fmla="*/ 1300265 h 2176862"/>
                  <a:gd name="connsiteX24" fmla="*/ 541638 w 769944"/>
                  <a:gd name="connsiteY24" fmla="*/ 1083304 h 2176862"/>
                  <a:gd name="connsiteX25" fmla="*/ 597204 w 769944"/>
                  <a:gd name="connsiteY25" fmla="*/ 1099700 h 2176862"/>
                  <a:gd name="connsiteX26" fmla="*/ 228333 w 769944"/>
                  <a:gd name="connsiteY26" fmla="*/ 1311044 h 2176862"/>
                  <a:gd name="connsiteX27" fmla="*/ 219528 w 769944"/>
                  <a:gd name="connsiteY27" fmla="*/ 1267415 h 2176862"/>
                  <a:gd name="connsiteX28" fmla="*/ 541638 w 769944"/>
                  <a:gd name="connsiteY28" fmla="*/ 1083304 h 2176862"/>
                  <a:gd name="connsiteX29" fmla="*/ 498772 w 769944"/>
                  <a:gd name="connsiteY29" fmla="*/ 864256 h 2176862"/>
                  <a:gd name="connsiteX30" fmla="*/ 550783 w 769944"/>
                  <a:gd name="connsiteY30" fmla="*/ 882769 h 2176862"/>
                  <a:gd name="connsiteX31" fmla="*/ 218992 w 769944"/>
                  <a:gd name="connsiteY31" fmla="*/ 1074810 h 2176862"/>
                  <a:gd name="connsiteX32" fmla="*/ 174714 w 769944"/>
                  <a:gd name="connsiteY32" fmla="*/ 1049637 h 2176862"/>
                  <a:gd name="connsiteX33" fmla="*/ 498772 w 769944"/>
                  <a:gd name="connsiteY33" fmla="*/ 864256 h 2176862"/>
                  <a:gd name="connsiteX34" fmla="*/ 454352 w 769944"/>
                  <a:gd name="connsiteY34" fmla="*/ 648340 h 2176862"/>
                  <a:gd name="connsiteX35" fmla="*/ 507125 w 769944"/>
                  <a:gd name="connsiteY35" fmla="*/ 664567 h 2176862"/>
                  <a:gd name="connsiteX36" fmla="*/ 177366 w 769944"/>
                  <a:gd name="connsiteY36" fmla="*/ 859261 h 2176862"/>
                  <a:gd name="connsiteX37" fmla="*/ 131423 w 769944"/>
                  <a:gd name="connsiteY37" fmla="*/ 837701 h 2176862"/>
                  <a:gd name="connsiteX38" fmla="*/ 454352 w 769944"/>
                  <a:gd name="connsiteY38" fmla="*/ 648340 h 2176862"/>
                  <a:gd name="connsiteX39" fmla="*/ 412106 w 769944"/>
                  <a:gd name="connsiteY39" fmla="*/ 428276 h 2176862"/>
                  <a:gd name="connsiteX40" fmla="*/ 463778 w 769944"/>
                  <a:gd name="connsiteY40" fmla="*/ 443882 h 2176862"/>
                  <a:gd name="connsiteX41" fmla="*/ 342542 w 769944"/>
                  <a:gd name="connsiteY41" fmla="*/ 519711 h 2176862"/>
                  <a:gd name="connsiteX42" fmla="*/ 128573 w 769944"/>
                  <a:gd name="connsiteY42" fmla="*/ 643572 h 2176862"/>
                  <a:gd name="connsiteX43" fmla="*/ 91209 w 769944"/>
                  <a:gd name="connsiteY43" fmla="*/ 615859 h 2176862"/>
                  <a:gd name="connsiteX44" fmla="*/ 243064 w 769944"/>
                  <a:gd name="connsiteY44" fmla="*/ 531705 h 2176862"/>
                  <a:gd name="connsiteX45" fmla="*/ 388739 w 769944"/>
                  <a:gd name="connsiteY45" fmla="*/ 446874 h 2176862"/>
                  <a:gd name="connsiteX46" fmla="*/ 412106 w 769944"/>
                  <a:gd name="connsiteY46" fmla="*/ 428276 h 2176862"/>
                  <a:gd name="connsiteX47" fmla="*/ 368251 w 769944"/>
                  <a:gd name="connsiteY47" fmla="*/ 214900 h 2176862"/>
                  <a:gd name="connsiteX48" fmla="*/ 415774 w 769944"/>
                  <a:gd name="connsiteY48" fmla="*/ 234909 h 2176862"/>
                  <a:gd name="connsiteX49" fmla="*/ 80993 w 769944"/>
                  <a:gd name="connsiteY49" fmla="*/ 429349 h 2176862"/>
                  <a:gd name="connsiteX50" fmla="*/ 44842 w 769944"/>
                  <a:gd name="connsiteY50" fmla="*/ 402624 h 2176862"/>
                  <a:gd name="connsiteX51" fmla="*/ 353661 w 769944"/>
                  <a:gd name="connsiteY51" fmla="*/ 225681 h 2176862"/>
                  <a:gd name="connsiteX52" fmla="*/ 368251 w 769944"/>
                  <a:gd name="connsiteY52" fmla="*/ 214900 h 2176862"/>
                  <a:gd name="connsiteX53" fmla="*/ 324876 w 769944"/>
                  <a:gd name="connsiteY53" fmla="*/ 0 h 2176862"/>
                  <a:gd name="connsiteX54" fmla="*/ 369521 w 769944"/>
                  <a:gd name="connsiteY54" fmla="*/ 16143 h 2176862"/>
                  <a:gd name="connsiteX55" fmla="*/ 259320 w 769944"/>
                  <a:gd name="connsiteY55" fmla="*/ 83420 h 2176862"/>
                  <a:gd name="connsiteX56" fmla="*/ 28672 w 769944"/>
                  <a:gd name="connsiteY56" fmla="*/ 216114 h 2176862"/>
                  <a:gd name="connsiteX57" fmla="*/ 7083 w 769944"/>
                  <a:gd name="connsiteY57" fmla="*/ 214562 h 2176862"/>
                  <a:gd name="connsiteX58" fmla="*/ 0 w 769944"/>
                  <a:gd name="connsiteY58" fmla="*/ 181882 h 2176862"/>
                  <a:gd name="connsiteX59" fmla="*/ 145647 w 769944"/>
                  <a:gd name="connsiteY59" fmla="*/ 102639 h 2176862"/>
                  <a:gd name="connsiteX60" fmla="*/ 300098 w 769944"/>
                  <a:gd name="connsiteY60" fmla="*/ 13913 h 2176862"/>
                  <a:gd name="connsiteX61" fmla="*/ 324876 w 769944"/>
                  <a:gd name="connsiteY61" fmla="*/ 0 h 217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69944" h="2176862">
                    <a:moveTo>
                      <a:pt x="717425" y="1954814"/>
                    </a:moveTo>
                    <a:cubicBezTo>
                      <a:pt x="740820" y="1960317"/>
                      <a:pt x="753152" y="1961277"/>
                      <a:pt x="769944" y="1968275"/>
                    </a:cubicBezTo>
                    <a:cubicBezTo>
                      <a:pt x="652856" y="2036569"/>
                      <a:pt x="541074" y="2103001"/>
                      <a:pt x="424184" y="2171662"/>
                    </a:cubicBezTo>
                    <a:cubicBezTo>
                      <a:pt x="412021" y="2178830"/>
                      <a:pt x="405728" y="2180579"/>
                      <a:pt x="404091" y="2163816"/>
                    </a:cubicBezTo>
                    <a:cubicBezTo>
                      <a:pt x="402651" y="2154644"/>
                      <a:pt x="400620" y="2145332"/>
                      <a:pt x="398870" y="2136245"/>
                    </a:cubicBezTo>
                    <a:cubicBezTo>
                      <a:pt x="443797" y="2118917"/>
                      <a:pt x="472385" y="2093632"/>
                      <a:pt x="513841" y="2069983"/>
                    </a:cubicBezTo>
                    <a:cubicBezTo>
                      <a:pt x="581571" y="2031348"/>
                      <a:pt x="645180" y="1996609"/>
                      <a:pt x="717425" y="1954814"/>
                    </a:cubicBezTo>
                    <a:close/>
                    <a:moveTo>
                      <a:pt x="672610" y="1733140"/>
                    </a:moveTo>
                    <a:cubicBezTo>
                      <a:pt x="690644" y="1739151"/>
                      <a:pt x="705121" y="1746319"/>
                      <a:pt x="725637" y="1753177"/>
                    </a:cubicBezTo>
                    <a:cubicBezTo>
                      <a:pt x="615944" y="1816109"/>
                      <a:pt x="511301" y="1876388"/>
                      <a:pt x="401411" y="1938925"/>
                    </a:cubicBezTo>
                    <a:cubicBezTo>
                      <a:pt x="359164" y="1963082"/>
                      <a:pt x="365062" y="1965113"/>
                      <a:pt x="355580" y="1919453"/>
                    </a:cubicBezTo>
                    <a:cubicBezTo>
                      <a:pt x="455425" y="1862024"/>
                      <a:pt x="661887" y="1744147"/>
                      <a:pt x="672610" y="1733140"/>
                    </a:cubicBezTo>
                    <a:close/>
                    <a:moveTo>
                      <a:pt x="630223" y="1518241"/>
                    </a:moveTo>
                    <a:cubicBezTo>
                      <a:pt x="650711" y="1523349"/>
                      <a:pt x="658415" y="1525127"/>
                      <a:pt x="682516" y="1530574"/>
                    </a:cubicBezTo>
                    <a:cubicBezTo>
                      <a:pt x="614843" y="1570280"/>
                      <a:pt x="383518" y="1709407"/>
                      <a:pt x="320699" y="1745502"/>
                    </a:cubicBezTo>
                    <a:cubicBezTo>
                      <a:pt x="316127" y="1729303"/>
                      <a:pt x="310145" y="1716858"/>
                      <a:pt x="310822" y="1702268"/>
                    </a:cubicBezTo>
                    <a:cubicBezTo>
                      <a:pt x="387469" y="1665383"/>
                      <a:pt x="619019" y="1525099"/>
                      <a:pt x="630223" y="1518241"/>
                    </a:cubicBezTo>
                    <a:close/>
                    <a:moveTo>
                      <a:pt x="587920" y="1300265"/>
                    </a:moveTo>
                    <a:cubicBezTo>
                      <a:pt x="610101" y="1305401"/>
                      <a:pt x="619922" y="1306756"/>
                      <a:pt x="638520" y="1311130"/>
                    </a:cubicBezTo>
                    <a:cubicBezTo>
                      <a:pt x="591955" y="1342907"/>
                      <a:pt x="562549" y="1360262"/>
                      <a:pt x="524000" y="1383798"/>
                    </a:cubicBezTo>
                    <a:cubicBezTo>
                      <a:pt x="451417" y="1428076"/>
                      <a:pt x="386623" y="1465497"/>
                      <a:pt x="313362" y="1508702"/>
                    </a:cubicBezTo>
                    <a:cubicBezTo>
                      <a:pt x="275772" y="1530997"/>
                      <a:pt x="274220" y="1533903"/>
                      <a:pt x="267475" y="1488835"/>
                    </a:cubicBezTo>
                    <a:cubicBezTo>
                      <a:pt x="361760" y="1434172"/>
                      <a:pt x="446507" y="1383403"/>
                      <a:pt x="540791" y="1328655"/>
                    </a:cubicBezTo>
                    <a:cubicBezTo>
                      <a:pt x="555918" y="1319850"/>
                      <a:pt x="570593" y="1314601"/>
                      <a:pt x="587920" y="1300265"/>
                    </a:cubicBezTo>
                    <a:close/>
                    <a:moveTo>
                      <a:pt x="541638" y="1083304"/>
                    </a:moveTo>
                    <a:cubicBezTo>
                      <a:pt x="563340" y="1088525"/>
                      <a:pt x="585775" y="1092758"/>
                      <a:pt x="597204" y="1099700"/>
                    </a:cubicBezTo>
                    <a:cubicBezTo>
                      <a:pt x="475291" y="1170308"/>
                      <a:pt x="352109" y="1239393"/>
                      <a:pt x="228333" y="1311044"/>
                    </a:cubicBezTo>
                    <a:cubicBezTo>
                      <a:pt x="224862" y="1293604"/>
                      <a:pt x="222153" y="1280566"/>
                      <a:pt x="219528" y="1267415"/>
                    </a:cubicBezTo>
                    <a:cubicBezTo>
                      <a:pt x="291180" y="1232252"/>
                      <a:pt x="525213" y="1093887"/>
                      <a:pt x="541638" y="1083304"/>
                    </a:cubicBezTo>
                    <a:close/>
                    <a:moveTo>
                      <a:pt x="498772" y="864256"/>
                    </a:moveTo>
                    <a:cubicBezTo>
                      <a:pt x="518780" y="869562"/>
                      <a:pt x="536644" y="878141"/>
                      <a:pt x="550783" y="882769"/>
                    </a:cubicBezTo>
                    <a:cubicBezTo>
                      <a:pt x="509411" y="911526"/>
                      <a:pt x="295950" y="1030927"/>
                      <a:pt x="218992" y="1074810"/>
                    </a:cubicBezTo>
                    <a:cubicBezTo>
                      <a:pt x="181854" y="1095947"/>
                      <a:pt x="181854" y="1096032"/>
                      <a:pt x="174714" y="1049637"/>
                    </a:cubicBezTo>
                    <a:cubicBezTo>
                      <a:pt x="233893" y="1022348"/>
                      <a:pt x="490278" y="873231"/>
                      <a:pt x="498772" y="864256"/>
                    </a:cubicBezTo>
                    <a:close/>
                    <a:moveTo>
                      <a:pt x="454352" y="648340"/>
                    </a:moveTo>
                    <a:cubicBezTo>
                      <a:pt x="474981" y="653138"/>
                      <a:pt x="488217" y="657879"/>
                      <a:pt x="507125" y="664567"/>
                    </a:cubicBezTo>
                    <a:cubicBezTo>
                      <a:pt x="411569" y="720839"/>
                      <a:pt x="193509" y="849695"/>
                      <a:pt x="177366" y="859261"/>
                    </a:cubicBezTo>
                    <a:cubicBezTo>
                      <a:pt x="140764" y="880935"/>
                      <a:pt x="140877" y="881019"/>
                      <a:pt x="131423" y="837701"/>
                    </a:cubicBezTo>
                    <a:cubicBezTo>
                      <a:pt x="200648" y="798446"/>
                      <a:pt x="435360" y="663805"/>
                      <a:pt x="454352" y="648340"/>
                    </a:cubicBezTo>
                    <a:close/>
                    <a:moveTo>
                      <a:pt x="412106" y="428276"/>
                    </a:moveTo>
                    <a:cubicBezTo>
                      <a:pt x="428614" y="432735"/>
                      <a:pt x="447748" y="437561"/>
                      <a:pt x="463778" y="443882"/>
                    </a:cubicBezTo>
                    <a:cubicBezTo>
                      <a:pt x="427655" y="476025"/>
                      <a:pt x="383405" y="495215"/>
                      <a:pt x="342542" y="519711"/>
                    </a:cubicBezTo>
                    <a:cubicBezTo>
                      <a:pt x="271821" y="562127"/>
                      <a:pt x="199943" y="602426"/>
                      <a:pt x="128573" y="643572"/>
                    </a:cubicBezTo>
                    <a:cubicBezTo>
                      <a:pt x="97192" y="663411"/>
                      <a:pt x="97192" y="648199"/>
                      <a:pt x="91209" y="615859"/>
                    </a:cubicBezTo>
                    <a:cubicBezTo>
                      <a:pt x="148892" y="593790"/>
                      <a:pt x="188965" y="560462"/>
                      <a:pt x="243064" y="531705"/>
                    </a:cubicBezTo>
                    <a:cubicBezTo>
                      <a:pt x="292620" y="505262"/>
                      <a:pt x="340143" y="475151"/>
                      <a:pt x="388739" y="446874"/>
                    </a:cubicBezTo>
                    <a:cubicBezTo>
                      <a:pt x="397911" y="441540"/>
                      <a:pt x="399547" y="439424"/>
                      <a:pt x="412106" y="428276"/>
                    </a:cubicBezTo>
                    <a:close/>
                    <a:moveTo>
                      <a:pt x="368251" y="214900"/>
                    </a:moveTo>
                    <a:cubicBezTo>
                      <a:pt x="387864" y="221024"/>
                      <a:pt x="431126" y="224326"/>
                      <a:pt x="415774" y="234909"/>
                    </a:cubicBezTo>
                    <a:cubicBezTo>
                      <a:pt x="304895" y="299139"/>
                      <a:pt x="192069" y="365401"/>
                      <a:pt x="80993" y="429349"/>
                    </a:cubicBezTo>
                    <a:cubicBezTo>
                      <a:pt x="58839" y="442274"/>
                      <a:pt x="50035" y="444221"/>
                      <a:pt x="44842" y="402624"/>
                    </a:cubicBezTo>
                    <a:cubicBezTo>
                      <a:pt x="150020" y="342288"/>
                      <a:pt x="248369" y="285819"/>
                      <a:pt x="353661" y="225681"/>
                    </a:cubicBezTo>
                    <a:cubicBezTo>
                      <a:pt x="359559" y="222266"/>
                      <a:pt x="359559" y="222266"/>
                      <a:pt x="368251" y="214900"/>
                    </a:cubicBezTo>
                    <a:close/>
                    <a:moveTo>
                      <a:pt x="324876" y="0"/>
                    </a:moveTo>
                    <a:cubicBezTo>
                      <a:pt x="345308" y="1157"/>
                      <a:pt x="352081" y="8607"/>
                      <a:pt x="369521" y="16143"/>
                    </a:cubicBezTo>
                    <a:cubicBezTo>
                      <a:pt x="327501" y="41851"/>
                      <a:pt x="298546" y="60223"/>
                      <a:pt x="259320" y="83420"/>
                    </a:cubicBezTo>
                    <a:cubicBezTo>
                      <a:pt x="183011" y="128658"/>
                      <a:pt x="104981" y="170989"/>
                      <a:pt x="28672" y="216114"/>
                    </a:cubicBezTo>
                    <a:cubicBezTo>
                      <a:pt x="17243" y="222294"/>
                      <a:pt x="10667" y="223762"/>
                      <a:pt x="7083" y="214562"/>
                    </a:cubicBezTo>
                    <a:cubicBezTo>
                      <a:pt x="4939" y="204995"/>
                      <a:pt x="1157" y="187018"/>
                      <a:pt x="0" y="181882"/>
                    </a:cubicBezTo>
                    <a:cubicBezTo>
                      <a:pt x="58304" y="154339"/>
                      <a:pt x="94031" y="129787"/>
                      <a:pt x="145647" y="102639"/>
                    </a:cubicBezTo>
                    <a:cubicBezTo>
                      <a:pt x="198137" y="75011"/>
                      <a:pt x="248567" y="43404"/>
                      <a:pt x="300098" y="13913"/>
                    </a:cubicBezTo>
                    <a:cubicBezTo>
                      <a:pt x="309383" y="8607"/>
                      <a:pt x="314519" y="5419"/>
                      <a:pt x="324876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Freeform: Shape 20">
                <a:extLst>
                  <a:ext uri="{FF2B5EF4-FFF2-40B4-BE49-F238E27FC236}">
                    <a16:creationId xmlns:a16="http://schemas.microsoft.com/office/drawing/2014/main" id="{4D2DBD57-B0FE-8957-A147-B70355AC06BF}"/>
                  </a:ext>
                </a:extLst>
              </p:cNvPr>
              <p:cNvSpPr/>
              <p:nvPr/>
            </p:nvSpPr>
            <p:spPr>
              <a:xfrm>
                <a:off x="1150286" y="4372890"/>
                <a:ext cx="692704" cy="1485759"/>
              </a:xfrm>
              <a:custGeom>
                <a:avLst/>
                <a:gdLst>
                  <a:gd name="connsiteX0" fmla="*/ 315112 w 692704"/>
                  <a:gd name="connsiteY0" fmla="*/ 1230645 h 1485759"/>
                  <a:gd name="connsiteX1" fmla="*/ 371073 w 692704"/>
                  <a:gd name="connsiteY1" fmla="*/ 1274133 h 1485759"/>
                  <a:gd name="connsiteX2" fmla="*/ 0 w 692704"/>
                  <a:gd name="connsiteY2" fmla="*/ 1485759 h 1485759"/>
                  <a:gd name="connsiteX3" fmla="*/ 26104 w 692704"/>
                  <a:gd name="connsiteY3" fmla="*/ 1396413 h 1485759"/>
                  <a:gd name="connsiteX4" fmla="*/ 315112 w 692704"/>
                  <a:gd name="connsiteY4" fmla="*/ 1230645 h 1485759"/>
                  <a:gd name="connsiteX5" fmla="*/ 359955 w 692704"/>
                  <a:gd name="connsiteY5" fmla="*/ 1066768 h 1485759"/>
                  <a:gd name="connsiteX6" fmla="*/ 415916 w 692704"/>
                  <a:gd name="connsiteY6" fmla="*/ 1110256 h 1485759"/>
                  <a:gd name="connsiteX7" fmla="*/ 44843 w 692704"/>
                  <a:gd name="connsiteY7" fmla="*/ 1321882 h 1485759"/>
                  <a:gd name="connsiteX8" fmla="*/ 70947 w 692704"/>
                  <a:gd name="connsiteY8" fmla="*/ 1232536 h 1485759"/>
                  <a:gd name="connsiteX9" fmla="*/ 359955 w 692704"/>
                  <a:gd name="connsiteY9" fmla="*/ 1066768 h 1485759"/>
                  <a:gd name="connsiteX10" fmla="*/ 405023 w 692704"/>
                  <a:gd name="connsiteY10" fmla="*/ 902891 h 1485759"/>
                  <a:gd name="connsiteX11" fmla="*/ 460758 w 692704"/>
                  <a:gd name="connsiteY11" fmla="*/ 946407 h 1485759"/>
                  <a:gd name="connsiteX12" fmla="*/ 97418 w 692704"/>
                  <a:gd name="connsiteY12" fmla="*/ 1153350 h 1485759"/>
                  <a:gd name="connsiteX13" fmla="*/ 117257 w 692704"/>
                  <a:gd name="connsiteY13" fmla="*/ 1069224 h 1485759"/>
                  <a:gd name="connsiteX14" fmla="*/ 405023 w 692704"/>
                  <a:gd name="connsiteY14" fmla="*/ 902891 h 1485759"/>
                  <a:gd name="connsiteX15" fmla="*/ 453364 w 692704"/>
                  <a:gd name="connsiteY15" fmla="*/ 734357 h 1485759"/>
                  <a:gd name="connsiteX16" fmla="*/ 510229 w 692704"/>
                  <a:gd name="connsiteY16" fmla="*/ 778353 h 1485759"/>
                  <a:gd name="connsiteX17" fmla="*/ 137152 w 692704"/>
                  <a:gd name="connsiteY17" fmla="*/ 995652 h 1485759"/>
                  <a:gd name="connsiteX18" fmla="*/ 136080 w 692704"/>
                  <a:gd name="connsiteY18" fmla="*/ 994580 h 1485759"/>
                  <a:gd name="connsiteX19" fmla="*/ 164667 w 692704"/>
                  <a:gd name="connsiteY19" fmla="*/ 897332 h 1485759"/>
                  <a:gd name="connsiteX20" fmla="*/ 453364 w 692704"/>
                  <a:gd name="connsiteY20" fmla="*/ 734357 h 1485759"/>
                  <a:gd name="connsiteX21" fmla="*/ 502610 w 692704"/>
                  <a:gd name="connsiteY21" fmla="*/ 564300 h 1485759"/>
                  <a:gd name="connsiteX22" fmla="*/ 553520 w 692704"/>
                  <a:gd name="connsiteY22" fmla="*/ 615295 h 1485759"/>
                  <a:gd name="connsiteX23" fmla="*/ 180923 w 692704"/>
                  <a:gd name="connsiteY23" fmla="*/ 833327 h 1485759"/>
                  <a:gd name="connsiteX24" fmla="*/ 208353 w 692704"/>
                  <a:gd name="connsiteY24" fmla="*/ 737180 h 1485759"/>
                  <a:gd name="connsiteX25" fmla="*/ 225342 w 692704"/>
                  <a:gd name="connsiteY25" fmla="*/ 726710 h 1485759"/>
                  <a:gd name="connsiteX26" fmla="*/ 502610 w 692704"/>
                  <a:gd name="connsiteY26" fmla="*/ 564300 h 1485759"/>
                  <a:gd name="connsiteX27" fmla="*/ 545336 w 692704"/>
                  <a:gd name="connsiteY27" fmla="*/ 405051 h 1485759"/>
                  <a:gd name="connsiteX28" fmla="*/ 602990 w 692704"/>
                  <a:gd name="connsiteY28" fmla="*/ 445604 h 1485759"/>
                  <a:gd name="connsiteX29" fmla="*/ 495103 w 692704"/>
                  <a:gd name="connsiteY29" fmla="*/ 512657 h 1485759"/>
                  <a:gd name="connsiteX30" fmla="*/ 227289 w 692704"/>
                  <a:gd name="connsiteY30" fmla="*/ 667870 h 1485759"/>
                  <a:gd name="connsiteX31" fmla="*/ 255256 w 692704"/>
                  <a:gd name="connsiteY31" fmla="*/ 572456 h 1485759"/>
                  <a:gd name="connsiteX32" fmla="*/ 465697 w 692704"/>
                  <a:gd name="connsiteY32" fmla="*/ 450430 h 1485759"/>
                  <a:gd name="connsiteX33" fmla="*/ 545336 w 692704"/>
                  <a:gd name="connsiteY33" fmla="*/ 405051 h 1485759"/>
                  <a:gd name="connsiteX34" fmla="*/ 589924 w 692704"/>
                  <a:gd name="connsiteY34" fmla="*/ 241146 h 1485759"/>
                  <a:gd name="connsiteX35" fmla="*/ 646309 w 692704"/>
                  <a:gd name="connsiteY35" fmla="*/ 287682 h 1485759"/>
                  <a:gd name="connsiteX36" fmla="*/ 539776 w 692704"/>
                  <a:gd name="connsiteY36" fmla="*/ 348752 h 1485759"/>
                  <a:gd name="connsiteX37" fmla="*/ 272160 w 692704"/>
                  <a:gd name="connsiteY37" fmla="*/ 503965 h 1485759"/>
                  <a:gd name="connsiteX38" fmla="*/ 300098 w 692704"/>
                  <a:gd name="connsiteY38" fmla="*/ 408551 h 1485759"/>
                  <a:gd name="connsiteX39" fmla="*/ 510371 w 692704"/>
                  <a:gd name="connsiteY39" fmla="*/ 286525 h 1485759"/>
                  <a:gd name="connsiteX40" fmla="*/ 589924 w 692704"/>
                  <a:gd name="connsiteY40" fmla="*/ 241146 h 1485759"/>
                  <a:gd name="connsiteX41" fmla="*/ 637646 w 692704"/>
                  <a:gd name="connsiteY41" fmla="*/ 75716 h 1485759"/>
                  <a:gd name="connsiteX42" fmla="*/ 692704 w 692704"/>
                  <a:gd name="connsiteY42" fmla="*/ 120615 h 1485759"/>
                  <a:gd name="connsiteX43" fmla="*/ 589388 w 692704"/>
                  <a:gd name="connsiteY43" fmla="*/ 180302 h 1485759"/>
                  <a:gd name="connsiteX44" fmla="*/ 321631 w 692704"/>
                  <a:gd name="connsiteY44" fmla="*/ 335459 h 1485759"/>
                  <a:gd name="connsiteX45" fmla="*/ 349597 w 692704"/>
                  <a:gd name="connsiteY45" fmla="*/ 240073 h 1485759"/>
                  <a:gd name="connsiteX46" fmla="*/ 559983 w 692704"/>
                  <a:gd name="connsiteY46" fmla="*/ 118076 h 1485759"/>
                  <a:gd name="connsiteX47" fmla="*/ 637646 w 692704"/>
                  <a:gd name="connsiteY47" fmla="*/ 75716 h 1485759"/>
                  <a:gd name="connsiteX48" fmla="*/ 521574 w 692704"/>
                  <a:gd name="connsiteY48" fmla="*/ 0 h 1485759"/>
                  <a:gd name="connsiteX49" fmla="*/ 593734 w 692704"/>
                  <a:gd name="connsiteY49" fmla="*/ 42726 h 1485759"/>
                  <a:gd name="connsiteX50" fmla="*/ 366473 w 692704"/>
                  <a:gd name="connsiteY50" fmla="*/ 176238 h 1485759"/>
                  <a:gd name="connsiteX51" fmla="*/ 400282 w 692704"/>
                  <a:gd name="connsiteY51" fmla="*/ 70495 h 1485759"/>
                  <a:gd name="connsiteX52" fmla="*/ 521574 w 692704"/>
                  <a:gd name="connsiteY52" fmla="*/ 0 h 148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704" h="1485759">
                    <a:moveTo>
                      <a:pt x="315112" y="1230645"/>
                    </a:moveTo>
                    <a:cubicBezTo>
                      <a:pt x="331451" y="1244247"/>
                      <a:pt x="355721" y="1263522"/>
                      <a:pt x="371073" y="1274133"/>
                    </a:cubicBezTo>
                    <a:cubicBezTo>
                      <a:pt x="334528" y="1293493"/>
                      <a:pt x="93382" y="1433043"/>
                      <a:pt x="0" y="1485759"/>
                    </a:cubicBezTo>
                    <a:cubicBezTo>
                      <a:pt x="11909" y="1445376"/>
                      <a:pt x="20601" y="1415293"/>
                      <a:pt x="26104" y="1396413"/>
                    </a:cubicBezTo>
                    <a:cubicBezTo>
                      <a:pt x="61098" y="1377138"/>
                      <a:pt x="233836" y="1277012"/>
                      <a:pt x="315112" y="1230645"/>
                    </a:cubicBezTo>
                    <a:close/>
                    <a:moveTo>
                      <a:pt x="359955" y="1066768"/>
                    </a:moveTo>
                    <a:cubicBezTo>
                      <a:pt x="376294" y="1080342"/>
                      <a:pt x="400564" y="1099645"/>
                      <a:pt x="415916" y="1110256"/>
                    </a:cubicBezTo>
                    <a:cubicBezTo>
                      <a:pt x="379371" y="1129616"/>
                      <a:pt x="138225" y="1269166"/>
                      <a:pt x="44843" y="1321882"/>
                    </a:cubicBezTo>
                    <a:cubicBezTo>
                      <a:pt x="56752" y="1281499"/>
                      <a:pt x="65444" y="1251416"/>
                      <a:pt x="70947" y="1232536"/>
                    </a:cubicBezTo>
                    <a:cubicBezTo>
                      <a:pt x="105941" y="1213261"/>
                      <a:pt x="278679" y="1113135"/>
                      <a:pt x="359955" y="1066768"/>
                    </a:cubicBezTo>
                    <a:close/>
                    <a:moveTo>
                      <a:pt x="405023" y="902891"/>
                    </a:moveTo>
                    <a:cubicBezTo>
                      <a:pt x="421193" y="916522"/>
                      <a:pt x="445463" y="935853"/>
                      <a:pt x="460758" y="946407"/>
                    </a:cubicBezTo>
                    <a:cubicBezTo>
                      <a:pt x="424354" y="965936"/>
                      <a:pt x="190405" y="1100464"/>
                      <a:pt x="97418" y="1153350"/>
                    </a:cubicBezTo>
                    <a:cubicBezTo>
                      <a:pt x="105800" y="1113897"/>
                      <a:pt x="111782" y="1088188"/>
                      <a:pt x="117257" y="1069224"/>
                    </a:cubicBezTo>
                    <a:cubicBezTo>
                      <a:pt x="152081" y="1049893"/>
                      <a:pt x="324086" y="949399"/>
                      <a:pt x="405023" y="902891"/>
                    </a:cubicBezTo>
                    <a:close/>
                    <a:moveTo>
                      <a:pt x="453364" y="734357"/>
                    </a:moveTo>
                    <a:cubicBezTo>
                      <a:pt x="476139" y="748665"/>
                      <a:pt x="490955" y="763368"/>
                      <a:pt x="510229" y="778353"/>
                    </a:cubicBezTo>
                    <a:cubicBezTo>
                      <a:pt x="388852" y="849102"/>
                      <a:pt x="267447" y="919767"/>
                      <a:pt x="137152" y="995652"/>
                    </a:cubicBezTo>
                    <a:cubicBezTo>
                      <a:pt x="136842" y="995257"/>
                      <a:pt x="136475" y="994975"/>
                      <a:pt x="136080" y="994580"/>
                    </a:cubicBezTo>
                    <a:cubicBezTo>
                      <a:pt x="147227" y="956595"/>
                      <a:pt x="155947" y="926907"/>
                      <a:pt x="164667" y="897332"/>
                    </a:cubicBezTo>
                    <a:cubicBezTo>
                      <a:pt x="264343" y="843599"/>
                      <a:pt x="356681" y="793338"/>
                      <a:pt x="453364" y="734357"/>
                    </a:cubicBezTo>
                    <a:close/>
                    <a:moveTo>
                      <a:pt x="502610" y="564300"/>
                    </a:moveTo>
                    <a:cubicBezTo>
                      <a:pt x="520587" y="581261"/>
                      <a:pt x="535656" y="598701"/>
                      <a:pt x="553520" y="615295"/>
                    </a:cubicBezTo>
                    <a:cubicBezTo>
                      <a:pt x="431805" y="686496"/>
                      <a:pt x="310174" y="757724"/>
                      <a:pt x="180923" y="833327"/>
                    </a:cubicBezTo>
                    <a:cubicBezTo>
                      <a:pt x="193368" y="790489"/>
                      <a:pt x="208353" y="737180"/>
                      <a:pt x="208353" y="737180"/>
                    </a:cubicBezTo>
                    <a:cubicBezTo>
                      <a:pt x="215380" y="731931"/>
                      <a:pt x="217412" y="731366"/>
                      <a:pt x="225342" y="726710"/>
                    </a:cubicBezTo>
                    <a:cubicBezTo>
                      <a:pt x="317708" y="672357"/>
                      <a:pt x="410159" y="618371"/>
                      <a:pt x="502610" y="564300"/>
                    </a:cubicBezTo>
                    <a:close/>
                    <a:moveTo>
                      <a:pt x="545336" y="405051"/>
                    </a:moveTo>
                    <a:cubicBezTo>
                      <a:pt x="575898" y="425173"/>
                      <a:pt x="583462" y="429152"/>
                      <a:pt x="602990" y="445604"/>
                    </a:cubicBezTo>
                    <a:cubicBezTo>
                      <a:pt x="564385" y="470749"/>
                      <a:pt x="531395" y="490983"/>
                      <a:pt x="495103" y="512657"/>
                    </a:cubicBezTo>
                    <a:cubicBezTo>
                      <a:pt x="408607" y="564329"/>
                      <a:pt x="320756" y="613884"/>
                      <a:pt x="227289" y="667870"/>
                    </a:cubicBezTo>
                    <a:cubicBezTo>
                      <a:pt x="238606" y="629264"/>
                      <a:pt x="253619" y="578270"/>
                      <a:pt x="255256" y="572456"/>
                    </a:cubicBezTo>
                    <a:cubicBezTo>
                      <a:pt x="265330" y="566756"/>
                      <a:pt x="401947" y="489713"/>
                      <a:pt x="465697" y="450430"/>
                    </a:cubicBezTo>
                    <a:cubicBezTo>
                      <a:pt x="495893" y="431861"/>
                      <a:pt x="507802" y="425568"/>
                      <a:pt x="545336" y="405051"/>
                    </a:cubicBezTo>
                    <a:close/>
                    <a:moveTo>
                      <a:pt x="589924" y="241146"/>
                    </a:moveTo>
                    <a:cubicBezTo>
                      <a:pt x="621249" y="264965"/>
                      <a:pt x="626752" y="271173"/>
                      <a:pt x="646309" y="287682"/>
                    </a:cubicBezTo>
                    <a:cubicBezTo>
                      <a:pt x="646309" y="287682"/>
                      <a:pt x="576040" y="327078"/>
                      <a:pt x="539776" y="348752"/>
                    </a:cubicBezTo>
                    <a:cubicBezTo>
                      <a:pt x="453337" y="400424"/>
                      <a:pt x="365542" y="449979"/>
                      <a:pt x="272160" y="503965"/>
                    </a:cubicBezTo>
                    <a:cubicBezTo>
                      <a:pt x="283477" y="465359"/>
                      <a:pt x="298462" y="414365"/>
                      <a:pt x="300098" y="408551"/>
                    </a:cubicBezTo>
                    <a:cubicBezTo>
                      <a:pt x="310145" y="402851"/>
                      <a:pt x="446648" y="325808"/>
                      <a:pt x="510371" y="286525"/>
                    </a:cubicBezTo>
                    <a:cubicBezTo>
                      <a:pt x="540510" y="267956"/>
                      <a:pt x="552419" y="261663"/>
                      <a:pt x="589924" y="241146"/>
                    </a:cubicBezTo>
                    <a:close/>
                    <a:moveTo>
                      <a:pt x="637646" y="75716"/>
                    </a:moveTo>
                    <a:cubicBezTo>
                      <a:pt x="669253" y="100578"/>
                      <a:pt x="673148" y="104078"/>
                      <a:pt x="692704" y="120615"/>
                    </a:cubicBezTo>
                    <a:cubicBezTo>
                      <a:pt x="692704" y="120615"/>
                      <a:pt x="625652" y="158628"/>
                      <a:pt x="589388" y="180302"/>
                    </a:cubicBezTo>
                    <a:cubicBezTo>
                      <a:pt x="502892" y="231946"/>
                      <a:pt x="415070" y="281472"/>
                      <a:pt x="321631" y="335459"/>
                    </a:cubicBezTo>
                    <a:cubicBezTo>
                      <a:pt x="332948" y="296853"/>
                      <a:pt x="347961" y="245886"/>
                      <a:pt x="349597" y="240073"/>
                    </a:cubicBezTo>
                    <a:cubicBezTo>
                      <a:pt x="359644" y="234344"/>
                      <a:pt x="496232" y="157359"/>
                      <a:pt x="559983" y="118076"/>
                    </a:cubicBezTo>
                    <a:cubicBezTo>
                      <a:pt x="590150" y="99506"/>
                      <a:pt x="600112" y="96233"/>
                      <a:pt x="637646" y="75716"/>
                    </a:cubicBezTo>
                    <a:close/>
                    <a:moveTo>
                      <a:pt x="521574" y="0"/>
                    </a:moveTo>
                    <a:cubicBezTo>
                      <a:pt x="544884" y="14760"/>
                      <a:pt x="570424" y="27967"/>
                      <a:pt x="593734" y="42726"/>
                    </a:cubicBezTo>
                    <a:cubicBezTo>
                      <a:pt x="520897" y="85452"/>
                      <a:pt x="445717" y="129731"/>
                      <a:pt x="366473" y="176238"/>
                    </a:cubicBezTo>
                    <a:cubicBezTo>
                      <a:pt x="365598" y="175646"/>
                      <a:pt x="392013" y="96402"/>
                      <a:pt x="400282" y="70495"/>
                    </a:cubicBezTo>
                    <a:cubicBezTo>
                      <a:pt x="438351" y="50882"/>
                      <a:pt x="500691" y="9708"/>
                      <a:pt x="521574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Graphic 116">
                <a:extLst>
                  <a:ext uri="{FF2B5EF4-FFF2-40B4-BE49-F238E27FC236}">
                    <a16:creationId xmlns:a16="http://schemas.microsoft.com/office/drawing/2014/main" id="{805D0714-4C06-76D7-D699-1AA10D46C4F0}"/>
                  </a:ext>
                </a:extLst>
              </p:cNvPr>
              <p:cNvSpPr/>
              <p:nvPr/>
            </p:nvSpPr>
            <p:spPr>
              <a:xfrm>
                <a:off x="1094664" y="4320249"/>
                <a:ext cx="766867" cy="1685231"/>
              </a:xfrm>
              <a:custGeom>
                <a:avLst/>
                <a:gdLst>
                  <a:gd name="connsiteX0" fmla="*/ 1893106 w 1925199"/>
                  <a:gd name="connsiteY0" fmla="*/ 396838 h 4230729"/>
                  <a:gd name="connsiteX1" fmla="*/ 1879007 w 1925199"/>
                  <a:gd name="connsiteY1" fmla="*/ 434175 h 4230729"/>
                  <a:gd name="connsiteX2" fmla="*/ 949210 w 1925199"/>
                  <a:gd name="connsiteY2" fmla="*/ 972613 h 4230729"/>
                  <a:gd name="connsiteX3" fmla="*/ 1059944 w 1925199"/>
                  <a:gd name="connsiteY3" fmla="*/ 600878 h 4230729"/>
                  <a:gd name="connsiteX4" fmla="*/ 1654138 w 1925199"/>
                  <a:gd name="connsiteY4" fmla="*/ 252169 h 4230729"/>
                  <a:gd name="connsiteX5" fmla="*/ 1654138 w 1925199"/>
                  <a:gd name="connsiteY5" fmla="*/ 252169 h 4230729"/>
                  <a:gd name="connsiteX6" fmla="*/ 1623816 w 1925199"/>
                  <a:gd name="connsiteY6" fmla="*/ 236370 h 4230729"/>
                  <a:gd name="connsiteX7" fmla="*/ 1061148 w 1925199"/>
                  <a:gd name="connsiteY7" fmla="*/ 570981 h 4230729"/>
                  <a:gd name="connsiteX8" fmla="*/ 1189098 w 1925199"/>
                  <a:gd name="connsiteY8" fmla="*/ 169136 h 4230729"/>
                  <a:gd name="connsiteX9" fmla="*/ 1363949 w 1925199"/>
                  <a:gd name="connsiteY9" fmla="*/ 85182 h 4230729"/>
                  <a:gd name="connsiteX10" fmla="*/ 1313931 w 1925199"/>
                  <a:gd name="connsiteY10" fmla="*/ 56560 h 4230729"/>
                  <a:gd name="connsiteX11" fmla="*/ 1214390 w 1925199"/>
                  <a:gd name="connsiteY11" fmla="*/ 105586 h 4230729"/>
                  <a:gd name="connsiteX12" fmla="*/ 1240604 w 1925199"/>
                  <a:gd name="connsiteY12" fmla="*/ 18444 h 4230729"/>
                  <a:gd name="connsiteX13" fmla="*/ 1169473 w 1925199"/>
                  <a:gd name="connsiteY13" fmla="*/ 71579 h 4230729"/>
                  <a:gd name="connsiteX14" fmla="*/ 0 w 1925199"/>
                  <a:gd name="connsiteY14" fmla="*/ 4230730 h 4230729"/>
                  <a:gd name="connsiteX15" fmla="*/ 51931 w 1925199"/>
                  <a:gd name="connsiteY15" fmla="*/ 4171998 h 4230729"/>
                  <a:gd name="connsiteX16" fmla="*/ 132342 w 1925199"/>
                  <a:gd name="connsiteY16" fmla="*/ 3901928 h 4230729"/>
                  <a:gd name="connsiteX17" fmla="*/ 1071350 w 1925199"/>
                  <a:gd name="connsiteY17" fmla="*/ 3361861 h 4230729"/>
                  <a:gd name="connsiteX18" fmla="*/ 976415 w 1925199"/>
                  <a:gd name="connsiteY18" fmla="*/ 3663953 h 4230729"/>
                  <a:gd name="connsiteX19" fmla="*/ 976415 w 1925199"/>
                  <a:gd name="connsiteY19" fmla="*/ 3663953 h 4230729"/>
                  <a:gd name="connsiteX20" fmla="*/ 976415 w 1925199"/>
                  <a:gd name="connsiteY20" fmla="*/ 3663953 h 4230729"/>
                  <a:gd name="connsiteX21" fmla="*/ 1050025 w 1925199"/>
                  <a:gd name="connsiteY21" fmla="*/ 3554990 h 4230729"/>
                  <a:gd name="connsiteX22" fmla="*/ 1925199 w 1925199"/>
                  <a:gd name="connsiteY22" fmla="*/ 416463 h 4230729"/>
                  <a:gd name="connsiteX23" fmla="*/ 1893106 w 1925199"/>
                  <a:gd name="connsiteY23" fmla="*/ 396838 h 4230729"/>
                  <a:gd name="connsiteX24" fmla="*/ 1893106 w 1925199"/>
                  <a:gd name="connsiteY24" fmla="*/ 396838 h 4230729"/>
                  <a:gd name="connsiteX25" fmla="*/ 1069933 w 1925199"/>
                  <a:gd name="connsiteY25" fmla="*/ 3331822 h 4230729"/>
                  <a:gd name="connsiteX26" fmla="*/ 1069933 w 1925199"/>
                  <a:gd name="connsiteY26" fmla="*/ 3331822 h 4230729"/>
                  <a:gd name="connsiteX27" fmla="*/ 1069933 w 1925199"/>
                  <a:gd name="connsiteY27" fmla="*/ 3331822 h 4230729"/>
                  <a:gd name="connsiteX28" fmla="*/ 137727 w 1925199"/>
                  <a:gd name="connsiteY28" fmla="*/ 3864663 h 4230729"/>
                  <a:gd name="connsiteX29" fmla="*/ 248461 w 1925199"/>
                  <a:gd name="connsiteY29" fmla="*/ 3489031 h 4230729"/>
                  <a:gd name="connsiteX30" fmla="*/ 1189948 w 1925199"/>
                  <a:gd name="connsiteY30" fmla="*/ 2947901 h 4230729"/>
                  <a:gd name="connsiteX31" fmla="*/ 1069933 w 1925199"/>
                  <a:gd name="connsiteY31" fmla="*/ 3331822 h 4230729"/>
                  <a:gd name="connsiteX32" fmla="*/ 1069933 w 1925199"/>
                  <a:gd name="connsiteY32" fmla="*/ 3331822 h 4230729"/>
                  <a:gd name="connsiteX33" fmla="*/ 1186973 w 1925199"/>
                  <a:gd name="connsiteY33" fmla="*/ 2911273 h 4230729"/>
                  <a:gd name="connsiteX34" fmla="*/ 1181163 w 1925199"/>
                  <a:gd name="connsiteY34" fmla="*/ 2921475 h 4230729"/>
                  <a:gd name="connsiteX35" fmla="*/ 1180667 w 1925199"/>
                  <a:gd name="connsiteY35" fmla="*/ 2922184 h 4230729"/>
                  <a:gd name="connsiteX36" fmla="*/ 1180667 w 1925199"/>
                  <a:gd name="connsiteY36" fmla="*/ 2922184 h 4230729"/>
                  <a:gd name="connsiteX37" fmla="*/ 1180667 w 1925199"/>
                  <a:gd name="connsiteY37" fmla="*/ 2922184 h 4230729"/>
                  <a:gd name="connsiteX38" fmla="*/ 252287 w 1925199"/>
                  <a:gd name="connsiteY38" fmla="*/ 3452899 h 4230729"/>
                  <a:gd name="connsiteX39" fmla="*/ 367909 w 1925199"/>
                  <a:gd name="connsiteY39" fmla="*/ 3065862 h 4230729"/>
                  <a:gd name="connsiteX40" fmla="*/ 1071633 w 1925199"/>
                  <a:gd name="connsiteY40" fmla="*/ 2670606 h 4230729"/>
                  <a:gd name="connsiteX41" fmla="*/ 1071633 w 1925199"/>
                  <a:gd name="connsiteY41" fmla="*/ 2670606 h 4230729"/>
                  <a:gd name="connsiteX42" fmla="*/ 1305500 w 1925199"/>
                  <a:gd name="connsiteY42" fmla="*/ 2537413 h 4230729"/>
                  <a:gd name="connsiteX43" fmla="*/ 1186973 w 1925199"/>
                  <a:gd name="connsiteY43" fmla="*/ 2911273 h 4230729"/>
                  <a:gd name="connsiteX44" fmla="*/ 1186973 w 1925199"/>
                  <a:gd name="connsiteY44" fmla="*/ 2911273 h 4230729"/>
                  <a:gd name="connsiteX45" fmla="*/ 1305216 w 1925199"/>
                  <a:gd name="connsiteY45" fmla="*/ 2509216 h 4230729"/>
                  <a:gd name="connsiteX46" fmla="*/ 381724 w 1925199"/>
                  <a:gd name="connsiteY46" fmla="*/ 3022220 h 4230729"/>
                  <a:gd name="connsiteX47" fmla="*/ 466953 w 1925199"/>
                  <a:gd name="connsiteY47" fmla="*/ 2678115 h 4230729"/>
                  <a:gd name="connsiteX48" fmla="*/ 1181872 w 1925199"/>
                  <a:gd name="connsiteY48" fmla="*/ 2260968 h 4230729"/>
                  <a:gd name="connsiteX49" fmla="*/ 1181872 w 1925199"/>
                  <a:gd name="connsiteY49" fmla="*/ 2260968 h 4230729"/>
                  <a:gd name="connsiteX50" fmla="*/ 1181872 w 1925199"/>
                  <a:gd name="connsiteY50" fmla="*/ 2260968 h 4230729"/>
                  <a:gd name="connsiteX51" fmla="*/ 1414959 w 1925199"/>
                  <a:gd name="connsiteY51" fmla="*/ 2127279 h 4230729"/>
                  <a:gd name="connsiteX52" fmla="*/ 1305216 w 1925199"/>
                  <a:gd name="connsiteY52" fmla="*/ 2509216 h 4230729"/>
                  <a:gd name="connsiteX53" fmla="*/ 1305216 w 1925199"/>
                  <a:gd name="connsiteY53" fmla="*/ 2509216 h 4230729"/>
                  <a:gd name="connsiteX54" fmla="*/ 1419351 w 1925199"/>
                  <a:gd name="connsiteY54" fmla="*/ 2087463 h 4230729"/>
                  <a:gd name="connsiteX55" fmla="*/ 1419351 w 1925199"/>
                  <a:gd name="connsiteY55" fmla="*/ 2087463 h 4230729"/>
                  <a:gd name="connsiteX56" fmla="*/ 483957 w 1925199"/>
                  <a:gd name="connsiteY56" fmla="*/ 2632986 h 4230729"/>
                  <a:gd name="connsiteX57" fmla="*/ 479848 w 1925199"/>
                  <a:gd name="connsiteY57" fmla="*/ 2635395 h 4230729"/>
                  <a:gd name="connsiteX58" fmla="*/ 481335 w 1925199"/>
                  <a:gd name="connsiteY58" fmla="*/ 2630294 h 4230729"/>
                  <a:gd name="connsiteX59" fmla="*/ 552962 w 1925199"/>
                  <a:gd name="connsiteY59" fmla="*/ 2386154 h 4230729"/>
                  <a:gd name="connsiteX60" fmla="*/ 552962 w 1925199"/>
                  <a:gd name="connsiteY60" fmla="*/ 2386154 h 4230729"/>
                  <a:gd name="connsiteX61" fmla="*/ 552962 w 1925199"/>
                  <a:gd name="connsiteY61" fmla="*/ 2386154 h 4230729"/>
                  <a:gd name="connsiteX62" fmla="*/ 589165 w 1925199"/>
                  <a:gd name="connsiteY62" fmla="*/ 2259763 h 4230729"/>
                  <a:gd name="connsiteX63" fmla="*/ 1320803 w 1925199"/>
                  <a:gd name="connsiteY63" fmla="*/ 1838010 h 4230729"/>
                  <a:gd name="connsiteX64" fmla="*/ 1320803 w 1925199"/>
                  <a:gd name="connsiteY64" fmla="*/ 1838010 h 4230729"/>
                  <a:gd name="connsiteX65" fmla="*/ 1320803 w 1925199"/>
                  <a:gd name="connsiteY65" fmla="*/ 1838010 h 4230729"/>
                  <a:gd name="connsiteX66" fmla="*/ 1534265 w 1925199"/>
                  <a:gd name="connsiteY66" fmla="*/ 1712327 h 4230729"/>
                  <a:gd name="connsiteX67" fmla="*/ 1419351 w 1925199"/>
                  <a:gd name="connsiteY67" fmla="*/ 2087463 h 4230729"/>
                  <a:gd name="connsiteX68" fmla="*/ 1419351 w 1925199"/>
                  <a:gd name="connsiteY68" fmla="*/ 2087463 h 4230729"/>
                  <a:gd name="connsiteX69" fmla="*/ 1531290 w 1925199"/>
                  <a:gd name="connsiteY69" fmla="*/ 1678108 h 4230729"/>
                  <a:gd name="connsiteX70" fmla="*/ 1531290 w 1925199"/>
                  <a:gd name="connsiteY70" fmla="*/ 1678108 h 4230729"/>
                  <a:gd name="connsiteX71" fmla="*/ 594691 w 1925199"/>
                  <a:gd name="connsiteY71" fmla="*/ 2224056 h 4230729"/>
                  <a:gd name="connsiteX72" fmla="*/ 702237 w 1925199"/>
                  <a:gd name="connsiteY72" fmla="*/ 1848425 h 4230729"/>
                  <a:gd name="connsiteX73" fmla="*/ 1431962 w 1925199"/>
                  <a:gd name="connsiteY73" fmla="*/ 1427664 h 4230729"/>
                  <a:gd name="connsiteX74" fmla="*/ 1431962 w 1925199"/>
                  <a:gd name="connsiteY74" fmla="*/ 1427664 h 4230729"/>
                  <a:gd name="connsiteX75" fmla="*/ 1431962 w 1925199"/>
                  <a:gd name="connsiteY75" fmla="*/ 1427664 h 4230729"/>
                  <a:gd name="connsiteX76" fmla="*/ 1638836 w 1925199"/>
                  <a:gd name="connsiteY76" fmla="*/ 1309278 h 4230729"/>
                  <a:gd name="connsiteX77" fmla="*/ 1531290 w 1925199"/>
                  <a:gd name="connsiteY77" fmla="*/ 1678108 h 4230729"/>
                  <a:gd name="connsiteX78" fmla="*/ 1531290 w 1925199"/>
                  <a:gd name="connsiteY78" fmla="*/ 1678108 h 4230729"/>
                  <a:gd name="connsiteX79" fmla="*/ 1653643 w 1925199"/>
                  <a:gd name="connsiteY79" fmla="*/ 1252459 h 4230729"/>
                  <a:gd name="connsiteX80" fmla="*/ 1653643 w 1925199"/>
                  <a:gd name="connsiteY80" fmla="*/ 1252459 h 4230729"/>
                  <a:gd name="connsiteX81" fmla="*/ 1653643 w 1925199"/>
                  <a:gd name="connsiteY81" fmla="*/ 1252459 h 4230729"/>
                  <a:gd name="connsiteX82" fmla="*/ 1382865 w 1925199"/>
                  <a:gd name="connsiteY82" fmla="*/ 1420650 h 4230729"/>
                  <a:gd name="connsiteX83" fmla="*/ 710738 w 1925199"/>
                  <a:gd name="connsiteY83" fmla="*/ 1809884 h 4230729"/>
                  <a:gd name="connsiteX84" fmla="*/ 786757 w 1925199"/>
                  <a:gd name="connsiteY84" fmla="*/ 1550513 h 4230729"/>
                  <a:gd name="connsiteX85" fmla="*/ 786757 w 1925199"/>
                  <a:gd name="connsiteY85" fmla="*/ 1550513 h 4230729"/>
                  <a:gd name="connsiteX86" fmla="*/ 817080 w 1925199"/>
                  <a:gd name="connsiteY86" fmla="*/ 1433048 h 4230729"/>
                  <a:gd name="connsiteX87" fmla="*/ 1755166 w 1925199"/>
                  <a:gd name="connsiteY87" fmla="*/ 902333 h 4230729"/>
                  <a:gd name="connsiteX88" fmla="*/ 1653643 w 1925199"/>
                  <a:gd name="connsiteY88" fmla="*/ 1252459 h 4230729"/>
                  <a:gd name="connsiteX89" fmla="*/ 1653643 w 1925199"/>
                  <a:gd name="connsiteY89" fmla="*/ 1252459 h 4230729"/>
                  <a:gd name="connsiteX90" fmla="*/ 1763881 w 1925199"/>
                  <a:gd name="connsiteY90" fmla="*/ 856424 h 4230729"/>
                  <a:gd name="connsiteX91" fmla="*/ 1763881 w 1925199"/>
                  <a:gd name="connsiteY91" fmla="*/ 856424 h 4230729"/>
                  <a:gd name="connsiteX92" fmla="*/ 1763881 w 1925199"/>
                  <a:gd name="connsiteY92" fmla="*/ 856424 h 4230729"/>
                  <a:gd name="connsiteX93" fmla="*/ 824094 w 1925199"/>
                  <a:gd name="connsiteY93" fmla="*/ 1398758 h 4230729"/>
                  <a:gd name="connsiteX94" fmla="*/ 897704 w 1925199"/>
                  <a:gd name="connsiteY94" fmla="*/ 1157099 h 4230729"/>
                  <a:gd name="connsiteX95" fmla="*/ 897704 w 1925199"/>
                  <a:gd name="connsiteY95" fmla="*/ 1157099 h 4230729"/>
                  <a:gd name="connsiteX96" fmla="*/ 911519 w 1925199"/>
                  <a:gd name="connsiteY96" fmla="*/ 1095958 h 4230729"/>
                  <a:gd name="connsiteX97" fmla="*/ 934615 w 1925199"/>
                  <a:gd name="connsiteY97" fmla="*/ 1018097 h 4230729"/>
                  <a:gd name="connsiteX98" fmla="*/ 1872206 w 1925199"/>
                  <a:gd name="connsiteY98" fmla="*/ 477958 h 4230729"/>
                  <a:gd name="connsiteX99" fmla="*/ 1763881 w 1925199"/>
                  <a:gd name="connsiteY99" fmla="*/ 856424 h 4230729"/>
                  <a:gd name="connsiteX100" fmla="*/ 1763881 w 1925199"/>
                  <a:gd name="connsiteY100" fmla="*/ 856424 h 42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925199" h="4230729">
                    <a:moveTo>
                      <a:pt x="1893106" y="396838"/>
                    </a:moveTo>
                    <a:cubicBezTo>
                      <a:pt x="1887509" y="409449"/>
                      <a:pt x="1885313" y="418163"/>
                      <a:pt x="1879007" y="434175"/>
                    </a:cubicBezTo>
                    <a:cubicBezTo>
                      <a:pt x="1799092" y="485397"/>
                      <a:pt x="1188602" y="837012"/>
                      <a:pt x="949210" y="972613"/>
                    </a:cubicBezTo>
                    <a:cubicBezTo>
                      <a:pt x="978611" y="873639"/>
                      <a:pt x="1051655" y="628296"/>
                      <a:pt x="1059944" y="600878"/>
                    </a:cubicBezTo>
                    <a:cubicBezTo>
                      <a:pt x="1238195" y="498221"/>
                      <a:pt x="1495370" y="349017"/>
                      <a:pt x="1654138" y="252169"/>
                    </a:cubicBezTo>
                    <a:lnTo>
                      <a:pt x="1654138" y="252169"/>
                    </a:lnTo>
                    <a:cubicBezTo>
                      <a:pt x="1644645" y="248059"/>
                      <a:pt x="1633239" y="240550"/>
                      <a:pt x="1623816" y="236370"/>
                    </a:cubicBezTo>
                    <a:cubicBezTo>
                      <a:pt x="1623816" y="236370"/>
                      <a:pt x="1063840" y="569280"/>
                      <a:pt x="1061148" y="570981"/>
                    </a:cubicBezTo>
                    <a:cubicBezTo>
                      <a:pt x="1062140" y="567793"/>
                      <a:pt x="1170678" y="234669"/>
                      <a:pt x="1189098" y="169136"/>
                    </a:cubicBezTo>
                    <a:cubicBezTo>
                      <a:pt x="1209502" y="159217"/>
                      <a:pt x="1316835" y="107995"/>
                      <a:pt x="1363949" y="85182"/>
                    </a:cubicBezTo>
                    <a:cubicBezTo>
                      <a:pt x="1353747" y="80364"/>
                      <a:pt x="1324133" y="61377"/>
                      <a:pt x="1313931" y="56560"/>
                    </a:cubicBezTo>
                    <a:cubicBezTo>
                      <a:pt x="1261716" y="79160"/>
                      <a:pt x="1255411" y="91771"/>
                      <a:pt x="1214390" y="105586"/>
                    </a:cubicBezTo>
                    <a:cubicBezTo>
                      <a:pt x="1226080" y="75263"/>
                      <a:pt x="1233590" y="51459"/>
                      <a:pt x="1240604" y="18444"/>
                    </a:cubicBezTo>
                    <a:cubicBezTo>
                      <a:pt x="1175495" y="-14783"/>
                      <a:pt x="1195899" y="-6565"/>
                      <a:pt x="1169473" y="71579"/>
                    </a:cubicBezTo>
                    <a:cubicBezTo>
                      <a:pt x="1024237" y="501550"/>
                      <a:pt x="120440" y="3800475"/>
                      <a:pt x="0" y="4230730"/>
                    </a:cubicBezTo>
                    <a:cubicBezTo>
                      <a:pt x="37407" y="4228817"/>
                      <a:pt x="44421" y="4200407"/>
                      <a:pt x="51931" y="4171998"/>
                    </a:cubicBezTo>
                    <a:cubicBezTo>
                      <a:pt x="67730" y="4113974"/>
                      <a:pt x="112151" y="3957472"/>
                      <a:pt x="132342" y="3901928"/>
                    </a:cubicBezTo>
                    <a:cubicBezTo>
                      <a:pt x="337303" y="3787014"/>
                      <a:pt x="988530" y="3409682"/>
                      <a:pt x="1071350" y="3361861"/>
                    </a:cubicBezTo>
                    <a:cubicBezTo>
                      <a:pt x="1040036" y="3474224"/>
                      <a:pt x="1024237" y="3573694"/>
                      <a:pt x="976415" y="3663953"/>
                    </a:cubicBezTo>
                    <a:lnTo>
                      <a:pt x="976415" y="3663953"/>
                    </a:lnTo>
                    <a:lnTo>
                      <a:pt x="976415" y="3663953"/>
                    </a:lnTo>
                    <a:cubicBezTo>
                      <a:pt x="1051442" y="3662253"/>
                      <a:pt x="1038548" y="3595302"/>
                      <a:pt x="1050025" y="3554990"/>
                    </a:cubicBezTo>
                    <a:cubicBezTo>
                      <a:pt x="1343332" y="2509145"/>
                      <a:pt x="1634018" y="1462804"/>
                      <a:pt x="1925199" y="416463"/>
                    </a:cubicBezTo>
                    <a:cubicBezTo>
                      <a:pt x="1914714" y="411645"/>
                      <a:pt x="1903804" y="402223"/>
                      <a:pt x="1893106" y="396838"/>
                    </a:cubicBezTo>
                    <a:lnTo>
                      <a:pt x="1893106" y="396838"/>
                    </a:lnTo>
                    <a:close/>
                    <a:moveTo>
                      <a:pt x="1069933" y="3331822"/>
                    </a:moveTo>
                    <a:lnTo>
                      <a:pt x="1069933" y="3331822"/>
                    </a:lnTo>
                    <a:lnTo>
                      <a:pt x="1069933" y="3331822"/>
                    </a:lnTo>
                    <a:cubicBezTo>
                      <a:pt x="949281" y="3397072"/>
                      <a:pt x="372302" y="3732179"/>
                      <a:pt x="137727" y="3864663"/>
                    </a:cubicBezTo>
                    <a:cubicBezTo>
                      <a:pt x="167624" y="3762997"/>
                      <a:pt x="229545" y="3548259"/>
                      <a:pt x="248461" y="3489031"/>
                    </a:cubicBezTo>
                    <a:cubicBezTo>
                      <a:pt x="390793" y="3411879"/>
                      <a:pt x="1099335" y="3000045"/>
                      <a:pt x="1189948" y="2947901"/>
                    </a:cubicBezTo>
                    <a:cubicBezTo>
                      <a:pt x="1140568" y="3088674"/>
                      <a:pt x="1127957" y="3216554"/>
                      <a:pt x="1069933" y="3331822"/>
                    </a:cubicBezTo>
                    <a:lnTo>
                      <a:pt x="1069933" y="3331822"/>
                    </a:lnTo>
                    <a:close/>
                    <a:moveTo>
                      <a:pt x="1186973" y="2911273"/>
                    </a:moveTo>
                    <a:cubicBezTo>
                      <a:pt x="1185485" y="2914674"/>
                      <a:pt x="1183784" y="2918075"/>
                      <a:pt x="1181163" y="2921475"/>
                    </a:cubicBezTo>
                    <a:cubicBezTo>
                      <a:pt x="1180951" y="2921688"/>
                      <a:pt x="1180951" y="2921971"/>
                      <a:pt x="1180667" y="2922184"/>
                    </a:cubicBezTo>
                    <a:lnTo>
                      <a:pt x="1180667" y="2922184"/>
                    </a:lnTo>
                    <a:lnTo>
                      <a:pt x="1180667" y="2922184"/>
                    </a:lnTo>
                    <a:cubicBezTo>
                      <a:pt x="1006525" y="3015348"/>
                      <a:pt x="419415" y="3359452"/>
                      <a:pt x="252287" y="3452899"/>
                    </a:cubicBezTo>
                    <a:cubicBezTo>
                      <a:pt x="281405" y="3352934"/>
                      <a:pt x="365713" y="3066854"/>
                      <a:pt x="367909" y="3065862"/>
                    </a:cubicBezTo>
                    <a:cubicBezTo>
                      <a:pt x="367909" y="3065862"/>
                      <a:pt x="850874" y="2796501"/>
                      <a:pt x="1071633" y="2670606"/>
                    </a:cubicBezTo>
                    <a:lnTo>
                      <a:pt x="1071633" y="2670606"/>
                    </a:lnTo>
                    <a:cubicBezTo>
                      <a:pt x="1143543" y="2629585"/>
                      <a:pt x="1215666" y="2588565"/>
                      <a:pt x="1305500" y="2537413"/>
                    </a:cubicBezTo>
                    <a:cubicBezTo>
                      <a:pt x="1253498" y="2669826"/>
                      <a:pt x="1238195" y="2778293"/>
                      <a:pt x="1186973" y="2911273"/>
                    </a:cubicBezTo>
                    <a:lnTo>
                      <a:pt x="1186973" y="2911273"/>
                    </a:lnTo>
                    <a:close/>
                    <a:moveTo>
                      <a:pt x="1305216" y="2509216"/>
                    </a:moveTo>
                    <a:cubicBezTo>
                      <a:pt x="1158563" y="2587573"/>
                      <a:pt x="383425" y="3023637"/>
                      <a:pt x="381724" y="3022220"/>
                    </a:cubicBezTo>
                    <a:cubicBezTo>
                      <a:pt x="396035" y="2957678"/>
                      <a:pt x="453351" y="2715027"/>
                      <a:pt x="466953" y="2678115"/>
                    </a:cubicBezTo>
                    <a:cubicBezTo>
                      <a:pt x="470141" y="2675423"/>
                      <a:pt x="955798" y="2391326"/>
                      <a:pt x="1181872" y="2260968"/>
                    </a:cubicBezTo>
                    <a:lnTo>
                      <a:pt x="1181872" y="2260968"/>
                    </a:lnTo>
                    <a:lnTo>
                      <a:pt x="1181872" y="2260968"/>
                    </a:lnTo>
                    <a:cubicBezTo>
                      <a:pt x="1253285" y="2219947"/>
                      <a:pt x="1324629" y="2179210"/>
                      <a:pt x="1414959" y="2127279"/>
                    </a:cubicBezTo>
                    <a:cubicBezTo>
                      <a:pt x="1380031" y="2257780"/>
                      <a:pt x="1331430" y="2427671"/>
                      <a:pt x="1305216" y="2509216"/>
                    </a:cubicBezTo>
                    <a:lnTo>
                      <a:pt x="1305216" y="2509216"/>
                    </a:lnTo>
                    <a:close/>
                    <a:moveTo>
                      <a:pt x="1419351" y="2087463"/>
                    </a:moveTo>
                    <a:lnTo>
                      <a:pt x="1419351" y="2087463"/>
                    </a:lnTo>
                    <a:cubicBezTo>
                      <a:pt x="1115063" y="2264864"/>
                      <a:pt x="810845" y="2442478"/>
                      <a:pt x="483957" y="2632986"/>
                    </a:cubicBezTo>
                    <a:cubicBezTo>
                      <a:pt x="482469" y="2633694"/>
                      <a:pt x="481052" y="2634686"/>
                      <a:pt x="479848" y="2635395"/>
                    </a:cubicBezTo>
                    <a:cubicBezTo>
                      <a:pt x="480343" y="2633694"/>
                      <a:pt x="480839" y="2631994"/>
                      <a:pt x="481335" y="2630294"/>
                    </a:cubicBezTo>
                    <a:cubicBezTo>
                      <a:pt x="509249" y="2534933"/>
                      <a:pt x="531141" y="2460402"/>
                      <a:pt x="552962" y="2386154"/>
                    </a:cubicBezTo>
                    <a:lnTo>
                      <a:pt x="552962" y="2386154"/>
                    </a:lnTo>
                    <a:lnTo>
                      <a:pt x="552962" y="2386154"/>
                    </a:lnTo>
                    <a:cubicBezTo>
                      <a:pt x="568477" y="2318708"/>
                      <a:pt x="576270" y="2304397"/>
                      <a:pt x="589165" y="2259763"/>
                    </a:cubicBezTo>
                    <a:cubicBezTo>
                      <a:pt x="805744" y="2142086"/>
                      <a:pt x="1107128" y="1961072"/>
                      <a:pt x="1320803" y="1838010"/>
                    </a:cubicBezTo>
                    <a:lnTo>
                      <a:pt x="1320803" y="1838010"/>
                    </a:lnTo>
                    <a:lnTo>
                      <a:pt x="1320803" y="1838010"/>
                    </a:lnTo>
                    <a:cubicBezTo>
                      <a:pt x="1384919" y="1800178"/>
                      <a:pt x="1449036" y="1762558"/>
                      <a:pt x="1534265" y="1712327"/>
                    </a:cubicBezTo>
                    <a:cubicBezTo>
                      <a:pt x="1486089" y="1851330"/>
                      <a:pt x="1470786" y="1974391"/>
                      <a:pt x="1419351" y="2087463"/>
                    </a:cubicBezTo>
                    <a:lnTo>
                      <a:pt x="1419351" y="2087463"/>
                    </a:lnTo>
                    <a:close/>
                    <a:moveTo>
                      <a:pt x="1531290" y="1678108"/>
                    </a:moveTo>
                    <a:lnTo>
                      <a:pt x="1531290" y="1678108"/>
                    </a:lnTo>
                    <a:cubicBezTo>
                      <a:pt x="1225301" y="1856430"/>
                      <a:pt x="919596" y="2034824"/>
                      <a:pt x="594691" y="2224056"/>
                    </a:cubicBezTo>
                    <a:lnTo>
                      <a:pt x="702237" y="1848425"/>
                    </a:lnTo>
                    <a:cubicBezTo>
                      <a:pt x="926114" y="1723947"/>
                      <a:pt x="1210211" y="1555756"/>
                      <a:pt x="1431962" y="1427664"/>
                    </a:cubicBezTo>
                    <a:lnTo>
                      <a:pt x="1431962" y="1427664"/>
                    </a:lnTo>
                    <a:lnTo>
                      <a:pt x="1431962" y="1427664"/>
                    </a:lnTo>
                    <a:cubicBezTo>
                      <a:pt x="1496291" y="1390753"/>
                      <a:pt x="1560904" y="1353912"/>
                      <a:pt x="1638836" y="1309278"/>
                    </a:cubicBezTo>
                    <a:cubicBezTo>
                      <a:pt x="1599515" y="1451964"/>
                      <a:pt x="1571602" y="1550442"/>
                      <a:pt x="1531290" y="1678108"/>
                    </a:cubicBezTo>
                    <a:lnTo>
                      <a:pt x="1531290" y="1678108"/>
                    </a:lnTo>
                    <a:close/>
                    <a:moveTo>
                      <a:pt x="1653643" y="1252459"/>
                    </a:moveTo>
                    <a:lnTo>
                      <a:pt x="1653643" y="1252459"/>
                    </a:lnTo>
                    <a:lnTo>
                      <a:pt x="1653643" y="1252459"/>
                    </a:lnTo>
                    <a:cubicBezTo>
                      <a:pt x="1552119" y="1317213"/>
                      <a:pt x="1474187" y="1366240"/>
                      <a:pt x="1382865" y="1420650"/>
                    </a:cubicBezTo>
                    <a:cubicBezTo>
                      <a:pt x="1165789" y="1550229"/>
                      <a:pt x="945313" y="1674495"/>
                      <a:pt x="710738" y="1809884"/>
                    </a:cubicBezTo>
                    <a:cubicBezTo>
                      <a:pt x="739148" y="1713036"/>
                      <a:pt x="762953" y="1631774"/>
                      <a:pt x="786757" y="1550513"/>
                    </a:cubicBezTo>
                    <a:lnTo>
                      <a:pt x="786757" y="1550513"/>
                    </a:lnTo>
                    <a:cubicBezTo>
                      <a:pt x="800856" y="1481366"/>
                      <a:pt x="806453" y="1464859"/>
                      <a:pt x="817080" y="1433048"/>
                    </a:cubicBezTo>
                    <a:cubicBezTo>
                      <a:pt x="1027141" y="1317284"/>
                      <a:pt x="1676951" y="944132"/>
                      <a:pt x="1755166" y="902333"/>
                    </a:cubicBezTo>
                    <a:cubicBezTo>
                      <a:pt x="1718255" y="1039634"/>
                      <a:pt x="1691333" y="1124863"/>
                      <a:pt x="1653643" y="1252459"/>
                    </a:cubicBezTo>
                    <a:lnTo>
                      <a:pt x="1653643" y="1252459"/>
                    </a:lnTo>
                    <a:close/>
                    <a:moveTo>
                      <a:pt x="1763881" y="856424"/>
                    </a:moveTo>
                    <a:lnTo>
                      <a:pt x="1763881" y="856424"/>
                    </a:lnTo>
                    <a:lnTo>
                      <a:pt x="1763881" y="856424"/>
                    </a:lnTo>
                    <a:cubicBezTo>
                      <a:pt x="1457396" y="1033329"/>
                      <a:pt x="1150982" y="1210234"/>
                      <a:pt x="824094" y="1398758"/>
                    </a:cubicBezTo>
                    <a:cubicBezTo>
                      <a:pt x="852716" y="1305098"/>
                      <a:pt x="875104" y="1231063"/>
                      <a:pt x="897704" y="1157099"/>
                    </a:cubicBezTo>
                    <a:lnTo>
                      <a:pt x="897704" y="1157099"/>
                    </a:lnTo>
                    <a:cubicBezTo>
                      <a:pt x="897208" y="1153911"/>
                      <a:pt x="913007" y="1098366"/>
                      <a:pt x="911519" y="1095958"/>
                    </a:cubicBezTo>
                    <a:cubicBezTo>
                      <a:pt x="931427" y="1024402"/>
                      <a:pt x="924626" y="1049128"/>
                      <a:pt x="934615" y="1018097"/>
                    </a:cubicBezTo>
                    <a:cubicBezTo>
                      <a:pt x="1132066" y="909417"/>
                      <a:pt x="1764589" y="544413"/>
                      <a:pt x="1872206" y="477958"/>
                    </a:cubicBezTo>
                    <a:cubicBezTo>
                      <a:pt x="1833878" y="601161"/>
                      <a:pt x="1805184" y="713525"/>
                      <a:pt x="1763881" y="856424"/>
                    </a:cubicBezTo>
                    <a:lnTo>
                      <a:pt x="1763881" y="856424"/>
                    </a:lnTo>
                    <a:close/>
                  </a:path>
                </a:pathLst>
              </a:custGeom>
              <a:solidFill>
                <a:srgbClr val="959593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Graphic 116">
                <a:extLst>
                  <a:ext uri="{FF2B5EF4-FFF2-40B4-BE49-F238E27FC236}">
                    <a16:creationId xmlns:a16="http://schemas.microsoft.com/office/drawing/2014/main" id="{4F26FC7D-A0FC-FD44-6CDE-2E48FE9B4484}"/>
                  </a:ext>
                </a:extLst>
              </p:cNvPr>
              <p:cNvSpPr/>
              <p:nvPr/>
            </p:nvSpPr>
            <p:spPr>
              <a:xfrm>
                <a:off x="1286394" y="5367018"/>
                <a:ext cx="1524" cy="3104"/>
              </a:xfrm>
              <a:custGeom>
                <a:avLst/>
                <a:gdLst>
                  <a:gd name="connsiteX0" fmla="*/ 3826 w 3825"/>
                  <a:gd name="connsiteY0" fmla="*/ 4038 h 7793"/>
                  <a:gd name="connsiteX1" fmla="*/ 1346 w 3825"/>
                  <a:gd name="connsiteY1" fmla="*/ 0 h 7793"/>
                  <a:gd name="connsiteX2" fmla="*/ 0 w 3825"/>
                  <a:gd name="connsiteY2" fmla="*/ 7793 h 7793"/>
                  <a:gd name="connsiteX3" fmla="*/ 3826 w 3825"/>
                  <a:gd name="connsiteY3" fmla="*/ 4038 h 7793"/>
                  <a:gd name="connsiteX4" fmla="*/ 3826 w 3825"/>
                  <a:gd name="connsiteY4" fmla="*/ 4038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" h="7793">
                    <a:moveTo>
                      <a:pt x="3826" y="4038"/>
                    </a:moveTo>
                    <a:cubicBezTo>
                      <a:pt x="2905" y="2550"/>
                      <a:pt x="1984" y="1417"/>
                      <a:pt x="1346" y="0"/>
                    </a:cubicBezTo>
                    <a:cubicBezTo>
                      <a:pt x="921" y="2621"/>
                      <a:pt x="425" y="5172"/>
                      <a:pt x="0" y="7793"/>
                    </a:cubicBezTo>
                    <a:cubicBezTo>
                      <a:pt x="1063" y="6589"/>
                      <a:pt x="2480" y="5455"/>
                      <a:pt x="3826" y="4038"/>
                    </a:cubicBezTo>
                    <a:lnTo>
                      <a:pt x="3826" y="4038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Graphic 116">
                <a:extLst>
                  <a:ext uri="{FF2B5EF4-FFF2-40B4-BE49-F238E27FC236}">
                    <a16:creationId xmlns:a16="http://schemas.microsoft.com/office/drawing/2014/main" id="{D35BCDB6-551A-C8CC-C5E9-EFC88CA37A4B}"/>
                  </a:ext>
                </a:extLst>
              </p:cNvPr>
              <p:cNvSpPr/>
              <p:nvPr/>
            </p:nvSpPr>
            <p:spPr>
              <a:xfrm>
                <a:off x="1929542" y="4229106"/>
                <a:ext cx="876028" cy="2524757"/>
              </a:xfrm>
              <a:custGeom>
                <a:avLst/>
                <a:gdLst>
                  <a:gd name="connsiteX0" fmla="*/ 2192081 w 2199245"/>
                  <a:gd name="connsiteY0" fmla="*/ 5714103 h 6338336"/>
                  <a:gd name="connsiteX1" fmla="*/ 1069508 w 2199245"/>
                  <a:gd name="connsiteY1" fmla="*/ 172867 h 6338336"/>
                  <a:gd name="connsiteX2" fmla="*/ 1038690 w 2199245"/>
                  <a:gd name="connsiteY2" fmla="*/ 0 h 6338336"/>
                  <a:gd name="connsiteX3" fmla="*/ 0 w 2199245"/>
                  <a:gd name="connsiteY3" fmla="*/ 582930 h 6338336"/>
                  <a:gd name="connsiteX4" fmla="*/ 1138159 w 2199245"/>
                  <a:gd name="connsiteY4" fmla="*/ 6166887 h 6338336"/>
                  <a:gd name="connsiteX5" fmla="*/ 1180596 w 2199245"/>
                  <a:gd name="connsiteY5" fmla="*/ 6338337 h 6338336"/>
                  <a:gd name="connsiteX6" fmla="*/ 1239825 w 2199245"/>
                  <a:gd name="connsiteY6" fmla="*/ 6317224 h 6338336"/>
                  <a:gd name="connsiteX7" fmla="*/ 1158067 w 2199245"/>
                  <a:gd name="connsiteY7" fmla="*/ 5931675 h 6338336"/>
                  <a:gd name="connsiteX8" fmla="*/ 1195404 w 2199245"/>
                  <a:gd name="connsiteY8" fmla="*/ 5881940 h 6338336"/>
                  <a:gd name="connsiteX9" fmla="*/ 2071499 w 2199245"/>
                  <a:gd name="connsiteY9" fmla="*/ 5381476 h 6338336"/>
                  <a:gd name="connsiteX10" fmla="*/ 2158358 w 2199245"/>
                  <a:gd name="connsiteY10" fmla="*/ 5782329 h 6338336"/>
                  <a:gd name="connsiteX11" fmla="*/ 2192081 w 2199245"/>
                  <a:gd name="connsiteY11" fmla="*/ 5714103 h 6338336"/>
                  <a:gd name="connsiteX12" fmla="*/ 2192081 w 2199245"/>
                  <a:gd name="connsiteY12" fmla="*/ 5714103 h 6338336"/>
                  <a:gd name="connsiteX13" fmla="*/ 91251 w 2199245"/>
                  <a:gd name="connsiteY13" fmla="*/ 688351 h 6338336"/>
                  <a:gd name="connsiteX14" fmla="*/ 747083 w 2199245"/>
                  <a:gd name="connsiteY14" fmla="*/ 315199 h 6338336"/>
                  <a:gd name="connsiteX15" fmla="*/ 897491 w 2199245"/>
                  <a:gd name="connsiteY15" fmla="*/ 232520 h 6338336"/>
                  <a:gd name="connsiteX16" fmla="*/ 965930 w 2199245"/>
                  <a:gd name="connsiteY16" fmla="*/ 189587 h 6338336"/>
                  <a:gd name="connsiteX17" fmla="*/ 1013751 w 2199245"/>
                  <a:gd name="connsiteY17" fmla="*/ 220618 h 6338336"/>
                  <a:gd name="connsiteX18" fmla="*/ 1054772 w 2199245"/>
                  <a:gd name="connsiteY18" fmla="*/ 413605 h 6338336"/>
                  <a:gd name="connsiteX19" fmla="*/ 1007942 w 2199245"/>
                  <a:gd name="connsiteY19" fmla="*/ 455051 h 6338336"/>
                  <a:gd name="connsiteX20" fmla="*/ 232804 w 2199245"/>
                  <a:gd name="connsiteY20" fmla="*/ 905072 h 6338336"/>
                  <a:gd name="connsiteX21" fmla="*/ 129721 w 2199245"/>
                  <a:gd name="connsiteY21" fmla="*/ 838405 h 6338336"/>
                  <a:gd name="connsiteX22" fmla="*/ 91251 w 2199245"/>
                  <a:gd name="connsiteY22" fmla="*/ 688351 h 6338336"/>
                  <a:gd name="connsiteX23" fmla="*/ 91251 w 2199245"/>
                  <a:gd name="connsiteY23" fmla="*/ 688351 h 6338336"/>
                  <a:gd name="connsiteX24" fmla="*/ 250161 w 2199245"/>
                  <a:gd name="connsiteY24" fmla="*/ 1448044 h 6338336"/>
                  <a:gd name="connsiteX25" fmla="*/ 170600 w 2199245"/>
                  <a:gd name="connsiteY25" fmla="*/ 1063699 h 6338336"/>
                  <a:gd name="connsiteX26" fmla="*/ 192704 w 2199245"/>
                  <a:gd name="connsiteY26" fmla="*/ 989734 h 6338336"/>
                  <a:gd name="connsiteX27" fmla="*/ 960333 w 2199245"/>
                  <a:gd name="connsiteY27" fmla="*/ 549632 h 6338336"/>
                  <a:gd name="connsiteX28" fmla="*/ 960333 w 2199245"/>
                  <a:gd name="connsiteY28" fmla="*/ 549632 h 6338336"/>
                  <a:gd name="connsiteX29" fmla="*/ 971243 w 2199245"/>
                  <a:gd name="connsiteY29" fmla="*/ 538721 h 6338336"/>
                  <a:gd name="connsiteX30" fmla="*/ 1108049 w 2199245"/>
                  <a:gd name="connsiteY30" fmla="*/ 592565 h 6338336"/>
                  <a:gd name="connsiteX31" fmla="*/ 1177904 w 2199245"/>
                  <a:gd name="connsiteY31" fmla="*/ 926468 h 6338336"/>
                  <a:gd name="connsiteX32" fmla="*/ 1165293 w 2199245"/>
                  <a:gd name="connsiteY32" fmla="*/ 975706 h 6338336"/>
                  <a:gd name="connsiteX33" fmla="*/ 329439 w 2199245"/>
                  <a:gd name="connsiteY33" fmla="*/ 1456546 h 6338336"/>
                  <a:gd name="connsiteX34" fmla="*/ 250161 w 2199245"/>
                  <a:gd name="connsiteY34" fmla="*/ 1448044 h 6338336"/>
                  <a:gd name="connsiteX35" fmla="*/ 250161 w 2199245"/>
                  <a:gd name="connsiteY35" fmla="*/ 1448044 h 6338336"/>
                  <a:gd name="connsiteX36" fmla="*/ 369751 w 2199245"/>
                  <a:gd name="connsiteY36" fmla="*/ 1998951 h 6338336"/>
                  <a:gd name="connsiteX37" fmla="*/ 281405 w 2199245"/>
                  <a:gd name="connsiteY37" fmla="*/ 1614393 h 6338336"/>
                  <a:gd name="connsiteX38" fmla="*/ 308114 w 2199245"/>
                  <a:gd name="connsiteY38" fmla="*/ 1531219 h 6338336"/>
                  <a:gd name="connsiteX39" fmla="*/ 1054630 w 2199245"/>
                  <a:gd name="connsiteY39" fmla="*/ 1101318 h 6338336"/>
                  <a:gd name="connsiteX40" fmla="*/ 1054630 w 2199245"/>
                  <a:gd name="connsiteY40" fmla="*/ 1101318 h 6338336"/>
                  <a:gd name="connsiteX41" fmla="*/ 1088141 w 2199245"/>
                  <a:gd name="connsiteY41" fmla="*/ 1082898 h 6338336"/>
                  <a:gd name="connsiteX42" fmla="*/ 1223034 w 2199245"/>
                  <a:gd name="connsiteY42" fmla="*/ 1143047 h 6338336"/>
                  <a:gd name="connsiteX43" fmla="*/ 1290268 w 2199245"/>
                  <a:gd name="connsiteY43" fmla="*/ 1496362 h 6338336"/>
                  <a:gd name="connsiteX44" fmla="*/ 427279 w 2199245"/>
                  <a:gd name="connsiteY44" fmla="*/ 2005115 h 6338336"/>
                  <a:gd name="connsiteX45" fmla="*/ 369751 w 2199245"/>
                  <a:gd name="connsiteY45" fmla="*/ 1998951 h 6338336"/>
                  <a:gd name="connsiteX46" fmla="*/ 369751 w 2199245"/>
                  <a:gd name="connsiteY46" fmla="*/ 1998951 h 6338336"/>
                  <a:gd name="connsiteX47" fmla="*/ 470708 w 2199245"/>
                  <a:gd name="connsiteY47" fmla="*/ 2543128 h 6338336"/>
                  <a:gd name="connsiteX48" fmla="*/ 387250 w 2199245"/>
                  <a:gd name="connsiteY48" fmla="*/ 2150281 h 6338336"/>
                  <a:gd name="connsiteX49" fmla="*/ 406875 w 2199245"/>
                  <a:gd name="connsiteY49" fmla="*/ 2084322 h 6338336"/>
                  <a:gd name="connsiteX50" fmla="*/ 1249956 w 2199245"/>
                  <a:gd name="connsiteY50" fmla="*/ 1594981 h 6338336"/>
                  <a:gd name="connsiteX51" fmla="*/ 1320803 w 2199245"/>
                  <a:gd name="connsiteY51" fmla="*/ 1627004 h 6338336"/>
                  <a:gd name="connsiteX52" fmla="*/ 1400152 w 2199245"/>
                  <a:gd name="connsiteY52" fmla="*/ 2048190 h 6338336"/>
                  <a:gd name="connsiteX53" fmla="*/ 550765 w 2199245"/>
                  <a:gd name="connsiteY53" fmla="*/ 2544545 h 6338336"/>
                  <a:gd name="connsiteX54" fmla="*/ 470708 w 2199245"/>
                  <a:gd name="connsiteY54" fmla="*/ 2543128 h 6338336"/>
                  <a:gd name="connsiteX55" fmla="*/ 470708 w 2199245"/>
                  <a:gd name="connsiteY55" fmla="*/ 2543128 h 6338336"/>
                  <a:gd name="connsiteX56" fmla="*/ 585197 w 2199245"/>
                  <a:gd name="connsiteY56" fmla="*/ 3095735 h 6338336"/>
                  <a:gd name="connsiteX57" fmla="*/ 503227 w 2199245"/>
                  <a:gd name="connsiteY57" fmla="*/ 2702676 h 6338336"/>
                  <a:gd name="connsiteX58" fmla="*/ 523631 w 2199245"/>
                  <a:gd name="connsiteY58" fmla="*/ 2624815 h 6338336"/>
                  <a:gd name="connsiteX59" fmla="*/ 1194978 w 2199245"/>
                  <a:gd name="connsiteY59" fmla="*/ 2237068 h 6338336"/>
                  <a:gd name="connsiteX60" fmla="*/ 1275744 w 2199245"/>
                  <a:gd name="connsiteY60" fmla="*/ 2189034 h 6338336"/>
                  <a:gd name="connsiteX61" fmla="*/ 1275744 w 2199245"/>
                  <a:gd name="connsiteY61" fmla="*/ 2189034 h 6338336"/>
                  <a:gd name="connsiteX62" fmla="*/ 1450453 w 2199245"/>
                  <a:gd name="connsiteY62" fmla="*/ 2277026 h 6338336"/>
                  <a:gd name="connsiteX63" fmla="*/ 1510886 w 2199245"/>
                  <a:gd name="connsiteY63" fmla="*/ 2583794 h 6338336"/>
                  <a:gd name="connsiteX64" fmla="*/ 679211 w 2199245"/>
                  <a:gd name="connsiteY64" fmla="*/ 3078945 h 6338336"/>
                  <a:gd name="connsiteX65" fmla="*/ 585197 w 2199245"/>
                  <a:gd name="connsiteY65" fmla="*/ 3095735 h 6338336"/>
                  <a:gd name="connsiteX66" fmla="*/ 585197 w 2199245"/>
                  <a:gd name="connsiteY66" fmla="*/ 3095735 h 6338336"/>
                  <a:gd name="connsiteX67" fmla="*/ 697065 w 2199245"/>
                  <a:gd name="connsiteY67" fmla="*/ 3641542 h 6338336"/>
                  <a:gd name="connsiteX68" fmla="*/ 617999 w 2199245"/>
                  <a:gd name="connsiteY68" fmla="*/ 3271720 h 6338336"/>
                  <a:gd name="connsiteX69" fmla="*/ 660224 w 2199245"/>
                  <a:gd name="connsiteY69" fmla="*/ 3150004 h 6338336"/>
                  <a:gd name="connsiteX70" fmla="*/ 1486089 w 2199245"/>
                  <a:gd name="connsiteY70" fmla="*/ 2675966 h 6338336"/>
                  <a:gd name="connsiteX71" fmla="*/ 1541917 w 2199245"/>
                  <a:gd name="connsiteY71" fmla="*/ 2702888 h 6338336"/>
                  <a:gd name="connsiteX72" fmla="*/ 1622116 w 2199245"/>
                  <a:gd name="connsiteY72" fmla="*/ 3115289 h 6338336"/>
                  <a:gd name="connsiteX73" fmla="*/ 1605041 w 2199245"/>
                  <a:gd name="connsiteY73" fmla="*/ 3154113 h 6338336"/>
                  <a:gd name="connsiteX74" fmla="*/ 749775 w 2199245"/>
                  <a:gd name="connsiteY74" fmla="*/ 3644729 h 6338336"/>
                  <a:gd name="connsiteX75" fmla="*/ 697065 w 2199245"/>
                  <a:gd name="connsiteY75" fmla="*/ 3641542 h 6338336"/>
                  <a:gd name="connsiteX76" fmla="*/ 697065 w 2199245"/>
                  <a:gd name="connsiteY76" fmla="*/ 3641542 h 6338336"/>
                  <a:gd name="connsiteX77" fmla="*/ 815167 w 2199245"/>
                  <a:gd name="connsiteY77" fmla="*/ 4195141 h 6338336"/>
                  <a:gd name="connsiteX78" fmla="*/ 727813 w 2199245"/>
                  <a:gd name="connsiteY78" fmla="*/ 3775868 h 6338336"/>
                  <a:gd name="connsiteX79" fmla="*/ 756931 w 2199245"/>
                  <a:gd name="connsiteY79" fmla="*/ 3707500 h 6338336"/>
                  <a:gd name="connsiteX80" fmla="*/ 1642378 w 2199245"/>
                  <a:gd name="connsiteY80" fmla="*/ 3194638 h 6338336"/>
                  <a:gd name="connsiteX81" fmla="*/ 1731079 w 2199245"/>
                  <a:gd name="connsiteY81" fmla="*/ 3670872 h 6338336"/>
                  <a:gd name="connsiteX82" fmla="*/ 871490 w 2199245"/>
                  <a:gd name="connsiteY82" fmla="*/ 4182246 h 6338336"/>
                  <a:gd name="connsiteX83" fmla="*/ 815167 w 2199245"/>
                  <a:gd name="connsiteY83" fmla="*/ 4195141 h 6338336"/>
                  <a:gd name="connsiteX84" fmla="*/ 815167 w 2199245"/>
                  <a:gd name="connsiteY84" fmla="*/ 4195141 h 6338336"/>
                  <a:gd name="connsiteX85" fmla="*/ 922713 w 2199245"/>
                  <a:gd name="connsiteY85" fmla="*/ 4734217 h 6338336"/>
                  <a:gd name="connsiteX86" fmla="*/ 837342 w 2199245"/>
                  <a:gd name="connsiteY86" fmla="*/ 4310338 h 6338336"/>
                  <a:gd name="connsiteX87" fmla="*/ 852858 w 2199245"/>
                  <a:gd name="connsiteY87" fmla="*/ 4256495 h 6338336"/>
                  <a:gd name="connsiteX88" fmla="*/ 1740147 w 2199245"/>
                  <a:gd name="connsiteY88" fmla="*/ 3734634 h 6338336"/>
                  <a:gd name="connsiteX89" fmla="*/ 1841529 w 2199245"/>
                  <a:gd name="connsiteY89" fmla="*/ 4222771 h 6338336"/>
                  <a:gd name="connsiteX90" fmla="*/ 979745 w 2199245"/>
                  <a:gd name="connsiteY90" fmla="*/ 4729824 h 6338336"/>
                  <a:gd name="connsiteX91" fmla="*/ 922713 w 2199245"/>
                  <a:gd name="connsiteY91" fmla="*/ 4734217 h 6338336"/>
                  <a:gd name="connsiteX92" fmla="*/ 922713 w 2199245"/>
                  <a:gd name="connsiteY92" fmla="*/ 4734217 h 6338336"/>
                  <a:gd name="connsiteX93" fmla="*/ 1036919 w 2199245"/>
                  <a:gd name="connsiteY93" fmla="*/ 5280731 h 6338336"/>
                  <a:gd name="connsiteX94" fmla="*/ 948855 w 2199245"/>
                  <a:gd name="connsiteY94" fmla="*/ 4859545 h 6338336"/>
                  <a:gd name="connsiteX95" fmla="*/ 968055 w 2199245"/>
                  <a:gd name="connsiteY95" fmla="*/ 4798687 h 6338336"/>
                  <a:gd name="connsiteX96" fmla="*/ 1848756 w 2199245"/>
                  <a:gd name="connsiteY96" fmla="*/ 4291918 h 6338336"/>
                  <a:gd name="connsiteX97" fmla="*/ 1945320 w 2199245"/>
                  <a:gd name="connsiteY97" fmla="*/ 4755542 h 6338336"/>
                  <a:gd name="connsiteX98" fmla="*/ 1936393 w 2199245"/>
                  <a:gd name="connsiteY98" fmla="*/ 4788273 h 6338336"/>
                  <a:gd name="connsiteX99" fmla="*/ 1102735 w 2199245"/>
                  <a:gd name="connsiteY99" fmla="*/ 5267412 h 6338336"/>
                  <a:gd name="connsiteX100" fmla="*/ 1036919 w 2199245"/>
                  <a:gd name="connsiteY100" fmla="*/ 5280731 h 6338336"/>
                  <a:gd name="connsiteX101" fmla="*/ 1036919 w 2199245"/>
                  <a:gd name="connsiteY101" fmla="*/ 5280731 h 6338336"/>
                  <a:gd name="connsiteX102" fmla="*/ 2052441 w 2199245"/>
                  <a:gd name="connsiteY102" fmla="*/ 5326640 h 6338336"/>
                  <a:gd name="connsiteX103" fmla="*/ 1220838 w 2199245"/>
                  <a:gd name="connsiteY103" fmla="*/ 5805283 h 6338336"/>
                  <a:gd name="connsiteX104" fmla="*/ 1143898 w 2199245"/>
                  <a:gd name="connsiteY104" fmla="*/ 5815202 h 6338336"/>
                  <a:gd name="connsiteX105" fmla="*/ 1055126 w 2199245"/>
                  <a:gd name="connsiteY105" fmla="*/ 5399613 h 6338336"/>
                  <a:gd name="connsiteX106" fmla="*/ 1070925 w 2199245"/>
                  <a:gd name="connsiteY106" fmla="*/ 5346052 h 6338336"/>
                  <a:gd name="connsiteX107" fmla="*/ 1966503 w 2199245"/>
                  <a:gd name="connsiteY107" fmla="*/ 4841975 h 6338336"/>
                  <a:gd name="connsiteX108" fmla="*/ 2060872 w 2199245"/>
                  <a:gd name="connsiteY108" fmla="*/ 5310416 h 6338336"/>
                  <a:gd name="connsiteX109" fmla="*/ 2052441 w 2199245"/>
                  <a:gd name="connsiteY109" fmla="*/ 5326640 h 63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199245" h="6338336">
                    <a:moveTo>
                      <a:pt x="2192081" y="5714103"/>
                    </a:moveTo>
                    <a:cubicBezTo>
                      <a:pt x="2132144" y="5422142"/>
                      <a:pt x="1069508" y="172867"/>
                      <a:pt x="1069508" y="172867"/>
                    </a:cubicBezTo>
                    <a:cubicBezTo>
                      <a:pt x="1059306" y="115127"/>
                      <a:pt x="1048892" y="57457"/>
                      <a:pt x="1038690" y="0"/>
                    </a:cubicBezTo>
                    <a:cubicBezTo>
                      <a:pt x="984066" y="11619"/>
                      <a:pt x="165286" y="490049"/>
                      <a:pt x="0" y="582930"/>
                    </a:cubicBezTo>
                    <a:cubicBezTo>
                      <a:pt x="24726" y="632381"/>
                      <a:pt x="1093950" y="5976520"/>
                      <a:pt x="1138159" y="6166887"/>
                    </a:cubicBezTo>
                    <a:cubicBezTo>
                      <a:pt x="1151266" y="6222927"/>
                      <a:pt x="1156083" y="6260972"/>
                      <a:pt x="1180596" y="6338337"/>
                    </a:cubicBezTo>
                    <a:cubicBezTo>
                      <a:pt x="1197104" y="6335928"/>
                      <a:pt x="1233023" y="6319421"/>
                      <a:pt x="1239825" y="6317224"/>
                    </a:cubicBezTo>
                    <a:cubicBezTo>
                      <a:pt x="1219704" y="6217330"/>
                      <a:pt x="1180880" y="6030860"/>
                      <a:pt x="1158067" y="5931675"/>
                    </a:cubicBezTo>
                    <a:cubicBezTo>
                      <a:pt x="1150274" y="5897455"/>
                      <a:pt x="1158279" y="5902556"/>
                      <a:pt x="1195404" y="5881940"/>
                    </a:cubicBezTo>
                    <a:cubicBezTo>
                      <a:pt x="1457467" y="5738403"/>
                      <a:pt x="2056196" y="5389198"/>
                      <a:pt x="2071499" y="5381476"/>
                    </a:cubicBezTo>
                    <a:cubicBezTo>
                      <a:pt x="2074687" y="5399400"/>
                      <a:pt x="2127043" y="5654237"/>
                      <a:pt x="2158358" y="5782329"/>
                    </a:cubicBezTo>
                    <a:cubicBezTo>
                      <a:pt x="2204692" y="5776873"/>
                      <a:pt x="2204692" y="5776873"/>
                      <a:pt x="2192081" y="5714103"/>
                    </a:cubicBezTo>
                    <a:lnTo>
                      <a:pt x="2192081" y="5714103"/>
                    </a:lnTo>
                    <a:close/>
                    <a:moveTo>
                      <a:pt x="91251" y="688351"/>
                    </a:moveTo>
                    <a:cubicBezTo>
                      <a:pt x="312507" y="562243"/>
                      <a:pt x="525544" y="441023"/>
                      <a:pt x="747083" y="315199"/>
                    </a:cubicBezTo>
                    <a:cubicBezTo>
                      <a:pt x="796818" y="287073"/>
                      <a:pt x="847261" y="260151"/>
                      <a:pt x="897491" y="232520"/>
                    </a:cubicBezTo>
                    <a:cubicBezTo>
                      <a:pt x="922217" y="216296"/>
                      <a:pt x="938016" y="205102"/>
                      <a:pt x="965930" y="189587"/>
                    </a:cubicBezTo>
                    <a:cubicBezTo>
                      <a:pt x="987255" y="177685"/>
                      <a:pt x="1003762" y="178180"/>
                      <a:pt x="1013751" y="220618"/>
                    </a:cubicBezTo>
                    <a:cubicBezTo>
                      <a:pt x="1027354" y="288773"/>
                      <a:pt x="1041878" y="331423"/>
                      <a:pt x="1054772" y="413605"/>
                    </a:cubicBezTo>
                    <a:cubicBezTo>
                      <a:pt x="1060581" y="429404"/>
                      <a:pt x="1025441" y="444424"/>
                      <a:pt x="1007942" y="455051"/>
                    </a:cubicBezTo>
                    <a:cubicBezTo>
                      <a:pt x="752467" y="609994"/>
                      <a:pt x="490191" y="753813"/>
                      <a:pt x="232804" y="905072"/>
                    </a:cubicBezTo>
                    <a:cubicBezTo>
                      <a:pt x="157139" y="949706"/>
                      <a:pt x="150763" y="927601"/>
                      <a:pt x="129721" y="838405"/>
                    </a:cubicBezTo>
                    <a:cubicBezTo>
                      <a:pt x="113993" y="789945"/>
                      <a:pt x="122495" y="785057"/>
                      <a:pt x="91251" y="688351"/>
                    </a:cubicBezTo>
                    <a:lnTo>
                      <a:pt x="91251" y="688351"/>
                    </a:lnTo>
                    <a:close/>
                    <a:moveTo>
                      <a:pt x="250161" y="1448044"/>
                    </a:moveTo>
                    <a:cubicBezTo>
                      <a:pt x="228340" y="1338231"/>
                      <a:pt x="195538" y="1172590"/>
                      <a:pt x="170600" y="1063699"/>
                    </a:cubicBezTo>
                    <a:cubicBezTo>
                      <a:pt x="161106" y="1022466"/>
                      <a:pt x="157989" y="1009359"/>
                      <a:pt x="192704" y="989734"/>
                    </a:cubicBezTo>
                    <a:cubicBezTo>
                      <a:pt x="449171" y="844002"/>
                      <a:pt x="704645" y="696569"/>
                      <a:pt x="960333" y="549632"/>
                    </a:cubicBezTo>
                    <a:lnTo>
                      <a:pt x="960333" y="549632"/>
                    </a:lnTo>
                    <a:cubicBezTo>
                      <a:pt x="963946" y="546019"/>
                      <a:pt x="966851" y="541414"/>
                      <a:pt x="971243" y="538721"/>
                    </a:cubicBezTo>
                    <a:cubicBezTo>
                      <a:pt x="1081127" y="473967"/>
                      <a:pt x="1081906" y="473755"/>
                      <a:pt x="1108049" y="592565"/>
                    </a:cubicBezTo>
                    <a:cubicBezTo>
                      <a:pt x="1132279" y="703654"/>
                      <a:pt x="1154666" y="815167"/>
                      <a:pt x="1177904" y="926468"/>
                    </a:cubicBezTo>
                    <a:cubicBezTo>
                      <a:pt x="1181801" y="944888"/>
                      <a:pt x="1183005" y="962812"/>
                      <a:pt x="1165293" y="975706"/>
                    </a:cubicBezTo>
                    <a:cubicBezTo>
                      <a:pt x="1107553" y="1007446"/>
                      <a:pt x="555087" y="1324416"/>
                      <a:pt x="329439" y="1456546"/>
                    </a:cubicBezTo>
                    <a:cubicBezTo>
                      <a:pt x="301100" y="1473266"/>
                      <a:pt x="267377" y="1500896"/>
                      <a:pt x="250161" y="1448044"/>
                    </a:cubicBezTo>
                    <a:lnTo>
                      <a:pt x="250161" y="1448044"/>
                    </a:lnTo>
                    <a:close/>
                    <a:moveTo>
                      <a:pt x="369751" y="1998951"/>
                    </a:moveTo>
                    <a:cubicBezTo>
                      <a:pt x="348426" y="1894452"/>
                      <a:pt x="309319" y="1717192"/>
                      <a:pt x="281405" y="1614393"/>
                    </a:cubicBezTo>
                    <a:cubicBezTo>
                      <a:pt x="267590" y="1563241"/>
                      <a:pt x="271911" y="1552048"/>
                      <a:pt x="308114" y="1531219"/>
                    </a:cubicBezTo>
                    <a:cubicBezTo>
                      <a:pt x="557071" y="1388178"/>
                      <a:pt x="805744" y="1244571"/>
                      <a:pt x="1054630" y="1101318"/>
                    </a:cubicBezTo>
                    <a:lnTo>
                      <a:pt x="1054630" y="1101318"/>
                    </a:lnTo>
                    <a:cubicBezTo>
                      <a:pt x="1065824" y="1095225"/>
                      <a:pt x="1076947" y="1088920"/>
                      <a:pt x="1088141" y="1082898"/>
                    </a:cubicBezTo>
                    <a:cubicBezTo>
                      <a:pt x="1198025" y="1025654"/>
                      <a:pt x="1199229" y="1025441"/>
                      <a:pt x="1223034" y="1143047"/>
                    </a:cubicBezTo>
                    <a:cubicBezTo>
                      <a:pt x="1246838" y="1260654"/>
                      <a:pt x="1267951" y="1378472"/>
                      <a:pt x="1290268" y="1496362"/>
                    </a:cubicBezTo>
                    <a:cubicBezTo>
                      <a:pt x="1210707" y="1556724"/>
                      <a:pt x="659445" y="1873198"/>
                      <a:pt x="427279" y="2005115"/>
                    </a:cubicBezTo>
                    <a:cubicBezTo>
                      <a:pt x="403262" y="2018859"/>
                      <a:pt x="384558" y="2032887"/>
                      <a:pt x="369751" y="1998951"/>
                    </a:cubicBezTo>
                    <a:lnTo>
                      <a:pt x="369751" y="1998951"/>
                    </a:lnTo>
                    <a:close/>
                    <a:moveTo>
                      <a:pt x="470708" y="2543128"/>
                    </a:moveTo>
                    <a:cubicBezTo>
                      <a:pt x="448391" y="2433315"/>
                      <a:pt x="411268" y="2259669"/>
                      <a:pt x="387250" y="2150281"/>
                    </a:cubicBezTo>
                    <a:cubicBezTo>
                      <a:pt x="381158" y="2122650"/>
                      <a:pt x="376340" y="2102034"/>
                      <a:pt x="406875" y="2084322"/>
                    </a:cubicBezTo>
                    <a:cubicBezTo>
                      <a:pt x="669647" y="1933984"/>
                      <a:pt x="1230544" y="1607592"/>
                      <a:pt x="1249956" y="1594981"/>
                    </a:cubicBezTo>
                    <a:cubicBezTo>
                      <a:pt x="1290976" y="1568555"/>
                      <a:pt x="1312585" y="1583362"/>
                      <a:pt x="1320803" y="1627004"/>
                    </a:cubicBezTo>
                    <a:cubicBezTo>
                      <a:pt x="1347512" y="1767423"/>
                      <a:pt x="1373726" y="1907771"/>
                      <a:pt x="1400152" y="2048190"/>
                    </a:cubicBezTo>
                    <a:cubicBezTo>
                      <a:pt x="1282758" y="2117053"/>
                      <a:pt x="782436" y="2410431"/>
                      <a:pt x="550765" y="2544545"/>
                    </a:cubicBezTo>
                    <a:cubicBezTo>
                      <a:pt x="527669" y="2557864"/>
                      <a:pt x="482540" y="2588470"/>
                      <a:pt x="470708" y="2543128"/>
                    </a:cubicBezTo>
                    <a:lnTo>
                      <a:pt x="470708" y="2543128"/>
                    </a:lnTo>
                    <a:close/>
                    <a:moveTo>
                      <a:pt x="585197" y="3095735"/>
                    </a:moveTo>
                    <a:cubicBezTo>
                      <a:pt x="563872" y="2991236"/>
                      <a:pt x="527457" y="2806679"/>
                      <a:pt x="503227" y="2702676"/>
                    </a:cubicBezTo>
                    <a:cubicBezTo>
                      <a:pt x="493521" y="2660734"/>
                      <a:pt x="483602" y="2647415"/>
                      <a:pt x="523631" y="2624815"/>
                    </a:cubicBezTo>
                    <a:cubicBezTo>
                      <a:pt x="748571" y="2497786"/>
                      <a:pt x="971527" y="2366789"/>
                      <a:pt x="1194978" y="2237068"/>
                    </a:cubicBezTo>
                    <a:cubicBezTo>
                      <a:pt x="1222184" y="2221340"/>
                      <a:pt x="1248822" y="2205045"/>
                      <a:pt x="1275744" y="2189034"/>
                    </a:cubicBezTo>
                    <a:lnTo>
                      <a:pt x="1275744" y="2189034"/>
                    </a:lnTo>
                    <a:cubicBezTo>
                      <a:pt x="1427357" y="2105647"/>
                      <a:pt x="1424735" y="2105859"/>
                      <a:pt x="1450453" y="2277026"/>
                    </a:cubicBezTo>
                    <a:cubicBezTo>
                      <a:pt x="1465968" y="2380109"/>
                      <a:pt x="1490482" y="2481704"/>
                      <a:pt x="1510886" y="2583794"/>
                    </a:cubicBezTo>
                    <a:cubicBezTo>
                      <a:pt x="1412621" y="2666756"/>
                      <a:pt x="906772" y="2949436"/>
                      <a:pt x="679211" y="3078945"/>
                    </a:cubicBezTo>
                    <a:cubicBezTo>
                      <a:pt x="651156" y="3095027"/>
                      <a:pt x="592707" y="3136260"/>
                      <a:pt x="585197" y="3095735"/>
                    </a:cubicBezTo>
                    <a:lnTo>
                      <a:pt x="585197" y="3095735"/>
                    </a:lnTo>
                    <a:close/>
                    <a:moveTo>
                      <a:pt x="697065" y="3641542"/>
                    </a:moveTo>
                    <a:cubicBezTo>
                      <a:pt x="676236" y="3544764"/>
                      <a:pt x="642938" y="3367292"/>
                      <a:pt x="617999" y="3271720"/>
                    </a:cubicBezTo>
                    <a:cubicBezTo>
                      <a:pt x="600996" y="3206257"/>
                      <a:pt x="599296" y="3183444"/>
                      <a:pt x="660224" y="3150004"/>
                    </a:cubicBezTo>
                    <a:cubicBezTo>
                      <a:pt x="879567" y="3028997"/>
                      <a:pt x="1461860" y="2690702"/>
                      <a:pt x="1486089" y="2675966"/>
                    </a:cubicBezTo>
                    <a:cubicBezTo>
                      <a:pt x="1516412" y="2657263"/>
                      <a:pt x="1535328" y="2669165"/>
                      <a:pt x="1541917" y="2702888"/>
                    </a:cubicBezTo>
                    <a:cubicBezTo>
                      <a:pt x="1568130" y="2837923"/>
                      <a:pt x="1593564" y="2980467"/>
                      <a:pt x="1622116" y="3115289"/>
                    </a:cubicBezTo>
                    <a:cubicBezTo>
                      <a:pt x="1628988" y="3147808"/>
                      <a:pt x="1634797" y="3136472"/>
                      <a:pt x="1605041" y="3154113"/>
                    </a:cubicBezTo>
                    <a:cubicBezTo>
                      <a:pt x="1542767" y="3191025"/>
                      <a:pt x="984846" y="3511325"/>
                      <a:pt x="749775" y="3644729"/>
                    </a:cubicBezTo>
                    <a:cubicBezTo>
                      <a:pt x="728096" y="3656632"/>
                      <a:pt x="701670" y="3675052"/>
                      <a:pt x="697065" y="3641542"/>
                    </a:cubicBezTo>
                    <a:lnTo>
                      <a:pt x="697065" y="3641542"/>
                    </a:lnTo>
                    <a:close/>
                    <a:moveTo>
                      <a:pt x="815167" y="4195141"/>
                    </a:moveTo>
                    <a:cubicBezTo>
                      <a:pt x="792638" y="4082139"/>
                      <a:pt x="753530" y="3888160"/>
                      <a:pt x="727813" y="3775868"/>
                    </a:cubicBezTo>
                    <a:cubicBezTo>
                      <a:pt x="720019" y="3741436"/>
                      <a:pt x="726325" y="3724928"/>
                      <a:pt x="756931" y="3707500"/>
                    </a:cubicBezTo>
                    <a:cubicBezTo>
                      <a:pt x="1016798" y="3559855"/>
                      <a:pt x="1585204" y="3229211"/>
                      <a:pt x="1642378" y="3194638"/>
                    </a:cubicBezTo>
                    <a:cubicBezTo>
                      <a:pt x="1658389" y="3302751"/>
                      <a:pt x="1710462" y="3563397"/>
                      <a:pt x="1731079" y="3670872"/>
                    </a:cubicBezTo>
                    <a:cubicBezTo>
                      <a:pt x="1646133" y="3740444"/>
                      <a:pt x="1100539" y="4055714"/>
                      <a:pt x="871490" y="4182246"/>
                    </a:cubicBezTo>
                    <a:cubicBezTo>
                      <a:pt x="847473" y="4195920"/>
                      <a:pt x="823456" y="4213844"/>
                      <a:pt x="815167" y="4195141"/>
                    </a:cubicBezTo>
                    <a:lnTo>
                      <a:pt x="815167" y="4195141"/>
                    </a:lnTo>
                    <a:close/>
                    <a:moveTo>
                      <a:pt x="922713" y="4734217"/>
                    </a:moveTo>
                    <a:cubicBezTo>
                      <a:pt x="899687" y="4621924"/>
                      <a:pt x="861572" y="4422347"/>
                      <a:pt x="837342" y="4310338"/>
                    </a:cubicBezTo>
                    <a:cubicBezTo>
                      <a:pt x="832525" y="4287809"/>
                      <a:pt x="829832" y="4269389"/>
                      <a:pt x="852858" y="4256495"/>
                    </a:cubicBezTo>
                    <a:cubicBezTo>
                      <a:pt x="1123352" y="4105165"/>
                      <a:pt x="1639828" y="3798043"/>
                      <a:pt x="1740147" y="3734634"/>
                    </a:cubicBezTo>
                    <a:cubicBezTo>
                      <a:pt x="1762676" y="3865064"/>
                      <a:pt x="1815812" y="4092837"/>
                      <a:pt x="1841529" y="4222771"/>
                    </a:cubicBezTo>
                    <a:cubicBezTo>
                      <a:pt x="1672205" y="4322453"/>
                      <a:pt x="1214816" y="4596419"/>
                      <a:pt x="979745" y="4729824"/>
                    </a:cubicBezTo>
                    <a:cubicBezTo>
                      <a:pt x="958066" y="4741939"/>
                      <a:pt x="929018" y="4773749"/>
                      <a:pt x="922713" y="4734217"/>
                    </a:cubicBezTo>
                    <a:lnTo>
                      <a:pt x="922713" y="4734217"/>
                    </a:lnTo>
                    <a:close/>
                    <a:moveTo>
                      <a:pt x="1036919" y="5280731"/>
                    </a:moveTo>
                    <a:cubicBezTo>
                      <a:pt x="1014814" y="5170422"/>
                      <a:pt x="975281" y="4968862"/>
                      <a:pt x="948855" y="4859545"/>
                    </a:cubicBezTo>
                    <a:cubicBezTo>
                      <a:pt x="937662" y="4813211"/>
                      <a:pt x="931640" y="4819304"/>
                      <a:pt x="968055" y="4798687"/>
                    </a:cubicBezTo>
                    <a:cubicBezTo>
                      <a:pt x="1223530" y="4654159"/>
                      <a:pt x="1771036" y="4336269"/>
                      <a:pt x="1848756" y="4291918"/>
                    </a:cubicBezTo>
                    <a:cubicBezTo>
                      <a:pt x="1864979" y="4383594"/>
                      <a:pt x="1926333" y="4664078"/>
                      <a:pt x="1945320" y="4755542"/>
                    </a:cubicBezTo>
                    <a:cubicBezTo>
                      <a:pt x="1951130" y="4783455"/>
                      <a:pt x="1954176" y="4777221"/>
                      <a:pt x="1936393" y="4788273"/>
                    </a:cubicBezTo>
                    <a:cubicBezTo>
                      <a:pt x="1840821" y="4840912"/>
                      <a:pt x="1336885" y="5132873"/>
                      <a:pt x="1102735" y="5267412"/>
                    </a:cubicBezTo>
                    <a:cubicBezTo>
                      <a:pt x="1082827" y="5279031"/>
                      <a:pt x="1062423" y="5293342"/>
                      <a:pt x="1036919" y="5280731"/>
                    </a:cubicBezTo>
                    <a:lnTo>
                      <a:pt x="1036919" y="5280731"/>
                    </a:lnTo>
                    <a:close/>
                    <a:moveTo>
                      <a:pt x="2052441" y="5326640"/>
                    </a:moveTo>
                    <a:cubicBezTo>
                      <a:pt x="1959986" y="5380484"/>
                      <a:pt x="1437984" y="5680592"/>
                      <a:pt x="1220838" y="5805283"/>
                    </a:cubicBezTo>
                    <a:cubicBezTo>
                      <a:pt x="1191224" y="5822287"/>
                      <a:pt x="1153604" y="5851334"/>
                      <a:pt x="1143898" y="5815202"/>
                    </a:cubicBezTo>
                    <a:cubicBezTo>
                      <a:pt x="1121085" y="5702909"/>
                      <a:pt x="1079356" y="5511339"/>
                      <a:pt x="1055126" y="5399613"/>
                    </a:cubicBezTo>
                    <a:cubicBezTo>
                      <a:pt x="1050309" y="5376800"/>
                      <a:pt x="1047829" y="5358663"/>
                      <a:pt x="1070925" y="5346052"/>
                    </a:cubicBezTo>
                    <a:cubicBezTo>
                      <a:pt x="1341703" y="5195502"/>
                      <a:pt x="1878441" y="4889301"/>
                      <a:pt x="1966503" y="4841975"/>
                    </a:cubicBezTo>
                    <a:cubicBezTo>
                      <a:pt x="1987829" y="4953276"/>
                      <a:pt x="2037138" y="5199328"/>
                      <a:pt x="2060872" y="5310416"/>
                    </a:cubicBezTo>
                    <a:cubicBezTo>
                      <a:pt x="2064343" y="5323240"/>
                      <a:pt x="2052441" y="5326640"/>
                      <a:pt x="2052441" y="5326640"/>
                    </a:cubicBez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Graphic 116">
                <a:extLst>
                  <a:ext uri="{FF2B5EF4-FFF2-40B4-BE49-F238E27FC236}">
                    <a16:creationId xmlns:a16="http://schemas.microsoft.com/office/drawing/2014/main" id="{7F1A3AE4-C5B2-3A0C-5667-3A49822F70EB}"/>
                  </a:ext>
                </a:extLst>
              </p:cNvPr>
              <p:cNvSpPr/>
              <p:nvPr/>
            </p:nvSpPr>
            <p:spPr>
              <a:xfrm>
                <a:off x="1516207" y="4026539"/>
                <a:ext cx="822546" cy="435990"/>
              </a:xfrm>
              <a:custGeom>
                <a:avLst/>
                <a:gdLst>
                  <a:gd name="connsiteX0" fmla="*/ 1025300 w 2064980"/>
                  <a:gd name="connsiteY0" fmla="*/ 0 h 1094541"/>
                  <a:gd name="connsiteX1" fmla="*/ 0 w 2064980"/>
                  <a:gd name="connsiteY1" fmla="*/ 506557 h 1094541"/>
                  <a:gd name="connsiteX2" fmla="*/ 64613 w 2064980"/>
                  <a:gd name="connsiteY2" fmla="*/ 532770 h 1094541"/>
                  <a:gd name="connsiteX3" fmla="*/ 1025583 w 2064980"/>
                  <a:gd name="connsiteY3" fmla="*/ 1090550 h 1094541"/>
                  <a:gd name="connsiteX4" fmla="*/ 1063699 w 2064980"/>
                  <a:gd name="connsiteY4" fmla="*/ 1090762 h 1094541"/>
                  <a:gd name="connsiteX5" fmla="*/ 2064981 w 2064980"/>
                  <a:gd name="connsiteY5" fmla="*/ 506769 h 1094541"/>
                  <a:gd name="connsiteX6" fmla="*/ 1025300 w 2064980"/>
                  <a:gd name="connsiteY6" fmla="*/ 0 h 1094541"/>
                  <a:gd name="connsiteX7" fmla="*/ 1025300 w 2064980"/>
                  <a:gd name="connsiteY7" fmla="*/ 0 h 109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80" h="1094541">
                    <a:moveTo>
                      <a:pt x="1025300" y="0"/>
                    </a:moveTo>
                    <a:cubicBezTo>
                      <a:pt x="1025300" y="0"/>
                      <a:pt x="45413" y="471133"/>
                      <a:pt x="0" y="506557"/>
                    </a:cubicBezTo>
                    <a:cubicBezTo>
                      <a:pt x="24796" y="507053"/>
                      <a:pt x="44209" y="520868"/>
                      <a:pt x="64613" y="532770"/>
                    </a:cubicBezTo>
                    <a:cubicBezTo>
                      <a:pt x="384842" y="718815"/>
                      <a:pt x="705071" y="904788"/>
                      <a:pt x="1025583" y="1090550"/>
                    </a:cubicBezTo>
                    <a:cubicBezTo>
                      <a:pt x="1038194" y="1094942"/>
                      <a:pt x="1051796" y="1096642"/>
                      <a:pt x="1063699" y="1090762"/>
                    </a:cubicBezTo>
                    <a:cubicBezTo>
                      <a:pt x="1212549" y="1016939"/>
                      <a:pt x="1970258" y="581513"/>
                      <a:pt x="2064981" y="506769"/>
                    </a:cubicBezTo>
                    <a:cubicBezTo>
                      <a:pt x="2054779" y="498764"/>
                      <a:pt x="1025300" y="0"/>
                      <a:pt x="1025300" y="0"/>
                    </a:cubicBezTo>
                    <a:lnTo>
                      <a:pt x="1025300" y="0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7">
              <a:extLst>
                <a:ext uri="{FF2B5EF4-FFF2-40B4-BE49-F238E27FC236}">
                  <a16:creationId xmlns:a16="http://schemas.microsoft.com/office/drawing/2014/main" id="{4458AD79-E5F5-91BC-3576-95A50E48F19C}"/>
                </a:ext>
              </a:extLst>
            </p:cNvPr>
            <p:cNvGrpSpPr/>
            <p:nvPr/>
          </p:nvGrpSpPr>
          <p:grpSpPr>
            <a:xfrm>
              <a:off x="1865230" y="2548476"/>
              <a:ext cx="617376" cy="1846375"/>
              <a:chOff x="1642152" y="2024611"/>
              <a:chExt cx="908132" cy="2384550"/>
            </a:xfrm>
          </p:grpSpPr>
          <p:sp>
            <p:nvSpPr>
              <p:cNvPr id="69" name="Graphic 2">
                <a:extLst>
                  <a:ext uri="{FF2B5EF4-FFF2-40B4-BE49-F238E27FC236}">
                    <a16:creationId xmlns:a16="http://schemas.microsoft.com/office/drawing/2014/main" id="{02D3D937-9B74-BEA5-E818-2FCAAB9F9743}"/>
                  </a:ext>
                </a:extLst>
              </p:cNvPr>
              <p:cNvSpPr/>
              <p:nvPr/>
            </p:nvSpPr>
            <p:spPr>
              <a:xfrm>
                <a:off x="1642152" y="2550487"/>
                <a:ext cx="536425" cy="743574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2">
                <a:extLst>
                  <a:ext uri="{FF2B5EF4-FFF2-40B4-BE49-F238E27FC236}">
                    <a16:creationId xmlns:a16="http://schemas.microsoft.com/office/drawing/2014/main" id="{7C10A84C-D3FC-E2E1-3FC9-A60C93F9894C}"/>
                  </a:ext>
                </a:extLst>
              </p:cNvPr>
              <p:cNvSpPr/>
              <p:nvPr/>
            </p:nvSpPr>
            <p:spPr>
              <a:xfrm>
                <a:off x="1674359" y="3288103"/>
                <a:ext cx="207019" cy="817587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0">
                <a:extLst>
                  <a:ext uri="{FF2B5EF4-FFF2-40B4-BE49-F238E27FC236}">
                    <a16:creationId xmlns:a16="http://schemas.microsoft.com/office/drawing/2014/main" id="{1132EF7E-33A1-97EB-5FA0-0063D1BAEB33}"/>
                  </a:ext>
                </a:extLst>
              </p:cNvPr>
              <p:cNvSpPr/>
              <p:nvPr/>
            </p:nvSpPr>
            <p:spPr>
              <a:xfrm>
                <a:off x="1763585" y="2024611"/>
                <a:ext cx="786699" cy="811911"/>
              </a:xfrm>
              <a:custGeom>
                <a:avLst/>
                <a:gdLst>
                  <a:gd name="connsiteX0" fmla="*/ 136779 w 786699"/>
                  <a:gd name="connsiteY0" fmla="*/ 434626 h 811911"/>
                  <a:gd name="connsiteX1" fmla="*/ 210026 w 786699"/>
                  <a:gd name="connsiteY1" fmla="*/ 583026 h 811911"/>
                  <a:gd name="connsiteX2" fmla="*/ 166878 w 786699"/>
                  <a:gd name="connsiteY2" fmla="*/ 657606 h 811911"/>
                  <a:gd name="connsiteX3" fmla="*/ 136684 w 786699"/>
                  <a:gd name="connsiteY3" fmla="*/ 719043 h 811911"/>
                  <a:gd name="connsiteX4" fmla="*/ 71819 w 786699"/>
                  <a:gd name="connsiteY4" fmla="*/ 736092 h 811911"/>
                  <a:gd name="connsiteX5" fmla="*/ 20574 w 786699"/>
                  <a:gd name="connsiteY5" fmla="*/ 697326 h 811911"/>
                  <a:gd name="connsiteX6" fmla="*/ 37052 w 786699"/>
                  <a:gd name="connsiteY6" fmla="*/ 663702 h 811911"/>
                  <a:gd name="connsiteX7" fmla="*/ 91726 w 786699"/>
                  <a:gd name="connsiteY7" fmla="*/ 619697 h 811911"/>
                  <a:gd name="connsiteX8" fmla="*/ 83153 w 786699"/>
                  <a:gd name="connsiteY8" fmla="*/ 596742 h 811911"/>
                  <a:gd name="connsiteX9" fmla="*/ 71247 w 786699"/>
                  <a:gd name="connsiteY9" fmla="*/ 565118 h 811911"/>
                  <a:gd name="connsiteX10" fmla="*/ 111824 w 786699"/>
                  <a:gd name="connsiteY10" fmla="*/ 559022 h 811911"/>
                  <a:gd name="connsiteX11" fmla="*/ 121730 w 786699"/>
                  <a:gd name="connsiteY11" fmla="*/ 566357 h 811911"/>
                  <a:gd name="connsiteX12" fmla="*/ 139351 w 786699"/>
                  <a:gd name="connsiteY12" fmla="*/ 570929 h 811911"/>
                  <a:gd name="connsiteX13" fmla="*/ 136398 w 786699"/>
                  <a:gd name="connsiteY13" fmla="*/ 553022 h 811911"/>
                  <a:gd name="connsiteX14" fmla="*/ 136779 w 786699"/>
                  <a:gd name="connsiteY14" fmla="*/ 434626 h 811911"/>
                  <a:gd name="connsiteX15" fmla="*/ 778288 w 786699"/>
                  <a:gd name="connsiteY15" fmla="*/ 313754 h 811911"/>
                  <a:gd name="connsiteX16" fmla="*/ 786575 w 786699"/>
                  <a:gd name="connsiteY16" fmla="*/ 341376 h 811911"/>
                  <a:gd name="connsiteX17" fmla="*/ 785527 w 786699"/>
                  <a:gd name="connsiteY17" fmla="*/ 371761 h 811911"/>
                  <a:gd name="connsiteX18" fmla="*/ 708660 w 786699"/>
                  <a:gd name="connsiteY18" fmla="*/ 435959 h 811911"/>
                  <a:gd name="connsiteX19" fmla="*/ 674466 w 786699"/>
                  <a:gd name="connsiteY19" fmla="*/ 473012 h 811911"/>
                  <a:gd name="connsiteX20" fmla="*/ 579406 w 786699"/>
                  <a:gd name="connsiteY20" fmla="*/ 693992 h 811911"/>
                  <a:gd name="connsiteX21" fmla="*/ 532257 w 786699"/>
                  <a:gd name="connsiteY21" fmla="*/ 744760 h 811911"/>
                  <a:gd name="connsiteX22" fmla="*/ 414719 w 786699"/>
                  <a:gd name="connsiteY22" fmla="*/ 811911 h 811911"/>
                  <a:gd name="connsiteX23" fmla="*/ 370999 w 786699"/>
                  <a:gd name="connsiteY23" fmla="*/ 712851 h 811911"/>
                  <a:gd name="connsiteX24" fmla="*/ 425863 w 786699"/>
                  <a:gd name="connsiteY24" fmla="*/ 681609 h 811911"/>
                  <a:gd name="connsiteX25" fmla="*/ 517208 w 786699"/>
                  <a:gd name="connsiteY25" fmla="*/ 596646 h 811911"/>
                  <a:gd name="connsiteX26" fmla="*/ 616268 w 786699"/>
                  <a:gd name="connsiteY26" fmla="*/ 404908 h 811911"/>
                  <a:gd name="connsiteX27" fmla="*/ 724281 w 786699"/>
                  <a:gd name="connsiteY27" fmla="*/ 341948 h 811911"/>
                  <a:gd name="connsiteX28" fmla="*/ 751808 w 786699"/>
                  <a:gd name="connsiteY28" fmla="*/ 323945 h 811911"/>
                  <a:gd name="connsiteX29" fmla="*/ 778288 w 786699"/>
                  <a:gd name="connsiteY29" fmla="*/ 313754 h 811911"/>
                  <a:gd name="connsiteX30" fmla="*/ 136208 w 786699"/>
                  <a:gd name="connsiteY30" fmla="*/ 0 h 811911"/>
                  <a:gd name="connsiteX31" fmla="*/ 210598 w 786699"/>
                  <a:gd name="connsiteY31" fmla="*/ 44482 h 811911"/>
                  <a:gd name="connsiteX32" fmla="*/ 190214 w 786699"/>
                  <a:gd name="connsiteY32" fmla="*/ 109633 h 811911"/>
                  <a:gd name="connsiteX33" fmla="*/ 158591 w 786699"/>
                  <a:gd name="connsiteY33" fmla="*/ 194215 h 811911"/>
                  <a:gd name="connsiteX34" fmla="*/ 144304 w 786699"/>
                  <a:gd name="connsiteY34" fmla="*/ 312134 h 811911"/>
                  <a:gd name="connsiteX35" fmla="*/ 131445 w 786699"/>
                  <a:gd name="connsiteY35" fmla="*/ 378619 h 811911"/>
                  <a:gd name="connsiteX36" fmla="*/ 35719 w 786699"/>
                  <a:gd name="connsiteY36" fmla="*/ 400336 h 811911"/>
                  <a:gd name="connsiteX37" fmla="*/ 0 w 786699"/>
                  <a:gd name="connsiteY37" fmla="*/ 417386 h 811911"/>
                  <a:gd name="connsiteX38" fmla="*/ 14192 w 786699"/>
                  <a:gd name="connsiteY38" fmla="*/ 386906 h 811911"/>
                  <a:gd name="connsiteX39" fmla="*/ 61532 w 786699"/>
                  <a:gd name="connsiteY39" fmla="*/ 204883 h 811911"/>
                  <a:gd name="connsiteX40" fmla="*/ 86487 w 786699"/>
                  <a:gd name="connsiteY40" fmla="*/ 72295 h 811911"/>
                  <a:gd name="connsiteX41" fmla="*/ 136208 w 786699"/>
                  <a:gd name="connsiteY41" fmla="*/ 0 h 8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6699" h="811911">
                    <a:moveTo>
                      <a:pt x="136779" y="434626"/>
                    </a:moveTo>
                    <a:cubicBezTo>
                      <a:pt x="179165" y="475203"/>
                      <a:pt x="196977" y="528543"/>
                      <a:pt x="210026" y="583026"/>
                    </a:cubicBezTo>
                    <a:cubicBezTo>
                      <a:pt x="218504" y="618268"/>
                      <a:pt x="192119" y="638556"/>
                      <a:pt x="166878" y="657606"/>
                    </a:cubicBezTo>
                    <a:cubicBezTo>
                      <a:pt x="146971" y="672656"/>
                      <a:pt x="125444" y="688181"/>
                      <a:pt x="136684" y="719043"/>
                    </a:cubicBezTo>
                    <a:cubicBezTo>
                      <a:pt x="122015" y="749999"/>
                      <a:pt x="93917" y="738093"/>
                      <a:pt x="71819" y="736092"/>
                    </a:cubicBezTo>
                    <a:cubicBezTo>
                      <a:pt x="49340" y="734092"/>
                      <a:pt x="28575" y="721900"/>
                      <a:pt x="20574" y="697326"/>
                    </a:cubicBezTo>
                    <a:cubicBezTo>
                      <a:pt x="15431" y="681514"/>
                      <a:pt x="28099" y="673227"/>
                      <a:pt x="37052" y="663702"/>
                    </a:cubicBezTo>
                    <a:cubicBezTo>
                      <a:pt x="67913" y="664750"/>
                      <a:pt x="84201" y="647414"/>
                      <a:pt x="91726" y="619697"/>
                    </a:cubicBezTo>
                    <a:cubicBezTo>
                      <a:pt x="94202" y="610553"/>
                      <a:pt x="94964" y="601599"/>
                      <a:pt x="83153" y="596742"/>
                    </a:cubicBezTo>
                    <a:cubicBezTo>
                      <a:pt x="68199" y="590646"/>
                      <a:pt x="61246" y="578454"/>
                      <a:pt x="71247" y="565118"/>
                    </a:cubicBezTo>
                    <a:cubicBezTo>
                      <a:pt x="81153" y="551784"/>
                      <a:pt x="96298" y="547593"/>
                      <a:pt x="111824" y="559022"/>
                    </a:cubicBezTo>
                    <a:cubicBezTo>
                      <a:pt x="115157" y="561499"/>
                      <a:pt x="118110" y="564452"/>
                      <a:pt x="121730" y="566357"/>
                    </a:cubicBezTo>
                    <a:cubicBezTo>
                      <a:pt x="127159" y="569214"/>
                      <a:pt x="130969" y="579501"/>
                      <a:pt x="139351" y="570929"/>
                    </a:cubicBezTo>
                    <a:cubicBezTo>
                      <a:pt x="146495" y="563595"/>
                      <a:pt x="140875" y="559118"/>
                      <a:pt x="136398" y="553022"/>
                    </a:cubicBezTo>
                    <a:cubicBezTo>
                      <a:pt x="95726" y="497586"/>
                      <a:pt x="95822" y="497491"/>
                      <a:pt x="136779" y="434626"/>
                    </a:cubicBezTo>
                    <a:close/>
                    <a:moveTo>
                      <a:pt x="778288" y="313754"/>
                    </a:moveTo>
                    <a:cubicBezTo>
                      <a:pt x="788861" y="319278"/>
                      <a:pt x="786384" y="331470"/>
                      <a:pt x="786575" y="341376"/>
                    </a:cubicBezTo>
                    <a:cubicBezTo>
                      <a:pt x="786765" y="351473"/>
                      <a:pt x="785908" y="361664"/>
                      <a:pt x="785527" y="371761"/>
                    </a:cubicBezTo>
                    <a:cubicBezTo>
                      <a:pt x="766096" y="400526"/>
                      <a:pt x="741331" y="423101"/>
                      <a:pt x="708660" y="435959"/>
                    </a:cubicBezTo>
                    <a:cubicBezTo>
                      <a:pt x="691134" y="442913"/>
                      <a:pt x="681704" y="455676"/>
                      <a:pt x="674466" y="473012"/>
                    </a:cubicBezTo>
                    <a:cubicBezTo>
                      <a:pt x="643986" y="547116"/>
                      <a:pt x="615791" y="622364"/>
                      <a:pt x="579406" y="693992"/>
                    </a:cubicBezTo>
                    <a:cubicBezTo>
                      <a:pt x="568262" y="715899"/>
                      <a:pt x="553974" y="732282"/>
                      <a:pt x="532257" y="744760"/>
                    </a:cubicBezTo>
                    <a:cubicBezTo>
                      <a:pt x="493109" y="767525"/>
                      <a:pt x="456438" y="794004"/>
                      <a:pt x="414719" y="811911"/>
                    </a:cubicBezTo>
                    <a:cubicBezTo>
                      <a:pt x="419195" y="770477"/>
                      <a:pt x="395288" y="741617"/>
                      <a:pt x="370999" y="712851"/>
                    </a:cubicBezTo>
                    <a:cubicBezTo>
                      <a:pt x="395954" y="697897"/>
                      <a:pt x="406337" y="688658"/>
                      <a:pt x="425863" y="681609"/>
                    </a:cubicBezTo>
                    <a:cubicBezTo>
                      <a:pt x="469107" y="666083"/>
                      <a:pt x="497396" y="639032"/>
                      <a:pt x="517208" y="596646"/>
                    </a:cubicBezTo>
                    <a:cubicBezTo>
                      <a:pt x="547592" y="531590"/>
                      <a:pt x="580263" y="467392"/>
                      <a:pt x="616268" y="404908"/>
                    </a:cubicBezTo>
                    <a:cubicBezTo>
                      <a:pt x="641985" y="360331"/>
                      <a:pt x="678466" y="345948"/>
                      <a:pt x="724281" y="341948"/>
                    </a:cubicBezTo>
                    <a:cubicBezTo>
                      <a:pt x="736569" y="340614"/>
                      <a:pt x="742950" y="330518"/>
                      <a:pt x="751808" y="323945"/>
                    </a:cubicBezTo>
                    <a:cubicBezTo>
                      <a:pt x="759619" y="318135"/>
                      <a:pt x="767334" y="308134"/>
                      <a:pt x="778288" y="313754"/>
                    </a:cubicBezTo>
                    <a:close/>
                    <a:moveTo>
                      <a:pt x="136208" y="0"/>
                    </a:moveTo>
                    <a:cubicBezTo>
                      <a:pt x="160973" y="14859"/>
                      <a:pt x="185833" y="29623"/>
                      <a:pt x="210598" y="44482"/>
                    </a:cubicBezTo>
                    <a:cubicBezTo>
                      <a:pt x="216884" y="70295"/>
                      <a:pt x="206407" y="92583"/>
                      <a:pt x="190214" y="109633"/>
                    </a:cubicBezTo>
                    <a:cubicBezTo>
                      <a:pt x="167069" y="134112"/>
                      <a:pt x="160115" y="162782"/>
                      <a:pt x="158591" y="194215"/>
                    </a:cubicBezTo>
                    <a:cubicBezTo>
                      <a:pt x="156210" y="243650"/>
                      <a:pt x="148781" y="262795"/>
                      <a:pt x="144304" y="312134"/>
                    </a:cubicBezTo>
                    <a:cubicBezTo>
                      <a:pt x="143066" y="326231"/>
                      <a:pt x="136112" y="357664"/>
                      <a:pt x="131445" y="378619"/>
                    </a:cubicBezTo>
                    <a:cubicBezTo>
                      <a:pt x="96488" y="366332"/>
                      <a:pt x="65532" y="388715"/>
                      <a:pt x="35719" y="400336"/>
                    </a:cubicBezTo>
                    <a:cubicBezTo>
                      <a:pt x="23432" y="405098"/>
                      <a:pt x="11906" y="411671"/>
                      <a:pt x="0" y="417386"/>
                    </a:cubicBezTo>
                    <a:cubicBezTo>
                      <a:pt x="2191" y="410623"/>
                      <a:pt x="10192" y="392240"/>
                      <a:pt x="14192" y="386906"/>
                    </a:cubicBezTo>
                    <a:cubicBezTo>
                      <a:pt x="45910" y="320421"/>
                      <a:pt x="50578" y="270891"/>
                      <a:pt x="61532" y="204883"/>
                    </a:cubicBezTo>
                    <a:cubicBezTo>
                      <a:pt x="68961" y="160496"/>
                      <a:pt x="74962" y="115824"/>
                      <a:pt x="86487" y="72295"/>
                    </a:cubicBezTo>
                    <a:cubicBezTo>
                      <a:pt x="94298" y="42672"/>
                      <a:pt x="117634" y="22765"/>
                      <a:pt x="136208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5278399F-218A-9542-570F-C814051FF212}"/>
                  </a:ext>
                </a:extLst>
              </p:cNvPr>
              <p:cNvSpPr/>
              <p:nvPr/>
            </p:nvSpPr>
            <p:spPr>
              <a:xfrm>
                <a:off x="1696435" y="2399058"/>
                <a:ext cx="211447" cy="289479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92566A0D-1DE0-63E3-D383-71D90DBB8821}"/>
                  </a:ext>
                </a:extLst>
              </p:cNvPr>
              <p:cNvSpPr/>
              <p:nvPr/>
            </p:nvSpPr>
            <p:spPr>
              <a:xfrm>
                <a:off x="1664330" y="4067702"/>
                <a:ext cx="187073" cy="169823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3A8F7526-0FC6-AF81-AC57-EDDC33E95E82}"/>
                  </a:ext>
                </a:extLst>
              </p:cNvPr>
              <p:cNvSpPr/>
              <p:nvPr/>
            </p:nvSpPr>
            <p:spPr>
              <a:xfrm>
                <a:off x="1880747" y="4236793"/>
                <a:ext cx="286146" cy="172368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49C11FB2-C8CC-6F88-9EE4-D3BC4A06578D}"/>
                  </a:ext>
                </a:extLst>
              </p:cNvPr>
              <p:cNvSpPr/>
              <p:nvPr/>
            </p:nvSpPr>
            <p:spPr>
              <a:xfrm>
                <a:off x="1682710" y="3190662"/>
                <a:ext cx="377936" cy="1058091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86" name="Immagine 85" descr="immagine rappresentante l'accessibilità">
            <a:extLst>
              <a:ext uri="{FF2B5EF4-FFF2-40B4-BE49-F238E27FC236}">
                <a16:creationId xmlns:a16="http://schemas.microsoft.com/office/drawing/2014/main" id="{7644F3EF-8CF4-0AA2-C55F-A1F4D706A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159">
            <a:off x="1375580" y="558364"/>
            <a:ext cx="2161298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Accessibilità</a:t>
            </a:r>
            <a:r>
              <a:rPr lang="en-US" dirty="0"/>
              <a:t> INFN: </a:t>
            </a:r>
            <a:r>
              <a:rPr lang="en-US" dirty="0" err="1"/>
              <a:t>Attività</a:t>
            </a:r>
            <a:r>
              <a:rPr lang="en-US" dirty="0"/>
              <a:t> in </a:t>
            </a:r>
            <a:r>
              <a:rPr lang="en-US" dirty="0" err="1"/>
              <a:t>corso</a:t>
            </a:r>
            <a:endParaRPr lang="en-US" dirty="0"/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0AC7581-8C1B-4DD1-92D2-063D1AC7305B}"/>
              </a:ext>
            </a:extLst>
          </p:cNvPr>
          <p:cNvSpPr/>
          <p:nvPr/>
        </p:nvSpPr>
        <p:spPr>
          <a:xfrm>
            <a:off x="4844838" y="1516207"/>
            <a:ext cx="2532087" cy="2532087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C5816D0F-EF92-418B-9BEE-BC4F49717C69}"/>
              </a:ext>
            </a:extLst>
          </p:cNvPr>
          <p:cNvSpPr/>
          <p:nvPr/>
        </p:nvSpPr>
        <p:spPr>
          <a:xfrm rot="16200000">
            <a:off x="3495322" y="248752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FFCE6517-CBF5-4302-926A-4553EE1FC2BE}"/>
              </a:ext>
            </a:extLst>
          </p:cNvPr>
          <p:cNvSpPr/>
          <p:nvPr/>
        </p:nvSpPr>
        <p:spPr>
          <a:xfrm rot="5400000">
            <a:off x="8027966" y="248752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062A4-40D1-4F0B-9536-37B6A1CD184F}"/>
              </a:ext>
            </a:extLst>
          </p:cNvPr>
          <p:cNvSpPr txBox="1"/>
          <p:nvPr/>
        </p:nvSpPr>
        <p:spPr>
          <a:xfrm>
            <a:off x="182764" y="1334999"/>
            <a:ext cx="40054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Gruppo di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lavoro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ASW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Armonizzazione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Siti Web)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그룹 9">
            <a:extLst>
              <a:ext uri="{FF2B5EF4-FFF2-40B4-BE49-F238E27FC236}">
                <a16:creationId xmlns:a16="http://schemas.microsoft.com/office/drawing/2014/main" id="{515784B2-F137-4D01-B4A5-B70B69C13EAC}"/>
              </a:ext>
            </a:extLst>
          </p:cNvPr>
          <p:cNvGrpSpPr/>
          <p:nvPr/>
        </p:nvGrpSpPr>
        <p:grpSpPr>
          <a:xfrm>
            <a:off x="1491824" y="2140514"/>
            <a:ext cx="1352458" cy="1296144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224C8FA4-890A-43DB-BB79-409CB810900A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5EE06C71-F26B-4099-9047-BC879FB3841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69FF41AB-ED66-4EE3-A2D8-A884F7AC8D5B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24D19B-5FCB-4373-A220-E474434C5101}"/>
              </a:ext>
            </a:extLst>
          </p:cNvPr>
          <p:cNvSpPr txBox="1"/>
          <p:nvPr/>
        </p:nvSpPr>
        <p:spPr>
          <a:xfrm>
            <a:off x="1505173" y="2588532"/>
            <a:ext cx="13456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Siti web</a:t>
            </a: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B94F91CD-98E6-4F5C-AD43-483B3D778460}"/>
              </a:ext>
            </a:extLst>
          </p:cNvPr>
          <p:cNvGrpSpPr/>
          <p:nvPr/>
        </p:nvGrpSpPr>
        <p:grpSpPr>
          <a:xfrm>
            <a:off x="9377484" y="2140514"/>
            <a:ext cx="1352458" cy="1296144"/>
            <a:chOff x="7064541" y="2780929"/>
            <a:chExt cx="1352458" cy="1296144"/>
          </a:xfrm>
          <a:solidFill>
            <a:schemeClr val="accent2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5F73E61-F8EA-4BBD-85E6-5CC30C92B77B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06EAE7F3-1DE0-4E76-8A44-C9A6C76CA454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8A717196-3661-439C-94CB-EE294E9B9B00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B15377-07E5-47DC-8309-32EC6A7B2B22}"/>
              </a:ext>
            </a:extLst>
          </p:cNvPr>
          <p:cNvSpPr txBox="1"/>
          <p:nvPr/>
        </p:nvSpPr>
        <p:spPr>
          <a:xfrm>
            <a:off x="9272800" y="2569020"/>
            <a:ext cx="1548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</a:rPr>
              <a:t>Documenti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19E572-8641-4B7D-B289-5DBA096165CF}"/>
              </a:ext>
            </a:extLst>
          </p:cNvPr>
          <p:cNvSpPr txBox="1"/>
          <p:nvPr/>
        </p:nvSpPr>
        <p:spPr>
          <a:xfrm>
            <a:off x="7565847" y="1333026"/>
            <a:ext cx="496252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Gruppo di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lavoro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Accessibilità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0A10304A-8D70-4B99-BA55-DAF7BCA30C62}"/>
              </a:ext>
            </a:extLst>
          </p:cNvPr>
          <p:cNvGrpSpPr/>
          <p:nvPr/>
        </p:nvGrpSpPr>
        <p:grpSpPr>
          <a:xfrm>
            <a:off x="303541" y="3505520"/>
            <a:ext cx="3729022" cy="3235662"/>
            <a:chOff x="395966" y="5052110"/>
            <a:chExt cx="2360723" cy="3235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C8E8F9-9E59-4620-94F2-22CAB5FE8A81}"/>
                </a:ext>
              </a:extLst>
            </p:cNvPr>
            <p:cNvSpPr txBox="1"/>
            <p:nvPr/>
          </p:nvSpPr>
          <p:spPr>
            <a:xfrm>
              <a:off x="395966" y="5052110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Obiettivo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7549BB-BD91-4BC3-AE08-4BEC6A6E3DAC}"/>
                </a:ext>
              </a:extLst>
            </p:cNvPr>
            <p:cNvSpPr txBox="1"/>
            <p:nvPr/>
          </p:nvSpPr>
          <p:spPr>
            <a:xfrm>
              <a:off x="537423" y="5394672"/>
              <a:ext cx="2153532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solidFill>
                    <a:schemeClr val="tx1"/>
                  </a:solidFill>
                </a:rPr>
                <a:t>Analisi, </a:t>
              </a:r>
              <a:r>
                <a:rPr lang="it-IT" sz="1400" dirty="0" err="1">
                  <a:solidFill>
                    <a:schemeClr val="tx1"/>
                  </a:solidFill>
                </a:rPr>
                <a:t>ri</a:t>
              </a:r>
              <a:r>
                <a:rPr lang="it-IT" sz="1400" dirty="0">
                  <a:solidFill>
                    <a:schemeClr val="tx1"/>
                  </a:solidFill>
                </a:rPr>
                <a:t>-progettazione e realizzazione di una soluzione tecnologica per i siti web istituzionali dell’ente in modo che siano conformi alle normative e ai criteri sull’accessibilità. </a:t>
              </a:r>
              <a:r>
                <a:rPr lang="it-IT" sz="1400" b="0" i="0" dirty="0">
                  <a:effectLst/>
                  <a:latin typeface="Arial" panose="020B0604020202020204" pitchFamily="34" charset="0"/>
                </a:rPr>
                <a:t>Il gruppo non si propone di selezionare ed inserire i contenuti dei siti web, ma di analizzare i requisiti tecnici, grafici e funzionali e identificare e rendere disponibile una soluzione tecnologica idonea ad implementare i siti in considerazione dei requisiti stessi.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4B769B15-F6FD-4BAD-B04F-311653948D48}"/>
              </a:ext>
            </a:extLst>
          </p:cNvPr>
          <p:cNvGrpSpPr/>
          <p:nvPr/>
        </p:nvGrpSpPr>
        <p:grpSpPr>
          <a:xfrm>
            <a:off x="8293034" y="3452936"/>
            <a:ext cx="3508152" cy="2213217"/>
            <a:chOff x="6440128" y="4956985"/>
            <a:chExt cx="2360723" cy="221321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8A8B02-F680-412C-B61A-A6927DB69A03}"/>
                </a:ext>
              </a:extLst>
            </p:cNvPr>
            <p:cNvSpPr txBox="1"/>
            <p:nvPr/>
          </p:nvSpPr>
          <p:spPr>
            <a:xfrm>
              <a:off x="6440128" y="4956985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Obiettivo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68E15B-86BC-4715-A239-D43E2153B7E9}"/>
                </a:ext>
              </a:extLst>
            </p:cNvPr>
            <p:cNvSpPr txBox="1"/>
            <p:nvPr/>
          </p:nvSpPr>
          <p:spPr>
            <a:xfrm>
              <a:off x="6444890" y="5354320"/>
              <a:ext cx="23511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solidFill>
                    <a:schemeClr val="tx1"/>
                  </a:solidFill>
                </a:rPr>
                <a:t>Introdurre all’interno dell’ente la cultura di lavorare per creare dei documenti che siano accessibili a tutti e quindi portare tutti i nostri colleghi a produrre documentazione attraverso un workflow di creazione del documento completamente digitale, fino alla firma digitale del documento stesso.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2F13EED-DB3B-45C5-ADAE-71FF30FC1242}"/>
              </a:ext>
            </a:extLst>
          </p:cNvPr>
          <p:cNvSpPr txBox="1"/>
          <p:nvPr/>
        </p:nvSpPr>
        <p:spPr>
          <a:xfrm>
            <a:off x="4993965" y="2306829"/>
            <a:ext cx="22040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err="1">
                <a:solidFill>
                  <a:schemeClr val="bg1"/>
                </a:solidFill>
              </a:rPr>
              <a:t>Accessibilità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INFN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DF0D535-2F4F-47BE-A859-DFFF58FB5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Gruppo di </a:t>
            </a:r>
            <a:r>
              <a:rPr lang="en-US" dirty="0" err="1"/>
              <a:t>lavoro</a:t>
            </a:r>
            <a:r>
              <a:rPr lang="en-US" dirty="0"/>
              <a:t> ASW</a:t>
            </a: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E705DAC6-AD1B-43D8-B3E1-A18AA549739F}"/>
              </a:ext>
            </a:extLst>
          </p:cNvPr>
          <p:cNvSpPr/>
          <p:nvPr/>
        </p:nvSpPr>
        <p:spPr>
          <a:xfrm>
            <a:off x="6197898" y="4271617"/>
            <a:ext cx="406874" cy="3125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6CF7C9-2572-4FF2-8CD1-DD37811ED98C}"/>
              </a:ext>
            </a:extLst>
          </p:cNvPr>
          <p:cNvSpPr txBox="1"/>
          <p:nvPr/>
        </p:nvSpPr>
        <p:spPr>
          <a:xfrm>
            <a:off x="1530869" y="1921543"/>
            <a:ext cx="4305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Rinnovato il contratto per un altro anno con l’azienda </a:t>
            </a:r>
            <a:r>
              <a:rPr lang="it-IT" sz="1400" dirty="0" err="1">
                <a:solidFill>
                  <a:schemeClr val="tx1"/>
                </a:solidFill>
              </a:rPr>
              <a:t>SiteImprove</a:t>
            </a:r>
            <a:r>
              <a:rPr lang="it-IT" sz="1400" dirty="0">
                <a:solidFill>
                  <a:schemeClr val="tx1"/>
                </a:solidFill>
              </a:rPr>
              <a:t> per la fornitura della loro piattaforma per l’analisi dei requisiti di accessibilità sui nostri siti web (scansione periodica ogni 5 giorni).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3C8F2C-5CCB-4260-B05A-1FBFE47B8286}"/>
              </a:ext>
            </a:extLst>
          </p:cNvPr>
          <p:cNvSpPr/>
          <p:nvPr/>
        </p:nvSpPr>
        <p:spPr>
          <a:xfrm>
            <a:off x="730491" y="1879842"/>
            <a:ext cx="688032" cy="688032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947516-F492-49DD-BBE0-ED4525AFEA4B}"/>
              </a:ext>
            </a:extLst>
          </p:cNvPr>
          <p:cNvSpPr txBox="1"/>
          <p:nvPr/>
        </p:nvSpPr>
        <p:spPr>
          <a:xfrm>
            <a:off x="751951" y="197495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B7D9BD-FE8A-4398-8A95-454D2550524D}"/>
              </a:ext>
            </a:extLst>
          </p:cNvPr>
          <p:cNvSpPr txBox="1"/>
          <p:nvPr/>
        </p:nvSpPr>
        <p:spPr>
          <a:xfrm>
            <a:off x="1530869" y="3061864"/>
            <a:ext cx="4305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Dopo un attento approfondimento sulle proposte ricevute (5) è stato scelto il progetto e l’azienda (</a:t>
            </a:r>
            <a:r>
              <a:rPr lang="it-IT" sz="1400" dirty="0" err="1">
                <a:solidFill>
                  <a:schemeClr val="tx1"/>
                </a:solidFill>
              </a:rPr>
              <a:t>SitebySite</a:t>
            </a:r>
            <a:r>
              <a:rPr lang="it-IT" sz="1400" dirty="0">
                <a:solidFill>
                  <a:schemeClr val="tx1"/>
                </a:solidFill>
              </a:rPr>
              <a:t>) che dava maggiori garanzie e affidabilità, anche a fronte di una stima di spesa leggermente maggiore.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F857C6-C18D-44AF-AC60-DF5DA8B6C224}"/>
              </a:ext>
            </a:extLst>
          </p:cNvPr>
          <p:cNvSpPr/>
          <p:nvPr/>
        </p:nvSpPr>
        <p:spPr>
          <a:xfrm>
            <a:off x="730491" y="3020163"/>
            <a:ext cx="688032" cy="688032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B5ECBE-9104-4504-B7DE-38CA3ACE8410}"/>
              </a:ext>
            </a:extLst>
          </p:cNvPr>
          <p:cNvSpPr txBox="1"/>
          <p:nvPr/>
        </p:nvSpPr>
        <p:spPr>
          <a:xfrm>
            <a:off x="751951" y="3102571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53DADA-491A-40BC-BA97-3DFE0F92122B}"/>
              </a:ext>
            </a:extLst>
          </p:cNvPr>
          <p:cNvSpPr txBox="1"/>
          <p:nvPr/>
        </p:nvSpPr>
        <p:spPr>
          <a:xfrm>
            <a:off x="1530869" y="4401412"/>
            <a:ext cx="43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Richiesta ed ottenuta un’estensione dei fondi dalla CCR per la realizzazione del progetto.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1300EC-30EA-493D-8CF9-4CD7E61E4086}"/>
              </a:ext>
            </a:extLst>
          </p:cNvPr>
          <p:cNvSpPr/>
          <p:nvPr/>
        </p:nvSpPr>
        <p:spPr>
          <a:xfrm>
            <a:off x="730491" y="4341459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23FA54-4576-451A-AE05-51D8B37E7BAD}"/>
              </a:ext>
            </a:extLst>
          </p:cNvPr>
          <p:cNvSpPr txBox="1"/>
          <p:nvPr/>
        </p:nvSpPr>
        <p:spPr>
          <a:xfrm>
            <a:off x="751951" y="4436567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C7846D-BABA-4EEE-8894-1DF9DF1BF902}"/>
              </a:ext>
            </a:extLst>
          </p:cNvPr>
          <p:cNvSpPr txBox="1"/>
          <p:nvPr/>
        </p:nvSpPr>
        <p:spPr>
          <a:xfrm>
            <a:off x="1530869" y="5291592"/>
            <a:ext cx="4305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1"/>
                </a:solidFill>
              </a:rPr>
              <a:t>Definizione di alcuni dettagli e stesura finale del capitolato per l’assegnazione del progetto di realizzazione del sito web principale </a:t>
            </a:r>
            <a:r>
              <a:rPr lang="it-IT" sz="1400" dirty="0">
                <a:solidFill>
                  <a:schemeClr val="tx1"/>
                </a:solidFill>
                <a:hlinkClick r:id="rId2"/>
              </a:rPr>
              <a:t>www.infn.it</a:t>
            </a:r>
            <a:r>
              <a:rPr lang="it-IT" sz="1400" dirty="0"/>
              <a:t> e dei siti istituzionali declinati.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F0634A-D3B3-4EBD-ABFF-862BAE82F27D}"/>
              </a:ext>
            </a:extLst>
          </p:cNvPr>
          <p:cNvSpPr/>
          <p:nvPr/>
        </p:nvSpPr>
        <p:spPr>
          <a:xfrm>
            <a:off x="730491" y="5424630"/>
            <a:ext cx="688032" cy="68803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E1CB92-4E1F-43AD-A7DA-290DA4DD3D22}"/>
              </a:ext>
            </a:extLst>
          </p:cNvPr>
          <p:cNvSpPr txBox="1"/>
          <p:nvPr/>
        </p:nvSpPr>
        <p:spPr>
          <a:xfrm>
            <a:off x="751951" y="5507038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A00F8069-83A6-B934-31FA-36FFBE83A1EE}"/>
              </a:ext>
            </a:extLst>
          </p:cNvPr>
          <p:cNvGrpSpPr/>
          <p:nvPr/>
        </p:nvGrpSpPr>
        <p:grpSpPr>
          <a:xfrm>
            <a:off x="7109407" y="1616623"/>
            <a:ext cx="4068312" cy="4173038"/>
            <a:chOff x="2527882" y="1769366"/>
            <a:chExt cx="4068312" cy="41730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520629-D4FE-7A13-7ED7-6A3CFF1D2B19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69787A2-A705-2274-32D2-539385CC3A9A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D08CE33A-90CF-F067-10D2-8FD1A4CC96FF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7996E54-F161-A194-E1D8-77F858F3B9B6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Oval 11">
            <a:extLst>
              <a:ext uri="{FF2B5EF4-FFF2-40B4-BE49-F238E27FC236}">
                <a16:creationId xmlns:a16="http://schemas.microsoft.com/office/drawing/2014/main" id="{E97B8C51-899A-1CBA-0509-8BAE2CD90093}"/>
              </a:ext>
            </a:extLst>
          </p:cNvPr>
          <p:cNvSpPr/>
          <p:nvPr/>
        </p:nvSpPr>
        <p:spPr>
          <a:xfrm>
            <a:off x="8021483" y="2584704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Donut 2">
            <a:extLst>
              <a:ext uri="{FF2B5EF4-FFF2-40B4-BE49-F238E27FC236}">
                <a16:creationId xmlns:a16="http://schemas.microsoft.com/office/drawing/2014/main" id="{0AA01885-5828-1994-50BA-B7B32DB9ED99}"/>
              </a:ext>
            </a:extLst>
          </p:cNvPr>
          <p:cNvSpPr/>
          <p:nvPr/>
        </p:nvSpPr>
        <p:spPr>
          <a:xfrm>
            <a:off x="7791505" y="2351083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id="{26A2F347-16DD-7FD1-4101-1B47E6C01FF5}"/>
              </a:ext>
            </a:extLst>
          </p:cNvPr>
          <p:cNvGrpSpPr/>
          <p:nvPr/>
        </p:nvGrpSpPr>
        <p:grpSpPr>
          <a:xfrm>
            <a:off x="8753331" y="2890517"/>
            <a:ext cx="741241" cy="819075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id="{031C4B1C-E32F-5E08-A272-5C823E2E89C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2F20086E-7942-F7DE-039A-C7D26A29F1C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17D55703-0808-84BD-D505-A4111DA791D1}"/>
              </a:ext>
            </a:extLst>
          </p:cNvPr>
          <p:cNvSpPr txBox="1"/>
          <p:nvPr/>
        </p:nvSpPr>
        <p:spPr>
          <a:xfrm>
            <a:off x="7983244" y="3728624"/>
            <a:ext cx="234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Attività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II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semestre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2022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1335</Words>
  <Application>Microsoft Macintosh PowerPoint</Application>
  <PresentationFormat>Widescreen</PresentationFormat>
  <Paragraphs>285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American Typewriter</vt:lpstr>
      <vt:lpstr>Arial</vt:lpstr>
      <vt:lpstr>Calibri</vt:lpstr>
      <vt:lpstr>Calibri Light</vt:lpstr>
      <vt:lpstr>Segoe UI</vt:lpstr>
      <vt:lpstr>Wingdings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Collaborazioni esterne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Claudio Ciamei</cp:lastModifiedBy>
  <cp:revision>144</cp:revision>
  <dcterms:created xsi:type="dcterms:W3CDTF">2020-01-20T05:08:25Z</dcterms:created>
  <dcterms:modified xsi:type="dcterms:W3CDTF">2022-11-21T15:14:51Z</dcterms:modified>
</cp:coreProperties>
</file>