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97" r:id="rId5"/>
    <p:sldId id="296" r:id="rId6"/>
    <p:sldId id="298" r:id="rId7"/>
    <p:sldId id="290" r:id="rId8"/>
    <p:sldId id="299" r:id="rId9"/>
    <p:sldId id="300" r:id="rId10"/>
    <p:sldId id="301" r:id="rId11"/>
    <p:sldId id="308" r:id="rId12"/>
    <p:sldId id="274" r:id="rId13"/>
    <p:sldId id="256" r:id="rId14"/>
    <p:sldId id="257" r:id="rId15"/>
    <p:sldId id="258" r:id="rId16"/>
    <p:sldId id="303" r:id="rId17"/>
    <p:sldId id="280" r:id="rId18"/>
    <p:sldId id="307" r:id="rId19"/>
    <p:sldId id="271" r:id="rId20"/>
    <p:sldId id="263" r:id="rId21"/>
    <p:sldId id="269" r:id="rId22"/>
    <p:sldId id="264" r:id="rId23"/>
    <p:sldId id="268" r:id="rId24"/>
    <p:sldId id="304" r:id="rId25"/>
    <p:sldId id="309" r:id="rId26"/>
    <p:sldId id="275" r:id="rId27"/>
    <p:sldId id="306" r:id="rId28"/>
    <p:sldId id="270" r:id="rId29"/>
    <p:sldId id="279" r:id="rId30"/>
    <p:sldId id="278" r:id="rId31"/>
    <p:sldId id="277" r:id="rId32"/>
    <p:sldId id="310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/>
              <a:t>Adozione</a:t>
            </a:r>
            <a:r>
              <a:rPr lang="en-US" baseline="0"/>
              <a:t> </a:t>
            </a:r>
            <a:r>
              <a:rPr lang="en-US" baseline="0" err="1"/>
              <a:t>della</a:t>
            </a:r>
            <a:r>
              <a:rPr lang="en-US"/>
              <a:t> </a:t>
            </a:r>
            <a:r>
              <a:rPr lang="en-US" err="1"/>
              <a:t>modalità</a:t>
            </a:r>
            <a:r>
              <a:rPr lang="en-US"/>
              <a:t> agile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Progetto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7A7-4EE8-8464-64982544AE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7A7-4EE8-8464-64982544AE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7A7-4EE8-8464-64982544AE3B}"/>
              </c:ext>
            </c:extLst>
          </c:dPt>
          <c:dLbls>
            <c:dLbl>
              <c:idx val="0"/>
              <c:layout>
                <c:manualLayout>
                  <c:x val="-0.20744050211729811"/>
                  <c:y val="0.18048285539412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61709731497274"/>
                      <c:h val="0.167972673910639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7A7-4EE8-8464-64982544AE3B}"/>
                </c:ext>
              </c:extLst>
            </c:dLbl>
            <c:dLbl>
              <c:idx val="1"/>
              <c:layout>
                <c:manualLayout>
                  <c:x val="-0.20238097767541277"/>
                  <c:y val="-0.192844597467360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6279780812373"/>
                      <c:h val="0.197641088495974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7A7-4EE8-8464-64982544AE3B}"/>
                </c:ext>
              </c:extLst>
            </c:dLbl>
            <c:dLbl>
              <c:idx val="2"/>
              <c:layout>
                <c:manualLayout>
                  <c:x val="0.21587304285377362"/>
                  <c:y val="-3.21407824674465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A7-4EE8-8464-64982544AE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Completa (Sprint)</c:v>
                </c:pt>
                <c:pt idx="1">
                  <c:v>Parziale (user stories-No Sprint)</c:v>
                </c:pt>
                <c:pt idx="2">
                  <c:v>Non ancora iniziata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5-4B8D-AE58-233294D1989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>
      <a:softEdge rad="101600"/>
    </a:effectLst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73C241-5EB1-4DB6-9DEF-E8907C1B0420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9B467B3-5363-4B14-A287-3B9A84269838}">
      <dgm:prSet phldrT="[Testo]"/>
      <dgm:spPr/>
      <dgm:t>
        <a:bodyPr/>
        <a:lstStyle/>
        <a:p>
          <a:r>
            <a:rPr lang="it-IT"/>
            <a:t>Al 2023 (JSM)</a:t>
          </a:r>
        </a:p>
      </dgm:t>
    </dgm:pt>
    <dgm:pt modelId="{CD3E633C-CAEE-441B-A99C-C3247185A214}" type="parTrans" cxnId="{57CFAD7B-F083-46FC-8E7D-B74617E8DF1B}">
      <dgm:prSet/>
      <dgm:spPr/>
      <dgm:t>
        <a:bodyPr/>
        <a:lstStyle/>
        <a:p>
          <a:endParaRPr lang="it-IT"/>
        </a:p>
      </dgm:t>
    </dgm:pt>
    <dgm:pt modelId="{755CD88A-85CC-407A-B555-68F72793874A}" type="sibTrans" cxnId="{57CFAD7B-F083-46FC-8E7D-B74617E8DF1B}">
      <dgm:prSet/>
      <dgm:spPr/>
      <dgm:t>
        <a:bodyPr/>
        <a:lstStyle/>
        <a:p>
          <a:endParaRPr lang="it-IT"/>
        </a:p>
      </dgm:t>
    </dgm:pt>
    <dgm:pt modelId="{F251A170-93E4-4EDF-9AF5-D03C3DE270A6}">
      <dgm:prSet phldrT="[Testo]"/>
      <dgm:spPr/>
      <dgm:t>
        <a:bodyPr/>
        <a:lstStyle/>
        <a:p>
          <a:r>
            <a:rPr lang="it-IT"/>
            <a:t>1 giorno</a:t>
          </a:r>
        </a:p>
      </dgm:t>
    </dgm:pt>
    <dgm:pt modelId="{1288C587-1892-4565-9E77-243C63CA15A4}" type="parTrans" cxnId="{2E9D58DF-8CA2-4DED-9F1F-F7627EC99236}">
      <dgm:prSet/>
      <dgm:spPr/>
      <dgm:t>
        <a:bodyPr/>
        <a:lstStyle/>
        <a:p>
          <a:endParaRPr lang="it-IT"/>
        </a:p>
      </dgm:t>
    </dgm:pt>
    <dgm:pt modelId="{52FCB72B-9404-4BF0-A899-922DD3E95B07}" type="sibTrans" cxnId="{2E9D58DF-8CA2-4DED-9F1F-F7627EC99236}">
      <dgm:prSet/>
      <dgm:spPr/>
      <dgm:t>
        <a:bodyPr/>
        <a:lstStyle/>
        <a:p>
          <a:endParaRPr lang="it-IT"/>
        </a:p>
      </dgm:t>
    </dgm:pt>
    <dgm:pt modelId="{A3873552-1250-4951-AB09-923A969EB370}">
      <dgm:prSet phldrT="[Testo]" custT="1"/>
      <dgm:spPr/>
      <dgm:t>
        <a:bodyPr/>
        <a:lstStyle/>
        <a:p>
          <a:r>
            <a:rPr lang="it-IT" sz="2000">
              <a:effectLst/>
            </a:rPr>
            <a:t>Da presa in carico ad altra operazione (altro assegnatario, maggiori informazioni, risolvi, </a:t>
          </a:r>
          <a:r>
            <a:rPr lang="it-IT" sz="2000" err="1">
              <a:effectLst/>
            </a:rPr>
            <a:t>development</a:t>
          </a:r>
          <a:r>
            <a:rPr lang="it-IT" sz="2000">
              <a:effectLst/>
            </a:rPr>
            <a:t>)</a:t>
          </a:r>
          <a:endParaRPr lang="it-IT" sz="2000"/>
        </a:p>
      </dgm:t>
    </dgm:pt>
    <dgm:pt modelId="{3056BC22-1EF5-4773-8876-B70E18596BD4}" type="parTrans" cxnId="{314175B3-F6CE-4E37-BFF5-E7ADDEDF74B9}">
      <dgm:prSet/>
      <dgm:spPr/>
      <dgm:t>
        <a:bodyPr/>
        <a:lstStyle/>
        <a:p>
          <a:endParaRPr lang="it-IT"/>
        </a:p>
      </dgm:t>
    </dgm:pt>
    <dgm:pt modelId="{4A11B595-15F9-4D68-8705-5A0F9E0A0703}" type="sibTrans" cxnId="{314175B3-F6CE-4E37-BFF5-E7ADDEDF74B9}">
      <dgm:prSet/>
      <dgm:spPr/>
      <dgm:t>
        <a:bodyPr/>
        <a:lstStyle/>
        <a:p>
          <a:endParaRPr lang="it-IT"/>
        </a:p>
      </dgm:t>
    </dgm:pt>
    <dgm:pt modelId="{677012F1-1AB3-4EDF-8F72-6129358044E9}">
      <dgm:prSet phldrT="[Testo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it-IT" sz="2000"/>
            <a:t>Ticket non preso in carico </a:t>
          </a:r>
          <a:br>
            <a:rPr lang="it-IT" sz="2000"/>
          </a:br>
          <a:r>
            <a:rPr lang="it-IT" sz="2000"/>
            <a:t>(da primo o secondo livello): assegnato dal SSU al più probabile </a:t>
          </a:r>
          <a:r>
            <a:rPr lang="it-IT" sz="2000" err="1"/>
            <a:t>assignee</a:t>
          </a:r>
          <a:endParaRPr lang="it-IT" sz="2000"/>
        </a:p>
      </dgm:t>
    </dgm:pt>
    <dgm:pt modelId="{23AC7C9A-18B6-43E2-B05F-43A0AF53CF9C}" type="parTrans" cxnId="{7CCF63CA-78A2-4145-B5B2-A0441B5E2F01}">
      <dgm:prSet/>
      <dgm:spPr/>
      <dgm:t>
        <a:bodyPr/>
        <a:lstStyle/>
        <a:p>
          <a:endParaRPr lang="it-IT"/>
        </a:p>
      </dgm:t>
    </dgm:pt>
    <dgm:pt modelId="{8B4BBAC0-6F2F-4A12-ACD5-A696DFE47AE4}" type="sibTrans" cxnId="{7CCF63CA-78A2-4145-B5B2-A0441B5E2F01}">
      <dgm:prSet/>
      <dgm:spPr/>
      <dgm:t>
        <a:bodyPr/>
        <a:lstStyle/>
        <a:p>
          <a:endParaRPr lang="it-IT"/>
        </a:p>
      </dgm:t>
    </dgm:pt>
    <dgm:pt modelId="{D77A4AAA-7BDB-437E-9109-0F9D03F853F0}">
      <dgm:prSet phldrT="[Testo]" custT="1"/>
      <dgm:spPr/>
      <dgm:t>
        <a:bodyPr/>
        <a:lstStyle/>
        <a:p>
          <a:r>
            <a:rPr lang="it-IT" sz="2000">
              <a:effectLst/>
            </a:rPr>
            <a:t>Presa in carico </a:t>
          </a:r>
          <a:br>
            <a:rPr lang="it-IT" sz="2000">
              <a:effectLst/>
            </a:rPr>
          </a:br>
          <a:r>
            <a:rPr lang="it-IT" sz="2000">
              <a:effectLst/>
            </a:rPr>
            <a:t>(primo o secondo livello)</a:t>
          </a:r>
          <a:endParaRPr lang="it-IT" sz="2000"/>
        </a:p>
      </dgm:t>
    </dgm:pt>
    <dgm:pt modelId="{EF10AB2B-4A19-4D8F-BFF4-51CA48C4A08A}" type="parTrans" cxnId="{E586B029-03C3-477D-B0BC-83D0E6458CAD}">
      <dgm:prSet/>
      <dgm:spPr/>
      <dgm:t>
        <a:bodyPr/>
        <a:lstStyle/>
        <a:p>
          <a:endParaRPr lang="it-IT"/>
        </a:p>
      </dgm:t>
    </dgm:pt>
    <dgm:pt modelId="{547A1F6A-A42B-4392-98C6-75384850C68D}" type="sibTrans" cxnId="{E586B029-03C3-477D-B0BC-83D0E6458CAD}">
      <dgm:prSet/>
      <dgm:spPr/>
      <dgm:t>
        <a:bodyPr/>
        <a:lstStyle/>
        <a:p>
          <a:endParaRPr lang="it-IT"/>
        </a:p>
      </dgm:t>
    </dgm:pt>
    <dgm:pt modelId="{F7B3F51A-7ACF-4DB4-AA7B-AF169861405D}">
      <dgm:prSet phldrT="[Testo]"/>
      <dgm:spPr/>
      <dgm:t>
        <a:bodyPr/>
        <a:lstStyle/>
        <a:p>
          <a:r>
            <a:rPr lang="it-IT"/>
            <a:t>+1 giorno</a:t>
          </a:r>
        </a:p>
      </dgm:t>
    </dgm:pt>
    <dgm:pt modelId="{C20334EB-A5E9-4830-B93B-A8457354EC43}" type="parTrans" cxnId="{33956D0A-9B21-40B6-8432-3295ED4D80FA}">
      <dgm:prSet/>
      <dgm:spPr/>
      <dgm:t>
        <a:bodyPr/>
        <a:lstStyle/>
        <a:p>
          <a:endParaRPr lang="it-IT"/>
        </a:p>
      </dgm:t>
    </dgm:pt>
    <dgm:pt modelId="{29858E9D-F378-4308-8452-6C91B3DD1C7E}" type="sibTrans" cxnId="{33956D0A-9B21-40B6-8432-3295ED4D80FA}">
      <dgm:prSet/>
      <dgm:spPr/>
      <dgm:t>
        <a:bodyPr/>
        <a:lstStyle/>
        <a:p>
          <a:endParaRPr lang="it-IT"/>
        </a:p>
      </dgm:t>
    </dgm:pt>
    <dgm:pt modelId="{C47E0CC9-DACB-48AD-B68A-0B8C20300984}">
      <dgm:prSet phldrT="[Testo]"/>
      <dgm:spPr/>
      <dgm:t>
        <a:bodyPr/>
        <a:lstStyle/>
        <a:p>
          <a:pPr>
            <a:buClrTx/>
            <a:buSzTx/>
            <a:buFontTx/>
            <a:buNone/>
          </a:pPr>
          <a:r>
            <a:rPr lang="it-IT"/>
            <a:t>7 giorni</a:t>
          </a:r>
        </a:p>
      </dgm:t>
    </dgm:pt>
    <dgm:pt modelId="{B3ED866C-C229-490D-8AF2-3DD5D6571253}" type="parTrans" cxnId="{A42DFD1F-435B-49A4-ACEA-1E9AEA3EE24A}">
      <dgm:prSet/>
      <dgm:spPr/>
      <dgm:t>
        <a:bodyPr/>
        <a:lstStyle/>
        <a:p>
          <a:endParaRPr lang="it-IT"/>
        </a:p>
      </dgm:t>
    </dgm:pt>
    <dgm:pt modelId="{1CC8D69A-87FB-4D1A-A0C0-B84840ECC364}" type="sibTrans" cxnId="{A42DFD1F-435B-49A4-ACEA-1E9AEA3EE24A}">
      <dgm:prSet/>
      <dgm:spPr/>
      <dgm:t>
        <a:bodyPr/>
        <a:lstStyle/>
        <a:p>
          <a:endParaRPr lang="it-IT"/>
        </a:p>
      </dgm:t>
    </dgm:pt>
    <dgm:pt modelId="{E6AC21DA-D08C-4DA4-89AA-DA584C2B3C0F}">
      <dgm:prSet custT="1"/>
      <dgm:spPr>
        <a:gradFill flip="none" rotWithShape="1">
          <a:gsLst>
            <a:gs pos="0">
              <a:schemeClr val="accent2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pPr>
            <a:buClrTx/>
            <a:buSzTx/>
            <a:buFontTx/>
            <a:buNone/>
          </a:pPr>
          <a:r>
            <a:rPr lang="it-IT" sz="2000" b="0" i="0" u="none" strike="noStrike">
              <a:effectLst/>
              <a:latin typeface="Calibri" panose="020F0502020204030204" pitchFamily="34" charset="0"/>
            </a:rPr>
            <a:t>PIAO: Miglioramento dei tempi di risposta ai ticket di assistenza degli utenti DSI </a:t>
          </a:r>
          <a:r>
            <a:rPr lang="it-IT" sz="2000" b="0" i="1" u="none" strike="noStrike">
              <a:effectLst/>
              <a:latin typeface="Calibri" panose="020F0502020204030204" pitchFamily="34" charset="0"/>
            </a:rPr>
            <a:t>(«risolti» in 3 giorni)</a:t>
          </a:r>
          <a:endParaRPr lang="it-IT" sz="2000" b="0" i="0" u="none" strike="noStrike">
            <a:effectLst/>
            <a:latin typeface="Arial" panose="020B0604020202020204" pitchFamily="34" charset="0"/>
          </a:endParaRPr>
        </a:p>
      </dgm:t>
    </dgm:pt>
    <dgm:pt modelId="{4ED3EFE9-3C42-454F-989D-96B468EBF84A}" type="parTrans" cxnId="{B90F411E-00DD-455A-9A58-596379E3347E}">
      <dgm:prSet/>
      <dgm:spPr/>
      <dgm:t>
        <a:bodyPr/>
        <a:lstStyle/>
        <a:p>
          <a:endParaRPr lang="it-IT"/>
        </a:p>
      </dgm:t>
    </dgm:pt>
    <dgm:pt modelId="{2AB30D5B-A398-40FD-8DC6-D95048608E73}" type="sibTrans" cxnId="{B90F411E-00DD-455A-9A58-596379E3347E}">
      <dgm:prSet/>
      <dgm:spPr/>
      <dgm:t>
        <a:bodyPr/>
        <a:lstStyle/>
        <a:p>
          <a:endParaRPr lang="it-IT"/>
        </a:p>
      </dgm:t>
    </dgm:pt>
    <dgm:pt modelId="{6373411D-1BAE-4ABE-8534-FB39DCDCD6AE}">
      <dgm:prSet/>
      <dgm:spPr>
        <a:gradFill flip="none" rotWithShape="1">
          <a:gsLst>
            <a:gs pos="0">
              <a:schemeClr val="accent2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pPr>
            <a:buClrTx/>
            <a:buSzTx/>
            <a:buFontTx/>
            <a:buNone/>
          </a:pPr>
          <a:r>
            <a:rPr lang="it-IT" b="0" i="0" u="none" strike="noStrike">
              <a:effectLst/>
              <a:latin typeface="Arial" panose="020B0604020202020204" pitchFamily="34" charset="0"/>
            </a:rPr>
            <a:t>2022: 25% </a:t>
          </a:r>
        </a:p>
      </dgm:t>
    </dgm:pt>
    <dgm:pt modelId="{63BD4BA1-B69C-457C-B14D-FAE006C482D8}" type="parTrans" cxnId="{FD0B7DB3-1B06-403A-9A39-D994AA59FA89}">
      <dgm:prSet/>
      <dgm:spPr/>
      <dgm:t>
        <a:bodyPr/>
        <a:lstStyle/>
        <a:p>
          <a:endParaRPr lang="it-IT"/>
        </a:p>
      </dgm:t>
    </dgm:pt>
    <dgm:pt modelId="{D2EE0F6F-5478-4C4C-AAF0-B78A1DECD893}" type="sibTrans" cxnId="{FD0B7DB3-1B06-403A-9A39-D994AA59FA89}">
      <dgm:prSet/>
      <dgm:spPr/>
      <dgm:t>
        <a:bodyPr/>
        <a:lstStyle/>
        <a:p>
          <a:endParaRPr lang="it-IT"/>
        </a:p>
      </dgm:t>
    </dgm:pt>
    <dgm:pt modelId="{FB5FD2B9-9537-45DF-9336-4196C5813F93}">
      <dgm:prSet/>
      <dgm:spPr>
        <a:gradFill flip="none" rotWithShape="1">
          <a:gsLst>
            <a:gs pos="0">
              <a:schemeClr val="accent2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pPr>
            <a:buClrTx/>
            <a:buSzTx/>
            <a:buFontTx/>
            <a:buNone/>
          </a:pPr>
          <a:r>
            <a:rPr lang="it-IT" b="0" i="0" u="none" strike="noStrike">
              <a:effectLst/>
              <a:latin typeface="Arial" panose="020B0604020202020204" pitchFamily="34" charset="0"/>
            </a:rPr>
            <a:t>2023: 50%</a:t>
          </a:r>
        </a:p>
      </dgm:t>
    </dgm:pt>
    <dgm:pt modelId="{E0EC3B06-0E22-45EB-8506-681B177D1DB6}" type="parTrans" cxnId="{9A74D0CD-09E3-4A0E-932B-1F2585FA606A}">
      <dgm:prSet/>
      <dgm:spPr/>
      <dgm:t>
        <a:bodyPr/>
        <a:lstStyle/>
        <a:p>
          <a:endParaRPr lang="it-IT"/>
        </a:p>
      </dgm:t>
    </dgm:pt>
    <dgm:pt modelId="{F30BC075-FDD3-438D-AD78-D3595A6221DF}" type="sibTrans" cxnId="{9A74D0CD-09E3-4A0E-932B-1F2585FA606A}">
      <dgm:prSet/>
      <dgm:spPr/>
      <dgm:t>
        <a:bodyPr/>
        <a:lstStyle/>
        <a:p>
          <a:endParaRPr lang="it-IT"/>
        </a:p>
      </dgm:t>
    </dgm:pt>
    <dgm:pt modelId="{AF1AE991-9C4F-4492-A0D0-332B6BC25E1D}">
      <dgm:prSet/>
      <dgm:spPr>
        <a:gradFill flip="none" rotWithShape="1">
          <a:gsLst>
            <a:gs pos="0">
              <a:schemeClr val="accent2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pPr>
            <a:buClrTx/>
            <a:buSzTx/>
            <a:buFontTx/>
            <a:buNone/>
          </a:pPr>
          <a:r>
            <a:rPr lang="it-IT" b="0" i="0" u="none" strike="noStrike">
              <a:effectLst/>
              <a:latin typeface="Arial" panose="020B0604020202020204" pitchFamily="34" charset="0"/>
            </a:rPr>
            <a:t>2024: 75%</a:t>
          </a:r>
        </a:p>
      </dgm:t>
    </dgm:pt>
    <dgm:pt modelId="{835B0C73-A4DF-47FE-9547-94CB93E92F02}" type="parTrans" cxnId="{0B10636C-99D7-4BE2-A860-99A706BFAED1}">
      <dgm:prSet/>
      <dgm:spPr/>
      <dgm:t>
        <a:bodyPr/>
        <a:lstStyle/>
        <a:p>
          <a:endParaRPr lang="it-IT"/>
        </a:p>
      </dgm:t>
    </dgm:pt>
    <dgm:pt modelId="{71976A56-D21B-4D99-8BCA-D0329CA7D3F9}" type="sibTrans" cxnId="{0B10636C-99D7-4BE2-A860-99A706BFAED1}">
      <dgm:prSet/>
      <dgm:spPr/>
      <dgm:t>
        <a:bodyPr/>
        <a:lstStyle/>
        <a:p>
          <a:endParaRPr lang="it-IT"/>
        </a:p>
      </dgm:t>
    </dgm:pt>
    <dgm:pt modelId="{544B6AB4-A1AB-43F5-9479-5C5517D97AF9}" type="pres">
      <dgm:prSet presAssocID="{8C73C241-5EB1-4DB6-9DEF-E8907C1B042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DE52A60-002C-47AD-B819-0A5BAC7ED75E}" type="pres">
      <dgm:prSet presAssocID="{29B467B3-5363-4B14-A287-3B9A84269838}" presName="root1" presStyleCnt="0"/>
      <dgm:spPr/>
    </dgm:pt>
    <dgm:pt modelId="{10A67C70-E34D-4681-9905-33C98B45EBF4}" type="pres">
      <dgm:prSet presAssocID="{29B467B3-5363-4B14-A287-3B9A84269838}" presName="LevelOneTextNode" presStyleLbl="node0" presStyleIdx="0" presStyleCnt="1">
        <dgm:presLayoutVars>
          <dgm:chPref val="3"/>
        </dgm:presLayoutVars>
      </dgm:prSet>
      <dgm:spPr/>
    </dgm:pt>
    <dgm:pt modelId="{B98B6486-E3BC-46B6-97CC-8F827E0841CB}" type="pres">
      <dgm:prSet presAssocID="{29B467B3-5363-4B14-A287-3B9A84269838}" presName="level2hierChild" presStyleCnt="0"/>
      <dgm:spPr/>
    </dgm:pt>
    <dgm:pt modelId="{E47B62CA-264F-4F7C-86A2-A6447448139E}" type="pres">
      <dgm:prSet presAssocID="{4ED3EFE9-3C42-454F-989D-96B468EBF84A}" presName="conn2-1" presStyleLbl="parChTrans1D2" presStyleIdx="0" presStyleCnt="4"/>
      <dgm:spPr/>
    </dgm:pt>
    <dgm:pt modelId="{5D97263C-C504-4FA0-A0ED-46294AA91412}" type="pres">
      <dgm:prSet presAssocID="{4ED3EFE9-3C42-454F-989D-96B468EBF84A}" presName="connTx" presStyleLbl="parChTrans1D2" presStyleIdx="0" presStyleCnt="4"/>
      <dgm:spPr/>
    </dgm:pt>
    <dgm:pt modelId="{5BF73103-C653-4A6C-AB2A-849DD13B5DF9}" type="pres">
      <dgm:prSet presAssocID="{E6AC21DA-D08C-4DA4-89AA-DA584C2B3C0F}" presName="root2" presStyleCnt="0"/>
      <dgm:spPr/>
    </dgm:pt>
    <dgm:pt modelId="{C2481A8C-FBDD-46A7-9748-6270602836AD}" type="pres">
      <dgm:prSet presAssocID="{E6AC21DA-D08C-4DA4-89AA-DA584C2B3C0F}" presName="LevelTwoTextNode" presStyleLbl="node2" presStyleIdx="0" presStyleCnt="4" custScaleX="133842" custScaleY="116590">
        <dgm:presLayoutVars>
          <dgm:chPref val="3"/>
        </dgm:presLayoutVars>
      </dgm:prSet>
      <dgm:spPr/>
    </dgm:pt>
    <dgm:pt modelId="{DD8B9E00-8A77-4198-AD11-12E4C2C9074E}" type="pres">
      <dgm:prSet presAssocID="{E6AC21DA-D08C-4DA4-89AA-DA584C2B3C0F}" presName="level3hierChild" presStyleCnt="0"/>
      <dgm:spPr/>
    </dgm:pt>
    <dgm:pt modelId="{253BF81D-6C73-45C9-B6FB-91AA4BD37916}" type="pres">
      <dgm:prSet presAssocID="{63BD4BA1-B69C-457C-B14D-FAE006C482D8}" presName="conn2-1" presStyleLbl="parChTrans1D3" presStyleIdx="0" presStyleCnt="6"/>
      <dgm:spPr/>
    </dgm:pt>
    <dgm:pt modelId="{09B4E7BF-4407-4244-AEFB-E2940CFD5F23}" type="pres">
      <dgm:prSet presAssocID="{63BD4BA1-B69C-457C-B14D-FAE006C482D8}" presName="connTx" presStyleLbl="parChTrans1D3" presStyleIdx="0" presStyleCnt="6"/>
      <dgm:spPr/>
    </dgm:pt>
    <dgm:pt modelId="{22F2315F-49AA-41C3-AF4F-6ACE86BC1FE7}" type="pres">
      <dgm:prSet presAssocID="{6373411D-1BAE-4ABE-8534-FB39DCDCD6AE}" presName="root2" presStyleCnt="0"/>
      <dgm:spPr/>
    </dgm:pt>
    <dgm:pt modelId="{EFD910EF-5046-4FDB-A473-6DBE43E3C965}" type="pres">
      <dgm:prSet presAssocID="{6373411D-1BAE-4ABE-8534-FB39DCDCD6AE}" presName="LevelTwoTextNode" presStyleLbl="node3" presStyleIdx="0" presStyleCnt="6" custScaleX="36550" custScaleY="41407">
        <dgm:presLayoutVars>
          <dgm:chPref val="3"/>
        </dgm:presLayoutVars>
      </dgm:prSet>
      <dgm:spPr/>
    </dgm:pt>
    <dgm:pt modelId="{933B0EF2-F17D-42C5-9BA1-53FBA66C35C5}" type="pres">
      <dgm:prSet presAssocID="{6373411D-1BAE-4ABE-8534-FB39DCDCD6AE}" presName="level3hierChild" presStyleCnt="0"/>
      <dgm:spPr/>
    </dgm:pt>
    <dgm:pt modelId="{1732A6D8-2F24-4208-91F1-4429215FB807}" type="pres">
      <dgm:prSet presAssocID="{E0EC3B06-0E22-45EB-8506-681B177D1DB6}" presName="conn2-1" presStyleLbl="parChTrans1D3" presStyleIdx="1" presStyleCnt="6"/>
      <dgm:spPr/>
    </dgm:pt>
    <dgm:pt modelId="{E94CAD58-6003-4FF0-B261-A5AEEC2DBAF9}" type="pres">
      <dgm:prSet presAssocID="{E0EC3B06-0E22-45EB-8506-681B177D1DB6}" presName="connTx" presStyleLbl="parChTrans1D3" presStyleIdx="1" presStyleCnt="6"/>
      <dgm:spPr/>
    </dgm:pt>
    <dgm:pt modelId="{D51FE686-A00C-47ED-A6CD-385D673855E9}" type="pres">
      <dgm:prSet presAssocID="{FB5FD2B9-9537-45DF-9336-4196C5813F93}" presName="root2" presStyleCnt="0"/>
      <dgm:spPr/>
    </dgm:pt>
    <dgm:pt modelId="{A5506826-C236-45E3-B140-29DEA9BB3634}" type="pres">
      <dgm:prSet presAssocID="{FB5FD2B9-9537-45DF-9336-4196C5813F93}" presName="LevelTwoTextNode" presStyleLbl="node3" presStyleIdx="1" presStyleCnt="6" custScaleX="36550" custScaleY="41407">
        <dgm:presLayoutVars>
          <dgm:chPref val="3"/>
        </dgm:presLayoutVars>
      </dgm:prSet>
      <dgm:spPr/>
    </dgm:pt>
    <dgm:pt modelId="{096C7A61-DD3F-4D14-97A2-47F25E319AC1}" type="pres">
      <dgm:prSet presAssocID="{FB5FD2B9-9537-45DF-9336-4196C5813F93}" presName="level3hierChild" presStyleCnt="0"/>
      <dgm:spPr/>
    </dgm:pt>
    <dgm:pt modelId="{E658D868-EE5A-4A2F-A145-61F87D1715F5}" type="pres">
      <dgm:prSet presAssocID="{835B0C73-A4DF-47FE-9547-94CB93E92F02}" presName="conn2-1" presStyleLbl="parChTrans1D3" presStyleIdx="2" presStyleCnt="6"/>
      <dgm:spPr/>
    </dgm:pt>
    <dgm:pt modelId="{75ED8CCA-BAF2-4A87-AC3E-1DBE6E7F0C91}" type="pres">
      <dgm:prSet presAssocID="{835B0C73-A4DF-47FE-9547-94CB93E92F02}" presName="connTx" presStyleLbl="parChTrans1D3" presStyleIdx="2" presStyleCnt="6"/>
      <dgm:spPr/>
    </dgm:pt>
    <dgm:pt modelId="{739D9090-2FEA-450A-A64F-1FAA1426F232}" type="pres">
      <dgm:prSet presAssocID="{AF1AE991-9C4F-4492-A0D0-332B6BC25E1D}" presName="root2" presStyleCnt="0"/>
      <dgm:spPr/>
    </dgm:pt>
    <dgm:pt modelId="{AE330727-697D-484F-889D-7A7196595F57}" type="pres">
      <dgm:prSet presAssocID="{AF1AE991-9C4F-4492-A0D0-332B6BC25E1D}" presName="LevelTwoTextNode" presStyleLbl="node3" presStyleIdx="2" presStyleCnt="6" custScaleX="36550" custScaleY="41407">
        <dgm:presLayoutVars>
          <dgm:chPref val="3"/>
        </dgm:presLayoutVars>
      </dgm:prSet>
      <dgm:spPr/>
    </dgm:pt>
    <dgm:pt modelId="{DDC3173B-BB9A-4080-BF88-B7B400DE0AA2}" type="pres">
      <dgm:prSet presAssocID="{AF1AE991-9C4F-4492-A0D0-332B6BC25E1D}" presName="level3hierChild" presStyleCnt="0"/>
      <dgm:spPr/>
    </dgm:pt>
    <dgm:pt modelId="{CB15FC44-791D-4105-9E9C-4E7A15703B07}" type="pres">
      <dgm:prSet presAssocID="{EF10AB2B-4A19-4D8F-BFF4-51CA48C4A08A}" presName="conn2-1" presStyleLbl="parChTrans1D2" presStyleIdx="1" presStyleCnt="4"/>
      <dgm:spPr/>
    </dgm:pt>
    <dgm:pt modelId="{B1C39F38-82AF-429A-8528-18E75599C01F}" type="pres">
      <dgm:prSet presAssocID="{EF10AB2B-4A19-4D8F-BFF4-51CA48C4A08A}" presName="connTx" presStyleLbl="parChTrans1D2" presStyleIdx="1" presStyleCnt="4"/>
      <dgm:spPr/>
    </dgm:pt>
    <dgm:pt modelId="{F3226E70-9EFA-45AD-A549-1AE19CA31045}" type="pres">
      <dgm:prSet presAssocID="{D77A4AAA-7BDB-437E-9109-0F9D03F853F0}" presName="root2" presStyleCnt="0"/>
      <dgm:spPr/>
    </dgm:pt>
    <dgm:pt modelId="{964C553C-F66B-4B01-983A-B05C7E2388A4}" type="pres">
      <dgm:prSet presAssocID="{D77A4AAA-7BDB-437E-9109-0F9D03F853F0}" presName="LevelTwoTextNode" presStyleLbl="node2" presStyleIdx="1" presStyleCnt="4" custScaleX="133842" custScaleY="116590">
        <dgm:presLayoutVars>
          <dgm:chPref val="3"/>
        </dgm:presLayoutVars>
      </dgm:prSet>
      <dgm:spPr/>
    </dgm:pt>
    <dgm:pt modelId="{A461DA37-D839-4A01-9528-CA1784405F2F}" type="pres">
      <dgm:prSet presAssocID="{D77A4AAA-7BDB-437E-9109-0F9D03F853F0}" presName="level3hierChild" presStyleCnt="0"/>
      <dgm:spPr/>
    </dgm:pt>
    <dgm:pt modelId="{72C549D7-BC13-4E79-8A7A-CD6F7B0298B4}" type="pres">
      <dgm:prSet presAssocID="{1288C587-1892-4565-9E77-243C63CA15A4}" presName="conn2-1" presStyleLbl="parChTrans1D3" presStyleIdx="3" presStyleCnt="6"/>
      <dgm:spPr/>
    </dgm:pt>
    <dgm:pt modelId="{E8C98224-7ED8-43FA-A5C8-9EE8B50484C2}" type="pres">
      <dgm:prSet presAssocID="{1288C587-1892-4565-9E77-243C63CA15A4}" presName="connTx" presStyleLbl="parChTrans1D3" presStyleIdx="3" presStyleCnt="6"/>
      <dgm:spPr/>
    </dgm:pt>
    <dgm:pt modelId="{76A72DD5-AAD5-4724-933E-E5F4780B3349}" type="pres">
      <dgm:prSet presAssocID="{F251A170-93E4-4EDF-9AF5-D03C3DE270A6}" presName="root2" presStyleCnt="0"/>
      <dgm:spPr/>
    </dgm:pt>
    <dgm:pt modelId="{891ECFB6-796A-4C6F-9641-FE98DC136218}" type="pres">
      <dgm:prSet presAssocID="{F251A170-93E4-4EDF-9AF5-D03C3DE270A6}" presName="LevelTwoTextNode" presStyleLbl="node3" presStyleIdx="3" presStyleCnt="6" custScaleX="36550" custScaleY="40425">
        <dgm:presLayoutVars>
          <dgm:chPref val="3"/>
        </dgm:presLayoutVars>
      </dgm:prSet>
      <dgm:spPr/>
    </dgm:pt>
    <dgm:pt modelId="{4519C676-B9BD-41BA-8A0A-598081F7BECF}" type="pres">
      <dgm:prSet presAssocID="{F251A170-93E4-4EDF-9AF5-D03C3DE270A6}" presName="level3hierChild" presStyleCnt="0"/>
      <dgm:spPr/>
    </dgm:pt>
    <dgm:pt modelId="{3FF956E6-3D39-4361-B7CA-D63A407A08A1}" type="pres">
      <dgm:prSet presAssocID="{3056BC22-1EF5-4773-8876-B70E18596BD4}" presName="conn2-1" presStyleLbl="parChTrans1D2" presStyleIdx="2" presStyleCnt="4"/>
      <dgm:spPr/>
    </dgm:pt>
    <dgm:pt modelId="{D1F4BEE6-1F8E-4E90-BE71-F0900E00EC23}" type="pres">
      <dgm:prSet presAssocID="{3056BC22-1EF5-4773-8876-B70E18596BD4}" presName="connTx" presStyleLbl="parChTrans1D2" presStyleIdx="2" presStyleCnt="4"/>
      <dgm:spPr/>
    </dgm:pt>
    <dgm:pt modelId="{24BAD336-F4B8-4BC8-BEE7-363FC63126B9}" type="pres">
      <dgm:prSet presAssocID="{A3873552-1250-4951-AB09-923A969EB370}" presName="root2" presStyleCnt="0"/>
      <dgm:spPr/>
    </dgm:pt>
    <dgm:pt modelId="{5C7F9A1F-FDFC-44AE-93C9-774DDE11A67E}" type="pres">
      <dgm:prSet presAssocID="{A3873552-1250-4951-AB09-923A969EB370}" presName="LevelTwoTextNode" presStyleLbl="node2" presStyleIdx="2" presStyleCnt="4" custScaleX="133842" custScaleY="116590">
        <dgm:presLayoutVars>
          <dgm:chPref val="3"/>
        </dgm:presLayoutVars>
      </dgm:prSet>
      <dgm:spPr/>
    </dgm:pt>
    <dgm:pt modelId="{0AD566E1-EEBD-4C5F-92C1-43E62431DCDE}" type="pres">
      <dgm:prSet presAssocID="{A3873552-1250-4951-AB09-923A969EB370}" presName="level3hierChild" presStyleCnt="0"/>
      <dgm:spPr/>
    </dgm:pt>
    <dgm:pt modelId="{50BA1F89-592A-4FC0-8FA2-3DAA6E8C28F3}" type="pres">
      <dgm:prSet presAssocID="{C20334EB-A5E9-4830-B93B-A8457354EC43}" presName="conn2-1" presStyleLbl="parChTrans1D3" presStyleIdx="4" presStyleCnt="6"/>
      <dgm:spPr/>
    </dgm:pt>
    <dgm:pt modelId="{833493B0-96A9-4C1D-959C-F5B57D703F21}" type="pres">
      <dgm:prSet presAssocID="{C20334EB-A5E9-4830-B93B-A8457354EC43}" presName="connTx" presStyleLbl="parChTrans1D3" presStyleIdx="4" presStyleCnt="6"/>
      <dgm:spPr/>
    </dgm:pt>
    <dgm:pt modelId="{15406B33-68EC-4A04-B5DD-2673AF37D918}" type="pres">
      <dgm:prSet presAssocID="{F7B3F51A-7ACF-4DB4-AA7B-AF169861405D}" presName="root2" presStyleCnt="0"/>
      <dgm:spPr/>
    </dgm:pt>
    <dgm:pt modelId="{C046BF1A-C126-4B9F-A3E0-34F7AFEDDED8}" type="pres">
      <dgm:prSet presAssocID="{F7B3F51A-7ACF-4DB4-AA7B-AF169861405D}" presName="LevelTwoTextNode" presStyleLbl="node3" presStyleIdx="4" presStyleCnt="6" custScaleX="36550" custScaleY="40425">
        <dgm:presLayoutVars>
          <dgm:chPref val="3"/>
        </dgm:presLayoutVars>
      </dgm:prSet>
      <dgm:spPr/>
    </dgm:pt>
    <dgm:pt modelId="{C11878E0-2253-4AD0-BE28-D16EC80E09B9}" type="pres">
      <dgm:prSet presAssocID="{F7B3F51A-7ACF-4DB4-AA7B-AF169861405D}" presName="level3hierChild" presStyleCnt="0"/>
      <dgm:spPr/>
    </dgm:pt>
    <dgm:pt modelId="{8E426CBD-7CE8-4F4E-BD96-26B7819777A1}" type="pres">
      <dgm:prSet presAssocID="{23AC7C9A-18B6-43E2-B05F-43A0AF53CF9C}" presName="conn2-1" presStyleLbl="parChTrans1D2" presStyleIdx="3" presStyleCnt="4"/>
      <dgm:spPr/>
    </dgm:pt>
    <dgm:pt modelId="{97D87126-D4D9-446C-9724-72E13D95A098}" type="pres">
      <dgm:prSet presAssocID="{23AC7C9A-18B6-43E2-B05F-43A0AF53CF9C}" presName="connTx" presStyleLbl="parChTrans1D2" presStyleIdx="3" presStyleCnt="4"/>
      <dgm:spPr/>
    </dgm:pt>
    <dgm:pt modelId="{12E2EB07-C264-4EB3-95FD-151B9C120EFE}" type="pres">
      <dgm:prSet presAssocID="{677012F1-1AB3-4EDF-8F72-6129358044E9}" presName="root2" presStyleCnt="0"/>
      <dgm:spPr/>
    </dgm:pt>
    <dgm:pt modelId="{EBF6E41C-5428-439C-92DD-9AFC219F0F1B}" type="pres">
      <dgm:prSet presAssocID="{677012F1-1AB3-4EDF-8F72-6129358044E9}" presName="LevelTwoTextNode" presStyleLbl="node2" presStyleIdx="3" presStyleCnt="4" custScaleX="133842" custScaleY="116590">
        <dgm:presLayoutVars>
          <dgm:chPref val="3"/>
        </dgm:presLayoutVars>
      </dgm:prSet>
      <dgm:spPr/>
    </dgm:pt>
    <dgm:pt modelId="{329CBB45-6522-40C2-945A-ED1051BAB0D7}" type="pres">
      <dgm:prSet presAssocID="{677012F1-1AB3-4EDF-8F72-6129358044E9}" presName="level3hierChild" presStyleCnt="0"/>
      <dgm:spPr/>
    </dgm:pt>
    <dgm:pt modelId="{94DC39CF-AF34-4712-9239-FB2F17ADCDEB}" type="pres">
      <dgm:prSet presAssocID="{B3ED866C-C229-490D-8AF2-3DD5D6571253}" presName="conn2-1" presStyleLbl="parChTrans1D3" presStyleIdx="5" presStyleCnt="6"/>
      <dgm:spPr/>
    </dgm:pt>
    <dgm:pt modelId="{EF51A6F0-DB7F-4CE5-8B2A-DF376F718E22}" type="pres">
      <dgm:prSet presAssocID="{B3ED866C-C229-490D-8AF2-3DD5D6571253}" presName="connTx" presStyleLbl="parChTrans1D3" presStyleIdx="5" presStyleCnt="6"/>
      <dgm:spPr/>
    </dgm:pt>
    <dgm:pt modelId="{123E8D66-A2E3-4D52-8E6A-43A2BDD85150}" type="pres">
      <dgm:prSet presAssocID="{C47E0CC9-DACB-48AD-B68A-0B8C20300984}" presName="root2" presStyleCnt="0"/>
      <dgm:spPr/>
    </dgm:pt>
    <dgm:pt modelId="{CC1B69A3-82D1-4CAB-A34C-1B3E43FCE741}" type="pres">
      <dgm:prSet presAssocID="{C47E0CC9-DACB-48AD-B68A-0B8C20300984}" presName="LevelTwoTextNode" presStyleLbl="node3" presStyleIdx="5" presStyleCnt="6" custScaleX="36550" custScaleY="40425">
        <dgm:presLayoutVars>
          <dgm:chPref val="3"/>
        </dgm:presLayoutVars>
      </dgm:prSet>
      <dgm:spPr/>
    </dgm:pt>
    <dgm:pt modelId="{94564C58-A92A-47BC-85C6-0EEFD70C32C0}" type="pres">
      <dgm:prSet presAssocID="{C47E0CC9-DACB-48AD-B68A-0B8C20300984}" presName="level3hierChild" presStyleCnt="0"/>
      <dgm:spPr/>
    </dgm:pt>
  </dgm:ptLst>
  <dgm:cxnLst>
    <dgm:cxn modelId="{B4DB3904-B992-4C4F-B293-CA5FF4B9CFAC}" type="presOf" srcId="{B3ED866C-C229-490D-8AF2-3DD5D6571253}" destId="{94DC39CF-AF34-4712-9239-FB2F17ADCDEB}" srcOrd="0" destOrd="0" presId="urn:microsoft.com/office/officeart/2008/layout/HorizontalMultiLevelHierarchy"/>
    <dgm:cxn modelId="{04B5F708-0869-4834-A512-E96AB35E2128}" type="presOf" srcId="{3056BC22-1EF5-4773-8876-B70E18596BD4}" destId="{3FF956E6-3D39-4361-B7CA-D63A407A08A1}" srcOrd="0" destOrd="0" presId="urn:microsoft.com/office/officeart/2008/layout/HorizontalMultiLevelHierarchy"/>
    <dgm:cxn modelId="{33956D0A-9B21-40B6-8432-3295ED4D80FA}" srcId="{A3873552-1250-4951-AB09-923A969EB370}" destId="{F7B3F51A-7ACF-4DB4-AA7B-AF169861405D}" srcOrd="0" destOrd="0" parTransId="{C20334EB-A5E9-4830-B93B-A8457354EC43}" sibTransId="{29858E9D-F378-4308-8452-6C91B3DD1C7E}"/>
    <dgm:cxn modelId="{D780A90C-BBF5-4799-9D8B-0FF31353875A}" type="presOf" srcId="{EF10AB2B-4A19-4D8F-BFF4-51CA48C4A08A}" destId="{B1C39F38-82AF-429A-8528-18E75599C01F}" srcOrd="1" destOrd="0" presId="urn:microsoft.com/office/officeart/2008/layout/HorizontalMultiLevelHierarchy"/>
    <dgm:cxn modelId="{DCA97510-9459-4820-B2F4-72A38FA5C67D}" type="presOf" srcId="{C20334EB-A5E9-4830-B93B-A8457354EC43}" destId="{833493B0-96A9-4C1D-959C-F5B57D703F21}" srcOrd="1" destOrd="0" presId="urn:microsoft.com/office/officeart/2008/layout/HorizontalMultiLevelHierarchy"/>
    <dgm:cxn modelId="{C9B61114-C266-41FC-A278-B59E2C29B980}" type="presOf" srcId="{1288C587-1892-4565-9E77-243C63CA15A4}" destId="{72C549D7-BC13-4E79-8A7A-CD6F7B0298B4}" srcOrd="0" destOrd="0" presId="urn:microsoft.com/office/officeart/2008/layout/HorizontalMultiLevelHierarchy"/>
    <dgm:cxn modelId="{32582E1C-AF55-498E-AC16-39823E39BB97}" type="presOf" srcId="{E0EC3B06-0E22-45EB-8506-681B177D1DB6}" destId="{E94CAD58-6003-4FF0-B261-A5AEEC2DBAF9}" srcOrd="1" destOrd="0" presId="urn:microsoft.com/office/officeart/2008/layout/HorizontalMultiLevelHierarchy"/>
    <dgm:cxn modelId="{B90F411E-00DD-455A-9A58-596379E3347E}" srcId="{29B467B3-5363-4B14-A287-3B9A84269838}" destId="{E6AC21DA-D08C-4DA4-89AA-DA584C2B3C0F}" srcOrd="0" destOrd="0" parTransId="{4ED3EFE9-3C42-454F-989D-96B468EBF84A}" sibTransId="{2AB30D5B-A398-40FD-8DC6-D95048608E73}"/>
    <dgm:cxn modelId="{8958E51F-6327-4812-A435-92F8A80D349E}" type="presOf" srcId="{3056BC22-1EF5-4773-8876-B70E18596BD4}" destId="{D1F4BEE6-1F8E-4E90-BE71-F0900E00EC23}" srcOrd="1" destOrd="0" presId="urn:microsoft.com/office/officeart/2008/layout/HorizontalMultiLevelHierarchy"/>
    <dgm:cxn modelId="{A42DFD1F-435B-49A4-ACEA-1E9AEA3EE24A}" srcId="{677012F1-1AB3-4EDF-8F72-6129358044E9}" destId="{C47E0CC9-DACB-48AD-B68A-0B8C20300984}" srcOrd="0" destOrd="0" parTransId="{B3ED866C-C229-490D-8AF2-3DD5D6571253}" sibTransId="{1CC8D69A-87FB-4D1A-A0C0-B84840ECC364}"/>
    <dgm:cxn modelId="{94A24C21-3F96-4533-BE60-115BDA34485C}" type="presOf" srcId="{8C73C241-5EB1-4DB6-9DEF-E8907C1B0420}" destId="{544B6AB4-A1AB-43F5-9479-5C5517D97AF9}" srcOrd="0" destOrd="0" presId="urn:microsoft.com/office/officeart/2008/layout/HorizontalMultiLevelHierarchy"/>
    <dgm:cxn modelId="{2B03FF25-07CB-4C10-AD45-7D038B0D7266}" type="presOf" srcId="{63BD4BA1-B69C-457C-B14D-FAE006C482D8}" destId="{09B4E7BF-4407-4244-AEFB-E2940CFD5F23}" srcOrd="1" destOrd="0" presId="urn:microsoft.com/office/officeart/2008/layout/HorizontalMultiLevelHierarchy"/>
    <dgm:cxn modelId="{E586B029-03C3-477D-B0BC-83D0E6458CAD}" srcId="{29B467B3-5363-4B14-A287-3B9A84269838}" destId="{D77A4AAA-7BDB-437E-9109-0F9D03F853F0}" srcOrd="1" destOrd="0" parTransId="{EF10AB2B-4A19-4D8F-BFF4-51CA48C4A08A}" sibTransId="{547A1F6A-A42B-4392-98C6-75384850C68D}"/>
    <dgm:cxn modelId="{637B212C-B9EE-4757-AD9D-2FFD47B29FD4}" type="presOf" srcId="{AF1AE991-9C4F-4492-A0D0-332B6BC25E1D}" destId="{AE330727-697D-484F-889D-7A7196595F57}" srcOrd="0" destOrd="0" presId="urn:microsoft.com/office/officeart/2008/layout/HorizontalMultiLevelHierarchy"/>
    <dgm:cxn modelId="{24647636-5739-4DFB-8153-CE156AB2D280}" type="presOf" srcId="{FB5FD2B9-9537-45DF-9336-4196C5813F93}" destId="{A5506826-C236-45E3-B140-29DEA9BB3634}" srcOrd="0" destOrd="0" presId="urn:microsoft.com/office/officeart/2008/layout/HorizontalMultiLevelHierarchy"/>
    <dgm:cxn modelId="{68898C5E-0174-4BF8-B2C4-6FFA66A76975}" type="presOf" srcId="{835B0C73-A4DF-47FE-9547-94CB93E92F02}" destId="{E658D868-EE5A-4A2F-A145-61F87D1715F5}" srcOrd="0" destOrd="0" presId="urn:microsoft.com/office/officeart/2008/layout/HorizontalMultiLevelHierarchy"/>
    <dgm:cxn modelId="{F8DAE65F-87B1-4433-B8B1-054EF9536883}" type="presOf" srcId="{835B0C73-A4DF-47FE-9547-94CB93E92F02}" destId="{75ED8CCA-BAF2-4A87-AC3E-1DBE6E7F0C91}" srcOrd="1" destOrd="0" presId="urn:microsoft.com/office/officeart/2008/layout/HorizontalMultiLevelHierarchy"/>
    <dgm:cxn modelId="{A0A81044-5AB6-426F-A225-1A68B79ED76A}" type="presOf" srcId="{EF10AB2B-4A19-4D8F-BFF4-51CA48C4A08A}" destId="{CB15FC44-791D-4105-9E9C-4E7A15703B07}" srcOrd="0" destOrd="0" presId="urn:microsoft.com/office/officeart/2008/layout/HorizontalMultiLevelHierarchy"/>
    <dgm:cxn modelId="{8E772C44-21A9-4463-9B40-D791DD2AEB7A}" type="presOf" srcId="{29B467B3-5363-4B14-A287-3B9A84269838}" destId="{10A67C70-E34D-4681-9905-33C98B45EBF4}" srcOrd="0" destOrd="0" presId="urn:microsoft.com/office/officeart/2008/layout/HorizontalMultiLevelHierarchy"/>
    <dgm:cxn modelId="{CBB29744-FEBA-49E7-94AE-C8A621322A85}" type="presOf" srcId="{1288C587-1892-4565-9E77-243C63CA15A4}" destId="{E8C98224-7ED8-43FA-A5C8-9EE8B50484C2}" srcOrd="1" destOrd="0" presId="urn:microsoft.com/office/officeart/2008/layout/HorizontalMultiLevelHierarchy"/>
    <dgm:cxn modelId="{63C5F464-C58B-49F7-89DE-7CA2F7D5BA02}" type="presOf" srcId="{E0EC3B06-0E22-45EB-8506-681B177D1DB6}" destId="{1732A6D8-2F24-4208-91F1-4429215FB807}" srcOrd="0" destOrd="0" presId="urn:microsoft.com/office/officeart/2008/layout/HorizontalMultiLevelHierarchy"/>
    <dgm:cxn modelId="{0B10636C-99D7-4BE2-A860-99A706BFAED1}" srcId="{E6AC21DA-D08C-4DA4-89AA-DA584C2B3C0F}" destId="{AF1AE991-9C4F-4492-A0D0-332B6BC25E1D}" srcOrd="2" destOrd="0" parTransId="{835B0C73-A4DF-47FE-9547-94CB93E92F02}" sibTransId="{71976A56-D21B-4D99-8BCA-D0329CA7D3F9}"/>
    <dgm:cxn modelId="{BBD94276-4CCD-4613-A5E8-1DB5BD8D6FE3}" type="presOf" srcId="{C47E0CC9-DACB-48AD-B68A-0B8C20300984}" destId="{CC1B69A3-82D1-4CAB-A34C-1B3E43FCE741}" srcOrd="0" destOrd="0" presId="urn:microsoft.com/office/officeart/2008/layout/HorizontalMultiLevelHierarchy"/>
    <dgm:cxn modelId="{57CFAD7B-F083-46FC-8E7D-B74617E8DF1B}" srcId="{8C73C241-5EB1-4DB6-9DEF-E8907C1B0420}" destId="{29B467B3-5363-4B14-A287-3B9A84269838}" srcOrd="0" destOrd="0" parTransId="{CD3E633C-CAEE-441B-A99C-C3247185A214}" sibTransId="{755CD88A-85CC-407A-B555-68F72793874A}"/>
    <dgm:cxn modelId="{C9061C99-2B5F-4410-9538-E7784DCEA7D7}" type="presOf" srcId="{C20334EB-A5E9-4830-B93B-A8457354EC43}" destId="{50BA1F89-592A-4FC0-8FA2-3DAA6E8C28F3}" srcOrd="0" destOrd="0" presId="urn:microsoft.com/office/officeart/2008/layout/HorizontalMultiLevelHierarchy"/>
    <dgm:cxn modelId="{678C9CA1-0417-4278-858B-61890E2AF8EC}" type="presOf" srcId="{4ED3EFE9-3C42-454F-989D-96B468EBF84A}" destId="{E47B62CA-264F-4F7C-86A2-A6447448139E}" srcOrd="0" destOrd="0" presId="urn:microsoft.com/office/officeart/2008/layout/HorizontalMultiLevelHierarchy"/>
    <dgm:cxn modelId="{2FC524A6-83E3-4F11-951E-0A73852DC672}" type="presOf" srcId="{E6AC21DA-D08C-4DA4-89AA-DA584C2B3C0F}" destId="{C2481A8C-FBDD-46A7-9748-6270602836AD}" srcOrd="0" destOrd="0" presId="urn:microsoft.com/office/officeart/2008/layout/HorizontalMultiLevelHierarchy"/>
    <dgm:cxn modelId="{E99F5FA9-4A89-465E-9A14-AFDAE04719E7}" type="presOf" srcId="{B3ED866C-C229-490D-8AF2-3DD5D6571253}" destId="{EF51A6F0-DB7F-4CE5-8B2A-DF376F718E22}" srcOrd="1" destOrd="0" presId="urn:microsoft.com/office/officeart/2008/layout/HorizontalMultiLevelHierarchy"/>
    <dgm:cxn modelId="{3D1DB9A9-2A16-40E1-B2B3-32D26F886B92}" type="presOf" srcId="{A3873552-1250-4951-AB09-923A969EB370}" destId="{5C7F9A1F-FDFC-44AE-93C9-774DDE11A67E}" srcOrd="0" destOrd="0" presId="urn:microsoft.com/office/officeart/2008/layout/HorizontalMultiLevelHierarchy"/>
    <dgm:cxn modelId="{314175B3-F6CE-4E37-BFF5-E7ADDEDF74B9}" srcId="{29B467B3-5363-4B14-A287-3B9A84269838}" destId="{A3873552-1250-4951-AB09-923A969EB370}" srcOrd="2" destOrd="0" parTransId="{3056BC22-1EF5-4773-8876-B70E18596BD4}" sibTransId="{4A11B595-15F9-4D68-8705-5A0F9E0A0703}"/>
    <dgm:cxn modelId="{FD0B7DB3-1B06-403A-9A39-D994AA59FA89}" srcId="{E6AC21DA-D08C-4DA4-89AA-DA584C2B3C0F}" destId="{6373411D-1BAE-4ABE-8534-FB39DCDCD6AE}" srcOrd="0" destOrd="0" parTransId="{63BD4BA1-B69C-457C-B14D-FAE006C482D8}" sibTransId="{D2EE0F6F-5478-4C4C-AAF0-B78A1DECD893}"/>
    <dgm:cxn modelId="{123C0FB4-E5D3-4A07-A07E-AE306CD9E05C}" type="presOf" srcId="{4ED3EFE9-3C42-454F-989D-96B468EBF84A}" destId="{5D97263C-C504-4FA0-A0ED-46294AA91412}" srcOrd="1" destOrd="0" presId="urn:microsoft.com/office/officeart/2008/layout/HorizontalMultiLevelHierarchy"/>
    <dgm:cxn modelId="{7ACAC6C4-83A5-4851-8791-E50CB63CC262}" type="presOf" srcId="{677012F1-1AB3-4EDF-8F72-6129358044E9}" destId="{EBF6E41C-5428-439C-92DD-9AFC219F0F1B}" srcOrd="0" destOrd="0" presId="urn:microsoft.com/office/officeart/2008/layout/HorizontalMultiLevelHierarchy"/>
    <dgm:cxn modelId="{D28ADFC9-D372-438A-81E7-AD802EB8E5C9}" type="presOf" srcId="{23AC7C9A-18B6-43E2-B05F-43A0AF53CF9C}" destId="{8E426CBD-7CE8-4F4E-BD96-26B7819777A1}" srcOrd="0" destOrd="0" presId="urn:microsoft.com/office/officeart/2008/layout/HorizontalMultiLevelHierarchy"/>
    <dgm:cxn modelId="{7CCF63CA-78A2-4145-B5B2-A0441B5E2F01}" srcId="{29B467B3-5363-4B14-A287-3B9A84269838}" destId="{677012F1-1AB3-4EDF-8F72-6129358044E9}" srcOrd="3" destOrd="0" parTransId="{23AC7C9A-18B6-43E2-B05F-43A0AF53CF9C}" sibTransId="{8B4BBAC0-6F2F-4A12-ACD5-A696DFE47AE4}"/>
    <dgm:cxn modelId="{4407CCCD-0C2C-4D2C-913D-EF79DE001769}" type="presOf" srcId="{23AC7C9A-18B6-43E2-B05F-43A0AF53CF9C}" destId="{97D87126-D4D9-446C-9724-72E13D95A098}" srcOrd="1" destOrd="0" presId="urn:microsoft.com/office/officeart/2008/layout/HorizontalMultiLevelHierarchy"/>
    <dgm:cxn modelId="{9A74D0CD-09E3-4A0E-932B-1F2585FA606A}" srcId="{E6AC21DA-D08C-4DA4-89AA-DA584C2B3C0F}" destId="{FB5FD2B9-9537-45DF-9336-4196C5813F93}" srcOrd="1" destOrd="0" parTransId="{E0EC3B06-0E22-45EB-8506-681B177D1DB6}" sibTransId="{F30BC075-FDD3-438D-AD78-D3595A6221DF}"/>
    <dgm:cxn modelId="{A23E04D8-30CA-46BB-B54D-08EF1B04038C}" type="presOf" srcId="{6373411D-1BAE-4ABE-8534-FB39DCDCD6AE}" destId="{EFD910EF-5046-4FDB-A473-6DBE43E3C965}" srcOrd="0" destOrd="0" presId="urn:microsoft.com/office/officeart/2008/layout/HorizontalMultiLevelHierarchy"/>
    <dgm:cxn modelId="{835D87DA-419C-4601-9028-34382384D5CD}" type="presOf" srcId="{D77A4AAA-7BDB-437E-9109-0F9D03F853F0}" destId="{964C553C-F66B-4B01-983A-B05C7E2388A4}" srcOrd="0" destOrd="0" presId="urn:microsoft.com/office/officeart/2008/layout/HorizontalMultiLevelHierarchy"/>
    <dgm:cxn modelId="{2E9D58DF-8CA2-4DED-9F1F-F7627EC99236}" srcId="{D77A4AAA-7BDB-437E-9109-0F9D03F853F0}" destId="{F251A170-93E4-4EDF-9AF5-D03C3DE270A6}" srcOrd="0" destOrd="0" parTransId="{1288C587-1892-4565-9E77-243C63CA15A4}" sibTransId="{52FCB72B-9404-4BF0-A899-922DD3E95B07}"/>
    <dgm:cxn modelId="{A1125CE7-E36D-4A59-8CBA-491072EB45A8}" type="presOf" srcId="{63BD4BA1-B69C-457C-B14D-FAE006C482D8}" destId="{253BF81D-6C73-45C9-B6FB-91AA4BD37916}" srcOrd="0" destOrd="0" presId="urn:microsoft.com/office/officeart/2008/layout/HorizontalMultiLevelHierarchy"/>
    <dgm:cxn modelId="{BE2D00F2-019E-4CBA-B345-0730BACA21A8}" type="presOf" srcId="{F7B3F51A-7ACF-4DB4-AA7B-AF169861405D}" destId="{C046BF1A-C126-4B9F-A3E0-34F7AFEDDED8}" srcOrd="0" destOrd="0" presId="urn:microsoft.com/office/officeart/2008/layout/HorizontalMultiLevelHierarchy"/>
    <dgm:cxn modelId="{7A4BDEFF-162C-43FE-B1B1-EF705F5B9C10}" type="presOf" srcId="{F251A170-93E4-4EDF-9AF5-D03C3DE270A6}" destId="{891ECFB6-796A-4C6F-9641-FE98DC136218}" srcOrd="0" destOrd="0" presId="urn:microsoft.com/office/officeart/2008/layout/HorizontalMultiLevelHierarchy"/>
    <dgm:cxn modelId="{CACA1515-ACBA-4D94-AD06-7789FB03883B}" type="presParOf" srcId="{544B6AB4-A1AB-43F5-9479-5C5517D97AF9}" destId="{9DE52A60-002C-47AD-B819-0A5BAC7ED75E}" srcOrd="0" destOrd="0" presId="urn:microsoft.com/office/officeart/2008/layout/HorizontalMultiLevelHierarchy"/>
    <dgm:cxn modelId="{96E53678-D3A2-4EE8-AE5D-D83BEF91966A}" type="presParOf" srcId="{9DE52A60-002C-47AD-B819-0A5BAC7ED75E}" destId="{10A67C70-E34D-4681-9905-33C98B45EBF4}" srcOrd="0" destOrd="0" presId="urn:microsoft.com/office/officeart/2008/layout/HorizontalMultiLevelHierarchy"/>
    <dgm:cxn modelId="{98DB682A-56FC-43F4-B51A-5DC867A10BA4}" type="presParOf" srcId="{9DE52A60-002C-47AD-B819-0A5BAC7ED75E}" destId="{B98B6486-E3BC-46B6-97CC-8F827E0841CB}" srcOrd="1" destOrd="0" presId="urn:microsoft.com/office/officeart/2008/layout/HorizontalMultiLevelHierarchy"/>
    <dgm:cxn modelId="{6E4000AC-310E-48C8-AE52-71057EC3B2C3}" type="presParOf" srcId="{B98B6486-E3BC-46B6-97CC-8F827E0841CB}" destId="{E47B62CA-264F-4F7C-86A2-A6447448139E}" srcOrd="0" destOrd="0" presId="urn:microsoft.com/office/officeart/2008/layout/HorizontalMultiLevelHierarchy"/>
    <dgm:cxn modelId="{8ABAAB58-53D3-4351-8782-8BED5C073102}" type="presParOf" srcId="{E47B62CA-264F-4F7C-86A2-A6447448139E}" destId="{5D97263C-C504-4FA0-A0ED-46294AA91412}" srcOrd="0" destOrd="0" presId="urn:microsoft.com/office/officeart/2008/layout/HorizontalMultiLevelHierarchy"/>
    <dgm:cxn modelId="{D51FD89B-D111-4464-A14D-67816C98C92F}" type="presParOf" srcId="{B98B6486-E3BC-46B6-97CC-8F827E0841CB}" destId="{5BF73103-C653-4A6C-AB2A-849DD13B5DF9}" srcOrd="1" destOrd="0" presId="urn:microsoft.com/office/officeart/2008/layout/HorizontalMultiLevelHierarchy"/>
    <dgm:cxn modelId="{FF2448C2-85A2-47F8-BD42-AE10203CDF64}" type="presParOf" srcId="{5BF73103-C653-4A6C-AB2A-849DD13B5DF9}" destId="{C2481A8C-FBDD-46A7-9748-6270602836AD}" srcOrd="0" destOrd="0" presId="urn:microsoft.com/office/officeart/2008/layout/HorizontalMultiLevelHierarchy"/>
    <dgm:cxn modelId="{98A4BABE-8A91-47D1-A302-935F65C2E6F4}" type="presParOf" srcId="{5BF73103-C653-4A6C-AB2A-849DD13B5DF9}" destId="{DD8B9E00-8A77-4198-AD11-12E4C2C9074E}" srcOrd="1" destOrd="0" presId="urn:microsoft.com/office/officeart/2008/layout/HorizontalMultiLevelHierarchy"/>
    <dgm:cxn modelId="{3D0176E7-A2A7-42F4-B5FE-7D7F9F003DE1}" type="presParOf" srcId="{DD8B9E00-8A77-4198-AD11-12E4C2C9074E}" destId="{253BF81D-6C73-45C9-B6FB-91AA4BD37916}" srcOrd="0" destOrd="0" presId="urn:microsoft.com/office/officeart/2008/layout/HorizontalMultiLevelHierarchy"/>
    <dgm:cxn modelId="{4AC02D9C-C3DF-4A07-87BD-23DDAB1D534E}" type="presParOf" srcId="{253BF81D-6C73-45C9-B6FB-91AA4BD37916}" destId="{09B4E7BF-4407-4244-AEFB-E2940CFD5F23}" srcOrd="0" destOrd="0" presId="urn:microsoft.com/office/officeart/2008/layout/HorizontalMultiLevelHierarchy"/>
    <dgm:cxn modelId="{4B07404F-FEFE-431E-8E8E-692DCABC78B2}" type="presParOf" srcId="{DD8B9E00-8A77-4198-AD11-12E4C2C9074E}" destId="{22F2315F-49AA-41C3-AF4F-6ACE86BC1FE7}" srcOrd="1" destOrd="0" presId="urn:microsoft.com/office/officeart/2008/layout/HorizontalMultiLevelHierarchy"/>
    <dgm:cxn modelId="{E9847959-7D8D-4C04-9D0C-1B0459AA7227}" type="presParOf" srcId="{22F2315F-49AA-41C3-AF4F-6ACE86BC1FE7}" destId="{EFD910EF-5046-4FDB-A473-6DBE43E3C965}" srcOrd="0" destOrd="0" presId="urn:microsoft.com/office/officeart/2008/layout/HorizontalMultiLevelHierarchy"/>
    <dgm:cxn modelId="{A96ADA95-0957-489E-8B26-476BF90291EE}" type="presParOf" srcId="{22F2315F-49AA-41C3-AF4F-6ACE86BC1FE7}" destId="{933B0EF2-F17D-42C5-9BA1-53FBA66C35C5}" srcOrd="1" destOrd="0" presId="urn:microsoft.com/office/officeart/2008/layout/HorizontalMultiLevelHierarchy"/>
    <dgm:cxn modelId="{30697E18-03F3-4E68-B419-D6521E14C8C2}" type="presParOf" srcId="{DD8B9E00-8A77-4198-AD11-12E4C2C9074E}" destId="{1732A6D8-2F24-4208-91F1-4429215FB807}" srcOrd="2" destOrd="0" presId="urn:microsoft.com/office/officeart/2008/layout/HorizontalMultiLevelHierarchy"/>
    <dgm:cxn modelId="{688CE0DA-BCAC-4947-A002-077EE9D0B2A3}" type="presParOf" srcId="{1732A6D8-2F24-4208-91F1-4429215FB807}" destId="{E94CAD58-6003-4FF0-B261-A5AEEC2DBAF9}" srcOrd="0" destOrd="0" presId="urn:microsoft.com/office/officeart/2008/layout/HorizontalMultiLevelHierarchy"/>
    <dgm:cxn modelId="{B249A42C-969A-42D3-B96C-D48597F21CE0}" type="presParOf" srcId="{DD8B9E00-8A77-4198-AD11-12E4C2C9074E}" destId="{D51FE686-A00C-47ED-A6CD-385D673855E9}" srcOrd="3" destOrd="0" presId="urn:microsoft.com/office/officeart/2008/layout/HorizontalMultiLevelHierarchy"/>
    <dgm:cxn modelId="{0367AA60-4010-426F-9C28-083D7883718B}" type="presParOf" srcId="{D51FE686-A00C-47ED-A6CD-385D673855E9}" destId="{A5506826-C236-45E3-B140-29DEA9BB3634}" srcOrd="0" destOrd="0" presId="urn:microsoft.com/office/officeart/2008/layout/HorizontalMultiLevelHierarchy"/>
    <dgm:cxn modelId="{E6D63870-4FFD-4858-BD18-72ADAB621A2D}" type="presParOf" srcId="{D51FE686-A00C-47ED-A6CD-385D673855E9}" destId="{096C7A61-DD3F-4D14-97A2-47F25E319AC1}" srcOrd="1" destOrd="0" presId="urn:microsoft.com/office/officeart/2008/layout/HorizontalMultiLevelHierarchy"/>
    <dgm:cxn modelId="{E34EA9A3-22F9-40AB-B6FC-AB1AEB106713}" type="presParOf" srcId="{DD8B9E00-8A77-4198-AD11-12E4C2C9074E}" destId="{E658D868-EE5A-4A2F-A145-61F87D1715F5}" srcOrd="4" destOrd="0" presId="urn:microsoft.com/office/officeart/2008/layout/HorizontalMultiLevelHierarchy"/>
    <dgm:cxn modelId="{F3A2C93E-83E0-4618-8B19-AF5B08273586}" type="presParOf" srcId="{E658D868-EE5A-4A2F-A145-61F87D1715F5}" destId="{75ED8CCA-BAF2-4A87-AC3E-1DBE6E7F0C91}" srcOrd="0" destOrd="0" presId="urn:microsoft.com/office/officeart/2008/layout/HorizontalMultiLevelHierarchy"/>
    <dgm:cxn modelId="{176F6CC8-74D6-47B0-A61A-3B5506B056B8}" type="presParOf" srcId="{DD8B9E00-8A77-4198-AD11-12E4C2C9074E}" destId="{739D9090-2FEA-450A-A64F-1FAA1426F232}" srcOrd="5" destOrd="0" presId="urn:microsoft.com/office/officeart/2008/layout/HorizontalMultiLevelHierarchy"/>
    <dgm:cxn modelId="{CC718E55-7B8C-4EC9-885B-716D45C47F44}" type="presParOf" srcId="{739D9090-2FEA-450A-A64F-1FAA1426F232}" destId="{AE330727-697D-484F-889D-7A7196595F57}" srcOrd="0" destOrd="0" presId="urn:microsoft.com/office/officeart/2008/layout/HorizontalMultiLevelHierarchy"/>
    <dgm:cxn modelId="{E62F9EAD-0753-471C-B6D1-DB955FE45B5B}" type="presParOf" srcId="{739D9090-2FEA-450A-A64F-1FAA1426F232}" destId="{DDC3173B-BB9A-4080-BF88-B7B400DE0AA2}" srcOrd="1" destOrd="0" presId="urn:microsoft.com/office/officeart/2008/layout/HorizontalMultiLevelHierarchy"/>
    <dgm:cxn modelId="{2CF99414-DC6E-45FD-909F-E495434E1E3F}" type="presParOf" srcId="{B98B6486-E3BC-46B6-97CC-8F827E0841CB}" destId="{CB15FC44-791D-4105-9E9C-4E7A15703B07}" srcOrd="2" destOrd="0" presId="urn:microsoft.com/office/officeart/2008/layout/HorizontalMultiLevelHierarchy"/>
    <dgm:cxn modelId="{B9261051-C75D-49FD-9A8E-47F8058A6AD7}" type="presParOf" srcId="{CB15FC44-791D-4105-9E9C-4E7A15703B07}" destId="{B1C39F38-82AF-429A-8528-18E75599C01F}" srcOrd="0" destOrd="0" presId="urn:microsoft.com/office/officeart/2008/layout/HorizontalMultiLevelHierarchy"/>
    <dgm:cxn modelId="{71D31EC3-DD84-40CC-B2BD-E046663C73F7}" type="presParOf" srcId="{B98B6486-E3BC-46B6-97CC-8F827E0841CB}" destId="{F3226E70-9EFA-45AD-A549-1AE19CA31045}" srcOrd="3" destOrd="0" presId="urn:microsoft.com/office/officeart/2008/layout/HorizontalMultiLevelHierarchy"/>
    <dgm:cxn modelId="{8F53086D-1A4B-4055-B7E8-1448D40449AF}" type="presParOf" srcId="{F3226E70-9EFA-45AD-A549-1AE19CA31045}" destId="{964C553C-F66B-4B01-983A-B05C7E2388A4}" srcOrd="0" destOrd="0" presId="urn:microsoft.com/office/officeart/2008/layout/HorizontalMultiLevelHierarchy"/>
    <dgm:cxn modelId="{5C8303A2-7BE6-4C1E-8995-CE2ADE0B9E6B}" type="presParOf" srcId="{F3226E70-9EFA-45AD-A549-1AE19CA31045}" destId="{A461DA37-D839-4A01-9528-CA1784405F2F}" srcOrd="1" destOrd="0" presId="urn:microsoft.com/office/officeart/2008/layout/HorizontalMultiLevelHierarchy"/>
    <dgm:cxn modelId="{B6FF4F97-9A75-4D8D-A23C-8C6C568F2FE8}" type="presParOf" srcId="{A461DA37-D839-4A01-9528-CA1784405F2F}" destId="{72C549D7-BC13-4E79-8A7A-CD6F7B0298B4}" srcOrd="0" destOrd="0" presId="urn:microsoft.com/office/officeart/2008/layout/HorizontalMultiLevelHierarchy"/>
    <dgm:cxn modelId="{C999A73E-524D-4FB9-9DFA-0C8E6E6AD6A0}" type="presParOf" srcId="{72C549D7-BC13-4E79-8A7A-CD6F7B0298B4}" destId="{E8C98224-7ED8-43FA-A5C8-9EE8B50484C2}" srcOrd="0" destOrd="0" presId="urn:microsoft.com/office/officeart/2008/layout/HorizontalMultiLevelHierarchy"/>
    <dgm:cxn modelId="{4A62E5C4-E72E-4CC0-B443-C9AC1BDFF02C}" type="presParOf" srcId="{A461DA37-D839-4A01-9528-CA1784405F2F}" destId="{76A72DD5-AAD5-4724-933E-E5F4780B3349}" srcOrd="1" destOrd="0" presId="urn:microsoft.com/office/officeart/2008/layout/HorizontalMultiLevelHierarchy"/>
    <dgm:cxn modelId="{4FB667D0-5B14-4183-A89B-CA2AB391FD82}" type="presParOf" srcId="{76A72DD5-AAD5-4724-933E-E5F4780B3349}" destId="{891ECFB6-796A-4C6F-9641-FE98DC136218}" srcOrd="0" destOrd="0" presId="urn:microsoft.com/office/officeart/2008/layout/HorizontalMultiLevelHierarchy"/>
    <dgm:cxn modelId="{F7139792-5940-428F-B64C-3DBE61E0CB8C}" type="presParOf" srcId="{76A72DD5-AAD5-4724-933E-E5F4780B3349}" destId="{4519C676-B9BD-41BA-8A0A-598081F7BECF}" srcOrd="1" destOrd="0" presId="urn:microsoft.com/office/officeart/2008/layout/HorizontalMultiLevelHierarchy"/>
    <dgm:cxn modelId="{C1351330-CC75-492A-8DBD-B698D5A21886}" type="presParOf" srcId="{B98B6486-E3BC-46B6-97CC-8F827E0841CB}" destId="{3FF956E6-3D39-4361-B7CA-D63A407A08A1}" srcOrd="4" destOrd="0" presId="urn:microsoft.com/office/officeart/2008/layout/HorizontalMultiLevelHierarchy"/>
    <dgm:cxn modelId="{8B5257A6-A055-4801-8510-778D1389E237}" type="presParOf" srcId="{3FF956E6-3D39-4361-B7CA-D63A407A08A1}" destId="{D1F4BEE6-1F8E-4E90-BE71-F0900E00EC23}" srcOrd="0" destOrd="0" presId="urn:microsoft.com/office/officeart/2008/layout/HorizontalMultiLevelHierarchy"/>
    <dgm:cxn modelId="{5174C0DD-04A0-402A-91C8-272A2E3F834B}" type="presParOf" srcId="{B98B6486-E3BC-46B6-97CC-8F827E0841CB}" destId="{24BAD336-F4B8-4BC8-BEE7-363FC63126B9}" srcOrd="5" destOrd="0" presId="urn:microsoft.com/office/officeart/2008/layout/HorizontalMultiLevelHierarchy"/>
    <dgm:cxn modelId="{DC32A6A9-E97B-4093-90F9-2D0692726B09}" type="presParOf" srcId="{24BAD336-F4B8-4BC8-BEE7-363FC63126B9}" destId="{5C7F9A1F-FDFC-44AE-93C9-774DDE11A67E}" srcOrd="0" destOrd="0" presId="urn:microsoft.com/office/officeart/2008/layout/HorizontalMultiLevelHierarchy"/>
    <dgm:cxn modelId="{E537FD68-1612-447D-8894-C5E538FA3E82}" type="presParOf" srcId="{24BAD336-F4B8-4BC8-BEE7-363FC63126B9}" destId="{0AD566E1-EEBD-4C5F-92C1-43E62431DCDE}" srcOrd="1" destOrd="0" presId="urn:microsoft.com/office/officeart/2008/layout/HorizontalMultiLevelHierarchy"/>
    <dgm:cxn modelId="{F52C0F7F-5EC6-4883-8BF8-C088912DBE0E}" type="presParOf" srcId="{0AD566E1-EEBD-4C5F-92C1-43E62431DCDE}" destId="{50BA1F89-592A-4FC0-8FA2-3DAA6E8C28F3}" srcOrd="0" destOrd="0" presId="urn:microsoft.com/office/officeart/2008/layout/HorizontalMultiLevelHierarchy"/>
    <dgm:cxn modelId="{BBCDC809-BE15-4E1A-9F1C-03800DB7EE0F}" type="presParOf" srcId="{50BA1F89-592A-4FC0-8FA2-3DAA6E8C28F3}" destId="{833493B0-96A9-4C1D-959C-F5B57D703F21}" srcOrd="0" destOrd="0" presId="urn:microsoft.com/office/officeart/2008/layout/HorizontalMultiLevelHierarchy"/>
    <dgm:cxn modelId="{8793F424-2EB8-49F4-917A-9283D1E757F3}" type="presParOf" srcId="{0AD566E1-EEBD-4C5F-92C1-43E62431DCDE}" destId="{15406B33-68EC-4A04-B5DD-2673AF37D918}" srcOrd="1" destOrd="0" presId="urn:microsoft.com/office/officeart/2008/layout/HorizontalMultiLevelHierarchy"/>
    <dgm:cxn modelId="{F0EAB34F-0439-4363-8F94-20D30B2F4935}" type="presParOf" srcId="{15406B33-68EC-4A04-B5DD-2673AF37D918}" destId="{C046BF1A-C126-4B9F-A3E0-34F7AFEDDED8}" srcOrd="0" destOrd="0" presId="urn:microsoft.com/office/officeart/2008/layout/HorizontalMultiLevelHierarchy"/>
    <dgm:cxn modelId="{DC63241D-19D9-4775-B1C0-C590ADE4B90F}" type="presParOf" srcId="{15406B33-68EC-4A04-B5DD-2673AF37D918}" destId="{C11878E0-2253-4AD0-BE28-D16EC80E09B9}" srcOrd="1" destOrd="0" presId="urn:microsoft.com/office/officeart/2008/layout/HorizontalMultiLevelHierarchy"/>
    <dgm:cxn modelId="{6CF48911-7BDC-4461-A277-018C5187510B}" type="presParOf" srcId="{B98B6486-E3BC-46B6-97CC-8F827E0841CB}" destId="{8E426CBD-7CE8-4F4E-BD96-26B7819777A1}" srcOrd="6" destOrd="0" presId="urn:microsoft.com/office/officeart/2008/layout/HorizontalMultiLevelHierarchy"/>
    <dgm:cxn modelId="{C0A666E8-2BC3-4252-BEFA-7C059CFADD2D}" type="presParOf" srcId="{8E426CBD-7CE8-4F4E-BD96-26B7819777A1}" destId="{97D87126-D4D9-446C-9724-72E13D95A098}" srcOrd="0" destOrd="0" presId="urn:microsoft.com/office/officeart/2008/layout/HorizontalMultiLevelHierarchy"/>
    <dgm:cxn modelId="{B4467404-6BA6-4C51-A2E6-E981380A25EB}" type="presParOf" srcId="{B98B6486-E3BC-46B6-97CC-8F827E0841CB}" destId="{12E2EB07-C264-4EB3-95FD-151B9C120EFE}" srcOrd="7" destOrd="0" presId="urn:microsoft.com/office/officeart/2008/layout/HorizontalMultiLevelHierarchy"/>
    <dgm:cxn modelId="{327AEA04-8BBC-4105-AA61-116539D973A1}" type="presParOf" srcId="{12E2EB07-C264-4EB3-95FD-151B9C120EFE}" destId="{EBF6E41C-5428-439C-92DD-9AFC219F0F1B}" srcOrd="0" destOrd="0" presId="urn:microsoft.com/office/officeart/2008/layout/HorizontalMultiLevelHierarchy"/>
    <dgm:cxn modelId="{8A0DDC00-1487-43E3-A2A6-D295E54F466F}" type="presParOf" srcId="{12E2EB07-C264-4EB3-95FD-151B9C120EFE}" destId="{329CBB45-6522-40C2-945A-ED1051BAB0D7}" srcOrd="1" destOrd="0" presId="urn:microsoft.com/office/officeart/2008/layout/HorizontalMultiLevelHierarchy"/>
    <dgm:cxn modelId="{F95E5A52-D3CE-46B8-BE93-403634CECABA}" type="presParOf" srcId="{329CBB45-6522-40C2-945A-ED1051BAB0D7}" destId="{94DC39CF-AF34-4712-9239-FB2F17ADCDEB}" srcOrd="0" destOrd="0" presId="urn:microsoft.com/office/officeart/2008/layout/HorizontalMultiLevelHierarchy"/>
    <dgm:cxn modelId="{8DD46183-FE2B-43A6-9A3D-50CE31B98357}" type="presParOf" srcId="{94DC39CF-AF34-4712-9239-FB2F17ADCDEB}" destId="{EF51A6F0-DB7F-4CE5-8B2A-DF376F718E22}" srcOrd="0" destOrd="0" presId="urn:microsoft.com/office/officeart/2008/layout/HorizontalMultiLevelHierarchy"/>
    <dgm:cxn modelId="{0192627F-3A9F-45A2-95CC-9E8609764A19}" type="presParOf" srcId="{329CBB45-6522-40C2-945A-ED1051BAB0D7}" destId="{123E8D66-A2E3-4D52-8E6A-43A2BDD85150}" srcOrd="1" destOrd="0" presId="urn:microsoft.com/office/officeart/2008/layout/HorizontalMultiLevelHierarchy"/>
    <dgm:cxn modelId="{BB965F95-7CF1-4D58-B40D-55B616373A88}" type="presParOf" srcId="{123E8D66-A2E3-4D52-8E6A-43A2BDD85150}" destId="{CC1B69A3-82D1-4CAB-A34C-1B3E43FCE741}" srcOrd="0" destOrd="0" presId="urn:microsoft.com/office/officeart/2008/layout/HorizontalMultiLevelHierarchy"/>
    <dgm:cxn modelId="{BACF8EF6-52A7-4E26-9161-8DEC86DF10D1}" type="presParOf" srcId="{123E8D66-A2E3-4D52-8E6A-43A2BDD85150}" destId="{94564C58-A92A-47BC-85C6-0EEFD70C32C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2DC4B8-5299-4928-871B-3209B682F41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509F2B-7168-4659-85F6-43F011D9CDAC}">
      <dgm:prSet/>
      <dgm:spPr/>
      <dgm:t>
        <a:bodyPr/>
        <a:lstStyle/>
        <a:p>
          <a:r>
            <a:rPr lang="en-US"/>
            <a:t>2022</a:t>
          </a:r>
        </a:p>
      </dgm:t>
    </dgm:pt>
    <dgm:pt modelId="{BCBFE064-660C-4759-9B16-8D78BCCE631A}" type="parTrans" cxnId="{B3B82AA9-EB85-4E62-BD00-BD92F3C0DF75}">
      <dgm:prSet/>
      <dgm:spPr/>
      <dgm:t>
        <a:bodyPr/>
        <a:lstStyle/>
        <a:p>
          <a:endParaRPr lang="en-US"/>
        </a:p>
      </dgm:t>
    </dgm:pt>
    <dgm:pt modelId="{AA8060BE-B0BC-4A0F-AF1A-1A8FFC42E351}" type="sibTrans" cxnId="{B3B82AA9-EB85-4E62-BD00-BD92F3C0DF75}">
      <dgm:prSet/>
      <dgm:spPr/>
      <dgm:t>
        <a:bodyPr/>
        <a:lstStyle/>
        <a:p>
          <a:endParaRPr lang="en-US"/>
        </a:p>
      </dgm:t>
    </dgm:pt>
    <dgm:pt modelId="{7D131658-D60F-4A3D-9BD7-50731D63D3EA}">
      <dgm:prSet/>
      <dgm:spPr/>
      <dgm:t>
        <a:bodyPr/>
        <a:lstStyle/>
        <a:p>
          <a:r>
            <a:rPr lang="it-IT"/>
            <a:t>Storni fra strutture (non nuove assegnazioni)</a:t>
          </a:r>
          <a:endParaRPr lang="en-US"/>
        </a:p>
      </dgm:t>
    </dgm:pt>
    <dgm:pt modelId="{BA520BDE-44EA-47B5-AD0F-D88B37684D2E}" type="parTrans" cxnId="{E21F01D8-6F0A-477D-8725-62D84C763DFB}">
      <dgm:prSet/>
      <dgm:spPr/>
      <dgm:t>
        <a:bodyPr/>
        <a:lstStyle/>
        <a:p>
          <a:endParaRPr lang="it-IT"/>
        </a:p>
      </dgm:t>
    </dgm:pt>
    <dgm:pt modelId="{FFB00021-245F-46A9-BFC6-327B46291902}" type="sibTrans" cxnId="{E21F01D8-6F0A-477D-8725-62D84C763DFB}">
      <dgm:prSet/>
      <dgm:spPr/>
      <dgm:t>
        <a:bodyPr/>
        <a:lstStyle/>
        <a:p>
          <a:endParaRPr lang="it-IT"/>
        </a:p>
      </dgm:t>
    </dgm:pt>
    <dgm:pt modelId="{AEAB33E4-2412-42DF-AAAA-FED2859C26CB}">
      <dgm:prSet/>
      <dgm:spPr/>
      <dgm:t>
        <a:bodyPr/>
        <a:lstStyle/>
        <a:p>
          <a:r>
            <a:rPr lang="it-IT"/>
            <a:t>RDA 2.0</a:t>
          </a:r>
          <a:endParaRPr lang="en-US"/>
        </a:p>
      </dgm:t>
    </dgm:pt>
    <dgm:pt modelId="{D8AE176E-9918-4565-9385-764D4E1671E1}" type="parTrans" cxnId="{6C5BC5B2-D7E4-49F3-BEAB-206B6FE91BA6}">
      <dgm:prSet/>
      <dgm:spPr/>
      <dgm:t>
        <a:bodyPr/>
        <a:lstStyle/>
        <a:p>
          <a:endParaRPr lang="it-IT"/>
        </a:p>
      </dgm:t>
    </dgm:pt>
    <dgm:pt modelId="{41ACE3AF-EB8C-47A5-83E0-38580A1D64D2}" type="sibTrans" cxnId="{6C5BC5B2-D7E4-49F3-BEAB-206B6FE91BA6}">
      <dgm:prSet/>
      <dgm:spPr/>
      <dgm:t>
        <a:bodyPr/>
        <a:lstStyle/>
        <a:p>
          <a:endParaRPr lang="it-IT"/>
        </a:p>
      </dgm:t>
    </dgm:pt>
    <dgm:pt modelId="{9635A2D8-1AC1-4E1C-8948-A2C05D0BC3DB}">
      <dgm:prSet/>
      <dgm:spPr/>
      <dgm:t>
        <a:bodyPr/>
        <a:lstStyle/>
        <a:p>
          <a:r>
            <a:rPr lang="it-IT"/>
            <a:t>Concorsi</a:t>
          </a:r>
          <a:endParaRPr lang="en-US"/>
        </a:p>
      </dgm:t>
    </dgm:pt>
    <dgm:pt modelId="{D9C2C56E-26A2-4659-A5FB-50E9AE587751}" type="parTrans" cxnId="{FD5EF6F2-D8AF-4BED-9DF5-C0B76133ABD1}">
      <dgm:prSet/>
      <dgm:spPr/>
      <dgm:t>
        <a:bodyPr/>
        <a:lstStyle/>
        <a:p>
          <a:endParaRPr lang="it-IT"/>
        </a:p>
      </dgm:t>
    </dgm:pt>
    <dgm:pt modelId="{5C0E6930-BC3A-4D3C-A16C-EC79B9D9897B}" type="sibTrans" cxnId="{FD5EF6F2-D8AF-4BED-9DF5-C0B76133ABD1}">
      <dgm:prSet/>
      <dgm:spPr/>
      <dgm:t>
        <a:bodyPr/>
        <a:lstStyle/>
        <a:p>
          <a:endParaRPr lang="it-IT"/>
        </a:p>
      </dgm:t>
    </dgm:pt>
    <dgm:pt modelId="{DA8D256F-F1B1-47EF-90F8-5E7C02C2A6B8}">
      <dgm:prSet/>
      <dgm:spPr/>
      <dgm:t>
        <a:bodyPr/>
        <a:lstStyle/>
        <a:p>
          <a:r>
            <a:rPr lang="it-IT"/>
            <a:t>Condivisione </a:t>
          </a:r>
          <a:r>
            <a:rPr lang="it-IT" err="1"/>
            <a:t>docs@fornitori</a:t>
          </a:r>
          <a:endParaRPr lang="en-US"/>
        </a:p>
      </dgm:t>
    </dgm:pt>
    <dgm:pt modelId="{F1873BED-1A38-4F9F-A079-BF4A15EDC234}" type="parTrans" cxnId="{3B8BA4AD-AF65-4A71-A032-50F93DB3F0AF}">
      <dgm:prSet/>
      <dgm:spPr/>
      <dgm:t>
        <a:bodyPr/>
        <a:lstStyle/>
        <a:p>
          <a:endParaRPr lang="it-IT"/>
        </a:p>
      </dgm:t>
    </dgm:pt>
    <dgm:pt modelId="{69317BA7-BC36-4807-A57E-DE5565FF7A97}" type="sibTrans" cxnId="{3B8BA4AD-AF65-4A71-A032-50F93DB3F0AF}">
      <dgm:prSet/>
      <dgm:spPr/>
      <dgm:t>
        <a:bodyPr/>
        <a:lstStyle/>
        <a:p>
          <a:endParaRPr lang="it-IT"/>
        </a:p>
      </dgm:t>
    </dgm:pt>
    <dgm:pt modelId="{184E80A3-A05F-4331-BC9A-6A4BA5BADC7B}">
      <dgm:prSet/>
      <dgm:spPr/>
      <dgm:t>
        <a:bodyPr/>
        <a:lstStyle/>
        <a:p>
          <a:r>
            <a:rPr lang="it-IT"/>
            <a:t>Convenzioni estero</a:t>
          </a:r>
          <a:endParaRPr lang="en-US"/>
        </a:p>
      </dgm:t>
    </dgm:pt>
    <dgm:pt modelId="{C74EBF60-0308-4517-B2C0-12FA1A5DD424}" type="parTrans" cxnId="{B3CC279F-8FCC-49CA-8D48-CA959CB8D69C}">
      <dgm:prSet/>
      <dgm:spPr/>
      <dgm:t>
        <a:bodyPr/>
        <a:lstStyle/>
        <a:p>
          <a:endParaRPr lang="it-IT"/>
        </a:p>
      </dgm:t>
    </dgm:pt>
    <dgm:pt modelId="{AA953E36-AE77-48F3-B539-1ABC48030824}" type="sibTrans" cxnId="{B3CC279F-8FCC-49CA-8D48-CA959CB8D69C}">
      <dgm:prSet/>
      <dgm:spPr/>
      <dgm:t>
        <a:bodyPr/>
        <a:lstStyle/>
        <a:p>
          <a:endParaRPr lang="it-IT"/>
        </a:p>
      </dgm:t>
    </dgm:pt>
    <dgm:pt modelId="{79B34D06-60F5-48C7-857A-35F5E2E775D6}">
      <dgm:prSet/>
      <dgm:spPr/>
      <dgm:t>
        <a:bodyPr/>
        <a:lstStyle/>
        <a:p>
          <a:r>
            <a:rPr lang="it-IT"/>
            <a:t>Avviata</a:t>
          </a:r>
          <a:endParaRPr lang="en-US"/>
        </a:p>
      </dgm:t>
    </dgm:pt>
    <dgm:pt modelId="{262CE5C3-887B-48AD-A560-46D5F5937402}" type="parTrans" cxnId="{6F723655-18FD-4542-AB0C-6EA92B140685}">
      <dgm:prSet/>
      <dgm:spPr/>
      <dgm:t>
        <a:bodyPr/>
        <a:lstStyle/>
        <a:p>
          <a:endParaRPr lang="it-IT"/>
        </a:p>
      </dgm:t>
    </dgm:pt>
    <dgm:pt modelId="{A686EB04-24AE-4933-8E14-57BA17B3A572}" type="sibTrans" cxnId="{6F723655-18FD-4542-AB0C-6EA92B140685}">
      <dgm:prSet/>
      <dgm:spPr/>
      <dgm:t>
        <a:bodyPr/>
        <a:lstStyle/>
        <a:p>
          <a:endParaRPr lang="it-IT"/>
        </a:p>
      </dgm:t>
    </dgm:pt>
    <dgm:pt modelId="{ED8BA0F5-ACFF-45BB-B3C0-BC4643A100F8}">
      <dgm:prSet/>
      <dgm:spPr/>
      <dgm:t>
        <a:bodyPr/>
        <a:lstStyle/>
        <a:p>
          <a:r>
            <a:rPr lang="it-IT" err="1"/>
            <a:t>Esterometro</a:t>
          </a:r>
          <a:endParaRPr lang="en-US"/>
        </a:p>
      </dgm:t>
    </dgm:pt>
    <dgm:pt modelId="{B3CDD143-79C0-4568-8B20-1C3297D4168E}" type="parTrans" cxnId="{7A0F5A7E-CCD1-4774-8AF7-3AE83531219D}">
      <dgm:prSet/>
      <dgm:spPr/>
      <dgm:t>
        <a:bodyPr/>
        <a:lstStyle/>
        <a:p>
          <a:endParaRPr lang="it-IT"/>
        </a:p>
      </dgm:t>
    </dgm:pt>
    <dgm:pt modelId="{680CD10F-FDB8-4055-A23E-248617341B7B}" type="sibTrans" cxnId="{7A0F5A7E-CCD1-4774-8AF7-3AE83531219D}">
      <dgm:prSet/>
      <dgm:spPr/>
      <dgm:t>
        <a:bodyPr/>
        <a:lstStyle/>
        <a:p>
          <a:endParaRPr lang="it-IT"/>
        </a:p>
      </dgm:t>
    </dgm:pt>
    <dgm:pt modelId="{5ED6AD6B-69E1-460D-9D87-13DD51574C2A}">
      <dgm:prSet/>
      <dgm:spPr/>
      <dgm:t>
        <a:bodyPr/>
        <a:lstStyle/>
        <a:p>
          <a:r>
            <a:rPr lang="it-IT"/>
            <a:t>Nuova riapertura bilancio 2023</a:t>
          </a:r>
          <a:endParaRPr lang="en-US"/>
        </a:p>
      </dgm:t>
    </dgm:pt>
    <dgm:pt modelId="{98088DF5-74B4-47E2-9F73-DF417AB38F57}" type="parTrans" cxnId="{D12E9B27-E7D9-4CB5-9E55-A4BA12075681}">
      <dgm:prSet/>
      <dgm:spPr/>
      <dgm:t>
        <a:bodyPr/>
        <a:lstStyle/>
        <a:p>
          <a:endParaRPr lang="it-IT"/>
        </a:p>
      </dgm:t>
    </dgm:pt>
    <dgm:pt modelId="{8801EB70-6DF6-4F1C-9867-4BD02E96AAA0}" type="sibTrans" cxnId="{D12E9B27-E7D9-4CB5-9E55-A4BA12075681}">
      <dgm:prSet/>
      <dgm:spPr/>
      <dgm:t>
        <a:bodyPr/>
        <a:lstStyle/>
        <a:p>
          <a:endParaRPr lang="it-IT"/>
        </a:p>
      </dgm:t>
    </dgm:pt>
    <dgm:pt modelId="{F3E6BF85-E567-4B92-A9FA-C22F09DD7C59}">
      <dgm:prSet/>
      <dgm:spPr/>
      <dgm:t>
        <a:bodyPr/>
        <a:lstStyle/>
        <a:p>
          <a:r>
            <a:rPr lang="it-IT"/>
            <a:t>Assegnazioni</a:t>
          </a:r>
          <a:endParaRPr lang="en-US"/>
        </a:p>
      </dgm:t>
    </dgm:pt>
    <dgm:pt modelId="{ED59BFA5-B0F9-4CB4-936B-535E88212C1C}" type="parTrans" cxnId="{0AE47B1D-C993-4BDE-819C-75FE07A341EE}">
      <dgm:prSet/>
      <dgm:spPr/>
      <dgm:t>
        <a:bodyPr/>
        <a:lstStyle/>
        <a:p>
          <a:endParaRPr lang="it-IT"/>
        </a:p>
      </dgm:t>
    </dgm:pt>
    <dgm:pt modelId="{63A27C90-7A5B-4DC2-A8EF-D297B715B55F}" type="sibTrans" cxnId="{0AE47B1D-C993-4BDE-819C-75FE07A341EE}">
      <dgm:prSet/>
      <dgm:spPr/>
      <dgm:t>
        <a:bodyPr/>
        <a:lstStyle/>
        <a:p>
          <a:endParaRPr lang="it-IT"/>
        </a:p>
      </dgm:t>
    </dgm:pt>
    <dgm:pt modelId="{63FB0A41-E9D2-4928-8141-13368D31F8F3}">
      <dgm:prSet/>
      <dgm:spPr/>
      <dgm:t>
        <a:bodyPr/>
        <a:lstStyle/>
        <a:p>
          <a:r>
            <a:rPr lang="it-IT"/>
            <a:t>Post ordine  </a:t>
          </a:r>
          <a:endParaRPr lang="en-US"/>
        </a:p>
      </dgm:t>
    </dgm:pt>
    <dgm:pt modelId="{1FC88BF5-ED26-4E04-A3CA-C7896AED2B4D}" type="parTrans" cxnId="{8FDE1A59-3333-40C7-B119-EA804AD09E25}">
      <dgm:prSet/>
      <dgm:spPr/>
      <dgm:t>
        <a:bodyPr/>
        <a:lstStyle/>
        <a:p>
          <a:endParaRPr lang="it-IT"/>
        </a:p>
      </dgm:t>
    </dgm:pt>
    <dgm:pt modelId="{9A718044-1843-47B6-87AE-13CEB0D186D5}" type="sibTrans" cxnId="{8FDE1A59-3333-40C7-B119-EA804AD09E25}">
      <dgm:prSet/>
      <dgm:spPr/>
      <dgm:t>
        <a:bodyPr/>
        <a:lstStyle/>
        <a:p>
          <a:endParaRPr lang="it-IT"/>
        </a:p>
      </dgm:t>
    </dgm:pt>
    <dgm:pt modelId="{D1316B4E-552A-4443-84D7-E3CD03A5091F}">
      <dgm:prSet/>
      <dgm:spPr/>
      <dgm:t>
        <a:bodyPr/>
        <a:lstStyle/>
        <a:p>
          <a:r>
            <a:rPr lang="en-US"/>
            <a:t>2023 – </a:t>
          </a:r>
          <a:r>
            <a:rPr lang="en-US" err="1"/>
            <a:t>parliamone</a:t>
          </a:r>
          <a:endParaRPr lang="en-US"/>
        </a:p>
      </dgm:t>
    </dgm:pt>
    <dgm:pt modelId="{9DDA51BE-95B1-4481-9DE4-FB14E888CC76}" type="parTrans" cxnId="{98FA1153-00CD-4C35-8345-E934C0287BB1}">
      <dgm:prSet/>
      <dgm:spPr/>
      <dgm:t>
        <a:bodyPr/>
        <a:lstStyle/>
        <a:p>
          <a:endParaRPr lang="it-IT"/>
        </a:p>
      </dgm:t>
    </dgm:pt>
    <dgm:pt modelId="{5E259939-3E0E-4815-B2C1-AD4386639C84}" type="sibTrans" cxnId="{98FA1153-00CD-4C35-8345-E934C0287BB1}">
      <dgm:prSet/>
      <dgm:spPr/>
      <dgm:t>
        <a:bodyPr/>
        <a:lstStyle/>
        <a:p>
          <a:endParaRPr lang="it-IT"/>
        </a:p>
      </dgm:t>
    </dgm:pt>
    <dgm:pt modelId="{A40C338F-F01A-4A95-B6D4-3A188D553053}">
      <dgm:prSet/>
      <dgm:spPr/>
      <dgm:t>
        <a:bodyPr/>
        <a:lstStyle/>
        <a:p>
          <a:r>
            <a:rPr lang="it-IT"/>
            <a:t>Partecipazioni</a:t>
          </a:r>
          <a:endParaRPr lang="en-US"/>
        </a:p>
      </dgm:t>
    </dgm:pt>
    <dgm:pt modelId="{8CD7A36A-7E91-4B23-85CA-AD0C66CFA893}" type="parTrans" cxnId="{E8A69DF6-F302-4279-AA03-69A6B4ACEB53}">
      <dgm:prSet/>
      <dgm:spPr/>
      <dgm:t>
        <a:bodyPr/>
        <a:lstStyle/>
        <a:p>
          <a:endParaRPr lang="it-IT"/>
        </a:p>
      </dgm:t>
    </dgm:pt>
    <dgm:pt modelId="{B945AD52-DF16-42AA-9DAF-080AC91B3EBF}" type="sibTrans" cxnId="{E8A69DF6-F302-4279-AA03-69A6B4ACEB53}">
      <dgm:prSet/>
      <dgm:spPr/>
      <dgm:t>
        <a:bodyPr/>
        <a:lstStyle/>
        <a:p>
          <a:endParaRPr lang="it-IT"/>
        </a:p>
      </dgm:t>
    </dgm:pt>
    <dgm:pt modelId="{DD2D7E9B-0134-4263-8D8C-C1AC847A9EAE}">
      <dgm:prSet/>
      <dgm:spPr/>
      <dgm:t>
        <a:bodyPr/>
        <a:lstStyle/>
        <a:p>
          <a:r>
            <a:rPr lang="it-IT"/>
            <a:t>Fondi-costi del personale</a:t>
          </a:r>
          <a:endParaRPr lang="en-US"/>
        </a:p>
      </dgm:t>
    </dgm:pt>
    <dgm:pt modelId="{B66A91E1-93A6-431C-87FB-0E25EFAAC01A}" type="parTrans" cxnId="{30BA7371-8BFC-4832-823A-C5F4D7A91419}">
      <dgm:prSet/>
      <dgm:spPr/>
    </dgm:pt>
    <dgm:pt modelId="{D65A5ACC-7882-43E1-B8CA-CB180B468094}" type="sibTrans" cxnId="{30BA7371-8BFC-4832-823A-C5F4D7A91419}">
      <dgm:prSet/>
      <dgm:spPr/>
    </dgm:pt>
    <dgm:pt modelId="{FDC3E462-F72A-419C-ACD9-EE06320FFB7B}" type="pres">
      <dgm:prSet presAssocID="{CB2DC4B8-5299-4928-871B-3209B682F411}" presName="linear" presStyleCnt="0">
        <dgm:presLayoutVars>
          <dgm:animLvl val="lvl"/>
          <dgm:resizeHandles val="exact"/>
        </dgm:presLayoutVars>
      </dgm:prSet>
      <dgm:spPr/>
    </dgm:pt>
    <dgm:pt modelId="{DB46D62B-81F6-4A20-8BC5-3F13F122A04B}" type="pres">
      <dgm:prSet presAssocID="{1E509F2B-7168-4659-85F6-43F011D9CDA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8D99FA6-F74B-4203-A9BA-0D28B05C85C3}" type="pres">
      <dgm:prSet presAssocID="{1E509F2B-7168-4659-85F6-43F011D9CDAC}" presName="childText" presStyleLbl="revTx" presStyleIdx="0" presStyleCnt="3">
        <dgm:presLayoutVars>
          <dgm:bulletEnabled val="1"/>
        </dgm:presLayoutVars>
      </dgm:prSet>
      <dgm:spPr/>
    </dgm:pt>
    <dgm:pt modelId="{4252151D-D469-4D7E-A177-F3C3462A2D35}" type="pres">
      <dgm:prSet presAssocID="{79B34D06-60F5-48C7-857A-35F5E2E775D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4A7B518-30D3-41D2-A1D8-7C2164CD64A6}" type="pres">
      <dgm:prSet presAssocID="{79B34D06-60F5-48C7-857A-35F5E2E775D6}" presName="childText" presStyleLbl="revTx" presStyleIdx="1" presStyleCnt="3">
        <dgm:presLayoutVars>
          <dgm:bulletEnabled val="1"/>
        </dgm:presLayoutVars>
      </dgm:prSet>
      <dgm:spPr/>
    </dgm:pt>
    <dgm:pt modelId="{54E89FD8-E31B-4056-9F2B-21EA62D95D5D}" type="pres">
      <dgm:prSet presAssocID="{D1316B4E-552A-4443-84D7-E3CD03A5091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288E6D0-7437-4C50-B14A-9FA15600D227}" type="pres">
      <dgm:prSet presAssocID="{D1316B4E-552A-4443-84D7-E3CD03A5091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AE47B1D-C993-4BDE-819C-75FE07A341EE}" srcId="{79B34D06-60F5-48C7-857A-35F5E2E775D6}" destId="{F3E6BF85-E567-4B92-A9FA-C22F09DD7C59}" srcOrd="0" destOrd="0" parTransId="{ED59BFA5-B0F9-4CB4-936B-535E88212C1C}" sibTransId="{63A27C90-7A5B-4DC2-A8EF-D297B715B55F}"/>
    <dgm:cxn modelId="{E6F0341F-F1D5-43DD-B026-261AFF59FF0A}" type="presOf" srcId="{9635A2D8-1AC1-4E1C-8948-A2C05D0BC3DB}" destId="{6288E6D0-7437-4C50-B14A-9FA15600D227}" srcOrd="0" destOrd="3" presId="urn:microsoft.com/office/officeart/2005/8/layout/vList2"/>
    <dgm:cxn modelId="{E7690923-0868-4A21-8580-5A41AEA9317F}" type="presOf" srcId="{5ED6AD6B-69E1-460D-9D87-13DD51574C2A}" destId="{E8D99FA6-F74B-4203-A9BA-0D28B05C85C3}" srcOrd="0" destOrd="1" presId="urn:microsoft.com/office/officeart/2005/8/layout/vList2"/>
    <dgm:cxn modelId="{D12E9B27-E7D9-4CB5-9E55-A4BA12075681}" srcId="{1E509F2B-7168-4659-85F6-43F011D9CDAC}" destId="{5ED6AD6B-69E1-460D-9D87-13DD51574C2A}" srcOrd="1" destOrd="0" parTransId="{98088DF5-74B4-47E2-9F73-DF417AB38F57}" sibTransId="{8801EB70-6DF6-4F1C-9867-4BD02E96AAA0}"/>
    <dgm:cxn modelId="{5D1B912A-BA13-4DCB-A026-08C8BB4CF3A3}" type="presOf" srcId="{DD2D7E9B-0134-4263-8D8C-C1AC847A9EAE}" destId="{6288E6D0-7437-4C50-B14A-9FA15600D227}" srcOrd="0" destOrd="1" presId="urn:microsoft.com/office/officeart/2005/8/layout/vList2"/>
    <dgm:cxn modelId="{5870812C-256F-40A4-AF77-4A6A0418C321}" type="presOf" srcId="{1E509F2B-7168-4659-85F6-43F011D9CDAC}" destId="{DB46D62B-81F6-4A20-8BC5-3F13F122A04B}" srcOrd="0" destOrd="0" presId="urn:microsoft.com/office/officeart/2005/8/layout/vList2"/>
    <dgm:cxn modelId="{064F3B3D-6762-4321-8027-60EAD3AB890D}" type="presOf" srcId="{F3E6BF85-E567-4B92-A9FA-C22F09DD7C59}" destId="{74A7B518-30D3-41D2-A1D8-7C2164CD64A6}" srcOrd="0" destOrd="0" presId="urn:microsoft.com/office/officeart/2005/8/layout/vList2"/>
    <dgm:cxn modelId="{0336F75B-66A4-438A-9756-47C955F935BE}" type="presOf" srcId="{184E80A3-A05F-4331-BC9A-6A4BA5BADC7B}" destId="{6288E6D0-7437-4C50-B14A-9FA15600D227}" srcOrd="0" destOrd="5" presId="urn:microsoft.com/office/officeart/2005/8/layout/vList2"/>
    <dgm:cxn modelId="{30BA7371-8BFC-4832-823A-C5F4D7A91419}" srcId="{D1316B4E-552A-4443-84D7-E3CD03A5091F}" destId="{DD2D7E9B-0134-4263-8D8C-C1AC847A9EAE}" srcOrd="1" destOrd="0" parTransId="{B66A91E1-93A6-431C-87FB-0E25EFAAC01A}" sibTransId="{D65A5ACC-7882-43E1-B8CA-CB180B468094}"/>
    <dgm:cxn modelId="{98FA1153-00CD-4C35-8345-E934C0287BB1}" srcId="{CB2DC4B8-5299-4928-871B-3209B682F411}" destId="{D1316B4E-552A-4443-84D7-E3CD03A5091F}" srcOrd="2" destOrd="0" parTransId="{9DDA51BE-95B1-4481-9DE4-FB14E888CC76}" sibTransId="{5E259939-3E0E-4815-B2C1-AD4386639C84}"/>
    <dgm:cxn modelId="{6F723655-18FD-4542-AB0C-6EA92B140685}" srcId="{CB2DC4B8-5299-4928-871B-3209B682F411}" destId="{79B34D06-60F5-48C7-857A-35F5E2E775D6}" srcOrd="1" destOrd="0" parTransId="{262CE5C3-887B-48AD-A560-46D5F5937402}" sibTransId="{A686EB04-24AE-4933-8E14-57BA17B3A572}"/>
    <dgm:cxn modelId="{688DDA75-0921-48F4-B836-898B1DBC2397}" type="presOf" srcId="{7D131658-D60F-4A3D-9BD7-50731D63D3EA}" destId="{6288E6D0-7437-4C50-B14A-9FA15600D227}" srcOrd="0" destOrd="0" presId="urn:microsoft.com/office/officeart/2005/8/layout/vList2"/>
    <dgm:cxn modelId="{8FDE1A59-3333-40C7-B119-EA804AD09E25}" srcId="{79B34D06-60F5-48C7-857A-35F5E2E775D6}" destId="{63FB0A41-E9D2-4928-8141-13368D31F8F3}" srcOrd="1" destOrd="0" parTransId="{1FC88BF5-ED26-4E04-A3CA-C7896AED2B4D}" sibTransId="{9A718044-1843-47B6-87AE-13CEB0D186D5}"/>
    <dgm:cxn modelId="{7A0F5A7E-CCD1-4774-8AF7-3AE83531219D}" srcId="{1E509F2B-7168-4659-85F6-43F011D9CDAC}" destId="{ED8BA0F5-ACFF-45BB-B3C0-BC4643A100F8}" srcOrd="0" destOrd="0" parTransId="{B3CDD143-79C0-4568-8B20-1C3297D4168E}" sibTransId="{680CD10F-FDB8-4055-A23E-248617341B7B}"/>
    <dgm:cxn modelId="{AEF8058A-0775-45AE-A87D-EDA549352682}" type="presOf" srcId="{DA8D256F-F1B1-47EF-90F8-5E7C02C2A6B8}" destId="{6288E6D0-7437-4C50-B14A-9FA15600D227}" srcOrd="0" destOrd="4" presId="urn:microsoft.com/office/officeart/2005/8/layout/vList2"/>
    <dgm:cxn modelId="{62ECA090-22AC-4184-AF26-EA277546E9D3}" type="presOf" srcId="{CB2DC4B8-5299-4928-871B-3209B682F411}" destId="{FDC3E462-F72A-419C-ACD9-EE06320FFB7B}" srcOrd="0" destOrd="0" presId="urn:microsoft.com/office/officeart/2005/8/layout/vList2"/>
    <dgm:cxn modelId="{87C7A798-B8F6-4F29-B67D-BB07DDBE9E0D}" type="presOf" srcId="{79B34D06-60F5-48C7-857A-35F5E2E775D6}" destId="{4252151D-D469-4D7E-A177-F3C3462A2D35}" srcOrd="0" destOrd="0" presId="urn:microsoft.com/office/officeart/2005/8/layout/vList2"/>
    <dgm:cxn modelId="{5585269E-F25E-42A0-B663-A545F484557E}" type="presOf" srcId="{A40C338F-F01A-4A95-B6D4-3A188D553053}" destId="{6288E6D0-7437-4C50-B14A-9FA15600D227}" srcOrd="0" destOrd="6" presId="urn:microsoft.com/office/officeart/2005/8/layout/vList2"/>
    <dgm:cxn modelId="{B3CC279F-8FCC-49CA-8D48-CA959CB8D69C}" srcId="{D1316B4E-552A-4443-84D7-E3CD03A5091F}" destId="{184E80A3-A05F-4331-BC9A-6A4BA5BADC7B}" srcOrd="5" destOrd="0" parTransId="{C74EBF60-0308-4517-B2C0-12FA1A5DD424}" sibTransId="{AA953E36-AE77-48F3-B539-1ABC48030824}"/>
    <dgm:cxn modelId="{B3B82AA9-EB85-4E62-BD00-BD92F3C0DF75}" srcId="{CB2DC4B8-5299-4928-871B-3209B682F411}" destId="{1E509F2B-7168-4659-85F6-43F011D9CDAC}" srcOrd="0" destOrd="0" parTransId="{BCBFE064-660C-4759-9B16-8D78BCCE631A}" sibTransId="{AA8060BE-B0BC-4A0F-AF1A-1A8FFC42E351}"/>
    <dgm:cxn modelId="{3B8BA4AD-AF65-4A71-A032-50F93DB3F0AF}" srcId="{D1316B4E-552A-4443-84D7-E3CD03A5091F}" destId="{DA8D256F-F1B1-47EF-90F8-5E7C02C2A6B8}" srcOrd="4" destOrd="0" parTransId="{F1873BED-1A38-4F9F-A079-BF4A15EDC234}" sibTransId="{69317BA7-BC36-4807-A57E-DE5565FF7A97}"/>
    <dgm:cxn modelId="{6C5BC5B2-D7E4-49F3-BEAB-206B6FE91BA6}" srcId="{D1316B4E-552A-4443-84D7-E3CD03A5091F}" destId="{AEAB33E4-2412-42DF-AAAA-FED2859C26CB}" srcOrd="2" destOrd="0" parTransId="{D8AE176E-9918-4565-9385-764D4E1671E1}" sibTransId="{41ACE3AF-EB8C-47A5-83E0-38580A1D64D2}"/>
    <dgm:cxn modelId="{95948DC4-B873-42DB-AB0B-950964C867C0}" type="presOf" srcId="{ED8BA0F5-ACFF-45BB-B3C0-BC4643A100F8}" destId="{E8D99FA6-F74B-4203-A9BA-0D28B05C85C3}" srcOrd="0" destOrd="0" presId="urn:microsoft.com/office/officeart/2005/8/layout/vList2"/>
    <dgm:cxn modelId="{24D5E8CD-1FC6-4482-83C4-4C4C76227191}" type="presOf" srcId="{AEAB33E4-2412-42DF-AAAA-FED2859C26CB}" destId="{6288E6D0-7437-4C50-B14A-9FA15600D227}" srcOrd="0" destOrd="2" presId="urn:microsoft.com/office/officeart/2005/8/layout/vList2"/>
    <dgm:cxn modelId="{2EA788D4-D42B-4164-A78F-765CA0F67F04}" type="presOf" srcId="{D1316B4E-552A-4443-84D7-E3CD03A5091F}" destId="{54E89FD8-E31B-4056-9F2B-21EA62D95D5D}" srcOrd="0" destOrd="0" presId="urn:microsoft.com/office/officeart/2005/8/layout/vList2"/>
    <dgm:cxn modelId="{3FC0ADD4-C1E9-44CB-B71B-C1C9F204EB73}" type="presOf" srcId="{63FB0A41-E9D2-4928-8141-13368D31F8F3}" destId="{74A7B518-30D3-41D2-A1D8-7C2164CD64A6}" srcOrd="0" destOrd="1" presId="urn:microsoft.com/office/officeart/2005/8/layout/vList2"/>
    <dgm:cxn modelId="{E21F01D8-6F0A-477D-8725-62D84C763DFB}" srcId="{D1316B4E-552A-4443-84D7-E3CD03A5091F}" destId="{7D131658-D60F-4A3D-9BD7-50731D63D3EA}" srcOrd="0" destOrd="0" parTransId="{BA520BDE-44EA-47B5-AD0F-D88B37684D2E}" sibTransId="{FFB00021-245F-46A9-BFC6-327B46291902}"/>
    <dgm:cxn modelId="{FD5EF6F2-D8AF-4BED-9DF5-C0B76133ABD1}" srcId="{D1316B4E-552A-4443-84D7-E3CD03A5091F}" destId="{9635A2D8-1AC1-4E1C-8948-A2C05D0BC3DB}" srcOrd="3" destOrd="0" parTransId="{D9C2C56E-26A2-4659-A5FB-50E9AE587751}" sibTransId="{5C0E6930-BC3A-4D3C-A16C-EC79B9D9897B}"/>
    <dgm:cxn modelId="{E8A69DF6-F302-4279-AA03-69A6B4ACEB53}" srcId="{D1316B4E-552A-4443-84D7-E3CD03A5091F}" destId="{A40C338F-F01A-4A95-B6D4-3A188D553053}" srcOrd="6" destOrd="0" parTransId="{8CD7A36A-7E91-4B23-85CA-AD0C66CFA893}" sibTransId="{B945AD52-DF16-42AA-9DAF-080AC91B3EBF}"/>
    <dgm:cxn modelId="{FB6884E4-1168-4AA6-9BA9-425C425F48A8}" type="presParOf" srcId="{FDC3E462-F72A-419C-ACD9-EE06320FFB7B}" destId="{DB46D62B-81F6-4A20-8BC5-3F13F122A04B}" srcOrd="0" destOrd="0" presId="urn:microsoft.com/office/officeart/2005/8/layout/vList2"/>
    <dgm:cxn modelId="{CE5372E0-9352-4663-9078-363BFCA5E387}" type="presParOf" srcId="{FDC3E462-F72A-419C-ACD9-EE06320FFB7B}" destId="{E8D99FA6-F74B-4203-A9BA-0D28B05C85C3}" srcOrd="1" destOrd="0" presId="urn:microsoft.com/office/officeart/2005/8/layout/vList2"/>
    <dgm:cxn modelId="{05808C8F-A93C-4DF7-8697-13D6657086D1}" type="presParOf" srcId="{FDC3E462-F72A-419C-ACD9-EE06320FFB7B}" destId="{4252151D-D469-4D7E-A177-F3C3462A2D35}" srcOrd="2" destOrd="0" presId="urn:microsoft.com/office/officeart/2005/8/layout/vList2"/>
    <dgm:cxn modelId="{6ACE32A3-2BD3-46B9-B4A1-ADAFD8C06111}" type="presParOf" srcId="{FDC3E462-F72A-419C-ACD9-EE06320FFB7B}" destId="{74A7B518-30D3-41D2-A1D8-7C2164CD64A6}" srcOrd="3" destOrd="0" presId="urn:microsoft.com/office/officeart/2005/8/layout/vList2"/>
    <dgm:cxn modelId="{502A8223-72F3-46E9-A862-8956DB8C536D}" type="presParOf" srcId="{FDC3E462-F72A-419C-ACD9-EE06320FFB7B}" destId="{54E89FD8-E31B-4056-9F2B-21EA62D95D5D}" srcOrd="4" destOrd="0" presId="urn:microsoft.com/office/officeart/2005/8/layout/vList2"/>
    <dgm:cxn modelId="{953B0B0F-E3CD-4EC8-8CF6-38C881ED45D0}" type="presParOf" srcId="{FDC3E462-F72A-419C-ACD9-EE06320FFB7B}" destId="{6288E6D0-7437-4C50-B14A-9FA15600D22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55A190-98E3-454E-8963-BF559095C03E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AA9247FE-FDBB-4C9E-A3F5-4FF8407DE48C}">
      <dgm:prSet phldrT="[Tes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Cosa </a:t>
          </a:r>
          <a:r>
            <a:rPr lang="en-US" err="1"/>
            <a:t>sono</a:t>
          </a:r>
          <a:r>
            <a:rPr lang="en-US"/>
            <a:t>?</a:t>
          </a:r>
          <a:endParaRPr lang="it-IT"/>
        </a:p>
      </dgm:t>
    </dgm:pt>
    <dgm:pt modelId="{D3D06474-8CE6-4CCF-8D9C-C40836CE6644}" type="parTrans" cxnId="{71D080D1-E423-4ED0-8B70-A41E8D79B852}">
      <dgm:prSet/>
      <dgm:spPr/>
      <dgm:t>
        <a:bodyPr/>
        <a:lstStyle/>
        <a:p>
          <a:endParaRPr lang="it-IT"/>
        </a:p>
      </dgm:t>
    </dgm:pt>
    <dgm:pt modelId="{57BDD25F-8B5C-4CDF-92A6-E17CD28EFD44}" type="sibTrans" cxnId="{71D080D1-E423-4ED0-8B70-A41E8D79B852}">
      <dgm:prSet/>
      <dgm:spPr/>
      <dgm:t>
        <a:bodyPr/>
        <a:lstStyle/>
        <a:p>
          <a:endParaRPr lang="it-IT"/>
        </a:p>
      </dgm:t>
    </dgm:pt>
    <dgm:pt modelId="{C833563D-3F72-4F5F-A7EF-52199884BEB0}">
      <dgm:prSet/>
      <dgm:spPr/>
      <dgm:t>
        <a:bodyPr/>
        <a:lstStyle/>
        <a:p>
          <a:r>
            <a:rPr lang="en-US"/>
            <a:t>A </a:t>
          </a:r>
          <a:r>
            <a:rPr lang="en-US" err="1"/>
            <a:t>che</a:t>
          </a:r>
          <a:r>
            <a:rPr lang="en-US"/>
            <a:t> </a:t>
          </a:r>
          <a:r>
            <a:rPr lang="en-US" err="1"/>
            <a:t>servono</a:t>
          </a:r>
          <a:r>
            <a:rPr lang="en-US"/>
            <a:t>?</a:t>
          </a:r>
        </a:p>
      </dgm:t>
    </dgm:pt>
    <dgm:pt modelId="{AC8CF17D-A99C-4B87-BC21-407570ABA935}" type="parTrans" cxnId="{7F8ACC33-E48C-40FD-88D3-8590C22E12D9}">
      <dgm:prSet/>
      <dgm:spPr/>
      <dgm:t>
        <a:bodyPr/>
        <a:lstStyle/>
        <a:p>
          <a:endParaRPr lang="it-IT"/>
        </a:p>
      </dgm:t>
    </dgm:pt>
    <dgm:pt modelId="{640986E5-06F3-41F5-8AAC-590377F0957C}" type="sibTrans" cxnId="{7F8ACC33-E48C-40FD-88D3-8590C22E12D9}">
      <dgm:prSet/>
      <dgm:spPr/>
      <dgm:t>
        <a:bodyPr/>
        <a:lstStyle/>
        <a:p>
          <a:endParaRPr lang="it-IT"/>
        </a:p>
      </dgm:t>
    </dgm:pt>
    <dgm:pt modelId="{9D595AC1-CA9D-4FA6-A513-C9BDA52D4C5C}">
      <dgm:prSet/>
      <dgm:spPr/>
      <dgm:t>
        <a:bodyPr/>
        <a:lstStyle/>
        <a:p>
          <a:r>
            <a:rPr lang="en-US"/>
            <a:t>Come </a:t>
          </a:r>
          <a:r>
            <a:rPr lang="en-US" err="1"/>
            <a:t>vanno</a:t>
          </a:r>
          <a:r>
            <a:rPr lang="en-US"/>
            <a:t> </a:t>
          </a:r>
          <a:r>
            <a:rPr lang="en-US" err="1"/>
            <a:t>scritte</a:t>
          </a:r>
          <a:r>
            <a:rPr lang="en-US"/>
            <a:t>?</a:t>
          </a:r>
        </a:p>
      </dgm:t>
    </dgm:pt>
    <dgm:pt modelId="{4D197753-5091-40A5-8298-B80059944537}" type="parTrans" cxnId="{E235F2E2-B06E-4273-A860-E13AB02C9C11}">
      <dgm:prSet/>
      <dgm:spPr/>
      <dgm:t>
        <a:bodyPr/>
        <a:lstStyle/>
        <a:p>
          <a:endParaRPr lang="it-IT"/>
        </a:p>
      </dgm:t>
    </dgm:pt>
    <dgm:pt modelId="{06371257-21D7-4FF6-B453-B216B910268A}" type="sibTrans" cxnId="{E235F2E2-B06E-4273-A860-E13AB02C9C11}">
      <dgm:prSet/>
      <dgm:spPr/>
      <dgm:t>
        <a:bodyPr/>
        <a:lstStyle/>
        <a:p>
          <a:endParaRPr lang="it-IT"/>
        </a:p>
      </dgm:t>
    </dgm:pt>
    <dgm:pt modelId="{F9D8A01E-B47D-4684-BBAE-A34C7D76D062}">
      <dgm:prSet/>
      <dgm:spPr/>
      <dgm:t>
        <a:bodyPr/>
        <a:lstStyle/>
        <a:p>
          <a:r>
            <a:rPr lang="en-US"/>
            <a:t>Chi le scrive?</a:t>
          </a:r>
        </a:p>
      </dgm:t>
    </dgm:pt>
    <dgm:pt modelId="{00B5D695-AC29-4FA0-BF33-58D41EE5783E}" type="parTrans" cxnId="{B0A9F8B8-A853-4E97-9102-146EC14DE0B0}">
      <dgm:prSet/>
      <dgm:spPr/>
      <dgm:t>
        <a:bodyPr/>
        <a:lstStyle/>
        <a:p>
          <a:endParaRPr lang="it-IT"/>
        </a:p>
      </dgm:t>
    </dgm:pt>
    <dgm:pt modelId="{A2FB69E9-85E3-4B4B-9521-87A69B98ACCB}" type="sibTrans" cxnId="{B0A9F8B8-A853-4E97-9102-146EC14DE0B0}">
      <dgm:prSet/>
      <dgm:spPr/>
      <dgm:t>
        <a:bodyPr/>
        <a:lstStyle/>
        <a:p>
          <a:endParaRPr lang="it-IT"/>
        </a:p>
      </dgm:t>
    </dgm:pt>
    <dgm:pt modelId="{841073FA-0F22-48D5-9D8B-815151AE6FBC}">
      <dgm:prSet phldrT="[Tes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err="1"/>
            <a:t>Sono</a:t>
          </a:r>
          <a:r>
            <a:rPr lang="en-US"/>
            <a:t> </a:t>
          </a:r>
          <a:r>
            <a:rPr lang="en-US" b="1" err="1"/>
            <a:t>delle</a:t>
          </a:r>
          <a:r>
            <a:rPr lang="en-US" b="1"/>
            <a:t> FAQ</a:t>
          </a:r>
          <a:r>
            <a:rPr lang="en-US"/>
            <a:t>: </a:t>
          </a:r>
          <a:r>
            <a:rPr lang="en-US" err="1"/>
            <a:t>sono</a:t>
          </a:r>
          <a:r>
            <a:rPr lang="en-US"/>
            <a:t> le </a:t>
          </a:r>
          <a:r>
            <a:rPr lang="en-US" err="1"/>
            <a:t>richieste</a:t>
          </a:r>
          <a:r>
            <a:rPr lang="en-US"/>
            <a:t> di </a:t>
          </a:r>
          <a:r>
            <a:rPr lang="en-US" err="1"/>
            <a:t>assistenza</a:t>
          </a:r>
          <a:r>
            <a:rPr lang="en-US"/>
            <a:t> </a:t>
          </a:r>
          <a:r>
            <a:rPr lang="en-US" err="1"/>
            <a:t>più</a:t>
          </a:r>
          <a:r>
            <a:rPr lang="en-US"/>
            <a:t> </a:t>
          </a:r>
          <a:r>
            <a:rPr lang="en-US" err="1"/>
            <a:t>frequenti</a:t>
          </a:r>
          <a:endParaRPr lang="it-IT"/>
        </a:p>
      </dgm:t>
    </dgm:pt>
    <dgm:pt modelId="{DBC4E3D0-CB69-47C3-8144-1459BE00D2DA}" type="parTrans" cxnId="{E1EDE6F9-7A52-4DCC-8BB4-1A437FD7215A}">
      <dgm:prSet/>
      <dgm:spPr/>
      <dgm:t>
        <a:bodyPr/>
        <a:lstStyle/>
        <a:p>
          <a:endParaRPr lang="it-IT"/>
        </a:p>
      </dgm:t>
    </dgm:pt>
    <dgm:pt modelId="{35299F83-44BB-4E9E-B08F-74C86C91982A}" type="sibTrans" cxnId="{E1EDE6F9-7A52-4DCC-8BB4-1A437FD7215A}">
      <dgm:prSet/>
      <dgm:spPr/>
      <dgm:t>
        <a:bodyPr/>
        <a:lstStyle/>
        <a:p>
          <a:endParaRPr lang="it-IT"/>
        </a:p>
      </dgm:t>
    </dgm:pt>
    <dgm:pt modelId="{1A3D331B-1ADF-40D2-882B-8D50390D13BE}">
      <dgm:prSet/>
      <dgm:spPr/>
      <dgm:t>
        <a:bodyPr/>
        <a:lstStyle/>
        <a:p>
          <a:r>
            <a:rPr lang="en-US"/>
            <a:t> Ad </a:t>
          </a:r>
          <a:r>
            <a:rPr lang="en-US" b="1" err="1"/>
            <a:t>accompagnare</a:t>
          </a:r>
          <a:r>
            <a:rPr lang="en-US" b="1"/>
            <a:t> </a:t>
          </a:r>
          <a:r>
            <a:rPr lang="en-US" b="1" err="1"/>
            <a:t>l’utente</a:t>
          </a:r>
          <a:r>
            <a:rPr lang="en-US" b="1"/>
            <a:t> </a:t>
          </a:r>
          <a:r>
            <a:rPr lang="en-US"/>
            <a:t>ad </a:t>
          </a:r>
          <a:r>
            <a:rPr lang="en-US" err="1"/>
            <a:t>aprire</a:t>
          </a:r>
          <a:r>
            <a:rPr lang="en-US"/>
            <a:t> il ticket </a:t>
          </a:r>
          <a:r>
            <a:rPr lang="en-US" err="1"/>
            <a:t>nell’area</a:t>
          </a:r>
          <a:r>
            <a:rPr lang="en-US"/>
            <a:t> </a:t>
          </a:r>
          <a:r>
            <a:rPr lang="en-US" err="1"/>
            <a:t>più</a:t>
          </a:r>
          <a:r>
            <a:rPr lang="en-US"/>
            <a:t> </a:t>
          </a:r>
          <a:r>
            <a:rPr lang="en-US" err="1"/>
            <a:t>corretta</a:t>
          </a:r>
          <a:endParaRPr lang="en-US"/>
        </a:p>
      </dgm:t>
    </dgm:pt>
    <dgm:pt modelId="{28DEB700-088B-4D4E-956D-59BCD1495EBD}" type="parTrans" cxnId="{8360E306-6015-4D99-A0DC-F6AC49299859}">
      <dgm:prSet/>
      <dgm:spPr/>
      <dgm:t>
        <a:bodyPr/>
        <a:lstStyle/>
        <a:p>
          <a:endParaRPr lang="it-IT"/>
        </a:p>
      </dgm:t>
    </dgm:pt>
    <dgm:pt modelId="{0EDFD1F4-E201-4862-A8E5-7DEB670EA2FD}" type="sibTrans" cxnId="{8360E306-6015-4D99-A0DC-F6AC49299859}">
      <dgm:prSet/>
      <dgm:spPr/>
      <dgm:t>
        <a:bodyPr/>
        <a:lstStyle/>
        <a:p>
          <a:endParaRPr lang="it-IT"/>
        </a:p>
      </dgm:t>
    </dgm:pt>
    <dgm:pt modelId="{A0F85915-BCF8-4281-8C67-335CEB27CFF0}">
      <dgm:prSet/>
      <dgm:spPr/>
      <dgm:t>
        <a:bodyPr/>
        <a:lstStyle/>
        <a:p>
          <a:r>
            <a:rPr lang="en-US" err="1"/>
            <a:t>Utilizzando</a:t>
          </a:r>
          <a:r>
            <a:rPr lang="en-US"/>
            <a:t> </a:t>
          </a:r>
          <a:r>
            <a:rPr lang="en-US" err="1"/>
            <a:t>quante</a:t>
          </a:r>
          <a:r>
            <a:rPr lang="en-US"/>
            <a:t> </a:t>
          </a:r>
          <a:r>
            <a:rPr lang="en-US" err="1"/>
            <a:t>più</a:t>
          </a:r>
          <a:r>
            <a:rPr lang="en-US"/>
            <a:t> </a:t>
          </a:r>
          <a:r>
            <a:rPr lang="en-US" b="1"/>
            <a:t>parole </a:t>
          </a:r>
          <a:r>
            <a:rPr lang="en-US" b="1" err="1"/>
            <a:t>chiave</a:t>
          </a:r>
          <a:r>
            <a:rPr lang="en-US" b="1"/>
            <a:t> </a:t>
          </a:r>
          <a:r>
            <a:rPr lang="en-US" err="1"/>
            <a:t>possibili</a:t>
          </a:r>
          <a:r>
            <a:rPr lang="en-US"/>
            <a:t>, </a:t>
          </a:r>
          <a:r>
            <a:rPr lang="en-US" err="1"/>
            <a:t>anche</a:t>
          </a:r>
          <a:r>
            <a:rPr lang="en-US"/>
            <a:t> con </a:t>
          </a:r>
          <a:r>
            <a:rPr lang="en-US" err="1"/>
            <a:t>sinonimi</a:t>
          </a:r>
          <a:endParaRPr lang="en-US"/>
        </a:p>
      </dgm:t>
    </dgm:pt>
    <dgm:pt modelId="{EEFFF70C-E012-4F8C-84B8-237184C332BC}" type="parTrans" cxnId="{9F28A56B-857C-4678-9416-1EC460C351A1}">
      <dgm:prSet/>
      <dgm:spPr/>
      <dgm:t>
        <a:bodyPr/>
        <a:lstStyle/>
        <a:p>
          <a:endParaRPr lang="it-IT"/>
        </a:p>
      </dgm:t>
    </dgm:pt>
    <dgm:pt modelId="{D59E1335-40A2-4308-823F-85F438292871}" type="sibTrans" cxnId="{9F28A56B-857C-4678-9416-1EC460C351A1}">
      <dgm:prSet/>
      <dgm:spPr/>
      <dgm:t>
        <a:bodyPr/>
        <a:lstStyle/>
        <a:p>
          <a:endParaRPr lang="it-IT"/>
        </a:p>
      </dgm:t>
    </dgm:pt>
    <dgm:pt modelId="{44D540CF-B167-48AF-B736-14EE69F18363}">
      <dgm:prSet/>
      <dgm:spPr/>
      <dgm:t>
        <a:bodyPr/>
        <a:lstStyle/>
        <a:p>
          <a:r>
            <a:rPr lang="en-US" b="1"/>
            <a:t>NOI</a:t>
          </a:r>
          <a:r>
            <a:rPr lang="en-US"/>
            <a:t>: è </a:t>
          </a:r>
          <a:r>
            <a:rPr lang="en-US" err="1"/>
            <a:t>richiesta</a:t>
          </a:r>
          <a:r>
            <a:rPr lang="en-US"/>
            <a:t> </a:t>
          </a:r>
          <a:r>
            <a:rPr lang="en-US" err="1"/>
            <a:t>partecipazione</a:t>
          </a:r>
          <a:r>
            <a:rPr lang="en-US"/>
            <a:t> di tutti, </a:t>
          </a:r>
          <a:r>
            <a:rPr lang="en-US" err="1"/>
            <a:t>ognuno</a:t>
          </a:r>
          <a:r>
            <a:rPr lang="en-US"/>
            <a:t> per la propria </a:t>
          </a:r>
          <a:r>
            <a:rPr lang="en-US" err="1"/>
            <a:t>esperienza</a:t>
          </a:r>
          <a:r>
            <a:rPr lang="en-US"/>
            <a:t> </a:t>
          </a:r>
        </a:p>
      </dgm:t>
    </dgm:pt>
    <dgm:pt modelId="{8679F065-33CA-4702-AF6E-A7CAB461BEBB}" type="parTrans" cxnId="{290D1883-7B85-4753-B8A5-4108D7B66909}">
      <dgm:prSet/>
      <dgm:spPr/>
      <dgm:t>
        <a:bodyPr/>
        <a:lstStyle/>
        <a:p>
          <a:endParaRPr lang="it-IT"/>
        </a:p>
      </dgm:t>
    </dgm:pt>
    <dgm:pt modelId="{1F52A3F0-80EF-4660-853E-129D236701AC}" type="sibTrans" cxnId="{290D1883-7B85-4753-B8A5-4108D7B66909}">
      <dgm:prSet/>
      <dgm:spPr/>
      <dgm:t>
        <a:bodyPr/>
        <a:lstStyle/>
        <a:p>
          <a:endParaRPr lang="it-IT"/>
        </a:p>
      </dgm:t>
    </dgm:pt>
    <dgm:pt modelId="{204CDE06-C26C-4B41-9B90-7113BB9DEEF5}">
      <dgm:prSet/>
      <dgm:spPr/>
      <dgm:t>
        <a:bodyPr/>
        <a:lstStyle/>
        <a:p>
          <a:r>
            <a:rPr lang="en-US"/>
            <a:t>Dove </a:t>
          </a:r>
          <a:r>
            <a:rPr lang="en-US" err="1"/>
            <a:t>si</a:t>
          </a:r>
          <a:r>
            <a:rPr lang="en-US"/>
            <a:t> </a:t>
          </a:r>
          <a:r>
            <a:rPr lang="en-US" err="1"/>
            <a:t>trovano</a:t>
          </a:r>
          <a:r>
            <a:rPr lang="en-US"/>
            <a:t>?</a:t>
          </a:r>
        </a:p>
      </dgm:t>
    </dgm:pt>
    <dgm:pt modelId="{89720607-528A-4062-BA3F-EA9368A1FB9C}" type="parTrans" cxnId="{E47824A5-0E8D-4B7E-9DD4-9F20B8BA8936}">
      <dgm:prSet/>
      <dgm:spPr/>
    </dgm:pt>
    <dgm:pt modelId="{ED5132D0-CCD9-4DFE-8D83-9CFE9F091F9E}" type="sibTrans" cxnId="{E47824A5-0E8D-4B7E-9DD4-9F20B8BA8936}">
      <dgm:prSet/>
      <dgm:spPr/>
    </dgm:pt>
    <dgm:pt modelId="{59E7B358-B2E7-43E0-8850-907065DC1D56}">
      <dgm:prSet/>
      <dgm:spPr/>
      <dgm:t>
        <a:bodyPr/>
        <a:lstStyle/>
        <a:p>
          <a:r>
            <a:rPr lang="en-US"/>
            <a:t>Nel </a:t>
          </a:r>
          <a:r>
            <a:rPr lang="en-US" err="1"/>
            <a:t>progetto</a:t>
          </a:r>
          <a:r>
            <a:rPr lang="en-US"/>
            <a:t>/area </a:t>
          </a:r>
          <a:r>
            <a:rPr lang="en-US" b="1"/>
            <a:t>di </a:t>
          </a:r>
          <a:r>
            <a:rPr lang="en-US" b="1" err="1"/>
            <a:t>destinazione</a:t>
          </a:r>
          <a:r>
            <a:rPr lang="en-US" b="1"/>
            <a:t> </a:t>
          </a:r>
          <a:r>
            <a:rPr lang="en-US"/>
            <a:t>(non in </a:t>
          </a:r>
          <a:r>
            <a:rPr lang="en-US" err="1"/>
            <a:t>quello</a:t>
          </a:r>
          <a:r>
            <a:rPr lang="en-US"/>
            <a:t> dove </a:t>
          </a:r>
          <a:r>
            <a:rPr lang="en-US" err="1"/>
            <a:t>l’utente</a:t>
          </a:r>
          <a:r>
            <a:rPr lang="en-US"/>
            <a:t> </a:t>
          </a:r>
          <a:r>
            <a:rPr lang="en-US" err="1"/>
            <a:t>sarebbe</a:t>
          </a:r>
          <a:r>
            <a:rPr lang="en-US"/>
            <a:t> </a:t>
          </a:r>
          <a:r>
            <a:rPr lang="en-US" err="1"/>
            <a:t>portato</a:t>
          </a:r>
          <a:r>
            <a:rPr lang="en-US"/>
            <a:t> ad </a:t>
          </a:r>
          <a:r>
            <a:rPr lang="en-US" err="1"/>
            <a:t>aprirlo</a:t>
          </a:r>
          <a:r>
            <a:rPr lang="en-US"/>
            <a:t>)</a:t>
          </a:r>
        </a:p>
      </dgm:t>
    </dgm:pt>
    <dgm:pt modelId="{98818584-E53A-454D-B339-6397C32A689E}" type="parTrans" cxnId="{FC614FD4-4E81-4F10-8024-6FCF804106BE}">
      <dgm:prSet/>
      <dgm:spPr/>
    </dgm:pt>
    <dgm:pt modelId="{762A9064-056B-447C-B6A8-CA2365D291B8}" type="sibTrans" cxnId="{FC614FD4-4E81-4F10-8024-6FCF804106BE}">
      <dgm:prSet/>
      <dgm:spPr/>
    </dgm:pt>
    <dgm:pt modelId="{12086B63-97D9-4C08-8436-D5ABC8ABBC76}" type="pres">
      <dgm:prSet presAssocID="{B455A190-98E3-454E-8963-BF559095C03E}" presName="Name0" presStyleCnt="0">
        <dgm:presLayoutVars>
          <dgm:dir/>
          <dgm:animLvl val="lvl"/>
          <dgm:resizeHandles val="exact"/>
        </dgm:presLayoutVars>
      </dgm:prSet>
      <dgm:spPr/>
    </dgm:pt>
    <dgm:pt modelId="{F8344FC6-B300-4027-A758-B3FAC9975726}" type="pres">
      <dgm:prSet presAssocID="{F9D8A01E-B47D-4684-BBAE-A34C7D76D062}" presName="boxAndChildren" presStyleCnt="0"/>
      <dgm:spPr/>
    </dgm:pt>
    <dgm:pt modelId="{9FF215D6-754B-4123-AD9A-52BBE5159BC5}" type="pres">
      <dgm:prSet presAssocID="{F9D8A01E-B47D-4684-BBAE-A34C7D76D062}" presName="parentTextBox" presStyleLbl="alignNode1" presStyleIdx="0" presStyleCnt="5"/>
      <dgm:spPr/>
    </dgm:pt>
    <dgm:pt modelId="{1ABDB931-439A-42E2-89B5-60B63E360487}" type="pres">
      <dgm:prSet presAssocID="{F9D8A01E-B47D-4684-BBAE-A34C7D76D062}" presName="descendantBox" presStyleLbl="bgAccFollowNode1" presStyleIdx="0" presStyleCnt="5"/>
      <dgm:spPr/>
    </dgm:pt>
    <dgm:pt modelId="{C21C1ADB-EBF4-41E4-AEFA-D5CB4C549F44}" type="pres">
      <dgm:prSet presAssocID="{ED5132D0-CCD9-4DFE-8D83-9CFE9F091F9E}" presName="sp" presStyleCnt="0"/>
      <dgm:spPr/>
    </dgm:pt>
    <dgm:pt modelId="{6EB019B5-2A45-44A5-82E3-E9CCCA10221C}" type="pres">
      <dgm:prSet presAssocID="{204CDE06-C26C-4B41-9B90-7113BB9DEEF5}" presName="arrowAndChildren" presStyleCnt="0"/>
      <dgm:spPr/>
    </dgm:pt>
    <dgm:pt modelId="{06F73570-A3F9-471B-AF2E-B89C7656482E}" type="pres">
      <dgm:prSet presAssocID="{204CDE06-C26C-4B41-9B90-7113BB9DEEF5}" presName="parentTextArrow" presStyleLbl="node1" presStyleIdx="0" presStyleCnt="0"/>
      <dgm:spPr/>
    </dgm:pt>
    <dgm:pt modelId="{982BBF03-4A42-4DE8-B773-9AC7D7F50D03}" type="pres">
      <dgm:prSet presAssocID="{204CDE06-C26C-4B41-9B90-7113BB9DEEF5}" presName="arrow" presStyleLbl="alignNode1" presStyleIdx="1" presStyleCnt="5"/>
      <dgm:spPr/>
    </dgm:pt>
    <dgm:pt modelId="{41374178-92CB-407A-8A30-F4B636E9828E}" type="pres">
      <dgm:prSet presAssocID="{204CDE06-C26C-4B41-9B90-7113BB9DEEF5}" presName="descendantArrow" presStyleLbl="bgAccFollowNode1" presStyleIdx="1" presStyleCnt="5"/>
      <dgm:spPr/>
    </dgm:pt>
    <dgm:pt modelId="{D04555FD-B833-493D-807A-72120E1C3B92}" type="pres">
      <dgm:prSet presAssocID="{06371257-21D7-4FF6-B453-B216B910268A}" presName="sp" presStyleCnt="0"/>
      <dgm:spPr/>
    </dgm:pt>
    <dgm:pt modelId="{6A12F142-1CC2-4C4B-A52D-265E018AD57C}" type="pres">
      <dgm:prSet presAssocID="{9D595AC1-CA9D-4FA6-A513-C9BDA52D4C5C}" presName="arrowAndChildren" presStyleCnt="0"/>
      <dgm:spPr/>
    </dgm:pt>
    <dgm:pt modelId="{66FC68C8-1B9B-40E0-998E-4A80F1004519}" type="pres">
      <dgm:prSet presAssocID="{9D595AC1-CA9D-4FA6-A513-C9BDA52D4C5C}" presName="parentTextArrow" presStyleLbl="node1" presStyleIdx="0" presStyleCnt="0"/>
      <dgm:spPr/>
    </dgm:pt>
    <dgm:pt modelId="{22D7391D-861A-486B-996C-1E2D9A69CC10}" type="pres">
      <dgm:prSet presAssocID="{9D595AC1-CA9D-4FA6-A513-C9BDA52D4C5C}" presName="arrow" presStyleLbl="alignNode1" presStyleIdx="2" presStyleCnt="5"/>
      <dgm:spPr/>
    </dgm:pt>
    <dgm:pt modelId="{A55561C3-E708-4D06-A4EA-03176E0653D0}" type="pres">
      <dgm:prSet presAssocID="{9D595AC1-CA9D-4FA6-A513-C9BDA52D4C5C}" presName="descendantArrow" presStyleLbl="bgAccFollowNode1" presStyleIdx="2" presStyleCnt="5"/>
      <dgm:spPr/>
    </dgm:pt>
    <dgm:pt modelId="{822722AD-FD7F-4D5D-B8EA-85DADCC82CD2}" type="pres">
      <dgm:prSet presAssocID="{640986E5-06F3-41F5-8AAC-590377F0957C}" presName="sp" presStyleCnt="0"/>
      <dgm:spPr/>
    </dgm:pt>
    <dgm:pt modelId="{C1293652-F3F5-4966-B34F-20E78916379D}" type="pres">
      <dgm:prSet presAssocID="{C833563D-3F72-4F5F-A7EF-52199884BEB0}" presName="arrowAndChildren" presStyleCnt="0"/>
      <dgm:spPr/>
    </dgm:pt>
    <dgm:pt modelId="{FBA88CE2-FAA3-4981-8B3E-0491EC2898A0}" type="pres">
      <dgm:prSet presAssocID="{C833563D-3F72-4F5F-A7EF-52199884BEB0}" presName="parentTextArrow" presStyleLbl="node1" presStyleIdx="0" presStyleCnt="0"/>
      <dgm:spPr/>
    </dgm:pt>
    <dgm:pt modelId="{652D6C80-3569-4DA4-92FD-DF93D025F99F}" type="pres">
      <dgm:prSet presAssocID="{C833563D-3F72-4F5F-A7EF-52199884BEB0}" presName="arrow" presStyleLbl="alignNode1" presStyleIdx="3" presStyleCnt="5"/>
      <dgm:spPr/>
    </dgm:pt>
    <dgm:pt modelId="{61E04EDE-F389-46FC-98CD-4E4AF710AD25}" type="pres">
      <dgm:prSet presAssocID="{C833563D-3F72-4F5F-A7EF-52199884BEB0}" presName="descendantArrow" presStyleLbl="bgAccFollowNode1" presStyleIdx="3" presStyleCnt="5"/>
      <dgm:spPr/>
    </dgm:pt>
    <dgm:pt modelId="{CF23BDAE-6F1E-412A-9C9F-25C7FC5C34B1}" type="pres">
      <dgm:prSet presAssocID="{57BDD25F-8B5C-4CDF-92A6-E17CD28EFD44}" presName="sp" presStyleCnt="0"/>
      <dgm:spPr/>
    </dgm:pt>
    <dgm:pt modelId="{82541387-70CD-4604-AB98-5DB79FBCF79B}" type="pres">
      <dgm:prSet presAssocID="{AA9247FE-FDBB-4C9E-A3F5-4FF8407DE48C}" presName="arrowAndChildren" presStyleCnt="0"/>
      <dgm:spPr/>
    </dgm:pt>
    <dgm:pt modelId="{28F3DBAD-863A-4BDE-B016-37DA87578413}" type="pres">
      <dgm:prSet presAssocID="{AA9247FE-FDBB-4C9E-A3F5-4FF8407DE48C}" presName="parentTextArrow" presStyleLbl="node1" presStyleIdx="0" presStyleCnt="0"/>
      <dgm:spPr/>
    </dgm:pt>
    <dgm:pt modelId="{24ADE675-6928-4F92-95D4-E3A74D75E138}" type="pres">
      <dgm:prSet presAssocID="{AA9247FE-FDBB-4C9E-A3F5-4FF8407DE48C}" presName="arrow" presStyleLbl="alignNode1" presStyleIdx="4" presStyleCnt="5"/>
      <dgm:spPr/>
    </dgm:pt>
    <dgm:pt modelId="{52B3BF83-7583-48E7-B864-EF062E420979}" type="pres">
      <dgm:prSet presAssocID="{AA9247FE-FDBB-4C9E-A3F5-4FF8407DE48C}" presName="descendantArrow" presStyleLbl="bgAccFollowNode1" presStyleIdx="4" presStyleCnt="5"/>
      <dgm:spPr/>
    </dgm:pt>
  </dgm:ptLst>
  <dgm:cxnLst>
    <dgm:cxn modelId="{8360E306-6015-4D99-A0DC-F6AC49299859}" srcId="{C833563D-3F72-4F5F-A7EF-52199884BEB0}" destId="{1A3D331B-1ADF-40D2-882B-8D50390D13BE}" srcOrd="0" destOrd="0" parTransId="{28DEB700-088B-4D4E-956D-59BCD1495EBD}" sibTransId="{0EDFD1F4-E201-4862-A8E5-7DEB670EA2FD}"/>
    <dgm:cxn modelId="{B1FCCD24-E56B-4D3F-971E-89B692DD702E}" type="presOf" srcId="{841073FA-0F22-48D5-9D8B-815151AE6FBC}" destId="{52B3BF83-7583-48E7-B864-EF062E420979}" srcOrd="0" destOrd="0" presId="urn:microsoft.com/office/officeart/2016/7/layout/VerticalDownArrowProcess"/>
    <dgm:cxn modelId="{DC13BC2A-3241-4D36-A227-24C5113C91DD}" type="presOf" srcId="{AA9247FE-FDBB-4C9E-A3F5-4FF8407DE48C}" destId="{24ADE675-6928-4F92-95D4-E3A74D75E138}" srcOrd="1" destOrd="0" presId="urn:microsoft.com/office/officeart/2016/7/layout/VerticalDownArrowProcess"/>
    <dgm:cxn modelId="{7F8ACC33-E48C-40FD-88D3-8590C22E12D9}" srcId="{B455A190-98E3-454E-8963-BF559095C03E}" destId="{C833563D-3F72-4F5F-A7EF-52199884BEB0}" srcOrd="1" destOrd="0" parTransId="{AC8CF17D-A99C-4B87-BC21-407570ABA935}" sibTransId="{640986E5-06F3-41F5-8AAC-590377F0957C}"/>
    <dgm:cxn modelId="{B0FACC39-264D-4960-8BDD-431F53946C3E}" type="presOf" srcId="{B455A190-98E3-454E-8963-BF559095C03E}" destId="{12086B63-97D9-4C08-8436-D5ABC8ABBC76}" srcOrd="0" destOrd="0" presId="urn:microsoft.com/office/officeart/2016/7/layout/VerticalDownArrowProcess"/>
    <dgm:cxn modelId="{DB69DA3B-9D5F-4BBC-80EC-6823F7D99C46}" type="presOf" srcId="{59E7B358-B2E7-43E0-8850-907065DC1D56}" destId="{41374178-92CB-407A-8A30-F4B636E9828E}" srcOrd="0" destOrd="0" presId="urn:microsoft.com/office/officeart/2016/7/layout/VerticalDownArrowProcess"/>
    <dgm:cxn modelId="{9F28A56B-857C-4678-9416-1EC460C351A1}" srcId="{9D595AC1-CA9D-4FA6-A513-C9BDA52D4C5C}" destId="{A0F85915-BCF8-4281-8C67-335CEB27CFF0}" srcOrd="0" destOrd="0" parTransId="{EEFFF70C-E012-4F8C-84B8-237184C332BC}" sibTransId="{D59E1335-40A2-4308-823F-85F438292871}"/>
    <dgm:cxn modelId="{42508B6D-60CB-4846-A814-33CD3EC07854}" type="presOf" srcId="{C833563D-3F72-4F5F-A7EF-52199884BEB0}" destId="{FBA88CE2-FAA3-4981-8B3E-0491EC2898A0}" srcOrd="0" destOrd="0" presId="urn:microsoft.com/office/officeart/2016/7/layout/VerticalDownArrowProcess"/>
    <dgm:cxn modelId="{466EB56F-AAA0-46A7-8CE3-26719C94A188}" type="presOf" srcId="{A0F85915-BCF8-4281-8C67-335CEB27CFF0}" destId="{A55561C3-E708-4D06-A4EA-03176E0653D0}" srcOrd="0" destOrd="0" presId="urn:microsoft.com/office/officeart/2016/7/layout/VerticalDownArrowProcess"/>
    <dgm:cxn modelId="{B4330052-8CB8-4261-B751-2E26E970FB89}" type="presOf" srcId="{AA9247FE-FDBB-4C9E-A3F5-4FF8407DE48C}" destId="{28F3DBAD-863A-4BDE-B016-37DA87578413}" srcOrd="0" destOrd="0" presId="urn:microsoft.com/office/officeart/2016/7/layout/VerticalDownArrowProcess"/>
    <dgm:cxn modelId="{290D1883-7B85-4753-B8A5-4108D7B66909}" srcId="{F9D8A01E-B47D-4684-BBAE-A34C7D76D062}" destId="{44D540CF-B167-48AF-B736-14EE69F18363}" srcOrd="0" destOrd="0" parTransId="{8679F065-33CA-4702-AF6E-A7CAB461BEBB}" sibTransId="{1F52A3F0-80EF-4660-853E-129D236701AC}"/>
    <dgm:cxn modelId="{42B80E98-BE98-4058-8C78-4288CB4F1259}" type="presOf" srcId="{9D595AC1-CA9D-4FA6-A513-C9BDA52D4C5C}" destId="{22D7391D-861A-486B-996C-1E2D9A69CC10}" srcOrd="1" destOrd="0" presId="urn:microsoft.com/office/officeart/2016/7/layout/VerticalDownArrowProcess"/>
    <dgm:cxn modelId="{5CC125A1-6D31-49BA-A160-0A927BCE0014}" type="presOf" srcId="{C833563D-3F72-4F5F-A7EF-52199884BEB0}" destId="{652D6C80-3569-4DA4-92FD-DF93D025F99F}" srcOrd="1" destOrd="0" presId="urn:microsoft.com/office/officeart/2016/7/layout/VerticalDownArrowProcess"/>
    <dgm:cxn modelId="{E47824A5-0E8D-4B7E-9DD4-9F20B8BA8936}" srcId="{B455A190-98E3-454E-8963-BF559095C03E}" destId="{204CDE06-C26C-4B41-9B90-7113BB9DEEF5}" srcOrd="3" destOrd="0" parTransId="{89720607-528A-4062-BA3F-EA9368A1FB9C}" sibTransId="{ED5132D0-CCD9-4DFE-8D83-9CFE9F091F9E}"/>
    <dgm:cxn modelId="{B0A9F8B8-A853-4E97-9102-146EC14DE0B0}" srcId="{B455A190-98E3-454E-8963-BF559095C03E}" destId="{F9D8A01E-B47D-4684-BBAE-A34C7D76D062}" srcOrd="4" destOrd="0" parTransId="{00B5D695-AC29-4FA0-BF33-58D41EE5783E}" sibTransId="{A2FB69E9-85E3-4B4B-9521-87A69B98ACCB}"/>
    <dgm:cxn modelId="{E60D4DBC-45B9-47E3-9A59-2E79671E2807}" type="presOf" srcId="{1A3D331B-1ADF-40D2-882B-8D50390D13BE}" destId="{61E04EDE-F389-46FC-98CD-4E4AF710AD25}" srcOrd="0" destOrd="0" presId="urn:microsoft.com/office/officeart/2016/7/layout/VerticalDownArrowProcess"/>
    <dgm:cxn modelId="{2D2D41C9-5C87-4260-8D2F-AF468CB485C5}" type="presOf" srcId="{204CDE06-C26C-4B41-9B90-7113BB9DEEF5}" destId="{982BBF03-4A42-4DE8-B773-9AC7D7F50D03}" srcOrd="1" destOrd="0" presId="urn:microsoft.com/office/officeart/2016/7/layout/VerticalDownArrowProcess"/>
    <dgm:cxn modelId="{71D080D1-E423-4ED0-8B70-A41E8D79B852}" srcId="{B455A190-98E3-454E-8963-BF559095C03E}" destId="{AA9247FE-FDBB-4C9E-A3F5-4FF8407DE48C}" srcOrd="0" destOrd="0" parTransId="{D3D06474-8CE6-4CCF-8D9C-C40836CE6644}" sibTransId="{57BDD25F-8B5C-4CDF-92A6-E17CD28EFD44}"/>
    <dgm:cxn modelId="{AEEE1AD2-EBFB-4189-9CC8-1FE07170EC51}" type="presOf" srcId="{204CDE06-C26C-4B41-9B90-7113BB9DEEF5}" destId="{06F73570-A3F9-471B-AF2E-B89C7656482E}" srcOrd="0" destOrd="0" presId="urn:microsoft.com/office/officeart/2016/7/layout/VerticalDownArrowProcess"/>
    <dgm:cxn modelId="{FC614FD4-4E81-4F10-8024-6FCF804106BE}" srcId="{204CDE06-C26C-4B41-9B90-7113BB9DEEF5}" destId="{59E7B358-B2E7-43E0-8850-907065DC1D56}" srcOrd="0" destOrd="0" parTransId="{98818584-E53A-454D-B339-6397C32A689E}" sibTransId="{762A9064-056B-447C-B6A8-CA2365D291B8}"/>
    <dgm:cxn modelId="{7B5CD9DA-16FB-49C2-9A84-24931E4773B0}" type="presOf" srcId="{44D540CF-B167-48AF-B736-14EE69F18363}" destId="{1ABDB931-439A-42E2-89B5-60B63E360487}" srcOrd="0" destOrd="0" presId="urn:microsoft.com/office/officeart/2016/7/layout/VerticalDownArrowProcess"/>
    <dgm:cxn modelId="{15719FDB-6620-4241-97E6-54376C04070D}" type="presOf" srcId="{9D595AC1-CA9D-4FA6-A513-C9BDA52D4C5C}" destId="{66FC68C8-1B9B-40E0-998E-4A80F1004519}" srcOrd="0" destOrd="0" presId="urn:microsoft.com/office/officeart/2016/7/layout/VerticalDownArrowProcess"/>
    <dgm:cxn modelId="{E235F2E2-B06E-4273-A860-E13AB02C9C11}" srcId="{B455A190-98E3-454E-8963-BF559095C03E}" destId="{9D595AC1-CA9D-4FA6-A513-C9BDA52D4C5C}" srcOrd="2" destOrd="0" parTransId="{4D197753-5091-40A5-8298-B80059944537}" sibTransId="{06371257-21D7-4FF6-B453-B216B910268A}"/>
    <dgm:cxn modelId="{BB2CF9F2-0909-4371-8D02-C3BA69C21CCE}" type="presOf" srcId="{F9D8A01E-B47D-4684-BBAE-A34C7D76D062}" destId="{9FF215D6-754B-4123-AD9A-52BBE5159BC5}" srcOrd="0" destOrd="0" presId="urn:microsoft.com/office/officeart/2016/7/layout/VerticalDownArrowProcess"/>
    <dgm:cxn modelId="{E1EDE6F9-7A52-4DCC-8BB4-1A437FD7215A}" srcId="{AA9247FE-FDBB-4C9E-A3F5-4FF8407DE48C}" destId="{841073FA-0F22-48D5-9D8B-815151AE6FBC}" srcOrd="0" destOrd="0" parTransId="{DBC4E3D0-CB69-47C3-8144-1459BE00D2DA}" sibTransId="{35299F83-44BB-4E9E-B08F-74C86C91982A}"/>
    <dgm:cxn modelId="{AAA67819-462B-465E-8EF4-81160E7AD399}" type="presParOf" srcId="{12086B63-97D9-4C08-8436-D5ABC8ABBC76}" destId="{F8344FC6-B300-4027-A758-B3FAC9975726}" srcOrd="0" destOrd="0" presId="urn:microsoft.com/office/officeart/2016/7/layout/VerticalDownArrowProcess"/>
    <dgm:cxn modelId="{EA7FC624-B432-4195-A3F8-EDFF6EA6795C}" type="presParOf" srcId="{F8344FC6-B300-4027-A758-B3FAC9975726}" destId="{9FF215D6-754B-4123-AD9A-52BBE5159BC5}" srcOrd="0" destOrd="0" presId="urn:microsoft.com/office/officeart/2016/7/layout/VerticalDownArrowProcess"/>
    <dgm:cxn modelId="{2F02A295-65E7-4504-9D5F-1B2B9D99A2CD}" type="presParOf" srcId="{F8344FC6-B300-4027-A758-B3FAC9975726}" destId="{1ABDB931-439A-42E2-89B5-60B63E360487}" srcOrd="1" destOrd="0" presId="urn:microsoft.com/office/officeart/2016/7/layout/VerticalDownArrowProcess"/>
    <dgm:cxn modelId="{46E53F3B-8D42-4E1F-B8BC-DD118A69B02D}" type="presParOf" srcId="{12086B63-97D9-4C08-8436-D5ABC8ABBC76}" destId="{C21C1ADB-EBF4-41E4-AEFA-D5CB4C549F44}" srcOrd="1" destOrd="0" presId="urn:microsoft.com/office/officeart/2016/7/layout/VerticalDownArrowProcess"/>
    <dgm:cxn modelId="{07380549-ED17-427E-B945-386F020E337F}" type="presParOf" srcId="{12086B63-97D9-4C08-8436-D5ABC8ABBC76}" destId="{6EB019B5-2A45-44A5-82E3-E9CCCA10221C}" srcOrd="2" destOrd="0" presId="urn:microsoft.com/office/officeart/2016/7/layout/VerticalDownArrowProcess"/>
    <dgm:cxn modelId="{64031586-5E96-42F9-B364-E8F210154D99}" type="presParOf" srcId="{6EB019B5-2A45-44A5-82E3-E9CCCA10221C}" destId="{06F73570-A3F9-471B-AF2E-B89C7656482E}" srcOrd="0" destOrd="0" presId="urn:microsoft.com/office/officeart/2016/7/layout/VerticalDownArrowProcess"/>
    <dgm:cxn modelId="{67B32D7E-B5EF-48B8-B63E-5C03D0C62DCC}" type="presParOf" srcId="{6EB019B5-2A45-44A5-82E3-E9CCCA10221C}" destId="{982BBF03-4A42-4DE8-B773-9AC7D7F50D03}" srcOrd="1" destOrd="0" presId="urn:microsoft.com/office/officeart/2016/7/layout/VerticalDownArrowProcess"/>
    <dgm:cxn modelId="{073AF4A3-88C4-43D7-9D23-FBF2C289CF2F}" type="presParOf" srcId="{6EB019B5-2A45-44A5-82E3-E9CCCA10221C}" destId="{41374178-92CB-407A-8A30-F4B636E9828E}" srcOrd="2" destOrd="0" presId="urn:microsoft.com/office/officeart/2016/7/layout/VerticalDownArrowProcess"/>
    <dgm:cxn modelId="{945E377F-25D3-4F34-9EC0-11D7759803A5}" type="presParOf" srcId="{12086B63-97D9-4C08-8436-D5ABC8ABBC76}" destId="{D04555FD-B833-493D-807A-72120E1C3B92}" srcOrd="3" destOrd="0" presId="urn:microsoft.com/office/officeart/2016/7/layout/VerticalDownArrowProcess"/>
    <dgm:cxn modelId="{9E341239-2F87-40AA-8973-FF0129B8638B}" type="presParOf" srcId="{12086B63-97D9-4C08-8436-D5ABC8ABBC76}" destId="{6A12F142-1CC2-4C4B-A52D-265E018AD57C}" srcOrd="4" destOrd="0" presId="urn:microsoft.com/office/officeart/2016/7/layout/VerticalDownArrowProcess"/>
    <dgm:cxn modelId="{963CDEA9-5CE7-461E-8E79-1AF0B3A1397C}" type="presParOf" srcId="{6A12F142-1CC2-4C4B-A52D-265E018AD57C}" destId="{66FC68C8-1B9B-40E0-998E-4A80F1004519}" srcOrd="0" destOrd="0" presId="urn:microsoft.com/office/officeart/2016/7/layout/VerticalDownArrowProcess"/>
    <dgm:cxn modelId="{15530070-6EB7-434C-837B-2CE2FC70DF3C}" type="presParOf" srcId="{6A12F142-1CC2-4C4B-A52D-265E018AD57C}" destId="{22D7391D-861A-486B-996C-1E2D9A69CC10}" srcOrd="1" destOrd="0" presId="urn:microsoft.com/office/officeart/2016/7/layout/VerticalDownArrowProcess"/>
    <dgm:cxn modelId="{70EB82EA-CD49-457D-87CA-BF10583F3A3B}" type="presParOf" srcId="{6A12F142-1CC2-4C4B-A52D-265E018AD57C}" destId="{A55561C3-E708-4D06-A4EA-03176E0653D0}" srcOrd="2" destOrd="0" presId="urn:microsoft.com/office/officeart/2016/7/layout/VerticalDownArrowProcess"/>
    <dgm:cxn modelId="{4A8B2E7D-8536-48EF-AAA7-964788C501D8}" type="presParOf" srcId="{12086B63-97D9-4C08-8436-D5ABC8ABBC76}" destId="{822722AD-FD7F-4D5D-B8EA-85DADCC82CD2}" srcOrd="5" destOrd="0" presId="urn:microsoft.com/office/officeart/2016/7/layout/VerticalDownArrowProcess"/>
    <dgm:cxn modelId="{7DB0ED21-0B88-425A-AA77-53B4C9C9C97D}" type="presParOf" srcId="{12086B63-97D9-4C08-8436-D5ABC8ABBC76}" destId="{C1293652-F3F5-4966-B34F-20E78916379D}" srcOrd="6" destOrd="0" presId="urn:microsoft.com/office/officeart/2016/7/layout/VerticalDownArrowProcess"/>
    <dgm:cxn modelId="{C31A522F-1AB3-4C62-ACB6-6802C3C23B90}" type="presParOf" srcId="{C1293652-F3F5-4966-B34F-20E78916379D}" destId="{FBA88CE2-FAA3-4981-8B3E-0491EC2898A0}" srcOrd="0" destOrd="0" presId="urn:microsoft.com/office/officeart/2016/7/layout/VerticalDownArrowProcess"/>
    <dgm:cxn modelId="{D0169577-E1FE-49BD-AFB8-5C1AD531E4AF}" type="presParOf" srcId="{C1293652-F3F5-4966-B34F-20E78916379D}" destId="{652D6C80-3569-4DA4-92FD-DF93D025F99F}" srcOrd="1" destOrd="0" presId="urn:microsoft.com/office/officeart/2016/7/layout/VerticalDownArrowProcess"/>
    <dgm:cxn modelId="{95274E3B-A7AD-4851-9344-6C3228FEEF63}" type="presParOf" srcId="{C1293652-F3F5-4966-B34F-20E78916379D}" destId="{61E04EDE-F389-46FC-98CD-4E4AF710AD25}" srcOrd="2" destOrd="0" presId="urn:microsoft.com/office/officeart/2016/7/layout/VerticalDownArrowProcess"/>
    <dgm:cxn modelId="{B0392A74-973F-4EE0-A181-9CE41A90ECDE}" type="presParOf" srcId="{12086B63-97D9-4C08-8436-D5ABC8ABBC76}" destId="{CF23BDAE-6F1E-412A-9C9F-25C7FC5C34B1}" srcOrd="7" destOrd="0" presId="urn:microsoft.com/office/officeart/2016/7/layout/VerticalDownArrowProcess"/>
    <dgm:cxn modelId="{477339BC-38A1-46E1-B247-2D13F3F905BB}" type="presParOf" srcId="{12086B63-97D9-4C08-8436-D5ABC8ABBC76}" destId="{82541387-70CD-4604-AB98-5DB79FBCF79B}" srcOrd="8" destOrd="0" presId="urn:microsoft.com/office/officeart/2016/7/layout/VerticalDownArrowProcess"/>
    <dgm:cxn modelId="{FEACC6E4-8337-4C3E-86F2-D128A23E134D}" type="presParOf" srcId="{82541387-70CD-4604-AB98-5DB79FBCF79B}" destId="{28F3DBAD-863A-4BDE-B016-37DA87578413}" srcOrd="0" destOrd="0" presId="urn:microsoft.com/office/officeart/2016/7/layout/VerticalDownArrowProcess"/>
    <dgm:cxn modelId="{BDD7B28C-C5AA-4D7E-9959-021DD4A85019}" type="presParOf" srcId="{82541387-70CD-4604-AB98-5DB79FBCF79B}" destId="{24ADE675-6928-4F92-95D4-E3A74D75E138}" srcOrd="1" destOrd="0" presId="urn:microsoft.com/office/officeart/2016/7/layout/VerticalDownArrowProcess"/>
    <dgm:cxn modelId="{E7779F79-9CE9-46BD-B04F-7BB12EF6DE96}" type="presParOf" srcId="{82541387-70CD-4604-AB98-5DB79FBCF79B}" destId="{52B3BF83-7583-48E7-B864-EF062E420979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CA55ED-3A23-417E-86F4-FA20C382845B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0EE19-999E-4C0D-8906-192B48421CFC}">
      <dgm:prSet/>
      <dgm:spPr>
        <a:solidFill>
          <a:schemeClr val="accent2"/>
        </a:solidFill>
      </dgm:spPr>
      <dgm:t>
        <a:bodyPr/>
        <a:lstStyle/>
        <a:p>
          <a:r>
            <a:rPr lang="it-IT"/>
            <a:t>Maggio: colloqui con SN e </a:t>
          </a:r>
          <a:r>
            <a:rPr lang="it-IT" err="1"/>
            <a:t>Herzum</a:t>
          </a:r>
          <a:r>
            <a:rPr lang="it-IT"/>
            <a:t>  x consulenza </a:t>
          </a:r>
          <a:r>
            <a:rPr lang="it-IT">
              <a:sym typeface="Wingdings" panose="05000000000000000000" pitchFamily="2" charset="2"/>
            </a:rPr>
            <a:t> plugin</a:t>
          </a:r>
          <a:r>
            <a:rPr lang="it-IT"/>
            <a:t> </a:t>
          </a:r>
          <a:endParaRPr lang="en-US"/>
        </a:p>
      </dgm:t>
    </dgm:pt>
    <dgm:pt modelId="{8F22957B-3EB7-4976-8B7C-94F500723B69}" type="parTrans" cxnId="{DAD6C26D-3726-4F89-81FA-BFEAE20F277F}">
      <dgm:prSet/>
      <dgm:spPr/>
      <dgm:t>
        <a:bodyPr/>
        <a:lstStyle/>
        <a:p>
          <a:endParaRPr lang="en-US"/>
        </a:p>
      </dgm:t>
    </dgm:pt>
    <dgm:pt modelId="{020B3623-A505-4251-9F51-9F635D6DB399}" type="sibTrans" cxnId="{DAD6C26D-3726-4F89-81FA-BFEAE20F277F}">
      <dgm:prSet/>
      <dgm:spPr/>
      <dgm:t>
        <a:bodyPr/>
        <a:lstStyle/>
        <a:p>
          <a:endParaRPr lang="en-US"/>
        </a:p>
      </dgm:t>
    </dgm:pt>
    <dgm:pt modelId="{4173C378-D271-43AC-9EF2-6C47F3114651}">
      <dgm:prSet custT="1"/>
      <dgm:spPr/>
      <dgm:t>
        <a:bodyPr/>
        <a:lstStyle/>
        <a:p>
          <a:r>
            <a:rPr lang="it-IT" sz="1600"/>
            <a:t>Da maggio ad agosto: training on the job</a:t>
          </a:r>
          <a:endParaRPr lang="en-US" sz="1600"/>
        </a:p>
      </dgm:t>
    </dgm:pt>
    <dgm:pt modelId="{29894654-203C-41BF-B1F2-352DB3688CFE}" type="parTrans" cxnId="{BC04915A-4D46-4099-A227-7FC89ED02A11}">
      <dgm:prSet/>
      <dgm:spPr/>
      <dgm:t>
        <a:bodyPr/>
        <a:lstStyle/>
        <a:p>
          <a:endParaRPr lang="en-US"/>
        </a:p>
      </dgm:t>
    </dgm:pt>
    <dgm:pt modelId="{83EAD6D6-B386-40B0-994C-607E4B2B0310}" type="sibTrans" cxnId="{BC04915A-4D46-4099-A227-7FC89ED02A11}">
      <dgm:prSet/>
      <dgm:spPr/>
      <dgm:t>
        <a:bodyPr/>
        <a:lstStyle/>
        <a:p>
          <a:endParaRPr lang="en-US"/>
        </a:p>
      </dgm:t>
    </dgm:pt>
    <dgm:pt modelId="{4DD50555-0750-4E98-B233-2C62A3A19F9D}">
      <dgm:prSet custT="1"/>
      <dgm:spPr/>
      <dgm:t>
        <a:bodyPr/>
        <a:lstStyle/>
        <a:p>
          <a:r>
            <a:rPr lang="it-IT" sz="1600"/>
            <a:t>Agosto:  test plugin  e definizione road </a:t>
          </a:r>
          <a:r>
            <a:rPr lang="it-IT" sz="1600" err="1"/>
            <a:t>map</a:t>
          </a:r>
          <a:endParaRPr lang="en-US" sz="1600"/>
        </a:p>
      </dgm:t>
    </dgm:pt>
    <dgm:pt modelId="{A337328E-8210-4645-A089-980035C89CBB}" type="parTrans" cxnId="{192EE9AD-60E8-4A86-A9DF-0B142CAB0FD3}">
      <dgm:prSet/>
      <dgm:spPr/>
      <dgm:t>
        <a:bodyPr/>
        <a:lstStyle/>
        <a:p>
          <a:endParaRPr lang="en-US"/>
        </a:p>
      </dgm:t>
    </dgm:pt>
    <dgm:pt modelId="{2FA9A17A-F37B-4823-AFB9-B8EA03B9C93D}" type="sibTrans" cxnId="{192EE9AD-60E8-4A86-A9DF-0B142CAB0FD3}">
      <dgm:prSet/>
      <dgm:spPr/>
      <dgm:t>
        <a:bodyPr/>
        <a:lstStyle/>
        <a:p>
          <a:endParaRPr lang="en-US"/>
        </a:p>
      </dgm:t>
    </dgm:pt>
    <dgm:pt modelId="{1CD4AE4B-8D33-4800-BAD1-365FCBD67E45}">
      <dgm:prSet custT="1"/>
      <dgm:spPr/>
      <dgm:t>
        <a:bodyPr/>
        <a:lstStyle/>
        <a:p>
          <a:r>
            <a:rPr lang="it-IT" sz="1600"/>
            <a:t>Settembre: pratiche acquisto plugin</a:t>
          </a:r>
          <a:endParaRPr lang="en-US" sz="1600"/>
        </a:p>
      </dgm:t>
    </dgm:pt>
    <dgm:pt modelId="{87CD3892-743B-4E04-83BF-536604F88AD8}" type="parTrans" cxnId="{6750953F-E11B-4803-8E75-2B8AF67C547D}">
      <dgm:prSet/>
      <dgm:spPr/>
      <dgm:t>
        <a:bodyPr/>
        <a:lstStyle/>
        <a:p>
          <a:endParaRPr lang="en-US"/>
        </a:p>
      </dgm:t>
    </dgm:pt>
    <dgm:pt modelId="{E4F56161-4D52-4CB4-966D-B0E646D1D310}" type="sibTrans" cxnId="{6750953F-E11B-4803-8E75-2B8AF67C547D}">
      <dgm:prSet/>
      <dgm:spPr/>
      <dgm:t>
        <a:bodyPr/>
        <a:lstStyle/>
        <a:p>
          <a:endParaRPr lang="en-US"/>
        </a:p>
      </dgm:t>
    </dgm:pt>
    <dgm:pt modelId="{74F17F1C-A788-440A-89B9-529199CAB44F}">
      <dgm:prSet custT="1"/>
      <dgm:spPr>
        <a:solidFill>
          <a:schemeClr val="accent2"/>
        </a:solidFill>
      </dgm:spPr>
      <dgm:t>
        <a:bodyPr/>
        <a:lstStyle/>
        <a:p>
          <a:r>
            <a:rPr lang="it-IT" sz="1600"/>
            <a:t>Settembre </a:t>
          </a:r>
          <a:r>
            <a:rPr lang="it-IT" sz="1600" err="1"/>
            <a:t>Herzum</a:t>
          </a:r>
          <a:r>
            <a:rPr lang="it-IT" sz="1600"/>
            <a:t> propone la consulenza </a:t>
          </a:r>
          <a:endParaRPr lang="en-US" sz="1600"/>
        </a:p>
      </dgm:t>
    </dgm:pt>
    <dgm:pt modelId="{0902D108-83C8-4558-9C4F-6E7F93F19CAE}" type="parTrans" cxnId="{A4569898-2C1C-4AA2-9BB3-50198EDE798B}">
      <dgm:prSet/>
      <dgm:spPr/>
      <dgm:t>
        <a:bodyPr/>
        <a:lstStyle/>
        <a:p>
          <a:endParaRPr lang="en-US"/>
        </a:p>
      </dgm:t>
    </dgm:pt>
    <dgm:pt modelId="{F16A203B-B042-49A5-9BA1-B006C4326BF1}" type="sibTrans" cxnId="{A4569898-2C1C-4AA2-9BB3-50198EDE798B}">
      <dgm:prSet/>
      <dgm:spPr/>
      <dgm:t>
        <a:bodyPr/>
        <a:lstStyle/>
        <a:p>
          <a:endParaRPr lang="en-US"/>
        </a:p>
      </dgm:t>
    </dgm:pt>
    <dgm:pt modelId="{3E086A6A-9CD2-4297-8268-246C834C618E}">
      <dgm:prSet custT="1"/>
      <dgm:spPr/>
      <dgm:t>
        <a:bodyPr/>
        <a:lstStyle/>
        <a:p>
          <a:r>
            <a:rPr lang="it-IT" sz="1600"/>
            <a:t>Ottobre: colloqui per consulenza </a:t>
          </a:r>
          <a:endParaRPr lang="en-US" sz="1600"/>
        </a:p>
      </dgm:t>
    </dgm:pt>
    <dgm:pt modelId="{69FA55EA-4E69-4DD3-9A30-FA94ABF42240}" type="parTrans" cxnId="{5D4955DE-60F2-43E1-8FDC-35D9B1F91BCF}">
      <dgm:prSet/>
      <dgm:spPr/>
      <dgm:t>
        <a:bodyPr/>
        <a:lstStyle/>
        <a:p>
          <a:endParaRPr lang="en-US"/>
        </a:p>
      </dgm:t>
    </dgm:pt>
    <dgm:pt modelId="{F17B9052-B824-4ADB-8E2B-65CE0B079A9A}" type="sibTrans" cxnId="{5D4955DE-60F2-43E1-8FDC-35D9B1F91BCF}">
      <dgm:prSet/>
      <dgm:spPr/>
      <dgm:t>
        <a:bodyPr/>
        <a:lstStyle/>
        <a:p>
          <a:endParaRPr lang="en-US"/>
        </a:p>
      </dgm:t>
    </dgm:pt>
    <dgm:pt modelId="{DC1D826D-DAEE-42C1-A6E5-6DB50184DDE8}">
      <dgm:prSet custT="1"/>
      <dgm:spPr/>
      <dgm:t>
        <a:bodyPr/>
        <a:lstStyle/>
        <a:p>
          <a:r>
            <a:rPr lang="it-IT" sz="1600"/>
            <a:t>Novembre: progetto pilota testato e pronto</a:t>
          </a:r>
          <a:endParaRPr lang="en-US" sz="1600"/>
        </a:p>
      </dgm:t>
    </dgm:pt>
    <dgm:pt modelId="{85B276D6-B14D-4D8C-8B58-F52763282FD0}" type="parTrans" cxnId="{8A7BD250-B7B9-4B17-B1C4-A4C267628109}">
      <dgm:prSet/>
      <dgm:spPr/>
      <dgm:t>
        <a:bodyPr/>
        <a:lstStyle/>
        <a:p>
          <a:endParaRPr lang="en-US"/>
        </a:p>
      </dgm:t>
    </dgm:pt>
    <dgm:pt modelId="{1EAC1F0A-4A98-420E-994D-BB325403161B}" type="sibTrans" cxnId="{8A7BD250-B7B9-4B17-B1C4-A4C267628109}">
      <dgm:prSet/>
      <dgm:spPr/>
      <dgm:t>
        <a:bodyPr/>
        <a:lstStyle/>
        <a:p>
          <a:endParaRPr lang="en-US"/>
        </a:p>
      </dgm:t>
    </dgm:pt>
    <dgm:pt modelId="{FD71BFDF-B97B-4D5E-8A03-8776BF2894B9}">
      <dgm:prSet/>
      <dgm:spPr/>
      <dgm:t>
        <a:bodyPr/>
        <a:lstStyle/>
        <a:p>
          <a:r>
            <a:rPr lang="it-IT"/>
            <a:t>Ora: in attesa del </a:t>
          </a:r>
          <a:r>
            <a:rPr lang="it-IT" err="1"/>
            <a:t>gannt</a:t>
          </a:r>
          <a:r>
            <a:rPr lang="it-IT"/>
            <a:t> per  migrazione (prima sviluppo poi assistenza)</a:t>
          </a:r>
          <a:endParaRPr lang="en-US"/>
        </a:p>
      </dgm:t>
    </dgm:pt>
    <dgm:pt modelId="{A3AA6282-36AB-4812-BCFF-14FAC1F2BEB6}" type="parTrans" cxnId="{D12380AB-EFF2-4CF2-9B7A-8512F3DCC0FC}">
      <dgm:prSet/>
      <dgm:spPr/>
      <dgm:t>
        <a:bodyPr/>
        <a:lstStyle/>
        <a:p>
          <a:endParaRPr lang="it-IT"/>
        </a:p>
      </dgm:t>
    </dgm:pt>
    <dgm:pt modelId="{F8250726-162F-438A-9C61-D5BD92C60372}" type="sibTrans" cxnId="{D12380AB-EFF2-4CF2-9B7A-8512F3DCC0FC}">
      <dgm:prSet/>
      <dgm:spPr/>
      <dgm:t>
        <a:bodyPr/>
        <a:lstStyle/>
        <a:p>
          <a:endParaRPr lang="it-IT"/>
        </a:p>
      </dgm:t>
    </dgm:pt>
    <dgm:pt modelId="{15B84233-606A-4E39-BA66-E0AC7EC43542}" type="pres">
      <dgm:prSet presAssocID="{1CCA55ED-3A23-417E-86F4-FA20C382845B}" presName="diagram" presStyleCnt="0">
        <dgm:presLayoutVars>
          <dgm:dir/>
          <dgm:resizeHandles/>
        </dgm:presLayoutVars>
      </dgm:prSet>
      <dgm:spPr/>
    </dgm:pt>
    <dgm:pt modelId="{958BBF65-D10B-467D-9435-584740E6B1E2}" type="pres">
      <dgm:prSet presAssocID="{3ED0EE19-999E-4C0D-8906-192B48421CFC}" presName="firstNode" presStyleLbl="node1" presStyleIdx="0" presStyleCnt="8">
        <dgm:presLayoutVars>
          <dgm:bulletEnabled val="1"/>
        </dgm:presLayoutVars>
      </dgm:prSet>
      <dgm:spPr/>
    </dgm:pt>
    <dgm:pt modelId="{A00558FD-D2EC-4493-8337-0489866212A9}" type="pres">
      <dgm:prSet presAssocID="{020B3623-A505-4251-9F51-9F635D6DB399}" presName="sibTrans" presStyleLbl="sibTrans2D1" presStyleIdx="0" presStyleCnt="7"/>
      <dgm:spPr/>
    </dgm:pt>
    <dgm:pt modelId="{80E17B60-22AC-4462-B367-4BD25D1461F6}" type="pres">
      <dgm:prSet presAssocID="{4173C378-D271-43AC-9EF2-6C47F3114651}" presName="middleNode" presStyleCnt="0"/>
      <dgm:spPr/>
    </dgm:pt>
    <dgm:pt modelId="{A213F45C-5E55-4237-AB9A-4552778BF485}" type="pres">
      <dgm:prSet presAssocID="{4173C378-D271-43AC-9EF2-6C47F3114651}" presName="padding" presStyleLbl="node1" presStyleIdx="0" presStyleCnt="8"/>
      <dgm:spPr/>
    </dgm:pt>
    <dgm:pt modelId="{3FBC1BBF-BB56-4A28-A603-A5618EFE6E29}" type="pres">
      <dgm:prSet presAssocID="{4173C378-D271-43AC-9EF2-6C47F3114651}" presName="shape" presStyleLbl="node1" presStyleIdx="1" presStyleCnt="8">
        <dgm:presLayoutVars>
          <dgm:bulletEnabled val="1"/>
        </dgm:presLayoutVars>
      </dgm:prSet>
      <dgm:spPr/>
    </dgm:pt>
    <dgm:pt modelId="{8D4CFA2E-0767-41CA-96C8-48EE5D4E0E15}" type="pres">
      <dgm:prSet presAssocID="{83EAD6D6-B386-40B0-994C-607E4B2B0310}" presName="sibTrans" presStyleLbl="sibTrans2D1" presStyleIdx="1" presStyleCnt="7"/>
      <dgm:spPr/>
    </dgm:pt>
    <dgm:pt modelId="{BDE8755B-E909-4E17-80DF-C25A2EA0E213}" type="pres">
      <dgm:prSet presAssocID="{4DD50555-0750-4E98-B233-2C62A3A19F9D}" presName="middleNode" presStyleCnt="0"/>
      <dgm:spPr/>
    </dgm:pt>
    <dgm:pt modelId="{3016CF63-6A9C-4C1A-86DD-26B74273AF44}" type="pres">
      <dgm:prSet presAssocID="{4DD50555-0750-4E98-B233-2C62A3A19F9D}" presName="padding" presStyleLbl="node1" presStyleIdx="1" presStyleCnt="8"/>
      <dgm:spPr/>
    </dgm:pt>
    <dgm:pt modelId="{48C84239-21B1-41B1-9B52-853E9BF65979}" type="pres">
      <dgm:prSet presAssocID="{4DD50555-0750-4E98-B233-2C62A3A19F9D}" presName="shape" presStyleLbl="node1" presStyleIdx="2" presStyleCnt="8">
        <dgm:presLayoutVars>
          <dgm:bulletEnabled val="1"/>
        </dgm:presLayoutVars>
      </dgm:prSet>
      <dgm:spPr/>
    </dgm:pt>
    <dgm:pt modelId="{7D7D07F4-4A42-41CE-AF50-EC961B9B3BFD}" type="pres">
      <dgm:prSet presAssocID="{2FA9A17A-F37B-4823-AFB9-B8EA03B9C93D}" presName="sibTrans" presStyleLbl="sibTrans2D1" presStyleIdx="2" presStyleCnt="7"/>
      <dgm:spPr/>
    </dgm:pt>
    <dgm:pt modelId="{1487E9AC-C97C-49FA-A6ED-8047772C9B5A}" type="pres">
      <dgm:prSet presAssocID="{1CD4AE4B-8D33-4800-BAD1-365FCBD67E45}" presName="middleNode" presStyleCnt="0"/>
      <dgm:spPr/>
    </dgm:pt>
    <dgm:pt modelId="{2AC5F9A1-B0C0-483E-84C8-78CA04A71CF6}" type="pres">
      <dgm:prSet presAssocID="{1CD4AE4B-8D33-4800-BAD1-365FCBD67E45}" presName="padding" presStyleLbl="node1" presStyleIdx="2" presStyleCnt="8"/>
      <dgm:spPr/>
    </dgm:pt>
    <dgm:pt modelId="{0ADEF440-224B-4DC5-816B-6173928BAF3C}" type="pres">
      <dgm:prSet presAssocID="{1CD4AE4B-8D33-4800-BAD1-365FCBD67E45}" presName="shape" presStyleLbl="node1" presStyleIdx="3" presStyleCnt="8">
        <dgm:presLayoutVars>
          <dgm:bulletEnabled val="1"/>
        </dgm:presLayoutVars>
      </dgm:prSet>
      <dgm:spPr/>
    </dgm:pt>
    <dgm:pt modelId="{EA584B85-D8DC-4388-B52E-490504188B78}" type="pres">
      <dgm:prSet presAssocID="{E4F56161-4D52-4CB4-966D-B0E646D1D310}" presName="sibTrans" presStyleLbl="sibTrans2D1" presStyleIdx="3" presStyleCnt="7"/>
      <dgm:spPr/>
    </dgm:pt>
    <dgm:pt modelId="{E0CC9606-FE14-426B-AC28-499FD2D576A5}" type="pres">
      <dgm:prSet presAssocID="{74F17F1C-A788-440A-89B9-529199CAB44F}" presName="middleNode" presStyleCnt="0"/>
      <dgm:spPr/>
    </dgm:pt>
    <dgm:pt modelId="{A97C8E1A-7B97-486E-80BE-D9EF0EDDE0E6}" type="pres">
      <dgm:prSet presAssocID="{74F17F1C-A788-440A-89B9-529199CAB44F}" presName="padding" presStyleLbl="node1" presStyleIdx="3" presStyleCnt="8"/>
      <dgm:spPr/>
    </dgm:pt>
    <dgm:pt modelId="{0B0D96F3-291F-4BD7-87BE-5C395E336425}" type="pres">
      <dgm:prSet presAssocID="{74F17F1C-A788-440A-89B9-529199CAB44F}" presName="shape" presStyleLbl="node1" presStyleIdx="4" presStyleCnt="8">
        <dgm:presLayoutVars>
          <dgm:bulletEnabled val="1"/>
        </dgm:presLayoutVars>
      </dgm:prSet>
      <dgm:spPr/>
    </dgm:pt>
    <dgm:pt modelId="{65B7E0DA-BFFA-4564-AA34-AC7D0F620AE6}" type="pres">
      <dgm:prSet presAssocID="{F16A203B-B042-49A5-9BA1-B006C4326BF1}" presName="sibTrans" presStyleLbl="sibTrans2D1" presStyleIdx="4" presStyleCnt="7"/>
      <dgm:spPr/>
    </dgm:pt>
    <dgm:pt modelId="{4CC2F2C0-418B-49F5-B3CD-26BE0AF338DB}" type="pres">
      <dgm:prSet presAssocID="{3E086A6A-9CD2-4297-8268-246C834C618E}" presName="middleNode" presStyleCnt="0"/>
      <dgm:spPr/>
    </dgm:pt>
    <dgm:pt modelId="{11AF1F0A-757E-4237-8AC3-109198C56283}" type="pres">
      <dgm:prSet presAssocID="{3E086A6A-9CD2-4297-8268-246C834C618E}" presName="padding" presStyleLbl="node1" presStyleIdx="4" presStyleCnt="8"/>
      <dgm:spPr/>
    </dgm:pt>
    <dgm:pt modelId="{9B55733A-A7B5-4FF0-B72F-0FA3F638A484}" type="pres">
      <dgm:prSet presAssocID="{3E086A6A-9CD2-4297-8268-246C834C618E}" presName="shape" presStyleLbl="node1" presStyleIdx="5" presStyleCnt="8">
        <dgm:presLayoutVars>
          <dgm:bulletEnabled val="1"/>
        </dgm:presLayoutVars>
      </dgm:prSet>
      <dgm:spPr/>
    </dgm:pt>
    <dgm:pt modelId="{513E9D77-1A72-446A-B099-AEC45919A0F1}" type="pres">
      <dgm:prSet presAssocID="{F17B9052-B824-4ADB-8E2B-65CE0B079A9A}" presName="sibTrans" presStyleLbl="sibTrans2D1" presStyleIdx="5" presStyleCnt="7"/>
      <dgm:spPr/>
    </dgm:pt>
    <dgm:pt modelId="{A481D2A8-D962-402B-87B9-D3B5BA4EBF0A}" type="pres">
      <dgm:prSet presAssocID="{DC1D826D-DAEE-42C1-A6E5-6DB50184DDE8}" presName="middleNode" presStyleCnt="0"/>
      <dgm:spPr/>
    </dgm:pt>
    <dgm:pt modelId="{43CC38F2-82E7-4E42-906F-C8581783607E}" type="pres">
      <dgm:prSet presAssocID="{DC1D826D-DAEE-42C1-A6E5-6DB50184DDE8}" presName="padding" presStyleLbl="node1" presStyleIdx="5" presStyleCnt="8"/>
      <dgm:spPr/>
    </dgm:pt>
    <dgm:pt modelId="{FCD0216F-131E-494D-BD8B-F26AEF2EB6C3}" type="pres">
      <dgm:prSet presAssocID="{DC1D826D-DAEE-42C1-A6E5-6DB50184DDE8}" presName="shape" presStyleLbl="node1" presStyleIdx="6" presStyleCnt="8">
        <dgm:presLayoutVars>
          <dgm:bulletEnabled val="1"/>
        </dgm:presLayoutVars>
      </dgm:prSet>
      <dgm:spPr/>
    </dgm:pt>
    <dgm:pt modelId="{0FAB1BC5-8844-45EC-9639-878AF77810FC}" type="pres">
      <dgm:prSet presAssocID="{1EAC1F0A-4A98-420E-994D-BB325403161B}" presName="sibTrans" presStyleLbl="sibTrans2D1" presStyleIdx="6" presStyleCnt="7"/>
      <dgm:spPr/>
    </dgm:pt>
    <dgm:pt modelId="{CC71B257-A8C0-482E-9247-82CE13FF1A99}" type="pres">
      <dgm:prSet presAssocID="{FD71BFDF-B97B-4D5E-8A03-8776BF2894B9}" presName="lastNode" presStyleLbl="node1" presStyleIdx="7" presStyleCnt="8">
        <dgm:presLayoutVars>
          <dgm:bulletEnabled val="1"/>
        </dgm:presLayoutVars>
      </dgm:prSet>
      <dgm:spPr/>
    </dgm:pt>
  </dgm:ptLst>
  <dgm:cxnLst>
    <dgm:cxn modelId="{D81BDE1D-29EB-4EE7-8586-AE4E2163ECD3}" type="presOf" srcId="{1CCA55ED-3A23-417E-86F4-FA20C382845B}" destId="{15B84233-606A-4E39-BA66-E0AC7EC43542}" srcOrd="0" destOrd="0" presId="urn:microsoft.com/office/officeart/2005/8/layout/bProcess2"/>
    <dgm:cxn modelId="{1EA16724-1101-40B2-9359-15413342D3C1}" type="presOf" srcId="{4DD50555-0750-4E98-B233-2C62A3A19F9D}" destId="{48C84239-21B1-41B1-9B52-853E9BF65979}" srcOrd="0" destOrd="0" presId="urn:microsoft.com/office/officeart/2005/8/layout/bProcess2"/>
    <dgm:cxn modelId="{4FD62128-3572-43B4-BBC5-27460A58E47F}" type="presOf" srcId="{F17B9052-B824-4ADB-8E2B-65CE0B079A9A}" destId="{513E9D77-1A72-446A-B099-AEC45919A0F1}" srcOrd="0" destOrd="0" presId="urn:microsoft.com/office/officeart/2005/8/layout/bProcess2"/>
    <dgm:cxn modelId="{93724E3B-4A56-4873-BD14-40B1FB517CF4}" type="presOf" srcId="{FD71BFDF-B97B-4D5E-8A03-8776BF2894B9}" destId="{CC71B257-A8C0-482E-9247-82CE13FF1A99}" srcOrd="0" destOrd="0" presId="urn:microsoft.com/office/officeart/2005/8/layout/bProcess2"/>
    <dgm:cxn modelId="{4CF28C3D-908A-4D13-BF8D-59FEB709635F}" type="presOf" srcId="{E4F56161-4D52-4CB4-966D-B0E646D1D310}" destId="{EA584B85-D8DC-4388-B52E-490504188B78}" srcOrd="0" destOrd="0" presId="urn:microsoft.com/office/officeart/2005/8/layout/bProcess2"/>
    <dgm:cxn modelId="{6750953F-E11B-4803-8E75-2B8AF67C547D}" srcId="{1CCA55ED-3A23-417E-86F4-FA20C382845B}" destId="{1CD4AE4B-8D33-4800-BAD1-365FCBD67E45}" srcOrd="3" destOrd="0" parTransId="{87CD3892-743B-4E04-83BF-536604F88AD8}" sibTransId="{E4F56161-4D52-4CB4-966D-B0E646D1D310}"/>
    <dgm:cxn modelId="{86578E67-25DF-44D4-920E-57ACC675851C}" type="presOf" srcId="{3E086A6A-9CD2-4297-8268-246C834C618E}" destId="{9B55733A-A7B5-4FF0-B72F-0FA3F638A484}" srcOrd="0" destOrd="0" presId="urn:microsoft.com/office/officeart/2005/8/layout/bProcess2"/>
    <dgm:cxn modelId="{71D43C68-C4DC-4BD9-8230-0BE1E5C9D194}" type="presOf" srcId="{DC1D826D-DAEE-42C1-A6E5-6DB50184DDE8}" destId="{FCD0216F-131E-494D-BD8B-F26AEF2EB6C3}" srcOrd="0" destOrd="0" presId="urn:microsoft.com/office/officeart/2005/8/layout/bProcess2"/>
    <dgm:cxn modelId="{DAD6C26D-3726-4F89-81FA-BFEAE20F277F}" srcId="{1CCA55ED-3A23-417E-86F4-FA20C382845B}" destId="{3ED0EE19-999E-4C0D-8906-192B48421CFC}" srcOrd="0" destOrd="0" parTransId="{8F22957B-3EB7-4976-8B7C-94F500723B69}" sibTransId="{020B3623-A505-4251-9F51-9F635D6DB399}"/>
    <dgm:cxn modelId="{8A7BD250-B7B9-4B17-B1C4-A4C267628109}" srcId="{1CCA55ED-3A23-417E-86F4-FA20C382845B}" destId="{DC1D826D-DAEE-42C1-A6E5-6DB50184DDE8}" srcOrd="6" destOrd="0" parTransId="{85B276D6-B14D-4D8C-8B58-F52763282FD0}" sibTransId="{1EAC1F0A-4A98-420E-994D-BB325403161B}"/>
    <dgm:cxn modelId="{BC04915A-4D46-4099-A227-7FC89ED02A11}" srcId="{1CCA55ED-3A23-417E-86F4-FA20C382845B}" destId="{4173C378-D271-43AC-9EF2-6C47F3114651}" srcOrd="1" destOrd="0" parTransId="{29894654-203C-41BF-B1F2-352DB3688CFE}" sibTransId="{83EAD6D6-B386-40B0-994C-607E4B2B0310}"/>
    <dgm:cxn modelId="{8FE3CA7C-1943-4AA0-9851-5D4280178D1D}" type="presOf" srcId="{1CD4AE4B-8D33-4800-BAD1-365FCBD67E45}" destId="{0ADEF440-224B-4DC5-816B-6173928BAF3C}" srcOrd="0" destOrd="0" presId="urn:microsoft.com/office/officeart/2005/8/layout/bProcess2"/>
    <dgm:cxn modelId="{A4569898-2C1C-4AA2-9BB3-50198EDE798B}" srcId="{1CCA55ED-3A23-417E-86F4-FA20C382845B}" destId="{74F17F1C-A788-440A-89B9-529199CAB44F}" srcOrd="4" destOrd="0" parTransId="{0902D108-83C8-4558-9C4F-6E7F93F19CAE}" sibTransId="{F16A203B-B042-49A5-9BA1-B006C4326BF1}"/>
    <dgm:cxn modelId="{5A747C9B-C0FC-4753-BCFE-DAEDF76B8570}" type="presOf" srcId="{3ED0EE19-999E-4C0D-8906-192B48421CFC}" destId="{958BBF65-D10B-467D-9435-584740E6B1E2}" srcOrd="0" destOrd="0" presId="urn:microsoft.com/office/officeart/2005/8/layout/bProcess2"/>
    <dgm:cxn modelId="{D834439E-51EF-4C88-944A-58A94B303094}" type="presOf" srcId="{74F17F1C-A788-440A-89B9-529199CAB44F}" destId="{0B0D96F3-291F-4BD7-87BE-5C395E336425}" srcOrd="0" destOrd="0" presId="urn:microsoft.com/office/officeart/2005/8/layout/bProcess2"/>
    <dgm:cxn modelId="{D12380AB-EFF2-4CF2-9B7A-8512F3DCC0FC}" srcId="{1CCA55ED-3A23-417E-86F4-FA20C382845B}" destId="{FD71BFDF-B97B-4D5E-8A03-8776BF2894B9}" srcOrd="7" destOrd="0" parTransId="{A3AA6282-36AB-4812-BCFF-14FAC1F2BEB6}" sibTransId="{F8250726-162F-438A-9C61-D5BD92C60372}"/>
    <dgm:cxn modelId="{192EE9AD-60E8-4A86-A9DF-0B142CAB0FD3}" srcId="{1CCA55ED-3A23-417E-86F4-FA20C382845B}" destId="{4DD50555-0750-4E98-B233-2C62A3A19F9D}" srcOrd="2" destOrd="0" parTransId="{A337328E-8210-4645-A089-980035C89CBB}" sibTransId="{2FA9A17A-F37B-4823-AFB9-B8EA03B9C93D}"/>
    <dgm:cxn modelId="{F03CDEB1-C1D1-44EC-824D-A8DECE2617FD}" type="presOf" srcId="{83EAD6D6-B386-40B0-994C-607E4B2B0310}" destId="{8D4CFA2E-0767-41CA-96C8-48EE5D4E0E15}" srcOrd="0" destOrd="0" presId="urn:microsoft.com/office/officeart/2005/8/layout/bProcess2"/>
    <dgm:cxn modelId="{755FA2CE-73EF-496D-BAAF-7FF33CEDE3DD}" type="presOf" srcId="{4173C378-D271-43AC-9EF2-6C47F3114651}" destId="{3FBC1BBF-BB56-4A28-A603-A5618EFE6E29}" srcOrd="0" destOrd="0" presId="urn:microsoft.com/office/officeart/2005/8/layout/bProcess2"/>
    <dgm:cxn modelId="{5D4955DE-60F2-43E1-8FDC-35D9B1F91BCF}" srcId="{1CCA55ED-3A23-417E-86F4-FA20C382845B}" destId="{3E086A6A-9CD2-4297-8268-246C834C618E}" srcOrd="5" destOrd="0" parTransId="{69FA55EA-4E69-4DD3-9A30-FA94ABF42240}" sibTransId="{F17B9052-B824-4ADB-8E2B-65CE0B079A9A}"/>
    <dgm:cxn modelId="{EBB237E1-2212-46BD-93A1-E6F5B6FC1892}" type="presOf" srcId="{2FA9A17A-F37B-4823-AFB9-B8EA03B9C93D}" destId="{7D7D07F4-4A42-41CE-AF50-EC961B9B3BFD}" srcOrd="0" destOrd="0" presId="urn:microsoft.com/office/officeart/2005/8/layout/bProcess2"/>
    <dgm:cxn modelId="{AA176AEC-C522-455A-8198-83E8F70243B6}" type="presOf" srcId="{1EAC1F0A-4A98-420E-994D-BB325403161B}" destId="{0FAB1BC5-8844-45EC-9639-878AF77810FC}" srcOrd="0" destOrd="0" presId="urn:microsoft.com/office/officeart/2005/8/layout/bProcess2"/>
    <dgm:cxn modelId="{6D1610F7-F8C8-449E-9ACA-CC15EEBBEAFD}" type="presOf" srcId="{020B3623-A505-4251-9F51-9F635D6DB399}" destId="{A00558FD-D2EC-4493-8337-0489866212A9}" srcOrd="0" destOrd="0" presId="urn:microsoft.com/office/officeart/2005/8/layout/bProcess2"/>
    <dgm:cxn modelId="{9EBED2FB-2299-49B3-85E8-CA95F1AF6602}" type="presOf" srcId="{F16A203B-B042-49A5-9BA1-B006C4326BF1}" destId="{65B7E0DA-BFFA-4564-AA34-AC7D0F620AE6}" srcOrd="0" destOrd="0" presId="urn:microsoft.com/office/officeart/2005/8/layout/bProcess2"/>
    <dgm:cxn modelId="{154E8DB7-E47C-4C08-AA1F-8F2BDD5E1D29}" type="presParOf" srcId="{15B84233-606A-4E39-BA66-E0AC7EC43542}" destId="{958BBF65-D10B-467D-9435-584740E6B1E2}" srcOrd="0" destOrd="0" presId="urn:microsoft.com/office/officeart/2005/8/layout/bProcess2"/>
    <dgm:cxn modelId="{70502339-29DE-4030-A647-CB7CA1F3A5F9}" type="presParOf" srcId="{15B84233-606A-4E39-BA66-E0AC7EC43542}" destId="{A00558FD-D2EC-4493-8337-0489866212A9}" srcOrd="1" destOrd="0" presId="urn:microsoft.com/office/officeart/2005/8/layout/bProcess2"/>
    <dgm:cxn modelId="{1626A220-2BBC-4127-8F94-443B51E8E43C}" type="presParOf" srcId="{15B84233-606A-4E39-BA66-E0AC7EC43542}" destId="{80E17B60-22AC-4462-B367-4BD25D1461F6}" srcOrd="2" destOrd="0" presId="urn:microsoft.com/office/officeart/2005/8/layout/bProcess2"/>
    <dgm:cxn modelId="{8A961EF4-FD75-474D-85E1-EA185DF45E6B}" type="presParOf" srcId="{80E17B60-22AC-4462-B367-4BD25D1461F6}" destId="{A213F45C-5E55-4237-AB9A-4552778BF485}" srcOrd="0" destOrd="0" presId="urn:microsoft.com/office/officeart/2005/8/layout/bProcess2"/>
    <dgm:cxn modelId="{E5C39DAC-0305-4408-9FEB-773A1DF787C9}" type="presParOf" srcId="{80E17B60-22AC-4462-B367-4BD25D1461F6}" destId="{3FBC1BBF-BB56-4A28-A603-A5618EFE6E29}" srcOrd="1" destOrd="0" presId="urn:microsoft.com/office/officeart/2005/8/layout/bProcess2"/>
    <dgm:cxn modelId="{45D5AC96-794B-470D-9103-2CEB971D7C5F}" type="presParOf" srcId="{15B84233-606A-4E39-BA66-E0AC7EC43542}" destId="{8D4CFA2E-0767-41CA-96C8-48EE5D4E0E15}" srcOrd="3" destOrd="0" presId="urn:microsoft.com/office/officeart/2005/8/layout/bProcess2"/>
    <dgm:cxn modelId="{DE3CC5EB-90F9-407C-863E-1364FBB3683A}" type="presParOf" srcId="{15B84233-606A-4E39-BA66-E0AC7EC43542}" destId="{BDE8755B-E909-4E17-80DF-C25A2EA0E213}" srcOrd="4" destOrd="0" presId="urn:microsoft.com/office/officeart/2005/8/layout/bProcess2"/>
    <dgm:cxn modelId="{A15E72B0-C01C-4C5D-BA4A-E795B347DBAB}" type="presParOf" srcId="{BDE8755B-E909-4E17-80DF-C25A2EA0E213}" destId="{3016CF63-6A9C-4C1A-86DD-26B74273AF44}" srcOrd="0" destOrd="0" presId="urn:microsoft.com/office/officeart/2005/8/layout/bProcess2"/>
    <dgm:cxn modelId="{E13F9134-2D96-4A27-8EC8-E2C8DA4A8247}" type="presParOf" srcId="{BDE8755B-E909-4E17-80DF-C25A2EA0E213}" destId="{48C84239-21B1-41B1-9B52-853E9BF65979}" srcOrd="1" destOrd="0" presId="urn:microsoft.com/office/officeart/2005/8/layout/bProcess2"/>
    <dgm:cxn modelId="{DBD92BA1-DD6D-47C5-8872-205B23EB7D25}" type="presParOf" srcId="{15B84233-606A-4E39-BA66-E0AC7EC43542}" destId="{7D7D07F4-4A42-41CE-AF50-EC961B9B3BFD}" srcOrd="5" destOrd="0" presId="urn:microsoft.com/office/officeart/2005/8/layout/bProcess2"/>
    <dgm:cxn modelId="{7E6F57EE-2730-4A3A-BACC-099901EF9F08}" type="presParOf" srcId="{15B84233-606A-4E39-BA66-E0AC7EC43542}" destId="{1487E9AC-C97C-49FA-A6ED-8047772C9B5A}" srcOrd="6" destOrd="0" presId="urn:microsoft.com/office/officeart/2005/8/layout/bProcess2"/>
    <dgm:cxn modelId="{104D1444-3120-47F3-9A4F-9637F107B7C3}" type="presParOf" srcId="{1487E9AC-C97C-49FA-A6ED-8047772C9B5A}" destId="{2AC5F9A1-B0C0-483E-84C8-78CA04A71CF6}" srcOrd="0" destOrd="0" presId="urn:microsoft.com/office/officeart/2005/8/layout/bProcess2"/>
    <dgm:cxn modelId="{F4DBD1CB-B0DE-4225-8B70-20A209E70A19}" type="presParOf" srcId="{1487E9AC-C97C-49FA-A6ED-8047772C9B5A}" destId="{0ADEF440-224B-4DC5-816B-6173928BAF3C}" srcOrd="1" destOrd="0" presId="urn:microsoft.com/office/officeart/2005/8/layout/bProcess2"/>
    <dgm:cxn modelId="{C80D32F6-41F5-47CD-9D58-9E41728B627E}" type="presParOf" srcId="{15B84233-606A-4E39-BA66-E0AC7EC43542}" destId="{EA584B85-D8DC-4388-B52E-490504188B78}" srcOrd="7" destOrd="0" presId="urn:microsoft.com/office/officeart/2005/8/layout/bProcess2"/>
    <dgm:cxn modelId="{AEE20E56-D36B-4F58-911A-325BEA611CAB}" type="presParOf" srcId="{15B84233-606A-4E39-BA66-E0AC7EC43542}" destId="{E0CC9606-FE14-426B-AC28-499FD2D576A5}" srcOrd="8" destOrd="0" presId="urn:microsoft.com/office/officeart/2005/8/layout/bProcess2"/>
    <dgm:cxn modelId="{E5676E61-84E6-4E7E-9CE1-17A58A610C26}" type="presParOf" srcId="{E0CC9606-FE14-426B-AC28-499FD2D576A5}" destId="{A97C8E1A-7B97-486E-80BE-D9EF0EDDE0E6}" srcOrd="0" destOrd="0" presId="urn:microsoft.com/office/officeart/2005/8/layout/bProcess2"/>
    <dgm:cxn modelId="{524B8019-5A21-4763-AE37-314291183CB7}" type="presParOf" srcId="{E0CC9606-FE14-426B-AC28-499FD2D576A5}" destId="{0B0D96F3-291F-4BD7-87BE-5C395E336425}" srcOrd="1" destOrd="0" presId="urn:microsoft.com/office/officeart/2005/8/layout/bProcess2"/>
    <dgm:cxn modelId="{AEA62E04-8BDD-41D6-A15A-78A9E8F806AA}" type="presParOf" srcId="{15B84233-606A-4E39-BA66-E0AC7EC43542}" destId="{65B7E0DA-BFFA-4564-AA34-AC7D0F620AE6}" srcOrd="9" destOrd="0" presId="urn:microsoft.com/office/officeart/2005/8/layout/bProcess2"/>
    <dgm:cxn modelId="{C0EFF6C9-22F8-4C3F-A7F5-A832D26161FF}" type="presParOf" srcId="{15B84233-606A-4E39-BA66-E0AC7EC43542}" destId="{4CC2F2C0-418B-49F5-B3CD-26BE0AF338DB}" srcOrd="10" destOrd="0" presId="urn:microsoft.com/office/officeart/2005/8/layout/bProcess2"/>
    <dgm:cxn modelId="{023CB0CA-3EB8-4A0D-ACA3-B5565E0C4B54}" type="presParOf" srcId="{4CC2F2C0-418B-49F5-B3CD-26BE0AF338DB}" destId="{11AF1F0A-757E-4237-8AC3-109198C56283}" srcOrd="0" destOrd="0" presId="urn:microsoft.com/office/officeart/2005/8/layout/bProcess2"/>
    <dgm:cxn modelId="{6FD44E03-B6E2-4F99-B008-40871B3A3B82}" type="presParOf" srcId="{4CC2F2C0-418B-49F5-B3CD-26BE0AF338DB}" destId="{9B55733A-A7B5-4FF0-B72F-0FA3F638A484}" srcOrd="1" destOrd="0" presId="urn:microsoft.com/office/officeart/2005/8/layout/bProcess2"/>
    <dgm:cxn modelId="{91F44C7D-4A14-4624-A85F-B518CA355E7C}" type="presParOf" srcId="{15B84233-606A-4E39-BA66-E0AC7EC43542}" destId="{513E9D77-1A72-446A-B099-AEC45919A0F1}" srcOrd="11" destOrd="0" presId="urn:microsoft.com/office/officeart/2005/8/layout/bProcess2"/>
    <dgm:cxn modelId="{00D7C46D-DA65-421B-8B87-B9BDC7B225D2}" type="presParOf" srcId="{15B84233-606A-4E39-BA66-E0AC7EC43542}" destId="{A481D2A8-D962-402B-87B9-D3B5BA4EBF0A}" srcOrd="12" destOrd="0" presId="urn:microsoft.com/office/officeart/2005/8/layout/bProcess2"/>
    <dgm:cxn modelId="{427A52D8-3E9B-40A7-9F7B-CC43423B4DA9}" type="presParOf" srcId="{A481D2A8-D962-402B-87B9-D3B5BA4EBF0A}" destId="{43CC38F2-82E7-4E42-906F-C8581783607E}" srcOrd="0" destOrd="0" presId="urn:microsoft.com/office/officeart/2005/8/layout/bProcess2"/>
    <dgm:cxn modelId="{6F512A12-69D5-4919-A147-5C8CA1B8977C}" type="presParOf" srcId="{A481D2A8-D962-402B-87B9-D3B5BA4EBF0A}" destId="{FCD0216F-131E-494D-BD8B-F26AEF2EB6C3}" srcOrd="1" destOrd="0" presId="urn:microsoft.com/office/officeart/2005/8/layout/bProcess2"/>
    <dgm:cxn modelId="{373602D9-EC90-4A13-9B8F-DFAE7C8FA631}" type="presParOf" srcId="{15B84233-606A-4E39-BA66-E0AC7EC43542}" destId="{0FAB1BC5-8844-45EC-9639-878AF77810FC}" srcOrd="13" destOrd="0" presId="urn:microsoft.com/office/officeart/2005/8/layout/bProcess2"/>
    <dgm:cxn modelId="{13B2947D-F481-4D74-BE58-82785983088B}" type="presParOf" srcId="{15B84233-606A-4E39-BA66-E0AC7EC43542}" destId="{CC71B257-A8C0-482E-9247-82CE13FF1A99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D420F3-33A6-4DD7-8443-15C25D7A6C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27AA47-AB0C-4C24-A6CA-40D544022E83}">
      <dgm:prSet/>
      <dgm:spPr/>
      <dgm:t>
        <a:bodyPr/>
        <a:lstStyle/>
        <a:p>
          <a:r>
            <a:rPr lang="it-IT"/>
            <a:t>Da 18 su supporto.infn.it a 31 su servicedesk.infn.it </a:t>
          </a:r>
          <a:br>
            <a:rPr lang="it-IT"/>
          </a:br>
          <a:r>
            <a:rPr lang="it-IT"/>
            <a:t>(23 DSI + 8 non DSI)</a:t>
          </a:r>
          <a:endParaRPr lang="en-US"/>
        </a:p>
      </dgm:t>
    </dgm:pt>
    <dgm:pt modelId="{F78F1EBF-C0BA-46D6-A2F5-19061782499D}" type="parTrans" cxnId="{15D119E5-5E3F-479C-B0B6-1604417BD09D}">
      <dgm:prSet/>
      <dgm:spPr/>
      <dgm:t>
        <a:bodyPr/>
        <a:lstStyle/>
        <a:p>
          <a:endParaRPr lang="en-US"/>
        </a:p>
      </dgm:t>
    </dgm:pt>
    <dgm:pt modelId="{DDF7965B-D20C-45E0-A33F-08EA30A3D0E1}" type="sibTrans" cxnId="{15D119E5-5E3F-479C-B0B6-1604417BD09D}">
      <dgm:prSet/>
      <dgm:spPr/>
      <dgm:t>
        <a:bodyPr/>
        <a:lstStyle/>
        <a:p>
          <a:endParaRPr lang="en-US"/>
        </a:p>
      </dgm:t>
    </dgm:pt>
    <dgm:pt modelId="{79853BBB-AFF8-4858-B985-D94F9769C5CE}">
      <dgm:prSet/>
      <dgm:spPr/>
      <dgm:t>
        <a:bodyPr/>
        <a:lstStyle/>
        <a:p>
          <a:r>
            <a:rPr lang="it-IT"/>
            <a:t>1 Progetto contenitore ASSISTENZA pura (essenzialmente privilegi)</a:t>
          </a:r>
          <a:endParaRPr lang="en-US"/>
        </a:p>
      </dgm:t>
    </dgm:pt>
    <dgm:pt modelId="{DA76D465-A7CF-448B-AA4C-A53F605C2577}" type="parTrans" cxnId="{1D281AD8-7189-4F4A-A133-71FDB640891A}">
      <dgm:prSet/>
      <dgm:spPr/>
      <dgm:t>
        <a:bodyPr/>
        <a:lstStyle/>
        <a:p>
          <a:endParaRPr lang="en-US"/>
        </a:p>
      </dgm:t>
    </dgm:pt>
    <dgm:pt modelId="{22528450-C1A8-4ABA-9DE1-AF5B0AC79A25}" type="sibTrans" cxnId="{1D281AD8-7189-4F4A-A133-71FDB640891A}">
      <dgm:prSet/>
      <dgm:spPr/>
      <dgm:t>
        <a:bodyPr/>
        <a:lstStyle/>
        <a:p>
          <a:endParaRPr lang="en-US"/>
        </a:p>
      </dgm:t>
    </dgm:pt>
    <dgm:pt modelId="{0C56F941-297A-4439-8CA4-DF79B40C3F69}">
      <dgm:prSet/>
      <dgm:spPr/>
      <dgm:t>
        <a:bodyPr/>
        <a:lstStyle/>
        <a:p>
          <a:r>
            <a:rPr lang="it-IT"/>
            <a:t>+ 22, perché tanti saranno i gruppi di esperti di dominio (privacy)</a:t>
          </a:r>
          <a:endParaRPr lang="en-US"/>
        </a:p>
      </dgm:t>
    </dgm:pt>
    <dgm:pt modelId="{EDC28851-3AED-4ECC-8DB2-1B6428F8F921}" type="parTrans" cxnId="{DDF07CBA-47EE-416B-A7EB-CE18E17B6058}">
      <dgm:prSet/>
      <dgm:spPr/>
      <dgm:t>
        <a:bodyPr/>
        <a:lstStyle/>
        <a:p>
          <a:endParaRPr lang="en-US"/>
        </a:p>
      </dgm:t>
    </dgm:pt>
    <dgm:pt modelId="{50D5DDFC-63BB-4E2E-80B6-E2850742FCF4}" type="sibTrans" cxnId="{DDF07CBA-47EE-416B-A7EB-CE18E17B6058}">
      <dgm:prSet/>
      <dgm:spPr/>
      <dgm:t>
        <a:bodyPr/>
        <a:lstStyle/>
        <a:p>
          <a:endParaRPr lang="en-US"/>
        </a:p>
      </dgm:t>
    </dgm:pt>
    <dgm:pt modelId="{53295F49-F2F4-4675-AFBB-F9EE3565B816}">
      <dgm:prSet/>
      <dgm:spPr/>
      <dgm:t>
        <a:bodyPr/>
        <a:lstStyle/>
        <a:p>
          <a:r>
            <a:rPr lang="it-IT"/>
            <a:t>Struttura che permette creare un’assistenza di primo livello</a:t>
          </a:r>
          <a:endParaRPr lang="en-US"/>
        </a:p>
      </dgm:t>
    </dgm:pt>
    <dgm:pt modelId="{E116E5D6-B2E0-497D-A50F-C1E4D177899C}" type="parTrans" cxnId="{1FD866CB-E942-4101-B166-3F561CE840E4}">
      <dgm:prSet/>
      <dgm:spPr/>
      <dgm:t>
        <a:bodyPr/>
        <a:lstStyle/>
        <a:p>
          <a:endParaRPr lang="en-US"/>
        </a:p>
      </dgm:t>
    </dgm:pt>
    <dgm:pt modelId="{C352EFAF-5BF4-41F7-B9B3-3E81A8611E60}" type="sibTrans" cxnId="{1FD866CB-E942-4101-B166-3F561CE840E4}">
      <dgm:prSet/>
      <dgm:spPr/>
      <dgm:t>
        <a:bodyPr/>
        <a:lstStyle/>
        <a:p>
          <a:endParaRPr lang="en-US"/>
        </a:p>
      </dgm:t>
    </dgm:pt>
    <dgm:pt modelId="{644D4A90-D771-474F-9296-78BFBD823332}" type="pres">
      <dgm:prSet presAssocID="{C3D420F3-33A6-4DD7-8443-15C25D7A6C80}" presName="linear" presStyleCnt="0">
        <dgm:presLayoutVars>
          <dgm:animLvl val="lvl"/>
          <dgm:resizeHandles val="exact"/>
        </dgm:presLayoutVars>
      </dgm:prSet>
      <dgm:spPr/>
    </dgm:pt>
    <dgm:pt modelId="{4B43C91A-3D0B-4AE3-8DD4-4DAF6D23672C}" type="pres">
      <dgm:prSet presAssocID="{3827AA47-AB0C-4C24-A6CA-40D544022E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D74B2D-5978-4801-AFAB-9527640D7943}" type="pres">
      <dgm:prSet presAssocID="{DDF7965B-D20C-45E0-A33F-08EA30A3D0E1}" presName="spacer" presStyleCnt="0"/>
      <dgm:spPr/>
    </dgm:pt>
    <dgm:pt modelId="{FEFF3FCC-59F4-41AF-B340-0DCFB1DBA050}" type="pres">
      <dgm:prSet presAssocID="{79853BBB-AFF8-4858-B985-D94F9769C5C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00BC381-BE06-4A03-8C0F-ED76EDCC8EDD}" type="pres">
      <dgm:prSet presAssocID="{22528450-C1A8-4ABA-9DE1-AF5B0AC79A25}" presName="spacer" presStyleCnt="0"/>
      <dgm:spPr/>
    </dgm:pt>
    <dgm:pt modelId="{2C926385-AD34-40F1-BFB6-580DD0A6A4A5}" type="pres">
      <dgm:prSet presAssocID="{0C56F941-297A-4439-8CA4-DF79B40C3F6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746AD5B-013F-4114-BD82-8976DDC8FB48}" type="pres">
      <dgm:prSet presAssocID="{50D5DDFC-63BB-4E2E-80B6-E2850742FCF4}" presName="spacer" presStyleCnt="0"/>
      <dgm:spPr/>
    </dgm:pt>
    <dgm:pt modelId="{E331C711-8A39-4450-9EE6-AE6D76F8F6F3}" type="pres">
      <dgm:prSet presAssocID="{53295F49-F2F4-4675-AFBB-F9EE3565B81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EF3E109-519C-4CC6-B31C-8B933A50A137}" type="presOf" srcId="{C3D420F3-33A6-4DD7-8443-15C25D7A6C80}" destId="{644D4A90-D771-474F-9296-78BFBD823332}" srcOrd="0" destOrd="0" presId="urn:microsoft.com/office/officeart/2005/8/layout/vList2"/>
    <dgm:cxn modelId="{8CC6261E-21AD-4F83-9134-AAB13505743B}" type="presOf" srcId="{53295F49-F2F4-4675-AFBB-F9EE3565B816}" destId="{E331C711-8A39-4450-9EE6-AE6D76F8F6F3}" srcOrd="0" destOrd="0" presId="urn:microsoft.com/office/officeart/2005/8/layout/vList2"/>
    <dgm:cxn modelId="{556E644C-9C33-4488-8838-1E8053A606B6}" type="presOf" srcId="{3827AA47-AB0C-4C24-A6CA-40D544022E83}" destId="{4B43C91A-3D0B-4AE3-8DD4-4DAF6D23672C}" srcOrd="0" destOrd="0" presId="urn:microsoft.com/office/officeart/2005/8/layout/vList2"/>
    <dgm:cxn modelId="{AD2457B5-FE6A-4E21-85C0-2C7A15312292}" type="presOf" srcId="{79853BBB-AFF8-4858-B985-D94F9769C5CE}" destId="{FEFF3FCC-59F4-41AF-B340-0DCFB1DBA050}" srcOrd="0" destOrd="0" presId="urn:microsoft.com/office/officeart/2005/8/layout/vList2"/>
    <dgm:cxn modelId="{DDF07CBA-47EE-416B-A7EB-CE18E17B6058}" srcId="{C3D420F3-33A6-4DD7-8443-15C25D7A6C80}" destId="{0C56F941-297A-4439-8CA4-DF79B40C3F69}" srcOrd="2" destOrd="0" parTransId="{EDC28851-3AED-4ECC-8DB2-1B6428F8F921}" sibTransId="{50D5DDFC-63BB-4E2E-80B6-E2850742FCF4}"/>
    <dgm:cxn modelId="{5A44B1BF-8E7F-4161-B8D3-55A1FA826AFB}" type="presOf" srcId="{0C56F941-297A-4439-8CA4-DF79B40C3F69}" destId="{2C926385-AD34-40F1-BFB6-580DD0A6A4A5}" srcOrd="0" destOrd="0" presId="urn:microsoft.com/office/officeart/2005/8/layout/vList2"/>
    <dgm:cxn modelId="{1FD866CB-E942-4101-B166-3F561CE840E4}" srcId="{C3D420F3-33A6-4DD7-8443-15C25D7A6C80}" destId="{53295F49-F2F4-4675-AFBB-F9EE3565B816}" srcOrd="3" destOrd="0" parTransId="{E116E5D6-B2E0-497D-A50F-C1E4D177899C}" sibTransId="{C352EFAF-5BF4-41F7-B9B3-3E81A8611E60}"/>
    <dgm:cxn modelId="{1D281AD8-7189-4F4A-A133-71FDB640891A}" srcId="{C3D420F3-33A6-4DD7-8443-15C25D7A6C80}" destId="{79853BBB-AFF8-4858-B985-D94F9769C5CE}" srcOrd="1" destOrd="0" parTransId="{DA76D465-A7CF-448B-AA4C-A53F605C2577}" sibTransId="{22528450-C1A8-4ABA-9DE1-AF5B0AC79A25}"/>
    <dgm:cxn modelId="{15D119E5-5E3F-479C-B0B6-1604417BD09D}" srcId="{C3D420F3-33A6-4DD7-8443-15C25D7A6C80}" destId="{3827AA47-AB0C-4C24-A6CA-40D544022E83}" srcOrd="0" destOrd="0" parTransId="{F78F1EBF-C0BA-46D6-A2F5-19061782499D}" sibTransId="{DDF7965B-D20C-45E0-A33F-08EA30A3D0E1}"/>
    <dgm:cxn modelId="{4880B7B3-2A5F-492B-97EA-FC93EA82E81E}" type="presParOf" srcId="{644D4A90-D771-474F-9296-78BFBD823332}" destId="{4B43C91A-3D0B-4AE3-8DD4-4DAF6D23672C}" srcOrd="0" destOrd="0" presId="urn:microsoft.com/office/officeart/2005/8/layout/vList2"/>
    <dgm:cxn modelId="{0DCBD043-CC22-407A-89AB-46CA8C773802}" type="presParOf" srcId="{644D4A90-D771-474F-9296-78BFBD823332}" destId="{99D74B2D-5978-4801-AFAB-9527640D7943}" srcOrd="1" destOrd="0" presId="urn:microsoft.com/office/officeart/2005/8/layout/vList2"/>
    <dgm:cxn modelId="{41E40A11-9A8F-447C-A7A3-A3A3BBF07126}" type="presParOf" srcId="{644D4A90-D771-474F-9296-78BFBD823332}" destId="{FEFF3FCC-59F4-41AF-B340-0DCFB1DBA050}" srcOrd="2" destOrd="0" presId="urn:microsoft.com/office/officeart/2005/8/layout/vList2"/>
    <dgm:cxn modelId="{A4077177-E95D-4A42-8563-C7FCBC8A9981}" type="presParOf" srcId="{644D4A90-D771-474F-9296-78BFBD823332}" destId="{B00BC381-BE06-4A03-8C0F-ED76EDCC8EDD}" srcOrd="3" destOrd="0" presId="urn:microsoft.com/office/officeart/2005/8/layout/vList2"/>
    <dgm:cxn modelId="{91A61667-94E0-461F-97AF-5CCA958F3BC3}" type="presParOf" srcId="{644D4A90-D771-474F-9296-78BFBD823332}" destId="{2C926385-AD34-40F1-BFB6-580DD0A6A4A5}" srcOrd="4" destOrd="0" presId="urn:microsoft.com/office/officeart/2005/8/layout/vList2"/>
    <dgm:cxn modelId="{27206C29-D87C-45F5-B86F-9FBAA3F4F319}" type="presParOf" srcId="{644D4A90-D771-474F-9296-78BFBD823332}" destId="{7746AD5B-013F-4114-BD82-8976DDC8FB48}" srcOrd="5" destOrd="0" presId="urn:microsoft.com/office/officeart/2005/8/layout/vList2"/>
    <dgm:cxn modelId="{011303C4-C556-4E5A-AD76-AC9F45716D9E}" type="presParOf" srcId="{644D4A90-D771-474F-9296-78BFBD823332}" destId="{E331C711-8A39-4450-9EE6-AE6D76F8F6F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8CA217-B5C1-4C47-A2CA-32AD57487F1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it-IT"/>
        </a:p>
      </dgm:t>
    </dgm:pt>
    <dgm:pt modelId="{AA028AC3-817E-42E5-A3CC-E0A952BDAA3A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i="0" u="sng"/>
            <a:t>SSIANAORG</a:t>
          </a:r>
          <a:r>
            <a:rPr lang="it-IT" b="0" i="0" u="none"/>
            <a:t> - </a:t>
          </a:r>
          <a:r>
            <a:rPr lang="it-IT" b="0" i="0"/>
            <a:t>Anagrafiche Organigrammi e Autenticazione</a:t>
          </a:r>
        </a:p>
      </dgm:t>
    </dgm:pt>
    <dgm:pt modelId="{3409142C-E92B-484C-8A3E-DCF0F8B9DE51}" type="parTrans" cxnId="{26E48368-644B-4645-93BC-3EC51162B7B9}">
      <dgm:prSet/>
      <dgm:spPr/>
      <dgm:t>
        <a:bodyPr/>
        <a:lstStyle/>
        <a:p>
          <a:endParaRPr lang="it-IT"/>
        </a:p>
      </dgm:t>
    </dgm:pt>
    <dgm:pt modelId="{2D64E381-A9FA-4EF5-8314-7ADC93033F15}" type="sibTrans" cxnId="{26E48368-644B-4645-93BC-3EC51162B7B9}">
      <dgm:prSet/>
      <dgm:spPr/>
      <dgm:t>
        <a:bodyPr/>
        <a:lstStyle/>
        <a:p>
          <a:endParaRPr lang="it-IT"/>
        </a:p>
      </dgm:t>
    </dgm:pt>
    <dgm:pt modelId="{9008BB02-B42F-4EA2-98F1-AEED708DA741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ANAG</a:t>
          </a:r>
          <a:r>
            <a:rPr lang="it-IT" sz="1400" b="1" u="none"/>
            <a:t> </a:t>
          </a:r>
          <a:r>
            <a:rPr lang="it-IT" sz="1400" b="0" u="none"/>
            <a:t>– Anagrafe Unica</a:t>
          </a:r>
        </a:p>
      </dgm:t>
    </dgm:pt>
    <dgm:pt modelId="{873C1414-06ED-44B2-B979-88E0134F1FA3}" type="parTrans" cxnId="{7327A81D-CA4E-4F51-874F-4AA304DB6883}">
      <dgm:prSet/>
      <dgm:spPr/>
      <dgm:t>
        <a:bodyPr/>
        <a:lstStyle/>
        <a:p>
          <a:endParaRPr lang="it-IT"/>
        </a:p>
      </dgm:t>
    </dgm:pt>
    <dgm:pt modelId="{A7682FC9-0278-473C-9604-471973CAFEED}" type="sibTrans" cxnId="{7327A81D-CA4E-4F51-874F-4AA304DB6883}">
      <dgm:prSet/>
      <dgm:spPr/>
      <dgm:t>
        <a:bodyPr/>
        <a:lstStyle/>
        <a:p>
          <a:endParaRPr lang="it-IT"/>
        </a:p>
      </dgm:t>
    </dgm:pt>
    <dgm:pt modelId="{09DFBEA1-210C-4305-9C54-2DA4B42B21C3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ASSIST</a:t>
          </a:r>
          <a:r>
            <a:rPr lang="it-IT" sz="1400" b="1" u="none"/>
            <a:t> - </a:t>
          </a:r>
          <a:r>
            <a:rPr lang="it-IT" sz="1400"/>
            <a:t>Assistenza generica</a:t>
          </a:r>
        </a:p>
      </dgm:t>
    </dgm:pt>
    <dgm:pt modelId="{06F5561D-6260-44C0-81BF-1DBFF14A2081}" type="parTrans" cxnId="{912979E7-26A5-4BDA-A31C-0F920536FC94}">
      <dgm:prSet/>
      <dgm:spPr/>
      <dgm:t>
        <a:bodyPr/>
        <a:lstStyle/>
        <a:p>
          <a:endParaRPr lang="it-IT"/>
        </a:p>
      </dgm:t>
    </dgm:pt>
    <dgm:pt modelId="{37A95C95-2D9A-4908-9443-7841E751DA74}" type="sibTrans" cxnId="{912979E7-26A5-4BDA-A31C-0F920536FC94}">
      <dgm:prSet/>
      <dgm:spPr/>
      <dgm:t>
        <a:bodyPr/>
        <a:lstStyle/>
        <a:p>
          <a:endParaRPr lang="it-IT"/>
        </a:p>
      </dgm:t>
    </dgm:pt>
    <dgm:pt modelId="{41725536-3692-485B-A2D1-AFEB775A3E2F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/>
            <a:t>SSIDOC</a:t>
          </a:r>
          <a:br>
            <a:rPr lang="it-IT"/>
          </a:br>
          <a:r>
            <a:rPr lang="it-IT" b="0" i="0"/>
            <a:t>Documentale, Firma e Protocollo</a:t>
          </a:r>
          <a:endParaRPr lang="it-IT"/>
        </a:p>
      </dgm:t>
    </dgm:pt>
    <dgm:pt modelId="{570932DC-DAED-487F-AEC9-F12F039A44C4}" type="parTrans" cxnId="{75F72FB4-E82C-462A-984B-CE892570754E}">
      <dgm:prSet/>
      <dgm:spPr/>
      <dgm:t>
        <a:bodyPr/>
        <a:lstStyle/>
        <a:p>
          <a:endParaRPr lang="it-IT"/>
        </a:p>
      </dgm:t>
    </dgm:pt>
    <dgm:pt modelId="{A1E62F76-18A7-426D-8138-D1AE4DDDC4CE}" type="sibTrans" cxnId="{75F72FB4-E82C-462A-984B-CE892570754E}">
      <dgm:prSet/>
      <dgm:spPr/>
      <dgm:t>
        <a:bodyPr/>
        <a:lstStyle/>
        <a:p>
          <a:endParaRPr lang="it-IT"/>
        </a:p>
      </dgm:t>
    </dgm:pt>
    <dgm:pt modelId="{430AFEDA-C93A-4A11-ABF9-EC486ADAF0B6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LFPROT</a:t>
          </a:r>
          <a:r>
            <a:rPr lang="it-IT" sz="1400" b="0" u="none"/>
            <a:t> - </a:t>
          </a:r>
          <a:r>
            <a:rPr lang="it-IT" sz="1400"/>
            <a:t>Libro firma e </a:t>
          </a:r>
          <a:r>
            <a:rPr lang="it-IT" sz="1400" b="0" u="none"/>
            <a:t>P</a:t>
          </a:r>
          <a:r>
            <a:rPr lang="it-IT" sz="1400"/>
            <a:t>rotocollo</a:t>
          </a:r>
        </a:p>
      </dgm:t>
    </dgm:pt>
    <dgm:pt modelId="{A01165C9-B7BE-42F4-9CAF-7E8DD8CC7EDD}" type="parTrans" cxnId="{18DEE91A-5D81-40A1-BAEF-8CAC9F16DF76}">
      <dgm:prSet/>
      <dgm:spPr/>
      <dgm:t>
        <a:bodyPr/>
        <a:lstStyle/>
        <a:p>
          <a:endParaRPr lang="it-IT"/>
        </a:p>
      </dgm:t>
    </dgm:pt>
    <dgm:pt modelId="{D3704CB6-E3F8-472D-8972-0DFA7EA8E72F}" type="sibTrans" cxnId="{18DEE91A-5D81-40A1-BAEF-8CAC9F16DF76}">
      <dgm:prSet/>
      <dgm:spPr/>
      <dgm:t>
        <a:bodyPr/>
        <a:lstStyle/>
        <a:p>
          <a:endParaRPr lang="it-IT"/>
        </a:p>
      </dgm:t>
    </dgm:pt>
    <dgm:pt modelId="{B47ADAB5-AF48-4465-8B7F-383A2C96F092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>
              <a:effectLst/>
            </a:rPr>
            <a:t>SSISERWEB</a:t>
          </a:r>
          <a:br>
            <a:rPr lang="it-IT" b="1" u="sng">
              <a:effectLst/>
            </a:rPr>
          </a:br>
          <a:r>
            <a:rPr lang="it-IT" b="0" u="none">
              <a:effectLst/>
            </a:rPr>
            <a:t>Portale e servizi web</a:t>
          </a:r>
        </a:p>
      </dgm:t>
    </dgm:pt>
    <dgm:pt modelId="{C40CD8CC-A17E-4E4B-B882-49BC1ACD7448}" type="parTrans" cxnId="{6046DC84-6D2B-4F1A-9B0F-AF31A9653AD7}">
      <dgm:prSet/>
      <dgm:spPr/>
      <dgm:t>
        <a:bodyPr/>
        <a:lstStyle/>
        <a:p>
          <a:endParaRPr lang="it-IT"/>
        </a:p>
      </dgm:t>
    </dgm:pt>
    <dgm:pt modelId="{1591BDF6-B505-44A3-BAE8-A6E369AD069C}" type="sibTrans" cxnId="{6046DC84-6D2B-4F1A-9B0F-AF31A9653AD7}">
      <dgm:prSet/>
      <dgm:spPr/>
      <dgm:t>
        <a:bodyPr/>
        <a:lstStyle/>
        <a:p>
          <a:endParaRPr lang="it-IT"/>
        </a:p>
      </dgm:t>
    </dgm:pt>
    <dgm:pt modelId="{CFED9591-94C5-4244-8AF7-F834ECA981A8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RDA</a:t>
          </a:r>
          <a:endParaRPr lang="it-IT" sz="1400"/>
        </a:p>
      </dgm:t>
    </dgm:pt>
    <dgm:pt modelId="{0DCF3FF1-D2D8-411E-A48E-44B3A627FF50}" type="parTrans" cxnId="{0AEDBCFB-B09A-41DA-823C-FE92EBF8CD39}">
      <dgm:prSet/>
      <dgm:spPr/>
      <dgm:t>
        <a:bodyPr/>
        <a:lstStyle/>
        <a:p>
          <a:endParaRPr lang="it-IT"/>
        </a:p>
      </dgm:t>
    </dgm:pt>
    <dgm:pt modelId="{894C56A4-4B8F-47E1-94F4-A53C618F7E82}" type="sibTrans" cxnId="{0AEDBCFB-B09A-41DA-823C-FE92EBF8CD39}">
      <dgm:prSet/>
      <dgm:spPr/>
      <dgm:t>
        <a:bodyPr/>
        <a:lstStyle/>
        <a:p>
          <a:endParaRPr lang="it-IT"/>
        </a:p>
      </dgm:t>
    </dgm:pt>
    <dgm:pt modelId="{7C817630-3861-4234-9E13-B21F5DE8B5A2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ASSIST</a:t>
          </a:r>
          <a:r>
            <a:rPr lang="it-IT" sz="1400" b="0" u="none"/>
            <a:t> - </a:t>
          </a:r>
          <a:r>
            <a:rPr lang="it-IT" sz="1400" i="0"/>
            <a:t>Assistenza generica</a:t>
          </a:r>
        </a:p>
      </dgm:t>
    </dgm:pt>
    <dgm:pt modelId="{508DDF53-FCF4-4B0F-9D15-542D73C262F7}" type="parTrans" cxnId="{8EF065A5-54AB-45B8-9817-67DF86AAED71}">
      <dgm:prSet/>
      <dgm:spPr/>
      <dgm:t>
        <a:bodyPr/>
        <a:lstStyle/>
        <a:p>
          <a:endParaRPr lang="it-IT"/>
        </a:p>
      </dgm:t>
    </dgm:pt>
    <dgm:pt modelId="{712A16C5-BD2F-4724-8EDE-6E41960B70F1}" type="sibTrans" cxnId="{8EF065A5-54AB-45B8-9817-67DF86AAED71}">
      <dgm:prSet/>
      <dgm:spPr/>
      <dgm:t>
        <a:bodyPr/>
        <a:lstStyle/>
        <a:p>
          <a:endParaRPr lang="it-IT"/>
        </a:p>
      </dgm:t>
    </dgm:pt>
    <dgm:pt modelId="{F1CC7DF3-99B0-4F61-888B-5A57D6D680E2}">
      <dgm:prSet phldrT="[Testo]" custT="1"/>
      <dgm:spPr/>
      <dgm:t>
        <a:bodyPr/>
        <a:lstStyle/>
        <a:p>
          <a:r>
            <a:rPr lang="it-IT" sz="1400" i="1"/>
            <a:t>Privilegi Godiva, EBS</a:t>
          </a:r>
        </a:p>
      </dgm:t>
    </dgm:pt>
    <dgm:pt modelId="{209BFF86-632C-4679-8A75-B7EA253A105D}" type="parTrans" cxnId="{A778EA39-6BE4-4F6A-8B9B-4AFEA004C264}">
      <dgm:prSet/>
      <dgm:spPr/>
      <dgm:t>
        <a:bodyPr/>
        <a:lstStyle/>
        <a:p>
          <a:endParaRPr lang="it-IT"/>
        </a:p>
      </dgm:t>
    </dgm:pt>
    <dgm:pt modelId="{8E2F2787-060E-4D37-AFD4-A55283E8C1B8}" type="sibTrans" cxnId="{A778EA39-6BE4-4F6A-8B9B-4AFEA004C264}">
      <dgm:prSet/>
      <dgm:spPr/>
      <dgm:t>
        <a:bodyPr/>
        <a:lstStyle/>
        <a:p>
          <a:endParaRPr lang="it-IT"/>
        </a:p>
      </dgm:t>
    </dgm:pt>
    <dgm:pt modelId="{0CE91CCF-6121-4083-B4C7-5F3B65FCFAAB}">
      <dgm:prSet phldrT="[Testo]" custT="1"/>
      <dgm:spPr/>
      <dgm:t>
        <a:bodyPr/>
        <a:lstStyle/>
        <a:p>
          <a:r>
            <a:rPr lang="it-IT" sz="1400" i="1"/>
            <a:t>Portale Utente</a:t>
          </a:r>
        </a:p>
      </dgm:t>
    </dgm:pt>
    <dgm:pt modelId="{54B6AA4A-F846-4EBC-9C2C-BBDB6D9FC40D}" type="parTrans" cxnId="{CC5C03AF-5FC1-4D78-9ED6-27A033ECBC38}">
      <dgm:prSet/>
      <dgm:spPr/>
      <dgm:t>
        <a:bodyPr/>
        <a:lstStyle/>
        <a:p>
          <a:endParaRPr lang="it-IT"/>
        </a:p>
      </dgm:t>
    </dgm:pt>
    <dgm:pt modelId="{ED65C07F-9239-4648-A102-EC3887041886}" type="sibTrans" cxnId="{CC5C03AF-5FC1-4D78-9ED6-27A033ECBC38}">
      <dgm:prSet/>
      <dgm:spPr/>
      <dgm:t>
        <a:bodyPr/>
        <a:lstStyle/>
        <a:p>
          <a:endParaRPr lang="it-IT"/>
        </a:p>
      </dgm:t>
    </dgm:pt>
    <dgm:pt modelId="{BA042453-5311-48AF-AA75-388B4734F51D}">
      <dgm:prSet phldrT="[Testo]" custT="1"/>
      <dgm:spPr/>
      <dgm:t>
        <a:bodyPr/>
        <a:lstStyle/>
        <a:p>
          <a:r>
            <a:rPr lang="it-IT" sz="1400" i="1"/>
            <a:t>Organigramma</a:t>
          </a:r>
        </a:p>
      </dgm:t>
    </dgm:pt>
    <dgm:pt modelId="{CDD2CD42-09DB-4A4A-9207-D5C3E1A08B8B}" type="parTrans" cxnId="{B737D9FE-5FD4-41FD-BA92-2020EEC0A23C}">
      <dgm:prSet/>
      <dgm:spPr/>
      <dgm:t>
        <a:bodyPr/>
        <a:lstStyle/>
        <a:p>
          <a:endParaRPr lang="it-IT"/>
        </a:p>
      </dgm:t>
    </dgm:pt>
    <dgm:pt modelId="{D3CDF4ED-ED74-4502-BE5F-EC6C7AE253C0}" type="sibTrans" cxnId="{B737D9FE-5FD4-41FD-BA92-2020EEC0A23C}">
      <dgm:prSet/>
      <dgm:spPr/>
      <dgm:t>
        <a:bodyPr/>
        <a:lstStyle/>
        <a:p>
          <a:endParaRPr lang="it-IT"/>
        </a:p>
      </dgm:t>
    </dgm:pt>
    <dgm:pt modelId="{42488B6E-242D-46BA-93E7-3F49F24323CF}">
      <dgm:prSet phldrT="[Testo]" custT="1"/>
      <dgm:spPr/>
      <dgm:t>
        <a:bodyPr/>
        <a:lstStyle/>
        <a:p>
          <a:r>
            <a:rPr lang="it-IT" sz="1400" i="1"/>
            <a:t>Anagrafiche Godiva</a:t>
          </a:r>
        </a:p>
      </dgm:t>
    </dgm:pt>
    <dgm:pt modelId="{DB96051F-75D2-4CC8-80C9-A520A513349D}" type="parTrans" cxnId="{A6B23665-8CF0-4278-B4B9-8E1E1A3BFC7D}">
      <dgm:prSet/>
      <dgm:spPr/>
      <dgm:t>
        <a:bodyPr/>
        <a:lstStyle/>
        <a:p>
          <a:endParaRPr lang="it-IT"/>
        </a:p>
      </dgm:t>
    </dgm:pt>
    <dgm:pt modelId="{6CF795B7-D5A5-4513-85C0-E60DD22CA5F1}" type="sibTrans" cxnId="{A6B23665-8CF0-4278-B4B9-8E1E1A3BFC7D}">
      <dgm:prSet/>
      <dgm:spPr/>
      <dgm:t>
        <a:bodyPr/>
        <a:lstStyle/>
        <a:p>
          <a:endParaRPr lang="it-IT"/>
        </a:p>
      </dgm:t>
    </dgm:pt>
    <dgm:pt modelId="{80B49A27-FFC3-4205-9901-E5D5DBB3E25F}">
      <dgm:prSet phldrT="[Testo]" custT="1"/>
      <dgm:spPr/>
      <dgm:t>
        <a:bodyPr/>
        <a:lstStyle/>
        <a:p>
          <a:r>
            <a:rPr lang="it-IT" sz="1400" i="1"/>
            <a:t>Anagrafe Unica (</a:t>
          </a:r>
          <a:r>
            <a:rPr lang="it-IT" sz="1400" i="1" err="1"/>
            <a:t>ditte+percipienti</a:t>
          </a:r>
          <a:r>
            <a:rPr lang="it-IT" sz="1400" i="1"/>
            <a:t>)</a:t>
          </a:r>
        </a:p>
      </dgm:t>
    </dgm:pt>
    <dgm:pt modelId="{117D0E22-379E-45F2-840F-ECE0434DCF34}" type="parTrans" cxnId="{8283CEC3-E4E9-409F-A22E-ADF3B39AC8F2}">
      <dgm:prSet/>
      <dgm:spPr/>
      <dgm:t>
        <a:bodyPr/>
        <a:lstStyle/>
        <a:p>
          <a:endParaRPr lang="it-IT"/>
        </a:p>
      </dgm:t>
    </dgm:pt>
    <dgm:pt modelId="{437131DE-74FA-48EF-AAAD-34A0AB70355A}" type="sibTrans" cxnId="{8283CEC3-E4E9-409F-A22E-ADF3B39AC8F2}">
      <dgm:prSet/>
      <dgm:spPr/>
      <dgm:t>
        <a:bodyPr/>
        <a:lstStyle/>
        <a:p>
          <a:endParaRPr lang="it-IT"/>
        </a:p>
      </dgm:t>
    </dgm:pt>
    <dgm:pt modelId="{53CB2B26-A63D-443F-AB73-25C51F5D02E8}">
      <dgm:prSet phldrT="[Testo]" custT="1"/>
      <dgm:spPr/>
      <dgm:t>
        <a:bodyPr/>
        <a:lstStyle/>
        <a:p>
          <a:r>
            <a:rPr lang="it-IT" sz="1400" i="1"/>
            <a:t>Anagrafico EBS</a:t>
          </a:r>
        </a:p>
      </dgm:t>
    </dgm:pt>
    <dgm:pt modelId="{CF331D8C-92F0-4EA1-97F1-B1FC92EA369E}" type="parTrans" cxnId="{DF54C690-7912-4488-B415-DF31B1FD25E1}">
      <dgm:prSet/>
      <dgm:spPr/>
      <dgm:t>
        <a:bodyPr/>
        <a:lstStyle/>
        <a:p>
          <a:endParaRPr lang="it-IT"/>
        </a:p>
      </dgm:t>
    </dgm:pt>
    <dgm:pt modelId="{3FB5947F-96D8-4D62-BE51-3FCCDA016E2D}" type="sibTrans" cxnId="{DF54C690-7912-4488-B415-DF31B1FD25E1}">
      <dgm:prSet/>
      <dgm:spPr/>
      <dgm:t>
        <a:bodyPr/>
        <a:lstStyle/>
        <a:p>
          <a:endParaRPr lang="it-IT"/>
        </a:p>
      </dgm:t>
    </dgm:pt>
    <dgm:pt modelId="{CFE078BE-66AB-47FD-AFB5-289223E86EB7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ASSIST</a:t>
          </a:r>
          <a:r>
            <a:rPr lang="it-IT" sz="1400" b="0" u="none"/>
            <a:t> - </a:t>
          </a:r>
          <a:r>
            <a:rPr lang="it-IT" sz="1400"/>
            <a:t>Assistenza generica</a:t>
          </a:r>
        </a:p>
      </dgm:t>
    </dgm:pt>
    <dgm:pt modelId="{034C96EF-A766-480D-86CC-80DCA3918A81}" type="parTrans" cxnId="{817175B2-0633-4085-AF3D-A28030635BD7}">
      <dgm:prSet/>
      <dgm:spPr/>
      <dgm:t>
        <a:bodyPr/>
        <a:lstStyle/>
        <a:p>
          <a:endParaRPr lang="it-IT"/>
        </a:p>
      </dgm:t>
    </dgm:pt>
    <dgm:pt modelId="{2C20B97A-D914-43E5-8C2C-D204EEA1F7CC}" type="sibTrans" cxnId="{817175B2-0633-4085-AF3D-A28030635BD7}">
      <dgm:prSet/>
      <dgm:spPr/>
      <dgm:t>
        <a:bodyPr/>
        <a:lstStyle/>
        <a:p>
          <a:endParaRPr lang="it-IT"/>
        </a:p>
      </dgm:t>
    </dgm:pt>
    <dgm:pt modelId="{AD87B62A-2261-4A98-9CEF-C6E538F48EE7}">
      <dgm:prSet phldrT="[Testo]" custT="1"/>
      <dgm:spPr/>
      <dgm:t>
        <a:bodyPr/>
        <a:lstStyle/>
        <a:p>
          <a:r>
            <a:rPr lang="it-IT" sz="1400" i="1"/>
            <a:t>Privilegi </a:t>
          </a:r>
          <a:r>
            <a:rPr lang="it-IT" sz="1400" i="1" err="1"/>
            <a:t>Alfresco</a:t>
          </a:r>
          <a:endParaRPr lang="it-IT" sz="1400" i="1"/>
        </a:p>
      </dgm:t>
    </dgm:pt>
    <dgm:pt modelId="{B72BDC0F-222A-49B4-A727-2ACF3FF9B2E8}" type="parTrans" cxnId="{CD93F3C5-D67E-483D-B6B3-C0B7FBAF5461}">
      <dgm:prSet/>
      <dgm:spPr/>
      <dgm:t>
        <a:bodyPr/>
        <a:lstStyle/>
        <a:p>
          <a:endParaRPr lang="it-IT"/>
        </a:p>
      </dgm:t>
    </dgm:pt>
    <dgm:pt modelId="{89E215A9-D59C-4E8B-A999-69237CD83178}" type="sibTrans" cxnId="{CD93F3C5-D67E-483D-B6B3-C0B7FBAF5461}">
      <dgm:prSet/>
      <dgm:spPr/>
      <dgm:t>
        <a:bodyPr/>
        <a:lstStyle/>
        <a:p>
          <a:endParaRPr lang="it-IT"/>
        </a:p>
      </dgm:t>
    </dgm:pt>
    <dgm:pt modelId="{FED19D7C-F04B-4E27-8F91-C2FCC9E470C9}">
      <dgm:prSet phldrT="[Testo]" custT="1"/>
      <dgm:spPr/>
      <dgm:t>
        <a:bodyPr/>
        <a:lstStyle/>
        <a:p>
          <a:r>
            <a:rPr lang="it-IT" sz="1400" i="1"/>
            <a:t>Tool ciclo acquisti</a:t>
          </a:r>
        </a:p>
      </dgm:t>
    </dgm:pt>
    <dgm:pt modelId="{326A2851-B738-490D-B9ED-F308B740B0F8}" type="parTrans" cxnId="{DE491667-63BC-4DF6-A91D-34ECFEADAC1E}">
      <dgm:prSet/>
      <dgm:spPr/>
      <dgm:t>
        <a:bodyPr/>
        <a:lstStyle/>
        <a:p>
          <a:endParaRPr lang="it-IT"/>
        </a:p>
      </dgm:t>
    </dgm:pt>
    <dgm:pt modelId="{9CBBFE26-9DA6-4DAC-B847-756D74903CB9}" type="sibTrans" cxnId="{DE491667-63BC-4DF6-A91D-34ECFEADAC1E}">
      <dgm:prSet/>
      <dgm:spPr/>
      <dgm:t>
        <a:bodyPr/>
        <a:lstStyle/>
        <a:p>
          <a:endParaRPr lang="it-IT"/>
        </a:p>
      </dgm:t>
    </dgm:pt>
    <dgm:pt modelId="{981830C1-96D9-46F0-880A-33FA0A0776D5}">
      <dgm:prSet phldrT="[Testo]" custT="1"/>
      <dgm:spPr/>
      <dgm:t>
        <a:bodyPr/>
        <a:lstStyle/>
        <a:p>
          <a:r>
            <a:rPr lang="it-IT" sz="1400" i="1"/>
            <a:t>Tool esiti</a:t>
          </a:r>
        </a:p>
      </dgm:t>
    </dgm:pt>
    <dgm:pt modelId="{C76351C5-CA68-4019-B464-F88EF4EB4437}" type="parTrans" cxnId="{8019A831-38BA-4B72-81DA-93E5B342F685}">
      <dgm:prSet/>
      <dgm:spPr/>
      <dgm:t>
        <a:bodyPr/>
        <a:lstStyle/>
        <a:p>
          <a:endParaRPr lang="it-IT"/>
        </a:p>
      </dgm:t>
    </dgm:pt>
    <dgm:pt modelId="{EC154002-BBE0-47C7-812F-31A21D43C210}" type="sibTrans" cxnId="{8019A831-38BA-4B72-81DA-93E5B342F685}">
      <dgm:prSet/>
      <dgm:spPr/>
      <dgm:t>
        <a:bodyPr/>
        <a:lstStyle/>
        <a:p>
          <a:endParaRPr lang="it-IT"/>
        </a:p>
      </dgm:t>
    </dgm:pt>
    <dgm:pt modelId="{702519F9-9FE5-49BD-A07E-C688FCBB5891}">
      <dgm:prSet phldrT="[Testo]" custT="1"/>
      <dgm:spPr/>
      <dgm:t>
        <a:bodyPr/>
        <a:lstStyle/>
        <a:p>
          <a:r>
            <a:rPr lang="it-IT" sz="1400" i="1"/>
            <a:t>EBS – Ordini</a:t>
          </a:r>
        </a:p>
      </dgm:t>
    </dgm:pt>
    <dgm:pt modelId="{0D176DC2-4A53-4B56-AECC-E501562D380A}" type="parTrans" cxnId="{BC020D00-4982-4CDC-8416-8DF90BCA27E0}">
      <dgm:prSet/>
      <dgm:spPr/>
      <dgm:t>
        <a:bodyPr/>
        <a:lstStyle/>
        <a:p>
          <a:endParaRPr lang="it-IT"/>
        </a:p>
      </dgm:t>
    </dgm:pt>
    <dgm:pt modelId="{E8F85569-416F-49D4-BA41-877E0C206549}" type="sibTrans" cxnId="{BC020D00-4982-4CDC-8416-8DF90BCA27E0}">
      <dgm:prSet/>
      <dgm:spPr/>
      <dgm:t>
        <a:bodyPr/>
        <a:lstStyle/>
        <a:p>
          <a:endParaRPr lang="it-IT"/>
        </a:p>
      </dgm:t>
    </dgm:pt>
    <dgm:pt modelId="{8AF9D590-17EE-4FE1-9534-2B7D938D43D7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/>
            <a:t>SSIAMMINIS</a:t>
          </a:r>
          <a:br>
            <a:rPr lang="it-IT" b="1" u="sng"/>
          </a:br>
          <a:r>
            <a:rPr lang="it-IT" b="0"/>
            <a:t>Area amministrativa</a:t>
          </a:r>
        </a:p>
      </dgm:t>
    </dgm:pt>
    <dgm:pt modelId="{10209BCB-316B-4C17-BCF4-2305D1862B96}" type="parTrans" cxnId="{BE0DBF35-FEB2-4273-96EA-8A26B08DAA37}">
      <dgm:prSet/>
      <dgm:spPr/>
      <dgm:t>
        <a:bodyPr/>
        <a:lstStyle/>
        <a:p>
          <a:endParaRPr lang="it-IT"/>
        </a:p>
      </dgm:t>
    </dgm:pt>
    <dgm:pt modelId="{4105ED84-DC4D-46D0-A6B2-08CCA38E6E59}" type="sibTrans" cxnId="{BE0DBF35-FEB2-4273-96EA-8A26B08DAA37}">
      <dgm:prSet/>
      <dgm:spPr/>
      <dgm:t>
        <a:bodyPr/>
        <a:lstStyle/>
        <a:p>
          <a:endParaRPr lang="it-IT"/>
        </a:p>
      </dgm:t>
    </dgm:pt>
    <dgm:pt modelId="{E3C0FA76-3D91-4552-A5D5-44232D3AD4B4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FATTURE</a:t>
          </a:r>
          <a:r>
            <a:rPr lang="it-IT" sz="1400" b="0" u="none"/>
            <a:t> – ciclo passivo</a:t>
          </a:r>
        </a:p>
      </dgm:t>
    </dgm:pt>
    <dgm:pt modelId="{A2BE33D8-0297-4451-98C2-610FCEDA166D}" type="parTrans" cxnId="{FF18AA54-35DE-465A-8651-DFBB64006420}">
      <dgm:prSet/>
      <dgm:spPr/>
      <dgm:t>
        <a:bodyPr/>
        <a:lstStyle/>
        <a:p>
          <a:endParaRPr lang="it-IT"/>
        </a:p>
      </dgm:t>
    </dgm:pt>
    <dgm:pt modelId="{0AA27858-4BE3-44DF-B150-7E8A49F502AB}" type="sibTrans" cxnId="{FF18AA54-35DE-465A-8651-DFBB64006420}">
      <dgm:prSet/>
      <dgm:spPr/>
      <dgm:t>
        <a:bodyPr/>
        <a:lstStyle/>
        <a:p>
          <a:endParaRPr lang="it-IT"/>
        </a:p>
      </dgm:t>
    </dgm:pt>
    <dgm:pt modelId="{22FABCC4-7406-4ABF-95EB-D1FDBEEA205A}">
      <dgm:prSet phldrT="[Testo]" custT="1"/>
      <dgm:spPr/>
      <dgm:t>
        <a:bodyPr/>
        <a:lstStyle/>
        <a:p>
          <a:r>
            <a:rPr lang="it-IT" sz="1400" b="0" i="1" u="none"/>
            <a:t>EBS – fatture</a:t>
          </a:r>
        </a:p>
      </dgm:t>
    </dgm:pt>
    <dgm:pt modelId="{C50276E4-9FA8-471C-8F82-40B2065E863C}" type="parTrans" cxnId="{45C92733-4C15-4EFE-AD88-ADB170AED3C6}">
      <dgm:prSet/>
      <dgm:spPr/>
      <dgm:t>
        <a:bodyPr/>
        <a:lstStyle/>
        <a:p>
          <a:endParaRPr lang="it-IT"/>
        </a:p>
      </dgm:t>
    </dgm:pt>
    <dgm:pt modelId="{B4A97BD8-84A2-4990-831A-85E7F5C5C00A}" type="sibTrans" cxnId="{45C92733-4C15-4EFE-AD88-ADB170AED3C6}">
      <dgm:prSet/>
      <dgm:spPr/>
      <dgm:t>
        <a:bodyPr/>
        <a:lstStyle/>
        <a:p>
          <a:endParaRPr lang="it-IT"/>
        </a:p>
      </dgm:t>
    </dgm:pt>
    <dgm:pt modelId="{AAB4DA0F-D0E3-47C0-8581-7881DC3B9697}">
      <dgm:prSet phldrT="[Testo]" custT="1"/>
      <dgm:spPr/>
      <dgm:t>
        <a:bodyPr/>
        <a:lstStyle/>
        <a:p>
          <a:r>
            <a:rPr lang="it-IT" sz="1400" b="0" i="1" u="none"/>
            <a:t>Alfr&amp;D </a:t>
          </a:r>
        </a:p>
      </dgm:t>
    </dgm:pt>
    <dgm:pt modelId="{24A17E6F-24AC-4F3F-9F9F-F73184B7BE28}" type="parTrans" cxnId="{4187E6E0-6EC9-4B96-B84F-E19181DB9AB1}">
      <dgm:prSet/>
      <dgm:spPr/>
      <dgm:t>
        <a:bodyPr/>
        <a:lstStyle/>
        <a:p>
          <a:endParaRPr lang="it-IT"/>
        </a:p>
      </dgm:t>
    </dgm:pt>
    <dgm:pt modelId="{D40E6FF4-B7B0-435B-B856-BD8650A10B36}" type="sibTrans" cxnId="{4187E6E0-6EC9-4B96-B84F-E19181DB9AB1}">
      <dgm:prSet/>
      <dgm:spPr/>
      <dgm:t>
        <a:bodyPr/>
        <a:lstStyle/>
        <a:p>
          <a:endParaRPr lang="it-IT"/>
        </a:p>
      </dgm:t>
    </dgm:pt>
    <dgm:pt modelId="{10D1B914-F3D3-4F88-A9C2-F045473E87BE}">
      <dgm:prSet phldrT="[Testo]" custT="1"/>
      <dgm:spPr/>
      <dgm:t>
        <a:bodyPr/>
        <a:lstStyle/>
        <a:p>
          <a:r>
            <a:rPr lang="it-IT" sz="1400" b="0" i="1" u="none"/>
            <a:t>Gestione fatture estere</a:t>
          </a:r>
        </a:p>
      </dgm:t>
    </dgm:pt>
    <dgm:pt modelId="{8B47B814-6990-4BE9-8A8A-D20F7E3E0234}" type="parTrans" cxnId="{D3924263-2D66-4D18-B8EE-DE63998640D2}">
      <dgm:prSet/>
      <dgm:spPr/>
      <dgm:t>
        <a:bodyPr/>
        <a:lstStyle/>
        <a:p>
          <a:endParaRPr lang="it-IT"/>
        </a:p>
      </dgm:t>
    </dgm:pt>
    <dgm:pt modelId="{8F2887AC-47E3-40C9-AE96-B259D91CE994}" type="sibTrans" cxnId="{D3924263-2D66-4D18-B8EE-DE63998640D2}">
      <dgm:prSet/>
      <dgm:spPr/>
      <dgm:t>
        <a:bodyPr/>
        <a:lstStyle/>
        <a:p>
          <a:endParaRPr lang="it-IT"/>
        </a:p>
      </dgm:t>
    </dgm:pt>
    <dgm:pt modelId="{38B938C1-B9B0-4E0F-8156-B30121AADD6F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BIL</a:t>
          </a:r>
          <a:r>
            <a:rPr lang="it-IT" sz="1400" b="0" u="none"/>
            <a:t> – Bilancio e contabilità</a:t>
          </a:r>
        </a:p>
      </dgm:t>
    </dgm:pt>
    <dgm:pt modelId="{EA1DA52E-FD99-422B-ADFF-5F9D8E05BAC1}" type="parTrans" cxnId="{24D4D571-357C-4EDF-B53F-E89EE96DA399}">
      <dgm:prSet/>
      <dgm:spPr/>
      <dgm:t>
        <a:bodyPr/>
        <a:lstStyle/>
        <a:p>
          <a:endParaRPr lang="it-IT"/>
        </a:p>
      </dgm:t>
    </dgm:pt>
    <dgm:pt modelId="{42E85A9A-425B-4CBA-B25D-D9CA5285D929}" type="sibTrans" cxnId="{24D4D571-357C-4EDF-B53F-E89EE96DA399}">
      <dgm:prSet/>
      <dgm:spPr/>
      <dgm:t>
        <a:bodyPr/>
        <a:lstStyle/>
        <a:p>
          <a:endParaRPr lang="it-IT"/>
        </a:p>
      </dgm:t>
    </dgm:pt>
    <dgm:pt modelId="{C0495513-857C-4D18-88F5-CFA4A4705E6A}">
      <dgm:prSet phldrT="[Testo]" custT="1"/>
      <dgm:spPr/>
      <dgm:t>
        <a:bodyPr/>
        <a:lstStyle/>
        <a:p>
          <a:r>
            <a:rPr lang="it-IT" sz="1400" b="0" i="1" u="none"/>
            <a:t>Bilancio</a:t>
          </a:r>
        </a:p>
      </dgm:t>
    </dgm:pt>
    <dgm:pt modelId="{5D115DC8-C5EE-498A-8C48-EF9BBB9F6B97}" type="parTrans" cxnId="{822E5963-0798-42C7-B55F-36989669A6BB}">
      <dgm:prSet/>
      <dgm:spPr/>
      <dgm:t>
        <a:bodyPr/>
        <a:lstStyle/>
        <a:p>
          <a:endParaRPr lang="it-IT"/>
        </a:p>
      </dgm:t>
    </dgm:pt>
    <dgm:pt modelId="{A8618DED-9E4E-4563-B2FB-149669CC4587}" type="sibTrans" cxnId="{822E5963-0798-42C7-B55F-36989669A6BB}">
      <dgm:prSet/>
      <dgm:spPr/>
      <dgm:t>
        <a:bodyPr/>
        <a:lstStyle/>
        <a:p>
          <a:endParaRPr lang="it-IT"/>
        </a:p>
      </dgm:t>
    </dgm:pt>
    <dgm:pt modelId="{39AFBA2F-83FF-4236-BC86-61778CE35043}">
      <dgm:prSet phldrT="[Testo]" custT="1"/>
      <dgm:spPr/>
      <dgm:t>
        <a:bodyPr/>
        <a:lstStyle/>
        <a:p>
          <a:r>
            <a:rPr lang="it-IT" sz="1400" b="0" i="1" u="none"/>
            <a:t>Finanziaria nativa e PG</a:t>
          </a:r>
        </a:p>
      </dgm:t>
    </dgm:pt>
    <dgm:pt modelId="{33CD0A3D-9CB2-44E5-89F8-94C708127B76}" type="parTrans" cxnId="{9603FFE1-A2EF-4A8B-B35D-E50C8C2828E9}">
      <dgm:prSet/>
      <dgm:spPr/>
      <dgm:t>
        <a:bodyPr/>
        <a:lstStyle/>
        <a:p>
          <a:endParaRPr lang="it-IT"/>
        </a:p>
      </dgm:t>
    </dgm:pt>
    <dgm:pt modelId="{43C42F25-A591-4B7D-BBDA-3797ABBA78AA}" type="sibTrans" cxnId="{9603FFE1-A2EF-4A8B-B35D-E50C8C2828E9}">
      <dgm:prSet/>
      <dgm:spPr/>
      <dgm:t>
        <a:bodyPr/>
        <a:lstStyle/>
        <a:p>
          <a:endParaRPr lang="it-IT"/>
        </a:p>
      </dgm:t>
    </dgm:pt>
    <dgm:pt modelId="{CD2C945C-9F90-4F81-AA62-199DE8123ACE}">
      <dgm:prSet phldrT="[Testo]" custT="1"/>
      <dgm:spPr/>
      <dgm:t>
        <a:bodyPr/>
        <a:lstStyle/>
        <a:p>
          <a:r>
            <a:rPr lang="it-IT" sz="1400" b="0" i="1" u="none"/>
            <a:t>Impegni e </a:t>
          </a:r>
          <a:r>
            <a:rPr lang="it-IT" sz="1400" b="0" i="1" u="none" err="1"/>
            <a:t>preimpegni</a:t>
          </a:r>
          <a:endParaRPr lang="it-IT" sz="1400" b="0" i="1" u="none"/>
        </a:p>
      </dgm:t>
    </dgm:pt>
    <dgm:pt modelId="{19D6C5D9-FB10-47D5-BC26-294809F48994}" type="parTrans" cxnId="{E9EAD08F-E9E4-4183-B247-64BC08512080}">
      <dgm:prSet/>
      <dgm:spPr/>
      <dgm:t>
        <a:bodyPr/>
        <a:lstStyle/>
        <a:p>
          <a:endParaRPr lang="it-IT"/>
        </a:p>
      </dgm:t>
    </dgm:pt>
    <dgm:pt modelId="{D3696040-C35E-4290-B20C-14261E1081EA}" type="sibTrans" cxnId="{E9EAD08F-E9E4-4183-B247-64BC08512080}">
      <dgm:prSet/>
      <dgm:spPr/>
      <dgm:t>
        <a:bodyPr/>
        <a:lstStyle/>
        <a:p>
          <a:endParaRPr lang="it-IT"/>
        </a:p>
      </dgm:t>
    </dgm:pt>
    <dgm:pt modelId="{73361F88-E40C-4BC0-891E-5C925DB29312}">
      <dgm:prSet phldrT="[Testo]" custT="1"/>
      <dgm:spPr/>
      <dgm:t>
        <a:bodyPr/>
        <a:lstStyle/>
        <a:p>
          <a:r>
            <a:rPr lang="it-IT" sz="1400" b="0" i="1" u="none"/>
            <a:t>Riscossioni e fattura attiva</a:t>
          </a:r>
        </a:p>
      </dgm:t>
    </dgm:pt>
    <dgm:pt modelId="{D75DC8D4-5D1F-43EF-A80A-5F4609E42ED5}" type="parTrans" cxnId="{7DBF7A23-9BFE-4165-9AAB-691AF9C90E06}">
      <dgm:prSet/>
      <dgm:spPr/>
      <dgm:t>
        <a:bodyPr/>
        <a:lstStyle/>
        <a:p>
          <a:endParaRPr lang="it-IT"/>
        </a:p>
      </dgm:t>
    </dgm:pt>
    <dgm:pt modelId="{6F2D98EA-DD3A-47A3-A814-805BB09C5219}" type="sibTrans" cxnId="{7DBF7A23-9BFE-4165-9AAB-691AF9C90E06}">
      <dgm:prSet/>
      <dgm:spPr/>
      <dgm:t>
        <a:bodyPr/>
        <a:lstStyle/>
        <a:p>
          <a:endParaRPr lang="it-IT"/>
        </a:p>
      </dgm:t>
    </dgm:pt>
    <dgm:pt modelId="{FFD6205A-503C-45B0-AB83-EAEB574CCD2B}">
      <dgm:prSet phldrT="[Testo]" custT="1"/>
      <dgm:spPr/>
      <dgm:t>
        <a:bodyPr/>
        <a:lstStyle/>
        <a:p>
          <a:r>
            <a:rPr lang="it-IT" sz="1400" b="0" i="1" u="none"/>
            <a:t>Report BI</a:t>
          </a:r>
        </a:p>
      </dgm:t>
    </dgm:pt>
    <dgm:pt modelId="{715F452D-BC7E-4250-9829-1687A8B492A7}" type="parTrans" cxnId="{7E00BAE9-0EA2-4A40-BBFD-8C789FC91C85}">
      <dgm:prSet/>
      <dgm:spPr/>
      <dgm:t>
        <a:bodyPr/>
        <a:lstStyle/>
        <a:p>
          <a:endParaRPr lang="it-IT"/>
        </a:p>
      </dgm:t>
    </dgm:pt>
    <dgm:pt modelId="{BE56441B-6BD9-4AF0-9205-25AF247CCFB8}" type="sibTrans" cxnId="{7E00BAE9-0EA2-4A40-BBFD-8C789FC91C85}">
      <dgm:prSet/>
      <dgm:spPr/>
      <dgm:t>
        <a:bodyPr/>
        <a:lstStyle/>
        <a:p>
          <a:endParaRPr lang="it-IT"/>
        </a:p>
      </dgm:t>
    </dgm:pt>
    <dgm:pt modelId="{8A7F04E6-91A2-4F26-A478-DB1A223442E1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PATR</a:t>
          </a:r>
          <a:r>
            <a:rPr lang="it-IT" sz="1400" b="0" u="none"/>
            <a:t> – Patrimonio</a:t>
          </a:r>
        </a:p>
      </dgm:t>
    </dgm:pt>
    <dgm:pt modelId="{3506D165-A1BA-4AFB-8C46-4F3BEFCD2EE9}" type="parTrans" cxnId="{35D17A2C-6CED-4CBA-8D8B-C3266F310106}">
      <dgm:prSet/>
      <dgm:spPr/>
      <dgm:t>
        <a:bodyPr/>
        <a:lstStyle/>
        <a:p>
          <a:endParaRPr lang="it-IT"/>
        </a:p>
      </dgm:t>
    </dgm:pt>
    <dgm:pt modelId="{7A13773A-B151-4D71-B259-BD2338DB8090}" type="sibTrans" cxnId="{35D17A2C-6CED-4CBA-8D8B-C3266F310106}">
      <dgm:prSet/>
      <dgm:spPr/>
      <dgm:t>
        <a:bodyPr/>
        <a:lstStyle/>
        <a:p>
          <a:endParaRPr lang="it-IT"/>
        </a:p>
      </dgm:t>
    </dgm:pt>
    <dgm:pt modelId="{58B9BFDF-40FD-49E7-BF60-76244ED19EA1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ECONOM</a:t>
          </a:r>
          <a:r>
            <a:rPr lang="it-IT" sz="1400" b="0" u="none"/>
            <a:t> – Fondo economale</a:t>
          </a:r>
        </a:p>
      </dgm:t>
    </dgm:pt>
    <dgm:pt modelId="{59C95E0B-8504-4D30-B6FC-10F82510BC49}" type="parTrans" cxnId="{0C45F457-AB58-42B7-A76E-06417A310782}">
      <dgm:prSet/>
      <dgm:spPr/>
      <dgm:t>
        <a:bodyPr/>
        <a:lstStyle/>
        <a:p>
          <a:endParaRPr lang="it-IT"/>
        </a:p>
      </dgm:t>
    </dgm:pt>
    <dgm:pt modelId="{7462DDCB-271F-43C6-B865-B08DFACB9055}" type="sibTrans" cxnId="{0C45F457-AB58-42B7-A76E-06417A310782}">
      <dgm:prSet/>
      <dgm:spPr/>
      <dgm:t>
        <a:bodyPr/>
        <a:lstStyle/>
        <a:p>
          <a:endParaRPr lang="it-IT"/>
        </a:p>
      </dgm:t>
    </dgm:pt>
    <dgm:pt modelId="{5E23E730-CBFD-4303-B33C-A2C3DA396F79}">
      <dgm:prSet phldrT="[Testo]" custT="1"/>
      <dgm:spPr/>
      <dgm:t>
        <a:bodyPr/>
        <a:lstStyle/>
        <a:p>
          <a:r>
            <a:rPr lang="it-IT" sz="1400" i="1"/>
            <a:t>Servizi web</a:t>
          </a:r>
        </a:p>
      </dgm:t>
    </dgm:pt>
    <dgm:pt modelId="{18C90EB5-83B3-4220-8ECD-41C709DC2F6F}" type="parTrans" cxnId="{34412445-732B-4329-97A5-18153F3F8F9B}">
      <dgm:prSet/>
      <dgm:spPr/>
      <dgm:t>
        <a:bodyPr/>
        <a:lstStyle/>
        <a:p>
          <a:endParaRPr lang="it-IT"/>
        </a:p>
      </dgm:t>
    </dgm:pt>
    <dgm:pt modelId="{EC73501E-9881-4C4B-9D1B-810519BE7E8F}" type="sibTrans" cxnId="{34412445-732B-4329-97A5-18153F3F8F9B}">
      <dgm:prSet/>
      <dgm:spPr/>
      <dgm:t>
        <a:bodyPr/>
        <a:lstStyle/>
        <a:p>
          <a:endParaRPr lang="it-IT"/>
        </a:p>
      </dgm:t>
    </dgm:pt>
    <dgm:pt modelId="{4CC10EA6-FD5F-403F-A2E7-4530E68F602C}" type="pres">
      <dgm:prSet presAssocID="{798CA217-B5C1-4C47-A2CA-32AD57487F19}" presName="root" presStyleCnt="0">
        <dgm:presLayoutVars>
          <dgm:dir/>
          <dgm:resizeHandles val="exact"/>
        </dgm:presLayoutVars>
      </dgm:prSet>
      <dgm:spPr/>
    </dgm:pt>
    <dgm:pt modelId="{9EE29886-AF92-49B0-8A5B-92B54D69AD2E}" type="pres">
      <dgm:prSet presAssocID="{AA028AC3-817E-42E5-A3CC-E0A952BDAA3A}" presName="compNode" presStyleCnt="0"/>
      <dgm:spPr/>
    </dgm:pt>
    <dgm:pt modelId="{B403C045-EC9A-45FE-8898-D90D26B5774B}" type="pres">
      <dgm:prSet presAssocID="{AA028AC3-817E-42E5-A3CC-E0A952BDAA3A}" presName="iconRect" presStyleLbl="node1" presStyleIdx="0" presStyleCnt="4" custLinFactNeighborY="-1064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blocca"/>
        </a:ext>
      </dgm:extLst>
    </dgm:pt>
    <dgm:pt modelId="{D003C638-D551-4BE8-BFE6-A2D2E2A5B335}" type="pres">
      <dgm:prSet presAssocID="{AA028AC3-817E-42E5-A3CC-E0A952BDAA3A}" presName="iconSpace" presStyleCnt="0"/>
      <dgm:spPr/>
    </dgm:pt>
    <dgm:pt modelId="{0D9508E4-EB71-4E3B-811A-9F57682A8B99}" type="pres">
      <dgm:prSet presAssocID="{AA028AC3-817E-42E5-A3CC-E0A952BDAA3A}" presName="parTx" presStyleLbl="revTx" presStyleIdx="0" presStyleCnt="8" custLinFactNeighborY="-20356">
        <dgm:presLayoutVars>
          <dgm:chMax val="0"/>
          <dgm:chPref val="0"/>
        </dgm:presLayoutVars>
      </dgm:prSet>
      <dgm:spPr/>
    </dgm:pt>
    <dgm:pt modelId="{57C17A3B-2202-4958-82AE-61B5C00E6D32}" type="pres">
      <dgm:prSet presAssocID="{AA028AC3-817E-42E5-A3CC-E0A952BDAA3A}" presName="txSpace" presStyleCnt="0"/>
      <dgm:spPr/>
    </dgm:pt>
    <dgm:pt modelId="{BF9E3CDA-14E3-4BAA-9E26-EBF59DCA7AEC}" type="pres">
      <dgm:prSet presAssocID="{AA028AC3-817E-42E5-A3CC-E0A952BDAA3A}" presName="desTx" presStyleLbl="revTx" presStyleIdx="1" presStyleCnt="8">
        <dgm:presLayoutVars/>
      </dgm:prSet>
      <dgm:spPr/>
    </dgm:pt>
    <dgm:pt modelId="{23B8D7BF-9759-4E76-8103-0C78A665968D}" type="pres">
      <dgm:prSet presAssocID="{2D64E381-A9FA-4EF5-8314-7ADC93033F15}" presName="sibTrans" presStyleCnt="0"/>
      <dgm:spPr/>
    </dgm:pt>
    <dgm:pt modelId="{49C1EE10-1B45-45C4-9514-BD1F519621CE}" type="pres">
      <dgm:prSet presAssocID="{41725536-3692-485B-A2D1-AFEB775A3E2F}" presName="compNode" presStyleCnt="0"/>
      <dgm:spPr/>
    </dgm:pt>
    <dgm:pt modelId="{E510994F-CA4D-41F9-A90C-9FF680DE2DE2}" type="pres">
      <dgm:prSet presAssocID="{41725536-3692-485B-A2D1-AFEB775A3E2F}" presName="iconRect" presStyleLbl="node1" presStyleIdx="1" presStyleCnt="4" custLinFactNeighborY="-1064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51340DA1-851B-4E77-8ECF-F3D0778CE611}" type="pres">
      <dgm:prSet presAssocID="{41725536-3692-485B-A2D1-AFEB775A3E2F}" presName="iconSpace" presStyleCnt="0"/>
      <dgm:spPr/>
    </dgm:pt>
    <dgm:pt modelId="{3A120C0E-4EE3-4D81-9A5E-3EEC2310EF48}" type="pres">
      <dgm:prSet presAssocID="{41725536-3692-485B-A2D1-AFEB775A3E2F}" presName="parTx" presStyleLbl="revTx" presStyleIdx="2" presStyleCnt="8" custLinFactNeighborY="-20356">
        <dgm:presLayoutVars>
          <dgm:chMax val="0"/>
          <dgm:chPref val="0"/>
        </dgm:presLayoutVars>
      </dgm:prSet>
      <dgm:spPr/>
    </dgm:pt>
    <dgm:pt modelId="{29522D2C-54C5-4C20-8834-2DDEA8E87DEF}" type="pres">
      <dgm:prSet presAssocID="{41725536-3692-485B-A2D1-AFEB775A3E2F}" presName="txSpace" presStyleCnt="0"/>
      <dgm:spPr/>
    </dgm:pt>
    <dgm:pt modelId="{960A9F66-2304-475B-83EE-9D562848404C}" type="pres">
      <dgm:prSet presAssocID="{41725536-3692-485B-A2D1-AFEB775A3E2F}" presName="desTx" presStyleLbl="revTx" presStyleIdx="3" presStyleCnt="8">
        <dgm:presLayoutVars/>
      </dgm:prSet>
      <dgm:spPr/>
    </dgm:pt>
    <dgm:pt modelId="{864C5142-711C-42C5-8717-C41CF2E0457A}" type="pres">
      <dgm:prSet presAssocID="{A1E62F76-18A7-426D-8138-D1AE4DDDC4CE}" presName="sibTrans" presStyleCnt="0"/>
      <dgm:spPr/>
    </dgm:pt>
    <dgm:pt modelId="{A5D85598-F41B-4C9A-B00F-B2FB984EDB91}" type="pres">
      <dgm:prSet presAssocID="{B47ADAB5-AF48-4465-8B7F-383A2C96F092}" presName="compNode" presStyleCnt="0"/>
      <dgm:spPr/>
    </dgm:pt>
    <dgm:pt modelId="{336C2189-2570-49D5-8249-E3AD8921753C}" type="pres">
      <dgm:prSet presAssocID="{B47ADAB5-AF48-4465-8B7F-383A2C96F092}" presName="iconRect" presStyleLbl="node1" presStyleIdx="2" presStyleCnt="4" custLinFactNeighborY="-1064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rtatile"/>
        </a:ext>
      </dgm:extLst>
    </dgm:pt>
    <dgm:pt modelId="{B06D5DAB-ED12-46EA-AD3F-40496F735FA6}" type="pres">
      <dgm:prSet presAssocID="{B47ADAB5-AF48-4465-8B7F-383A2C96F092}" presName="iconSpace" presStyleCnt="0"/>
      <dgm:spPr/>
    </dgm:pt>
    <dgm:pt modelId="{8C1598D3-95CE-4076-9267-E6060CA3873C}" type="pres">
      <dgm:prSet presAssocID="{B47ADAB5-AF48-4465-8B7F-383A2C96F092}" presName="parTx" presStyleLbl="revTx" presStyleIdx="4" presStyleCnt="8" custLinFactNeighborY="-20356">
        <dgm:presLayoutVars>
          <dgm:chMax val="0"/>
          <dgm:chPref val="0"/>
        </dgm:presLayoutVars>
      </dgm:prSet>
      <dgm:spPr/>
    </dgm:pt>
    <dgm:pt modelId="{32D4DFE7-2FAE-4BAC-84EB-321F500BE74E}" type="pres">
      <dgm:prSet presAssocID="{B47ADAB5-AF48-4465-8B7F-383A2C96F092}" presName="txSpace" presStyleCnt="0"/>
      <dgm:spPr/>
    </dgm:pt>
    <dgm:pt modelId="{09A8AAF9-0EC5-4D7E-9708-BBB6791DB3D2}" type="pres">
      <dgm:prSet presAssocID="{B47ADAB5-AF48-4465-8B7F-383A2C96F092}" presName="desTx" presStyleLbl="revTx" presStyleIdx="5" presStyleCnt="8">
        <dgm:presLayoutVars/>
      </dgm:prSet>
      <dgm:spPr/>
    </dgm:pt>
    <dgm:pt modelId="{799D73A4-E6B2-4587-A354-B2C2434EAE24}" type="pres">
      <dgm:prSet presAssocID="{1591BDF6-B505-44A3-BAE8-A6E369AD069C}" presName="sibTrans" presStyleCnt="0"/>
      <dgm:spPr/>
    </dgm:pt>
    <dgm:pt modelId="{2563B9D8-8EB0-43C8-B2AC-0B3A1D7EF955}" type="pres">
      <dgm:prSet presAssocID="{8AF9D590-17EE-4FE1-9534-2B7D938D43D7}" presName="compNode" presStyleCnt="0"/>
      <dgm:spPr/>
    </dgm:pt>
    <dgm:pt modelId="{C64272CA-6302-4CB2-8B99-A5A58EC3B1BE}" type="pres">
      <dgm:prSet presAssocID="{8AF9D590-17EE-4FE1-9534-2B7D938D43D7}" presName="iconRect" presStyleLbl="node1" presStyleIdx="3" presStyleCnt="4" custLinFactNeighborY="-1064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te"/>
        </a:ext>
      </dgm:extLst>
    </dgm:pt>
    <dgm:pt modelId="{DA2BF7F6-D1B7-471D-8F64-08B0002284E5}" type="pres">
      <dgm:prSet presAssocID="{8AF9D590-17EE-4FE1-9534-2B7D938D43D7}" presName="iconSpace" presStyleCnt="0"/>
      <dgm:spPr/>
    </dgm:pt>
    <dgm:pt modelId="{77BD7439-0B08-46D9-BF28-5E67905A5DD6}" type="pres">
      <dgm:prSet presAssocID="{8AF9D590-17EE-4FE1-9534-2B7D938D43D7}" presName="parTx" presStyleLbl="revTx" presStyleIdx="6" presStyleCnt="8" custLinFactNeighborY="-20356">
        <dgm:presLayoutVars>
          <dgm:chMax val="0"/>
          <dgm:chPref val="0"/>
        </dgm:presLayoutVars>
      </dgm:prSet>
      <dgm:spPr/>
    </dgm:pt>
    <dgm:pt modelId="{3EEAABCD-EDBF-4492-A3A9-D07FA323861F}" type="pres">
      <dgm:prSet presAssocID="{8AF9D590-17EE-4FE1-9534-2B7D938D43D7}" presName="txSpace" presStyleCnt="0"/>
      <dgm:spPr/>
    </dgm:pt>
    <dgm:pt modelId="{D0C05F83-8A13-4206-A6D3-C96763B39BCA}" type="pres">
      <dgm:prSet presAssocID="{8AF9D590-17EE-4FE1-9534-2B7D938D43D7}" presName="desTx" presStyleLbl="revTx" presStyleIdx="7" presStyleCnt="8">
        <dgm:presLayoutVars/>
      </dgm:prSet>
      <dgm:spPr/>
    </dgm:pt>
  </dgm:ptLst>
  <dgm:cxnLst>
    <dgm:cxn modelId="{BC020D00-4982-4CDC-8416-8DF90BCA27E0}" srcId="{CFED9591-94C5-4244-8AF7-F834ECA981A8}" destId="{702519F9-9FE5-49BD-A07E-C688FCBB5891}" srcOrd="2" destOrd="0" parTransId="{0D176DC2-4A53-4B56-AECC-E501562D380A}" sibTransId="{E8F85569-416F-49D4-BA41-877E0C206549}"/>
    <dgm:cxn modelId="{A6E88802-E7CD-472A-B6C5-E556F3FC2FAF}" type="presOf" srcId="{5E23E730-CBFD-4303-B33C-A2C3DA396F79}" destId="{09A8AAF9-0EC5-4D7E-9708-BBB6791DB3D2}" srcOrd="0" destOrd="5" presId="urn:microsoft.com/office/officeart/2018/5/layout/CenteredIconLabelDescriptionList"/>
    <dgm:cxn modelId="{E7090305-AAC7-457D-8523-B39279A3E3C1}" type="presOf" srcId="{AD87B62A-2261-4A98-9CEF-C6E538F48EE7}" destId="{960A9F66-2304-475B-83EE-9D562848404C}" srcOrd="0" destOrd="2" presId="urn:microsoft.com/office/officeart/2018/5/layout/CenteredIconLabelDescriptionList"/>
    <dgm:cxn modelId="{375FBF0E-6903-4B2A-B5D6-2A9D999DCBE4}" type="presOf" srcId="{F1CC7DF3-99B0-4F61-888B-5A57D6D680E2}" destId="{BF9E3CDA-14E3-4BAA-9E26-EBF59DCA7AEC}" srcOrd="0" destOrd="4" presId="urn:microsoft.com/office/officeart/2018/5/layout/CenteredIconLabelDescriptionList"/>
    <dgm:cxn modelId="{3F9EB00F-C687-46D3-BEBA-A3E7F60BFEB8}" type="presOf" srcId="{8AF9D590-17EE-4FE1-9534-2B7D938D43D7}" destId="{77BD7439-0B08-46D9-BF28-5E67905A5DD6}" srcOrd="0" destOrd="0" presId="urn:microsoft.com/office/officeart/2018/5/layout/CenteredIconLabelDescriptionList"/>
    <dgm:cxn modelId="{18DEE91A-5D81-40A1-BAEF-8CAC9F16DF76}" srcId="{41725536-3692-485B-A2D1-AFEB775A3E2F}" destId="{430AFEDA-C93A-4A11-ABF9-EC486ADAF0B6}" srcOrd="0" destOrd="0" parTransId="{A01165C9-B7BE-42F4-9CAF-7E8DD8CC7EDD}" sibTransId="{D3704CB6-E3F8-472D-8972-0DFA7EA8E72F}"/>
    <dgm:cxn modelId="{7327A81D-CA4E-4F51-874F-4AA304DB6883}" srcId="{AA028AC3-817E-42E5-A3CC-E0A952BDAA3A}" destId="{9008BB02-B42F-4EA2-98F1-AEED708DA741}" srcOrd="0" destOrd="0" parTransId="{873C1414-06ED-44B2-B979-88E0134F1FA3}" sibTransId="{A7682FC9-0278-473C-9604-471973CAFEED}"/>
    <dgm:cxn modelId="{9E958422-48C5-43D6-9A9C-2CD0BAA87523}" type="presOf" srcId="{41725536-3692-485B-A2D1-AFEB775A3E2F}" destId="{3A120C0E-4EE3-4D81-9A5E-3EEC2310EF48}" srcOrd="0" destOrd="0" presId="urn:microsoft.com/office/officeart/2018/5/layout/CenteredIconLabelDescriptionList"/>
    <dgm:cxn modelId="{7DBF7A23-9BFE-4165-9AAB-691AF9C90E06}" srcId="{38B938C1-B9B0-4E0F-8156-B30121AADD6F}" destId="{73361F88-E40C-4BC0-891E-5C925DB29312}" srcOrd="3" destOrd="0" parTransId="{D75DC8D4-5D1F-43EF-A80A-5F4609E42ED5}" sibTransId="{6F2D98EA-DD3A-47A3-A814-805BB09C5219}"/>
    <dgm:cxn modelId="{35D17A2C-6CED-4CBA-8D8B-C3266F310106}" srcId="{8AF9D590-17EE-4FE1-9534-2B7D938D43D7}" destId="{8A7F04E6-91A2-4F26-A478-DB1A223442E1}" srcOrd="2" destOrd="0" parTransId="{3506D165-A1BA-4AFB-8C46-4F3BEFCD2EE9}" sibTransId="{7A13773A-B151-4D71-B259-BD2338DB8090}"/>
    <dgm:cxn modelId="{F0BAF930-E5F7-42E9-A05B-3F4F26E1FB80}" type="presOf" srcId="{38B938C1-B9B0-4E0F-8156-B30121AADD6F}" destId="{D0C05F83-8A13-4206-A6D3-C96763B39BCA}" srcOrd="0" destOrd="4" presId="urn:microsoft.com/office/officeart/2018/5/layout/CenteredIconLabelDescriptionList"/>
    <dgm:cxn modelId="{8019A831-38BA-4B72-81DA-93E5B342F685}" srcId="{CFED9591-94C5-4244-8AF7-F834ECA981A8}" destId="{981830C1-96D9-46F0-880A-33FA0A0776D5}" srcOrd="1" destOrd="0" parTransId="{C76351C5-CA68-4019-B464-F88EF4EB4437}" sibTransId="{EC154002-BBE0-47C7-812F-31A21D43C210}"/>
    <dgm:cxn modelId="{45C92733-4C15-4EFE-AD88-ADB170AED3C6}" srcId="{E3C0FA76-3D91-4552-A5D5-44232D3AD4B4}" destId="{22FABCC4-7406-4ABF-95EB-D1FDBEEA205A}" srcOrd="0" destOrd="0" parTransId="{C50276E4-9FA8-471C-8F82-40B2065E863C}" sibTransId="{B4A97BD8-84A2-4990-831A-85E7F5C5C00A}"/>
    <dgm:cxn modelId="{BE0DBF35-FEB2-4273-96EA-8A26B08DAA37}" srcId="{798CA217-B5C1-4C47-A2CA-32AD57487F19}" destId="{8AF9D590-17EE-4FE1-9534-2B7D938D43D7}" srcOrd="3" destOrd="0" parTransId="{10209BCB-316B-4C17-BCF4-2305D1862B96}" sibTransId="{4105ED84-DC4D-46D0-A6B2-08CCA38E6E59}"/>
    <dgm:cxn modelId="{A778EA39-6BE4-4F6A-8B9B-4AFEA004C264}" srcId="{09DFBEA1-210C-4305-9C54-2DA4B42B21C3}" destId="{F1CC7DF3-99B0-4F61-888B-5A57D6D680E2}" srcOrd="0" destOrd="0" parTransId="{209BFF86-632C-4679-8A75-B7EA253A105D}" sibTransId="{8E2F2787-060E-4D37-AFD4-A55283E8C1B8}"/>
    <dgm:cxn modelId="{CA49255E-685F-42C4-9303-8E707D1836B5}" type="presOf" srcId="{09DFBEA1-210C-4305-9C54-2DA4B42B21C3}" destId="{BF9E3CDA-14E3-4BAA-9E26-EBF59DCA7AEC}" srcOrd="0" destOrd="3" presId="urn:microsoft.com/office/officeart/2018/5/layout/CenteredIconLabelDescriptionList"/>
    <dgm:cxn modelId="{E872A341-1F40-4761-B85C-BDC77397BABB}" type="presOf" srcId="{FED19D7C-F04B-4E27-8F91-C2FCC9E470C9}" destId="{09A8AAF9-0EC5-4D7E-9708-BBB6791DB3D2}" srcOrd="0" destOrd="1" presId="urn:microsoft.com/office/officeart/2018/5/layout/CenteredIconLabelDescriptionList"/>
    <dgm:cxn modelId="{8D3ED061-4678-439F-81B8-ADD8931CBF98}" type="presOf" srcId="{AAB4DA0F-D0E3-47C0-8581-7881DC3B9697}" destId="{D0C05F83-8A13-4206-A6D3-C96763B39BCA}" srcOrd="0" destOrd="2" presId="urn:microsoft.com/office/officeart/2018/5/layout/CenteredIconLabelDescriptionList"/>
    <dgm:cxn modelId="{E6300862-9018-4D31-B4F8-E387D48A80AA}" type="presOf" srcId="{42488B6E-242D-46BA-93E7-3F49F24323CF}" destId="{BF9E3CDA-14E3-4BAA-9E26-EBF59DCA7AEC}" srcOrd="0" destOrd="6" presId="urn:microsoft.com/office/officeart/2018/5/layout/CenteredIconLabelDescriptionList"/>
    <dgm:cxn modelId="{D3924263-2D66-4D18-B8EE-DE63998640D2}" srcId="{E3C0FA76-3D91-4552-A5D5-44232D3AD4B4}" destId="{10D1B914-F3D3-4F88-A9C2-F045473E87BE}" srcOrd="2" destOrd="0" parTransId="{8B47B814-6990-4BE9-8A8A-D20F7E3E0234}" sibTransId="{8F2887AC-47E3-40C9-AE96-B259D91CE994}"/>
    <dgm:cxn modelId="{822E5963-0798-42C7-B55F-36989669A6BB}" srcId="{38B938C1-B9B0-4E0F-8156-B30121AADD6F}" destId="{C0495513-857C-4D18-88F5-CFA4A4705E6A}" srcOrd="0" destOrd="0" parTransId="{5D115DC8-C5EE-498A-8C48-EF9BBB9F6B97}" sibTransId="{A8618DED-9E4E-4563-B2FB-149669CC4587}"/>
    <dgm:cxn modelId="{FEEE5544-B17E-4C0B-8781-11D36773B232}" type="presOf" srcId="{CFED9591-94C5-4244-8AF7-F834ECA981A8}" destId="{09A8AAF9-0EC5-4D7E-9708-BBB6791DB3D2}" srcOrd="0" destOrd="0" presId="urn:microsoft.com/office/officeart/2018/5/layout/CenteredIconLabelDescriptionList"/>
    <dgm:cxn modelId="{34412445-732B-4329-97A5-18153F3F8F9B}" srcId="{7C817630-3861-4234-9E13-B21F5DE8B5A2}" destId="{5E23E730-CBFD-4303-B33C-A2C3DA396F79}" srcOrd="0" destOrd="0" parTransId="{18C90EB5-83B3-4220-8ECD-41C709DC2F6F}" sibTransId="{EC73501E-9881-4C4B-9D1B-810519BE7E8F}"/>
    <dgm:cxn modelId="{A6B23665-8CF0-4278-B4B9-8E1E1A3BFC7D}" srcId="{09DFBEA1-210C-4305-9C54-2DA4B42B21C3}" destId="{42488B6E-242D-46BA-93E7-3F49F24323CF}" srcOrd="2" destOrd="0" parTransId="{DB96051F-75D2-4CC8-80C9-A520A513349D}" sibTransId="{6CF795B7-D5A5-4513-85C0-E60DD22CA5F1}"/>
    <dgm:cxn modelId="{DE491667-63BC-4DF6-A91D-34ECFEADAC1E}" srcId="{CFED9591-94C5-4244-8AF7-F834ECA981A8}" destId="{FED19D7C-F04B-4E27-8F91-C2FCC9E470C9}" srcOrd="0" destOrd="0" parTransId="{326A2851-B738-490D-B9ED-F308B740B0F8}" sibTransId="{9CBBFE26-9DA6-4DAC-B847-756D74903CB9}"/>
    <dgm:cxn modelId="{26E48368-644B-4645-93BC-3EC51162B7B9}" srcId="{798CA217-B5C1-4C47-A2CA-32AD57487F19}" destId="{AA028AC3-817E-42E5-A3CC-E0A952BDAA3A}" srcOrd="0" destOrd="0" parTransId="{3409142C-E92B-484C-8A3E-DCF0F8B9DE51}" sibTransId="{2D64E381-A9FA-4EF5-8314-7ADC93033F15}"/>
    <dgm:cxn modelId="{FB9E1669-CDEC-4429-B775-D6112C248C7E}" type="presOf" srcId="{798CA217-B5C1-4C47-A2CA-32AD57487F19}" destId="{4CC10EA6-FD5F-403F-A2E7-4530E68F602C}" srcOrd="0" destOrd="0" presId="urn:microsoft.com/office/officeart/2018/5/layout/CenteredIconLabelDescriptionList"/>
    <dgm:cxn modelId="{FAE46369-DE93-4CA2-809A-692A167D9797}" type="presOf" srcId="{BA042453-5311-48AF-AA75-388B4734F51D}" destId="{BF9E3CDA-14E3-4BAA-9E26-EBF59DCA7AEC}" srcOrd="0" destOrd="5" presId="urn:microsoft.com/office/officeart/2018/5/layout/CenteredIconLabelDescriptionList"/>
    <dgm:cxn modelId="{24D4D571-357C-4EDF-B53F-E89EE96DA399}" srcId="{8AF9D590-17EE-4FE1-9534-2B7D938D43D7}" destId="{38B938C1-B9B0-4E0F-8156-B30121AADD6F}" srcOrd="1" destOrd="0" parTransId="{EA1DA52E-FD99-422B-ADFF-5F9D8E05BAC1}" sibTransId="{42E85A9A-425B-4CBA-B25D-D9CA5285D929}"/>
    <dgm:cxn modelId="{6F466873-ECA0-4CD7-9B17-4B8135543003}" type="presOf" srcId="{53CB2B26-A63D-443F-AB73-25C51F5D02E8}" destId="{BF9E3CDA-14E3-4BAA-9E26-EBF59DCA7AEC}" srcOrd="0" destOrd="2" presId="urn:microsoft.com/office/officeart/2018/5/layout/CenteredIconLabelDescriptionList"/>
    <dgm:cxn modelId="{FF18AA54-35DE-465A-8651-DFBB64006420}" srcId="{8AF9D590-17EE-4FE1-9534-2B7D938D43D7}" destId="{E3C0FA76-3D91-4552-A5D5-44232D3AD4B4}" srcOrd="0" destOrd="0" parTransId="{A2BE33D8-0297-4451-98C2-610FCEDA166D}" sibTransId="{0AA27858-4BE3-44DF-B150-7E8A49F502AB}"/>
    <dgm:cxn modelId="{61088356-EBE2-428F-9935-B11D114EB416}" type="presOf" srcId="{8A7F04E6-91A2-4F26-A478-DB1A223442E1}" destId="{D0C05F83-8A13-4206-A6D3-C96763B39BCA}" srcOrd="0" destOrd="10" presId="urn:microsoft.com/office/officeart/2018/5/layout/CenteredIconLabelDescriptionList"/>
    <dgm:cxn modelId="{0C45F457-AB58-42B7-A76E-06417A310782}" srcId="{8AF9D590-17EE-4FE1-9534-2B7D938D43D7}" destId="{58B9BFDF-40FD-49E7-BF60-76244ED19EA1}" srcOrd="3" destOrd="0" parTransId="{59C95E0B-8504-4D30-B6FC-10F82510BC49}" sibTransId="{7462DDCB-271F-43C6-B865-B08DFACB9055}"/>
    <dgm:cxn modelId="{81193678-0118-4564-B1BA-BD5ADF50B3B5}" type="presOf" srcId="{AA028AC3-817E-42E5-A3CC-E0A952BDAA3A}" destId="{0D9508E4-EB71-4E3B-811A-9F57682A8B99}" srcOrd="0" destOrd="0" presId="urn:microsoft.com/office/officeart/2018/5/layout/CenteredIconLabelDescriptionList"/>
    <dgm:cxn modelId="{4202DF81-E34E-40B3-999F-F49367F28C68}" type="presOf" srcId="{39AFBA2F-83FF-4236-BC86-61778CE35043}" destId="{D0C05F83-8A13-4206-A6D3-C96763B39BCA}" srcOrd="0" destOrd="6" presId="urn:microsoft.com/office/officeart/2018/5/layout/CenteredIconLabelDescriptionList"/>
    <dgm:cxn modelId="{8306AD82-9A2F-46BC-9738-CC32C3C9E7F8}" type="presOf" srcId="{430AFEDA-C93A-4A11-ABF9-EC486ADAF0B6}" destId="{960A9F66-2304-475B-83EE-9D562848404C}" srcOrd="0" destOrd="0" presId="urn:microsoft.com/office/officeart/2018/5/layout/CenteredIconLabelDescriptionList"/>
    <dgm:cxn modelId="{6046DC84-6D2B-4F1A-9B0F-AF31A9653AD7}" srcId="{798CA217-B5C1-4C47-A2CA-32AD57487F19}" destId="{B47ADAB5-AF48-4465-8B7F-383A2C96F092}" srcOrd="2" destOrd="0" parTransId="{C40CD8CC-A17E-4E4B-B882-49BC1ACD7448}" sibTransId="{1591BDF6-B505-44A3-BAE8-A6E369AD069C}"/>
    <dgm:cxn modelId="{55A29A8A-F155-40AD-9FBB-C1F916DD6CA8}" type="presOf" srcId="{58B9BFDF-40FD-49E7-BF60-76244ED19EA1}" destId="{D0C05F83-8A13-4206-A6D3-C96763B39BCA}" srcOrd="0" destOrd="11" presId="urn:microsoft.com/office/officeart/2018/5/layout/CenteredIconLabelDescriptionList"/>
    <dgm:cxn modelId="{E9EAD08F-E9E4-4183-B247-64BC08512080}" srcId="{38B938C1-B9B0-4E0F-8156-B30121AADD6F}" destId="{CD2C945C-9F90-4F81-AA62-199DE8123ACE}" srcOrd="2" destOrd="0" parTransId="{19D6C5D9-FB10-47D5-BC26-294809F48994}" sibTransId="{D3696040-C35E-4290-B20C-14261E1081EA}"/>
    <dgm:cxn modelId="{12C45890-D3A8-4F74-9506-673362ACE8A8}" type="presOf" srcId="{C0495513-857C-4D18-88F5-CFA4A4705E6A}" destId="{D0C05F83-8A13-4206-A6D3-C96763B39BCA}" srcOrd="0" destOrd="5" presId="urn:microsoft.com/office/officeart/2018/5/layout/CenteredIconLabelDescriptionList"/>
    <dgm:cxn modelId="{DF54C690-7912-4488-B415-DF31B1FD25E1}" srcId="{9008BB02-B42F-4EA2-98F1-AEED708DA741}" destId="{53CB2B26-A63D-443F-AB73-25C51F5D02E8}" srcOrd="1" destOrd="0" parTransId="{CF331D8C-92F0-4EA1-97F1-B1FC92EA369E}" sibTransId="{3FB5947F-96D8-4D62-BE51-3FCCDA016E2D}"/>
    <dgm:cxn modelId="{6A56E796-2F8A-4564-B540-441664FB7CD6}" type="presOf" srcId="{9008BB02-B42F-4EA2-98F1-AEED708DA741}" destId="{BF9E3CDA-14E3-4BAA-9E26-EBF59DCA7AEC}" srcOrd="0" destOrd="0" presId="urn:microsoft.com/office/officeart/2018/5/layout/CenteredIconLabelDescriptionList"/>
    <dgm:cxn modelId="{C5445E97-6D52-4866-BAA3-4E28A2BA7F79}" type="presOf" srcId="{CFE078BE-66AB-47FD-AFB5-289223E86EB7}" destId="{960A9F66-2304-475B-83EE-9D562848404C}" srcOrd="0" destOrd="1" presId="urn:microsoft.com/office/officeart/2018/5/layout/CenteredIconLabelDescriptionList"/>
    <dgm:cxn modelId="{5C024C97-883D-4057-82B3-B08B4A1A7899}" type="presOf" srcId="{CD2C945C-9F90-4F81-AA62-199DE8123ACE}" destId="{D0C05F83-8A13-4206-A6D3-C96763B39BCA}" srcOrd="0" destOrd="7" presId="urn:microsoft.com/office/officeart/2018/5/layout/CenteredIconLabelDescriptionList"/>
    <dgm:cxn modelId="{CEE2AE9C-582B-49BE-BB3D-C706BCE6BAE4}" type="presOf" srcId="{E3C0FA76-3D91-4552-A5D5-44232D3AD4B4}" destId="{D0C05F83-8A13-4206-A6D3-C96763B39BCA}" srcOrd="0" destOrd="0" presId="urn:microsoft.com/office/officeart/2018/5/layout/CenteredIconLabelDescriptionList"/>
    <dgm:cxn modelId="{8D3559A2-AF71-475F-8E90-46317F6FA6A8}" type="presOf" srcId="{80B49A27-FFC3-4205-9901-E5D5DBB3E25F}" destId="{BF9E3CDA-14E3-4BAA-9E26-EBF59DCA7AEC}" srcOrd="0" destOrd="1" presId="urn:microsoft.com/office/officeart/2018/5/layout/CenteredIconLabelDescriptionList"/>
    <dgm:cxn modelId="{8EF065A5-54AB-45B8-9817-67DF86AAED71}" srcId="{B47ADAB5-AF48-4465-8B7F-383A2C96F092}" destId="{7C817630-3861-4234-9E13-B21F5DE8B5A2}" srcOrd="1" destOrd="0" parTransId="{508DDF53-FCF4-4B0F-9D15-542D73C262F7}" sibTransId="{712A16C5-BD2F-4724-8EDE-6E41960B70F1}"/>
    <dgm:cxn modelId="{CC5C03AF-5FC1-4D78-9ED6-27A033ECBC38}" srcId="{09DFBEA1-210C-4305-9C54-2DA4B42B21C3}" destId="{0CE91CCF-6121-4083-B4C7-5F3B65FCFAAB}" srcOrd="3" destOrd="0" parTransId="{54B6AA4A-F846-4EBC-9C2C-BBDB6D9FC40D}" sibTransId="{ED65C07F-9239-4648-A102-EC3887041886}"/>
    <dgm:cxn modelId="{817175B2-0633-4085-AF3D-A28030635BD7}" srcId="{41725536-3692-485B-A2D1-AFEB775A3E2F}" destId="{CFE078BE-66AB-47FD-AFB5-289223E86EB7}" srcOrd="1" destOrd="0" parTransId="{034C96EF-A766-480D-86CC-80DCA3918A81}" sibTransId="{2C20B97A-D914-43E5-8C2C-D204EEA1F7CC}"/>
    <dgm:cxn modelId="{75F72FB4-E82C-462A-984B-CE892570754E}" srcId="{798CA217-B5C1-4C47-A2CA-32AD57487F19}" destId="{41725536-3692-485B-A2D1-AFEB775A3E2F}" srcOrd="1" destOrd="0" parTransId="{570932DC-DAED-487F-AEC9-F12F039A44C4}" sibTransId="{A1E62F76-18A7-426D-8138-D1AE4DDDC4CE}"/>
    <dgm:cxn modelId="{8283CEC3-E4E9-409F-A22E-ADF3B39AC8F2}" srcId="{9008BB02-B42F-4EA2-98F1-AEED708DA741}" destId="{80B49A27-FFC3-4205-9901-E5D5DBB3E25F}" srcOrd="0" destOrd="0" parTransId="{117D0E22-379E-45F2-840F-ECE0434DCF34}" sibTransId="{437131DE-74FA-48EF-AAAD-34A0AB70355A}"/>
    <dgm:cxn modelId="{A61554C5-DB93-43B1-A975-40F2BE0332BE}" type="presOf" srcId="{7C817630-3861-4234-9E13-B21F5DE8B5A2}" destId="{09A8AAF9-0EC5-4D7E-9708-BBB6791DB3D2}" srcOrd="0" destOrd="4" presId="urn:microsoft.com/office/officeart/2018/5/layout/CenteredIconLabelDescriptionList"/>
    <dgm:cxn modelId="{CD93F3C5-D67E-483D-B6B3-C0B7FBAF5461}" srcId="{CFE078BE-66AB-47FD-AFB5-289223E86EB7}" destId="{AD87B62A-2261-4A98-9CEF-C6E538F48EE7}" srcOrd="0" destOrd="0" parTransId="{B72BDC0F-222A-49B4-A727-2ACF3FF9B2E8}" sibTransId="{89E215A9-D59C-4E8B-A999-69237CD83178}"/>
    <dgm:cxn modelId="{255C84D5-1E45-47FF-96C8-B97AE5FF0835}" type="presOf" srcId="{0CE91CCF-6121-4083-B4C7-5F3B65FCFAAB}" destId="{BF9E3CDA-14E3-4BAA-9E26-EBF59DCA7AEC}" srcOrd="0" destOrd="7" presId="urn:microsoft.com/office/officeart/2018/5/layout/CenteredIconLabelDescriptionList"/>
    <dgm:cxn modelId="{DD72A0DB-0E1E-4AC4-AD88-A0B4881DEEFE}" type="presOf" srcId="{22FABCC4-7406-4ABF-95EB-D1FDBEEA205A}" destId="{D0C05F83-8A13-4206-A6D3-C96763B39BCA}" srcOrd="0" destOrd="1" presId="urn:microsoft.com/office/officeart/2018/5/layout/CenteredIconLabelDescriptionList"/>
    <dgm:cxn modelId="{4187E6E0-6EC9-4B96-B84F-E19181DB9AB1}" srcId="{E3C0FA76-3D91-4552-A5D5-44232D3AD4B4}" destId="{AAB4DA0F-D0E3-47C0-8581-7881DC3B9697}" srcOrd="1" destOrd="0" parTransId="{24A17E6F-24AC-4F3F-9F9F-F73184B7BE28}" sibTransId="{D40E6FF4-B7B0-435B-B856-BD8650A10B36}"/>
    <dgm:cxn modelId="{E7C234E1-5AD0-47C5-989F-08C39A5FE183}" type="presOf" srcId="{981830C1-96D9-46F0-880A-33FA0A0776D5}" destId="{09A8AAF9-0EC5-4D7E-9708-BBB6791DB3D2}" srcOrd="0" destOrd="2" presId="urn:microsoft.com/office/officeart/2018/5/layout/CenteredIconLabelDescriptionList"/>
    <dgm:cxn modelId="{9603FFE1-A2EF-4A8B-B35D-E50C8C2828E9}" srcId="{38B938C1-B9B0-4E0F-8156-B30121AADD6F}" destId="{39AFBA2F-83FF-4236-BC86-61778CE35043}" srcOrd="1" destOrd="0" parTransId="{33CD0A3D-9CB2-44E5-89F8-94C708127B76}" sibTransId="{43C42F25-A591-4B7D-BBDA-3797ABBA78AA}"/>
    <dgm:cxn modelId="{912979E7-26A5-4BDA-A31C-0F920536FC94}" srcId="{AA028AC3-817E-42E5-A3CC-E0A952BDAA3A}" destId="{09DFBEA1-210C-4305-9C54-2DA4B42B21C3}" srcOrd="1" destOrd="0" parTransId="{06F5561D-6260-44C0-81BF-1DBFF14A2081}" sibTransId="{37A95C95-2D9A-4908-9443-7841E751DA74}"/>
    <dgm:cxn modelId="{83A54EE9-A1F7-48B8-BC86-2FD3F48E6553}" type="presOf" srcId="{702519F9-9FE5-49BD-A07E-C688FCBB5891}" destId="{09A8AAF9-0EC5-4D7E-9708-BBB6791DB3D2}" srcOrd="0" destOrd="3" presId="urn:microsoft.com/office/officeart/2018/5/layout/CenteredIconLabelDescriptionList"/>
    <dgm:cxn modelId="{7E00BAE9-0EA2-4A40-BBFD-8C789FC91C85}" srcId="{38B938C1-B9B0-4E0F-8156-B30121AADD6F}" destId="{FFD6205A-503C-45B0-AB83-EAEB574CCD2B}" srcOrd="4" destOrd="0" parTransId="{715F452D-BC7E-4250-9829-1687A8B492A7}" sibTransId="{BE56441B-6BD9-4AF0-9205-25AF247CCFB8}"/>
    <dgm:cxn modelId="{985AA5EF-0795-4E6D-BB60-EB4BDA5F51C8}" type="presOf" srcId="{FFD6205A-503C-45B0-AB83-EAEB574CCD2B}" destId="{D0C05F83-8A13-4206-A6D3-C96763B39BCA}" srcOrd="0" destOrd="9" presId="urn:microsoft.com/office/officeart/2018/5/layout/CenteredIconLabelDescriptionList"/>
    <dgm:cxn modelId="{F8443FF6-1D3F-4D79-B7CF-02EE1D2D86C2}" type="presOf" srcId="{10D1B914-F3D3-4F88-A9C2-F045473E87BE}" destId="{D0C05F83-8A13-4206-A6D3-C96763B39BCA}" srcOrd="0" destOrd="3" presId="urn:microsoft.com/office/officeart/2018/5/layout/CenteredIconLabelDescriptionList"/>
    <dgm:cxn modelId="{F8A752F9-567E-4966-8D4C-7226C9661C4E}" type="presOf" srcId="{73361F88-E40C-4BC0-891E-5C925DB29312}" destId="{D0C05F83-8A13-4206-A6D3-C96763B39BCA}" srcOrd="0" destOrd="8" presId="urn:microsoft.com/office/officeart/2018/5/layout/CenteredIconLabelDescriptionList"/>
    <dgm:cxn modelId="{FA72CEFA-064D-433B-8FF9-C907B76FE20E}" type="presOf" srcId="{B47ADAB5-AF48-4465-8B7F-383A2C96F092}" destId="{8C1598D3-95CE-4076-9267-E6060CA3873C}" srcOrd="0" destOrd="0" presId="urn:microsoft.com/office/officeart/2018/5/layout/CenteredIconLabelDescriptionList"/>
    <dgm:cxn modelId="{0AEDBCFB-B09A-41DA-823C-FE92EBF8CD39}" srcId="{B47ADAB5-AF48-4465-8B7F-383A2C96F092}" destId="{CFED9591-94C5-4244-8AF7-F834ECA981A8}" srcOrd="0" destOrd="0" parTransId="{0DCF3FF1-D2D8-411E-A48E-44B3A627FF50}" sibTransId="{894C56A4-4B8F-47E1-94F4-A53C618F7E82}"/>
    <dgm:cxn modelId="{B737D9FE-5FD4-41FD-BA92-2020EEC0A23C}" srcId="{09DFBEA1-210C-4305-9C54-2DA4B42B21C3}" destId="{BA042453-5311-48AF-AA75-388B4734F51D}" srcOrd="1" destOrd="0" parTransId="{CDD2CD42-09DB-4A4A-9207-D5C3E1A08B8B}" sibTransId="{D3CDF4ED-ED74-4502-BE5F-EC6C7AE253C0}"/>
    <dgm:cxn modelId="{ADC7FF61-EFEF-4B1E-B53F-8A85A867B513}" type="presParOf" srcId="{4CC10EA6-FD5F-403F-A2E7-4530E68F602C}" destId="{9EE29886-AF92-49B0-8A5B-92B54D69AD2E}" srcOrd="0" destOrd="0" presId="urn:microsoft.com/office/officeart/2018/5/layout/CenteredIconLabelDescriptionList"/>
    <dgm:cxn modelId="{CD45D44C-64A2-42D0-9B6D-E875E13147E7}" type="presParOf" srcId="{9EE29886-AF92-49B0-8A5B-92B54D69AD2E}" destId="{B403C045-EC9A-45FE-8898-D90D26B5774B}" srcOrd="0" destOrd="0" presId="urn:microsoft.com/office/officeart/2018/5/layout/CenteredIconLabelDescriptionList"/>
    <dgm:cxn modelId="{F26063D0-13A6-4E55-844D-268E16061A6A}" type="presParOf" srcId="{9EE29886-AF92-49B0-8A5B-92B54D69AD2E}" destId="{D003C638-D551-4BE8-BFE6-A2D2E2A5B335}" srcOrd="1" destOrd="0" presId="urn:microsoft.com/office/officeart/2018/5/layout/CenteredIconLabelDescriptionList"/>
    <dgm:cxn modelId="{B6F80701-EAF6-4185-A777-6BBFA746B2F7}" type="presParOf" srcId="{9EE29886-AF92-49B0-8A5B-92B54D69AD2E}" destId="{0D9508E4-EB71-4E3B-811A-9F57682A8B99}" srcOrd="2" destOrd="0" presId="urn:microsoft.com/office/officeart/2018/5/layout/CenteredIconLabelDescriptionList"/>
    <dgm:cxn modelId="{7D591E8E-196F-43F3-8B48-762300BD957A}" type="presParOf" srcId="{9EE29886-AF92-49B0-8A5B-92B54D69AD2E}" destId="{57C17A3B-2202-4958-82AE-61B5C00E6D32}" srcOrd="3" destOrd="0" presId="urn:microsoft.com/office/officeart/2018/5/layout/CenteredIconLabelDescriptionList"/>
    <dgm:cxn modelId="{BFB9B783-350C-41F4-9627-A054DFFB2F94}" type="presParOf" srcId="{9EE29886-AF92-49B0-8A5B-92B54D69AD2E}" destId="{BF9E3CDA-14E3-4BAA-9E26-EBF59DCA7AEC}" srcOrd="4" destOrd="0" presId="urn:microsoft.com/office/officeart/2018/5/layout/CenteredIconLabelDescriptionList"/>
    <dgm:cxn modelId="{D01D0AFF-8284-4962-B6A8-8FE11D3902B5}" type="presParOf" srcId="{4CC10EA6-FD5F-403F-A2E7-4530E68F602C}" destId="{23B8D7BF-9759-4E76-8103-0C78A665968D}" srcOrd="1" destOrd="0" presId="urn:microsoft.com/office/officeart/2018/5/layout/CenteredIconLabelDescriptionList"/>
    <dgm:cxn modelId="{6DBB4CF4-F320-40B0-BAFD-24FF00303243}" type="presParOf" srcId="{4CC10EA6-FD5F-403F-A2E7-4530E68F602C}" destId="{49C1EE10-1B45-45C4-9514-BD1F519621CE}" srcOrd="2" destOrd="0" presId="urn:microsoft.com/office/officeart/2018/5/layout/CenteredIconLabelDescriptionList"/>
    <dgm:cxn modelId="{FD734358-F96E-46D6-B268-A7AE5F974EFA}" type="presParOf" srcId="{49C1EE10-1B45-45C4-9514-BD1F519621CE}" destId="{E510994F-CA4D-41F9-A90C-9FF680DE2DE2}" srcOrd="0" destOrd="0" presId="urn:microsoft.com/office/officeart/2018/5/layout/CenteredIconLabelDescriptionList"/>
    <dgm:cxn modelId="{141E740F-1B95-44D0-8000-D4415DC43641}" type="presParOf" srcId="{49C1EE10-1B45-45C4-9514-BD1F519621CE}" destId="{51340DA1-851B-4E77-8ECF-F3D0778CE611}" srcOrd="1" destOrd="0" presId="urn:microsoft.com/office/officeart/2018/5/layout/CenteredIconLabelDescriptionList"/>
    <dgm:cxn modelId="{E6B3BA07-3732-49EB-BAAD-F6C98F869B9E}" type="presParOf" srcId="{49C1EE10-1B45-45C4-9514-BD1F519621CE}" destId="{3A120C0E-4EE3-4D81-9A5E-3EEC2310EF48}" srcOrd="2" destOrd="0" presId="urn:microsoft.com/office/officeart/2018/5/layout/CenteredIconLabelDescriptionList"/>
    <dgm:cxn modelId="{D8F4F29C-F0F0-4E56-BB3F-1F7A31858424}" type="presParOf" srcId="{49C1EE10-1B45-45C4-9514-BD1F519621CE}" destId="{29522D2C-54C5-4C20-8834-2DDEA8E87DEF}" srcOrd="3" destOrd="0" presId="urn:microsoft.com/office/officeart/2018/5/layout/CenteredIconLabelDescriptionList"/>
    <dgm:cxn modelId="{9A7C1052-3036-4723-973D-79F46E85720B}" type="presParOf" srcId="{49C1EE10-1B45-45C4-9514-BD1F519621CE}" destId="{960A9F66-2304-475B-83EE-9D562848404C}" srcOrd="4" destOrd="0" presId="urn:microsoft.com/office/officeart/2018/5/layout/CenteredIconLabelDescriptionList"/>
    <dgm:cxn modelId="{7C300491-6625-42A6-A947-E320E3BAA2D9}" type="presParOf" srcId="{4CC10EA6-FD5F-403F-A2E7-4530E68F602C}" destId="{864C5142-711C-42C5-8717-C41CF2E0457A}" srcOrd="3" destOrd="0" presId="urn:microsoft.com/office/officeart/2018/5/layout/CenteredIconLabelDescriptionList"/>
    <dgm:cxn modelId="{8D3274F9-8B17-452B-BA63-CFE90C122164}" type="presParOf" srcId="{4CC10EA6-FD5F-403F-A2E7-4530E68F602C}" destId="{A5D85598-F41B-4C9A-B00F-B2FB984EDB91}" srcOrd="4" destOrd="0" presId="urn:microsoft.com/office/officeart/2018/5/layout/CenteredIconLabelDescriptionList"/>
    <dgm:cxn modelId="{997B50CD-D686-4963-8DBD-152DA7550DD6}" type="presParOf" srcId="{A5D85598-F41B-4C9A-B00F-B2FB984EDB91}" destId="{336C2189-2570-49D5-8249-E3AD8921753C}" srcOrd="0" destOrd="0" presId="urn:microsoft.com/office/officeart/2018/5/layout/CenteredIconLabelDescriptionList"/>
    <dgm:cxn modelId="{2D5F7A9C-E717-42C7-BCA0-973AEFF73E8C}" type="presParOf" srcId="{A5D85598-F41B-4C9A-B00F-B2FB984EDB91}" destId="{B06D5DAB-ED12-46EA-AD3F-40496F735FA6}" srcOrd="1" destOrd="0" presId="urn:microsoft.com/office/officeart/2018/5/layout/CenteredIconLabelDescriptionList"/>
    <dgm:cxn modelId="{84EEA1C1-7149-4F64-BEB0-C8EA6A669A67}" type="presParOf" srcId="{A5D85598-F41B-4C9A-B00F-B2FB984EDB91}" destId="{8C1598D3-95CE-4076-9267-E6060CA3873C}" srcOrd="2" destOrd="0" presId="urn:microsoft.com/office/officeart/2018/5/layout/CenteredIconLabelDescriptionList"/>
    <dgm:cxn modelId="{E0D80B2F-C878-4E70-AB3E-18FB6A82A5BE}" type="presParOf" srcId="{A5D85598-F41B-4C9A-B00F-B2FB984EDB91}" destId="{32D4DFE7-2FAE-4BAC-84EB-321F500BE74E}" srcOrd="3" destOrd="0" presId="urn:microsoft.com/office/officeart/2018/5/layout/CenteredIconLabelDescriptionList"/>
    <dgm:cxn modelId="{059AFC8F-4E4B-4360-B806-10033751A67E}" type="presParOf" srcId="{A5D85598-F41B-4C9A-B00F-B2FB984EDB91}" destId="{09A8AAF9-0EC5-4D7E-9708-BBB6791DB3D2}" srcOrd="4" destOrd="0" presId="urn:microsoft.com/office/officeart/2018/5/layout/CenteredIconLabelDescriptionList"/>
    <dgm:cxn modelId="{DF77D596-3A22-4654-A5DD-4DF365CA20DA}" type="presParOf" srcId="{4CC10EA6-FD5F-403F-A2E7-4530E68F602C}" destId="{799D73A4-E6B2-4587-A354-B2C2434EAE24}" srcOrd="5" destOrd="0" presId="urn:microsoft.com/office/officeart/2018/5/layout/CenteredIconLabelDescriptionList"/>
    <dgm:cxn modelId="{C72821FA-852B-47BC-957B-19A0716F0D49}" type="presParOf" srcId="{4CC10EA6-FD5F-403F-A2E7-4530E68F602C}" destId="{2563B9D8-8EB0-43C8-B2AC-0B3A1D7EF955}" srcOrd="6" destOrd="0" presId="urn:microsoft.com/office/officeart/2018/5/layout/CenteredIconLabelDescriptionList"/>
    <dgm:cxn modelId="{F8572714-AFB1-48E8-B753-D915C03E6124}" type="presParOf" srcId="{2563B9D8-8EB0-43C8-B2AC-0B3A1D7EF955}" destId="{C64272CA-6302-4CB2-8B99-A5A58EC3B1BE}" srcOrd="0" destOrd="0" presId="urn:microsoft.com/office/officeart/2018/5/layout/CenteredIconLabelDescriptionList"/>
    <dgm:cxn modelId="{661E8956-CDEE-4C55-BDA7-D70568778B75}" type="presParOf" srcId="{2563B9D8-8EB0-43C8-B2AC-0B3A1D7EF955}" destId="{DA2BF7F6-D1B7-471D-8F64-08B0002284E5}" srcOrd="1" destOrd="0" presId="urn:microsoft.com/office/officeart/2018/5/layout/CenteredIconLabelDescriptionList"/>
    <dgm:cxn modelId="{2275D5EB-CFA8-4663-8334-F8DAEAFC1E71}" type="presParOf" srcId="{2563B9D8-8EB0-43C8-B2AC-0B3A1D7EF955}" destId="{77BD7439-0B08-46D9-BF28-5E67905A5DD6}" srcOrd="2" destOrd="0" presId="urn:microsoft.com/office/officeart/2018/5/layout/CenteredIconLabelDescriptionList"/>
    <dgm:cxn modelId="{255063CC-374A-4039-80D1-DB9A915DC2F7}" type="presParOf" srcId="{2563B9D8-8EB0-43C8-B2AC-0B3A1D7EF955}" destId="{3EEAABCD-EDBF-4492-A3A9-D07FA323861F}" srcOrd="3" destOrd="0" presId="urn:microsoft.com/office/officeart/2018/5/layout/CenteredIconLabelDescriptionList"/>
    <dgm:cxn modelId="{93EAF9F8-10F7-4C80-8CA4-096F9A586AF8}" type="presParOf" srcId="{2563B9D8-8EB0-43C8-B2AC-0B3A1D7EF955}" destId="{D0C05F83-8A13-4206-A6D3-C96763B39BC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8CA217-B5C1-4C47-A2CA-32AD57487F1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it-IT"/>
        </a:p>
      </dgm:t>
    </dgm:pt>
    <dgm:pt modelId="{AA028AC3-817E-42E5-A3CC-E0A952BDAA3A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i="0" u="sng">
              <a:solidFill>
                <a:schemeClr val="tx1"/>
              </a:solidFill>
            </a:rPr>
            <a:t>SSIBADARIC</a:t>
          </a:r>
          <a:br>
            <a:rPr lang="it-IT" b="1" i="0" u="sng">
              <a:solidFill>
                <a:schemeClr val="tx1"/>
              </a:solidFill>
            </a:rPr>
          </a:br>
          <a:r>
            <a:rPr lang="it-IT" b="0" i="0" u="none">
              <a:solidFill>
                <a:schemeClr val="tx1"/>
              </a:solidFill>
            </a:rPr>
            <a:t>Area ricerca</a:t>
          </a:r>
          <a:endParaRPr lang="it-IT" b="0" i="0">
            <a:solidFill>
              <a:schemeClr val="tx1"/>
            </a:solidFill>
          </a:endParaRPr>
        </a:p>
      </dgm:t>
    </dgm:pt>
    <dgm:pt modelId="{3409142C-E92B-484C-8A3E-DCF0F8B9DE51}" type="parTrans" cxnId="{26E48368-644B-4645-93BC-3EC51162B7B9}">
      <dgm:prSet/>
      <dgm:spPr/>
      <dgm:t>
        <a:bodyPr/>
        <a:lstStyle/>
        <a:p>
          <a:endParaRPr lang="it-IT"/>
        </a:p>
      </dgm:t>
    </dgm:pt>
    <dgm:pt modelId="{2D64E381-A9FA-4EF5-8314-7ADC93033F15}" type="sibTrans" cxnId="{26E48368-644B-4645-93BC-3EC51162B7B9}">
      <dgm:prSet/>
      <dgm:spPr/>
      <dgm:t>
        <a:bodyPr/>
        <a:lstStyle/>
        <a:p>
          <a:endParaRPr lang="it-IT"/>
        </a:p>
      </dgm:t>
    </dgm:pt>
    <dgm:pt modelId="{971062E0-40AC-4CB5-8E80-A81D5C11B14E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CONV</a:t>
          </a:r>
          <a:r>
            <a:rPr lang="it-IT" sz="1400" b="1" u="none"/>
            <a:t> </a:t>
          </a:r>
          <a:r>
            <a:rPr lang="it-IT" sz="1400" b="0" u="none"/>
            <a:t>- Convenzioni</a:t>
          </a:r>
        </a:p>
      </dgm:t>
    </dgm:pt>
    <dgm:pt modelId="{A3ED013C-27C7-447A-86AC-65C46AD17F77}" type="parTrans" cxnId="{A6C4AFCF-683B-4FBC-BFC4-0077FAECC19E}">
      <dgm:prSet/>
      <dgm:spPr/>
      <dgm:t>
        <a:bodyPr/>
        <a:lstStyle/>
        <a:p>
          <a:endParaRPr lang="it-IT"/>
        </a:p>
      </dgm:t>
    </dgm:pt>
    <dgm:pt modelId="{690ECCF2-CEB2-4EC9-85D9-75A55B66C5F1}" type="sibTrans" cxnId="{A6C4AFCF-683B-4FBC-BFC4-0077FAECC19E}">
      <dgm:prSet/>
      <dgm:spPr/>
      <dgm:t>
        <a:bodyPr/>
        <a:lstStyle/>
        <a:p>
          <a:endParaRPr lang="it-IT"/>
        </a:p>
      </dgm:t>
    </dgm:pt>
    <dgm:pt modelId="{39A2C9F8-77D8-4BA5-BCF3-ED051A4B879C}">
      <dgm:prSet phldrT="[Testo]" custT="1"/>
      <dgm:spPr/>
      <dgm:t>
        <a:bodyPr/>
        <a:lstStyle/>
        <a:p>
          <a:r>
            <a:rPr lang="it-IT" sz="1400" i="1"/>
            <a:t>Convenzioni università</a:t>
          </a:r>
        </a:p>
      </dgm:t>
    </dgm:pt>
    <dgm:pt modelId="{B271EAA7-008A-46B2-8F7B-0CC7F024802D}" type="parTrans" cxnId="{B297CFCE-1B53-4C78-8BC1-0850EAA21AED}">
      <dgm:prSet/>
      <dgm:spPr/>
      <dgm:t>
        <a:bodyPr/>
        <a:lstStyle/>
        <a:p>
          <a:endParaRPr lang="it-IT"/>
        </a:p>
      </dgm:t>
    </dgm:pt>
    <dgm:pt modelId="{E47FADCD-CD02-4574-91FD-46F58F2F0E94}" type="sibTrans" cxnId="{B297CFCE-1B53-4C78-8BC1-0850EAA21AED}">
      <dgm:prSet/>
      <dgm:spPr/>
      <dgm:t>
        <a:bodyPr/>
        <a:lstStyle/>
        <a:p>
          <a:endParaRPr lang="it-IT"/>
        </a:p>
      </dgm:t>
    </dgm:pt>
    <dgm:pt modelId="{E1B6AA70-90C7-4D96-A3B3-E0A7371A97D7}">
      <dgm:prSet phldrT="[Testo]" custT="1"/>
      <dgm:spPr/>
      <dgm:t>
        <a:bodyPr/>
        <a:lstStyle/>
        <a:p>
          <a:r>
            <a:rPr lang="it-IT" sz="1400" i="1"/>
            <a:t>Convenzioni estero (ex SSINORMACC)</a:t>
          </a:r>
        </a:p>
      </dgm:t>
    </dgm:pt>
    <dgm:pt modelId="{023B1D50-257B-4418-91C5-38D620CAB3AF}" type="parTrans" cxnId="{93B50E74-8090-4E46-BB9D-9A1845BCBABA}">
      <dgm:prSet/>
      <dgm:spPr/>
      <dgm:t>
        <a:bodyPr/>
        <a:lstStyle/>
        <a:p>
          <a:endParaRPr lang="it-IT"/>
        </a:p>
      </dgm:t>
    </dgm:pt>
    <dgm:pt modelId="{4FE27B62-824D-4D66-9420-25F03C463180}" type="sibTrans" cxnId="{93B50E74-8090-4E46-BB9D-9A1845BCBABA}">
      <dgm:prSet/>
      <dgm:spPr/>
      <dgm:t>
        <a:bodyPr/>
        <a:lstStyle/>
        <a:p>
          <a:endParaRPr lang="it-IT"/>
        </a:p>
      </dgm:t>
    </dgm:pt>
    <dgm:pt modelId="{5A435A79-C738-4944-9E83-A3D6CE55DBD2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CONS</a:t>
          </a:r>
          <a:r>
            <a:rPr lang="it-IT" sz="1400" b="0" u="none"/>
            <a:t> </a:t>
          </a:r>
          <a:r>
            <a:rPr lang="it-IT" sz="1400"/>
            <a:t>– Consuntivi scientifici (prodotti)</a:t>
          </a:r>
        </a:p>
      </dgm:t>
    </dgm:pt>
    <dgm:pt modelId="{179ABDA9-74A9-4C42-AC6B-FF75DD3A5CE6}" type="parTrans" cxnId="{05EAA3EC-47FC-4337-ABB2-D1BA68561A17}">
      <dgm:prSet/>
      <dgm:spPr/>
      <dgm:t>
        <a:bodyPr/>
        <a:lstStyle/>
        <a:p>
          <a:endParaRPr lang="it-IT"/>
        </a:p>
      </dgm:t>
    </dgm:pt>
    <dgm:pt modelId="{FD268DED-8AE4-40CA-93CC-64A364DBAB2C}" type="sibTrans" cxnId="{05EAA3EC-47FC-4337-ABB2-D1BA68561A17}">
      <dgm:prSet/>
      <dgm:spPr/>
      <dgm:t>
        <a:bodyPr/>
        <a:lstStyle/>
        <a:p>
          <a:endParaRPr lang="it-IT"/>
        </a:p>
      </dgm:t>
    </dgm:pt>
    <dgm:pt modelId="{9D7953B3-28E2-45A6-9C63-5B73E9122C5B}">
      <dgm:prSet phldrT="[Testo]" custT="1"/>
      <dgm:spPr/>
      <dgm:t>
        <a:bodyPr/>
        <a:lstStyle/>
        <a:p>
          <a:r>
            <a:rPr lang="it-IT" sz="1400" i="1"/>
            <a:t>Consuntivi</a:t>
          </a:r>
        </a:p>
      </dgm:t>
    </dgm:pt>
    <dgm:pt modelId="{7CA27117-CFD4-43BF-93B8-BBA9517EB770}" type="parTrans" cxnId="{012D4709-5B67-4EAD-B9E2-4DE2E7CA585F}">
      <dgm:prSet/>
      <dgm:spPr/>
      <dgm:t>
        <a:bodyPr/>
        <a:lstStyle/>
        <a:p>
          <a:endParaRPr lang="it-IT"/>
        </a:p>
      </dgm:t>
    </dgm:pt>
    <dgm:pt modelId="{113893BD-6500-4056-8021-F47E4DCC9148}" type="sibTrans" cxnId="{012D4709-5B67-4EAD-B9E2-4DE2E7CA585F}">
      <dgm:prSet/>
      <dgm:spPr/>
      <dgm:t>
        <a:bodyPr/>
        <a:lstStyle/>
        <a:p>
          <a:endParaRPr lang="it-IT"/>
        </a:p>
      </dgm:t>
    </dgm:pt>
    <dgm:pt modelId="{D7FCB03C-B9FA-40F1-9D0A-786BE7BF90FF}">
      <dgm:prSet phldrT="[Testo]" custT="1"/>
      <dgm:spPr/>
      <dgm:t>
        <a:bodyPr/>
        <a:lstStyle/>
        <a:p>
          <a:r>
            <a:rPr lang="it-IT" sz="1400" i="1"/>
            <a:t>Pubblicazioni</a:t>
          </a:r>
        </a:p>
      </dgm:t>
    </dgm:pt>
    <dgm:pt modelId="{2FBCD054-6708-4D6A-AFD3-9D687E78220E}" type="parTrans" cxnId="{5806F579-04EA-4BD4-ADD3-EDF51DD318B5}">
      <dgm:prSet/>
      <dgm:spPr/>
      <dgm:t>
        <a:bodyPr/>
        <a:lstStyle/>
        <a:p>
          <a:endParaRPr lang="it-IT"/>
        </a:p>
      </dgm:t>
    </dgm:pt>
    <dgm:pt modelId="{EE7FC712-9BC7-4852-B96D-FAC4425436ED}" type="sibTrans" cxnId="{5806F579-04EA-4BD4-ADD3-EDF51DD318B5}">
      <dgm:prSet/>
      <dgm:spPr/>
      <dgm:t>
        <a:bodyPr/>
        <a:lstStyle/>
        <a:p>
          <a:endParaRPr lang="it-IT"/>
        </a:p>
      </dgm:t>
    </dgm:pt>
    <dgm:pt modelId="{083D736A-D86D-49DC-9242-EADC164A7E36}">
      <dgm:prSet phldrT="[Testo]" custT="1"/>
      <dgm:spPr/>
      <dgm:t>
        <a:bodyPr/>
        <a:lstStyle/>
        <a:p>
          <a:r>
            <a:rPr lang="it-IT" sz="1400" i="1"/>
            <a:t>Tesi e dottorati</a:t>
          </a:r>
        </a:p>
      </dgm:t>
    </dgm:pt>
    <dgm:pt modelId="{4CC4811C-508F-43E6-B655-7DCFC02ED50B}" type="parTrans" cxnId="{45E16F4E-DAEC-4FBC-A6B9-844542BA37E9}">
      <dgm:prSet/>
      <dgm:spPr/>
      <dgm:t>
        <a:bodyPr/>
        <a:lstStyle/>
        <a:p>
          <a:endParaRPr lang="it-IT"/>
        </a:p>
      </dgm:t>
    </dgm:pt>
    <dgm:pt modelId="{D7A93B6A-450A-4FBF-B64B-CF4DC7B892ED}" type="sibTrans" cxnId="{45E16F4E-DAEC-4FBC-A6B9-844542BA37E9}">
      <dgm:prSet/>
      <dgm:spPr/>
      <dgm:t>
        <a:bodyPr/>
        <a:lstStyle/>
        <a:p>
          <a:endParaRPr lang="it-IT"/>
        </a:p>
      </dgm:t>
    </dgm:pt>
    <dgm:pt modelId="{37BE2B12-E815-45A0-BD53-680FF6BE3346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PREV</a:t>
          </a:r>
          <a:r>
            <a:rPr lang="it-IT" sz="1400"/>
            <a:t> – Bilancio scientifico</a:t>
          </a:r>
        </a:p>
      </dgm:t>
    </dgm:pt>
    <dgm:pt modelId="{6DBEA1F9-B8ED-4A8B-A5E2-39557B916AD6}" type="parTrans" cxnId="{9E88C9D2-56A7-4E7B-A8A4-DBBABC71E5C9}">
      <dgm:prSet/>
      <dgm:spPr/>
      <dgm:t>
        <a:bodyPr/>
        <a:lstStyle/>
        <a:p>
          <a:endParaRPr lang="it-IT"/>
        </a:p>
      </dgm:t>
    </dgm:pt>
    <dgm:pt modelId="{6BBF231E-391E-41DC-957E-79A3D65FEF20}" type="sibTrans" cxnId="{9E88C9D2-56A7-4E7B-A8A4-DBBABC71E5C9}">
      <dgm:prSet/>
      <dgm:spPr/>
      <dgm:t>
        <a:bodyPr/>
        <a:lstStyle/>
        <a:p>
          <a:endParaRPr lang="it-IT"/>
        </a:p>
      </dgm:t>
    </dgm:pt>
    <dgm:pt modelId="{5F99BF46-F475-4A15-8FEA-0E15DB892B21}">
      <dgm:prSet phldrT="[Testo]" custT="1"/>
      <dgm:spPr/>
      <dgm:t>
        <a:bodyPr/>
        <a:lstStyle/>
        <a:p>
          <a:r>
            <a:rPr lang="it-IT" sz="1400" i="1"/>
            <a:t>Assegnazioni</a:t>
          </a:r>
        </a:p>
      </dgm:t>
    </dgm:pt>
    <dgm:pt modelId="{3D6D6F89-98D9-4705-8C1F-A8CE62CC2D54}" type="parTrans" cxnId="{89DB05F5-E1F7-4074-8777-8E13D7FE2864}">
      <dgm:prSet/>
      <dgm:spPr/>
      <dgm:t>
        <a:bodyPr/>
        <a:lstStyle/>
        <a:p>
          <a:endParaRPr lang="it-IT"/>
        </a:p>
      </dgm:t>
    </dgm:pt>
    <dgm:pt modelId="{F3CFE10C-C59C-4F5E-976E-D3B5502404E8}" type="sibTrans" cxnId="{89DB05F5-E1F7-4074-8777-8E13D7FE2864}">
      <dgm:prSet/>
      <dgm:spPr/>
      <dgm:t>
        <a:bodyPr/>
        <a:lstStyle/>
        <a:p>
          <a:endParaRPr lang="it-IT"/>
        </a:p>
      </dgm:t>
    </dgm:pt>
    <dgm:pt modelId="{292272F9-B2A1-4F36-B34F-01C73C4F7BC9}">
      <dgm:prSet phldrT="[Testo]" custT="1"/>
      <dgm:spPr/>
      <dgm:t>
        <a:bodyPr/>
        <a:lstStyle/>
        <a:p>
          <a:r>
            <a:rPr lang="it-IT" sz="1400" i="1"/>
            <a:t>Preventivi</a:t>
          </a:r>
        </a:p>
      </dgm:t>
    </dgm:pt>
    <dgm:pt modelId="{3B7E864C-D703-44D4-A734-B144E8F621ED}" type="parTrans" cxnId="{6B8AB62C-D145-4984-9C2E-82C8A4DADCB2}">
      <dgm:prSet/>
      <dgm:spPr/>
      <dgm:t>
        <a:bodyPr/>
        <a:lstStyle/>
        <a:p>
          <a:endParaRPr lang="it-IT"/>
        </a:p>
      </dgm:t>
    </dgm:pt>
    <dgm:pt modelId="{FBBE7617-D693-415C-AA27-E5557E520305}" type="sibTrans" cxnId="{6B8AB62C-D145-4984-9C2E-82C8A4DADCB2}">
      <dgm:prSet/>
      <dgm:spPr/>
      <dgm:t>
        <a:bodyPr/>
        <a:lstStyle/>
        <a:p>
          <a:endParaRPr lang="it-IT"/>
        </a:p>
      </dgm:t>
    </dgm:pt>
    <dgm:pt modelId="{27DBB1BF-D110-414A-9A79-59A58BD4A2A0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/>
            <a:t>SSIFONDIES</a:t>
          </a:r>
          <a:br>
            <a:rPr lang="it-IT" b="1" u="sng"/>
          </a:br>
          <a:r>
            <a:rPr lang="it-IT" b="0"/>
            <a:t>Fondi esterni</a:t>
          </a:r>
        </a:p>
      </dgm:t>
    </dgm:pt>
    <dgm:pt modelId="{7A93836A-7D87-4C9D-9853-32C6246DC497}" type="parTrans" cxnId="{FC750C11-0591-4563-989B-A940A9C4DA3A}">
      <dgm:prSet/>
      <dgm:spPr/>
      <dgm:t>
        <a:bodyPr/>
        <a:lstStyle/>
        <a:p>
          <a:endParaRPr lang="it-IT"/>
        </a:p>
      </dgm:t>
    </dgm:pt>
    <dgm:pt modelId="{7352C5F7-E505-4A3F-9893-1A6C4B57E809}" type="sibTrans" cxnId="{FC750C11-0591-4563-989B-A940A9C4DA3A}">
      <dgm:prSet/>
      <dgm:spPr/>
      <dgm:t>
        <a:bodyPr/>
        <a:lstStyle/>
        <a:p>
          <a:endParaRPr lang="it-IT"/>
        </a:p>
      </dgm:t>
    </dgm:pt>
    <dgm:pt modelId="{0E9B8FF9-7263-4614-BDBD-20F117706E67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FE - </a:t>
          </a:r>
          <a:r>
            <a:rPr lang="it-IT" sz="1400" b="0" u="none"/>
            <a:t>fondi esterni</a:t>
          </a:r>
        </a:p>
      </dgm:t>
    </dgm:pt>
    <dgm:pt modelId="{C0C517A6-2863-468D-B97C-5B1E94CA5D7D}" type="parTrans" cxnId="{102D3607-561B-4E90-89AD-79C4DA280BBA}">
      <dgm:prSet/>
      <dgm:spPr/>
      <dgm:t>
        <a:bodyPr/>
        <a:lstStyle/>
        <a:p>
          <a:endParaRPr lang="it-IT"/>
        </a:p>
      </dgm:t>
    </dgm:pt>
    <dgm:pt modelId="{2323295C-CE58-45E0-89D9-91C144150E9F}" type="sibTrans" cxnId="{102D3607-561B-4E90-89AD-79C4DA280BBA}">
      <dgm:prSet/>
      <dgm:spPr/>
      <dgm:t>
        <a:bodyPr/>
        <a:lstStyle/>
        <a:p>
          <a:endParaRPr lang="it-IT"/>
        </a:p>
      </dgm:t>
    </dgm:pt>
    <dgm:pt modelId="{E25A3F9B-4AA3-4DFE-8A0B-19A58B901133}">
      <dgm:prSet phldrT="[Testo]" custT="1"/>
      <dgm:spPr/>
      <dgm:t>
        <a:bodyPr/>
        <a:lstStyle/>
        <a:p>
          <a:r>
            <a:rPr lang="it-IT" sz="1400" b="0" i="1" u="none"/>
            <a:t>Solo Report BI (la parte amministrativa viene gestita in DSR)</a:t>
          </a:r>
        </a:p>
      </dgm:t>
    </dgm:pt>
    <dgm:pt modelId="{882AFEEA-0A96-4027-80F8-C9E4153E45FA}" type="parTrans" cxnId="{B4F956DB-5EF1-4216-91C0-80CB62096165}">
      <dgm:prSet/>
      <dgm:spPr/>
      <dgm:t>
        <a:bodyPr/>
        <a:lstStyle/>
        <a:p>
          <a:endParaRPr lang="it-IT"/>
        </a:p>
      </dgm:t>
    </dgm:pt>
    <dgm:pt modelId="{988EB3EF-4DC7-461B-BAFF-E1EE5C331BCB}" type="sibTrans" cxnId="{B4F956DB-5EF1-4216-91C0-80CB62096165}">
      <dgm:prSet/>
      <dgm:spPr/>
      <dgm:t>
        <a:bodyPr/>
        <a:lstStyle/>
        <a:p>
          <a:endParaRPr lang="it-IT"/>
        </a:p>
      </dgm:t>
    </dgm:pt>
    <dgm:pt modelId="{29B54DAE-C783-4F9C-94C9-03AF26CCB96B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TS</a:t>
          </a:r>
          <a:r>
            <a:rPr lang="it-IT" sz="1400" b="1" u="none"/>
            <a:t> </a:t>
          </a:r>
          <a:r>
            <a:rPr lang="it-IT" sz="1400" b="0" u="none"/>
            <a:t>- </a:t>
          </a:r>
          <a:r>
            <a:rPr lang="it-IT" sz="1400" b="0" u="none" err="1"/>
            <a:t>Timesheet</a:t>
          </a:r>
          <a:endParaRPr lang="it-IT" sz="1400" b="0" u="none"/>
        </a:p>
      </dgm:t>
    </dgm:pt>
    <dgm:pt modelId="{F649DF82-9501-4605-96C8-06F001955BD4}" type="parTrans" cxnId="{DC9FD91E-68A5-432E-9BC5-57AC241CBAE7}">
      <dgm:prSet/>
      <dgm:spPr/>
      <dgm:t>
        <a:bodyPr/>
        <a:lstStyle/>
        <a:p>
          <a:endParaRPr lang="it-IT"/>
        </a:p>
      </dgm:t>
    </dgm:pt>
    <dgm:pt modelId="{61E8F4CB-321A-4DB9-AF06-C674C1835763}" type="sibTrans" cxnId="{DC9FD91E-68A5-432E-9BC5-57AC241CBAE7}">
      <dgm:prSet/>
      <dgm:spPr/>
      <dgm:t>
        <a:bodyPr/>
        <a:lstStyle/>
        <a:p>
          <a:endParaRPr lang="it-IT"/>
        </a:p>
      </dgm:t>
    </dgm:pt>
    <dgm:pt modelId="{DDAF9915-BF83-4CE9-9E5D-F8124F61BAD4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/>
            <a:t>SSIPERS</a:t>
          </a:r>
          <a:br>
            <a:rPr lang="it-IT"/>
          </a:br>
          <a:r>
            <a:rPr lang="it-IT" b="0"/>
            <a:t>Area del personale</a:t>
          </a:r>
        </a:p>
      </dgm:t>
    </dgm:pt>
    <dgm:pt modelId="{F880D717-0801-4703-8827-AD8E7D2EC03C}" type="parTrans" cxnId="{A227D156-4147-4771-9798-34DE03136DB0}">
      <dgm:prSet/>
      <dgm:spPr/>
      <dgm:t>
        <a:bodyPr/>
        <a:lstStyle/>
        <a:p>
          <a:endParaRPr lang="it-IT"/>
        </a:p>
      </dgm:t>
    </dgm:pt>
    <dgm:pt modelId="{76B58D48-BBA1-486F-916B-4B8597C93F52}" type="sibTrans" cxnId="{A227D156-4147-4771-9798-34DE03136DB0}">
      <dgm:prSet/>
      <dgm:spPr/>
      <dgm:t>
        <a:bodyPr/>
        <a:lstStyle/>
        <a:p>
          <a:endParaRPr lang="it-IT"/>
        </a:p>
      </dgm:t>
    </dgm:pt>
    <dgm:pt modelId="{1D4A01F0-B285-4FF9-A43C-CC688B1DEAE6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CONCORSI</a:t>
          </a:r>
          <a:endParaRPr lang="it-IT" sz="1400"/>
        </a:p>
      </dgm:t>
    </dgm:pt>
    <dgm:pt modelId="{BA187987-7BD1-4BA4-86F2-E4DB15DCE2F9}" type="parTrans" cxnId="{65464CE3-9FE5-4A92-B684-3F54A39AC77A}">
      <dgm:prSet/>
      <dgm:spPr/>
      <dgm:t>
        <a:bodyPr/>
        <a:lstStyle/>
        <a:p>
          <a:endParaRPr lang="it-IT"/>
        </a:p>
      </dgm:t>
    </dgm:pt>
    <dgm:pt modelId="{F6D69B6A-0122-449B-B864-957C1E0986D8}" type="sibTrans" cxnId="{65464CE3-9FE5-4A92-B684-3F54A39AC77A}">
      <dgm:prSet/>
      <dgm:spPr/>
      <dgm:t>
        <a:bodyPr/>
        <a:lstStyle/>
        <a:p>
          <a:endParaRPr lang="it-IT"/>
        </a:p>
      </dgm:t>
    </dgm:pt>
    <dgm:pt modelId="{96201E85-5099-4677-921A-7E3DC6F0225A}">
      <dgm:prSet phldrT="[Testo]" custT="1"/>
      <dgm:spPr/>
      <dgm:t>
        <a:bodyPr/>
        <a:lstStyle/>
        <a:p>
          <a:r>
            <a:rPr lang="it-IT" sz="1400" b="0" i="1" u="none"/>
            <a:t>Jobs on line</a:t>
          </a:r>
        </a:p>
      </dgm:t>
    </dgm:pt>
    <dgm:pt modelId="{6BDD1484-563F-49A1-B734-829B7F4DEB50}" type="parTrans" cxnId="{44E81362-E770-49D8-958F-23A6B9139285}">
      <dgm:prSet/>
      <dgm:spPr/>
      <dgm:t>
        <a:bodyPr/>
        <a:lstStyle/>
        <a:p>
          <a:endParaRPr lang="it-IT"/>
        </a:p>
      </dgm:t>
    </dgm:pt>
    <dgm:pt modelId="{4FDDB02D-323C-4962-8809-0C86DA13FD5F}" type="sibTrans" cxnId="{44E81362-E770-49D8-958F-23A6B9139285}">
      <dgm:prSet/>
      <dgm:spPr/>
      <dgm:t>
        <a:bodyPr/>
        <a:lstStyle/>
        <a:p>
          <a:endParaRPr lang="it-IT"/>
        </a:p>
      </dgm:t>
    </dgm:pt>
    <dgm:pt modelId="{308567B2-7AFC-4CBA-B655-E41ADF1F8FC9}">
      <dgm:prSet phldrT="[Testo]" custT="1"/>
      <dgm:spPr/>
      <dgm:t>
        <a:bodyPr/>
        <a:lstStyle/>
        <a:p>
          <a:r>
            <a:rPr lang="it-IT" sz="1400" b="0" i="1" u="none"/>
            <a:t>Reclutamento</a:t>
          </a:r>
        </a:p>
      </dgm:t>
    </dgm:pt>
    <dgm:pt modelId="{676F429B-8FE0-435F-B4D6-8E159D3BDE34}" type="parTrans" cxnId="{FA5186B9-1B59-41C9-ABE9-911FA25BB9C9}">
      <dgm:prSet/>
      <dgm:spPr/>
      <dgm:t>
        <a:bodyPr/>
        <a:lstStyle/>
        <a:p>
          <a:endParaRPr lang="it-IT"/>
        </a:p>
      </dgm:t>
    </dgm:pt>
    <dgm:pt modelId="{D151D4E0-DEDD-4951-93A4-63B12C5E4051}" type="sibTrans" cxnId="{FA5186B9-1B59-41C9-ABE9-911FA25BB9C9}">
      <dgm:prSet/>
      <dgm:spPr/>
      <dgm:t>
        <a:bodyPr/>
        <a:lstStyle/>
        <a:p>
          <a:endParaRPr lang="it-IT"/>
        </a:p>
      </dgm:t>
    </dgm:pt>
    <dgm:pt modelId="{1C937715-D6C3-4D85-BA31-D2B74C145E51}">
      <dgm:prSet phldrT="[Testo]" custT="1"/>
      <dgm:spPr/>
      <dgm:t>
        <a:bodyPr/>
        <a:lstStyle/>
        <a:p>
          <a:r>
            <a:rPr lang="it-IT" sz="1400" b="0" i="1" u="none"/>
            <a:t>Borse e assegni</a:t>
          </a:r>
        </a:p>
      </dgm:t>
    </dgm:pt>
    <dgm:pt modelId="{8DC02543-8AB6-4228-A2A6-F3385844C902}" type="parTrans" cxnId="{B67C76E9-508C-4B72-9367-F24F4D8C61C6}">
      <dgm:prSet/>
      <dgm:spPr/>
      <dgm:t>
        <a:bodyPr/>
        <a:lstStyle/>
        <a:p>
          <a:endParaRPr lang="it-IT"/>
        </a:p>
      </dgm:t>
    </dgm:pt>
    <dgm:pt modelId="{473B577F-BAFE-4CAC-80AD-5B3AFD273EB2}" type="sibTrans" cxnId="{B67C76E9-508C-4B72-9367-F24F4D8C61C6}">
      <dgm:prSet/>
      <dgm:spPr/>
      <dgm:t>
        <a:bodyPr/>
        <a:lstStyle/>
        <a:p>
          <a:endParaRPr lang="it-IT"/>
        </a:p>
      </dgm:t>
    </dgm:pt>
    <dgm:pt modelId="{AB2D5DB4-C71F-4C1E-A8B6-C2B0DC6E487A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i="0" u="sng"/>
            <a:t>ASSOC</a:t>
          </a:r>
          <a:r>
            <a:rPr lang="it-IT" sz="1400" b="0" i="0" u="none"/>
            <a:t> – ASSOCIAZIONI</a:t>
          </a:r>
        </a:p>
      </dgm:t>
    </dgm:pt>
    <dgm:pt modelId="{C61CFB25-DE64-4FEF-A924-C47E402C84B1}" type="parTrans" cxnId="{A2022B4C-C5D1-4C2D-8E6E-7EEF7DEDDA9B}">
      <dgm:prSet/>
      <dgm:spPr/>
      <dgm:t>
        <a:bodyPr/>
        <a:lstStyle/>
        <a:p>
          <a:endParaRPr lang="it-IT"/>
        </a:p>
      </dgm:t>
    </dgm:pt>
    <dgm:pt modelId="{D22214D6-217E-42DF-BEA8-508744DED077}" type="sibTrans" cxnId="{A2022B4C-C5D1-4C2D-8E6E-7EEF7DEDDA9B}">
      <dgm:prSet/>
      <dgm:spPr/>
      <dgm:t>
        <a:bodyPr/>
        <a:lstStyle/>
        <a:p>
          <a:endParaRPr lang="it-IT"/>
        </a:p>
      </dgm:t>
    </dgm:pt>
    <dgm:pt modelId="{FFE3BC42-65E8-4FD0-8F33-0136EF6B2E01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i="0" u="sng"/>
            <a:t>PRES</a:t>
          </a:r>
          <a:r>
            <a:rPr lang="it-IT" sz="1400" b="0" i="0" u="none"/>
            <a:t> – RILEVAZIONE PRESENZE</a:t>
          </a:r>
        </a:p>
      </dgm:t>
    </dgm:pt>
    <dgm:pt modelId="{20D065FC-D0B8-468B-87FB-7EB99CF46E23}" type="parTrans" cxnId="{3B5B52EE-6870-482D-8689-8ACEFC4FCDB1}">
      <dgm:prSet/>
      <dgm:spPr/>
      <dgm:t>
        <a:bodyPr/>
        <a:lstStyle/>
        <a:p>
          <a:endParaRPr lang="it-IT"/>
        </a:p>
      </dgm:t>
    </dgm:pt>
    <dgm:pt modelId="{40962695-45DD-40CA-A924-3A7151912C94}" type="sibTrans" cxnId="{3B5B52EE-6870-482D-8689-8ACEFC4FCDB1}">
      <dgm:prSet/>
      <dgm:spPr/>
      <dgm:t>
        <a:bodyPr/>
        <a:lstStyle/>
        <a:p>
          <a:endParaRPr lang="it-IT"/>
        </a:p>
      </dgm:t>
    </dgm:pt>
    <dgm:pt modelId="{9951354B-05BD-4E8E-BD4A-9CF76DD9F6A6}">
      <dgm:prSet phldrT="[Testo]" custT="1"/>
      <dgm:spPr/>
      <dgm:t>
        <a:bodyPr/>
        <a:lstStyle/>
        <a:p>
          <a:r>
            <a:rPr lang="it-IT" sz="1400" b="0" i="1" u="none"/>
            <a:t>Backoffice </a:t>
          </a:r>
        </a:p>
      </dgm:t>
    </dgm:pt>
    <dgm:pt modelId="{389A814D-75F8-49E9-BCD7-08C32A21D218}" type="parTrans" cxnId="{676B9E1F-DE00-4069-A32F-40F23A377166}">
      <dgm:prSet/>
      <dgm:spPr/>
      <dgm:t>
        <a:bodyPr/>
        <a:lstStyle/>
        <a:p>
          <a:endParaRPr lang="it-IT"/>
        </a:p>
      </dgm:t>
    </dgm:pt>
    <dgm:pt modelId="{8D37DB4E-4154-453C-942A-2680F80F359B}" type="sibTrans" cxnId="{676B9E1F-DE00-4069-A32F-40F23A377166}">
      <dgm:prSet/>
      <dgm:spPr/>
      <dgm:t>
        <a:bodyPr/>
        <a:lstStyle/>
        <a:p>
          <a:endParaRPr lang="it-IT"/>
        </a:p>
      </dgm:t>
    </dgm:pt>
    <dgm:pt modelId="{4A7C40AC-D93C-41F8-9F54-979D6E478FC9}">
      <dgm:prSet phldrT="[Testo]" custT="1"/>
      <dgm:spPr/>
      <dgm:t>
        <a:bodyPr/>
        <a:lstStyle/>
        <a:p>
          <a:r>
            <a:rPr lang="it-IT" sz="1400" b="0" i="1" u="none"/>
            <a:t>Cartellino web</a:t>
          </a:r>
        </a:p>
      </dgm:t>
    </dgm:pt>
    <dgm:pt modelId="{477AD9E7-1BDE-4442-9409-0384817DFAE0}" type="parTrans" cxnId="{CB08E864-6539-441B-B4E8-DF067B575053}">
      <dgm:prSet/>
      <dgm:spPr/>
      <dgm:t>
        <a:bodyPr/>
        <a:lstStyle/>
        <a:p>
          <a:endParaRPr lang="it-IT"/>
        </a:p>
      </dgm:t>
    </dgm:pt>
    <dgm:pt modelId="{FF43C462-9573-4C1C-9808-7D06B39E05E2}" type="sibTrans" cxnId="{CB08E864-6539-441B-B4E8-DF067B575053}">
      <dgm:prSet/>
      <dgm:spPr/>
      <dgm:t>
        <a:bodyPr/>
        <a:lstStyle/>
        <a:p>
          <a:endParaRPr lang="it-IT"/>
        </a:p>
      </dgm:t>
    </dgm:pt>
    <dgm:pt modelId="{B0A286BD-89E8-4386-A42D-8C7DA73FF395}">
      <dgm:prSet phldrT="[Testo]" custT="1"/>
      <dgm:spPr/>
      <dgm:t>
        <a:bodyPr/>
        <a:lstStyle/>
        <a:p>
          <a:r>
            <a:rPr lang="it-IT" sz="1400" b="0" i="1" u="none"/>
            <a:t>Report disponibilità (BI)</a:t>
          </a:r>
        </a:p>
      </dgm:t>
    </dgm:pt>
    <dgm:pt modelId="{72A5504C-E064-4EFA-853D-471D95EE6A82}" type="parTrans" cxnId="{8A98D4E6-4ABC-4731-BFB1-C2CFBD9199E1}">
      <dgm:prSet/>
      <dgm:spPr/>
      <dgm:t>
        <a:bodyPr/>
        <a:lstStyle/>
        <a:p>
          <a:endParaRPr lang="it-IT"/>
        </a:p>
      </dgm:t>
    </dgm:pt>
    <dgm:pt modelId="{C339CCF8-1631-4A6B-B31B-B3FA434EA2DE}" type="sibTrans" cxnId="{8A98D4E6-4ABC-4731-BFB1-C2CFBD9199E1}">
      <dgm:prSet/>
      <dgm:spPr/>
      <dgm:t>
        <a:bodyPr/>
        <a:lstStyle/>
        <a:p>
          <a:endParaRPr lang="it-IT"/>
        </a:p>
      </dgm:t>
    </dgm:pt>
    <dgm:pt modelId="{D58F2A8A-4359-4DA0-A998-B90D09F3321E}">
      <dgm:prSet phldrT="[Testo]" custT="1"/>
      <dgm:spPr/>
      <dgm:t>
        <a:bodyPr/>
        <a:lstStyle/>
        <a:p>
          <a:r>
            <a:rPr lang="it-IT" sz="1400" b="0" i="1" u="none"/>
            <a:t>Fondi del personale</a:t>
          </a:r>
        </a:p>
      </dgm:t>
    </dgm:pt>
    <dgm:pt modelId="{8C904F28-D1B3-4C5F-808F-1D54832767DE}" type="parTrans" cxnId="{E2143425-E85B-4629-8FF5-E9887EB1F23B}">
      <dgm:prSet/>
      <dgm:spPr/>
      <dgm:t>
        <a:bodyPr/>
        <a:lstStyle/>
        <a:p>
          <a:endParaRPr lang="it-IT"/>
        </a:p>
      </dgm:t>
    </dgm:pt>
    <dgm:pt modelId="{26BF9154-4478-4EC3-BE4E-C92B75EFF9D5}" type="sibTrans" cxnId="{E2143425-E85B-4629-8FF5-E9887EB1F23B}">
      <dgm:prSet/>
      <dgm:spPr/>
      <dgm:t>
        <a:bodyPr/>
        <a:lstStyle/>
        <a:p>
          <a:endParaRPr lang="it-IT"/>
        </a:p>
      </dgm:t>
    </dgm:pt>
    <dgm:pt modelId="{1843F400-DAAA-4842-A7FF-C51CD23972EB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i="0" u="sng"/>
            <a:t>SSINORMACC</a:t>
          </a:r>
          <a:r>
            <a:rPr lang="it-IT" b="0" i="0" u="none"/>
            <a:t> - Atti amministrativi</a:t>
          </a:r>
        </a:p>
      </dgm:t>
    </dgm:pt>
    <dgm:pt modelId="{E6840F88-D981-424A-8371-BF282A3F294B}" type="parTrans" cxnId="{6AD99A37-D71E-4E4D-B932-E577A60F1F04}">
      <dgm:prSet/>
      <dgm:spPr/>
      <dgm:t>
        <a:bodyPr/>
        <a:lstStyle/>
        <a:p>
          <a:endParaRPr lang="it-IT"/>
        </a:p>
      </dgm:t>
    </dgm:pt>
    <dgm:pt modelId="{5E1AB4DA-106E-4C07-9009-30C589208A67}" type="sibTrans" cxnId="{6AD99A37-D71E-4E4D-B932-E577A60F1F04}">
      <dgm:prSet/>
      <dgm:spPr/>
      <dgm:t>
        <a:bodyPr/>
        <a:lstStyle/>
        <a:p>
          <a:endParaRPr lang="it-IT"/>
        </a:p>
      </dgm:t>
    </dgm:pt>
    <dgm:pt modelId="{EA5BDA7C-2E84-4641-BCFC-C9078B022651}">
      <dgm:prSet phldrT="[Testo]" custT="1"/>
      <dgm:spPr/>
      <dgm:t>
        <a:bodyPr/>
        <a:lstStyle/>
        <a:p>
          <a:r>
            <a:rPr lang="it-IT" sz="1400" b="0" i="1" u="none"/>
            <a:t>La parte amministrativa viene gestita in DRU</a:t>
          </a:r>
        </a:p>
      </dgm:t>
    </dgm:pt>
    <dgm:pt modelId="{4334E897-2558-4CB5-9A89-C15AD61723B8}" type="parTrans" cxnId="{A7671D8C-C9C6-4500-B7BA-68EB3ACF26D9}">
      <dgm:prSet/>
      <dgm:spPr/>
      <dgm:t>
        <a:bodyPr/>
        <a:lstStyle/>
        <a:p>
          <a:endParaRPr lang="it-IT"/>
        </a:p>
      </dgm:t>
    </dgm:pt>
    <dgm:pt modelId="{F9C29977-BCA2-4BD8-942C-976CFF857E15}" type="sibTrans" cxnId="{A7671D8C-C9C6-4500-B7BA-68EB3ACF26D9}">
      <dgm:prSet/>
      <dgm:spPr/>
      <dgm:t>
        <a:bodyPr/>
        <a:lstStyle/>
        <a:p>
          <a:endParaRPr lang="it-IT"/>
        </a:p>
      </dgm:t>
    </dgm:pt>
    <dgm:pt modelId="{11EC5D46-FED5-4B8E-B1BE-781201D7EAF8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i="0" u="sng"/>
            <a:t>PROVV</a:t>
          </a:r>
          <a:r>
            <a:rPr lang="it-IT" sz="1400" b="0" i="0" u="none"/>
            <a:t> - </a:t>
          </a:r>
          <a:r>
            <a:rPr lang="it-IT" sz="1400"/>
            <a:t>Provvedimenti</a:t>
          </a:r>
          <a:endParaRPr lang="it-IT" sz="1400" b="0" i="0" u="none"/>
        </a:p>
      </dgm:t>
    </dgm:pt>
    <dgm:pt modelId="{EBFC0078-C6DF-43BC-92D8-EF09961127D5}" type="parTrans" cxnId="{3E7C4DCF-B821-4C2F-8796-79B9A367F683}">
      <dgm:prSet/>
      <dgm:spPr/>
      <dgm:t>
        <a:bodyPr/>
        <a:lstStyle/>
        <a:p>
          <a:endParaRPr lang="it-IT"/>
        </a:p>
      </dgm:t>
    </dgm:pt>
    <dgm:pt modelId="{4979BF9E-0976-4832-9AF9-99531A3E7B15}" type="sibTrans" cxnId="{3E7C4DCF-B821-4C2F-8796-79B9A367F683}">
      <dgm:prSet/>
      <dgm:spPr/>
      <dgm:t>
        <a:bodyPr/>
        <a:lstStyle/>
        <a:p>
          <a:endParaRPr lang="it-IT"/>
        </a:p>
      </dgm:t>
    </dgm:pt>
    <dgm:pt modelId="{8DB8668C-ED2D-423A-ABBE-5606EBBEEFE3}">
      <dgm:prSet custT="1"/>
      <dgm:spPr/>
      <dgm:t>
        <a:bodyPr/>
        <a:lstStyle/>
        <a:p>
          <a:r>
            <a:rPr lang="it-IT" sz="1400" i="1"/>
            <a:t>Circolari</a:t>
          </a:r>
        </a:p>
      </dgm:t>
    </dgm:pt>
    <dgm:pt modelId="{ADA1CC6B-2330-4895-A015-80B241F1C2CC}" type="parTrans" cxnId="{118D16E7-1411-471C-B506-CD4A13EC347D}">
      <dgm:prSet/>
      <dgm:spPr/>
      <dgm:t>
        <a:bodyPr/>
        <a:lstStyle/>
        <a:p>
          <a:endParaRPr lang="it-IT"/>
        </a:p>
      </dgm:t>
    </dgm:pt>
    <dgm:pt modelId="{161E63FA-C380-431E-8BD1-CA84AF6C8514}" type="sibTrans" cxnId="{118D16E7-1411-471C-B506-CD4A13EC347D}">
      <dgm:prSet/>
      <dgm:spPr/>
      <dgm:t>
        <a:bodyPr/>
        <a:lstStyle/>
        <a:p>
          <a:endParaRPr lang="it-IT"/>
        </a:p>
      </dgm:t>
    </dgm:pt>
    <dgm:pt modelId="{3A527D75-1A97-438A-8769-CFA246F7B375}">
      <dgm:prSet custT="1"/>
      <dgm:spPr/>
      <dgm:t>
        <a:bodyPr/>
        <a:lstStyle/>
        <a:p>
          <a:r>
            <a:rPr lang="it-IT" sz="1400" i="1"/>
            <a:t>Determine</a:t>
          </a:r>
        </a:p>
      </dgm:t>
    </dgm:pt>
    <dgm:pt modelId="{3D51BFFD-6B1E-481E-BAA1-9A2C47DB22BB}" type="parTrans" cxnId="{3BA92920-B916-40CD-AFDC-1C0D8A7A2C09}">
      <dgm:prSet/>
      <dgm:spPr/>
      <dgm:t>
        <a:bodyPr/>
        <a:lstStyle/>
        <a:p>
          <a:endParaRPr lang="it-IT"/>
        </a:p>
      </dgm:t>
    </dgm:pt>
    <dgm:pt modelId="{FF263157-7A4F-4D52-AA8A-075279B3A4D0}" type="sibTrans" cxnId="{3BA92920-B916-40CD-AFDC-1C0D8A7A2C09}">
      <dgm:prSet/>
      <dgm:spPr/>
      <dgm:t>
        <a:bodyPr/>
        <a:lstStyle/>
        <a:p>
          <a:endParaRPr lang="it-IT"/>
        </a:p>
      </dgm:t>
    </dgm:pt>
    <dgm:pt modelId="{6C192C20-E9E2-4019-A8B9-1E9CA1C1F1BF}">
      <dgm:prSet custT="1"/>
      <dgm:spPr/>
      <dgm:t>
        <a:bodyPr/>
        <a:lstStyle/>
        <a:p>
          <a:r>
            <a:rPr lang="it-IT" sz="1400" i="1"/>
            <a:t>Delibere </a:t>
          </a:r>
        </a:p>
      </dgm:t>
    </dgm:pt>
    <dgm:pt modelId="{1F2B4B1C-C904-4229-9024-BDAF391B730F}" type="parTrans" cxnId="{3DECC744-C487-4382-A953-C62655423C1B}">
      <dgm:prSet/>
      <dgm:spPr/>
      <dgm:t>
        <a:bodyPr/>
        <a:lstStyle/>
        <a:p>
          <a:endParaRPr lang="it-IT"/>
        </a:p>
      </dgm:t>
    </dgm:pt>
    <dgm:pt modelId="{22E12592-B6ED-499D-9151-C057EE0F273B}" type="sibTrans" cxnId="{3DECC744-C487-4382-A953-C62655423C1B}">
      <dgm:prSet/>
      <dgm:spPr/>
      <dgm:t>
        <a:bodyPr/>
        <a:lstStyle/>
        <a:p>
          <a:endParaRPr lang="it-IT"/>
        </a:p>
      </dgm:t>
    </dgm:pt>
    <dgm:pt modelId="{BCA2EAB3-1BED-484C-8F99-E50092FA8429}">
      <dgm:prSet custT="1"/>
      <dgm:spPr/>
      <dgm:t>
        <a:bodyPr/>
        <a:lstStyle/>
        <a:p>
          <a:r>
            <a:rPr lang="it-IT" sz="1400" i="1"/>
            <a:t>Disposizioni</a:t>
          </a:r>
        </a:p>
      </dgm:t>
    </dgm:pt>
    <dgm:pt modelId="{A2E3CC44-DFDC-43E6-9CD9-8921F53881E2}" type="parTrans" cxnId="{BE7E7B22-BFBE-4C86-BA78-F94E3AC55706}">
      <dgm:prSet/>
      <dgm:spPr/>
      <dgm:t>
        <a:bodyPr/>
        <a:lstStyle/>
        <a:p>
          <a:endParaRPr lang="it-IT"/>
        </a:p>
      </dgm:t>
    </dgm:pt>
    <dgm:pt modelId="{C4508259-2DE0-456A-91EB-7BC120117A7C}" type="sibTrans" cxnId="{BE7E7B22-BFBE-4C86-BA78-F94E3AC55706}">
      <dgm:prSet/>
      <dgm:spPr/>
      <dgm:t>
        <a:bodyPr/>
        <a:lstStyle/>
        <a:p>
          <a:endParaRPr lang="it-IT"/>
        </a:p>
      </dgm:t>
    </dgm:pt>
    <dgm:pt modelId="{10428112-A6B8-46F3-8802-A91674DCB757}">
      <dgm:prSet phldrT="[Testo]" custT="1"/>
      <dgm:spPr/>
      <dgm:t>
        <a:bodyPr/>
        <a:lstStyle/>
        <a:p>
          <a:r>
            <a:rPr lang="it-IT" sz="1400" i="1"/>
            <a:t>Convenzioni accoglienza</a:t>
          </a:r>
        </a:p>
      </dgm:t>
    </dgm:pt>
    <dgm:pt modelId="{514B81C9-300E-4B36-884C-57A11FAD0684}" type="sibTrans" cxnId="{6EE9D736-50CD-4EEF-AEB7-BB5C32168BBF}">
      <dgm:prSet/>
      <dgm:spPr/>
      <dgm:t>
        <a:bodyPr/>
        <a:lstStyle/>
        <a:p>
          <a:endParaRPr lang="it-IT"/>
        </a:p>
      </dgm:t>
    </dgm:pt>
    <dgm:pt modelId="{26BE89E6-2566-4306-A874-5FD6EB756508}" type="parTrans" cxnId="{6EE9D736-50CD-4EEF-AEB7-BB5C32168BBF}">
      <dgm:prSet/>
      <dgm:spPr/>
      <dgm:t>
        <a:bodyPr/>
        <a:lstStyle/>
        <a:p>
          <a:endParaRPr lang="it-IT"/>
        </a:p>
      </dgm:t>
    </dgm:pt>
    <dgm:pt modelId="{4CC10EA6-FD5F-403F-A2E7-4530E68F602C}" type="pres">
      <dgm:prSet presAssocID="{798CA217-B5C1-4C47-A2CA-32AD57487F19}" presName="root" presStyleCnt="0">
        <dgm:presLayoutVars>
          <dgm:dir/>
          <dgm:resizeHandles val="exact"/>
        </dgm:presLayoutVars>
      </dgm:prSet>
      <dgm:spPr/>
    </dgm:pt>
    <dgm:pt modelId="{9EE29886-AF92-49B0-8A5B-92B54D69AD2E}" type="pres">
      <dgm:prSet presAssocID="{AA028AC3-817E-42E5-A3CC-E0A952BDAA3A}" presName="compNode" presStyleCnt="0"/>
      <dgm:spPr/>
    </dgm:pt>
    <dgm:pt modelId="{B403C045-EC9A-45FE-8898-D90D26B5774B}" type="pres">
      <dgm:prSet presAssocID="{AA028AC3-817E-42E5-A3CC-E0A952BDAA3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io con riempimento a tinta unita"/>
        </a:ext>
      </dgm:extLst>
    </dgm:pt>
    <dgm:pt modelId="{D003C638-D551-4BE8-BFE6-A2D2E2A5B335}" type="pres">
      <dgm:prSet presAssocID="{AA028AC3-817E-42E5-A3CC-E0A952BDAA3A}" presName="iconSpace" presStyleCnt="0"/>
      <dgm:spPr/>
    </dgm:pt>
    <dgm:pt modelId="{0D9508E4-EB71-4E3B-811A-9F57682A8B99}" type="pres">
      <dgm:prSet presAssocID="{AA028AC3-817E-42E5-A3CC-E0A952BDAA3A}" presName="parTx" presStyleLbl="revTx" presStyleIdx="0" presStyleCnt="8" custLinFactNeighborY="-15438">
        <dgm:presLayoutVars>
          <dgm:chMax val="0"/>
          <dgm:chPref val="0"/>
        </dgm:presLayoutVars>
      </dgm:prSet>
      <dgm:spPr/>
    </dgm:pt>
    <dgm:pt modelId="{57C17A3B-2202-4958-82AE-61B5C00E6D32}" type="pres">
      <dgm:prSet presAssocID="{AA028AC3-817E-42E5-A3CC-E0A952BDAA3A}" presName="txSpace" presStyleCnt="0"/>
      <dgm:spPr/>
    </dgm:pt>
    <dgm:pt modelId="{BF9E3CDA-14E3-4BAA-9E26-EBF59DCA7AEC}" type="pres">
      <dgm:prSet presAssocID="{AA028AC3-817E-42E5-A3CC-E0A952BDAA3A}" presName="desTx" presStyleLbl="revTx" presStyleIdx="1" presStyleCnt="8">
        <dgm:presLayoutVars/>
      </dgm:prSet>
      <dgm:spPr/>
    </dgm:pt>
    <dgm:pt modelId="{23B8D7BF-9759-4E76-8103-0C78A665968D}" type="pres">
      <dgm:prSet presAssocID="{2D64E381-A9FA-4EF5-8314-7ADC93033F15}" presName="sibTrans" presStyleCnt="0"/>
      <dgm:spPr/>
    </dgm:pt>
    <dgm:pt modelId="{FF105FC1-3C50-411B-9833-9C54B604A539}" type="pres">
      <dgm:prSet presAssocID="{27DBB1BF-D110-414A-9A79-59A58BD4A2A0}" presName="compNode" presStyleCnt="0"/>
      <dgm:spPr/>
    </dgm:pt>
    <dgm:pt modelId="{0060D1E5-3F78-4C0D-B1B8-739A0E048620}" type="pres">
      <dgm:prSet presAssocID="{27DBB1BF-D110-414A-9A79-59A58BD4A2A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000" b="-2000"/>
          </a:stretch>
        </a:blipFill>
      </dgm:spPr>
      <dgm:extLst>
        <a:ext uri="{E40237B7-FDA0-4F09-8148-C483321AD2D9}">
          <dgm14:cNvPr xmlns:dgm14="http://schemas.microsoft.com/office/drawing/2010/diagram" id="0" name="" descr="Soldi volanti con riempimento a tinta unita"/>
        </a:ext>
      </dgm:extLst>
    </dgm:pt>
    <dgm:pt modelId="{02D9D5E1-CCCE-41CE-B7F6-A0278DFD477C}" type="pres">
      <dgm:prSet presAssocID="{27DBB1BF-D110-414A-9A79-59A58BD4A2A0}" presName="iconSpace" presStyleCnt="0"/>
      <dgm:spPr/>
    </dgm:pt>
    <dgm:pt modelId="{11EAFD6C-CCF6-4252-A734-5ECE1E75E14B}" type="pres">
      <dgm:prSet presAssocID="{27DBB1BF-D110-414A-9A79-59A58BD4A2A0}" presName="parTx" presStyleLbl="revTx" presStyleIdx="2" presStyleCnt="8" custLinFactNeighborY="-15438">
        <dgm:presLayoutVars>
          <dgm:chMax val="0"/>
          <dgm:chPref val="0"/>
        </dgm:presLayoutVars>
      </dgm:prSet>
      <dgm:spPr/>
    </dgm:pt>
    <dgm:pt modelId="{439FCE98-1D56-4251-A527-10038CFC817E}" type="pres">
      <dgm:prSet presAssocID="{27DBB1BF-D110-414A-9A79-59A58BD4A2A0}" presName="txSpace" presStyleCnt="0"/>
      <dgm:spPr/>
    </dgm:pt>
    <dgm:pt modelId="{6E744F6D-D6DB-4E3B-9C10-A188F9BCB895}" type="pres">
      <dgm:prSet presAssocID="{27DBB1BF-D110-414A-9A79-59A58BD4A2A0}" presName="desTx" presStyleLbl="revTx" presStyleIdx="3" presStyleCnt="8">
        <dgm:presLayoutVars/>
      </dgm:prSet>
      <dgm:spPr/>
    </dgm:pt>
    <dgm:pt modelId="{9355ABB4-D38B-4A62-8176-2F47F683D6AE}" type="pres">
      <dgm:prSet presAssocID="{7352C5F7-E505-4A3F-9893-1A6C4B57E809}" presName="sibTrans" presStyleCnt="0"/>
      <dgm:spPr/>
    </dgm:pt>
    <dgm:pt modelId="{38048391-88C5-41AF-A7AA-0A4857FB526A}" type="pres">
      <dgm:prSet presAssocID="{DDAF9915-BF83-4CE9-9E5D-F8124F61BAD4}" presName="compNode" presStyleCnt="0"/>
      <dgm:spPr/>
    </dgm:pt>
    <dgm:pt modelId="{96585564-5E4A-4047-9006-7C3FD5CD1B50}" type="pres">
      <dgm:prSet presAssocID="{DDAF9915-BF83-4CE9-9E5D-F8124F61BAD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000" b="-2000"/>
          </a:stretch>
        </a:blipFill>
      </dgm:spPr>
      <dgm:extLst>
        <a:ext uri="{E40237B7-FDA0-4F09-8148-C483321AD2D9}">
          <dgm14:cNvPr xmlns:dgm14="http://schemas.microsoft.com/office/drawing/2010/diagram" id="0" name="" descr="Bambini con riempimento a tinta unita"/>
        </a:ext>
      </dgm:extLst>
    </dgm:pt>
    <dgm:pt modelId="{1CF36D93-34FB-4FE1-9458-CB1728BEF9A7}" type="pres">
      <dgm:prSet presAssocID="{DDAF9915-BF83-4CE9-9E5D-F8124F61BAD4}" presName="iconSpace" presStyleCnt="0"/>
      <dgm:spPr/>
    </dgm:pt>
    <dgm:pt modelId="{0AD0BD7F-79E5-4CAB-BA58-0529E264A999}" type="pres">
      <dgm:prSet presAssocID="{DDAF9915-BF83-4CE9-9E5D-F8124F61BAD4}" presName="parTx" presStyleLbl="revTx" presStyleIdx="4" presStyleCnt="8" custLinFactNeighborY="-15438">
        <dgm:presLayoutVars>
          <dgm:chMax val="0"/>
          <dgm:chPref val="0"/>
        </dgm:presLayoutVars>
      </dgm:prSet>
      <dgm:spPr/>
    </dgm:pt>
    <dgm:pt modelId="{495D80DC-528D-4D71-A2B4-D87FE980B055}" type="pres">
      <dgm:prSet presAssocID="{DDAF9915-BF83-4CE9-9E5D-F8124F61BAD4}" presName="txSpace" presStyleCnt="0"/>
      <dgm:spPr/>
    </dgm:pt>
    <dgm:pt modelId="{E6F202CA-29FD-4493-81BF-9E948EB7A7EB}" type="pres">
      <dgm:prSet presAssocID="{DDAF9915-BF83-4CE9-9E5D-F8124F61BAD4}" presName="desTx" presStyleLbl="revTx" presStyleIdx="5" presStyleCnt="8">
        <dgm:presLayoutVars/>
      </dgm:prSet>
      <dgm:spPr/>
    </dgm:pt>
    <dgm:pt modelId="{F7D9F809-B767-4D24-90C1-174151CCE116}" type="pres">
      <dgm:prSet presAssocID="{76B58D48-BBA1-486F-916B-4B8597C93F52}" presName="sibTrans" presStyleCnt="0"/>
      <dgm:spPr/>
    </dgm:pt>
    <dgm:pt modelId="{988823CE-0FA3-407D-B188-9D880102AD17}" type="pres">
      <dgm:prSet presAssocID="{1843F400-DAAA-4842-A7FF-C51CD23972EB}" presName="compNode" presStyleCnt="0"/>
      <dgm:spPr/>
    </dgm:pt>
    <dgm:pt modelId="{F3F52179-12F8-4841-A0B8-D701E65A359F}" type="pres">
      <dgm:prSet presAssocID="{1843F400-DAAA-4842-A7FF-C51CD23972E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000" b="-2000"/>
          </a:stretch>
        </a:blipFill>
      </dgm:spPr>
      <dgm:extLst>
        <a:ext uri="{E40237B7-FDA0-4F09-8148-C483321AD2D9}">
          <dgm14:cNvPr xmlns:dgm14="http://schemas.microsoft.com/office/drawing/2010/diagram" id="0" name="" descr="Penna con piuma con riempimento a tinta unita"/>
        </a:ext>
      </dgm:extLst>
    </dgm:pt>
    <dgm:pt modelId="{FB6616D7-A16A-4444-9C0A-B6079F0AB219}" type="pres">
      <dgm:prSet presAssocID="{1843F400-DAAA-4842-A7FF-C51CD23972EB}" presName="iconSpace" presStyleCnt="0"/>
      <dgm:spPr/>
    </dgm:pt>
    <dgm:pt modelId="{79C814FC-00A3-4BFA-BEB2-FC019421D699}" type="pres">
      <dgm:prSet presAssocID="{1843F400-DAAA-4842-A7FF-C51CD23972EB}" presName="parTx" presStyleLbl="revTx" presStyleIdx="6" presStyleCnt="8" custLinFactNeighborY="-15438">
        <dgm:presLayoutVars>
          <dgm:chMax val="0"/>
          <dgm:chPref val="0"/>
        </dgm:presLayoutVars>
      </dgm:prSet>
      <dgm:spPr/>
    </dgm:pt>
    <dgm:pt modelId="{956DDA88-27BA-47A7-8999-20E376BFE7D7}" type="pres">
      <dgm:prSet presAssocID="{1843F400-DAAA-4842-A7FF-C51CD23972EB}" presName="txSpace" presStyleCnt="0"/>
      <dgm:spPr/>
    </dgm:pt>
    <dgm:pt modelId="{79290FC9-644C-447E-993D-D3E6023DB203}" type="pres">
      <dgm:prSet presAssocID="{1843F400-DAAA-4842-A7FF-C51CD23972EB}" presName="desTx" presStyleLbl="revTx" presStyleIdx="7" presStyleCnt="8">
        <dgm:presLayoutVars/>
      </dgm:prSet>
      <dgm:spPr/>
    </dgm:pt>
  </dgm:ptLst>
  <dgm:cxnLst>
    <dgm:cxn modelId="{01CB2504-E493-4E36-9A18-8867A6563D36}" type="presOf" srcId="{FFE3BC42-65E8-4FD0-8F33-0136EF6B2E01}" destId="{E6F202CA-29FD-4493-81BF-9E948EB7A7EB}" srcOrd="0" destOrd="7" presId="urn:microsoft.com/office/officeart/2018/5/layout/CenteredIconLabelDescriptionList"/>
    <dgm:cxn modelId="{102D3607-561B-4E90-89AD-79C4DA280BBA}" srcId="{27DBB1BF-D110-414A-9A79-59A58BD4A2A0}" destId="{0E9B8FF9-7263-4614-BDBD-20F117706E67}" srcOrd="0" destOrd="0" parTransId="{C0C517A6-2863-468D-B97C-5B1E94CA5D7D}" sibTransId="{2323295C-CE58-45E0-89D9-91C144150E9F}"/>
    <dgm:cxn modelId="{012D4709-5B67-4EAD-B9E2-4DE2E7CA585F}" srcId="{5A435A79-C738-4944-9E83-A3D6CE55DBD2}" destId="{9D7953B3-28E2-45A6-9C63-5B73E9122C5B}" srcOrd="0" destOrd="0" parTransId="{7CA27117-CFD4-43BF-93B8-BBA9517EB770}" sibTransId="{113893BD-6500-4056-8021-F47E4DCC9148}"/>
    <dgm:cxn modelId="{DEF6BA09-7169-4756-8981-343A724BBB2C}" type="presOf" srcId="{0E9B8FF9-7263-4614-BDBD-20F117706E67}" destId="{6E744F6D-D6DB-4E3B-9C10-A188F9BCB895}" srcOrd="0" destOrd="0" presId="urn:microsoft.com/office/officeart/2018/5/layout/CenteredIconLabelDescriptionList"/>
    <dgm:cxn modelId="{F2D78D0B-E05D-4387-BA9F-6CADC1EC0CC0}" type="presOf" srcId="{D7FCB03C-B9FA-40F1-9D0A-786BE7BF90FF}" destId="{BF9E3CDA-14E3-4BAA-9E26-EBF59DCA7AEC}" srcOrd="0" destOrd="6" presId="urn:microsoft.com/office/officeart/2018/5/layout/CenteredIconLabelDescriptionList"/>
    <dgm:cxn modelId="{FC750C11-0591-4563-989B-A940A9C4DA3A}" srcId="{798CA217-B5C1-4C47-A2CA-32AD57487F19}" destId="{27DBB1BF-D110-414A-9A79-59A58BD4A2A0}" srcOrd="1" destOrd="0" parTransId="{7A93836A-7D87-4C9D-9853-32C6246DC497}" sibTransId="{7352C5F7-E505-4A3F-9893-1A6C4B57E809}"/>
    <dgm:cxn modelId="{31F13B1E-6165-4D9A-891D-BDF74DCEE4AF}" type="presOf" srcId="{798CA217-B5C1-4C47-A2CA-32AD57487F19}" destId="{4CC10EA6-FD5F-403F-A2E7-4530E68F602C}" srcOrd="0" destOrd="0" presId="urn:microsoft.com/office/officeart/2018/5/layout/CenteredIconLabelDescriptionList"/>
    <dgm:cxn modelId="{DC9FD91E-68A5-432E-9BC5-57AC241CBAE7}" srcId="{27DBB1BF-D110-414A-9A79-59A58BD4A2A0}" destId="{29B54DAE-C783-4F9C-94C9-03AF26CCB96B}" srcOrd="1" destOrd="0" parTransId="{F649DF82-9501-4605-96C8-06F001955BD4}" sibTransId="{61E8F4CB-321A-4DB9-AF06-C674C1835763}"/>
    <dgm:cxn modelId="{676B9E1F-DE00-4069-A32F-40F23A377166}" srcId="{FFE3BC42-65E8-4FD0-8F33-0136EF6B2E01}" destId="{9951354B-05BD-4E8E-BD4A-9CF76DD9F6A6}" srcOrd="0" destOrd="0" parTransId="{389A814D-75F8-49E9-BCD7-08C32A21D218}" sibTransId="{8D37DB4E-4154-453C-942A-2680F80F359B}"/>
    <dgm:cxn modelId="{3BA92920-B916-40CD-AFDC-1C0D8A7A2C09}" srcId="{11EC5D46-FED5-4B8E-B1BE-781201D7EAF8}" destId="{3A527D75-1A97-438A-8769-CFA246F7B375}" srcOrd="1" destOrd="0" parTransId="{3D51BFFD-6B1E-481E-BAA1-9A2C47DB22BB}" sibTransId="{FF263157-7A4F-4D52-AA8A-075279B3A4D0}"/>
    <dgm:cxn modelId="{BE7E7B22-BFBE-4C86-BA78-F94E3AC55706}" srcId="{11EC5D46-FED5-4B8E-B1BE-781201D7EAF8}" destId="{BCA2EAB3-1BED-484C-8F99-E50092FA8429}" srcOrd="3" destOrd="0" parTransId="{A2E3CC44-DFDC-43E6-9CD9-8921F53881E2}" sibTransId="{C4508259-2DE0-456A-91EB-7BC120117A7C}"/>
    <dgm:cxn modelId="{20738B22-C256-4B95-8BEA-50FD3AFE99F3}" type="presOf" srcId="{10428112-A6B8-46F3-8802-A91674DCB757}" destId="{BF9E3CDA-14E3-4BAA-9E26-EBF59DCA7AEC}" srcOrd="0" destOrd="2" presId="urn:microsoft.com/office/officeart/2018/5/layout/CenteredIconLabelDescriptionList"/>
    <dgm:cxn modelId="{E2143425-E85B-4629-8FF5-E9887EB1F23B}" srcId="{1D4A01F0-B285-4FF9-A43C-CC688B1DEAE6}" destId="{D58F2A8A-4359-4DA0-A998-B90D09F3321E}" srcOrd="3" destOrd="0" parTransId="{8C904F28-D1B3-4C5F-808F-1D54832767DE}" sibTransId="{26BF9154-4478-4EC3-BE4E-C92B75EFF9D5}"/>
    <dgm:cxn modelId="{CECBE127-EC21-4766-A194-97830CB02797}" type="presOf" srcId="{E25A3F9B-4AA3-4DFE-8A0B-19A58B901133}" destId="{6E744F6D-D6DB-4E3B-9C10-A188F9BCB895}" srcOrd="0" destOrd="1" presId="urn:microsoft.com/office/officeart/2018/5/layout/CenteredIconLabelDescriptionList"/>
    <dgm:cxn modelId="{C4787229-CDCF-4724-AF4E-34F0E470149D}" type="presOf" srcId="{AB2D5DB4-C71F-4C1E-A8B6-C2B0DC6E487A}" destId="{E6F202CA-29FD-4493-81BF-9E948EB7A7EB}" srcOrd="0" destOrd="6" presId="urn:microsoft.com/office/officeart/2018/5/layout/CenteredIconLabelDescriptionList"/>
    <dgm:cxn modelId="{D1F2072C-DFFA-4D05-A73B-AE9F2B86E301}" type="presOf" srcId="{11EC5D46-FED5-4B8E-B1BE-781201D7EAF8}" destId="{79290FC9-644C-447E-993D-D3E6023DB203}" srcOrd="0" destOrd="0" presId="urn:microsoft.com/office/officeart/2018/5/layout/CenteredIconLabelDescriptionList"/>
    <dgm:cxn modelId="{6B8AB62C-D145-4984-9C2E-82C8A4DADCB2}" srcId="{37BE2B12-E815-45A0-BD53-680FF6BE3346}" destId="{292272F9-B2A1-4F36-B34F-01C73C4F7BC9}" srcOrd="1" destOrd="0" parTransId="{3B7E864C-D703-44D4-A734-B144E8F621ED}" sibTransId="{FBBE7617-D693-415C-AA27-E5557E520305}"/>
    <dgm:cxn modelId="{6EE9D736-50CD-4EEF-AEB7-BB5C32168BBF}" srcId="{971062E0-40AC-4CB5-8E80-A81D5C11B14E}" destId="{10428112-A6B8-46F3-8802-A91674DCB757}" srcOrd="1" destOrd="0" parTransId="{26BE89E6-2566-4306-A874-5FD6EB756508}" sibTransId="{514B81C9-300E-4B36-884C-57A11FAD0684}"/>
    <dgm:cxn modelId="{6AD99A37-D71E-4E4D-B932-E577A60F1F04}" srcId="{798CA217-B5C1-4C47-A2CA-32AD57487F19}" destId="{1843F400-DAAA-4842-A7FF-C51CD23972EB}" srcOrd="3" destOrd="0" parTransId="{E6840F88-D981-424A-8371-BF282A3F294B}" sibTransId="{5E1AB4DA-106E-4C07-9009-30C589208A67}"/>
    <dgm:cxn modelId="{4B20953C-2DA1-424B-AE6A-8A25E39BAD8B}" type="presOf" srcId="{8DB8668C-ED2D-423A-ABBE-5606EBBEEFE3}" destId="{79290FC9-644C-447E-993D-D3E6023DB203}" srcOrd="0" destOrd="1" presId="urn:microsoft.com/office/officeart/2018/5/layout/CenteredIconLabelDescriptionList"/>
    <dgm:cxn modelId="{044AE23D-A670-4079-AA05-0357B0841723}" type="presOf" srcId="{E1B6AA70-90C7-4D96-A3B3-E0A7371A97D7}" destId="{BF9E3CDA-14E3-4BAA-9E26-EBF59DCA7AEC}" srcOrd="0" destOrd="3" presId="urn:microsoft.com/office/officeart/2018/5/layout/CenteredIconLabelDescriptionList"/>
    <dgm:cxn modelId="{AD81785D-6671-4F7B-A551-CC99FD058D4D}" type="presOf" srcId="{EA5BDA7C-2E84-4641-BCFC-C9078B022651}" destId="{E6F202CA-29FD-4493-81BF-9E948EB7A7EB}" srcOrd="0" destOrd="5" presId="urn:microsoft.com/office/officeart/2018/5/layout/CenteredIconLabelDescriptionList"/>
    <dgm:cxn modelId="{64B8785D-540F-4FDA-8DFA-75B26A2D508C}" type="presOf" srcId="{29B54DAE-C783-4F9C-94C9-03AF26CCB96B}" destId="{6E744F6D-D6DB-4E3B-9C10-A188F9BCB895}" srcOrd="0" destOrd="2" presId="urn:microsoft.com/office/officeart/2018/5/layout/CenteredIconLabelDescriptionList"/>
    <dgm:cxn modelId="{7C91B85E-8BFE-494E-BBC6-D1664F3FD8F1}" type="presOf" srcId="{DDAF9915-BF83-4CE9-9E5D-F8124F61BAD4}" destId="{0AD0BD7F-79E5-4CAB-BA58-0529E264A999}" srcOrd="0" destOrd="0" presId="urn:microsoft.com/office/officeart/2018/5/layout/CenteredIconLabelDescriptionList"/>
    <dgm:cxn modelId="{2123E261-010A-427A-AD2B-9C998E506BC5}" type="presOf" srcId="{083D736A-D86D-49DC-9242-EADC164A7E36}" destId="{BF9E3CDA-14E3-4BAA-9E26-EBF59DCA7AEC}" srcOrd="0" destOrd="7" presId="urn:microsoft.com/office/officeart/2018/5/layout/CenteredIconLabelDescriptionList"/>
    <dgm:cxn modelId="{44E81362-E770-49D8-958F-23A6B9139285}" srcId="{1D4A01F0-B285-4FF9-A43C-CC688B1DEAE6}" destId="{96201E85-5099-4677-921A-7E3DC6F0225A}" srcOrd="0" destOrd="0" parTransId="{6BDD1484-563F-49A1-B734-829B7F4DEB50}" sibTransId="{4FDDB02D-323C-4962-8809-0C86DA13FD5F}"/>
    <dgm:cxn modelId="{3DECC744-C487-4382-A953-C62655423C1B}" srcId="{11EC5D46-FED5-4B8E-B1BE-781201D7EAF8}" destId="{6C192C20-E9E2-4019-A8B9-1E9CA1C1F1BF}" srcOrd="2" destOrd="0" parTransId="{1F2B4B1C-C904-4229-9024-BDAF391B730F}" sibTransId="{22E12592-B6ED-499D-9151-C057EE0F273B}"/>
    <dgm:cxn modelId="{CB08E864-6539-441B-B4E8-DF067B575053}" srcId="{FFE3BC42-65E8-4FD0-8F33-0136EF6B2E01}" destId="{4A7C40AC-D93C-41F8-9F54-979D6E478FC9}" srcOrd="1" destOrd="0" parTransId="{477AD9E7-1BDE-4442-9409-0384817DFAE0}" sibTransId="{FF43C462-9573-4C1C-9808-7D06B39E05E2}"/>
    <dgm:cxn modelId="{26E48368-644B-4645-93BC-3EC51162B7B9}" srcId="{798CA217-B5C1-4C47-A2CA-32AD57487F19}" destId="{AA028AC3-817E-42E5-A3CC-E0A952BDAA3A}" srcOrd="0" destOrd="0" parTransId="{3409142C-E92B-484C-8A3E-DCF0F8B9DE51}" sibTransId="{2D64E381-A9FA-4EF5-8314-7ADC93033F15}"/>
    <dgm:cxn modelId="{BFCF3769-6DE2-477A-90DD-45715E8FE2E0}" type="presOf" srcId="{308567B2-7AFC-4CBA-B655-E41ADF1F8FC9}" destId="{E6F202CA-29FD-4493-81BF-9E948EB7A7EB}" srcOrd="0" destOrd="2" presId="urn:microsoft.com/office/officeart/2018/5/layout/CenteredIconLabelDescriptionList"/>
    <dgm:cxn modelId="{6BF2594A-BB19-411D-9910-A111F414B6BF}" type="presOf" srcId="{B0A286BD-89E8-4386-A42D-8C7DA73FF395}" destId="{E6F202CA-29FD-4493-81BF-9E948EB7A7EB}" srcOrd="0" destOrd="10" presId="urn:microsoft.com/office/officeart/2018/5/layout/CenteredIconLabelDescriptionList"/>
    <dgm:cxn modelId="{A2022B4C-C5D1-4C2D-8E6E-7EEF7DEDDA9B}" srcId="{DDAF9915-BF83-4CE9-9E5D-F8124F61BAD4}" destId="{AB2D5DB4-C71F-4C1E-A8B6-C2B0DC6E487A}" srcOrd="1" destOrd="0" parTransId="{C61CFB25-DE64-4FEF-A924-C47E402C84B1}" sibTransId="{D22214D6-217E-42DF-BEA8-508744DED077}"/>
    <dgm:cxn modelId="{45E16F4E-DAEC-4FBC-A6B9-844542BA37E9}" srcId="{5A435A79-C738-4944-9E83-A3D6CE55DBD2}" destId="{083D736A-D86D-49DC-9242-EADC164A7E36}" srcOrd="2" destOrd="0" parTransId="{4CC4811C-508F-43E6-B655-7DCFC02ED50B}" sibTransId="{D7A93B6A-450A-4FBF-B64B-CF4DC7B892ED}"/>
    <dgm:cxn modelId="{60D13270-968B-4FC0-8201-E6C97017B8D2}" type="presOf" srcId="{971062E0-40AC-4CB5-8E80-A81D5C11B14E}" destId="{BF9E3CDA-14E3-4BAA-9E26-EBF59DCA7AEC}" srcOrd="0" destOrd="0" presId="urn:microsoft.com/office/officeart/2018/5/layout/CenteredIconLabelDescriptionList"/>
    <dgm:cxn modelId="{47D9DD71-C378-495B-B2E3-D7388462204D}" type="presOf" srcId="{BCA2EAB3-1BED-484C-8F99-E50092FA8429}" destId="{79290FC9-644C-447E-993D-D3E6023DB203}" srcOrd="0" destOrd="4" presId="urn:microsoft.com/office/officeart/2018/5/layout/CenteredIconLabelDescriptionList"/>
    <dgm:cxn modelId="{5EB8B752-E0F0-49EE-B1FC-2A41273BF88B}" type="presOf" srcId="{AA028AC3-817E-42E5-A3CC-E0A952BDAA3A}" destId="{0D9508E4-EB71-4E3B-811A-9F57682A8B99}" srcOrd="0" destOrd="0" presId="urn:microsoft.com/office/officeart/2018/5/layout/CenteredIconLabelDescriptionList"/>
    <dgm:cxn modelId="{93B50E74-8090-4E46-BB9D-9A1845BCBABA}" srcId="{971062E0-40AC-4CB5-8E80-A81D5C11B14E}" destId="{E1B6AA70-90C7-4D96-A3B3-E0A7371A97D7}" srcOrd="2" destOrd="0" parTransId="{023B1D50-257B-4418-91C5-38D620CAB3AF}" sibTransId="{4FE27B62-824D-4D66-9420-25F03C463180}"/>
    <dgm:cxn modelId="{66346C75-CADF-42C2-A78F-410DB3AF3EC2}" type="presOf" srcId="{1D4A01F0-B285-4FF9-A43C-CC688B1DEAE6}" destId="{E6F202CA-29FD-4493-81BF-9E948EB7A7EB}" srcOrd="0" destOrd="0" presId="urn:microsoft.com/office/officeart/2018/5/layout/CenteredIconLabelDescriptionList"/>
    <dgm:cxn modelId="{A227D156-4147-4771-9798-34DE03136DB0}" srcId="{798CA217-B5C1-4C47-A2CA-32AD57487F19}" destId="{DDAF9915-BF83-4CE9-9E5D-F8124F61BAD4}" srcOrd="2" destOrd="0" parTransId="{F880D717-0801-4703-8827-AD8E7D2EC03C}" sibTransId="{76B58D48-BBA1-486F-916B-4B8597C93F52}"/>
    <dgm:cxn modelId="{5806F579-04EA-4BD4-ADD3-EDF51DD318B5}" srcId="{5A435A79-C738-4944-9E83-A3D6CE55DBD2}" destId="{D7FCB03C-B9FA-40F1-9D0A-786BE7BF90FF}" srcOrd="1" destOrd="0" parTransId="{2FBCD054-6708-4D6A-AFD3-9D687E78220E}" sibTransId="{EE7FC712-9BC7-4852-B96D-FAC4425436ED}"/>
    <dgm:cxn modelId="{79891781-C65C-4500-8176-DBF1E6CBEF72}" type="presOf" srcId="{96201E85-5099-4677-921A-7E3DC6F0225A}" destId="{E6F202CA-29FD-4493-81BF-9E948EB7A7EB}" srcOrd="0" destOrd="1" presId="urn:microsoft.com/office/officeart/2018/5/layout/CenteredIconLabelDescriptionList"/>
    <dgm:cxn modelId="{A7671D8C-C9C6-4500-B7BA-68EB3ACF26D9}" srcId="{1D4A01F0-B285-4FF9-A43C-CC688B1DEAE6}" destId="{EA5BDA7C-2E84-4641-BCFC-C9078B022651}" srcOrd="4" destOrd="0" parTransId="{4334E897-2558-4CB5-9A89-C15AD61723B8}" sibTransId="{F9C29977-BCA2-4BD8-942C-976CFF857E15}"/>
    <dgm:cxn modelId="{EC032890-F57E-4286-9DE3-2411FFED0632}" type="presOf" srcId="{5F99BF46-F475-4A15-8FEA-0E15DB892B21}" destId="{BF9E3CDA-14E3-4BAA-9E26-EBF59DCA7AEC}" srcOrd="0" destOrd="9" presId="urn:microsoft.com/office/officeart/2018/5/layout/CenteredIconLabelDescriptionList"/>
    <dgm:cxn modelId="{A8035A99-1D30-4B35-86C9-4AF53D1FE6D3}" type="presOf" srcId="{3A527D75-1A97-438A-8769-CFA246F7B375}" destId="{79290FC9-644C-447E-993D-D3E6023DB203}" srcOrd="0" destOrd="2" presId="urn:microsoft.com/office/officeart/2018/5/layout/CenteredIconLabelDescriptionList"/>
    <dgm:cxn modelId="{EB7574A1-5372-45BF-98F3-8F0ECB48FB5A}" type="presOf" srcId="{9951354B-05BD-4E8E-BD4A-9CF76DD9F6A6}" destId="{E6F202CA-29FD-4493-81BF-9E948EB7A7EB}" srcOrd="0" destOrd="8" presId="urn:microsoft.com/office/officeart/2018/5/layout/CenteredIconLabelDescriptionList"/>
    <dgm:cxn modelId="{FA5186B9-1B59-41C9-ABE9-911FA25BB9C9}" srcId="{1D4A01F0-B285-4FF9-A43C-CC688B1DEAE6}" destId="{308567B2-7AFC-4CBA-B655-E41ADF1F8FC9}" srcOrd="1" destOrd="0" parTransId="{676F429B-8FE0-435F-B4D6-8E159D3BDE34}" sibTransId="{D151D4E0-DEDD-4951-93A4-63B12C5E4051}"/>
    <dgm:cxn modelId="{5DEEA1BF-2994-4A3A-8812-37492F1211DF}" type="presOf" srcId="{6C192C20-E9E2-4019-A8B9-1E9CA1C1F1BF}" destId="{79290FC9-644C-447E-993D-D3E6023DB203}" srcOrd="0" destOrd="3" presId="urn:microsoft.com/office/officeart/2018/5/layout/CenteredIconLabelDescriptionList"/>
    <dgm:cxn modelId="{A70D09C2-3AEF-4803-B698-992C0B8863E8}" type="presOf" srcId="{292272F9-B2A1-4F36-B34F-01C73C4F7BC9}" destId="{BF9E3CDA-14E3-4BAA-9E26-EBF59DCA7AEC}" srcOrd="0" destOrd="10" presId="urn:microsoft.com/office/officeart/2018/5/layout/CenteredIconLabelDescriptionList"/>
    <dgm:cxn modelId="{DD6C42C5-3D19-4C2B-981A-508F019C7D61}" type="presOf" srcId="{27DBB1BF-D110-414A-9A79-59A58BD4A2A0}" destId="{11EAFD6C-CCF6-4252-A734-5ECE1E75E14B}" srcOrd="0" destOrd="0" presId="urn:microsoft.com/office/officeart/2018/5/layout/CenteredIconLabelDescriptionList"/>
    <dgm:cxn modelId="{E2C6C9C6-4FB1-4F2F-BC31-8CBF5D50A77E}" type="presOf" srcId="{39A2C9F8-77D8-4BA5-BCF3-ED051A4B879C}" destId="{BF9E3CDA-14E3-4BAA-9E26-EBF59DCA7AEC}" srcOrd="0" destOrd="1" presId="urn:microsoft.com/office/officeart/2018/5/layout/CenteredIconLabelDescriptionList"/>
    <dgm:cxn modelId="{F04B59C7-D396-4915-B261-346787B19A41}" type="presOf" srcId="{9D7953B3-28E2-45A6-9C63-5B73E9122C5B}" destId="{BF9E3CDA-14E3-4BAA-9E26-EBF59DCA7AEC}" srcOrd="0" destOrd="5" presId="urn:microsoft.com/office/officeart/2018/5/layout/CenteredIconLabelDescriptionList"/>
    <dgm:cxn modelId="{B297CFCE-1B53-4C78-8BC1-0850EAA21AED}" srcId="{971062E0-40AC-4CB5-8E80-A81D5C11B14E}" destId="{39A2C9F8-77D8-4BA5-BCF3-ED051A4B879C}" srcOrd="0" destOrd="0" parTransId="{B271EAA7-008A-46B2-8F7B-0CC7F024802D}" sibTransId="{E47FADCD-CD02-4574-91FD-46F58F2F0E94}"/>
    <dgm:cxn modelId="{3E7C4DCF-B821-4C2F-8796-79B9A367F683}" srcId="{1843F400-DAAA-4842-A7FF-C51CD23972EB}" destId="{11EC5D46-FED5-4B8E-B1BE-781201D7EAF8}" srcOrd="0" destOrd="0" parTransId="{EBFC0078-C6DF-43BC-92D8-EF09961127D5}" sibTransId="{4979BF9E-0976-4832-9AF9-99531A3E7B15}"/>
    <dgm:cxn modelId="{A6C4AFCF-683B-4FBC-BFC4-0077FAECC19E}" srcId="{AA028AC3-817E-42E5-A3CC-E0A952BDAA3A}" destId="{971062E0-40AC-4CB5-8E80-A81D5C11B14E}" srcOrd="0" destOrd="0" parTransId="{A3ED013C-27C7-447A-86AC-65C46AD17F77}" sibTransId="{690ECCF2-CEB2-4EC9-85D9-75A55B66C5F1}"/>
    <dgm:cxn modelId="{9E88C9D2-56A7-4E7B-A8A4-DBBABC71E5C9}" srcId="{AA028AC3-817E-42E5-A3CC-E0A952BDAA3A}" destId="{37BE2B12-E815-45A0-BD53-680FF6BE3346}" srcOrd="2" destOrd="0" parTransId="{6DBEA1F9-B8ED-4A8B-A5E2-39557B916AD6}" sibTransId="{6BBF231E-391E-41DC-957E-79A3D65FEF20}"/>
    <dgm:cxn modelId="{5F216AD6-0533-43D5-A2F5-8C6A46B50F34}" type="presOf" srcId="{1843F400-DAAA-4842-A7FF-C51CD23972EB}" destId="{79C814FC-00A3-4BFA-BEB2-FC019421D699}" srcOrd="0" destOrd="0" presId="urn:microsoft.com/office/officeart/2018/5/layout/CenteredIconLabelDescriptionList"/>
    <dgm:cxn modelId="{76BB18DA-934E-40CC-83D0-5171E581B6E9}" type="presOf" srcId="{4A7C40AC-D93C-41F8-9F54-979D6E478FC9}" destId="{E6F202CA-29FD-4493-81BF-9E948EB7A7EB}" srcOrd="0" destOrd="9" presId="urn:microsoft.com/office/officeart/2018/5/layout/CenteredIconLabelDescriptionList"/>
    <dgm:cxn modelId="{B4F956DB-5EF1-4216-91C0-80CB62096165}" srcId="{0E9B8FF9-7263-4614-BDBD-20F117706E67}" destId="{E25A3F9B-4AA3-4DFE-8A0B-19A58B901133}" srcOrd="0" destOrd="0" parTransId="{882AFEEA-0A96-4027-80F8-C9E4153E45FA}" sibTransId="{988EB3EF-4DC7-461B-BAFF-E1EE5C331BCB}"/>
    <dgm:cxn modelId="{3D8D6BE0-C71E-42D0-8E4A-F328BA3C68B1}" type="presOf" srcId="{5A435A79-C738-4944-9E83-A3D6CE55DBD2}" destId="{BF9E3CDA-14E3-4BAA-9E26-EBF59DCA7AEC}" srcOrd="0" destOrd="4" presId="urn:microsoft.com/office/officeart/2018/5/layout/CenteredIconLabelDescriptionList"/>
    <dgm:cxn modelId="{65464CE3-9FE5-4A92-B684-3F54A39AC77A}" srcId="{DDAF9915-BF83-4CE9-9E5D-F8124F61BAD4}" destId="{1D4A01F0-B285-4FF9-A43C-CC688B1DEAE6}" srcOrd="0" destOrd="0" parTransId="{BA187987-7BD1-4BA4-86F2-E4DB15DCE2F9}" sibTransId="{F6D69B6A-0122-449B-B864-957C1E0986D8}"/>
    <dgm:cxn modelId="{8A98D4E6-4ABC-4731-BFB1-C2CFBD9199E1}" srcId="{FFE3BC42-65E8-4FD0-8F33-0136EF6B2E01}" destId="{B0A286BD-89E8-4386-A42D-8C7DA73FF395}" srcOrd="2" destOrd="0" parTransId="{72A5504C-E064-4EFA-853D-471D95EE6A82}" sibTransId="{C339CCF8-1631-4A6B-B31B-B3FA434EA2DE}"/>
    <dgm:cxn modelId="{118D16E7-1411-471C-B506-CD4A13EC347D}" srcId="{11EC5D46-FED5-4B8E-B1BE-781201D7EAF8}" destId="{8DB8668C-ED2D-423A-ABBE-5606EBBEEFE3}" srcOrd="0" destOrd="0" parTransId="{ADA1CC6B-2330-4895-A015-80B241F1C2CC}" sibTransId="{161E63FA-C380-431E-8BD1-CA84AF6C8514}"/>
    <dgm:cxn modelId="{186476E7-BE75-44C0-A3AA-CB80FCAE2212}" type="presOf" srcId="{1C937715-D6C3-4D85-BA31-D2B74C145E51}" destId="{E6F202CA-29FD-4493-81BF-9E948EB7A7EB}" srcOrd="0" destOrd="3" presId="urn:microsoft.com/office/officeart/2018/5/layout/CenteredIconLabelDescriptionList"/>
    <dgm:cxn modelId="{B67C76E9-508C-4B72-9367-F24F4D8C61C6}" srcId="{1D4A01F0-B285-4FF9-A43C-CC688B1DEAE6}" destId="{1C937715-D6C3-4D85-BA31-D2B74C145E51}" srcOrd="2" destOrd="0" parTransId="{8DC02543-8AB6-4228-A2A6-F3385844C902}" sibTransId="{473B577F-BAFE-4CAC-80AD-5B3AFD273EB2}"/>
    <dgm:cxn modelId="{05EAA3EC-47FC-4337-ABB2-D1BA68561A17}" srcId="{AA028AC3-817E-42E5-A3CC-E0A952BDAA3A}" destId="{5A435A79-C738-4944-9E83-A3D6CE55DBD2}" srcOrd="1" destOrd="0" parTransId="{179ABDA9-74A9-4C42-AC6B-FF75DD3A5CE6}" sibTransId="{FD268DED-8AE4-40CA-93CC-64A364DBAB2C}"/>
    <dgm:cxn modelId="{3B5B52EE-6870-482D-8689-8ACEFC4FCDB1}" srcId="{DDAF9915-BF83-4CE9-9E5D-F8124F61BAD4}" destId="{FFE3BC42-65E8-4FD0-8F33-0136EF6B2E01}" srcOrd="2" destOrd="0" parTransId="{20D065FC-D0B8-468B-87FB-7EB99CF46E23}" sibTransId="{40962695-45DD-40CA-A924-3A7151912C94}"/>
    <dgm:cxn modelId="{D67F9AF0-655E-4E68-AB77-6E3D5BEC5A84}" type="presOf" srcId="{D58F2A8A-4359-4DA0-A998-B90D09F3321E}" destId="{E6F202CA-29FD-4493-81BF-9E948EB7A7EB}" srcOrd="0" destOrd="4" presId="urn:microsoft.com/office/officeart/2018/5/layout/CenteredIconLabelDescriptionList"/>
    <dgm:cxn modelId="{89DB05F5-E1F7-4074-8777-8E13D7FE2864}" srcId="{37BE2B12-E815-45A0-BD53-680FF6BE3346}" destId="{5F99BF46-F475-4A15-8FEA-0E15DB892B21}" srcOrd="0" destOrd="0" parTransId="{3D6D6F89-98D9-4705-8C1F-A8CE62CC2D54}" sibTransId="{F3CFE10C-C59C-4F5E-976E-D3B5502404E8}"/>
    <dgm:cxn modelId="{34A81CFC-6DFE-41B5-AB20-DC54DFD0DA7A}" type="presOf" srcId="{37BE2B12-E815-45A0-BD53-680FF6BE3346}" destId="{BF9E3CDA-14E3-4BAA-9E26-EBF59DCA7AEC}" srcOrd="0" destOrd="8" presId="urn:microsoft.com/office/officeart/2018/5/layout/CenteredIconLabelDescriptionList"/>
    <dgm:cxn modelId="{AD28DC42-0AA5-4E0D-948F-02269289D0BA}" type="presParOf" srcId="{4CC10EA6-FD5F-403F-A2E7-4530E68F602C}" destId="{9EE29886-AF92-49B0-8A5B-92B54D69AD2E}" srcOrd="0" destOrd="0" presId="urn:microsoft.com/office/officeart/2018/5/layout/CenteredIconLabelDescriptionList"/>
    <dgm:cxn modelId="{9D7EEEFF-9A0C-430E-9535-E9BCDA93398F}" type="presParOf" srcId="{9EE29886-AF92-49B0-8A5B-92B54D69AD2E}" destId="{B403C045-EC9A-45FE-8898-D90D26B5774B}" srcOrd="0" destOrd="0" presId="urn:microsoft.com/office/officeart/2018/5/layout/CenteredIconLabelDescriptionList"/>
    <dgm:cxn modelId="{4BF7A5A7-9B2F-4264-8A9D-441139D5964E}" type="presParOf" srcId="{9EE29886-AF92-49B0-8A5B-92B54D69AD2E}" destId="{D003C638-D551-4BE8-BFE6-A2D2E2A5B335}" srcOrd="1" destOrd="0" presId="urn:microsoft.com/office/officeart/2018/5/layout/CenteredIconLabelDescriptionList"/>
    <dgm:cxn modelId="{B7B0D10E-2285-45FF-ACE3-26D144C3172A}" type="presParOf" srcId="{9EE29886-AF92-49B0-8A5B-92B54D69AD2E}" destId="{0D9508E4-EB71-4E3B-811A-9F57682A8B99}" srcOrd="2" destOrd="0" presId="urn:microsoft.com/office/officeart/2018/5/layout/CenteredIconLabelDescriptionList"/>
    <dgm:cxn modelId="{1093F33D-7FDD-4D7E-AFC8-BE1D58E068FF}" type="presParOf" srcId="{9EE29886-AF92-49B0-8A5B-92B54D69AD2E}" destId="{57C17A3B-2202-4958-82AE-61B5C00E6D32}" srcOrd="3" destOrd="0" presId="urn:microsoft.com/office/officeart/2018/5/layout/CenteredIconLabelDescriptionList"/>
    <dgm:cxn modelId="{8F01510B-9EEB-41C1-A657-C2C55E62F3AA}" type="presParOf" srcId="{9EE29886-AF92-49B0-8A5B-92B54D69AD2E}" destId="{BF9E3CDA-14E3-4BAA-9E26-EBF59DCA7AEC}" srcOrd="4" destOrd="0" presId="urn:microsoft.com/office/officeart/2018/5/layout/CenteredIconLabelDescriptionList"/>
    <dgm:cxn modelId="{0DFB9532-9C56-4EBB-A74B-B03B9197C9E8}" type="presParOf" srcId="{4CC10EA6-FD5F-403F-A2E7-4530E68F602C}" destId="{23B8D7BF-9759-4E76-8103-0C78A665968D}" srcOrd="1" destOrd="0" presId="urn:microsoft.com/office/officeart/2018/5/layout/CenteredIconLabelDescriptionList"/>
    <dgm:cxn modelId="{1EBE6C62-B78D-43EB-816B-F05541ED141A}" type="presParOf" srcId="{4CC10EA6-FD5F-403F-A2E7-4530E68F602C}" destId="{FF105FC1-3C50-411B-9833-9C54B604A539}" srcOrd="2" destOrd="0" presId="urn:microsoft.com/office/officeart/2018/5/layout/CenteredIconLabelDescriptionList"/>
    <dgm:cxn modelId="{6053328D-CE41-49A2-AD5D-3FAA367F0D73}" type="presParOf" srcId="{FF105FC1-3C50-411B-9833-9C54B604A539}" destId="{0060D1E5-3F78-4C0D-B1B8-739A0E048620}" srcOrd="0" destOrd="0" presId="urn:microsoft.com/office/officeart/2018/5/layout/CenteredIconLabelDescriptionList"/>
    <dgm:cxn modelId="{D645F3F8-5832-4B0C-9D9D-C332CDBF85B7}" type="presParOf" srcId="{FF105FC1-3C50-411B-9833-9C54B604A539}" destId="{02D9D5E1-CCCE-41CE-B7F6-A0278DFD477C}" srcOrd="1" destOrd="0" presId="urn:microsoft.com/office/officeart/2018/5/layout/CenteredIconLabelDescriptionList"/>
    <dgm:cxn modelId="{9CF538FA-14AD-4DD9-B7FC-FA0E149FED4C}" type="presParOf" srcId="{FF105FC1-3C50-411B-9833-9C54B604A539}" destId="{11EAFD6C-CCF6-4252-A734-5ECE1E75E14B}" srcOrd="2" destOrd="0" presId="urn:microsoft.com/office/officeart/2018/5/layout/CenteredIconLabelDescriptionList"/>
    <dgm:cxn modelId="{6DA2317F-85C8-46BB-A8C8-20DBDCA1B91E}" type="presParOf" srcId="{FF105FC1-3C50-411B-9833-9C54B604A539}" destId="{439FCE98-1D56-4251-A527-10038CFC817E}" srcOrd="3" destOrd="0" presId="urn:microsoft.com/office/officeart/2018/5/layout/CenteredIconLabelDescriptionList"/>
    <dgm:cxn modelId="{918EAA32-F5D9-4B5B-9310-F5A17302CFA2}" type="presParOf" srcId="{FF105FC1-3C50-411B-9833-9C54B604A539}" destId="{6E744F6D-D6DB-4E3B-9C10-A188F9BCB895}" srcOrd="4" destOrd="0" presId="urn:microsoft.com/office/officeart/2018/5/layout/CenteredIconLabelDescriptionList"/>
    <dgm:cxn modelId="{68DB2A63-B4EE-497E-8247-6AF8C759E7E2}" type="presParOf" srcId="{4CC10EA6-FD5F-403F-A2E7-4530E68F602C}" destId="{9355ABB4-D38B-4A62-8176-2F47F683D6AE}" srcOrd="3" destOrd="0" presId="urn:microsoft.com/office/officeart/2018/5/layout/CenteredIconLabelDescriptionList"/>
    <dgm:cxn modelId="{31FF4050-1FB3-468F-BD24-B4C4B4CA2E4B}" type="presParOf" srcId="{4CC10EA6-FD5F-403F-A2E7-4530E68F602C}" destId="{38048391-88C5-41AF-A7AA-0A4857FB526A}" srcOrd="4" destOrd="0" presId="urn:microsoft.com/office/officeart/2018/5/layout/CenteredIconLabelDescriptionList"/>
    <dgm:cxn modelId="{1A2501C0-0832-4668-BDB5-7F752D0F43E1}" type="presParOf" srcId="{38048391-88C5-41AF-A7AA-0A4857FB526A}" destId="{96585564-5E4A-4047-9006-7C3FD5CD1B50}" srcOrd="0" destOrd="0" presId="urn:microsoft.com/office/officeart/2018/5/layout/CenteredIconLabelDescriptionList"/>
    <dgm:cxn modelId="{741FBDE7-0CF4-45CF-871A-F7FE64DBE1BA}" type="presParOf" srcId="{38048391-88C5-41AF-A7AA-0A4857FB526A}" destId="{1CF36D93-34FB-4FE1-9458-CB1728BEF9A7}" srcOrd="1" destOrd="0" presId="urn:microsoft.com/office/officeart/2018/5/layout/CenteredIconLabelDescriptionList"/>
    <dgm:cxn modelId="{DBAA230F-D402-4C3B-95BA-28E099DC7848}" type="presParOf" srcId="{38048391-88C5-41AF-A7AA-0A4857FB526A}" destId="{0AD0BD7F-79E5-4CAB-BA58-0529E264A999}" srcOrd="2" destOrd="0" presId="urn:microsoft.com/office/officeart/2018/5/layout/CenteredIconLabelDescriptionList"/>
    <dgm:cxn modelId="{87763E9F-3B58-4084-ABA9-3D913358B341}" type="presParOf" srcId="{38048391-88C5-41AF-A7AA-0A4857FB526A}" destId="{495D80DC-528D-4D71-A2B4-D87FE980B055}" srcOrd="3" destOrd="0" presId="urn:microsoft.com/office/officeart/2018/5/layout/CenteredIconLabelDescriptionList"/>
    <dgm:cxn modelId="{95B3C25A-815C-49EE-BDEF-AF88D1299654}" type="presParOf" srcId="{38048391-88C5-41AF-A7AA-0A4857FB526A}" destId="{E6F202CA-29FD-4493-81BF-9E948EB7A7EB}" srcOrd="4" destOrd="0" presId="urn:microsoft.com/office/officeart/2018/5/layout/CenteredIconLabelDescriptionList"/>
    <dgm:cxn modelId="{A5C074AF-F244-464E-BA97-8C99DE547FAF}" type="presParOf" srcId="{4CC10EA6-FD5F-403F-A2E7-4530E68F602C}" destId="{F7D9F809-B767-4D24-90C1-174151CCE116}" srcOrd="5" destOrd="0" presId="urn:microsoft.com/office/officeart/2018/5/layout/CenteredIconLabelDescriptionList"/>
    <dgm:cxn modelId="{D45EFA5F-635C-4C51-AB8A-49B144824D3A}" type="presParOf" srcId="{4CC10EA6-FD5F-403F-A2E7-4530E68F602C}" destId="{988823CE-0FA3-407D-B188-9D880102AD17}" srcOrd="6" destOrd="0" presId="urn:microsoft.com/office/officeart/2018/5/layout/CenteredIconLabelDescriptionList"/>
    <dgm:cxn modelId="{3F71431B-3F41-4649-A5F7-C2D643D135FC}" type="presParOf" srcId="{988823CE-0FA3-407D-B188-9D880102AD17}" destId="{F3F52179-12F8-4841-A0B8-D701E65A359F}" srcOrd="0" destOrd="0" presId="urn:microsoft.com/office/officeart/2018/5/layout/CenteredIconLabelDescriptionList"/>
    <dgm:cxn modelId="{9115BD3F-85BF-4F0C-9FC7-ED116F61AE5A}" type="presParOf" srcId="{988823CE-0FA3-407D-B188-9D880102AD17}" destId="{FB6616D7-A16A-4444-9C0A-B6079F0AB219}" srcOrd="1" destOrd="0" presId="urn:microsoft.com/office/officeart/2018/5/layout/CenteredIconLabelDescriptionList"/>
    <dgm:cxn modelId="{64FFCA2D-C64B-4BAC-9E6F-48C3ED078DA2}" type="presParOf" srcId="{988823CE-0FA3-407D-B188-9D880102AD17}" destId="{79C814FC-00A3-4BFA-BEB2-FC019421D699}" srcOrd="2" destOrd="0" presId="urn:microsoft.com/office/officeart/2018/5/layout/CenteredIconLabelDescriptionList"/>
    <dgm:cxn modelId="{39FD93EC-FD70-44D4-BA44-4991CD2F15BA}" type="presParOf" srcId="{988823CE-0FA3-407D-B188-9D880102AD17}" destId="{956DDA88-27BA-47A7-8999-20E376BFE7D7}" srcOrd="3" destOrd="0" presId="urn:microsoft.com/office/officeart/2018/5/layout/CenteredIconLabelDescriptionList"/>
    <dgm:cxn modelId="{310AD9A4-E27D-4A0D-BD6D-23F9FB396F8E}" type="presParOf" srcId="{988823CE-0FA3-407D-B188-9D880102AD17}" destId="{79290FC9-644C-447E-993D-D3E6023DB20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8CA217-B5C1-4C47-A2CA-32AD57487F1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it-IT"/>
        </a:p>
      </dgm:t>
    </dgm:pt>
    <dgm:pt modelId="{AA028AC3-817E-42E5-A3CC-E0A952BDAA3A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i="0" u="sng"/>
            <a:t>SSISALAMB</a:t>
          </a:r>
          <a:br>
            <a:rPr lang="it-IT" b="1" i="0" u="sng"/>
          </a:br>
          <a:r>
            <a:rPr lang="it-IT" b="0" i="0"/>
            <a:t>Salute e ambiente</a:t>
          </a:r>
        </a:p>
      </dgm:t>
    </dgm:pt>
    <dgm:pt modelId="{3409142C-E92B-484C-8A3E-DCF0F8B9DE51}" type="parTrans" cxnId="{26E48368-644B-4645-93BC-3EC51162B7B9}">
      <dgm:prSet/>
      <dgm:spPr/>
      <dgm:t>
        <a:bodyPr/>
        <a:lstStyle/>
        <a:p>
          <a:endParaRPr lang="it-IT"/>
        </a:p>
      </dgm:t>
    </dgm:pt>
    <dgm:pt modelId="{2D64E381-A9FA-4EF5-8314-7ADC93033F15}" type="sibTrans" cxnId="{26E48368-644B-4645-93BC-3EC51162B7B9}">
      <dgm:prSet/>
      <dgm:spPr/>
      <dgm:t>
        <a:bodyPr/>
        <a:lstStyle/>
        <a:p>
          <a:endParaRPr lang="it-IT"/>
        </a:p>
      </dgm:t>
    </dgm:pt>
    <dgm:pt modelId="{9008BB02-B42F-4EA2-98F1-AEED708DA741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SSASDI</a:t>
          </a:r>
          <a:r>
            <a:rPr lang="it-IT" sz="1400"/>
            <a:t> </a:t>
          </a:r>
          <a:r>
            <a:rPr lang="it-IT" sz="1400" i="1"/>
            <a:t>(solo tool SSA)</a:t>
          </a:r>
        </a:p>
      </dgm:t>
    </dgm:pt>
    <dgm:pt modelId="{873C1414-06ED-44B2-B979-88E0134F1FA3}" type="parTrans" cxnId="{7327A81D-CA4E-4F51-874F-4AA304DB6883}">
      <dgm:prSet/>
      <dgm:spPr/>
      <dgm:t>
        <a:bodyPr/>
        <a:lstStyle/>
        <a:p>
          <a:endParaRPr lang="it-IT"/>
        </a:p>
      </dgm:t>
    </dgm:pt>
    <dgm:pt modelId="{A7682FC9-0278-473C-9604-471973CAFEED}" type="sibTrans" cxnId="{7327A81D-CA4E-4F51-874F-4AA304DB6883}">
      <dgm:prSet/>
      <dgm:spPr/>
      <dgm:t>
        <a:bodyPr/>
        <a:lstStyle/>
        <a:p>
          <a:endParaRPr lang="it-IT"/>
        </a:p>
      </dgm:t>
    </dgm:pt>
    <dgm:pt modelId="{41725536-3692-485B-A2D1-AFEB775A3E2F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/>
            <a:t>SSIREPO</a:t>
          </a:r>
          <a:br>
            <a:rPr lang="it-IT" b="0" u="none"/>
          </a:br>
          <a:r>
            <a:rPr lang="it-IT" b="0" u="none"/>
            <a:t>Business intelligence</a:t>
          </a:r>
          <a:r>
            <a:rPr lang="it-IT"/>
            <a:t> </a:t>
          </a:r>
        </a:p>
      </dgm:t>
    </dgm:pt>
    <dgm:pt modelId="{570932DC-DAED-487F-AEC9-F12F039A44C4}" type="parTrans" cxnId="{75F72FB4-E82C-462A-984B-CE892570754E}">
      <dgm:prSet/>
      <dgm:spPr/>
      <dgm:t>
        <a:bodyPr/>
        <a:lstStyle/>
        <a:p>
          <a:endParaRPr lang="it-IT"/>
        </a:p>
      </dgm:t>
    </dgm:pt>
    <dgm:pt modelId="{A1E62F76-18A7-426D-8138-D1AE4DDDC4CE}" type="sibTrans" cxnId="{75F72FB4-E82C-462A-984B-CE892570754E}">
      <dgm:prSet/>
      <dgm:spPr/>
      <dgm:t>
        <a:bodyPr/>
        <a:lstStyle/>
        <a:p>
          <a:endParaRPr lang="it-IT"/>
        </a:p>
      </dgm:t>
    </dgm:pt>
    <dgm:pt modelId="{430AFEDA-C93A-4A11-ABF9-EC486ADAF0B6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1" u="sng"/>
            <a:t>BI</a:t>
          </a:r>
        </a:p>
      </dgm:t>
    </dgm:pt>
    <dgm:pt modelId="{A01165C9-B7BE-42F4-9CAF-7E8DD8CC7EDD}" type="parTrans" cxnId="{18DEE91A-5D81-40A1-BAEF-8CAC9F16DF76}">
      <dgm:prSet/>
      <dgm:spPr/>
      <dgm:t>
        <a:bodyPr/>
        <a:lstStyle/>
        <a:p>
          <a:endParaRPr lang="it-IT"/>
        </a:p>
      </dgm:t>
    </dgm:pt>
    <dgm:pt modelId="{D3704CB6-E3F8-472D-8972-0DFA7EA8E72F}" type="sibTrans" cxnId="{18DEE91A-5D81-40A1-BAEF-8CAC9F16DF76}">
      <dgm:prSet/>
      <dgm:spPr/>
      <dgm:t>
        <a:bodyPr/>
        <a:lstStyle/>
        <a:p>
          <a:endParaRPr lang="it-IT"/>
        </a:p>
      </dgm:t>
    </dgm:pt>
    <dgm:pt modelId="{F502257E-DC7A-4015-8CDA-22D5DBEDFE41}">
      <dgm:prSet phldrT="[Testo]" custT="1"/>
      <dgm:spPr/>
      <dgm:t>
        <a:bodyPr/>
        <a:lstStyle/>
        <a:p>
          <a:r>
            <a:rPr lang="it-IT" sz="1400" i="1"/>
            <a:t>Progetto «contenitore» e per problemi infrastrutturali/generali</a:t>
          </a:r>
        </a:p>
      </dgm:t>
    </dgm:pt>
    <dgm:pt modelId="{5112B649-8089-45F1-A948-BDBC0288417C}" type="parTrans" cxnId="{F193F3C0-948A-4DE4-A1F4-74E0E6CA1C25}">
      <dgm:prSet/>
      <dgm:spPr/>
      <dgm:t>
        <a:bodyPr/>
        <a:lstStyle/>
        <a:p>
          <a:endParaRPr lang="it-IT"/>
        </a:p>
      </dgm:t>
    </dgm:pt>
    <dgm:pt modelId="{8BFE4D96-6E5F-4F2B-8D39-B75839993C41}" type="sibTrans" cxnId="{F193F3C0-948A-4DE4-A1F4-74E0E6CA1C25}">
      <dgm:prSet/>
      <dgm:spPr/>
      <dgm:t>
        <a:bodyPr/>
        <a:lstStyle/>
        <a:p>
          <a:endParaRPr lang="it-IT"/>
        </a:p>
      </dgm:t>
    </dgm:pt>
    <dgm:pt modelId="{B47ADAB5-AF48-4465-8B7F-383A2C96F092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/>
            <a:t>SEM</a:t>
          </a:r>
          <a:br>
            <a:rPr lang="it-IT" b="1" u="sng"/>
          </a:br>
          <a:r>
            <a:rPr lang="it-IT" b="0"/>
            <a:t>Seminari</a:t>
          </a:r>
        </a:p>
      </dgm:t>
    </dgm:pt>
    <dgm:pt modelId="{C40CD8CC-A17E-4E4B-B882-49BC1ACD7448}" type="parTrans" cxnId="{6046DC84-6D2B-4F1A-9B0F-AF31A9653AD7}">
      <dgm:prSet/>
      <dgm:spPr/>
      <dgm:t>
        <a:bodyPr/>
        <a:lstStyle/>
        <a:p>
          <a:endParaRPr lang="it-IT"/>
        </a:p>
      </dgm:t>
    </dgm:pt>
    <dgm:pt modelId="{1591BDF6-B505-44A3-BAE8-A6E369AD069C}" type="sibTrans" cxnId="{6046DC84-6D2B-4F1A-9B0F-AF31A9653AD7}">
      <dgm:prSet/>
      <dgm:spPr/>
      <dgm:t>
        <a:bodyPr/>
        <a:lstStyle/>
        <a:p>
          <a:endParaRPr lang="it-IT"/>
        </a:p>
      </dgm:t>
    </dgm:pt>
    <dgm:pt modelId="{CFED9591-94C5-4244-8AF7-F834ECA981A8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i="1"/>
            <a:t>Tool seminari</a:t>
          </a:r>
        </a:p>
      </dgm:t>
    </dgm:pt>
    <dgm:pt modelId="{0DCF3FF1-D2D8-411E-A48E-44B3A627FF50}" type="parTrans" cxnId="{0AEDBCFB-B09A-41DA-823C-FE92EBF8CD39}">
      <dgm:prSet/>
      <dgm:spPr/>
      <dgm:t>
        <a:bodyPr/>
        <a:lstStyle/>
        <a:p>
          <a:endParaRPr lang="it-IT"/>
        </a:p>
      </dgm:t>
    </dgm:pt>
    <dgm:pt modelId="{894C56A4-4B8F-47E1-94F4-A53C618F7E82}" type="sibTrans" cxnId="{0AEDBCFB-B09A-41DA-823C-FE92EBF8CD39}">
      <dgm:prSet/>
      <dgm:spPr/>
      <dgm:t>
        <a:bodyPr/>
        <a:lstStyle/>
        <a:p>
          <a:endParaRPr lang="it-IT"/>
        </a:p>
      </dgm:t>
    </dgm:pt>
    <dgm:pt modelId="{7C817630-3861-4234-9E13-B21F5DE8B5A2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b="0" i="1" baseline="0"/>
            <a:t>+ Eventi</a:t>
          </a:r>
          <a:r>
            <a:rPr lang="it-IT" sz="1400" b="0" i="1"/>
            <a:t> (eventi.dsi.infn.it)</a:t>
          </a:r>
        </a:p>
      </dgm:t>
    </dgm:pt>
    <dgm:pt modelId="{508DDF53-FCF4-4B0F-9D15-542D73C262F7}" type="parTrans" cxnId="{8EF065A5-54AB-45B8-9817-67DF86AAED71}">
      <dgm:prSet/>
      <dgm:spPr/>
      <dgm:t>
        <a:bodyPr/>
        <a:lstStyle/>
        <a:p>
          <a:endParaRPr lang="it-IT"/>
        </a:p>
      </dgm:t>
    </dgm:pt>
    <dgm:pt modelId="{712A16C5-BD2F-4724-8EDE-6E41960B70F1}" type="sibTrans" cxnId="{8EF065A5-54AB-45B8-9817-67DF86AAED71}">
      <dgm:prSet/>
      <dgm:spPr/>
      <dgm:t>
        <a:bodyPr/>
        <a:lstStyle/>
        <a:p>
          <a:endParaRPr lang="it-IT"/>
        </a:p>
      </dgm:t>
    </dgm:pt>
    <dgm:pt modelId="{1AEF53F1-F4CE-4636-8A1B-38C3323994F2}">
      <dgm:prSet phldrT="[Testo]" custT="1"/>
      <dgm:spPr/>
      <dgm:t>
        <a:bodyPr/>
        <a:lstStyle/>
        <a:p>
          <a:pPr>
            <a:lnSpc>
              <a:spcPct val="100000"/>
            </a:lnSpc>
          </a:pPr>
          <a:r>
            <a:rPr lang="it-IT" sz="1400" i="1"/>
            <a:t>EBS Seminari</a:t>
          </a:r>
        </a:p>
      </dgm:t>
    </dgm:pt>
    <dgm:pt modelId="{47585835-7D66-47A6-8977-AEBD5CF78DF5}" type="parTrans" cxnId="{7AF2957E-4FEB-4F6F-9937-006DBA11C041}">
      <dgm:prSet/>
      <dgm:spPr/>
      <dgm:t>
        <a:bodyPr/>
        <a:lstStyle/>
        <a:p>
          <a:endParaRPr lang="it-IT"/>
        </a:p>
      </dgm:t>
    </dgm:pt>
    <dgm:pt modelId="{56C32747-0C20-45FA-B98B-ED47AB265C26}" type="sibTrans" cxnId="{7AF2957E-4FEB-4F6F-9937-006DBA11C041}">
      <dgm:prSet/>
      <dgm:spPr/>
      <dgm:t>
        <a:bodyPr/>
        <a:lstStyle/>
        <a:p>
          <a:endParaRPr lang="it-IT"/>
        </a:p>
      </dgm:t>
    </dgm:pt>
    <dgm:pt modelId="{7546054F-57EB-4C95-9ADD-323AD949FAED}">
      <dgm:prSet phldrT="[Testo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/>
            <a:t>POST</a:t>
          </a:r>
          <a:br>
            <a:rPr lang="it-IT" b="0" u="sng"/>
          </a:br>
          <a:r>
            <a:rPr lang="it-IT" b="0"/>
            <a:t>Post-ordine</a:t>
          </a:r>
        </a:p>
      </dgm:t>
    </dgm:pt>
    <dgm:pt modelId="{0BC6F26F-F0B7-43C7-A21A-57466A51361E}" type="parTrans" cxnId="{173B473E-F20C-4CFD-9EE8-E0BF67A02DC4}">
      <dgm:prSet/>
      <dgm:spPr/>
      <dgm:t>
        <a:bodyPr/>
        <a:lstStyle/>
        <a:p>
          <a:endParaRPr lang="it-IT"/>
        </a:p>
      </dgm:t>
    </dgm:pt>
    <dgm:pt modelId="{8F636181-7FE8-43F0-9239-3141F9E8A80C}" type="sibTrans" cxnId="{173B473E-F20C-4CFD-9EE8-E0BF67A02DC4}">
      <dgm:prSet/>
      <dgm:spPr/>
      <dgm:t>
        <a:bodyPr/>
        <a:lstStyle/>
        <a:p>
          <a:endParaRPr lang="it-IT"/>
        </a:p>
      </dgm:t>
    </dgm:pt>
    <dgm:pt modelId="{1BD02A2A-0AE8-41F3-9346-F7CC42DD038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400"/>
            <a:t>Nuovo progetto </a:t>
          </a:r>
          <a:r>
            <a:rPr lang="it-IT" sz="1400" i="1"/>
            <a:t>(disabilitato fino alla messa in </a:t>
          </a:r>
          <a:r>
            <a:rPr lang="it-IT" sz="1400" i="1" err="1"/>
            <a:t>prod</a:t>
          </a:r>
          <a:r>
            <a:rPr lang="it-IT" sz="1400" i="1"/>
            <a:t>)</a:t>
          </a:r>
        </a:p>
      </dgm:t>
    </dgm:pt>
    <dgm:pt modelId="{1BCDE7CC-9D97-423C-A239-963F8309FAAF}" type="parTrans" cxnId="{52A32803-AC71-4C95-8DB4-10E9859982EE}">
      <dgm:prSet/>
      <dgm:spPr/>
      <dgm:t>
        <a:bodyPr/>
        <a:lstStyle/>
        <a:p>
          <a:endParaRPr lang="it-IT"/>
        </a:p>
      </dgm:t>
    </dgm:pt>
    <dgm:pt modelId="{B0E9B397-5436-4A26-A021-215CE0040A84}" type="sibTrans" cxnId="{52A32803-AC71-4C95-8DB4-10E9859982EE}">
      <dgm:prSet/>
      <dgm:spPr/>
      <dgm:t>
        <a:bodyPr/>
        <a:lstStyle/>
        <a:p>
          <a:endParaRPr lang="it-IT"/>
        </a:p>
      </dgm:t>
    </dgm:pt>
    <dgm:pt modelId="{F4FDBF2D-D004-44C9-BE8D-D81A4E627BE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it-IT" b="1" u="sng"/>
            <a:t>SSIMISSION </a:t>
          </a:r>
          <a:br>
            <a:rPr lang="it-IT"/>
          </a:br>
          <a:r>
            <a:rPr lang="it-IT" b="0" u="none"/>
            <a:t>Missioni</a:t>
          </a:r>
        </a:p>
      </dgm:t>
    </dgm:pt>
    <dgm:pt modelId="{4FDEA9CD-F167-492D-832F-25D62B84764D}" type="parTrans" cxnId="{8CFB2EB4-BA29-4D4D-94C9-6492692FABB5}">
      <dgm:prSet/>
      <dgm:spPr/>
      <dgm:t>
        <a:bodyPr/>
        <a:lstStyle/>
        <a:p>
          <a:endParaRPr lang="it-IT"/>
        </a:p>
      </dgm:t>
    </dgm:pt>
    <dgm:pt modelId="{B99425D0-5BB6-43B0-9691-3F8FBCE39984}" type="sibTrans" cxnId="{8CFB2EB4-BA29-4D4D-94C9-6492692FABB5}">
      <dgm:prSet/>
      <dgm:spPr/>
      <dgm:t>
        <a:bodyPr/>
        <a:lstStyle/>
        <a:p>
          <a:endParaRPr lang="it-IT"/>
        </a:p>
      </dgm:t>
    </dgm:pt>
    <dgm:pt modelId="{6A4FABE4-F465-4819-9CA1-8E2496BB1C7A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it-IT" sz="1400" b="1" u="sng"/>
            <a:t>MISSIONI</a:t>
          </a:r>
        </a:p>
      </dgm:t>
    </dgm:pt>
    <dgm:pt modelId="{2A6FCB84-25E1-4573-8E94-7250DEB04112}" type="parTrans" cxnId="{4263D968-F7C6-4AD5-8D4B-0F79087C5BA7}">
      <dgm:prSet/>
      <dgm:spPr/>
      <dgm:t>
        <a:bodyPr/>
        <a:lstStyle/>
        <a:p>
          <a:endParaRPr lang="it-IT"/>
        </a:p>
      </dgm:t>
    </dgm:pt>
    <dgm:pt modelId="{6C9142F9-EACE-4F40-A7FF-78FA2B344E4F}" type="sibTrans" cxnId="{4263D968-F7C6-4AD5-8D4B-0F79087C5BA7}">
      <dgm:prSet/>
      <dgm:spPr/>
      <dgm:t>
        <a:bodyPr/>
        <a:lstStyle/>
        <a:p>
          <a:endParaRPr lang="it-IT"/>
        </a:p>
      </dgm:t>
    </dgm:pt>
    <dgm:pt modelId="{006DD1E6-FC1B-4460-ABC8-C74D76AB18D3}" type="pres">
      <dgm:prSet presAssocID="{798CA217-B5C1-4C47-A2CA-32AD57487F19}" presName="root" presStyleCnt="0">
        <dgm:presLayoutVars>
          <dgm:dir/>
          <dgm:resizeHandles val="exact"/>
        </dgm:presLayoutVars>
      </dgm:prSet>
      <dgm:spPr/>
    </dgm:pt>
    <dgm:pt modelId="{B5B68484-EEE8-4A6A-A394-1C0B4D88222E}" type="pres">
      <dgm:prSet presAssocID="{AA028AC3-817E-42E5-A3CC-E0A952BDAA3A}" presName="compNode" presStyleCnt="0"/>
      <dgm:spPr/>
    </dgm:pt>
    <dgm:pt modelId="{26713ED3-14F5-4AAC-BEBF-69972622D48E}" type="pres">
      <dgm:prSet presAssocID="{AA028AC3-817E-42E5-A3CC-E0A952BDAA3A}" presName="iconRect" presStyleLbl="node1" presStyleIdx="0" presStyleCnt="5" custLinFactNeighborY="-784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intore con riempimento a tinta unita"/>
        </a:ext>
      </dgm:extLst>
    </dgm:pt>
    <dgm:pt modelId="{B9776E7A-CF57-4BF1-9A9A-ECF8642668A3}" type="pres">
      <dgm:prSet presAssocID="{AA028AC3-817E-42E5-A3CC-E0A952BDAA3A}" presName="iconSpace" presStyleCnt="0"/>
      <dgm:spPr/>
    </dgm:pt>
    <dgm:pt modelId="{803F2AFE-F785-46E4-BA80-8C4EC4A84198}" type="pres">
      <dgm:prSet presAssocID="{AA028AC3-817E-42E5-A3CC-E0A952BDAA3A}" presName="parTx" presStyleLbl="revTx" presStyleIdx="0" presStyleCnt="10" custLinFactNeighborY="-11945">
        <dgm:presLayoutVars>
          <dgm:chMax val="0"/>
          <dgm:chPref val="0"/>
        </dgm:presLayoutVars>
      </dgm:prSet>
      <dgm:spPr/>
    </dgm:pt>
    <dgm:pt modelId="{101DC115-6F27-4345-AB06-BDCEF1AC8C89}" type="pres">
      <dgm:prSet presAssocID="{AA028AC3-817E-42E5-A3CC-E0A952BDAA3A}" presName="txSpace" presStyleCnt="0"/>
      <dgm:spPr/>
    </dgm:pt>
    <dgm:pt modelId="{17E30712-213F-4C37-B4B5-53D7AAB42F72}" type="pres">
      <dgm:prSet presAssocID="{AA028AC3-817E-42E5-A3CC-E0A952BDAA3A}" presName="desTx" presStyleLbl="revTx" presStyleIdx="1" presStyleCnt="10">
        <dgm:presLayoutVars/>
      </dgm:prSet>
      <dgm:spPr/>
    </dgm:pt>
    <dgm:pt modelId="{DC6EC918-CDBD-49BF-9108-5078C83A899C}" type="pres">
      <dgm:prSet presAssocID="{2D64E381-A9FA-4EF5-8314-7ADC93033F15}" presName="sibTrans" presStyleCnt="0"/>
      <dgm:spPr/>
    </dgm:pt>
    <dgm:pt modelId="{035567CB-EB3E-4CA9-B9C1-EBA560FA5AC1}" type="pres">
      <dgm:prSet presAssocID="{41725536-3692-485B-A2D1-AFEB775A3E2F}" presName="compNode" presStyleCnt="0"/>
      <dgm:spPr/>
    </dgm:pt>
    <dgm:pt modelId="{419D82C7-EE6A-46A9-90B4-A31B0318314B}" type="pres">
      <dgm:prSet presAssocID="{41725536-3692-485B-A2D1-AFEB775A3E2F}" presName="iconRect" presStyleLbl="node1" presStyleIdx="1" presStyleCnt="5" custLinFactNeighborY="-784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 con riempimento a tinta unita"/>
        </a:ext>
      </dgm:extLst>
    </dgm:pt>
    <dgm:pt modelId="{E5AFC2CB-DB1B-4443-ADB8-204D6C9189E4}" type="pres">
      <dgm:prSet presAssocID="{41725536-3692-485B-A2D1-AFEB775A3E2F}" presName="iconSpace" presStyleCnt="0"/>
      <dgm:spPr/>
    </dgm:pt>
    <dgm:pt modelId="{1D925AD8-0A8E-4B3A-ABCC-F4846C262FC4}" type="pres">
      <dgm:prSet presAssocID="{41725536-3692-485B-A2D1-AFEB775A3E2F}" presName="parTx" presStyleLbl="revTx" presStyleIdx="2" presStyleCnt="10" custLinFactNeighborY="-11945">
        <dgm:presLayoutVars>
          <dgm:chMax val="0"/>
          <dgm:chPref val="0"/>
        </dgm:presLayoutVars>
      </dgm:prSet>
      <dgm:spPr/>
    </dgm:pt>
    <dgm:pt modelId="{C63408F2-C1D9-42BA-8FBF-5C0E8284F3E8}" type="pres">
      <dgm:prSet presAssocID="{41725536-3692-485B-A2D1-AFEB775A3E2F}" presName="txSpace" presStyleCnt="0"/>
      <dgm:spPr/>
    </dgm:pt>
    <dgm:pt modelId="{8AF3F1DD-4726-4063-AF53-284D8B4F4EAC}" type="pres">
      <dgm:prSet presAssocID="{41725536-3692-485B-A2D1-AFEB775A3E2F}" presName="desTx" presStyleLbl="revTx" presStyleIdx="3" presStyleCnt="10">
        <dgm:presLayoutVars/>
      </dgm:prSet>
      <dgm:spPr/>
    </dgm:pt>
    <dgm:pt modelId="{59B2197E-49C9-4555-A530-D91CE1A483D5}" type="pres">
      <dgm:prSet presAssocID="{A1E62F76-18A7-426D-8138-D1AE4DDDC4CE}" presName="sibTrans" presStyleCnt="0"/>
      <dgm:spPr/>
    </dgm:pt>
    <dgm:pt modelId="{6EB16F4A-8D03-4206-879F-E59E76F963F5}" type="pres">
      <dgm:prSet presAssocID="{F4FDBF2D-D004-44C9-BE8D-D81A4E627BE9}" presName="compNode" presStyleCnt="0"/>
      <dgm:spPr/>
    </dgm:pt>
    <dgm:pt modelId="{73417EC9-94A5-4B6A-AA8B-F21ACA2AA467}" type="pres">
      <dgm:prSet presAssocID="{F4FDBF2D-D004-44C9-BE8D-D81A4E627BE9}" presName="iconRect" presStyleLbl="node1" presStyleIdx="2" presStyleCnt="5" custLinFactNeighborY="-784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estra aereo con riempimento a tinta unita"/>
        </a:ext>
      </dgm:extLst>
    </dgm:pt>
    <dgm:pt modelId="{3522C1FF-76C3-4F17-82DC-8443F1B27D0D}" type="pres">
      <dgm:prSet presAssocID="{F4FDBF2D-D004-44C9-BE8D-D81A4E627BE9}" presName="iconSpace" presStyleCnt="0"/>
      <dgm:spPr/>
    </dgm:pt>
    <dgm:pt modelId="{6EF5F046-6BEF-4022-AAFE-9D2D6695EFF7}" type="pres">
      <dgm:prSet presAssocID="{F4FDBF2D-D004-44C9-BE8D-D81A4E627BE9}" presName="parTx" presStyleLbl="revTx" presStyleIdx="4" presStyleCnt="10" custLinFactNeighborY="-11945">
        <dgm:presLayoutVars>
          <dgm:chMax val="0"/>
          <dgm:chPref val="0"/>
        </dgm:presLayoutVars>
      </dgm:prSet>
      <dgm:spPr/>
    </dgm:pt>
    <dgm:pt modelId="{A746A234-F389-4252-A513-094673214D37}" type="pres">
      <dgm:prSet presAssocID="{F4FDBF2D-D004-44C9-BE8D-D81A4E627BE9}" presName="txSpace" presStyleCnt="0"/>
      <dgm:spPr/>
    </dgm:pt>
    <dgm:pt modelId="{68389451-D541-4DD9-8956-04FCF19F83F0}" type="pres">
      <dgm:prSet presAssocID="{F4FDBF2D-D004-44C9-BE8D-D81A4E627BE9}" presName="desTx" presStyleLbl="revTx" presStyleIdx="5" presStyleCnt="10">
        <dgm:presLayoutVars/>
      </dgm:prSet>
      <dgm:spPr/>
    </dgm:pt>
    <dgm:pt modelId="{1751AFD2-EF4F-4EF2-997F-C5DD336BC597}" type="pres">
      <dgm:prSet presAssocID="{B99425D0-5BB6-43B0-9691-3F8FBCE39984}" presName="sibTrans" presStyleCnt="0"/>
      <dgm:spPr/>
    </dgm:pt>
    <dgm:pt modelId="{F36174C8-F9CA-4139-9A21-58762388E57C}" type="pres">
      <dgm:prSet presAssocID="{B47ADAB5-AF48-4465-8B7F-383A2C96F092}" presName="compNode" presStyleCnt="0"/>
      <dgm:spPr/>
    </dgm:pt>
    <dgm:pt modelId="{3E70D203-9838-43CB-8F4E-080CA674EEA1}" type="pres">
      <dgm:prSet presAssocID="{B47ADAB5-AF48-4465-8B7F-383A2C96F092}" presName="iconRect" presStyleLbl="node1" presStyleIdx="3" presStyleCnt="5" custLinFactNeighborY="-784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la con riempimento a tinta unita"/>
        </a:ext>
      </dgm:extLst>
    </dgm:pt>
    <dgm:pt modelId="{169A781A-5417-4BBD-9A75-6C40624B5E33}" type="pres">
      <dgm:prSet presAssocID="{B47ADAB5-AF48-4465-8B7F-383A2C96F092}" presName="iconSpace" presStyleCnt="0"/>
      <dgm:spPr/>
    </dgm:pt>
    <dgm:pt modelId="{09315E5B-B29D-4712-B9D3-05D2BB2189AE}" type="pres">
      <dgm:prSet presAssocID="{B47ADAB5-AF48-4465-8B7F-383A2C96F092}" presName="parTx" presStyleLbl="revTx" presStyleIdx="6" presStyleCnt="10" custLinFactNeighborY="-11945">
        <dgm:presLayoutVars>
          <dgm:chMax val="0"/>
          <dgm:chPref val="0"/>
        </dgm:presLayoutVars>
      </dgm:prSet>
      <dgm:spPr/>
    </dgm:pt>
    <dgm:pt modelId="{8B9B0E59-3F5A-4ABB-A447-8D8F2F37FB96}" type="pres">
      <dgm:prSet presAssocID="{B47ADAB5-AF48-4465-8B7F-383A2C96F092}" presName="txSpace" presStyleCnt="0"/>
      <dgm:spPr/>
    </dgm:pt>
    <dgm:pt modelId="{27B3A9B6-9CBE-46FC-A8A4-B2DF0284F401}" type="pres">
      <dgm:prSet presAssocID="{B47ADAB5-AF48-4465-8B7F-383A2C96F092}" presName="desTx" presStyleLbl="revTx" presStyleIdx="7" presStyleCnt="10">
        <dgm:presLayoutVars/>
      </dgm:prSet>
      <dgm:spPr/>
    </dgm:pt>
    <dgm:pt modelId="{526D88A7-F635-457F-9F2E-E89DCAD03E1C}" type="pres">
      <dgm:prSet presAssocID="{1591BDF6-B505-44A3-BAE8-A6E369AD069C}" presName="sibTrans" presStyleCnt="0"/>
      <dgm:spPr/>
    </dgm:pt>
    <dgm:pt modelId="{4356A296-4E87-4343-B138-3CEB31303294}" type="pres">
      <dgm:prSet presAssocID="{7546054F-57EB-4C95-9ADD-323AD949FAED}" presName="compNode" presStyleCnt="0"/>
      <dgm:spPr/>
    </dgm:pt>
    <dgm:pt modelId="{C77DB3F3-FB23-4B26-9206-C76F9F469333}" type="pres">
      <dgm:prSet presAssocID="{7546054F-57EB-4C95-9ADD-323AD949FAED}" presName="iconRect" presStyleLbl="node1" presStyleIdx="4" presStyleCnt="5" custLinFactNeighborY="-784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rello portapacchi con riempimento a tinta unita"/>
        </a:ext>
      </dgm:extLst>
    </dgm:pt>
    <dgm:pt modelId="{D8591B1B-72DF-4DDA-9B1B-FF3C21E1AF09}" type="pres">
      <dgm:prSet presAssocID="{7546054F-57EB-4C95-9ADD-323AD949FAED}" presName="iconSpace" presStyleCnt="0"/>
      <dgm:spPr/>
    </dgm:pt>
    <dgm:pt modelId="{143FA188-91B4-4F89-B84A-DCE7B9541F05}" type="pres">
      <dgm:prSet presAssocID="{7546054F-57EB-4C95-9ADD-323AD949FAED}" presName="parTx" presStyleLbl="revTx" presStyleIdx="8" presStyleCnt="10" custLinFactNeighborY="-11945">
        <dgm:presLayoutVars>
          <dgm:chMax val="0"/>
          <dgm:chPref val="0"/>
        </dgm:presLayoutVars>
      </dgm:prSet>
      <dgm:spPr/>
    </dgm:pt>
    <dgm:pt modelId="{D187B181-327D-4C54-8E68-518055A534AA}" type="pres">
      <dgm:prSet presAssocID="{7546054F-57EB-4C95-9ADD-323AD949FAED}" presName="txSpace" presStyleCnt="0"/>
      <dgm:spPr/>
    </dgm:pt>
    <dgm:pt modelId="{8F830840-9B20-479E-BA76-DA5FD1EE2CE4}" type="pres">
      <dgm:prSet presAssocID="{7546054F-57EB-4C95-9ADD-323AD949FAED}" presName="desTx" presStyleLbl="revTx" presStyleIdx="9" presStyleCnt="10">
        <dgm:presLayoutVars/>
      </dgm:prSet>
      <dgm:spPr/>
    </dgm:pt>
  </dgm:ptLst>
  <dgm:cxnLst>
    <dgm:cxn modelId="{52A32803-AC71-4C95-8DB4-10E9859982EE}" srcId="{7546054F-57EB-4C95-9ADD-323AD949FAED}" destId="{1BD02A2A-0AE8-41F3-9346-F7CC42DD0389}" srcOrd="0" destOrd="0" parTransId="{1BCDE7CC-9D97-423C-A239-963F8309FAAF}" sibTransId="{B0E9B397-5436-4A26-A021-215CE0040A84}"/>
    <dgm:cxn modelId="{854BC604-C23A-4A1F-A886-6A0EC53A77D5}" type="presOf" srcId="{430AFEDA-C93A-4A11-ABF9-EC486ADAF0B6}" destId="{8AF3F1DD-4726-4063-AF53-284D8B4F4EAC}" srcOrd="0" destOrd="0" presId="urn:microsoft.com/office/officeart/2018/5/layout/CenteredIconLabelDescriptionList"/>
    <dgm:cxn modelId="{18DEE91A-5D81-40A1-BAEF-8CAC9F16DF76}" srcId="{41725536-3692-485B-A2D1-AFEB775A3E2F}" destId="{430AFEDA-C93A-4A11-ABF9-EC486ADAF0B6}" srcOrd="0" destOrd="0" parTransId="{A01165C9-B7BE-42F4-9CAF-7E8DD8CC7EDD}" sibTransId="{D3704CB6-E3F8-472D-8972-0DFA7EA8E72F}"/>
    <dgm:cxn modelId="{A0DF9A1D-42EB-4609-A937-8C183C34D34D}" type="presOf" srcId="{CFED9591-94C5-4244-8AF7-F834ECA981A8}" destId="{27B3A9B6-9CBE-46FC-A8A4-B2DF0284F401}" srcOrd="0" destOrd="0" presId="urn:microsoft.com/office/officeart/2018/5/layout/CenteredIconLabelDescriptionList"/>
    <dgm:cxn modelId="{7327A81D-CA4E-4F51-874F-4AA304DB6883}" srcId="{AA028AC3-817E-42E5-A3CC-E0A952BDAA3A}" destId="{9008BB02-B42F-4EA2-98F1-AEED708DA741}" srcOrd="0" destOrd="0" parTransId="{873C1414-06ED-44B2-B979-88E0134F1FA3}" sibTransId="{A7682FC9-0278-473C-9604-471973CAFEED}"/>
    <dgm:cxn modelId="{9A0CE21E-6C90-4E03-B9B6-190C7EF5BD92}" type="presOf" srcId="{9008BB02-B42F-4EA2-98F1-AEED708DA741}" destId="{17E30712-213F-4C37-B4B5-53D7AAB42F72}" srcOrd="0" destOrd="0" presId="urn:microsoft.com/office/officeart/2018/5/layout/CenteredIconLabelDescriptionList"/>
    <dgm:cxn modelId="{A5170837-7971-42F7-9282-3F393A63055D}" type="presOf" srcId="{B47ADAB5-AF48-4465-8B7F-383A2C96F092}" destId="{09315E5B-B29D-4712-B9D3-05D2BB2189AE}" srcOrd="0" destOrd="0" presId="urn:microsoft.com/office/officeart/2018/5/layout/CenteredIconLabelDescriptionList"/>
    <dgm:cxn modelId="{E248CE3C-0BD9-4CEE-8A3E-F30EC056ECBC}" type="presOf" srcId="{7C817630-3861-4234-9E13-B21F5DE8B5A2}" destId="{27B3A9B6-9CBE-46FC-A8A4-B2DF0284F401}" srcOrd="0" destOrd="2" presId="urn:microsoft.com/office/officeart/2018/5/layout/CenteredIconLabelDescriptionList"/>
    <dgm:cxn modelId="{173B473E-F20C-4CFD-9EE8-E0BF67A02DC4}" srcId="{798CA217-B5C1-4C47-A2CA-32AD57487F19}" destId="{7546054F-57EB-4C95-9ADD-323AD949FAED}" srcOrd="4" destOrd="0" parTransId="{0BC6F26F-F0B7-43C7-A21A-57466A51361E}" sibTransId="{8F636181-7FE8-43F0-9239-3141F9E8A80C}"/>
    <dgm:cxn modelId="{D1DC0945-1BD2-4364-BBE2-4599EE56D427}" type="presOf" srcId="{F502257E-DC7A-4015-8CDA-22D5DBEDFE41}" destId="{8AF3F1DD-4726-4063-AF53-284D8B4F4EAC}" srcOrd="0" destOrd="1" presId="urn:microsoft.com/office/officeart/2018/5/layout/CenteredIconLabelDescriptionList"/>
    <dgm:cxn modelId="{26E48368-644B-4645-93BC-3EC51162B7B9}" srcId="{798CA217-B5C1-4C47-A2CA-32AD57487F19}" destId="{AA028AC3-817E-42E5-A3CC-E0A952BDAA3A}" srcOrd="0" destOrd="0" parTransId="{3409142C-E92B-484C-8A3E-DCF0F8B9DE51}" sibTransId="{2D64E381-A9FA-4EF5-8314-7ADC93033F15}"/>
    <dgm:cxn modelId="{4263D968-F7C6-4AD5-8D4B-0F79087C5BA7}" srcId="{F4FDBF2D-D004-44C9-BE8D-D81A4E627BE9}" destId="{6A4FABE4-F465-4819-9CA1-8E2496BB1C7A}" srcOrd="0" destOrd="0" parTransId="{2A6FCB84-25E1-4573-8E94-7250DEB04112}" sibTransId="{6C9142F9-EACE-4F40-A7FF-78FA2B344E4F}"/>
    <dgm:cxn modelId="{F7DFC353-59BF-4459-AA36-E13CBCEE0152}" type="presOf" srcId="{F4FDBF2D-D004-44C9-BE8D-D81A4E627BE9}" destId="{6EF5F046-6BEF-4022-AAFE-9D2D6695EFF7}" srcOrd="0" destOrd="0" presId="urn:microsoft.com/office/officeart/2018/5/layout/CenteredIconLabelDescriptionList"/>
    <dgm:cxn modelId="{7AF2957E-4FEB-4F6F-9937-006DBA11C041}" srcId="{B47ADAB5-AF48-4465-8B7F-383A2C96F092}" destId="{1AEF53F1-F4CE-4636-8A1B-38C3323994F2}" srcOrd="1" destOrd="0" parTransId="{47585835-7D66-47A6-8977-AEBD5CF78DF5}" sibTransId="{56C32747-0C20-45FA-B98B-ED47AB265C26}"/>
    <dgm:cxn modelId="{4DCAB584-03DC-4E5A-81C9-243F753A4167}" type="presOf" srcId="{41725536-3692-485B-A2D1-AFEB775A3E2F}" destId="{1D925AD8-0A8E-4B3A-ABCC-F4846C262FC4}" srcOrd="0" destOrd="0" presId="urn:microsoft.com/office/officeart/2018/5/layout/CenteredIconLabelDescriptionList"/>
    <dgm:cxn modelId="{6046DC84-6D2B-4F1A-9B0F-AF31A9653AD7}" srcId="{798CA217-B5C1-4C47-A2CA-32AD57487F19}" destId="{B47ADAB5-AF48-4465-8B7F-383A2C96F092}" srcOrd="3" destOrd="0" parTransId="{C40CD8CC-A17E-4E4B-B882-49BC1ACD7448}" sibTransId="{1591BDF6-B505-44A3-BAE8-A6E369AD069C}"/>
    <dgm:cxn modelId="{0D097D86-07BE-4F51-A77E-08BB5622661A}" type="presOf" srcId="{1BD02A2A-0AE8-41F3-9346-F7CC42DD0389}" destId="{8F830840-9B20-479E-BA76-DA5FD1EE2CE4}" srcOrd="0" destOrd="0" presId="urn:microsoft.com/office/officeart/2018/5/layout/CenteredIconLabelDescriptionList"/>
    <dgm:cxn modelId="{95C6DE8B-9993-493C-A3D2-28151F2616D5}" type="presOf" srcId="{AA028AC3-817E-42E5-A3CC-E0A952BDAA3A}" destId="{803F2AFE-F785-46E4-BA80-8C4EC4A84198}" srcOrd="0" destOrd="0" presId="urn:microsoft.com/office/officeart/2018/5/layout/CenteredIconLabelDescriptionList"/>
    <dgm:cxn modelId="{8EF065A5-54AB-45B8-9817-67DF86AAED71}" srcId="{B47ADAB5-AF48-4465-8B7F-383A2C96F092}" destId="{7C817630-3861-4234-9E13-B21F5DE8B5A2}" srcOrd="2" destOrd="0" parTransId="{508DDF53-FCF4-4B0F-9D15-542D73C262F7}" sibTransId="{712A16C5-BD2F-4724-8EDE-6E41960B70F1}"/>
    <dgm:cxn modelId="{8CFB2EB4-BA29-4D4D-94C9-6492692FABB5}" srcId="{798CA217-B5C1-4C47-A2CA-32AD57487F19}" destId="{F4FDBF2D-D004-44C9-BE8D-D81A4E627BE9}" srcOrd="2" destOrd="0" parTransId="{4FDEA9CD-F167-492D-832F-25D62B84764D}" sibTransId="{B99425D0-5BB6-43B0-9691-3F8FBCE39984}"/>
    <dgm:cxn modelId="{75F72FB4-E82C-462A-984B-CE892570754E}" srcId="{798CA217-B5C1-4C47-A2CA-32AD57487F19}" destId="{41725536-3692-485B-A2D1-AFEB775A3E2F}" srcOrd="1" destOrd="0" parTransId="{570932DC-DAED-487F-AEC9-F12F039A44C4}" sibTransId="{A1E62F76-18A7-426D-8138-D1AE4DDDC4CE}"/>
    <dgm:cxn modelId="{F193F3C0-948A-4DE4-A1F4-74E0E6CA1C25}" srcId="{430AFEDA-C93A-4A11-ABF9-EC486ADAF0B6}" destId="{F502257E-DC7A-4015-8CDA-22D5DBEDFE41}" srcOrd="0" destOrd="0" parTransId="{5112B649-8089-45F1-A948-BDBC0288417C}" sibTransId="{8BFE4D96-6E5F-4F2B-8D39-B75839993C41}"/>
    <dgm:cxn modelId="{3D64B6EC-62B0-4D79-A2D1-0BA329AB56A1}" type="presOf" srcId="{6A4FABE4-F465-4819-9CA1-8E2496BB1C7A}" destId="{68389451-D541-4DD9-8956-04FCF19F83F0}" srcOrd="0" destOrd="0" presId="urn:microsoft.com/office/officeart/2018/5/layout/CenteredIconLabelDescriptionList"/>
    <dgm:cxn modelId="{E1B718EF-9E62-4F0B-A200-289E80C036A8}" type="presOf" srcId="{798CA217-B5C1-4C47-A2CA-32AD57487F19}" destId="{006DD1E6-FC1B-4460-ABC8-C74D76AB18D3}" srcOrd="0" destOrd="0" presId="urn:microsoft.com/office/officeart/2018/5/layout/CenteredIconLabelDescriptionList"/>
    <dgm:cxn modelId="{A15BECF0-A24B-4BC4-B245-173D64872891}" type="presOf" srcId="{7546054F-57EB-4C95-9ADD-323AD949FAED}" destId="{143FA188-91B4-4F89-B84A-DCE7B9541F05}" srcOrd="0" destOrd="0" presId="urn:microsoft.com/office/officeart/2018/5/layout/CenteredIconLabelDescriptionList"/>
    <dgm:cxn modelId="{037FF7F9-F9D8-47F9-84B5-8ADE58AC0BD4}" type="presOf" srcId="{1AEF53F1-F4CE-4636-8A1B-38C3323994F2}" destId="{27B3A9B6-9CBE-46FC-A8A4-B2DF0284F401}" srcOrd="0" destOrd="1" presId="urn:microsoft.com/office/officeart/2018/5/layout/CenteredIconLabelDescriptionList"/>
    <dgm:cxn modelId="{0AEDBCFB-B09A-41DA-823C-FE92EBF8CD39}" srcId="{B47ADAB5-AF48-4465-8B7F-383A2C96F092}" destId="{CFED9591-94C5-4244-8AF7-F834ECA981A8}" srcOrd="0" destOrd="0" parTransId="{0DCF3FF1-D2D8-411E-A48E-44B3A627FF50}" sibTransId="{894C56A4-4B8F-47E1-94F4-A53C618F7E82}"/>
    <dgm:cxn modelId="{09744256-69DB-4C64-BF2D-02A953CF2B93}" type="presParOf" srcId="{006DD1E6-FC1B-4460-ABC8-C74D76AB18D3}" destId="{B5B68484-EEE8-4A6A-A394-1C0B4D88222E}" srcOrd="0" destOrd="0" presId="urn:microsoft.com/office/officeart/2018/5/layout/CenteredIconLabelDescriptionList"/>
    <dgm:cxn modelId="{A4C5023A-2E6B-4B34-AFB6-EFC284477562}" type="presParOf" srcId="{B5B68484-EEE8-4A6A-A394-1C0B4D88222E}" destId="{26713ED3-14F5-4AAC-BEBF-69972622D48E}" srcOrd="0" destOrd="0" presId="urn:microsoft.com/office/officeart/2018/5/layout/CenteredIconLabelDescriptionList"/>
    <dgm:cxn modelId="{B0F453F8-77A3-4810-969D-C9337A9C63B9}" type="presParOf" srcId="{B5B68484-EEE8-4A6A-A394-1C0B4D88222E}" destId="{B9776E7A-CF57-4BF1-9A9A-ECF8642668A3}" srcOrd="1" destOrd="0" presId="urn:microsoft.com/office/officeart/2018/5/layout/CenteredIconLabelDescriptionList"/>
    <dgm:cxn modelId="{972C6011-2945-4F20-9293-72F96B9C3809}" type="presParOf" srcId="{B5B68484-EEE8-4A6A-A394-1C0B4D88222E}" destId="{803F2AFE-F785-46E4-BA80-8C4EC4A84198}" srcOrd="2" destOrd="0" presId="urn:microsoft.com/office/officeart/2018/5/layout/CenteredIconLabelDescriptionList"/>
    <dgm:cxn modelId="{5D58972D-44F8-48E4-AB1C-7DE4874E49E2}" type="presParOf" srcId="{B5B68484-EEE8-4A6A-A394-1C0B4D88222E}" destId="{101DC115-6F27-4345-AB06-BDCEF1AC8C89}" srcOrd="3" destOrd="0" presId="urn:microsoft.com/office/officeart/2018/5/layout/CenteredIconLabelDescriptionList"/>
    <dgm:cxn modelId="{1CA45B16-B232-4046-981A-6361B75C4D40}" type="presParOf" srcId="{B5B68484-EEE8-4A6A-A394-1C0B4D88222E}" destId="{17E30712-213F-4C37-B4B5-53D7AAB42F72}" srcOrd="4" destOrd="0" presId="urn:microsoft.com/office/officeart/2018/5/layout/CenteredIconLabelDescriptionList"/>
    <dgm:cxn modelId="{E9107C14-E6B0-4397-9EFE-2A3E1F695B59}" type="presParOf" srcId="{006DD1E6-FC1B-4460-ABC8-C74D76AB18D3}" destId="{DC6EC918-CDBD-49BF-9108-5078C83A899C}" srcOrd="1" destOrd="0" presId="urn:microsoft.com/office/officeart/2018/5/layout/CenteredIconLabelDescriptionList"/>
    <dgm:cxn modelId="{8F716AA4-8050-4EE3-BC60-261B66E91E97}" type="presParOf" srcId="{006DD1E6-FC1B-4460-ABC8-C74D76AB18D3}" destId="{035567CB-EB3E-4CA9-B9C1-EBA560FA5AC1}" srcOrd="2" destOrd="0" presId="urn:microsoft.com/office/officeart/2018/5/layout/CenteredIconLabelDescriptionList"/>
    <dgm:cxn modelId="{EE93B2C6-0106-45E8-AD42-ED60BBF6C83E}" type="presParOf" srcId="{035567CB-EB3E-4CA9-B9C1-EBA560FA5AC1}" destId="{419D82C7-EE6A-46A9-90B4-A31B0318314B}" srcOrd="0" destOrd="0" presId="urn:microsoft.com/office/officeart/2018/5/layout/CenteredIconLabelDescriptionList"/>
    <dgm:cxn modelId="{CC586AB2-1C5A-4301-B1BA-22491F456A17}" type="presParOf" srcId="{035567CB-EB3E-4CA9-B9C1-EBA560FA5AC1}" destId="{E5AFC2CB-DB1B-4443-ADB8-204D6C9189E4}" srcOrd="1" destOrd="0" presId="urn:microsoft.com/office/officeart/2018/5/layout/CenteredIconLabelDescriptionList"/>
    <dgm:cxn modelId="{CB324D7E-1C36-42E7-AFE1-3987E62C88E6}" type="presParOf" srcId="{035567CB-EB3E-4CA9-B9C1-EBA560FA5AC1}" destId="{1D925AD8-0A8E-4B3A-ABCC-F4846C262FC4}" srcOrd="2" destOrd="0" presId="urn:microsoft.com/office/officeart/2018/5/layout/CenteredIconLabelDescriptionList"/>
    <dgm:cxn modelId="{34F4E62E-6964-4683-9A2C-A591C1F03ACF}" type="presParOf" srcId="{035567CB-EB3E-4CA9-B9C1-EBA560FA5AC1}" destId="{C63408F2-C1D9-42BA-8FBF-5C0E8284F3E8}" srcOrd="3" destOrd="0" presId="urn:microsoft.com/office/officeart/2018/5/layout/CenteredIconLabelDescriptionList"/>
    <dgm:cxn modelId="{89515ED0-6922-4A18-936F-1B8A5A80A576}" type="presParOf" srcId="{035567CB-EB3E-4CA9-B9C1-EBA560FA5AC1}" destId="{8AF3F1DD-4726-4063-AF53-284D8B4F4EAC}" srcOrd="4" destOrd="0" presId="urn:microsoft.com/office/officeart/2018/5/layout/CenteredIconLabelDescriptionList"/>
    <dgm:cxn modelId="{6AA7F5F6-B1AB-4A53-9452-1769ABF0C6BE}" type="presParOf" srcId="{006DD1E6-FC1B-4460-ABC8-C74D76AB18D3}" destId="{59B2197E-49C9-4555-A530-D91CE1A483D5}" srcOrd="3" destOrd="0" presId="urn:microsoft.com/office/officeart/2018/5/layout/CenteredIconLabelDescriptionList"/>
    <dgm:cxn modelId="{A9655F04-18A0-43C4-9B32-727CA735F6C2}" type="presParOf" srcId="{006DD1E6-FC1B-4460-ABC8-C74D76AB18D3}" destId="{6EB16F4A-8D03-4206-879F-E59E76F963F5}" srcOrd="4" destOrd="0" presId="urn:microsoft.com/office/officeart/2018/5/layout/CenteredIconLabelDescriptionList"/>
    <dgm:cxn modelId="{FF2FB9AF-7C77-4A67-88E3-810B8FA1ED00}" type="presParOf" srcId="{6EB16F4A-8D03-4206-879F-E59E76F963F5}" destId="{73417EC9-94A5-4B6A-AA8B-F21ACA2AA467}" srcOrd="0" destOrd="0" presId="urn:microsoft.com/office/officeart/2018/5/layout/CenteredIconLabelDescriptionList"/>
    <dgm:cxn modelId="{4D383347-2835-49AF-93C4-C26AC352FFE5}" type="presParOf" srcId="{6EB16F4A-8D03-4206-879F-E59E76F963F5}" destId="{3522C1FF-76C3-4F17-82DC-8443F1B27D0D}" srcOrd="1" destOrd="0" presId="urn:microsoft.com/office/officeart/2018/5/layout/CenteredIconLabelDescriptionList"/>
    <dgm:cxn modelId="{E3B0513B-9848-4833-927E-185C226B94A3}" type="presParOf" srcId="{6EB16F4A-8D03-4206-879F-E59E76F963F5}" destId="{6EF5F046-6BEF-4022-AAFE-9D2D6695EFF7}" srcOrd="2" destOrd="0" presId="urn:microsoft.com/office/officeart/2018/5/layout/CenteredIconLabelDescriptionList"/>
    <dgm:cxn modelId="{72B3DAA2-D8D7-4E1C-80EE-05CDF3FD6315}" type="presParOf" srcId="{6EB16F4A-8D03-4206-879F-E59E76F963F5}" destId="{A746A234-F389-4252-A513-094673214D37}" srcOrd="3" destOrd="0" presId="urn:microsoft.com/office/officeart/2018/5/layout/CenteredIconLabelDescriptionList"/>
    <dgm:cxn modelId="{D0C7B301-69D4-4FF1-A9EF-51B2053047EA}" type="presParOf" srcId="{6EB16F4A-8D03-4206-879F-E59E76F963F5}" destId="{68389451-D541-4DD9-8956-04FCF19F83F0}" srcOrd="4" destOrd="0" presId="urn:microsoft.com/office/officeart/2018/5/layout/CenteredIconLabelDescriptionList"/>
    <dgm:cxn modelId="{D1615E57-3270-4D48-9A7A-F6E509192D49}" type="presParOf" srcId="{006DD1E6-FC1B-4460-ABC8-C74D76AB18D3}" destId="{1751AFD2-EF4F-4EF2-997F-C5DD336BC597}" srcOrd="5" destOrd="0" presId="urn:microsoft.com/office/officeart/2018/5/layout/CenteredIconLabelDescriptionList"/>
    <dgm:cxn modelId="{13F61CF6-1E6C-4657-8D5C-E63E4773C049}" type="presParOf" srcId="{006DD1E6-FC1B-4460-ABC8-C74D76AB18D3}" destId="{F36174C8-F9CA-4139-9A21-58762388E57C}" srcOrd="6" destOrd="0" presId="urn:microsoft.com/office/officeart/2018/5/layout/CenteredIconLabelDescriptionList"/>
    <dgm:cxn modelId="{7ED9000D-58C2-444E-A4BF-A95E1D31FEF4}" type="presParOf" srcId="{F36174C8-F9CA-4139-9A21-58762388E57C}" destId="{3E70D203-9838-43CB-8F4E-080CA674EEA1}" srcOrd="0" destOrd="0" presId="urn:microsoft.com/office/officeart/2018/5/layout/CenteredIconLabelDescriptionList"/>
    <dgm:cxn modelId="{F509E850-E086-41C5-A926-092906A17700}" type="presParOf" srcId="{F36174C8-F9CA-4139-9A21-58762388E57C}" destId="{169A781A-5417-4BBD-9A75-6C40624B5E33}" srcOrd="1" destOrd="0" presId="urn:microsoft.com/office/officeart/2018/5/layout/CenteredIconLabelDescriptionList"/>
    <dgm:cxn modelId="{F6997AAE-B452-49E3-99D9-E81CFEE01D67}" type="presParOf" srcId="{F36174C8-F9CA-4139-9A21-58762388E57C}" destId="{09315E5B-B29D-4712-B9D3-05D2BB2189AE}" srcOrd="2" destOrd="0" presId="urn:microsoft.com/office/officeart/2018/5/layout/CenteredIconLabelDescriptionList"/>
    <dgm:cxn modelId="{9945C965-1C1E-4CA3-B53F-2B4D52DCDC33}" type="presParOf" srcId="{F36174C8-F9CA-4139-9A21-58762388E57C}" destId="{8B9B0E59-3F5A-4ABB-A447-8D8F2F37FB96}" srcOrd="3" destOrd="0" presId="urn:microsoft.com/office/officeart/2018/5/layout/CenteredIconLabelDescriptionList"/>
    <dgm:cxn modelId="{A243E199-C964-4A22-BC01-B1DF46561D2D}" type="presParOf" srcId="{F36174C8-F9CA-4139-9A21-58762388E57C}" destId="{27B3A9B6-9CBE-46FC-A8A4-B2DF0284F401}" srcOrd="4" destOrd="0" presId="urn:microsoft.com/office/officeart/2018/5/layout/CenteredIconLabelDescriptionList"/>
    <dgm:cxn modelId="{EA198086-06B3-457F-891A-A79E78E9E48F}" type="presParOf" srcId="{006DD1E6-FC1B-4460-ABC8-C74D76AB18D3}" destId="{526D88A7-F635-457F-9F2E-E89DCAD03E1C}" srcOrd="7" destOrd="0" presId="urn:microsoft.com/office/officeart/2018/5/layout/CenteredIconLabelDescriptionList"/>
    <dgm:cxn modelId="{06570A86-ADA9-426A-A0B8-409E9F05B8B8}" type="presParOf" srcId="{006DD1E6-FC1B-4460-ABC8-C74D76AB18D3}" destId="{4356A296-4E87-4343-B138-3CEB31303294}" srcOrd="8" destOrd="0" presId="urn:microsoft.com/office/officeart/2018/5/layout/CenteredIconLabelDescriptionList"/>
    <dgm:cxn modelId="{575AA53A-93C2-4B79-AABB-34D39FBAA7F9}" type="presParOf" srcId="{4356A296-4E87-4343-B138-3CEB31303294}" destId="{C77DB3F3-FB23-4B26-9206-C76F9F469333}" srcOrd="0" destOrd="0" presId="urn:microsoft.com/office/officeart/2018/5/layout/CenteredIconLabelDescriptionList"/>
    <dgm:cxn modelId="{6BF9C8F4-A707-409D-BEFD-B41A699D420C}" type="presParOf" srcId="{4356A296-4E87-4343-B138-3CEB31303294}" destId="{D8591B1B-72DF-4DDA-9B1B-FF3C21E1AF09}" srcOrd="1" destOrd="0" presId="urn:microsoft.com/office/officeart/2018/5/layout/CenteredIconLabelDescriptionList"/>
    <dgm:cxn modelId="{F8632FEB-3CE5-4AAD-A6D1-9E0CDB34F981}" type="presParOf" srcId="{4356A296-4E87-4343-B138-3CEB31303294}" destId="{143FA188-91B4-4F89-B84A-DCE7B9541F05}" srcOrd="2" destOrd="0" presId="urn:microsoft.com/office/officeart/2018/5/layout/CenteredIconLabelDescriptionList"/>
    <dgm:cxn modelId="{7EA33CD6-3A9B-413A-A40C-505FDF2CB7B1}" type="presParOf" srcId="{4356A296-4E87-4343-B138-3CEB31303294}" destId="{D187B181-327D-4C54-8E68-518055A534AA}" srcOrd="3" destOrd="0" presId="urn:microsoft.com/office/officeart/2018/5/layout/CenteredIconLabelDescriptionList"/>
    <dgm:cxn modelId="{A89C06B6-4B4A-4D35-BCF3-FB745B58B296}" type="presParOf" srcId="{4356A296-4E87-4343-B138-3CEB31303294}" destId="{8F830840-9B20-479E-BA76-DA5FD1EE2CE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98CA217-B5C1-4C47-A2CA-32AD57487F19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AA028AC3-817E-42E5-A3CC-E0A952BDAA3A}">
      <dgm:prSet phldrT="[Testo]"/>
      <dgm:spPr/>
      <dgm:t>
        <a:bodyPr/>
        <a:lstStyle/>
        <a:p>
          <a:pPr>
            <a:buFont typeface="+mj-lt"/>
            <a:buAutoNum type="arabicPeriod"/>
          </a:pPr>
          <a:r>
            <a:rPr lang="it-IT" b="1" i="0" u="sng"/>
            <a:t>SSIAREACON</a:t>
          </a:r>
          <a:r>
            <a:rPr lang="it-IT" b="0" i="0"/>
            <a:t> Area contrattuale</a:t>
          </a:r>
        </a:p>
      </dgm:t>
    </dgm:pt>
    <dgm:pt modelId="{3409142C-E92B-484C-8A3E-DCF0F8B9DE51}" type="parTrans" cxnId="{26E48368-644B-4645-93BC-3EC51162B7B9}">
      <dgm:prSet/>
      <dgm:spPr/>
      <dgm:t>
        <a:bodyPr/>
        <a:lstStyle/>
        <a:p>
          <a:endParaRPr lang="it-IT"/>
        </a:p>
      </dgm:t>
    </dgm:pt>
    <dgm:pt modelId="{2D64E381-A9FA-4EF5-8314-7ADC93033F15}" type="sibTrans" cxnId="{26E48368-644B-4645-93BC-3EC51162B7B9}">
      <dgm:prSet/>
      <dgm:spPr/>
      <dgm:t>
        <a:bodyPr/>
        <a:lstStyle/>
        <a:p>
          <a:endParaRPr lang="it-IT"/>
        </a:p>
      </dgm:t>
    </dgm:pt>
    <dgm:pt modelId="{9008BB02-B42F-4EA2-98F1-AEED708DA741}">
      <dgm:prSet phldrT="[Testo]"/>
      <dgm:spPr/>
      <dgm:t>
        <a:bodyPr/>
        <a:lstStyle/>
        <a:p>
          <a:r>
            <a:rPr lang="it-IT" u="sng"/>
            <a:t>Tool esiti </a:t>
          </a:r>
          <a:r>
            <a:rPr lang="it-IT"/>
            <a:t>dentro RDA</a:t>
          </a:r>
        </a:p>
      </dgm:t>
    </dgm:pt>
    <dgm:pt modelId="{873C1414-06ED-44B2-B979-88E0134F1FA3}" type="parTrans" cxnId="{7327A81D-CA4E-4F51-874F-4AA304DB6883}">
      <dgm:prSet/>
      <dgm:spPr/>
      <dgm:t>
        <a:bodyPr/>
        <a:lstStyle/>
        <a:p>
          <a:endParaRPr lang="it-IT"/>
        </a:p>
      </dgm:t>
    </dgm:pt>
    <dgm:pt modelId="{A7682FC9-0278-473C-9604-471973CAFEED}" type="sibTrans" cxnId="{7327A81D-CA4E-4F51-874F-4AA304DB6883}">
      <dgm:prSet/>
      <dgm:spPr/>
      <dgm:t>
        <a:bodyPr/>
        <a:lstStyle/>
        <a:p>
          <a:endParaRPr lang="it-IT"/>
        </a:p>
      </dgm:t>
    </dgm:pt>
    <dgm:pt modelId="{7C817630-3861-4234-9E13-B21F5DE8B5A2}">
      <dgm:prSet phldrT="[Testo]"/>
      <dgm:spPr/>
      <dgm:t>
        <a:bodyPr/>
        <a:lstStyle/>
        <a:p>
          <a:r>
            <a:rPr lang="it-IT" b="1" i="0" u="sng"/>
            <a:t>SSICISALP</a:t>
          </a:r>
          <a:endParaRPr lang="it-IT" b="1" u="sng"/>
        </a:p>
      </dgm:t>
    </dgm:pt>
    <dgm:pt modelId="{508DDF53-FCF4-4B0F-9D15-542D73C262F7}" type="parTrans" cxnId="{8EF065A5-54AB-45B8-9817-67DF86AAED71}">
      <dgm:prSet/>
      <dgm:spPr/>
      <dgm:t>
        <a:bodyPr/>
        <a:lstStyle/>
        <a:p>
          <a:endParaRPr lang="it-IT"/>
        </a:p>
      </dgm:t>
    </dgm:pt>
    <dgm:pt modelId="{712A16C5-BD2F-4724-8EDE-6E41960B70F1}" type="sibTrans" cxnId="{8EF065A5-54AB-45B8-9817-67DF86AAED71}">
      <dgm:prSet/>
      <dgm:spPr/>
      <dgm:t>
        <a:bodyPr/>
        <a:lstStyle/>
        <a:p>
          <a:endParaRPr lang="it-IT"/>
        </a:p>
      </dgm:t>
    </dgm:pt>
    <dgm:pt modelId="{E6A31B70-1402-4391-AE8E-4EA148E6181F}">
      <dgm:prSet phldrT="[Testo]"/>
      <dgm:spPr/>
      <dgm:t>
        <a:bodyPr/>
        <a:lstStyle/>
        <a:p>
          <a:r>
            <a:rPr lang="it-IT" u="sng"/>
            <a:t>Anagrafe unica </a:t>
          </a:r>
          <a:r>
            <a:rPr lang="it-IT"/>
            <a:t>in ANAG</a:t>
          </a:r>
        </a:p>
      </dgm:t>
    </dgm:pt>
    <dgm:pt modelId="{CB422FAD-8B44-472F-9F85-18C0CE3562B4}" type="parTrans" cxnId="{4B6359D4-F319-497B-90B5-25CF5CEA2294}">
      <dgm:prSet/>
      <dgm:spPr/>
    </dgm:pt>
    <dgm:pt modelId="{4733F663-2D2C-45AF-B193-F0DED1703020}" type="sibTrans" cxnId="{4B6359D4-F319-497B-90B5-25CF5CEA2294}">
      <dgm:prSet/>
      <dgm:spPr/>
      <dgm:t>
        <a:bodyPr/>
        <a:lstStyle/>
        <a:p>
          <a:endParaRPr lang="en-US"/>
        </a:p>
      </dgm:t>
    </dgm:pt>
    <dgm:pt modelId="{D6867337-7A46-456B-AA2B-4054EED96F6C}">
      <dgm:prSet phldrT="[Testo]"/>
      <dgm:spPr/>
      <dgm:t>
        <a:bodyPr/>
        <a:lstStyle/>
        <a:p>
          <a:r>
            <a:rPr lang="it-IT"/>
            <a:t>Il resto starà nel progetto DAFEC</a:t>
          </a:r>
        </a:p>
      </dgm:t>
    </dgm:pt>
    <dgm:pt modelId="{0B1F4C9F-4415-422A-A4E2-3E8F7CE618B3}" type="parTrans" cxnId="{53B7949E-5AE0-4A2C-BD49-005C9A007633}">
      <dgm:prSet/>
      <dgm:spPr/>
    </dgm:pt>
    <dgm:pt modelId="{BA427973-8F58-436A-B3E5-E72D7B069776}" type="sibTrans" cxnId="{53B7949E-5AE0-4A2C-BD49-005C9A007633}">
      <dgm:prSet/>
      <dgm:spPr/>
      <dgm:t>
        <a:bodyPr/>
        <a:lstStyle/>
        <a:p>
          <a:endParaRPr lang="en-US"/>
        </a:p>
      </dgm:t>
    </dgm:pt>
    <dgm:pt modelId="{22CE7AA1-550E-47A7-A1AF-21161E9CDADC}">
      <dgm:prSet phldrT="[Testo]"/>
      <dgm:spPr/>
      <dgm:t>
        <a:bodyPr/>
        <a:lstStyle/>
        <a:p>
          <a:r>
            <a:rPr lang="it-IT" b="0" u="sng"/>
            <a:t>Agenzia viaggi </a:t>
          </a:r>
          <a:r>
            <a:rPr lang="it-IT"/>
            <a:t>non più supportata</a:t>
          </a:r>
        </a:p>
      </dgm:t>
    </dgm:pt>
    <dgm:pt modelId="{799F0E0C-0975-4CE4-9DEC-A50B375D3F7C}" type="parTrans" cxnId="{1A5B927F-7057-4418-B5A7-B46A61A33498}">
      <dgm:prSet/>
      <dgm:spPr/>
    </dgm:pt>
    <dgm:pt modelId="{82DA8EE2-4419-40A6-BAC0-13A701ACA24F}" type="sibTrans" cxnId="{1A5B927F-7057-4418-B5A7-B46A61A33498}">
      <dgm:prSet/>
      <dgm:spPr/>
      <dgm:t>
        <a:bodyPr/>
        <a:lstStyle/>
        <a:p>
          <a:endParaRPr lang="en-US"/>
        </a:p>
      </dgm:t>
    </dgm:pt>
    <dgm:pt modelId="{1A40AA8C-78B4-48F0-94D2-CE74DE78CEE8}">
      <dgm:prSet phldrT="[Testo]"/>
      <dgm:spPr/>
      <dgm:t>
        <a:bodyPr/>
        <a:lstStyle/>
        <a:p>
          <a:r>
            <a:rPr lang="it-IT" b="1" u="sng"/>
            <a:t>PRATICHE</a:t>
          </a:r>
        </a:p>
      </dgm:t>
    </dgm:pt>
    <dgm:pt modelId="{D1CFD76A-439C-4E1B-85AF-E76B17A45DC6}" type="parTrans" cxnId="{C3A6128F-5348-49EE-8102-A63682631C2F}">
      <dgm:prSet/>
      <dgm:spPr/>
    </dgm:pt>
    <dgm:pt modelId="{6D4BEE98-02D6-4141-A8CE-E83E44AF6935}" type="sibTrans" cxnId="{C3A6128F-5348-49EE-8102-A63682631C2F}">
      <dgm:prSet/>
      <dgm:spPr/>
      <dgm:t>
        <a:bodyPr/>
        <a:lstStyle/>
        <a:p>
          <a:endParaRPr lang="en-US"/>
        </a:p>
      </dgm:t>
    </dgm:pt>
    <dgm:pt modelId="{E4CBC75F-16CD-40A0-8B97-5A4A6E070E00}">
      <dgm:prSet/>
      <dgm:spPr/>
      <dgm:t>
        <a:bodyPr/>
        <a:lstStyle/>
        <a:p>
          <a:r>
            <a:rPr lang="it-IT" b="0" u="sng"/>
            <a:t>Gestione pratiche </a:t>
          </a:r>
          <a:r>
            <a:rPr lang="it-IT"/>
            <a:t>confluisce in ANAG</a:t>
          </a:r>
        </a:p>
      </dgm:t>
    </dgm:pt>
    <dgm:pt modelId="{21024F8B-5C98-4EC4-AC10-0970BB9DF2F3}" type="parTrans" cxnId="{EDD69025-82EA-4EA3-924C-EA231F05CD32}">
      <dgm:prSet/>
      <dgm:spPr/>
    </dgm:pt>
    <dgm:pt modelId="{71990EB4-7B47-403D-B39E-140E86167C64}" type="sibTrans" cxnId="{EDD69025-82EA-4EA3-924C-EA231F05CD32}">
      <dgm:prSet/>
      <dgm:spPr/>
      <dgm:t>
        <a:bodyPr/>
        <a:lstStyle/>
        <a:p>
          <a:endParaRPr lang="en-US"/>
        </a:p>
      </dgm:t>
    </dgm:pt>
    <dgm:pt modelId="{53B60156-F949-433E-BCFB-68268DD4A264}">
      <dgm:prSet/>
      <dgm:spPr/>
      <dgm:t>
        <a:bodyPr/>
        <a:lstStyle/>
        <a:p>
          <a:r>
            <a:rPr lang="it-IT" b="1" u="sng"/>
            <a:t>SSISEGCONT</a:t>
          </a:r>
          <a:r>
            <a:rPr lang="it-IT"/>
            <a:t> – Segnalazione contratti</a:t>
          </a:r>
        </a:p>
      </dgm:t>
    </dgm:pt>
    <dgm:pt modelId="{5181A154-18A2-4C2D-9510-24C812D44FC5}" type="parTrans" cxnId="{231B1008-0747-457B-867E-7401CA0935AA}">
      <dgm:prSet/>
      <dgm:spPr/>
    </dgm:pt>
    <dgm:pt modelId="{2E7AED91-4431-4BA7-93C9-56CFEA284AC3}" type="sibTrans" cxnId="{231B1008-0747-457B-867E-7401CA0935AA}">
      <dgm:prSet/>
      <dgm:spPr/>
      <dgm:t>
        <a:bodyPr/>
        <a:lstStyle/>
        <a:p>
          <a:endParaRPr lang="en-US"/>
        </a:p>
      </dgm:t>
    </dgm:pt>
    <dgm:pt modelId="{4D0E8E45-F61E-472A-85EA-0B5BA0283549}">
      <dgm:prSet/>
      <dgm:spPr/>
      <dgm:t>
        <a:bodyPr/>
        <a:lstStyle/>
        <a:p>
          <a:r>
            <a:rPr lang="it-IT"/>
            <a:t>Mai partito</a:t>
          </a:r>
        </a:p>
      </dgm:t>
    </dgm:pt>
    <dgm:pt modelId="{5380EF07-F9A1-4A0B-BC0E-DA67C1309035}" type="parTrans" cxnId="{AFC0D34E-2BCC-4BA9-A32D-8395447B6F42}">
      <dgm:prSet/>
      <dgm:spPr/>
    </dgm:pt>
    <dgm:pt modelId="{87D9A6B4-8571-4819-924F-19F93B050CEB}" type="sibTrans" cxnId="{AFC0D34E-2BCC-4BA9-A32D-8395447B6F42}">
      <dgm:prSet/>
      <dgm:spPr/>
      <dgm:t>
        <a:bodyPr/>
        <a:lstStyle/>
        <a:p>
          <a:endParaRPr lang="en-US"/>
        </a:p>
      </dgm:t>
    </dgm:pt>
    <dgm:pt modelId="{AFFD87B9-5B44-4CF6-84A3-DF6A28535880}" type="pres">
      <dgm:prSet presAssocID="{798CA217-B5C1-4C47-A2CA-32AD57487F19}" presName="Name0" presStyleCnt="0">
        <dgm:presLayoutVars>
          <dgm:dir/>
          <dgm:animLvl val="lvl"/>
          <dgm:resizeHandles val="exact"/>
        </dgm:presLayoutVars>
      </dgm:prSet>
      <dgm:spPr/>
    </dgm:pt>
    <dgm:pt modelId="{4EE1E9E6-7A4C-406D-9CE7-71297A54BC37}" type="pres">
      <dgm:prSet presAssocID="{AA028AC3-817E-42E5-A3CC-E0A952BDAA3A}" presName="composite" presStyleCnt="0"/>
      <dgm:spPr/>
    </dgm:pt>
    <dgm:pt modelId="{69DF896C-454A-4266-98D9-AF635B673D49}" type="pres">
      <dgm:prSet presAssocID="{AA028AC3-817E-42E5-A3CC-E0A952BDAA3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AD8D597-D3A3-4D9B-A553-24F68CF61D57}" type="pres">
      <dgm:prSet presAssocID="{AA028AC3-817E-42E5-A3CC-E0A952BDAA3A}" presName="desTx" presStyleLbl="alignAccFollowNode1" presStyleIdx="0" presStyleCnt="4">
        <dgm:presLayoutVars>
          <dgm:bulletEnabled val="1"/>
        </dgm:presLayoutVars>
      </dgm:prSet>
      <dgm:spPr/>
    </dgm:pt>
    <dgm:pt modelId="{2CB34E96-64CE-4E54-8F60-86A031A1041C}" type="pres">
      <dgm:prSet presAssocID="{2D64E381-A9FA-4EF5-8314-7ADC93033F15}" presName="space" presStyleCnt="0"/>
      <dgm:spPr/>
    </dgm:pt>
    <dgm:pt modelId="{09ECF5E1-6D67-4D17-9C7C-7122B90AD49F}" type="pres">
      <dgm:prSet presAssocID="{7C817630-3861-4234-9E13-B21F5DE8B5A2}" presName="composite" presStyleCnt="0"/>
      <dgm:spPr/>
    </dgm:pt>
    <dgm:pt modelId="{D6AE51A4-BFAB-4563-9D00-D02DD2A5A517}" type="pres">
      <dgm:prSet presAssocID="{7C817630-3861-4234-9E13-B21F5DE8B5A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172671D-F8BB-42F4-A223-C916271592CB}" type="pres">
      <dgm:prSet presAssocID="{7C817630-3861-4234-9E13-B21F5DE8B5A2}" presName="desTx" presStyleLbl="alignAccFollowNode1" presStyleIdx="1" presStyleCnt="4">
        <dgm:presLayoutVars>
          <dgm:bulletEnabled val="1"/>
        </dgm:presLayoutVars>
      </dgm:prSet>
      <dgm:spPr/>
    </dgm:pt>
    <dgm:pt modelId="{E57B2D48-180C-483E-A246-ED5ADB77B9C0}" type="pres">
      <dgm:prSet presAssocID="{712A16C5-BD2F-4724-8EDE-6E41960B70F1}" presName="space" presStyleCnt="0"/>
      <dgm:spPr/>
    </dgm:pt>
    <dgm:pt modelId="{6E7EFC64-0872-4E42-90CD-D24FE623E3F8}" type="pres">
      <dgm:prSet presAssocID="{1A40AA8C-78B4-48F0-94D2-CE74DE78CEE8}" presName="composite" presStyleCnt="0"/>
      <dgm:spPr/>
    </dgm:pt>
    <dgm:pt modelId="{13CB9CC5-E5E8-4517-A1EE-35341CB68BC6}" type="pres">
      <dgm:prSet presAssocID="{1A40AA8C-78B4-48F0-94D2-CE74DE78CEE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8906174-8903-4937-9362-BDE4C4C32011}" type="pres">
      <dgm:prSet presAssocID="{1A40AA8C-78B4-48F0-94D2-CE74DE78CEE8}" presName="desTx" presStyleLbl="alignAccFollowNode1" presStyleIdx="2" presStyleCnt="4">
        <dgm:presLayoutVars>
          <dgm:bulletEnabled val="1"/>
        </dgm:presLayoutVars>
      </dgm:prSet>
      <dgm:spPr/>
    </dgm:pt>
    <dgm:pt modelId="{EE1B61F5-88B6-4F09-AD94-A1C9951E4CB8}" type="pres">
      <dgm:prSet presAssocID="{6D4BEE98-02D6-4141-A8CE-E83E44AF6935}" presName="space" presStyleCnt="0"/>
      <dgm:spPr/>
    </dgm:pt>
    <dgm:pt modelId="{DCA8A592-9241-4C67-BD7D-50972C4FEC63}" type="pres">
      <dgm:prSet presAssocID="{53B60156-F949-433E-BCFB-68268DD4A264}" presName="composite" presStyleCnt="0"/>
      <dgm:spPr/>
    </dgm:pt>
    <dgm:pt modelId="{9D4E758A-CCE0-4FA3-8BA0-188DB6ECE420}" type="pres">
      <dgm:prSet presAssocID="{53B60156-F949-433E-BCFB-68268DD4A26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5B2B6F2-C392-4D4C-9832-F7B0D856FB02}" type="pres">
      <dgm:prSet presAssocID="{53B60156-F949-433E-BCFB-68268DD4A264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31B1008-0747-457B-867E-7401CA0935AA}" srcId="{798CA217-B5C1-4C47-A2CA-32AD57487F19}" destId="{53B60156-F949-433E-BCFB-68268DD4A264}" srcOrd="3" destOrd="0" parTransId="{5181A154-18A2-4C2D-9510-24C812D44FC5}" sibTransId="{2E7AED91-4431-4BA7-93C9-56CFEA284AC3}"/>
    <dgm:cxn modelId="{7327A81D-CA4E-4F51-874F-4AA304DB6883}" srcId="{AA028AC3-817E-42E5-A3CC-E0A952BDAA3A}" destId="{9008BB02-B42F-4EA2-98F1-AEED708DA741}" srcOrd="0" destOrd="0" parTransId="{873C1414-06ED-44B2-B979-88E0134F1FA3}" sibTransId="{A7682FC9-0278-473C-9604-471973CAFEED}"/>
    <dgm:cxn modelId="{959F3820-60DF-4369-8129-C01395BB46D7}" type="presOf" srcId="{9008BB02-B42F-4EA2-98F1-AEED708DA741}" destId="{FAD8D597-D3A3-4D9B-A553-24F68CF61D57}" srcOrd="0" destOrd="0" presId="urn:microsoft.com/office/officeart/2005/8/layout/hList1"/>
    <dgm:cxn modelId="{EDD69025-82EA-4EA3-924C-EA231F05CD32}" srcId="{1A40AA8C-78B4-48F0-94D2-CE74DE78CEE8}" destId="{E4CBC75F-16CD-40A0-8B97-5A4A6E070E00}" srcOrd="0" destOrd="0" parTransId="{21024F8B-5C98-4EC4-AC10-0970BB9DF2F3}" sibTransId="{71990EB4-7B47-403D-B39E-140E86167C64}"/>
    <dgm:cxn modelId="{26E48368-644B-4645-93BC-3EC51162B7B9}" srcId="{798CA217-B5C1-4C47-A2CA-32AD57487F19}" destId="{AA028AC3-817E-42E5-A3CC-E0A952BDAA3A}" srcOrd="0" destOrd="0" parTransId="{3409142C-E92B-484C-8A3E-DCF0F8B9DE51}" sibTransId="{2D64E381-A9FA-4EF5-8314-7ADC93033F15}"/>
    <dgm:cxn modelId="{BA5CEE4D-C8DC-40D4-9D9F-8BD5C3DFAA7E}" type="presOf" srcId="{E6A31B70-1402-4391-AE8E-4EA148E6181F}" destId="{FAD8D597-D3A3-4D9B-A553-24F68CF61D57}" srcOrd="0" destOrd="1" presId="urn:microsoft.com/office/officeart/2005/8/layout/hList1"/>
    <dgm:cxn modelId="{AFC0D34E-2BCC-4BA9-A32D-8395447B6F42}" srcId="{53B60156-F949-433E-BCFB-68268DD4A264}" destId="{4D0E8E45-F61E-472A-85EA-0B5BA0283549}" srcOrd="0" destOrd="0" parTransId="{5380EF07-F9A1-4A0B-BC0E-DA67C1309035}" sibTransId="{87D9A6B4-8571-4819-924F-19F93B050CEB}"/>
    <dgm:cxn modelId="{BE255A52-F48D-416D-B789-854560E3ECAE}" type="presOf" srcId="{1A40AA8C-78B4-48F0-94D2-CE74DE78CEE8}" destId="{13CB9CC5-E5E8-4517-A1EE-35341CB68BC6}" srcOrd="0" destOrd="0" presId="urn:microsoft.com/office/officeart/2005/8/layout/hList1"/>
    <dgm:cxn modelId="{E5CAA57A-EE35-4FE8-B689-C15D0B2D8EEB}" type="presOf" srcId="{D6867337-7A46-456B-AA2B-4054EED96F6C}" destId="{FAD8D597-D3A3-4D9B-A553-24F68CF61D57}" srcOrd="0" destOrd="2" presId="urn:microsoft.com/office/officeart/2005/8/layout/hList1"/>
    <dgm:cxn modelId="{1A5B927F-7057-4418-B5A7-B46A61A33498}" srcId="{7C817630-3861-4234-9E13-B21F5DE8B5A2}" destId="{22CE7AA1-550E-47A7-A1AF-21161E9CDADC}" srcOrd="0" destOrd="0" parTransId="{799F0E0C-0975-4CE4-9DEC-A50B375D3F7C}" sibTransId="{82DA8EE2-4419-40A6-BAC0-13A701ACA24F}"/>
    <dgm:cxn modelId="{D5153382-BF0D-4FFA-AFE2-ACE4A198A9F9}" type="presOf" srcId="{22CE7AA1-550E-47A7-A1AF-21161E9CDADC}" destId="{C172671D-F8BB-42F4-A223-C916271592CB}" srcOrd="0" destOrd="0" presId="urn:microsoft.com/office/officeart/2005/8/layout/hList1"/>
    <dgm:cxn modelId="{6E71F183-45F9-4E12-9575-54D9AA2EE7A0}" type="presOf" srcId="{E4CBC75F-16CD-40A0-8B97-5A4A6E070E00}" destId="{68906174-8903-4937-9362-BDE4C4C32011}" srcOrd="0" destOrd="0" presId="urn:microsoft.com/office/officeart/2005/8/layout/hList1"/>
    <dgm:cxn modelId="{C3A6128F-5348-49EE-8102-A63682631C2F}" srcId="{798CA217-B5C1-4C47-A2CA-32AD57487F19}" destId="{1A40AA8C-78B4-48F0-94D2-CE74DE78CEE8}" srcOrd="2" destOrd="0" parTransId="{D1CFD76A-439C-4E1B-85AF-E76B17A45DC6}" sibTransId="{6D4BEE98-02D6-4141-A8CE-E83E44AF6935}"/>
    <dgm:cxn modelId="{7803999D-5F3D-4177-AB37-D86761BDF39B}" type="presOf" srcId="{53B60156-F949-433E-BCFB-68268DD4A264}" destId="{9D4E758A-CCE0-4FA3-8BA0-188DB6ECE420}" srcOrd="0" destOrd="0" presId="urn:microsoft.com/office/officeart/2005/8/layout/hList1"/>
    <dgm:cxn modelId="{53B7949E-5AE0-4A2C-BD49-005C9A007633}" srcId="{AA028AC3-817E-42E5-A3CC-E0A952BDAA3A}" destId="{D6867337-7A46-456B-AA2B-4054EED96F6C}" srcOrd="2" destOrd="0" parTransId="{0B1F4C9F-4415-422A-A4E2-3E8F7CE618B3}" sibTransId="{BA427973-8F58-436A-B3E5-E72D7B069776}"/>
    <dgm:cxn modelId="{8EF065A5-54AB-45B8-9817-67DF86AAED71}" srcId="{798CA217-B5C1-4C47-A2CA-32AD57487F19}" destId="{7C817630-3861-4234-9E13-B21F5DE8B5A2}" srcOrd="1" destOrd="0" parTransId="{508DDF53-FCF4-4B0F-9D15-542D73C262F7}" sibTransId="{712A16C5-BD2F-4724-8EDE-6E41960B70F1}"/>
    <dgm:cxn modelId="{A4C232B6-054D-49A8-AB36-B0385CC76B71}" type="presOf" srcId="{798CA217-B5C1-4C47-A2CA-32AD57487F19}" destId="{AFFD87B9-5B44-4CF6-84A3-DF6A28535880}" srcOrd="0" destOrd="0" presId="urn:microsoft.com/office/officeart/2005/8/layout/hList1"/>
    <dgm:cxn modelId="{A13DC8CF-EFFE-4FEA-AF32-64155B3D41B3}" type="presOf" srcId="{4D0E8E45-F61E-472A-85EA-0B5BA0283549}" destId="{95B2B6F2-C392-4D4C-9832-F7B0D856FB02}" srcOrd="0" destOrd="0" presId="urn:microsoft.com/office/officeart/2005/8/layout/hList1"/>
    <dgm:cxn modelId="{4B6359D4-F319-497B-90B5-25CF5CEA2294}" srcId="{AA028AC3-817E-42E5-A3CC-E0A952BDAA3A}" destId="{E6A31B70-1402-4391-AE8E-4EA148E6181F}" srcOrd="1" destOrd="0" parTransId="{CB422FAD-8B44-472F-9F85-18C0CE3562B4}" sibTransId="{4733F663-2D2C-45AF-B193-F0DED1703020}"/>
    <dgm:cxn modelId="{89C8DDE5-86FF-48FF-9BFE-9295071BFD5D}" type="presOf" srcId="{7C817630-3861-4234-9E13-B21F5DE8B5A2}" destId="{D6AE51A4-BFAB-4563-9D00-D02DD2A5A517}" srcOrd="0" destOrd="0" presId="urn:microsoft.com/office/officeart/2005/8/layout/hList1"/>
    <dgm:cxn modelId="{F5B6F6E5-5A99-4E01-921A-102F60B3C85F}" type="presOf" srcId="{AA028AC3-817E-42E5-A3CC-E0A952BDAA3A}" destId="{69DF896C-454A-4266-98D9-AF635B673D49}" srcOrd="0" destOrd="0" presId="urn:microsoft.com/office/officeart/2005/8/layout/hList1"/>
    <dgm:cxn modelId="{1DC93A58-B553-4265-A7ED-5D798E590387}" type="presParOf" srcId="{AFFD87B9-5B44-4CF6-84A3-DF6A28535880}" destId="{4EE1E9E6-7A4C-406D-9CE7-71297A54BC37}" srcOrd="0" destOrd="0" presId="urn:microsoft.com/office/officeart/2005/8/layout/hList1"/>
    <dgm:cxn modelId="{080F7AC9-4121-43DA-B356-DCA123723E0B}" type="presParOf" srcId="{4EE1E9E6-7A4C-406D-9CE7-71297A54BC37}" destId="{69DF896C-454A-4266-98D9-AF635B673D49}" srcOrd="0" destOrd="0" presId="urn:microsoft.com/office/officeart/2005/8/layout/hList1"/>
    <dgm:cxn modelId="{C3F46EA6-C35B-4D93-BE05-B64547F26ED9}" type="presParOf" srcId="{4EE1E9E6-7A4C-406D-9CE7-71297A54BC37}" destId="{FAD8D597-D3A3-4D9B-A553-24F68CF61D57}" srcOrd="1" destOrd="0" presId="urn:microsoft.com/office/officeart/2005/8/layout/hList1"/>
    <dgm:cxn modelId="{621A884C-A7FD-4FDB-A7D9-852DF87F693E}" type="presParOf" srcId="{AFFD87B9-5B44-4CF6-84A3-DF6A28535880}" destId="{2CB34E96-64CE-4E54-8F60-86A031A1041C}" srcOrd="1" destOrd="0" presId="urn:microsoft.com/office/officeart/2005/8/layout/hList1"/>
    <dgm:cxn modelId="{CE60EB07-1467-43D0-A441-5F0DFF10DE7F}" type="presParOf" srcId="{AFFD87B9-5B44-4CF6-84A3-DF6A28535880}" destId="{09ECF5E1-6D67-4D17-9C7C-7122B90AD49F}" srcOrd="2" destOrd="0" presId="urn:microsoft.com/office/officeart/2005/8/layout/hList1"/>
    <dgm:cxn modelId="{7927B44E-E138-4D54-9280-5B2179720098}" type="presParOf" srcId="{09ECF5E1-6D67-4D17-9C7C-7122B90AD49F}" destId="{D6AE51A4-BFAB-4563-9D00-D02DD2A5A517}" srcOrd="0" destOrd="0" presId="urn:microsoft.com/office/officeart/2005/8/layout/hList1"/>
    <dgm:cxn modelId="{EBBAFA2A-2AE1-461B-AA1C-54DD7A522253}" type="presParOf" srcId="{09ECF5E1-6D67-4D17-9C7C-7122B90AD49F}" destId="{C172671D-F8BB-42F4-A223-C916271592CB}" srcOrd="1" destOrd="0" presId="urn:microsoft.com/office/officeart/2005/8/layout/hList1"/>
    <dgm:cxn modelId="{2BBAA798-87EF-4451-9C34-A1404CE3DD62}" type="presParOf" srcId="{AFFD87B9-5B44-4CF6-84A3-DF6A28535880}" destId="{E57B2D48-180C-483E-A246-ED5ADB77B9C0}" srcOrd="3" destOrd="0" presId="urn:microsoft.com/office/officeart/2005/8/layout/hList1"/>
    <dgm:cxn modelId="{C99BF9D1-4352-4703-88DF-120C0C612BE4}" type="presParOf" srcId="{AFFD87B9-5B44-4CF6-84A3-DF6A28535880}" destId="{6E7EFC64-0872-4E42-90CD-D24FE623E3F8}" srcOrd="4" destOrd="0" presId="urn:microsoft.com/office/officeart/2005/8/layout/hList1"/>
    <dgm:cxn modelId="{213E8BBD-73F5-4749-B5FF-4716B7DDD97D}" type="presParOf" srcId="{6E7EFC64-0872-4E42-90CD-D24FE623E3F8}" destId="{13CB9CC5-E5E8-4517-A1EE-35341CB68BC6}" srcOrd="0" destOrd="0" presId="urn:microsoft.com/office/officeart/2005/8/layout/hList1"/>
    <dgm:cxn modelId="{9E81BC2F-77EF-498A-9CC5-393A48D01C15}" type="presParOf" srcId="{6E7EFC64-0872-4E42-90CD-D24FE623E3F8}" destId="{68906174-8903-4937-9362-BDE4C4C32011}" srcOrd="1" destOrd="0" presId="urn:microsoft.com/office/officeart/2005/8/layout/hList1"/>
    <dgm:cxn modelId="{767BB987-8F23-453E-87FA-34BD8B029BDD}" type="presParOf" srcId="{AFFD87B9-5B44-4CF6-84A3-DF6A28535880}" destId="{EE1B61F5-88B6-4F09-AD94-A1C9951E4CB8}" srcOrd="5" destOrd="0" presId="urn:microsoft.com/office/officeart/2005/8/layout/hList1"/>
    <dgm:cxn modelId="{0D075AA9-9C16-43D2-8FF1-58A6349AD9A0}" type="presParOf" srcId="{AFFD87B9-5B44-4CF6-84A3-DF6A28535880}" destId="{DCA8A592-9241-4C67-BD7D-50972C4FEC63}" srcOrd="6" destOrd="0" presId="urn:microsoft.com/office/officeart/2005/8/layout/hList1"/>
    <dgm:cxn modelId="{35262B5F-3F67-47BC-8504-92AAF521B827}" type="presParOf" srcId="{DCA8A592-9241-4C67-BD7D-50972C4FEC63}" destId="{9D4E758A-CCE0-4FA3-8BA0-188DB6ECE420}" srcOrd="0" destOrd="0" presId="urn:microsoft.com/office/officeart/2005/8/layout/hList1"/>
    <dgm:cxn modelId="{7E7623BD-E97F-48B0-BB72-28DE5188F6E1}" type="presParOf" srcId="{DCA8A592-9241-4C67-BD7D-50972C4FEC63}" destId="{95B2B6F2-C392-4D4C-9832-F7B0D856FB0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55A190-98E3-454E-8963-BF559095C03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AA9247FE-FDBB-4C9E-A3F5-4FF8407DE48C}">
      <dgm:prSet phldrT="[Tes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/>
            <a:t>4 DRU</a:t>
          </a:r>
        </a:p>
      </dgm:t>
    </dgm:pt>
    <dgm:pt modelId="{D3D06474-8CE6-4CCF-8D9C-C40836CE6644}" type="parTrans" cxnId="{71D080D1-E423-4ED0-8B70-A41E8D79B852}">
      <dgm:prSet/>
      <dgm:spPr/>
      <dgm:t>
        <a:bodyPr/>
        <a:lstStyle/>
        <a:p>
          <a:endParaRPr lang="it-IT"/>
        </a:p>
      </dgm:t>
    </dgm:pt>
    <dgm:pt modelId="{57BDD25F-8B5C-4CDF-92A6-E17CD28EFD44}" type="sibTrans" cxnId="{71D080D1-E423-4ED0-8B70-A41E8D79B852}">
      <dgm:prSet/>
      <dgm:spPr/>
      <dgm:t>
        <a:bodyPr/>
        <a:lstStyle/>
        <a:p>
          <a:endParaRPr lang="it-IT"/>
        </a:p>
      </dgm:t>
    </dgm:pt>
    <dgm:pt modelId="{9FEEEBE0-172C-4A4F-8FA4-2B3B8745620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/>
            <a:t>2 DSR</a:t>
          </a:r>
        </a:p>
      </dgm:t>
    </dgm:pt>
    <dgm:pt modelId="{CE237C7C-E882-444D-9818-8BFD988F7C79}" type="parTrans" cxnId="{3E22EC43-9356-4FEB-A37C-E45891166B7E}">
      <dgm:prSet/>
      <dgm:spPr/>
      <dgm:t>
        <a:bodyPr/>
        <a:lstStyle/>
        <a:p>
          <a:endParaRPr lang="it-IT"/>
        </a:p>
      </dgm:t>
    </dgm:pt>
    <dgm:pt modelId="{CF140DCE-49B5-40E6-A0C4-644256DD62DF}" type="sibTrans" cxnId="{3E22EC43-9356-4FEB-A37C-E45891166B7E}">
      <dgm:prSet/>
      <dgm:spPr/>
      <dgm:t>
        <a:bodyPr/>
        <a:lstStyle/>
        <a:p>
          <a:endParaRPr lang="it-IT"/>
        </a:p>
      </dgm:t>
    </dgm:pt>
    <dgm:pt modelId="{C975232A-3986-4EE7-888B-0B09AEC6DC9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/>
            <a:t>1 </a:t>
          </a:r>
          <a:r>
            <a:rPr lang="it-IT" err="1"/>
            <a:t>DAFeC</a:t>
          </a:r>
          <a:endParaRPr lang="it-IT"/>
        </a:p>
      </dgm:t>
    </dgm:pt>
    <dgm:pt modelId="{085B8BC8-F9D4-4C2C-B83F-99BD4B70D7DD}" type="parTrans" cxnId="{8811810F-C7AF-436A-9367-46BE5A4FEE66}">
      <dgm:prSet/>
      <dgm:spPr/>
      <dgm:t>
        <a:bodyPr/>
        <a:lstStyle/>
        <a:p>
          <a:endParaRPr lang="it-IT"/>
        </a:p>
      </dgm:t>
    </dgm:pt>
    <dgm:pt modelId="{B2279550-83C8-47E4-B873-B8A434EBC815}" type="sibTrans" cxnId="{8811810F-C7AF-436A-9367-46BE5A4FEE66}">
      <dgm:prSet/>
      <dgm:spPr/>
      <dgm:t>
        <a:bodyPr/>
        <a:lstStyle/>
        <a:p>
          <a:endParaRPr lang="it-IT"/>
        </a:p>
      </dgm:t>
    </dgm:pt>
    <dgm:pt modelId="{41B0A39D-23DF-4BB6-84FC-6885544FAEF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/>
            <a:t>1 SSA</a:t>
          </a:r>
        </a:p>
      </dgm:t>
    </dgm:pt>
    <dgm:pt modelId="{03AC209F-801F-4CEE-8CFF-13D579063253}" type="parTrans" cxnId="{CEAC15CB-D51C-4B09-BC08-2F413C6566A7}">
      <dgm:prSet/>
      <dgm:spPr/>
      <dgm:t>
        <a:bodyPr/>
        <a:lstStyle/>
        <a:p>
          <a:endParaRPr lang="it-IT"/>
        </a:p>
      </dgm:t>
    </dgm:pt>
    <dgm:pt modelId="{65F698FF-404F-41DF-B5BB-F53031538893}" type="sibTrans" cxnId="{CEAC15CB-D51C-4B09-BC08-2F413C6566A7}">
      <dgm:prSet/>
      <dgm:spPr/>
      <dgm:t>
        <a:bodyPr/>
        <a:lstStyle/>
        <a:p>
          <a:endParaRPr lang="it-IT"/>
        </a:p>
      </dgm:t>
    </dgm:pt>
    <dgm:pt modelId="{BF1BA4E6-0DFA-4303-BF40-4CB719E9D707}">
      <dgm:prSet phldrT="[Tes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/>
            <a:t>Benefici assistenziali, Stipendiale, Reclutamento, Concorsi</a:t>
          </a:r>
        </a:p>
      </dgm:t>
    </dgm:pt>
    <dgm:pt modelId="{1061AC64-14E7-4D77-A3DA-DECEAC021980}" type="parTrans" cxnId="{B3135C16-0A15-41CC-9AC0-379F31241E4F}">
      <dgm:prSet/>
      <dgm:spPr/>
      <dgm:t>
        <a:bodyPr/>
        <a:lstStyle/>
        <a:p>
          <a:endParaRPr lang="it-IT"/>
        </a:p>
      </dgm:t>
    </dgm:pt>
    <dgm:pt modelId="{8DC521B7-A74D-4266-9B08-74908B3FBB27}" type="sibTrans" cxnId="{B3135C16-0A15-41CC-9AC0-379F31241E4F}">
      <dgm:prSet/>
      <dgm:spPr/>
      <dgm:t>
        <a:bodyPr/>
        <a:lstStyle/>
        <a:p>
          <a:endParaRPr lang="it-IT"/>
        </a:p>
      </dgm:t>
    </dgm:pt>
    <dgm:pt modelId="{B1F6D9D4-D469-45AB-BD97-360E22BD08E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/>
            <a:t>Fondi Esterni, Trasferimento Tecnologico</a:t>
          </a:r>
        </a:p>
      </dgm:t>
    </dgm:pt>
    <dgm:pt modelId="{164DD7F5-AEAA-4EC7-AF5B-69328CB67793}" type="parTrans" cxnId="{38CF02DD-5742-41CA-9C12-C93104134F46}">
      <dgm:prSet/>
      <dgm:spPr/>
      <dgm:t>
        <a:bodyPr/>
        <a:lstStyle/>
        <a:p>
          <a:endParaRPr lang="it-IT"/>
        </a:p>
      </dgm:t>
    </dgm:pt>
    <dgm:pt modelId="{6F3F520B-9149-4C1A-A411-3166FCFB6B43}" type="sibTrans" cxnId="{38CF02DD-5742-41CA-9C12-C93104134F46}">
      <dgm:prSet/>
      <dgm:spPr/>
      <dgm:t>
        <a:bodyPr/>
        <a:lstStyle/>
        <a:p>
          <a:endParaRPr lang="it-IT"/>
        </a:p>
      </dgm:t>
    </dgm:pt>
    <dgm:pt modelId="{3F6AD049-9834-4C02-A4B7-FDB65246F27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/>
            <a:t>ex Area Contrattuale</a:t>
          </a:r>
        </a:p>
      </dgm:t>
    </dgm:pt>
    <dgm:pt modelId="{BDA10FEE-5E8C-4680-A01E-44EDB9A40554}" type="parTrans" cxnId="{C2756270-538A-4DEA-916B-1E51227BABF5}">
      <dgm:prSet/>
      <dgm:spPr/>
      <dgm:t>
        <a:bodyPr/>
        <a:lstStyle/>
        <a:p>
          <a:endParaRPr lang="it-IT"/>
        </a:p>
      </dgm:t>
    </dgm:pt>
    <dgm:pt modelId="{A5210C46-71F3-4009-8CFE-25F12C445788}" type="sibTrans" cxnId="{C2756270-538A-4DEA-916B-1E51227BABF5}">
      <dgm:prSet/>
      <dgm:spPr/>
      <dgm:t>
        <a:bodyPr/>
        <a:lstStyle/>
        <a:p>
          <a:endParaRPr lang="it-IT"/>
        </a:p>
      </dgm:t>
    </dgm:pt>
    <dgm:pt modelId="{A2E54646-701C-4CFC-98AA-2D8879A9CB3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/>
            <a:t>Servizio Salute e Ambiente </a:t>
          </a:r>
        </a:p>
      </dgm:t>
    </dgm:pt>
    <dgm:pt modelId="{65FC614A-F639-4623-894B-EB231034B24E}" type="parTrans" cxnId="{C7D73BAC-B04E-4900-BB80-3861647455C9}">
      <dgm:prSet/>
      <dgm:spPr/>
      <dgm:t>
        <a:bodyPr/>
        <a:lstStyle/>
        <a:p>
          <a:endParaRPr lang="it-IT"/>
        </a:p>
      </dgm:t>
    </dgm:pt>
    <dgm:pt modelId="{6BD48B40-E85D-497C-9671-4960C19BA5CE}" type="sibTrans" cxnId="{C7D73BAC-B04E-4900-BB80-3861647455C9}">
      <dgm:prSet/>
      <dgm:spPr/>
      <dgm:t>
        <a:bodyPr/>
        <a:lstStyle/>
        <a:p>
          <a:endParaRPr lang="it-IT"/>
        </a:p>
      </dgm:t>
    </dgm:pt>
    <dgm:pt modelId="{D06B5151-D9C1-42DB-9D48-929030309AD2}" type="pres">
      <dgm:prSet presAssocID="{B455A190-98E3-454E-8963-BF559095C03E}" presName="linear" presStyleCnt="0">
        <dgm:presLayoutVars>
          <dgm:animLvl val="lvl"/>
          <dgm:resizeHandles val="exact"/>
        </dgm:presLayoutVars>
      </dgm:prSet>
      <dgm:spPr/>
    </dgm:pt>
    <dgm:pt modelId="{1774DF03-66BB-4E0F-8E5E-A6E431657485}" type="pres">
      <dgm:prSet presAssocID="{AA9247FE-FDBB-4C9E-A3F5-4FF8407DE48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DC0B42D-37C7-42EA-8DA4-A9D918B939A4}" type="pres">
      <dgm:prSet presAssocID="{AA9247FE-FDBB-4C9E-A3F5-4FF8407DE48C}" presName="childText" presStyleLbl="revTx" presStyleIdx="0" presStyleCnt="4">
        <dgm:presLayoutVars>
          <dgm:bulletEnabled val="1"/>
        </dgm:presLayoutVars>
      </dgm:prSet>
      <dgm:spPr/>
    </dgm:pt>
    <dgm:pt modelId="{3C8385F5-2922-40AD-B1FF-8D2F3028F7F8}" type="pres">
      <dgm:prSet presAssocID="{9FEEEBE0-172C-4A4F-8FA4-2B3B874562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C636385-BE69-47D1-870B-B641E7571542}" type="pres">
      <dgm:prSet presAssocID="{9FEEEBE0-172C-4A4F-8FA4-2B3B87456200}" presName="childText" presStyleLbl="revTx" presStyleIdx="1" presStyleCnt="4">
        <dgm:presLayoutVars>
          <dgm:bulletEnabled val="1"/>
        </dgm:presLayoutVars>
      </dgm:prSet>
      <dgm:spPr/>
    </dgm:pt>
    <dgm:pt modelId="{C1529189-9D00-4718-A678-9E571104C642}" type="pres">
      <dgm:prSet presAssocID="{C975232A-3986-4EE7-888B-0B09AEC6DC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0D6DD9-1D95-4B44-92C1-49C28E28BC39}" type="pres">
      <dgm:prSet presAssocID="{C975232A-3986-4EE7-888B-0B09AEC6DC91}" presName="childText" presStyleLbl="revTx" presStyleIdx="2" presStyleCnt="4">
        <dgm:presLayoutVars>
          <dgm:bulletEnabled val="1"/>
        </dgm:presLayoutVars>
      </dgm:prSet>
      <dgm:spPr/>
    </dgm:pt>
    <dgm:pt modelId="{FD6990B5-0D06-4B99-9E14-6DE2EE6491BE}" type="pres">
      <dgm:prSet presAssocID="{41B0A39D-23DF-4BB6-84FC-6885544FAEF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C161894-4933-47E9-9C54-1325BEBC2735}" type="pres">
      <dgm:prSet presAssocID="{41B0A39D-23DF-4BB6-84FC-6885544FAEF2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811810F-C7AF-436A-9367-46BE5A4FEE66}" srcId="{B455A190-98E3-454E-8963-BF559095C03E}" destId="{C975232A-3986-4EE7-888B-0B09AEC6DC91}" srcOrd="2" destOrd="0" parTransId="{085B8BC8-F9D4-4C2C-B83F-99BD4B70D7DD}" sibTransId="{B2279550-83C8-47E4-B873-B8A434EBC815}"/>
    <dgm:cxn modelId="{B3135C16-0A15-41CC-9AC0-379F31241E4F}" srcId="{AA9247FE-FDBB-4C9E-A3F5-4FF8407DE48C}" destId="{BF1BA4E6-0DFA-4303-BF40-4CB719E9D707}" srcOrd="0" destOrd="0" parTransId="{1061AC64-14E7-4D77-A3DA-DECEAC021980}" sibTransId="{8DC521B7-A74D-4266-9B08-74908B3FBB27}"/>
    <dgm:cxn modelId="{42AB7A28-002F-46BF-8047-8C922C4A7A42}" type="presOf" srcId="{3F6AD049-9834-4C02-A4B7-FDB65246F27D}" destId="{1A0D6DD9-1D95-4B44-92C1-49C28E28BC39}" srcOrd="0" destOrd="0" presId="urn:microsoft.com/office/officeart/2005/8/layout/vList2"/>
    <dgm:cxn modelId="{BEFA003E-9D91-4C1B-BECF-C17C1DF7E2C2}" type="presOf" srcId="{BF1BA4E6-0DFA-4303-BF40-4CB719E9D707}" destId="{4DC0B42D-37C7-42EA-8DA4-A9D918B939A4}" srcOrd="0" destOrd="0" presId="urn:microsoft.com/office/officeart/2005/8/layout/vList2"/>
    <dgm:cxn modelId="{19F04F3E-31F2-4E6B-97A9-DAEA98A0B20F}" type="presOf" srcId="{C975232A-3986-4EE7-888B-0B09AEC6DC91}" destId="{C1529189-9D00-4718-A678-9E571104C642}" srcOrd="0" destOrd="0" presId="urn:microsoft.com/office/officeart/2005/8/layout/vList2"/>
    <dgm:cxn modelId="{E3722963-5B64-48D7-A9D1-D6FECBFE325C}" type="presOf" srcId="{AA9247FE-FDBB-4C9E-A3F5-4FF8407DE48C}" destId="{1774DF03-66BB-4E0F-8E5E-A6E431657485}" srcOrd="0" destOrd="0" presId="urn:microsoft.com/office/officeart/2005/8/layout/vList2"/>
    <dgm:cxn modelId="{3E22EC43-9356-4FEB-A37C-E45891166B7E}" srcId="{B455A190-98E3-454E-8963-BF559095C03E}" destId="{9FEEEBE0-172C-4A4F-8FA4-2B3B87456200}" srcOrd="1" destOrd="0" parTransId="{CE237C7C-E882-444D-9818-8BFD988F7C79}" sibTransId="{CF140DCE-49B5-40E6-A0C4-644256DD62DF}"/>
    <dgm:cxn modelId="{C2756270-538A-4DEA-916B-1E51227BABF5}" srcId="{C975232A-3986-4EE7-888B-0B09AEC6DC91}" destId="{3F6AD049-9834-4C02-A4B7-FDB65246F27D}" srcOrd="0" destOrd="0" parTransId="{BDA10FEE-5E8C-4680-A01E-44EDB9A40554}" sibTransId="{A5210C46-71F3-4009-8CFE-25F12C445788}"/>
    <dgm:cxn modelId="{88B82671-AFCF-4989-9E6C-D62B77272D5F}" type="presOf" srcId="{B455A190-98E3-454E-8963-BF559095C03E}" destId="{D06B5151-D9C1-42DB-9D48-929030309AD2}" srcOrd="0" destOrd="0" presId="urn:microsoft.com/office/officeart/2005/8/layout/vList2"/>
    <dgm:cxn modelId="{C7D73BAC-B04E-4900-BB80-3861647455C9}" srcId="{41B0A39D-23DF-4BB6-84FC-6885544FAEF2}" destId="{A2E54646-701C-4CFC-98AA-2D8879A9CB3E}" srcOrd="0" destOrd="0" parTransId="{65FC614A-F639-4623-894B-EB231034B24E}" sibTransId="{6BD48B40-E85D-497C-9671-4960C19BA5CE}"/>
    <dgm:cxn modelId="{71F2A5C9-925D-401B-B9BE-0252A9CE47DF}" type="presOf" srcId="{B1F6D9D4-D469-45AB-BD97-360E22BD08E8}" destId="{5C636385-BE69-47D1-870B-B641E7571542}" srcOrd="0" destOrd="0" presId="urn:microsoft.com/office/officeart/2005/8/layout/vList2"/>
    <dgm:cxn modelId="{CEAC15CB-D51C-4B09-BC08-2F413C6566A7}" srcId="{B455A190-98E3-454E-8963-BF559095C03E}" destId="{41B0A39D-23DF-4BB6-84FC-6885544FAEF2}" srcOrd="3" destOrd="0" parTransId="{03AC209F-801F-4CEE-8CFF-13D579063253}" sibTransId="{65F698FF-404F-41DF-B5BB-F53031538893}"/>
    <dgm:cxn modelId="{71D080D1-E423-4ED0-8B70-A41E8D79B852}" srcId="{B455A190-98E3-454E-8963-BF559095C03E}" destId="{AA9247FE-FDBB-4C9E-A3F5-4FF8407DE48C}" srcOrd="0" destOrd="0" parTransId="{D3D06474-8CE6-4CCF-8D9C-C40836CE6644}" sibTransId="{57BDD25F-8B5C-4CDF-92A6-E17CD28EFD44}"/>
    <dgm:cxn modelId="{38CF02DD-5742-41CA-9C12-C93104134F46}" srcId="{9FEEEBE0-172C-4A4F-8FA4-2B3B87456200}" destId="{B1F6D9D4-D469-45AB-BD97-360E22BD08E8}" srcOrd="0" destOrd="0" parTransId="{164DD7F5-AEAA-4EC7-AF5B-69328CB67793}" sibTransId="{6F3F520B-9149-4C1A-A411-3166FCFB6B43}"/>
    <dgm:cxn modelId="{9841B7E4-E56A-4817-B40A-E9CE10148466}" type="presOf" srcId="{A2E54646-701C-4CFC-98AA-2D8879A9CB3E}" destId="{DC161894-4933-47E9-9C54-1325BEBC2735}" srcOrd="0" destOrd="0" presId="urn:microsoft.com/office/officeart/2005/8/layout/vList2"/>
    <dgm:cxn modelId="{3142F6F9-6AAA-4536-B03E-7AABCD7282BF}" type="presOf" srcId="{41B0A39D-23DF-4BB6-84FC-6885544FAEF2}" destId="{FD6990B5-0D06-4B99-9E14-6DE2EE6491BE}" srcOrd="0" destOrd="0" presId="urn:microsoft.com/office/officeart/2005/8/layout/vList2"/>
    <dgm:cxn modelId="{688807FC-A390-42F3-8F75-9D5649A3821F}" type="presOf" srcId="{9FEEEBE0-172C-4A4F-8FA4-2B3B87456200}" destId="{3C8385F5-2922-40AD-B1FF-8D2F3028F7F8}" srcOrd="0" destOrd="0" presId="urn:microsoft.com/office/officeart/2005/8/layout/vList2"/>
    <dgm:cxn modelId="{9BB662E1-BB3F-4051-BDC3-24D0EE2FAE87}" type="presParOf" srcId="{D06B5151-D9C1-42DB-9D48-929030309AD2}" destId="{1774DF03-66BB-4E0F-8E5E-A6E431657485}" srcOrd="0" destOrd="0" presId="urn:microsoft.com/office/officeart/2005/8/layout/vList2"/>
    <dgm:cxn modelId="{B2C8816F-1AB0-4D16-879E-00D59D33A7A5}" type="presParOf" srcId="{D06B5151-D9C1-42DB-9D48-929030309AD2}" destId="{4DC0B42D-37C7-42EA-8DA4-A9D918B939A4}" srcOrd="1" destOrd="0" presId="urn:microsoft.com/office/officeart/2005/8/layout/vList2"/>
    <dgm:cxn modelId="{6BB4C568-1A79-444F-80E3-556BE8E158FE}" type="presParOf" srcId="{D06B5151-D9C1-42DB-9D48-929030309AD2}" destId="{3C8385F5-2922-40AD-B1FF-8D2F3028F7F8}" srcOrd="2" destOrd="0" presId="urn:microsoft.com/office/officeart/2005/8/layout/vList2"/>
    <dgm:cxn modelId="{898B1DD4-6986-4D5A-AE0D-7252169D98B8}" type="presParOf" srcId="{D06B5151-D9C1-42DB-9D48-929030309AD2}" destId="{5C636385-BE69-47D1-870B-B641E7571542}" srcOrd="3" destOrd="0" presId="urn:microsoft.com/office/officeart/2005/8/layout/vList2"/>
    <dgm:cxn modelId="{A2E50100-A1B6-4E64-AE54-92A06F198AD7}" type="presParOf" srcId="{D06B5151-D9C1-42DB-9D48-929030309AD2}" destId="{C1529189-9D00-4718-A678-9E571104C642}" srcOrd="4" destOrd="0" presId="urn:microsoft.com/office/officeart/2005/8/layout/vList2"/>
    <dgm:cxn modelId="{27D625D6-C87F-4195-A059-58AE5BDE0960}" type="presParOf" srcId="{D06B5151-D9C1-42DB-9D48-929030309AD2}" destId="{1A0D6DD9-1D95-4B44-92C1-49C28E28BC39}" srcOrd="5" destOrd="0" presId="urn:microsoft.com/office/officeart/2005/8/layout/vList2"/>
    <dgm:cxn modelId="{E21146E2-A7C1-4C9A-9DA2-F5E7F33EFA28}" type="presParOf" srcId="{D06B5151-D9C1-42DB-9D48-929030309AD2}" destId="{FD6990B5-0D06-4B99-9E14-6DE2EE6491BE}" srcOrd="6" destOrd="0" presId="urn:microsoft.com/office/officeart/2005/8/layout/vList2"/>
    <dgm:cxn modelId="{D42E295D-95C1-4CBB-8C90-F7FBC5E1D227}" type="presParOf" srcId="{D06B5151-D9C1-42DB-9D48-929030309AD2}" destId="{DC161894-4933-47E9-9C54-1325BEBC2735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C39CF-AF34-4712-9239-FB2F17ADCDEB}">
      <dsp:nvSpPr>
        <dsp:cNvPr id="0" name=""/>
        <dsp:cNvSpPr/>
      </dsp:nvSpPr>
      <dsp:spPr>
        <a:xfrm>
          <a:off x="5453353" y="5172638"/>
          <a:ext cx="5913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130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734223" y="5203575"/>
        <a:ext cx="29565" cy="29565"/>
      </dsp:txXfrm>
    </dsp:sp>
    <dsp:sp modelId="{8E426CBD-7CE8-4F4E-BD96-26B7819777A1}">
      <dsp:nvSpPr>
        <dsp:cNvPr id="0" name=""/>
        <dsp:cNvSpPr/>
      </dsp:nvSpPr>
      <dsp:spPr>
        <a:xfrm>
          <a:off x="904974" y="3303962"/>
          <a:ext cx="591305" cy="1914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5652" y="0"/>
              </a:lnTo>
              <a:lnTo>
                <a:pt x="295652" y="1914395"/>
              </a:lnTo>
              <a:lnTo>
                <a:pt x="591305" y="19143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>
        <a:off x="1150536" y="4211069"/>
        <a:ext cx="100181" cy="100181"/>
      </dsp:txXfrm>
    </dsp:sp>
    <dsp:sp modelId="{50BA1F89-592A-4FC0-8FA2-3DAA6E8C28F3}">
      <dsp:nvSpPr>
        <dsp:cNvPr id="0" name=""/>
        <dsp:cNvSpPr/>
      </dsp:nvSpPr>
      <dsp:spPr>
        <a:xfrm>
          <a:off x="5453353" y="3896374"/>
          <a:ext cx="5913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130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734223" y="3927311"/>
        <a:ext cx="29565" cy="29565"/>
      </dsp:txXfrm>
    </dsp:sp>
    <dsp:sp modelId="{3FF956E6-3D39-4361-B7CA-D63A407A08A1}">
      <dsp:nvSpPr>
        <dsp:cNvPr id="0" name=""/>
        <dsp:cNvSpPr/>
      </dsp:nvSpPr>
      <dsp:spPr>
        <a:xfrm>
          <a:off x="904974" y="3303962"/>
          <a:ext cx="591305" cy="638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5652" y="0"/>
              </a:lnTo>
              <a:lnTo>
                <a:pt x="295652" y="638131"/>
              </a:lnTo>
              <a:lnTo>
                <a:pt x="591305" y="6381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178877" y="3601279"/>
        <a:ext cx="43498" cy="43498"/>
      </dsp:txXfrm>
    </dsp:sp>
    <dsp:sp modelId="{72C549D7-BC13-4E79-8A7A-CD6F7B0298B4}">
      <dsp:nvSpPr>
        <dsp:cNvPr id="0" name=""/>
        <dsp:cNvSpPr/>
      </dsp:nvSpPr>
      <dsp:spPr>
        <a:xfrm>
          <a:off x="5453353" y="2620110"/>
          <a:ext cx="5913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130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734223" y="2651048"/>
        <a:ext cx="29565" cy="29565"/>
      </dsp:txXfrm>
    </dsp:sp>
    <dsp:sp modelId="{CB15FC44-791D-4105-9E9C-4E7A15703B07}">
      <dsp:nvSpPr>
        <dsp:cNvPr id="0" name=""/>
        <dsp:cNvSpPr/>
      </dsp:nvSpPr>
      <dsp:spPr>
        <a:xfrm>
          <a:off x="904974" y="2665830"/>
          <a:ext cx="591305" cy="638131"/>
        </a:xfrm>
        <a:custGeom>
          <a:avLst/>
          <a:gdLst/>
          <a:ahLst/>
          <a:cxnLst/>
          <a:rect l="0" t="0" r="0" b="0"/>
          <a:pathLst>
            <a:path>
              <a:moveTo>
                <a:pt x="0" y="638131"/>
              </a:moveTo>
              <a:lnTo>
                <a:pt x="295652" y="638131"/>
              </a:lnTo>
              <a:lnTo>
                <a:pt x="295652" y="0"/>
              </a:lnTo>
              <a:lnTo>
                <a:pt x="5913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178877" y="2963147"/>
        <a:ext cx="43498" cy="43498"/>
      </dsp:txXfrm>
    </dsp:sp>
    <dsp:sp modelId="{E658D868-EE5A-4A2F-A145-61F87D1715F5}">
      <dsp:nvSpPr>
        <dsp:cNvPr id="0" name=""/>
        <dsp:cNvSpPr/>
      </dsp:nvSpPr>
      <dsp:spPr>
        <a:xfrm>
          <a:off x="5453353" y="1389566"/>
          <a:ext cx="591305" cy="598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5652" y="0"/>
              </a:lnTo>
              <a:lnTo>
                <a:pt x="295652" y="598579"/>
              </a:lnTo>
              <a:lnTo>
                <a:pt x="591305" y="5985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727970" y="1667821"/>
        <a:ext cx="42069" cy="42069"/>
      </dsp:txXfrm>
    </dsp:sp>
    <dsp:sp modelId="{1732A6D8-2F24-4208-91F1-4429215FB807}">
      <dsp:nvSpPr>
        <dsp:cNvPr id="0" name=""/>
        <dsp:cNvSpPr/>
      </dsp:nvSpPr>
      <dsp:spPr>
        <a:xfrm>
          <a:off x="5453353" y="1343846"/>
          <a:ext cx="5913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1305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734223" y="1374784"/>
        <a:ext cx="29565" cy="29565"/>
      </dsp:txXfrm>
    </dsp:sp>
    <dsp:sp modelId="{253BF81D-6C73-45C9-B6FB-91AA4BD37916}">
      <dsp:nvSpPr>
        <dsp:cNvPr id="0" name=""/>
        <dsp:cNvSpPr/>
      </dsp:nvSpPr>
      <dsp:spPr>
        <a:xfrm>
          <a:off x="5453353" y="790987"/>
          <a:ext cx="591305" cy="598579"/>
        </a:xfrm>
        <a:custGeom>
          <a:avLst/>
          <a:gdLst/>
          <a:ahLst/>
          <a:cxnLst/>
          <a:rect l="0" t="0" r="0" b="0"/>
          <a:pathLst>
            <a:path>
              <a:moveTo>
                <a:pt x="0" y="598579"/>
              </a:moveTo>
              <a:lnTo>
                <a:pt x="295652" y="598579"/>
              </a:lnTo>
              <a:lnTo>
                <a:pt x="295652" y="0"/>
              </a:lnTo>
              <a:lnTo>
                <a:pt x="591305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727970" y="1069242"/>
        <a:ext cx="42069" cy="42069"/>
      </dsp:txXfrm>
    </dsp:sp>
    <dsp:sp modelId="{E47B62CA-264F-4F7C-86A2-A6447448139E}">
      <dsp:nvSpPr>
        <dsp:cNvPr id="0" name=""/>
        <dsp:cNvSpPr/>
      </dsp:nvSpPr>
      <dsp:spPr>
        <a:xfrm>
          <a:off x="904974" y="1389566"/>
          <a:ext cx="591305" cy="1914395"/>
        </a:xfrm>
        <a:custGeom>
          <a:avLst/>
          <a:gdLst/>
          <a:ahLst/>
          <a:cxnLst/>
          <a:rect l="0" t="0" r="0" b="0"/>
          <a:pathLst>
            <a:path>
              <a:moveTo>
                <a:pt x="0" y="1914395"/>
              </a:moveTo>
              <a:lnTo>
                <a:pt x="295652" y="1914395"/>
              </a:lnTo>
              <a:lnTo>
                <a:pt x="295652" y="0"/>
              </a:lnTo>
              <a:lnTo>
                <a:pt x="5913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/>
        </a:p>
      </dsp:txBody>
      <dsp:txXfrm>
        <a:off x="1150536" y="2296673"/>
        <a:ext cx="100181" cy="100181"/>
      </dsp:txXfrm>
    </dsp:sp>
    <dsp:sp modelId="{10A67C70-E34D-4681-9905-33C98B45EBF4}">
      <dsp:nvSpPr>
        <dsp:cNvPr id="0" name=""/>
        <dsp:cNvSpPr/>
      </dsp:nvSpPr>
      <dsp:spPr>
        <a:xfrm rot="16200000">
          <a:off x="-1917768" y="2853272"/>
          <a:ext cx="4744104" cy="9013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5900" kern="1200"/>
            <a:t>Al 2023 (JSM)</a:t>
          </a:r>
        </a:p>
      </dsp:txBody>
      <dsp:txXfrm>
        <a:off x="-1917768" y="2853272"/>
        <a:ext cx="4744104" cy="901379"/>
      </dsp:txXfrm>
    </dsp:sp>
    <dsp:sp modelId="{C2481A8C-FBDD-46A7-9748-6270602836AD}">
      <dsp:nvSpPr>
        <dsp:cNvPr id="0" name=""/>
        <dsp:cNvSpPr/>
      </dsp:nvSpPr>
      <dsp:spPr>
        <a:xfrm>
          <a:off x="1496279" y="864107"/>
          <a:ext cx="3957073" cy="1050918"/>
        </a:xfrm>
        <a:prstGeom prst="rect">
          <a:avLst/>
        </a:prstGeom>
        <a:gradFill flip="none" rotWithShape="1">
          <a:gsLst>
            <a:gs pos="0">
              <a:schemeClr val="accent2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it-IT" sz="2000" b="0" i="0" u="none" strike="noStrike" kern="1200">
              <a:effectLst/>
              <a:latin typeface="Calibri" panose="020F0502020204030204" pitchFamily="34" charset="0"/>
            </a:rPr>
            <a:t>PIAO: Miglioramento dei tempi di risposta ai ticket di assistenza degli utenti DSI </a:t>
          </a:r>
          <a:r>
            <a:rPr lang="it-IT" sz="2000" b="0" i="1" u="none" strike="noStrike" kern="1200">
              <a:effectLst/>
              <a:latin typeface="Calibri" panose="020F0502020204030204" pitchFamily="34" charset="0"/>
            </a:rPr>
            <a:t>(«risolti» in 3 giorni)</a:t>
          </a:r>
          <a:endParaRPr lang="it-IT" sz="2000" b="0" i="0" u="none" strike="noStrike" kern="1200">
            <a:effectLst/>
            <a:latin typeface="Arial" panose="020B0604020202020204" pitchFamily="34" charset="0"/>
          </a:endParaRPr>
        </a:p>
      </dsp:txBody>
      <dsp:txXfrm>
        <a:off x="1496279" y="864107"/>
        <a:ext cx="3957073" cy="1050918"/>
      </dsp:txXfrm>
    </dsp:sp>
    <dsp:sp modelId="{EFD910EF-5046-4FDB-A473-6DBE43E3C965}">
      <dsp:nvSpPr>
        <dsp:cNvPr id="0" name=""/>
        <dsp:cNvSpPr/>
      </dsp:nvSpPr>
      <dsp:spPr>
        <a:xfrm>
          <a:off x="6044658" y="604370"/>
          <a:ext cx="1080610" cy="373234"/>
        </a:xfrm>
        <a:prstGeom prst="rect">
          <a:avLst/>
        </a:prstGeom>
        <a:gradFill flip="none" rotWithShape="1">
          <a:gsLst>
            <a:gs pos="0">
              <a:schemeClr val="accent2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it-IT" sz="1700" b="0" i="0" u="none" strike="noStrike" kern="1200">
              <a:effectLst/>
              <a:latin typeface="Arial" panose="020B0604020202020204" pitchFamily="34" charset="0"/>
            </a:rPr>
            <a:t>2022: 25% </a:t>
          </a:r>
        </a:p>
      </dsp:txBody>
      <dsp:txXfrm>
        <a:off x="6044658" y="604370"/>
        <a:ext cx="1080610" cy="373234"/>
      </dsp:txXfrm>
    </dsp:sp>
    <dsp:sp modelId="{A5506826-C236-45E3-B140-29DEA9BB3634}">
      <dsp:nvSpPr>
        <dsp:cNvPr id="0" name=""/>
        <dsp:cNvSpPr/>
      </dsp:nvSpPr>
      <dsp:spPr>
        <a:xfrm>
          <a:off x="6044658" y="1202949"/>
          <a:ext cx="1080610" cy="373234"/>
        </a:xfrm>
        <a:prstGeom prst="rect">
          <a:avLst/>
        </a:prstGeom>
        <a:gradFill flip="none" rotWithShape="1">
          <a:gsLst>
            <a:gs pos="0">
              <a:schemeClr val="accent2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it-IT" sz="1700" b="0" i="0" u="none" strike="noStrike" kern="1200">
              <a:effectLst/>
              <a:latin typeface="Arial" panose="020B0604020202020204" pitchFamily="34" charset="0"/>
            </a:rPr>
            <a:t>2023: 50%</a:t>
          </a:r>
        </a:p>
      </dsp:txBody>
      <dsp:txXfrm>
        <a:off x="6044658" y="1202949"/>
        <a:ext cx="1080610" cy="373234"/>
      </dsp:txXfrm>
    </dsp:sp>
    <dsp:sp modelId="{AE330727-697D-484F-889D-7A7196595F57}">
      <dsp:nvSpPr>
        <dsp:cNvPr id="0" name=""/>
        <dsp:cNvSpPr/>
      </dsp:nvSpPr>
      <dsp:spPr>
        <a:xfrm>
          <a:off x="6044658" y="1801529"/>
          <a:ext cx="1080610" cy="373234"/>
        </a:xfrm>
        <a:prstGeom prst="rect">
          <a:avLst/>
        </a:prstGeom>
        <a:gradFill flip="none" rotWithShape="1">
          <a:gsLst>
            <a:gs pos="0">
              <a:schemeClr val="accent2"/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it-IT" sz="1700" b="0" i="0" u="none" strike="noStrike" kern="1200">
              <a:effectLst/>
              <a:latin typeface="Arial" panose="020B0604020202020204" pitchFamily="34" charset="0"/>
            </a:rPr>
            <a:t>2024: 75%</a:t>
          </a:r>
        </a:p>
      </dsp:txBody>
      <dsp:txXfrm>
        <a:off x="6044658" y="1801529"/>
        <a:ext cx="1080610" cy="373234"/>
      </dsp:txXfrm>
    </dsp:sp>
    <dsp:sp modelId="{964C553C-F66B-4B01-983A-B05C7E2388A4}">
      <dsp:nvSpPr>
        <dsp:cNvPr id="0" name=""/>
        <dsp:cNvSpPr/>
      </dsp:nvSpPr>
      <dsp:spPr>
        <a:xfrm>
          <a:off x="1496279" y="2140371"/>
          <a:ext cx="3957073" cy="10509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effectLst/>
            </a:rPr>
            <a:t>Presa in carico </a:t>
          </a:r>
          <a:br>
            <a:rPr lang="it-IT" sz="2000" kern="1200">
              <a:effectLst/>
            </a:rPr>
          </a:br>
          <a:r>
            <a:rPr lang="it-IT" sz="2000" kern="1200">
              <a:effectLst/>
            </a:rPr>
            <a:t>(primo o secondo livello)</a:t>
          </a:r>
          <a:endParaRPr lang="it-IT" sz="2000" kern="1200"/>
        </a:p>
      </dsp:txBody>
      <dsp:txXfrm>
        <a:off x="1496279" y="2140371"/>
        <a:ext cx="3957073" cy="1050918"/>
      </dsp:txXfrm>
    </dsp:sp>
    <dsp:sp modelId="{891ECFB6-796A-4C6F-9641-FE98DC136218}">
      <dsp:nvSpPr>
        <dsp:cNvPr id="0" name=""/>
        <dsp:cNvSpPr/>
      </dsp:nvSpPr>
      <dsp:spPr>
        <a:xfrm>
          <a:off x="6044658" y="2483639"/>
          <a:ext cx="1080610" cy="3643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1 giorno</a:t>
          </a:r>
        </a:p>
      </dsp:txBody>
      <dsp:txXfrm>
        <a:off x="6044658" y="2483639"/>
        <a:ext cx="1080610" cy="364382"/>
      </dsp:txXfrm>
    </dsp:sp>
    <dsp:sp modelId="{5C7F9A1F-FDFC-44AE-93C9-774DDE11A67E}">
      <dsp:nvSpPr>
        <dsp:cNvPr id="0" name=""/>
        <dsp:cNvSpPr/>
      </dsp:nvSpPr>
      <dsp:spPr>
        <a:xfrm>
          <a:off x="1496279" y="3416635"/>
          <a:ext cx="3957073" cy="10509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effectLst/>
            </a:rPr>
            <a:t>Da presa in carico ad altra operazione (altro assegnatario, maggiori informazioni, risolvi, </a:t>
          </a:r>
          <a:r>
            <a:rPr lang="it-IT" sz="2000" kern="1200" err="1">
              <a:effectLst/>
            </a:rPr>
            <a:t>development</a:t>
          </a:r>
          <a:r>
            <a:rPr lang="it-IT" sz="2000" kern="1200">
              <a:effectLst/>
            </a:rPr>
            <a:t>)</a:t>
          </a:r>
          <a:endParaRPr lang="it-IT" sz="2000" kern="1200"/>
        </a:p>
      </dsp:txBody>
      <dsp:txXfrm>
        <a:off x="1496279" y="3416635"/>
        <a:ext cx="3957073" cy="1050918"/>
      </dsp:txXfrm>
    </dsp:sp>
    <dsp:sp modelId="{C046BF1A-C126-4B9F-A3E0-34F7AFEDDED8}">
      <dsp:nvSpPr>
        <dsp:cNvPr id="0" name=""/>
        <dsp:cNvSpPr/>
      </dsp:nvSpPr>
      <dsp:spPr>
        <a:xfrm>
          <a:off x="6044658" y="3759903"/>
          <a:ext cx="1080610" cy="3643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+1 giorno</a:t>
          </a:r>
        </a:p>
      </dsp:txBody>
      <dsp:txXfrm>
        <a:off x="6044658" y="3759903"/>
        <a:ext cx="1080610" cy="364382"/>
      </dsp:txXfrm>
    </dsp:sp>
    <dsp:sp modelId="{EBF6E41C-5428-439C-92DD-9AFC219F0F1B}">
      <dsp:nvSpPr>
        <dsp:cNvPr id="0" name=""/>
        <dsp:cNvSpPr/>
      </dsp:nvSpPr>
      <dsp:spPr>
        <a:xfrm>
          <a:off x="1496279" y="4692898"/>
          <a:ext cx="3957073" cy="10509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it-IT" sz="2000" kern="1200"/>
            <a:t>Ticket non preso in carico </a:t>
          </a:r>
          <a:br>
            <a:rPr lang="it-IT" sz="2000" kern="1200"/>
          </a:br>
          <a:r>
            <a:rPr lang="it-IT" sz="2000" kern="1200"/>
            <a:t>(da primo o secondo livello): assegnato dal SSU al più probabile </a:t>
          </a:r>
          <a:r>
            <a:rPr lang="it-IT" sz="2000" kern="1200" err="1"/>
            <a:t>assignee</a:t>
          </a:r>
          <a:endParaRPr lang="it-IT" sz="2000" kern="1200"/>
        </a:p>
      </dsp:txBody>
      <dsp:txXfrm>
        <a:off x="1496279" y="4692898"/>
        <a:ext cx="3957073" cy="1050918"/>
      </dsp:txXfrm>
    </dsp:sp>
    <dsp:sp modelId="{CC1B69A3-82D1-4CAB-A34C-1B3E43FCE741}">
      <dsp:nvSpPr>
        <dsp:cNvPr id="0" name=""/>
        <dsp:cNvSpPr/>
      </dsp:nvSpPr>
      <dsp:spPr>
        <a:xfrm>
          <a:off x="6044658" y="5036166"/>
          <a:ext cx="1080610" cy="36438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it-IT" sz="1700" kern="1200"/>
            <a:t>7 giorni</a:t>
          </a:r>
        </a:p>
      </dsp:txBody>
      <dsp:txXfrm>
        <a:off x="6044658" y="5036166"/>
        <a:ext cx="1080610" cy="3643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6D62B-81F6-4A20-8BC5-3F13F122A04B}">
      <dsp:nvSpPr>
        <dsp:cNvPr id="0" name=""/>
        <dsp:cNvSpPr/>
      </dsp:nvSpPr>
      <dsp:spPr>
        <a:xfrm>
          <a:off x="0" y="28261"/>
          <a:ext cx="6926317" cy="6955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2022</a:t>
          </a:r>
        </a:p>
      </dsp:txBody>
      <dsp:txXfrm>
        <a:off x="33955" y="62216"/>
        <a:ext cx="6858407" cy="627655"/>
      </dsp:txXfrm>
    </dsp:sp>
    <dsp:sp modelId="{E8D99FA6-F74B-4203-A9BA-0D28B05C85C3}">
      <dsp:nvSpPr>
        <dsp:cNvPr id="0" name=""/>
        <dsp:cNvSpPr/>
      </dsp:nvSpPr>
      <dsp:spPr>
        <a:xfrm>
          <a:off x="0" y="723826"/>
          <a:ext cx="6926317" cy="79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91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 err="1"/>
            <a:t>Esterometro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Nuova riapertura bilancio 2023</a:t>
          </a:r>
          <a:endParaRPr lang="en-US" sz="2300" kern="1200"/>
        </a:p>
      </dsp:txBody>
      <dsp:txXfrm>
        <a:off x="0" y="723826"/>
        <a:ext cx="6926317" cy="795397"/>
      </dsp:txXfrm>
    </dsp:sp>
    <dsp:sp modelId="{4252151D-D469-4D7E-A177-F3C3462A2D35}">
      <dsp:nvSpPr>
        <dsp:cNvPr id="0" name=""/>
        <dsp:cNvSpPr/>
      </dsp:nvSpPr>
      <dsp:spPr>
        <a:xfrm>
          <a:off x="0" y="1519224"/>
          <a:ext cx="6926317" cy="69556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/>
            <a:t>Avviata</a:t>
          </a:r>
          <a:endParaRPr lang="en-US" sz="2900" kern="1200"/>
        </a:p>
      </dsp:txBody>
      <dsp:txXfrm>
        <a:off x="33955" y="1553179"/>
        <a:ext cx="6858407" cy="627655"/>
      </dsp:txXfrm>
    </dsp:sp>
    <dsp:sp modelId="{74A7B518-30D3-41D2-A1D8-7C2164CD64A6}">
      <dsp:nvSpPr>
        <dsp:cNvPr id="0" name=""/>
        <dsp:cNvSpPr/>
      </dsp:nvSpPr>
      <dsp:spPr>
        <a:xfrm>
          <a:off x="0" y="2214789"/>
          <a:ext cx="6926317" cy="79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91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Assegnazioni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Post ordine  </a:t>
          </a:r>
          <a:endParaRPr lang="en-US" sz="2300" kern="1200"/>
        </a:p>
      </dsp:txBody>
      <dsp:txXfrm>
        <a:off x="0" y="2214789"/>
        <a:ext cx="6926317" cy="795397"/>
      </dsp:txXfrm>
    </dsp:sp>
    <dsp:sp modelId="{54E89FD8-E31B-4056-9F2B-21EA62D95D5D}">
      <dsp:nvSpPr>
        <dsp:cNvPr id="0" name=""/>
        <dsp:cNvSpPr/>
      </dsp:nvSpPr>
      <dsp:spPr>
        <a:xfrm>
          <a:off x="0" y="3010186"/>
          <a:ext cx="6926317" cy="69556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2023 – </a:t>
          </a:r>
          <a:r>
            <a:rPr lang="en-US" sz="2900" kern="1200" err="1"/>
            <a:t>parliamone</a:t>
          </a:r>
          <a:endParaRPr lang="en-US" sz="2900" kern="1200"/>
        </a:p>
      </dsp:txBody>
      <dsp:txXfrm>
        <a:off x="33955" y="3044141"/>
        <a:ext cx="6858407" cy="627655"/>
      </dsp:txXfrm>
    </dsp:sp>
    <dsp:sp modelId="{6288E6D0-7437-4C50-B14A-9FA15600D227}">
      <dsp:nvSpPr>
        <dsp:cNvPr id="0" name=""/>
        <dsp:cNvSpPr/>
      </dsp:nvSpPr>
      <dsp:spPr>
        <a:xfrm>
          <a:off x="0" y="3705751"/>
          <a:ext cx="6926317" cy="2761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911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Storni fra strutture (non nuove assegnazioni)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Fondi-costi del personale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RDA 2.0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Concorsi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Condivisione </a:t>
          </a:r>
          <a:r>
            <a:rPr lang="it-IT" sz="2300" kern="1200" err="1"/>
            <a:t>docs@fornitori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Convenzioni estero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300" kern="1200"/>
            <a:t>Partecipazioni</a:t>
          </a:r>
          <a:endParaRPr lang="en-US" sz="2300" kern="1200"/>
        </a:p>
      </dsp:txBody>
      <dsp:txXfrm>
        <a:off x="0" y="3705751"/>
        <a:ext cx="6926317" cy="2761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215D6-754B-4123-AD9A-52BBE5159BC5}">
      <dsp:nvSpPr>
        <dsp:cNvPr id="0" name=""/>
        <dsp:cNvSpPr/>
      </dsp:nvSpPr>
      <dsp:spPr>
        <a:xfrm>
          <a:off x="0" y="5500197"/>
          <a:ext cx="1591978" cy="9023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149352" rIns="113221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Chi le scrive?</a:t>
          </a:r>
        </a:p>
      </dsp:txBody>
      <dsp:txXfrm>
        <a:off x="0" y="5500197"/>
        <a:ext cx="1591978" cy="902353"/>
      </dsp:txXfrm>
    </dsp:sp>
    <dsp:sp modelId="{1ABDB931-439A-42E2-89B5-60B63E360487}">
      <dsp:nvSpPr>
        <dsp:cNvPr id="0" name=""/>
        <dsp:cNvSpPr/>
      </dsp:nvSpPr>
      <dsp:spPr>
        <a:xfrm>
          <a:off x="1591978" y="5500197"/>
          <a:ext cx="4775934" cy="90235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203200" rIns="968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NOI</a:t>
          </a:r>
          <a:r>
            <a:rPr lang="en-US" sz="1600" kern="1200"/>
            <a:t>: è </a:t>
          </a:r>
          <a:r>
            <a:rPr lang="en-US" sz="1600" kern="1200" err="1"/>
            <a:t>richiesta</a:t>
          </a:r>
          <a:r>
            <a:rPr lang="en-US" sz="1600" kern="1200"/>
            <a:t> </a:t>
          </a:r>
          <a:r>
            <a:rPr lang="en-US" sz="1600" kern="1200" err="1"/>
            <a:t>partecipazione</a:t>
          </a:r>
          <a:r>
            <a:rPr lang="en-US" sz="1600" kern="1200"/>
            <a:t> di tutti, </a:t>
          </a:r>
          <a:r>
            <a:rPr lang="en-US" sz="1600" kern="1200" err="1"/>
            <a:t>ognuno</a:t>
          </a:r>
          <a:r>
            <a:rPr lang="en-US" sz="1600" kern="1200"/>
            <a:t> per la propria </a:t>
          </a:r>
          <a:r>
            <a:rPr lang="en-US" sz="1600" kern="1200" err="1"/>
            <a:t>esperienza</a:t>
          </a:r>
          <a:r>
            <a:rPr lang="en-US" sz="1600" kern="1200"/>
            <a:t> </a:t>
          </a:r>
        </a:p>
      </dsp:txBody>
      <dsp:txXfrm>
        <a:off x="1591978" y="5500197"/>
        <a:ext cx="4775934" cy="902353"/>
      </dsp:txXfrm>
    </dsp:sp>
    <dsp:sp modelId="{982BBF03-4A42-4DE8-B773-9AC7D7F50D03}">
      <dsp:nvSpPr>
        <dsp:cNvPr id="0" name=""/>
        <dsp:cNvSpPr/>
      </dsp:nvSpPr>
      <dsp:spPr>
        <a:xfrm rot="10800000">
          <a:off x="0" y="4125913"/>
          <a:ext cx="1591978" cy="138781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149352" rIns="113221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Dove </a:t>
          </a:r>
          <a:r>
            <a:rPr lang="en-US" sz="2100" kern="1200" err="1"/>
            <a:t>si</a:t>
          </a:r>
          <a:r>
            <a:rPr lang="en-US" sz="2100" kern="1200"/>
            <a:t> </a:t>
          </a:r>
          <a:r>
            <a:rPr lang="en-US" sz="2100" kern="1200" err="1"/>
            <a:t>trovano</a:t>
          </a:r>
          <a:r>
            <a:rPr lang="en-US" sz="2100" kern="1200"/>
            <a:t>?</a:t>
          </a:r>
        </a:p>
      </dsp:txBody>
      <dsp:txXfrm rot="-10800000">
        <a:off x="0" y="4125913"/>
        <a:ext cx="1591978" cy="902082"/>
      </dsp:txXfrm>
    </dsp:sp>
    <dsp:sp modelId="{41374178-92CB-407A-8A30-F4B636E9828E}">
      <dsp:nvSpPr>
        <dsp:cNvPr id="0" name=""/>
        <dsp:cNvSpPr/>
      </dsp:nvSpPr>
      <dsp:spPr>
        <a:xfrm>
          <a:off x="1591978" y="4125913"/>
          <a:ext cx="4775934" cy="90208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203200" rIns="968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Nel </a:t>
          </a:r>
          <a:r>
            <a:rPr lang="en-US" sz="1600" kern="1200" err="1"/>
            <a:t>progetto</a:t>
          </a:r>
          <a:r>
            <a:rPr lang="en-US" sz="1600" kern="1200"/>
            <a:t>/area </a:t>
          </a:r>
          <a:r>
            <a:rPr lang="en-US" sz="1600" b="1" kern="1200"/>
            <a:t>di </a:t>
          </a:r>
          <a:r>
            <a:rPr lang="en-US" sz="1600" b="1" kern="1200" err="1"/>
            <a:t>destinazione</a:t>
          </a:r>
          <a:r>
            <a:rPr lang="en-US" sz="1600" b="1" kern="1200"/>
            <a:t> </a:t>
          </a:r>
          <a:r>
            <a:rPr lang="en-US" sz="1600" kern="1200"/>
            <a:t>(non in </a:t>
          </a:r>
          <a:r>
            <a:rPr lang="en-US" sz="1600" kern="1200" err="1"/>
            <a:t>quello</a:t>
          </a:r>
          <a:r>
            <a:rPr lang="en-US" sz="1600" kern="1200"/>
            <a:t> dove </a:t>
          </a:r>
          <a:r>
            <a:rPr lang="en-US" sz="1600" kern="1200" err="1"/>
            <a:t>l’utente</a:t>
          </a:r>
          <a:r>
            <a:rPr lang="en-US" sz="1600" kern="1200"/>
            <a:t> </a:t>
          </a:r>
          <a:r>
            <a:rPr lang="en-US" sz="1600" kern="1200" err="1"/>
            <a:t>sarebbe</a:t>
          </a:r>
          <a:r>
            <a:rPr lang="en-US" sz="1600" kern="1200"/>
            <a:t> </a:t>
          </a:r>
          <a:r>
            <a:rPr lang="en-US" sz="1600" kern="1200" err="1"/>
            <a:t>portato</a:t>
          </a:r>
          <a:r>
            <a:rPr lang="en-US" sz="1600" kern="1200"/>
            <a:t> ad </a:t>
          </a:r>
          <a:r>
            <a:rPr lang="en-US" sz="1600" kern="1200" err="1"/>
            <a:t>aprirlo</a:t>
          </a:r>
          <a:r>
            <a:rPr lang="en-US" sz="1600" kern="1200"/>
            <a:t>)</a:t>
          </a:r>
        </a:p>
      </dsp:txBody>
      <dsp:txXfrm>
        <a:off x="1591978" y="4125913"/>
        <a:ext cx="4775934" cy="902082"/>
      </dsp:txXfrm>
    </dsp:sp>
    <dsp:sp modelId="{22D7391D-861A-486B-996C-1E2D9A69CC10}">
      <dsp:nvSpPr>
        <dsp:cNvPr id="0" name=""/>
        <dsp:cNvSpPr/>
      </dsp:nvSpPr>
      <dsp:spPr>
        <a:xfrm rot="10800000">
          <a:off x="0" y="2751629"/>
          <a:ext cx="1591978" cy="138781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149352" rIns="113221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Come </a:t>
          </a:r>
          <a:r>
            <a:rPr lang="en-US" sz="2100" kern="1200" err="1"/>
            <a:t>vanno</a:t>
          </a:r>
          <a:r>
            <a:rPr lang="en-US" sz="2100" kern="1200"/>
            <a:t> </a:t>
          </a:r>
          <a:r>
            <a:rPr lang="en-US" sz="2100" kern="1200" err="1"/>
            <a:t>scritte</a:t>
          </a:r>
          <a:r>
            <a:rPr lang="en-US" sz="2100" kern="1200"/>
            <a:t>?</a:t>
          </a:r>
        </a:p>
      </dsp:txBody>
      <dsp:txXfrm rot="-10800000">
        <a:off x="0" y="2751629"/>
        <a:ext cx="1591978" cy="902082"/>
      </dsp:txXfrm>
    </dsp:sp>
    <dsp:sp modelId="{A55561C3-E708-4D06-A4EA-03176E0653D0}">
      <dsp:nvSpPr>
        <dsp:cNvPr id="0" name=""/>
        <dsp:cNvSpPr/>
      </dsp:nvSpPr>
      <dsp:spPr>
        <a:xfrm>
          <a:off x="1591978" y="2751629"/>
          <a:ext cx="4775934" cy="90208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203200" rIns="968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Utilizzando</a:t>
          </a:r>
          <a:r>
            <a:rPr lang="en-US" sz="1600" kern="1200"/>
            <a:t> </a:t>
          </a:r>
          <a:r>
            <a:rPr lang="en-US" sz="1600" kern="1200" err="1"/>
            <a:t>quante</a:t>
          </a:r>
          <a:r>
            <a:rPr lang="en-US" sz="1600" kern="1200"/>
            <a:t> </a:t>
          </a:r>
          <a:r>
            <a:rPr lang="en-US" sz="1600" kern="1200" err="1"/>
            <a:t>più</a:t>
          </a:r>
          <a:r>
            <a:rPr lang="en-US" sz="1600" kern="1200"/>
            <a:t> </a:t>
          </a:r>
          <a:r>
            <a:rPr lang="en-US" sz="1600" b="1" kern="1200"/>
            <a:t>parole </a:t>
          </a:r>
          <a:r>
            <a:rPr lang="en-US" sz="1600" b="1" kern="1200" err="1"/>
            <a:t>chiave</a:t>
          </a:r>
          <a:r>
            <a:rPr lang="en-US" sz="1600" b="1" kern="1200"/>
            <a:t> </a:t>
          </a:r>
          <a:r>
            <a:rPr lang="en-US" sz="1600" kern="1200" err="1"/>
            <a:t>possibili</a:t>
          </a:r>
          <a:r>
            <a:rPr lang="en-US" sz="1600" kern="1200"/>
            <a:t>, </a:t>
          </a:r>
          <a:r>
            <a:rPr lang="en-US" sz="1600" kern="1200" err="1"/>
            <a:t>anche</a:t>
          </a:r>
          <a:r>
            <a:rPr lang="en-US" sz="1600" kern="1200"/>
            <a:t> con </a:t>
          </a:r>
          <a:r>
            <a:rPr lang="en-US" sz="1600" kern="1200" err="1"/>
            <a:t>sinonimi</a:t>
          </a:r>
          <a:endParaRPr lang="en-US" sz="1600" kern="1200"/>
        </a:p>
      </dsp:txBody>
      <dsp:txXfrm>
        <a:off x="1591978" y="2751629"/>
        <a:ext cx="4775934" cy="902082"/>
      </dsp:txXfrm>
    </dsp:sp>
    <dsp:sp modelId="{652D6C80-3569-4DA4-92FD-DF93D025F99F}">
      <dsp:nvSpPr>
        <dsp:cNvPr id="0" name=""/>
        <dsp:cNvSpPr/>
      </dsp:nvSpPr>
      <dsp:spPr>
        <a:xfrm rot="10800000">
          <a:off x="0" y="1377345"/>
          <a:ext cx="1591978" cy="138781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149352" rIns="113221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 </a:t>
          </a:r>
          <a:r>
            <a:rPr lang="en-US" sz="2100" kern="1200" err="1"/>
            <a:t>che</a:t>
          </a:r>
          <a:r>
            <a:rPr lang="en-US" sz="2100" kern="1200"/>
            <a:t> </a:t>
          </a:r>
          <a:r>
            <a:rPr lang="en-US" sz="2100" kern="1200" err="1"/>
            <a:t>servono</a:t>
          </a:r>
          <a:r>
            <a:rPr lang="en-US" sz="2100" kern="1200"/>
            <a:t>?</a:t>
          </a:r>
        </a:p>
      </dsp:txBody>
      <dsp:txXfrm rot="-10800000">
        <a:off x="0" y="1377345"/>
        <a:ext cx="1591978" cy="902082"/>
      </dsp:txXfrm>
    </dsp:sp>
    <dsp:sp modelId="{61E04EDE-F389-46FC-98CD-4E4AF710AD25}">
      <dsp:nvSpPr>
        <dsp:cNvPr id="0" name=""/>
        <dsp:cNvSpPr/>
      </dsp:nvSpPr>
      <dsp:spPr>
        <a:xfrm>
          <a:off x="1591978" y="1377345"/>
          <a:ext cx="4775934" cy="90208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203200" rIns="968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 Ad </a:t>
          </a:r>
          <a:r>
            <a:rPr lang="en-US" sz="1600" b="1" kern="1200" err="1"/>
            <a:t>accompagnare</a:t>
          </a:r>
          <a:r>
            <a:rPr lang="en-US" sz="1600" b="1" kern="1200"/>
            <a:t> </a:t>
          </a:r>
          <a:r>
            <a:rPr lang="en-US" sz="1600" b="1" kern="1200" err="1"/>
            <a:t>l’utente</a:t>
          </a:r>
          <a:r>
            <a:rPr lang="en-US" sz="1600" b="1" kern="1200"/>
            <a:t> </a:t>
          </a:r>
          <a:r>
            <a:rPr lang="en-US" sz="1600" kern="1200"/>
            <a:t>ad </a:t>
          </a:r>
          <a:r>
            <a:rPr lang="en-US" sz="1600" kern="1200" err="1"/>
            <a:t>aprire</a:t>
          </a:r>
          <a:r>
            <a:rPr lang="en-US" sz="1600" kern="1200"/>
            <a:t> il ticket </a:t>
          </a:r>
          <a:r>
            <a:rPr lang="en-US" sz="1600" kern="1200" err="1"/>
            <a:t>nell’area</a:t>
          </a:r>
          <a:r>
            <a:rPr lang="en-US" sz="1600" kern="1200"/>
            <a:t> </a:t>
          </a:r>
          <a:r>
            <a:rPr lang="en-US" sz="1600" kern="1200" err="1"/>
            <a:t>più</a:t>
          </a:r>
          <a:r>
            <a:rPr lang="en-US" sz="1600" kern="1200"/>
            <a:t> </a:t>
          </a:r>
          <a:r>
            <a:rPr lang="en-US" sz="1600" kern="1200" err="1"/>
            <a:t>corretta</a:t>
          </a:r>
          <a:endParaRPr lang="en-US" sz="1600" kern="1200"/>
        </a:p>
      </dsp:txBody>
      <dsp:txXfrm>
        <a:off x="1591978" y="1377345"/>
        <a:ext cx="4775934" cy="902082"/>
      </dsp:txXfrm>
    </dsp:sp>
    <dsp:sp modelId="{24ADE675-6928-4F92-95D4-E3A74D75E138}">
      <dsp:nvSpPr>
        <dsp:cNvPr id="0" name=""/>
        <dsp:cNvSpPr/>
      </dsp:nvSpPr>
      <dsp:spPr>
        <a:xfrm rot="10800000">
          <a:off x="0" y="3062"/>
          <a:ext cx="1591978" cy="138781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221" tIns="149352" rIns="113221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kern="1200"/>
            <a:t>Cosa </a:t>
          </a:r>
          <a:r>
            <a:rPr lang="en-US" sz="2100" kern="1200" err="1"/>
            <a:t>sono</a:t>
          </a:r>
          <a:r>
            <a:rPr lang="en-US" sz="2100" kern="1200"/>
            <a:t>?</a:t>
          </a:r>
          <a:endParaRPr lang="it-IT" sz="2100" kern="1200"/>
        </a:p>
      </dsp:txBody>
      <dsp:txXfrm rot="-10800000">
        <a:off x="0" y="3062"/>
        <a:ext cx="1591978" cy="902082"/>
      </dsp:txXfrm>
    </dsp:sp>
    <dsp:sp modelId="{52B3BF83-7583-48E7-B864-EF062E420979}">
      <dsp:nvSpPr>
        <dsp:cNvPr id="0" name=""/>
        <dsp:cNvSpPr/>
      </dsp:nvSpPr>
      <dsp:spPr>
        <a:xfrm>
          <a:off x="1591978" y="3062"/>
          <a:ext cx="4775934" cy="90208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9" tIns="203200" rIns="968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err="1"/>
            <a:t>Sono</a:t>
          </a:r>
          <a:r>
            <a:rPr lang="en-US" sz="1600" kern="1200"/>
            <a:t> </a:t>
          </a:r>
          <a:r>
            <a:rPr lang="en-US" sz="1600" b="1" kern="1200" err="1"/>
            <a:t>delle</a:t>
          </a:r>
          <a:r>
            <a:rPr lang="en-US" sz="1600" b="1" kern="1200"/>
            <a:t> FAQ</a:t>
          </a:r>
          <a:r>
            <a:rPr lang="en-US" sz="1600" kern="1200"/>
            <a:t>: </a:t>
          </a:r>
          <a:r>
            <a:rPr lang="en-US" sz="1600" kern="1200" err="1"/>
            <a:t>sono</a:t>
          </a:r>
          <a:r>
            <a:rPr lang="en-US" sz="1600" kern="1200"/>
            <a:t> le </a:t>
          </a:r>
          <a:r>
            <a:rPr lang="en-US" sz="1600" kern="1200" err="1"/>
            <a:t>richieste</a:t>
          </a:r>
          <a:r>
            <a:rPr lang="en-US" sz="1600" kern="1200"/>
            <a:t> di </a:t>
          </a:r>
          <a:r>
            <a:rPr lang="en-US" sz="1600" kern="1200" err="1"/>
            <a:t>assistenza</a:t>
          </a:r>
          <a:r>
            <a:rPr lang="en-US" sz="1600" kern="1200"/>
            <a:t> </a:t>
          </a:r>
          <a:r>
            <a:rPr lang="en-US" sz="1600" kern="1200" err="1"/>
            <a:t>più</a:t>
          </a:r>
          <a:r>
            <a:rPr lang="en-US" sz="1600" kern="1200"/>
            <a:t> </a:t>
          </a:r>
          <a:r>
            <a:rPr lang="en-US" sz="1600" kern="1200" err="1"/>
            <a:t>frequenti</a:t>
          </a:r>
          <a:endParaRPr lang="it-IT" sz="1600" kern="1200"/>
        </a:p>
      </dsp:txBody>
      <dsp:txXfrm>
        <a:off x="1591978" y="3062"/>
        <a:ext cx="4775934" cy="902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BBF65-D10B-467D-9435-584740E6B1E2}">
      <dsp:nvSpPr>
        <dsp:cNvPr id="0" name=""/>
        <dsp:cNvSpPr/>
      </dsp:nvSpPr>
      <dsp:spPr>
        <a:xfrm>
          <a:off x="5573" y="1373885"/>
          <a:ext cx="2073288" cy="207328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Maggio: colloqui con SN e </a:t>
          </a:r>
          <a:r>
            <a:rPr lang="it-IT" sz="1700" kern="1200" err="1"/>
            <a:t>Herzum</a:t>
          </a:r>
          <a:r>
            <a:rPr lang="it-IT" sz="1700" kern="1200"/>
            <a:t>  x consulenza </a:t>
          </a:r>
          <a:r>
            <a:rPr lang="it-IT" sz="1700" kern="1200">
              <a:sym typeface="Wingdings" panose="05000000000000000000" pitchFamily="2" charset="2"/>
            </a:rPr>
            <a:t> plugin</a:t>
          </a:r>
          <a:r>
            <a:rPr lang="it-IT" sz="1700" kern="1200"/>
            <a:t> </a:t>
          </a:r>
          <a:endParaRPr lang="en-US" sz="1700" kern="1200"/>
        </a:p>
      </dsp:txBody>
      <dsp:txXfrm>
        <a:off x="309199" y="1677511"/>
        <a:ext cx="1466036" cy="1466036"/>
      </dsp:txXfrm>
    </dsp:sp>
    <dsp:sp modelId="{A00558FD-D2EC-4493-8337-0489866212A9}">
      <dsp:nvSpPr>
        <dsp:cNvPr id="0" name=""/>
        <dsp:cNvSpPr/>
      </dsp:nvSpPr>
      <dsp:spPr>
        <a:xfrm rot="10800000">
          <a:off x="679392" y="3714887"/>
          <a:ext cx="725651" cy="5675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C1BBF-BB56-4A28-A603-A5618EFE6E29}">
      <dsp:nvSpPr>
        <dsp:cNvPr id="0" name=""/>
        <dsp:cNvSpPr/>
      </dsp:nvSpPr>
      <dsp:spPr>
        <a:xfrm>
          <a:off x="350775" y="4518028"/>
          <a:ext cx="1382883" cy="1382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Da maggio ad agosto: training on the job</a:t>
          </a:r>
          <a:endParaRPr lang="en-US" sz="1600" kern="1200"/>
        </a:p>
      </dsp:txBody>
      <dsp:txXfrm>
        <a:off x="553294" y="4720547"/>
        <a:ext cx="977845" cy="977845"/>
      </dsp:txXfrm>
    </dsp:sp>
    <dsp:sp modelId="{8D4CFA2E-0767-41CA-96C8-48EE5D4E0E15}">
      <dsp:nvSpPr>
        <dsp:cNvPr id="0" name=""/>
        <dsp:cNvSpPr/>
      </dsp:nvSpPr>
      <dsp:spPr>
        <a:xfrm rot="5400000">
          <a:off x="2250421" y="4925693"/>
          <a:ext cx="725651" cy="5675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84239-21B1-41B1-9B52-853E9BF65979}">
      <dsp:nvSpPr>
        <dsp:cNvPr id="0" name=""/>
        <dsp:cNvSpPr/>
      </dsp:nvSpPr>
      <dsp:spPr>
        <a:xfrm>
          <a:off x="3460708" y="4518028"/>
          <a:ext cx="1382883" cy="1382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Agosto:  test plugin  e definizione road </a:t>
          </a:r>
          <a:r>
            <a:rPr lang="it-IT" sz="1600" kern="1200" err="1"/>
            <a:t>map</a:t>
          </a:r>
          <a:endParaRPr lang="en-US" sz="1600" kern="1200"/>
        </a:p>
      </dsp:txBody>
      <dsp:txXfrm>
        <a:off x="3663227" y="4720547"/>
        <a:ext cx="977845" cy="977845"/>
      </dsp:txXfrm>
    </dsp:sp>
    <dsp:sp modelId="{7D7D07F4-4A42-41CE-AF50-EC961B9B3BFD}">
      <dsp:nvSpPr>
        <dsp:cNvPr id="0" name=""/>
        <dsp:cNvSpPr/>
      </dsp:nvSpPr>
      <dsp:spPr>
        <a:xfrm>
          <a:off x="3789325" y="3510161"/>
          <a:ext cx="725651" cy="5675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EF440-224B-4DC5-816B-6173928BAF3C}">
      <dsp:nvSpPr>
        <dsp:cNvPr id="0" name=""/>
        <dsp:cNvSpPr/>
      </dsp:nvSpPr>
      <dsp:spPr>
        <a:xfrm>
          <a:off x="3460708" y="1719088"/>
          <a:ext cx="1382883" cy="1382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Settembre: pratiche acquisto plugin</a:t>
          </a:r>
          <a:endParaRPr lang="en-US" sz="1600" kern="1200"/>
        </a:p>
      </dsp:txBody>
      <dsp:txXfrm>
        <a:off x="3663227" y="1921607"/>
        <a:ext cx="977845" cy="977845"/>
      </dsp:txXfrm>
    </dsp:sp>
    <dsp:sp modelId="{EA584B85-D8DC-4388-B52E-490504188B78}">
      <dsp:nvSpPr>
        <dsp:cNvPr id="0" name=""/>
        <dsp:cNvSpPr/>
      </dsp:nvSpPr>
      <dsp:spPr>
        <a:xfrm rot="5400000">
          <a:off x="5360354" y="2126754"/>
          <a:ext cx="725651" cy="5675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D96F3-291F-4BD7-87BE-5C395E336425}">
      <dsp:nvSpPr>
        <dsp:cNvPr id="0" name=""/>
        <dsp:cNvSpPr/>
      </dsp:nvSpPr>
      <dsp:spPr>
        <a:xfrm>
          <a:off x="6570641" y="1719088"/>
          <a:ext cx="1382883" cy="1382883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Settembre </a:t>
          </a:r>
          <a:r>
            <a:rPr lang="it-IT" sz="1600" kern="1200" err="1"/>
            <a:t>Herzum</a:t>
          </a:r>
          <a:r>
            <a:rPr lang="it-IT" sz="1600" kern="1200"/>
            <a:t> propone la consulenza </a:t>
          </a:r>
          <a:endParaRPr lang="en-US" sz="1600" kern="1200"/>
        </a:p>
      </dsp:txBody>
      <dsp:txXfrm>
        <a:off x="6773160" y="1921607"/>
        <a:ext cx="977845" cy="977845"/>
      </dsp:txXfrm>
    </dsp:sp>
    <dsp:sp modelId="{65B7E0DA-BFFA-4564-AA34-AC7D0F620AE6}">
      <dsp:nvSpPr>
        <dsp:cNvPr id="0" name=""/>
        <dsp:cNvSpPr/>
      </dsp:nvSpPr>
      <dsp:spPr>
        <a:xfrm rot="10800000">
          <a:off x="6899257" y="3542286"/>
          <a:ext cx="725651" cy="5675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5733A-A7B5-4FF0-B72F-0FA3F638A484}">
      <dsp:nvSpPr>
        <dsp:cNvPr id="0" name=""/>
        <dsp:cNvSpPr/>
      </dsp:nvSpPr>
      <dsp:spPr>
        <a:xfrm>
          <a:off x="6570641" y="4518028"/>
          <a:ext cx="1382883" cy="1382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Ottobre: colloqui per consulenza </a:t>
          </a:r>
          <a:endParaRPr lang="en-US" sz="1600" kern="1200"/>
        </a:p>
      </dsp:txBody>
      <dsp:txXfrm>
        <a:off x="6773160" y="4720547"/>
        <a:ext cx="977845" cy="977845"/>
      </dsp:txXfrm>
    </dsp:sp>
    <dsp:sp modelId="{513E9D77-1A72-446A-B099-AEC45919A0F1}">
      <dsp:nvSpPr>
        <dsp:cNvPr id="0" name=""/>
        <dsp:cNvSpPr/>
      </dsp:nvSpPr>
      <dsp:spPr>
        <a:xfrm rot="5400000">
          <a:off x="8470287" y="4925693"/>
          <a:ext cx="725651" cy="5675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0216F-131E-494D-BD8B-F26AEF2EB6C3}">
      <dsp:nvSpPr>
        <dsp:cNvPr id="0" name=""/>
        <dsp:cNvSpPr/>
      </dsp:nvSpPr>
      <dsp:spPr>
        <a:xfrm>
          <a:off x="9680574" y="4518028"/>
          <a:ext cx="1382883" cy="1382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Novembre: progetto pilota testato e pronto</a:t>
          </a:r>
          <a:endParaRPr lang="en-US" sz="1600" kern="1200"/>
        </a:p>
      </dsp:txBody>
      <dsp:txXfrm>
        <a:off x="9883093" y="4720547"/>
        <a:ext cx="977845" cy="977845"/>
      </dsp:txXfrm>
    </dsp:sp>
    <dsp:sp modelId="{0FAB1BC5-8844-45EC-9639-878AF77810FC}">
      <dsp:nvSpPr>
        <dsp:cNvPr id="0" name=""/>
        <dsp:cNvSpPr/>
      </dsp:nvSpPr>
      <dsp:spPr>
        <a:xfrm>
          <a:off x="10009190" y="3682762"/>
          <a:ext cx="725651" cy="567552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1B257-A8C0-482E-9247-82CE13FF1A99}">
      <dsp:nvSpPr>
        <dsp:cNvPr id="0" name=""/>
        <dsp:cNvSpPr/>
      </dsp:nvSpPr>
      <dsp:spPr>
        <a:xfrm>
          <a:off x="9335372" y="1373885"/>
          <a:ext cx="2073288" cy="20732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Ora: in attesa del </a:t>
          </a:r>
          <a:r>
            <a:rPr lang="it-IT" sz="1700" kern="1200" err="1"/>
            <a:t>gannt</a:t>
          </a:r>
          <a:r>
            <a:rPr lang="it-IT" sz="1700" kern="1200"/>
            <a:t> per  migrazione (prima sviluppo poi assistenza)</a:t>
          </a:r>
          <a:endParaRPr lang="en-US" sz="1700" kern="1200"/>
        </a:p>
      </dsp:txBody>
      <dsp:txXfrm>
        <a:off x="9638998" y="1677511"/>
        <a:ext cx="1466036" cy="14660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3C91A-3D0B-4AE3-8DD4-4DAF6D23672C}">
      <dsp:nvSpPr>
        <dsp:cNvPr id="0" name=""/>
        <dsp:cNvSpPr/>
      </dsp:nvSpPr>
      <dsp:spPr>
        <a:xfrm>
          <a:off x="0" y="38797"/>
          <a:ext cx="105156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Da 18 su supporto.infn.it a 31 su servicedesk.infn.it </a:t>
          </a:r>
          <a:br>
            <a:rPr lang="it-IT" sz="2800" kern="1200"/>
          </a:br>
          <a:r>
            <a:rPr lang="it-IT" sz="2800" kern="1200"/>
            <a:t>(23 DSI + 8 non DSI)</a:t>
          </a:r>
          <a:endParaRPr lang="en-US" sz="2800" kern="1200"/>
        </a:p>
      </dsp:txBody>
      <dsp:txXfrm>
        <a:off x="54373" y="93170"/>
        <a:ext cx="10406854" cy="1005094"/>
      </dsp:txXfrm>
    </dsp:sp>
    <dsp:sp modelId="{FEFF3FCC-59F4-41AF-B340-0DCFB1DBA050}">
      <dsp:nvSpPr>
        <dsp:cNvPr id="0" name=""/>
        <dsp:cNvSpPr/>
      </dsp:nvSpPr>
      <dsp:spPr>
        <a:xfrm>
          <a:off x="0" y="1233277"/>
          <a:ext cx="105156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1 Progetto contenitore ASSISTENZA pura (essenzialmente privilegi)</a:t>
          </a:r>
          <a:endParaRPr lang="en-US" sz="2800" kern="1200"/>
        </a:p>
      </dsp:txBody>
      <dsp:txXfrm>
        <a:off x="54373" y="1287650"/>
        <a:ext cx="10406854" cy="1005094"/>
      </dsp:txXfrm>
    </dsp:sp>
    <dsp:sp modelId="{2C926385-AD34-40F1-BFB6-580DD0A6A4A5}">
      <dsp:nvSpPr>
        <dsp:cNvPr id="0" name=""/>
        <dsp:cNvSpPr/>
      </dsp:nvSpPr>
      <dsp:spPr>
        <a:xfrm>
          <a:off x="0" y="2427757"/>
          <a:ext cx="105156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+ 22, perché tanti saranno i gruppi di esperti di dominio (privacy)</a:t>
          </a:r>
          <a:endParaRPr lang="en-US" sz="2800" kern="1200"/>
        </a:p>
      </dsp:txBody>
      <dsp:txXfrm>
        <a:off x="54373" y="2482130"/>
        <a:ext cx="10406854" cy="1005094"/>
      </dsp:txXfrm>
    </dsp:sp>
    <dsp:sp modelId="{E331C711-8A39-4450-9EE6-AE6D76F8F6F3}">
      <dsp:nvSpPr>
        <dsp:cNvPr id="0" name=""/>
        <dsp:cNvSpPr/>
      </dsp:nvSpPr>
      <dsp:spPr>
        <a:xfrm>
          <a:off x="0" y="3622237"/>
          <a:ext cx="105156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Struttura che permette creare un’assistenza di primo livello</a:t>
          </a:r>
          <a:endParaRPr lang="en-US" sz="2800" kern="1200"/>
        </a:p>
      </dsp:txBody>
      <dsp:txXfrm>
        <a:off x="54373" y="3676610"/>
        <a:ext cx="10406854" cy="10050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3C045-EC9A-45FE-8898-D90D26B5774B}">
      <dsp:nvSpPr>
        <dsp:cNvPr id="0" name=""/>
        <dsp:cNvSpPr/>
      </dsp:nvSpPr>
      <dsp:spPr>
        <a:xfrm>
          <a:off x="797612" y="260018"/>
          <a:ext cx="842944" cy="6911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508E4-EB71-4E3B-811A-9F57682A8B99}">
      <dsp:nvSpPr>
        <dsp:cNvPr id="0" name=""/>
        <dsp:cNvSpPr/>
      </dsp:nvSpPr>
      <dsp:spPr>
        <a:xfrm>
          <a:off x="14877" y="1081178"/>
          <a:ext cx="2408414" cy="36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i="0" u="sng" kern="1200"/>
            <a:t>SSIANAORG</a:t>
          </a:r>
          <a:r>
            <a:rPr lang="it-IT" sz="1400" b="0" i="0" u="none" kern="1200"/>
            <a:t> - </a:t>
          </a:r>
          <a:r>
            <a:rPr lang="it-IT" sz="1400" b="0" i="0" kern="1200"/>
            <a:t>Anagrafiche Organigrammi e Autenticazione</a:t>
          </a:r>
        </a:p>
      </dsp:txBody>
      <dsp:txXfrm>
        <a:off x="14877" y="1081178"/>
        <a:ext cx="2408414" cy="361368"/>
      </dsp:txXfrm>
    </dsp:sp>
    <dsp:sp modelId="{BF9E3CDA-14E3-4BAA-9E26-EBF59DCA7AEC}">
      <dsp:nvSpPr>
        <dsp:cNvPr id="0" name=""/>
        <dsp:cNvSpPr/>
      </dsp:nvSpPr>
      <dsp:spPr>
        <a:xfrm>
          <a:off x="14877" y="1576551"/>
          <a:ext cx="2408414" cy="1779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ANAG</a:t>
          </a:r>
          <a:r>
            <a:rPr lang="it-IT" sz="1400" b="1" u="none" kern="1200"/>
            <a:t> </a:t>
          </a:r>
          <a:r>
            <a:rPr lang="it-IT" sz="1400" b="0" u="none" kern="1200"/>
            <a:t>– Anagrafe Unica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Anagrafe Unica (</a:t>
          </a:r>
          <a:r>
            <a:rPr lang="it-IT" sz="1400" i="1" kern="1200" err="1"/>
            <a:t>ditte+percipienti</a:t>
          </a:r>
          <a:r>
            <a:rPr lang="it-IT" sz="1400" i="1" kern="1200"/>
            <a:t>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Anagrafico EBS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ASSIST</a:t>
          </a:r>
          <a:r>
            <a:rPr lang="it-IT" sz="1400" b="1" u="none" kern="1200"/>
            <a:t> - </a:t>
          </a:r>
          <a:r>
            <a:rPr lang="it-IT" sz="1400" kern="1200"/>
            <a:t>Assistenza generica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Privilegi Godiva, EBS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Organigramma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Anagrafiche Godiva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Portale Utente</a:t>
          </a:r>
        </a:p>
      </dsp:txBody>
      <dsp:txXfrm>
        <a:off x="14877" y="1576551"/>
        <a:ext cx="2408414" cy="1779245"/>
      </dsp:txXfrm>
    </dsp:sp>
    <dsp:sp modelId="{E510994F-CA4D-41F9-A90C-9FF680DE2DE2}">
      <dsp:nvSpPr>
        <dsp:cNvPr id="0" name=""/>
        <dsp:cNvSpPr/>
      </dsp:nvSpPr>
      <dsp:spPr>
        <a:xfrm>
          <a:off x="3627498" y="260018"/>
          <a:ext cx="842944" cy="6911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20C0E-4EE3-4D81-9A5E-3EEC2310EF48}">
      <dsp:nvSpPr>
        <dsp:cNvPr id="0" name=""/>
        <dsp:cNvSpPr/>
      </dsp:nvSpPr>
      <dsp:spPr>
        <a:xfrm>
          <a:off x="2844764" y="1081178"/>
          <a:ext cx="2408414" cy="36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/>
            <a:t>SSIDOC</a:t>
          </a:r>
          <a:br>
            <a:rPr lang="it-IT" sz="1400" kern="1200"/>
          </a:br>
          <a:r>
            <a:rPr lang="it-IT" sz="1400" b="0" i="0" kern="1200"/>
            <a:t>Documentale, Firma e Protocollo</a:t>
          </a:r>
          <a:endParaRPr lang="it-IT" sz="1400" kern="1200"/>
        </a:p>
      </dsp:txBody>
      <dsp:txXfrm>
        <a:off x="2844764" y="1081178"/>
        <a:ext cx="2408414" cy="361368"/>
      </dsp:txXfrm>
    </dsp:sp>
    <dsp:sp modelId="{960A9F66-2304-475B-83EE-9D562848404C}">
      <dsp:nvSpPr>
        <dsp:cNvPr id="0" name=""/>
        <dsp:cNvSpPr/>
      </dsp:nvSpPr>
      <dsp:spPr>
        <a:xfrm>
          <a:off x="2844764" y="1576551"/>
          <a:ext cx="2408414" cy="1779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LFPROT</a:t>
          </a:r>
          <a:r>
            <a:rPr lang="it-IT" sz="1400" b="0" u="none" kern="1200"/>
            <a:t> - </a:t>
          </a:r>
          <a:r>
            <a:rPr lang="it-IT" sz="1400" kern="1200"/>
            <a:t>Libro firma e </a:t>
          </a:r>
          <a:r>
            <a:rPr lang="it-IT" sz="1400" b="0" u="none" kern="1200"/>
            <a:t>P</a:t>
          </a:r>
          <a:r>
            <a:rPr lang="it-IT" sz="1400" kern="1200"/>
            <a:t>rotocollo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ASSIST</a:t>
          </a:r>
          <a:r>
            <a:rPr lang="it-IT" sz="1400" b="0" u="none" kern="1200"/>
            <a:t> - </a:t>
          </a:r>
          <a:r>
            <a:rPr lang="it-IT" sz="1400" kern="1200"/>
            <a:t>Assistenza generica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Privilegi </a:t>
          </a:r>
          <a:r>
            <a:rPr lang="it-IT" sz="1400" i="1" kern="1200" err="1"/>
            <a:t>Alfresco</a:t>
          </a:r>
          <a:endParaRPr lang="it-IT" sz="1400" i="1" kern="1200"/>
        </a:p>
      </dsp:txBody>
      <dsp:txXfrm>
        <a:off x="2844764" y="1576551"/>
        <a:ext cx="2408414" cy="1779245"/>
      </dsp:txXfrm>
    </dsp:sp>
    <dsp:sp modelId="{336C2189-2570-49D5-8249-E3AD8921753C}">
      <dsp:nvSpPr>
        <dsp:cNvPr id="0" name=""/>
        <dsp:cNvSpPr/>
      </dsp:nvSpPr>
      <dsp:spPr>
        <a:xfrm>
          <a:off x="6457385" y="260018"/>
          <a:ext cx="842944" cy="6911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98D3-95CE-4076-9267-E6060CA3873C}">
      <dsp:nvSpPr>
        <dsp:cNvPr id="0" name=""/>
        <dsp:cNvSpPr/>
      </dsp:nvSpPr>
      <dsp:spPr>
        <a:xfrm>
          <a:off x="5674650" y="1081178"/>
          <a:ext cx="2408414" cy="36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>
              <a:effectLst/>
            </a:rPr>
            <a:t>SSISERWEB</a:t>
          </a:r>
          <a:br>
            <a:rPr lang="it-IT" sz="1400" b="1" u="sng" kern="1200">
              <a:effectLst/>
            </a:rPr>
          </a:br>
          <a:r>
            <a:rPr lang="it-IT" sz="1400" b="0" u="none" kern="1200">
              <a:effectLst/>
            </a:rPr>
            <a:t>Portale e servizi web</a:t>
          </a:r>
        </a:p>
      </dsp:txBody>
      <dsp:txXfrm>
        <a:off x="5674650" y="1081178"/>
        <a:ext cx="2408414" cy="361368"/>
      </dsp:txXfrm>
    </dsp:sp>
    <dsp:sp modelId="{09A8AAF9-0EC5-4D7E-9708-BBB6791DB3D2}">
      <dsp:nvSpPr>
        <dsp:cNvPr id="0" name=""/>
        <dsp:cNvSpPr/>
      </dsp:nvSpPr>
      <dsp:spPr>
        <a:xfrm>
          <a:off x="5674650" y="1576551"/>
          <a:ext cx="2408414" cy="1779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RDA</a:t>
          </a:r>
          <a:endParaRPr lang="it-IT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Tool ciclo acquisti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Tool esiti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EBS – Ordini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ASSIST</a:t>
          </a:r>
          <a:r>
            <a:rPr lang="it-IT" sz="1400" b="0" u="none" kern="1200"/>
            <a:t> - </a:t>
          </a:r>
          <a:r>
            <a:rPr lang="it-IT" sz="1400" i="0" kern="1200"/>
            <a:t>Assistenza generica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Servizi web</a:t>
          </a:r>
        </a:p>
      </dsp:txBody>
      <dsp:txXfrm>
        <a:off x="5674650" y="1576551"/>
        <a:ext cx="2408414" cy="1779245"/>
      </dsp:txXfrm>
    </dsp:sp>
    <dsp:sp modelId="{C64272CA-6302-4CB2-8B99-A5A58EC3B1BE}">
      <dsp:nvSpPr>
        <dsp:cNvPr id="0" name=""/>
        <dsp:cNvSpPr/>
      </dsp:nvSpPr>
      <dsp:spPr>
        <a:xfrm>
          <a:off x="9287271" y="260018"/>
          <a:ext cx="842944" cy="6911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D7439-0B08-46D9-BF28-5E67905A5DD6}">
      <dsp:nvSpPr>
        <dsp:cNvPr id="0" name=""/>
        <dsp:cNvSpPr/>
      </dsp:nvSpPr>
      <dsp:spPr>
        <a:xfrm>
          <a:off x="8504537" y="1081178"/>
          <a:ext cx="2408414" cy="361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/>
            <a:t>SSIAMMINIS</a:t>
          </a:r>
          <a:br>
            <a:rPr lang="it-IT" sz="1400" b="1" u="sng" kern="1200"/>
          </a:br>
          <a:r>
            <a:rPr lang="it-IT" sz="1400" b="0" kern="1200"/>
            <a:t>Area amministrativa</a:t>
          </a:r>
        </a:p>
      </dsp:txBody>
      <dsp:txXfrm>
        <a:off x="8504537" y="1081178"/>
        <a:ext cx="2408414" cy="361368"/>
      </dsp:txXfrm>
    </dsp:sp>
    <dsp:sp modelId="{D0C05F83-8A13-4206-A6D3-C96763B39BCA}">
      <dsp:nvSpPr>
        <dsp:cNvPr id="0" name=""/>
        <dsp:cNvSpPr/>
      </dsp:nvSpPr>
      <dsp:spPr>
        <a:xfrm>
          <a:off x="8504537" y="1576551"/>
          <a:ext cx="2408414" cy="1779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FATTURE</a:t>
          </a:r>
          <a:r>
            <a:rPr lang="it-IT" sz="1400" b="0" u="none" kern="1200"/>
            <a:t> – ciclo passivo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EBS – fatture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Alfr&amp;D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Gestione fatture estere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BIL</a:t>
          </a:r>
          <a:r>
            <a:rPr lang="it-IT" sz="1400" b="0" u="none" kern="1200"/>
            <a:t> – Bilancio e contabilità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Bilancio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Finanziaria nativa e PG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Impegni e </a:t>
          </a:r>
          <a:r>
            <a:rPr lang="it-IT" sz="1400" b="0" i="1" u="none" kern="1200" err="1"/>
            <a:t>preimpegni</a:t>
          </a:r>
          <a:endParaRPr lang="it-IT" sz="1400" b="0" i="1" u="none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Riscossioni e fattura attiva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Report BI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PATR</a:t>
          </a:r>
          <a:r>
            <a:rPr lang="it-IT" sz="1400" b="0" u="none" kern="1200"/>
            <a:t> – Patrimonio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ECONOM</a:t>
          </a:r>
          <a:r>
            <a:rPr lang="it-IT" sz="1400" b="0" u="none" kern="1200"/>
            <a:t> – Fondo economale</a:t>
          </a:r>
        </a:p>
      </dsp:txBody>
      <dsp:txXfrm>
        <a:off x="8504537" y="1576551"/>
        <a:ext cx="2408414" cy="17792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3C045-EC9A-45FE-8898-D90D26B5774B}">
      <dsp:nvSpPr>
        <dsp:cNvPr id="0" name=""/>
        <dsp:cNvSpPr/>
      </dsp:nvSpPr>
      <dsp:spPr>
        <a:xfrm>
          <a:off x="797612" y="0"/>
          <a:ext cx="842944" cy="7811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000" b="-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508E4-EB71-4E3B-811A-9F57682A8B99}">
      <dsp:nvSpPr>
        <dsp:cNvPr id="0" name=""/>
        <dsp:cNvSpPr/>
      </dsp:nvSpPr>
      <dsp:spPr>
        <a:xfrm>
          <a:off x="14877" y="890823"/>
          <a:ext cx="2408414" cy="408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i="0" u="sng" kern="1200">
              <a:solidFill>
                <a:schemeClr val="tx1"/>
              </a:solidFill>
            </a:rPr>
            <a:t>SSIBADARIC</a:t>
          </a:r>
          <a:br>
            <a:rPr lang="it-IT" sz="1400" b="1" i="0" u="sng" kern="1200">
              <a:solidFill>
                <a:schemeClr val="tx1"/>
              </a:solidFill>
            </a:rPr>
          </a:br>
          <a:r>
            <a:rPr lang="it-IT" sz="1400" b="0" i="0" u="none" kern="1200">
              <a:solidFill>
                <a:schemeClr val="tx1"/>
              </a:solidFill>
            </a:rPr>
            <a:t>Area ricerca</a:t>
          </a:r>
          <a:endParaRPr lang="it-IT" sz="1400" b="0" i="0" kern="1200">
            <a:solidFill>
              <a:schemeClr val="tx1"/>
            </a:solidFill>
          </a:endParaRPr>
        </a:p>
      </dsp:txBody>
      <dsp:txXfrm>
        <a:off x="14877" y="890823"/>
        <a:ext cx="2408414" cy="408435"/>
      </dsp:txXfrm>
    </dsp:sp>
    <dsp:sp modelId="{BF9E3CDA-14E3-4BAA-9E26-EBF59DCA7AEC}">
      <dsp:nvSpPr>
        <dsp:cNvPr id="0" name=""/>
        <dsp:cNvSpPr/>
      </dsp:nvSpPr>
      <dsp:spPr>
        <a:xfrm>
          <a:off x="14877" y="1442629"/>
          <a:ext cx="2408414" cy="289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CONV</a:t>
          </a:r>
          <a:r>
            <a:rPr lang="it-IT" sz="1400" b="1" u="none" kern="1200"/>
            <a:t> </a:t>
          </a:r>
          <a:r>
            <a:rPr lang="it-IT" sz="1400" b="0" u="none" kern="1200"/>
            <a:t>- Convenzioni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Convenzioni università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Convenzioni accoglienza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Convenzioni estero (ex SSINORMACC)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CONS</a:t>
          </a:r>
          <a:r>
            <a:rPr lang="it-IT" sz="1400" b="0" u="none" kern="1200"/>
            <a:t> </a:t>
          </a:r>
          <a:r>
            <a:rPr lang="it-IT" sz="1400" kern="1200"/>
            <a:t>– Consuntivi scientifici (prodotti)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Consuntivi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Pubblicazioni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Tesi e dottorati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PREV</a:t>
          </a:r>
          <a:r>
            <a:rPr lang="it-IT" sz="1400" kern="1200"/>
            <a:t> – Bilancio scientifico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Assegnazioni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Preventivi</a:t>
          </a:r>
        </a:p>
      </dsp:txBody>
      <dsp:txXfrm>
        <a:off x="14877" y="1442629"/>
        <a:ext cx="2408414" cy="2894803"/>
      </dsp:txXfrm>
    </dsp:sp>
    <dsp:sp modelId="{0060D1E5-3F78-4C0D-B1B8-739A0E048620}">
      <dsp:nvSpPr>
        <dsp:cNvPr id="0" name=""/>
        <dsp:cNvSpPr/>
      </dsp:nvSpPr>
      <dsp:spPr>
        <a:xfrm>
          <a:off x="3627498" y="0"/>
          <a:ext cx="842944" cy="7811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AFD6C-CCF6-4252-A734-5ECE1E75E14B}">
      <dsp:nvSpPr>
        <dsp:cNvPr id="0" name=""/>
        <dsp:cNvSpPr/>
      </dsp:nvSpPr>
      <dsp:spPr>
        <a:xfrm>
          <a:off x="2844764" y="890823"/>
          <a:ext cx="2408414" cy="408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/>
            <a:t>SSIFONDIES</a:t>
          </a:r>
          <a:br>
            <a:rPr lang="it-IT" sz="1400" b="1" u="sng" kern="1200"/>
          </a:br>
          <a:r>
            <a:rPr lang="it-IT" sz="1400" b="0" kern="1200"/>
            <a:t>Fondi esterni</a:t>
          </a:r>
        </a:p>
      </dsp:txBody>
      <dsp:txXfrm>
        <a:off x="2844764" y="890823"/>
        <a:ext cx="2408414" cy="408435"/>
      </dsp:txXfrm>
    </dsp:sp>
    <dsp:sp modelId="{6E744F6D-D6DB-4E3B-9C10-A188F9BCB895}">
      <dsp:nvSpPr>
        <dsp:cNvPr id="0" name=""/>
        <dsp:cNvSpPr/>
      </dsp:nvSpPr>
      <dsp:spPr>
        <a:xfrm>
          <a:off x="2844764" y="1442629"/>
          <a:ext cx="2408414" cy="289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FE - </a:t>
          </a:r>
          <a:r>
            <a:rPr lang="it-IT" sz="1400" b="0" u="none" kern="1200"/>
            <a:t>fondi esterni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Solo Report BI (la parte amministrativa viene gestita in DSR)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TS</a:t>
          </a:r>
          <a:r>
            <a:rPr lang="it-IT" sz="1400" b="1" u="none" kern="1200"/>
            <a:t> </a:t>
          </a:r>
          <a:r>
            <a:rPr lang="it-IT" sz="1400" b="0" u="none" kern="1200"/>
            <a:t>- </a:t>
          </a:r>
          <a:r>
            <a:rPr lang="it-IT" sz="1400" b="0" u="none" kern="1200" err="1"/>
            <a:t>Timesheet</a:t>
          </a:r>
          <a:endParaRPr lang="it-IT" sz="1400" b="0" u="none" kern="1200"/>
        </a:p>
      </dsp:txBody>
      <dsp:txXfrm>
        <a:off x="2844764" y="1442629"/>
        <a:ext cx="2408414" cy="2894803"/>
      </dsp:txXfrm>
    </dsp:sp>
    <dsp:sp modelId="{96585564-5E4A-4047-9006-7C3FD5CD1B50}">
      <dsp:nvSpPr>
        <dsp:cNvPr id="0" name=""/>
        <dsp:cNvSpPr/>
      </dsp:nvSpPr>
      <dsp:spPr>
        <a:xfrm>
          <a:off x="6457385" y="0"/>
          <a:ext cx="842944" cy="7811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0BD7F-79E5-4CAB-BA58-0529E264A999}">
      <dsp:nvSpPr>
        <dsp:cNvPr id="0" name=""/>
        <dsp:cNvSpPr/>
      </dsp:nvSpPr>
      <dsp:spPr>
        <a:xfrm>
          <a:off x="5674650" y="890823"/>
          <a:ext cx="2408414" cy="408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/>
            <a:t>SSIPERS</a:t>
          </a:r>
          <a:br>
            <a:rPr lang="it-IT" sz="1400" kern="1200"/>
          </a:br>
          <a:r>
            <a:rPr lang="it-IT" sz="1400" b="0" kern="1200"/>
            <a:t>Area del personale</a:t>
          </a:r>
        </a:p>
      </dsp:txBody>
      <dsp:txXfrm>
        <a:off x="5674650" y="890823"/>
        <a:ext cx="2408414" cy="408435"/>
      </dsp:txXfrm>
    </dsp:sp>
    <dsp:sp modelId="{E6F202CA-29FD-4493-81BF-9E948EB7A7EB}">
      <dsp:nvSpPr>
        <dsp:cNvPr id="0" name=""/>
        <dsp:cNvSpPr/>
      </dsp:nvSpPr>
      <dsp:spPr>
        <a:xfrm>
          <a:off x="5674650" y="1442629"/>
          <a:ext cx="2408414" cy="289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CONCORSI</a:t>
          </a:r>
          <a:endParaRPr lang="it-IT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Jobs on line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Reclutamento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Borse e assegni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Fondi del personale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La parte amministrativa viene gestita in DRU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i="0" u="sng" kern="1200"/>
            <a:t>ASSOC</a:t>
          </a:r>
          <a:r>
            <a:rPr lang="it-IT" sz="1400" b="0" i="0" u="none" kern="1200"/>
            <a:t> – ASSOCIAZIONI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i="0" u="sng" kern="1200"/>
            <a:t>PRES</a:t>
          </a:r>
          <a:r>
            <a:rPr lang="it-IT" sz="1400" b="0" i="0" u="none" kern="1200"/>
            <a:t> – RILEVAZIONE PRESENZE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Backoffice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Cartellino web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b="0" i="1" u="none" kern="1200"/>
            <a:t>Report disponibilità (BI)</a:t>
          </a:r>
        </a:p>
      </dsp:txBody>
      <dsp:txXfrm>
        <a:off x="5674650" y="1442629"/>
        <a:ext cx="2408414" cy="2894803"/>
      </dsp:txXfrm>
    </dsp:sp>
    <dsp:sp modelId="{F3F52179-12F8-4841-A0B8-D701E65A359F}">
      <dsp:nvSpPr>
        <dsp:cNvPr id="0" name=""/>
        <dsp:cNvSpPr/>
      </dsp:nvSpPr>
      <dsp:spPr>
        <a:xfrm>
          <a:off x="9287271" y="0"/>
          <a:ext cx="842944" cy="7811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814FC-00A3-4BFA-BEB2-FC019421D699}">
      <dsp:nvSpPr>
        <dsp:cNvPr id="0" name=""/>
        <dsp:cNvSpPr/>
      </dsp:nvSpPr>
      <dsp:spPr>
        <a:xfrm>
          <a:off x="8504537" y="890823"/>
          <a:ext cx="2408414" cy="408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i="0" u="sng" kern="1200"/>
            <a:t>SSINORMACC</a:t>
          </a:r>
          <a:r>
            <a:rPr lang="it-IT" sz="1400" b="0" i="0" u="none" kern="1200"/>
            <a:t> - Atti amministrativi</a:t>
          </a:r>
        </a:p>
      </dsp:txBody>
      <dsp:txXfrm>
        <a:off x="8504537" y="890823"/>
        <a:ext cx="2408414" cy="408435"/>
      </dsp:txXfrm>
    </dsp:sp>
    <dsp:sp modelId="{79290FC9-644C-447E-993D-D3E6023DB203}">
      <dsp:nvSpPr>
        <dsp:cNvPr id="0" name=""/>
        <dsp:cNvSpPr/>
      </dsp:nvSpPr>
      <dsp:spPr>
        <a:xfrm>
          <a:off x="8504537" y="1442629"/>
          <a:ext cx="2408414" cy="2894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i="0" u="sng" kern="1200"/>
            <a:t>PROVV</a:t>
          </a:r>
          <a:r>
            <a:rPr lang="it-IT" sz="1400" b="0" i="0" u="none" kern="1200"/>
            <a:t> - </a:t>
          </a:r>
          <a:r>
            <a:rPr lang="it-IT" sz="1400" kern="1200"/>
            <a:t>Provvedimenti</a:t>
          </a:r>
          <a:endParaRPr lang="it-IT" sz="1400" b="0" i="0" u="none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Circolari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Determine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Delibere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Disposizioni</a:t>
          </a:r>
        </a:p>
      </dsp:txBody>
      <dsp:txXfrm>
        <a:off x="8504537" y="1442629"/>
        <a:ext cx="2408414" cy="28948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13ED3-14F5-4AAC-BEBF-69972622D48E}">
      <dsp:nvSpPr>
        <dsp:cNvPr id="0" name=""/>
        <dsp:cNvSpPr/>
      </dsp:nvSpPr>
      <dsp:spPr>
        <a:xfrm>
          <a:off x="627750" y="978857"/>
          <a:ext cx="670359" cy="670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F2AFE-F785-46E4-BA80-8C4EC4A84198}">
      <dsp:nvSpPr>
        <dsp:cNvPr id="0" name=""/>
        <dsp:cNvSpPr/>
      </dsp:nvSpPr>
      <dsp:spPr>
        <a:xfrm>
          <a:off x="5273" y="1740813"/>
          <a:ext cx="1915312" cy="439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i="0" u="sng" kern="1200"/>
            <a:t>SSISALAMB</a:t>
          </a:r>
          <a:br>
            <a:rPr lang="it-IT" sz="1400" b="1" i="0" u="sng" kern="1200"/>
          </a:br>
          <a:r>
            <a:rPr lang="it-IT" sz="1400" b="0" i="0" kern="1200"/>
            <a:t>Salute e ambiente</a:t>
          </a:r>
        </a:p>
      </dsp:txBody>
      <dsp:txXfrm>
        <a:off x="5273" y="1740813"/>
        <a:ext cx="1915312" cy="439923"/>
      </dsp:txXfrm>
    </dsp:sp>
    <dsp:sp modelId="{17E30712-213F-4C37-B4B5-53D7AAB42F72}">
      <dsp:nvSpPr>
        <dsp:cNvPr id="0" name=""/>
        <dsp:cNvSpPr/>
      </dsp:nvSpPr>
      <dsp:spPr>
        <a:xfrm>
          <a:off x="5273" y="2275884"/>
          <a:ext cx="1915312" cy="88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SSASDI</a:t>
          </a:r>
          <a:r>
            <a:rPr lang="it-IT" sz="1400" kern="1200"/>
            <a:t> </a:t>
          </a:r>
          <a:r>
            <a:rPr lang="it-IT" sz="1400" i="1" kern="1200"/>
            <a:t>(solo tool SSA)</a:t>
          </a:r>
        </a:p>
      </dsp:txBody>
      <dsp:txXfrm>
        <a:off x="5273" y="2275884"/>
        <a:ext cx="1915312" cy="885506"/>
      </dsp:txXfrm>
    </dsp:sp>
    <dsp:sp modelId="{419D82C7-EE6A-46A9-90B4-A31B0318314B}">
      <dsp:nvSpPr>
        <dsp:cNvPr id="0" name=""/>
        <dsp:cNvSpPr/>
      </dsp:nvSpPr>
      <dsp:spPr>
        <a:xfrm>
          <a:off x="2878242" y="978857"/>
          <a:ext cx="670359" cy="670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25AD8-0A8E-4B3A-ABCC-F4846C262FC4}">
      <dsp:nvSpPr>
        <dsp:cNvPr id="0" name=""/>
        <dsp:cNvSpPr/>
      </dsp:nvSpPr>
      <dsp:spPr>
        <a:xfrm>
          <a:off x="2255766" y="1740813"/>
          <a:ext cx="1915312" cy="439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/>
            <a:t>SSIREPO</a:t>
          </a:r>
          <a:br>
            <a:rPr lang="it-IT" sz="1400" b="0" u="none" kern="1200"/>
          </a:br>
          <a:r>
            <a:rPr lang="it-IT" sz="1400" b="0" u="none" kern="1200"/>
            <a:t>Business intelligence</a:t>
          </a:r>
          <a:r>
            <a:rPr lang="it-IT" sz="1400" kern="1200"/>
            <a:t> </a:t>
          </a:r>
        </a:p>
      </dsp:txBody>
      <dsp:txXfrm>
        <a:off x="2255766" y="1740813"/>
        <a:ext cx="1915312" cy="439923"/>
      </dsp:txXfrm>
    </dsp:sp>
    <dsp:sp modelId="{8AF3F1DD-4726-4063-AF53-284D8B4F4EAC}">
      <dsp:nvSpPr>
        <dsp:cNvPr id="0" name=""/>
        <dsp:cNvSpPr/>
      </dsp:nvSpPr>
      <dsp:spPr>
        <a:xfrm>
          <a:off x="2255766" y="2275884"/>
          <a:ext cx="1915312" cy="88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BI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i="1" kern="1200"/>
            <a:t>Progetto «contenitore» e per problemi infrastrutturali/generali</a:t>
          </a:r>
        </a:p>
      </dsp:txBody>
      <dsp:txXfrm>
        <a:off x="2255766" y="2275884"/>
        <a:ext cx="1915312" cy="885506"/>
      </dsp:txXfrm>
    </dsp:sp>
    <dsp:sp modelId="{73417EC9-94A5-4B6A-AA8B-F21ACA2AA467}">
      <dsp:nvSpPr>
        <dsp:cNvPr id="0" name=""/>
        <dsp:cNvSpPr/>
      </dsp:nvSpPr>
      <dsp:spPr>
        <a:xfrm>
          <a:off x="5128734" y="978857"/>
          <a:ext cx="670359" cy="6703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5F046-6BEF-4022-AAFE-9D2D6695EFF7}">
      <dsp:nvSpPr>
        <dsp:cNvPr id="0" name=""/>
        <dsp:cNvSpPr/>
      </dsp:nvSpPr>
      <dsp:spPr>
        <a:xfrm>
          <a:off x="4506258" y="1740813"/>
          <a:ext cx="1915312" cy="439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/>
            <a:t>SSIMISSION </a:t>
          </a:r>
          <a:br>
            <a:rPr lang="it-IT" sz="1400" kern="1200"/>
          </a:br>
          <a:r>
            <a:rPr lang="it-IT" sz="1400" b="0" u="none" kern="1200"/>
            <a:t>Missioni</a:t>
          </a:r>
        </a:p>
      </dsp:txBody>
      <dsp:txXfrm>
        <a:off x="4506258" y="1740813"/>
        <a:ext cx="1915312" cy="439923"/>
      </dsp:txXfrm>
    </dsp:sp>
    <dsp:sp modelId="{68389451-D541-4DD9-8956-04FCF19F83F0}">
      <dsp:nvSpPr>
        <dsp:cNvPr id="0" name=""/>
        <dsp:cNvSpPr/>
      </dsp:nvSpPr>
      <dsp:spPr>
        <a:xfrm>
          <a:off x="4506258" y="2275884"/>
          <a:ext cx="1915312" cy="88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u="sng" kern="1200"/>
            <a:t>MISSIONI</a:t>
          </a:r>
        </a:p>
      </dsp:txBody>
      <dsp:txXfrm>
        <a:off x="4506258" y="2275884"/>
        <a:ext cx="1915312" cy="885506"/>
      </dsp:txXfrm>
    </dsp:sp>
    <dsp:sp modelId="{3E70D203-9838-43CB-8F4E-080CA674EEA1}">
      <dsp:nvSpPr>
        <dsp:cNvPr id="0" name=""/>
        <dsp:cNvSpPr/>
      </dsp:nvSpPr>
      <dsp:spPr>
        <a:xfrm>
          <a:off x="7379227" y="978857"/>
          <a:ext cx="670359" cy="6703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15E5B-B29D-4712-B9D3-05D2BB2189AE}">
      <dsp:nvSpPr>
        <dsp:cNvPr id="0" name=""/>
        <dsp:cNvSpPr/>
      </dsp:nvSpPr>
      <dsp:spPr>
        <a:xfrm>
          <a:off x="6756750" y="1740813"/>
          <a:ext cx="1915312" cy="439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/>
            <a:t>SEM</a:t>
          </a:r>
          <a:br>
            <a:rPr lang="it-IT" sz="1400" b="1" u="sng" kern="1200"/>
          </a:br>
          <a:r>
            <a:rPr lang="it-IT" sz="1400" b="0" kern="1200"/>
            <a:t>Seminari</a:t>
          </a:r>
        </a:p>
      </dsp:txBody>
      <dsp:txXfrm>
        <a:off x="6756750" y="1740813"/>
        <a:ext cx="1915312" cy="439923"/>
      </dsp:txXfrm>
    </dsp:sp>
    <dsp:sp modelId="{27B3A9B6-9CBE-46FC-A8A4-B2DF0284F401}">
      <dsp:nvSpPr>
        <dsp:cNvPr id="0" name=""/>
        <dsp:cNvSpPr/>
      </dsp:nvSpPr>
      <dsp:spPr>
        <a:xfrm>
          <a:off x="6756750" y="2275884"/>
          <a:ext cx="1915312" cy="88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/>
            <a:t>Tool seminari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i="1" kern="1200"/>
            <a:t>EBS Seminari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i="1" kern="1200" baseline="0"/>
            <a:t>+ Eventi</a:t>
          </a:r>
          <a:r>
            <a:rPr lang="it-IT" sz="1400" b="0" i="1" kern="1200"/>
            <a:t> (eventi.dsi.infn.it)</a:t>
          </a:r>
        </a:p>
      </dsp:txBody>
      <dsp:txXfrm>
        <a:off x="6756750" y="2275884"/>
        <a:ext cx="1915312" cy="885506"/>
      </dsp:txXfrm>
    </dsp:sp>
    <dsp:sp modelId="{C77DB3F3-FB23-4B26-9206-C76F9F469333}">
      <dsp:nvSpPr>
        <dsp:cNvPr id="0" name=""/>
        <dsp:cNvSpPr/>
      </dsp:nvSpPr>
      <dsp:spPr>
        <a:xfrm>
          <a:off x="9629719" y="978857"/>
          <a:ext cx="670359" cy="6703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FA188-91B4-4F89-B84A-DCE7B9541F05}">
      <dsp:nvSpPr>
        <dsp:cNvPr id="0" name=""/>
        <dsp:cNvSpPr/>
      </dsp:nvSpPr>
      <dsp:spPr>
        <a:xfrm>
          <a:off x="9007242" y="1740813"/>
          <a:ext cx="1915312" cy="439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it-IT" sz="1400" b="1" u="sng" kern="1200"/>
            <a:t>POST</a:t>
          </a:r>
          <a:br>
            <a:rPr lang="it-IT" sz="1400" b="0" u="sng" kern="1200"/>
          </a:br>
          <a:r>
            <a:rPr lang="it-IT" sz="1400" b="0" kern="1200"/>
            <a:t>Post-ordine</a:t>
          </a:r>
        </a:p>
      </dsp:txBody>
      <dsp:txXfrm>
        <a:off x="9007242" y="1740813"/>
        <a:ext cx="1915312" cy="439923"/>
      </dsp:txXfrm>
    </dsp:sp>
    <dsp:sp modelId="{8F830840-9B20-479E-BA76-DA5FD1EE2CE4}">
      <dsp:nvSpPr>
        <dsp:cNvPr id="0" name=""/>
        <dsp:cNvSpPr/>
      </dsp:nvSpPr>
      <dsp:spPr>
        <a:xfrm>
          <a:off x="9007242" y="2275884"/>
          <a:ext cx="1915312" cy="88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Nuovo progetto </a:t>
          </a:r>
          <a:r>
            <a:rPr lang="it-IT" sz="1400" i="1" kern="1200"/>
            <a:t>(disabilitato fino alla messa in </a:t>
          </a:r>
          <a:r>
            <a:rPr lang="it-IT" sz="1400" i="1" kern="1200" err="1"/>
            <a:t>prod</a:t>
          </a:r>
          <a:r>
            <a:rPr lang="it-IT" sz="1400" i="1" kern="1200"/>
            <a:t>)</a:t>
          </a:r>
        </a:p>
      </dsp:txBody>
      <dsp:txXfrm>
        <a:off x="9007242" y="2275884"/>
        <a:ext cx="1915312" cy="8855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F896C-454A-4266-98D9-AF635B673D49}">
      <dsp:nvSpPr>
        <dsp:cNvPr id="0" name=""/>
        <dsp:cNvSpPr/>
      </dsp:nvSpPr>
      <dsp:spPr>
        <a:xfrm>
          <a:off x="4108" y="667716"/>
          <a:ext cx="2470500" cy="685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it-IT" sz="1900" b="1" i="0" u="sng" kern="1200"/>
            <a:t>SSIAREACON</a:t>
          </a:r>
          <a:r>
            <a:rPr lang="it-IT" sz="1900" b="0" i="0" kern="1200"/>
            <a:t> Area contrattuale</a:t>
          </a:r>
        </a:p>
      </dsp:txBody>
      <dsp:txXfrm>
        <a:off x="4108" y="667716"/>
        <a:ext cx="2470500" cy="685012"/>
      </dsp:txXfrm>
    </dsp:sp>
    <dsp:sp modelId="{FAD8D597-D3A3-4D9B-A553-24F68CF61D57}">
      <dsp:nvSpPr>
        <dsp:cNvPr id="0" name=""/>
        <dsp:cNvSpPr/>
      </dsp:nvSpPr>
      <dsp:spPr>
        <a:xfrm>
          <a:off x="4108" y="1352728"/>
          <a:ext cx="2470500" cy="16689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u="sng" kern="1200"/>
            <a:t>Tool esiti </a:t>
          </a:r>
          <a:r>
            <a:rPr lang="it-IT" sz="1900" kern="1200"/>
            <a:t>dentro RDA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u="sng" kern="1200"/>
            <a:t>Anagrafe unica </a:t>
          </a:r>
          <a:r>
            <a:rPr lang="it-IT" sz="1900" kern="1200"/>
            <a:t>in ANAG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/>
            <a:t>Il resto starà nel progetto DAFEC</a:t>
          </a:r>
        </a:p>
      </dsp:txBody>
      <dsp:txXfrm>
        <a:off x="4108" y="1352728"/>
        <a:ext cx="2470500" cy="1668960"/>
      </dsp:txXfrm>
    </dsp:sp>
    <dsp:sp modelId="{D6AE51A4-BFAB-4563-9D00-D02DD2A5A517}">
      <dsp:nvSpPr>
        <dsp:cNvPr id="0" name=""/>
        <dsp:cNvSpPr/>
      </dsp:nvSpPr>
      <dsp:spPr>
        <a:xfrm>
          <a:off x="2820479" y="667716"/>
          <a:ext cx="2470500" cy="685012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i="0" u="sng" kern="1200"/>
            <a:t>SSICISALP</a:t>
          </a:r>
          <a:endParaRPr lang="it-IT" sz="1900" b="1" u="sng" kern="1200"/>
        </a:p>
      </dsp:txBody>
      <dsp:txXfrm>
        <a:off x="2820479" y="667716"/>
        <a:ext cx="2470500" cy="685012"/>
      </dsp:txXfrm>
    </dsp:sp>
    <dsp:sp modelId="{C172671D-F8BB-42F4-A223-C916271592CB}">
      <dsp:nvSpPr>
        <dsp:cNvPr id="0" name=""/>
        <dsp:cNvSpPr/>
      </dsp:nvSpPr>
      <dsp:spPr>
        <a:xfrm>
          <a:off x="2820479" y="1352728"/>
          <a:ext cx="2470500" cy="1668960"/>
        </a:xfrm>
        <a:prstGeom prst="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b="0" u="sng" kern="1200"/>
            <a:t>Agenzia viaggi </a:t>
          </a:r>
          <a:r>
            <a:rPr lang="it-IT" sz="1900" kern="1200"/>
            <a:t>non più supportata</a:t>
          </a:r>
        </a:p>
      </dsp:txBody>
      <dsp:txXfrm>
        <a:off x="2820479" y="1352728"/>
        <a:ext cx="2470500" cy="1668960"/>
      </dsp:txXfrm>
    </dsp:sp>
    <dsp:sp modelId="{13CB9CC5-E5E8-4517-A1EE-35341CB68BC6}">
      <dsp:nvSpPr>
        <dsp:cNvPr id="0" name=""/>
        <dsp:cNvSpPr/>
      </dsp:nvSpPr>
      <dsp:spPr>
        <a:xfrm>
          <a:off x="5636849" y="667716"/>
          <a:ext cx="2470500" cy="685012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u="sng" kern="1200"/>
            <a:t>PRATICHE</a:t>
          </a:r>
        </a:p>
      </dsp:txBody>
      <dsp:txXfrm>
        <a:off x="5636849" y="667716"/>
        <a:ext cx="2470500" cy="685012"/>
      </dsp:txXfrm>
    </dsp:sp>
    <dsp:sp modelId="{68906174-8903-4937-9362-BDE4C4C32011}">
      <dsp:nvSpPr>
        <dsp:cNvPr id="0" name=""/>
        <dsp:cNvSpPr/>
      </dsp:nvSpPr>
      <dsp:spPr>
        <a:xfrm>
          <a:off x="5636849" y="1352728"/>
          <a:ext cx="2470500" cy="1668960"/>
        </a:xfrm>
        <a:prstGeom prst="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b="0" u="sng" kern="1200"/>
            <a:t>Gestione pratiche </a:t>
          </a:r>
          <a:r>
            <a:rPr lang="it-IT" sz="1900" kern="1200"/>
            <a:t>confluisce in ANAG</a:t>
          </a:r>
        </a:p>
      </dsp:txBody>
      <dsp:txXfrm>
        <a:off x="5636849" y="1352728"/>
        <a:ext cx="2470500" cy="1668960"/>
      </dsp:txXfrm>
    </dsp:sp>
    <dsp:sp modelId="{9D4E758A-CCE0-4FA3-8BA0-188DB6ECE420}">
      <dsp:nvSpPr>
        <dsp:cNvPr id="0" name=""/>
        <dsp:cNvSpPr/>
      </dsp:nvSpPr>
      <dsp:spPr>
        <a:xfrm>
          <a:off x="8453219" y="667716"/>
          <a:ext cx="2470500" cy="68501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u="sng" kern="1200"/>
            <a:t>SSISEGCONT</a:t>
          </a:r>
          <a:r>
            <a:rPr lang="it-IT" sz="1900" kern="1200"/>
            <a:t> – Segnalazione contratti</a:t>
          </a:r>
        </a:p>
      </dsp:txBody>
      <dsp:txXfrm>
        <a:off x="8453219" y="667716"/>
        <a:ext cx="2470500" cy="685012"/>
      </dsp:txXfrm>
    </dsp:sp>
    <dsp:sp modelId="{95B2B6F2-C392-4D4C-9832-F7B0D856FB02}">
      <dsp:nvSpPr>
        <dsp:cNvPr id="0" name=""/>
        <dsp:cNvSpPr/>
      </dsp:nvSpPr>
      <dsp:spPr>
        <a:xfrm>
          <a:off x="8453219" y="1352728"/>
          <a:ext cx="2470500" cy="166896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900" kern="1200"/>
            <a:t>Mai partito</a:t>
          </a:r>
        </a:p>
      </dsp:txBody>
      <dsp:txXfrm>
        <a:off x="8453219" y="1352728"/>
        <a:ext cx="2470500" cy="16689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4DF03-66BB-4E0F-8E5E-A6E431657485}">
      <dsp:nvSpPr>
        <dsp:cNvPr id="0" name=""/>
        <dsp:cNvSpPr/>
      </dsp:nvSpPr>
      <dsp:spPr>
        <a:xfrm>
          <a:off x="0" y="110903"/>
          <a:ext cx="6367912" cy="839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3500" kern="1200"/>
            <a:t>4 DRU</a:t>
          </a:r>
        </a:p>
      </dsp:txBody>
      <dsp:txXfrm>
        <a:off x="40980" y="151883"/>
        <a:ext cx="6285952" cy="757514"/>
      </dsp:txXfrm>
    </dsp:sp>
    <dsp:sp modelId="{4DC0B42D-37C7-42EA-8DA4-A9D918B939A4}">
      <dsp:nvSpPr>
        <dsp:cNvPr id="0" name=""/>
        <dsp:cNvSpPr/>
      </dsp:nvSpPr>
      <dsp:spPr>
        <a:xfrm>
          <a:off x="0" y="950378"/>
          <a:ext cx="6367912" cy="851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it-IT" sz="2700" kern="1200"/>
            <a:t>Benefici assistenziali, Stipendiale, Reclutamento, Concorsi</a:t>
          </a:r>
        </a:p>
      </dsp:txBody>
      <dsp:txXfrm>
        <a:off x="0" y="950378"/>
        <a:ext cx="6367912" cy="851287"/>
      </dsp:txXfrm>
    </dsp:sp>
    <dsp:sp modelId="{3C8385F5-2922-40AD-B1FF-8D2F3028F7F8}">
      <dsp:nvSpPr>
        <dsp:cNvPr id="0" name=""/>
        <dsp:cNvSpPr/>
      </dsp:nvSpPr>
      <dsp:spPr>
        <a:xfrm>
          <a:off x="0" y="1801665"/>
          <a:ext cx="6367912" cy="8394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3500" kern="1200"/>
            <a:t>2 DSR</a:t>
          </a:r>
        </a:p>
      </dsp:txBody>
      <dsp:txXfrm>
        <a:off x="40980" y="1842645"/>
        <a:ext cx="6285952" cy="757514"/>
      </dsp:txXfrm>
    </dsp:sp>
    <dsp:sp modelId="{5C636385-BE69-47D1-870B-B641E7571542}">
      <dsp:nvSpPr>
        <dsp:cNvPr id="0" name=""/>
        <dsp:cNvSpPr/>
      </dsp:nvSpPr>
      <dsp:spPr>
        <a:xfrm>
          <a:off x="0" y="2641140"/>
          <a:ext cx="6367912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it-IT" sz="2700" kern="1200"/>
            <a:t>Fondi Esterni, Trasferimento Tecnologico</a:t>
          </a:r>
        </a:p>
      </dsp:txBody>
      <dsp:txXfrm>
        <a:off x="0" y="2641140"/>
        <a:ext cx="6367912" cy="579600"/>
      </dsp:txXfrm>
    </dsp:sp>
    <dsp:sp modelId="{C1529189-9D00-4718-A678-9E571104C642}">
      <dsp:nvSpPr>
        <dsp:cNvPr id="0" name=""/>
        <dsp:cNvSpPr/>
      </dsp:nvSpPr>
      <dsp:spPr>
        <a:xfrm>
          <a:off x="0" y="3220740"/>
          <a:ext cx="6367912" cy="8394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3500" kern="1200"/>
            <a:t>1 </a:t>
          </a:r>
          <a:r>
            <a:rPr lang="it-IT" sz="3500" kern="1200" err="1"/>
            <a:t>DAFeC</a:t>
          </a:r>
          <a:endParaRPr lang="it-IT" sz="3500" kern="1200"/>
        </a:p>
      </dsp:txBody>
      <dsp:txXfrm>
        <a:off x="40980" y="3261720"/>
        <a:ext cx="6285952" cy="757514"/>
      </dsp:txXfrm>
    </dsp:sp>
    <dsp:sp modelId="{1A0D6DD9-1D95-4B44-92C1-49C28E28BC39}">
      <dsp:nvSpPr>
        <dsp:cNvPr id="0" name=""/>
        <dsp:cNvSpPr/>
      </dsp:nvSpPr>
      <dsp:spPr>
        <a:xfrm>
          <a:off x="0" y="4060215"/>
          <a:ext cx="6367912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it-IT" sz="2700" kern="1200"/>
            <a:t>ex Area Contrattuale</a:t>
          </a:r>
        </a:p>
      </dsp:txBody>
      <dsp:txXfrm>
        <a:off x="0" y="4060215"/>
        <a:ext cx="6367912" cy="579600"/>
      </dsp:txXfrm>
    </dsp:sp>
    <dsp:sp modelId="{FD6990B5-0D06-4B99-9E14-6DE2EE6491BE}">
      <dsp:nvSpPr>
        <dsp:cNvPr id="0" name=""/>
        <dsp:cNvSpPr/>
      </dsp:nvSpPr>
      <dsp:spPr>
        <a:xfrm>
          <a:off x="0" y="4639815"/>
          <a:ext cx="6367912" cy="8394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it-IT" sz="3500" kern="1200"/>
            <a:t>1 SSA</a:t>
          </a:r>
        </a:p>
      </dsp:txBody>
      <dsp:txXfrm>
        <a:off x="40980" y="4680795"/>
        <a:ext cx="6285952" cy="757514"/>
      </dsp:txXfrm>
    </dsp:sp>
    <dsp:sp modelId="{DC161894-4933-47E9-9C54-1325BEBC2735}">
      <dsp:nvSpPr>
        <dsp:cNvPr id="0" name=""/>
        <dsp:cNvSpPr/>
      </dsp:nvSpPr>
      <dsp:spPr>
        <a:xfrm>
          <a:off x="0" y="5479290"/>
          <a:ext cx="6367912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81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it-IT" sz="2700" kern="1200"/>
            <a:t>Servizio Salute e Ambiente </a:t>
          </a:r>
        </a:p>
      </dsp:txBody>
      <dsp:txXfrm>
        <a:off x="0" y="5479290"/>
        <a:ext cx="6367912" cy="57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247D9-8F81-4E7A-AE44-CD5B512E4E3C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59DD2-C0BD-4A03-8569-21022C33B8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40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/>
              <a:t>+ obiettivo di </a:t>
            </a:r>
            <a:r>
              <a:rPr lang="it-IT" err="1"/>
              <a:t>piao</a:t>
            </a:r>
            <a:r>
              <a:rPr lang="it-IT"/>
              <a:t> </a:t>
            </a:r>
            <a:r>
              <a:rPr lang="it-IT" sz="1200" b="0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Miglioramento dei tempi di risposta ai ticket di assistenza degli utenti DSI </a:t>
            </a:r>
            <a:r>
              <a:rPr lang="it-IT" sz="1100" b="0" i="1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(«risolti» in 3 giorni)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2.4.4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25%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50%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75%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59DD2-C0BD-4A03-8569-21022C33B8C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95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59DD2-C0BD-4A03-8569-21022C33B8C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883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/>
              <a:t>+ obiettivo di </a:t>
            </a:r>
            <a:r>
              <a:rPr lang="it-IT" err="1"/>
              <a:t>piao</a:t>
            </a:r>
            <a:r>
              <a:rPr lang="it-IT"/>
              <a:t> </a:t>
            </a:r>
            <a:r>
              <a:rPr lang="it-IT" sz="1200" b="0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Miglioramento dei tempi di risposta ai ticket di assistenza degli utenti DSI </a:t>
            </a:r>
            <a:r>
              <a:rPr lang="it-IT" sz="1100" b="0" i="1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(«risolti» in 3 giorni)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2.4.4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25%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50%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kern="120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75%</a:t>
            </a:r>
            <a:endParaRPr lang="it-IT" sz="1200" b="0" i="0" u="none" strike="noStrike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59DD2-C0BD-4A03-8569-21022C33B8C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74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59DD2-C0BD-4A03-8569-21022C33B8C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51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59DD2-C0BD-4A03-8569-21022C33B8C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94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6CA3F0-35A7-D731-612B-56171893C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6332C4-0276-4109-D8D2-85072D236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4C78BD-B14E-0893-DC87-EEE455DB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590998-0ED0-7391-BEE6-584C2F81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B44157-325A-B5A2-0C94-C909DCDF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60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EFEE5-EA4C-A690-7A3C-9CC44E732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438F19-BD5F-4C18-E362-5BB146D22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82F229-3FFC-C84E-4BC2-F35CB142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20A4BD-2431-4AB5-829E-0BB7328B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D61649-0CE3-B113-59F5-CC734521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123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39F5CAA-9911-515D-394B-8156D85780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76240E-7435-BFCC-24AD-6E6FBB208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918E94-C0D1-5F7A-6AB6-9FB4F125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69815E-307C-C4E0-A687-FA5B7224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6DFF10-7F43-07C0-5D0F-76BE6584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91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84B8ED-1323-58FA-7B69-B2458F3B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92992D-984D-9650-5BCA-7D89041CC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035819-4A86-7073-ADC8-267DAAE5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0DAA1F-2BA1-A9B9-003C-AF7E10EF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8ACF57-B05F-3466-EB0F-40CC35EE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213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8C3A1E-FC57-E46D-E2EC-92C2F942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E73FAA-C90B-C3A5-6C04-F68997D84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4A739E-3AD7-9F67-59B7-D6E8E736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578499-244D-634C-C645-950520B5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0F4236-86BB-18A8-BF99-8AB4FBA7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634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A0D432-0730-5900-B2E5-0659C544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ECB419-D4F9-2FA3-9B3B-6AC3CF390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1D8FAE-B390-7360-66A3-FE1F1B2F0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C539E3-00CB-8A91-E73A-5D8F8937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16B9BD-2565-4305-44B1-1FA11A362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61ED59-5DFF-96B9-5CFD-25994682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63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629CC6-1F29-F425-F97E-E2AFFD76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CDAD7E-F2D3-173F-B199-A20F8EA2F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3B011B-7DBC-FEFB-FEC8-60A041665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929762-8F49-7182-170A-4B09625102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29BEE8A-BBDA-29C6-EBD2-F2ED27C52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A3E7CF7-D79D-3010-39D4-222B9DDD3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147133A-7F71-9725-A964-848D85E9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BA2A3E-14DA-1484-0505-BD4CAEE2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67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C3D09-8837-72B3-A56D-E1FE7047B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36BA32-C100-6A26-7136-065B1F66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F34876-D883-8904-A31A-DB17C746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7D91F9-53FD-2072-0F4C-5D9FFB0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55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70352CF-56DB-0BC6-0E6F-A097450C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DC738B3-407D-7AE8-CC9E-CE457389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F718B8-E0C8-C8C4-7725-1AE6E6B5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32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7BEBF8-9CA1-9951-2EB0-0B1652A8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B42885-E5DB-D271-184C-F8FDC6C3E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B312EF-E4BC-78F2-C71D-4F861D65B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B3F733-89BE-740D-E47F-CDFE3B632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34D112-9A7D-98A4-1FE9-518CF972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06AE46-DE49-47B4-BB0B-7986494B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01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017E71-E0EF-F7C0-07CB-9FF2C67C5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4C52792-31C3-8AC6-BC99-BCD3811E9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1AE225-19D3-B286-5164-4CC8156E3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682DB8-F415-4067-D981-2D423AB8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2A35B8-38AA-323F-6D61-39B84132D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F0724D-38E4-3C4D-E539-907DC77D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27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DBF7E37-F545-5DAD-0B9F-A0948FDB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9F5961-53D4-1D09-E800-ACB89BC00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862573-DBAE-61EA-873C-49FA8845EA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D57B1-0006-4E0F-9A33-4BE76679BDA4}" type="datetimeFigureOut">
              <a:rPr lang="it-IT" smtClean="0"/>
              <a:t>24/11/2022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0EF2FF-5445-1A45-64FF-74AC2C8C2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71DCE8-C301-1EED-B6D2-FD9A3ED59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64825-7BF6-48B6-B3B4-2577BFA6AF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40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ast.it/il-piu-casuale-dei-numeri-casuali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s://istnazfisnucl.sharepoint.com/:x:/s/SistemaInformativoINFN/ESiHlEG4VGxFgVmxRcKejQ0B4FIdSQ5JrDR8Hs99W3K7qA?e=DCXQtc" TargetMode="External"/><Relationship Id="rId4" Type="http://schemas.openxmlformats.org/officeDocument/2006/relationships/diagramLayout" Target="../diagrams/layout2.xml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https://www.scientificast.it/il-piu-casuale-dei-numeri-casuali/" TargetMode="External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tificast.it/il-piu-casuale-dei-numeri-casuali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5-01+AND+created+%3C%3D+%222021-05-31+23%3A59%22+AND+resolution+%3D+Unresolved+ORDER+BY+assignee+DESC%2C+updatedDate+DESC" TargetMode="External"/><Relationship Id="rId18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8-01+AND+created+%3C%3D+%222021-08-31+23%3A59%22+AND+NOT+resolution+%3D+Unresolved+ORDER+BY+assignee+DESC%2C+updatedDate+DESC" TargetMode="External"/><Relationship Id="rId26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12-01+AND+created+%3C%3D+%222021-12-31+23%3A59%22+AND+NOT+resolution+%3D+Unresolved+ORDER+BY+assignee+DESC%2C+updatedDate+DESC" TargetMode="External"/><Relationship Id="rId39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6-01+AND+created+%3C%3D+%222022-06-30+23%3A59%22+AND+resolution+%3D+Unresolved+ORDER+BY+assignee+DESC%2C+updatedDate+DESC" TargetMode="External"/><Relationship Id="rId21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9-01+AND+created+%3C%3D+%222021-09-30+23%3A59%22+AND+resolution+%3D+Unresolved+ORDER+BY+assignee+DESC%2C+updatedDate+DESC" TargetMode="External"/><Relationship Id="rId34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4-01+AND+created+%3C%3D+%222022-04-30+23%3A59%22+AND+NOT+resolution+%3D+Unresolved+ORDER+BY+assignee+DESC%2C+updatedDate+DESC" TargetMode="External"/><Relationship Id="rId42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8-01+AND+created+%3C%3D+%222022-08-31+23%3A59%22+AND+NOT+resolution+%3D+Unresolved+ORDER+BY+assignee+DESC%2C+updatedDate+DESC" TargetMode="External"/><Relationship Id="rId47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10-01+AND+created+%3C%3D+%222022-10-31+23%3A59%22+AND+resolution+%3D+Unresolved+ORDER+BY+assignee+DESC%2C+updatedDate+DESC" TargetMode="External"/><Relationship Id="rId50" Type="http://schemas.openxmlformats.org/officeDocument/2006/relationships/image" Target="../media/image13.png"/><Relationship Id="rId7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2-01+AND+created+%3C%3D+%222021-02-28+23%3A59%22+AND+resolution+%3D+Unresolved+ORDER+BY+assignee+DESC%2C+updatedDate+DESC" TargetMode="External"/><Relationship Id="rId2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0-12-01+AND+created+%3C%3D+%222020-12-31+23%3A59%22+AND+NOT+resolution+%3D+Unresolved+ORDER+BY+assignee+DESC%2C+updatedDate+DESC" TargetMode="External"/><Relationship Id="rId16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7-01+AND+created+%3C%3D+%222021-07-31+23%3A59%22+AND+NOT+resolution+%3D+Unresolved+ORDER+BY+assignee+DESC%2C+updatedDate+DESC" TargetMode="External"/><Relationship Id="rId29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1-01+AND+created+%3C%3D+%222022-01-31+23%3A59%22+AND+resolution+%3D+Unresolved+ORDER+BY+assignee+DESC%2C+updatedDate+DESC" TargetMode="External"/><Relationship Id="rId11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4-01+AND+created+%3C%3D+%222021-04-30+23%3A59%22+AND+resolution+%3D+Unresolved+ORDER+BY+assignee+DESC%2C+updatedDate+DESC" TargetMode="External"/><Relationship Id="rId24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11-01+AND+created+%3C%3D+%222021-11-30+23%3A59%22+AND+NOT+resolution+%3D+Unresolved+ORDER+BY+assignee+DESC%2C+updatedDate+DESC" TargetMode="External"/><Relationship Id="rId32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3-01+AND+created+%3C%3D+%222022-03-31+23%3A59%22+AND+NOT+resolution+%3D+Unresolved+ORDER+BY+assignee+DESC%2C+updatedDate+DESC" TargetMode="External"/><Relationship Id="rId37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5-01+AND+created+%3C%3D+%222022-05-31+23%3A59%22+AND+resolution+%3D+Unresolved+ORDER+BY+assignee+DESC%2C+updatedDate+DESC" TargetMode="External"/><Relationship Id="rId40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7-01+AND+created+%3C%3D+%222022-07-31+23%3A59%22+AND+NOT+resolution+%3D+Unresolved+ORDER+BY+assignee+DESC%2C+updatedDate+DESC" TargetMode="External"/><Relationship Id="rId45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9-01+AND+created+%3C%3D+%222022-09-30+23%3A59%22+AND+resolution+%3D+Unresolved+ORDER+BY+assignee+DESC%2C+updatedDate+DESC" TargetMode="External"/><Relationship Id="rId5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1-01+AND+created+%3C%3D+%222021-01-31+23%3A59%22+AND+resolution+%3D+Unresolved+ORDER+BY+assignee+DESC%2C+updatedDate+DESC" TargetMode="External"/><Relationship Id="rId15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6-01+AND+created+%3C%3D+%222021-06-30+23%3A59%22+AND+resolution+%3D+Unresolved+ORDER+BY+assignee+DESC%2C+updatedDate+DESC" TargetMode="External"/><Relationship Id="rId23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10-01+AND+created+%3C%3D+%222021-10-31+23%3A59%22+AND+resolution+%3D+Unresolved+ORDER+BY+assignee+DESC%2C+updatedDate+DESC" TargetMode="External"/><Relationship Id="rId28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1-01+AND+created+%3C%3D+%222022-01-31+23%3A59%22+AND+NOT+resolution+%3D+Unresolved+ORDER+BY+assignee+DESC%2C+updatedDate+DESC" TargetMode="External"/><Relationship Id="rId36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5-01+AND+created+%3C%3D+%222022-05-31+23%3A59%22+AND+NOT+resolution+%3D+Unresolved+ORDER+BY+assignee+DESC%2C+updatedDate+DESC" TargetMode="External"/><Relationship Id="rId49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11-01+AND+created+%3C%3D+%222022-11-30+23%3A59%22+AND+resolution+%3D+Unresolved+ORDER+BY+assignee+DESC%2C+updatedDate+DESC" TargetMode="External"/><Relationship Id="rId10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4-01+AND+created+%3C%3D+%222021-04-30+23%3A59%22+AND+NOT+resolution+%3D+Unresolved+ORDER+BY+assignee+DESC%2C+updatedDate+DESC" TargetMode="External"/><Relationship Id="rId19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8-01+AND+created+%3C%3D+%222021-08-31+23%3A59%22+AND+resolution+%3D+Unresolved+ORDER+BY+assignee+DESC%2C+updatedDate+DESC" TargetMode="External"/><Relationship Id="rId31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2-01+AND+created+%3C%3D+%222022-02-28+23%3A59%22+AND+resolution+%3D+Unresolved+ORDER+BY+assignee+DESC%2C+updatedDate+DESC" TargetMode="External"/><Relationship Id="rId44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9-01+AND+created+%3C%3D+%222022-09-30+23%3A59%22+AND+NOT+resolution+%3D+Unresolved+ORDER+BY+assignee+DESC%2C+updatedDate+DESC" TargetMode="External"/><Relationship Id="rId4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1-01+AND+created+%3C%3D+%222021-01-31+23%3A59%22+AND+NOT+resolution+%3D+Unresolved+ORDER+BY+assignee+DESC%2C+updatedDate+DESC" TargetMode="External"/><Relationship Id="rId9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3-01+AND+created+%3C%3D+%222021-03-31+23%3A59%22+AND+resolution+%3D+Unresolved+ORDER+BY+assignee+DESC%2C+updatedDate+DESC" TargetMode="External"/><Relationship Id="rId14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6-01+AND+created+%3C%3D+%222021-06-30+23%3A59%22+AND+NOT+resolution+%3D+Unresolved+ORDER+BY+assignee+DESC%2C+updatedDate+DESC" TargetMode="External"/><Relationship Id="rId22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10-01+AND+created+%3C%3D+%222021-10-31+23%3A59%22+AND+NOT+resolution+%3D+Unresolved+ORDER+BY+assignee+DESC%2C+updatedDate+DESC" TargetMode="External"/><Relationship Id="rId27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12-01+AND+created+%3C%3D+%222021-12-31+23%3A59%22+AND+resolution+%3D+Unresolved+ORDER+BY+assignee+DESC%2C+updatedDate+DESC" TargetMode="External"/><Relationship Id="rId30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2-01+AND+created+%3C%3D+%222022-02-28+23%3A59%22+AND+NOT+resolution+%3D+Unresolved+ORDER+BY+assignee+DESC%2C+updatedDate+DESC" TargetMode="External"/><Relationship Id="rId35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4-01+AND+created+%3C%3D+%222022-04-30+23%3A59%22+AND+resolution+%3D+Unresolved+ORDER+BY+assignee+DESC%2C+updatedDate+DESC" TargetMode="External"/><Relationship Id="rId43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8-01+AND+created+%3C%3D+%222022-08-31+23%3A59%22+AND+resolution+%3D+Unresolved+ORDER+BY+assignee+DESC%2C+updatedDate+DESC" TargetMode="External"/><Relationship Id="rId48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11-01+AND+created+%3C%3D+%222022-11-30+23%3A59%22+AND+NOT+resolution+%3D+Unresolved+ORDER+BY+assignee+DESC%2C+updatedDate+DESC" TargetMode="External"/><Relationship Id="rId8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3-01+AND+created+%3C%3D+%222021-03-31+23%3A59%22+AND+NOT+resolution+%3D+Unresolved+ORDER+BY+assignee+DESC%2C+updatedDate+DESC" TargetMode="External"/><Relationship Id="rId3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0-12-01+AND+created+%3C%3D+%222020-12-31+23%3A59%22+AND+resolution+%3D+Unresolved+ORDER+BY+assignee+DESC%2C+updatedDate+DESC" TargetMode="External"/><Relationship Id="rId12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5-01+AND+created+%3C%3D+%222021-05-31+23%3A59%22+AND+NOT+resolution+%3D+Unresolved+ORDER+BY+assignee+DESC%2C+updatedDate+DESC" TargetMode="External"/><Relationship Id="rId17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7-01+AND+created+%3C%3D+%222021-07-31+23%3A59%22+AND+resolution+%3D+Unresolved+ORDER+BY+assignee+DESC%2C+updatedDate+DESC" TargetMode="External"/><Relationship Id="rId25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11-01+AND+created+%3C%3D+%222021-11-30+23%3A59%22+AND+resolution+%3D+Unresolved+ORDER+BY+assignee+DESC%2C+updatedDate+DESC" TargetMode="External"/><Relationship Id="rId33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3-01+AND+created+%3C%3D+%222022-03-31+23%3A59%22+AND+resolution+%3D+Unresolved+ORDER+BY+assignee+DESC%2C+updatedDate+DESC" TargetMode="External"/><Relationship Id="rId38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6-01+AND+created+%3C%3D+%222022-06-30+23%3A59%22+AND+NOT+resolution+%3D+Unresolved+ORDER+BY+assignee+DESC%2C+updatedDate+DESC" TargetMode="External"/><Relationship Id="rId46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10-01+AND+created+%3C%3D+%222022-10-31+23%3A59%22+AND+NOT+resolution+%3D+Unresolved+ORDER+BY+assignee+DESC%2C+updatedDate+DESC" TargetMode="External"/><Relationship Id="rId20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9-01+AND+created+%3C%3D+%222021-09-30+23%3A59%22+AND+NOT+resolution+%3D+Unresolved+ORDER+BY+assignee+DESC%2C+updatedDate+DESC" TargetMode="External"/><Relationship Id="rId41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2-07-01+AND+created+%3C%3D+%222022-07-31+23%3A59%22+AND+resolution+%3D+Unresolved+ORDER+BY+assignee+DESC%2C+updatedDate+DES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pporto.infn.it/issues/?jql=status+%3D+closed+AND+category+%3D+%22Assistenza+Sistema+Informativo%22+AND+resolution+in+%28Unresolved%2C+%22Won%27t+Do%22%2C+%22Won%27t+Fix%22%29+AND+filter+%21%3D+16414+AND+created+%3E%3D+2021-02-01+AND+created+%3C%3D+%222021-02-28+23%3A59%22+AND+NOT+resolution+%3D+Unresolved+ORDER+BY+assignee+DESC%2C+updatedDate+DESC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778505-F068-080D-A328-61C4F0306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3787"/>
            <a:ext cx="9144000" cy="1655762"/>
          </a:xfrm>
          <a:solidFill>
            <a:schemeClr val="bg1"/>
          </a:solidFill>
          <a:effectLst>
            <a:softEdge rad="101600"/>
          </a:effectLst>
        </p:spPr>
        <p:txBody>
          <a:bodyPr anchor="ctr"/>
          <a:lstStyle/>
          <a:p>
            <a:r>
              <a:rPr lang="it-IT" sz="6000"/>
              <a:t>L’assistenza Utenti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01CAA0-3F75-449C-D27A-0F46BE1F7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7209"/>
            <a:ext cx="9144000" cy="842371"/>
          </a:xfrm>
          <a:solidFill>
            <a:schemeClr val="bg1"/>
          </a:solidFill>
          <a:effectLst>
            <a:softEdge rad="101600"/>
          </a:effectLst>
        </p:spPr>
        <p:txBody>
          <a:bodyPr anchor="ctr"/>
          <a:lstStyle/>
          <a:p>
            <a:r>
              <a:rPr lang="it-IT" b="1" i="0">
                <a:effectLst/>
                <a:latin typeface="+mj-lt"/>
              </a:rPr>
              <a:t>qualche numero…</a:t>
            </a:r>
            <a:endParaRPr lang="it-IT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FC2F66A8-D07F-6025-5917-8023575BC2BA}"/>
              </a:ext>
            </a:extLst>
          </p:cNvPr>
          <p:cNvSpPr txBox="1">
            <a:spLocks/>
          </p:cNvSpPr>
          <p:nvPr/>
        </p:nvSpPr>
        <p:spPr>
          <a:xfrm>
            <a:off x="1747285" y="165305"/>
            <a:ext cx="2229294" cy="1159264"/>
          </a:xfrm>
          <a:prstGeom prst="rect">
            <a:avLst/>
          </a:prstGeom>
          <a:solidFill>
            <a:schemeClr val="bg1"/>
          </a:solidFill>
          <a:effectLst>
            <a:softEdge rad="101600"/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b="1">
              <a:latin typeface="+mj-lt"/>
            </a:endParaRPr>
          </a:p>
          <a:p>
            <a:endParaRPr lang="it-IT" sz="1800" b="1">
              <a:latin typeface="+mj-lt"/>
            </a:endParaRPr>
          </a:p>
          <a:p>
            <a:r>
              <a:rPr lang="it-IT" sz="1600" b="1" i="1">
                <a:latin typeface="+mj-lt"/>
              </a:rPr>
              <a:t>Servizio datawarehouse</a:t>
            </a:r>
            <a:br>
              <a:rPr lang="it-IT" sz="1600" b="1" i="1">
                <a:latin typeface="+mj-lt"/>
              </a:rPr>
            </a:br>
            <a:r>
              <a:rPr lang="it-IT" sz="1600" b="1" i="1">
                <a:latin typeface="+mj-lt"/>
              </a:rPr>
              <a:t>e supporto all’utenza</a:t>
            </a:r>
            <a:endParaRPr lang="it-IT" sz="1800" b="1" i="1">
              <a:latin typeface="+mj-lt"/>
            </a:endParaRPr>
          </a:p>
          <a:p>
            <a:endParaRPr lang="it-IT" sz="180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25B8B63-7DC0-54F5-9868-D1C47941F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4" y="163310"/>
            <a:ext cx="1723386" cy="1159263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660060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2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044786-3566-759C-2682-D4D39E9B4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01" y="1624325"/>
            <a:ext cx="11776772" cy="4592940"/>
          </a:xfrm>
          <a:prstGeom prst="rect">
            <a:avLst/>
          </a:prstGeom>
        </p:spPr>
      </p:pic>
      <p:sp>
        <p:nvSpPr>
          <p:cNvPr id="42" name="Freeform: Shape 14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829859-A5EF-F252-43B7-2D3C1C7AA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178676"/>
            <a:ext cx="10534650" cy="1133141"/>
          </a:xfrm>
        </p:spPr>
        <p:txBody>
          <a:bodyPr anchor="b">
            <a:normAutofit/>
          </a:bodyPr>
          <a:lstStyle/>
          <a:p>
            <a:r>
              <a:rPr lang="it-IT" sz="3600"/>
              <a:t>servicedesk.infn.it:</a:t>
            </a:r>
            <a:br>
              <a:rPr lang="it-IT" sz="3600"/>
            </a:br>
            <a:r>
              <a:rPr lang="it-IT" sz="3600"/>
              <a:t>un portale unico per l’INFN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E055497-F400-6E5B-8C95-044E19534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0061" y="6132206"/>
            <a:ext cx="3211878" cy="397567"/>
          </a:xfrm>
        </p:spPr>
        <p:txBody>
          <a:bodyPr>
            <a:normAutofit/>
          </a:bodyPr>
          <a:lstStyle/>
          <a:p>
            <a:r>
              <a:rPr lang="it-IT" sz="1600" b="1"/>
              <a:t>Aree DSI ben riconoscibili</a:t>
            </a:r>
          </a:p>
        </p:txBody>
      </p:sp>
    </p:spTree>
    <p:extLst>
      <p:ext uri="{BB962C8B-B14F-4D97-AF65-F5344CB8AC3E}">
        <p14:creationId xmlns:p14="http://schemas.microsoft.com/office/powerpoint/2010/main" val="833578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4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1829859-A5EF-F252-43B7-2D3C1C7AA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494414"/>
            <a:ext cx="10534650" cy="817403"/>
          </a:xfrm>
        </p:spPr>
        <p:txBody>
          <a:bodyPr anchor="b">
            <a:normAutofit/>
          </a:bodyPr>
          <a:lstStyle/>
          <a:p>
            <a:r>
              <a:rPr lang="it-IT" sz="3600"/>
              <a:t>LOGO DSI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E055497-F400-6E5B-8C95-044E19534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588" y="1311818"/>
            <a:ext cx="8426823" cy="397567"/>
          </a:xfrm>
        </p:spPr>
        <p:txBody>
          <a:bodyPr>
            <a:noAutofit/>
          </a:bodyPr>
          <a:lstStyle/>
          <a:p>
            <a:r>
              <a:rPr lang="it-IT" b="1" err="1"/>
              <a:t>we</a:t>
            </a:r>
            <a:r>
              <a:rPr lang="it-IT" b="1"/>
              <a:t> </a:t>
            </a:r>
            <a:r>
              <a:rPr lang="it-IT" b="1" err="1"/>
              <a:t>want</a:t>
            </a:r>
            <a:r>
              <a:rPr lang="it-IT" b="1"/>
              <a:t> </a:t>
            </a:r>
            <a:r>
              <a:rPr lang="it-IT" b="1" err="1"/>
              <a:t>you</a:t>
            </a:r>
            <a:r>
              <a:rPr lang="it-IT" b="1"/>
              <a:t>!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044786-3566-759C-2682-D4D39E9B4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51584" r="48579" b="9411"/>
          <a:stretch/>
        </p:blipFill>
        <p:spPr>
          <a:xfrm>
            <a:off x="2667369" y="2354239"/>
            <a:ext cx="6857261" cy="3948085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7E64E665-B21A-DE41-96DD-B91F179DD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8768" y="494414"/>
            <a:ext cx="2438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51F49E-73DC-BCC7-F7AF-F8DF23FA4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Novità: il motore di ricerca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2152EA6-1583-4DD2-7705-059B74F6F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78994"/>
            <a:ext cx="6864927" cy="4908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B4BB3F-79C5-48F2-9C73-76070767715E}"/>
              </a:ext>
            </a:extLst>
          </p:cNvPr>
          <p:cNvSpPr txBox="1"/>
          <p:nvPr/>
        </p:nvSpPr>
        <p:spPr>
          <a:xfrm>
            <a:off x="6620540" y="4394791"/>
            <a:ext cx="20981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/>
              <a:t>Va in EBS - Bilancio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60853F-A383-670E-AC3D-153D8F449AF5}"/>
              </a:ext>
            </a:extLst>
          </p:cNvPr>
          <p:cNvSpPr txBox="1"/>
          <p:nvPr/>
        </p:nvSpPr>
        <p:spPr>
          <a:xfrm>
            <a:off x="6620540" y="4927893"/>
            <a:ext cx="20981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/>
              <a:t>Va in RDA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E53318-63E5-CA13-30CC-427A95749837}"/>
              </a:ext>
            </a:extLst>
          </p:cNvPr>
          <p:cNvSpPr txBox="1"/>
          <p:nvPr/>
        </p:nvSpPr>
        <p:spPr>
          <a:xfrm>
            <a:off x="8258198" y="1586046"/>
            <a:ext cx="2913321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/>
              <a:t>Altro esempio</a:t>
            </a:r>
            <a:endParaRPr lang="it-IT" sz="20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«</a:t>
            </a:r>
            <a:r>
              <a:rPr lang="it-IT" sz="2000">
                <a:solidFill>
                  <a:srgbClr val="000000"/>
                </a:solidFill>
                <a:latin typeface="Calibri" panose="020F0502020204030204" pitchFamily="34" charset="0"/>
              </a:rPr>
              <a:t>…i</a:t>
            </a:r>
            <a:r>
              <a:rPr lang="it-IT" sz="2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mpostare flag indennità maneggio denaro per cassiere economo in backoffice presenze» </a:t>
            </a:r>
            <a:r>
              <a:rPr lang="it-IT" sz="2000">
                <a:sym typeface="Wingdings" panose="05000000000000000000" pitchFamily="2" charset="2"/>
              </a:rPr>
              <a:t> questa richiesta va indirizzata in  «Fondo economale EBS»</a:t>
            </a:r>
          </a:p>
        </p:txBody>
      </p:sp>
    </p:spTree>
    <p:extLst>
      <p:ext uri="{BB962C8B-B14F-4D97-AF65-F5344CB8AC3E}">
        <p14:creationId xmlns:p14="http://schemas.microsoft.com/office/powerpoint/2010/main" val="227208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AC6BFC-83BF-BD67-C9A4-E37FE29E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2838" y="25664"/>
            <a:ext cx="4608785" cy="17926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 request type</a:t>
            </a: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Segnaposto contenuto 3">
            <a:extLst>
              <a:ext uri="{FF2B5EF4-FFF2-40B4-BE49-F238E27FC236}">
                <a16:creationId xmlns:a16="http://schemas.microsoft.com/office/drawing/2014/main" id="{0477119B-B5F8-4CB6-9A06-E1A5D1250E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4798342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5DA365B7-A3B8-3352-0C94-B2BCE5CAD5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47486" y="2433145"/>
            <a:ext cx="2438400" cy="1905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5AC9A4-D825-F446-4A52-27B1B0D02301}"/>
              </a:ext>
            </a:extLst>
          </p:cNvPr>
          <p:cNvSpPr txBox="1"/>
          <p:nvPr/>
        </p:nvSpPr>
        <p:spPr>
          <a:xfrm>
            <a:off x="362715" y="4501102"/>
            <a:ext cx="354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hlinkClick r:id="rId10"/>
              </a:rPr>
              <a:t>FAQ Assistenza - </a:t>
            </a:r>
            <a:r>
              <a:rPr lang="it-IT" sz="3200" err="1">
                <a:hlinkClick r:id="rId10"/>
              </a:rPr>
              <a:t>Request</a:t>
            </a:r>
            <a:r>
              <a:rPr lang="it-IT" sz="3200">
                <a:hlinkClick r:id="rId10"/>
              </a:rPr>
              <a:t> types.xlsx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68181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4ADE675-6928-4F92-95D4-E3A74D75E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24ADE675-6928-4F92-95D4-E3A74D75E1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B3BF83-7583-48E7-B864-EF062E420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52B3BF83-7583-48E7-B864-EF062E4209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2D6C80-3569-4DA4-92FD-DF93D025F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652D6C80-3569-4DA4-92FD-DF93D025F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1E04EDE-F389-46FC-98CD-4E4AF710A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61E04EDE-F389-46FC-98CD-4E4AF710AD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7391D-861A-486B-996C-1E2D9A69C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22D7391D-861A-486B-996C-1E2D9A69CC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5561C3-E708-4D06-A4EA-03176E065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A55561C3-E708-4D06-A4EA-03176E0653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2BBF03-4A42-4DE8-B773-9AC7D7F50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982BBF03-4A42-4DE8-B773-9AC7D7F50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1374178-92CB-407A-8A30-F4B636E98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41374178-92CB-407A-8A30-F4B636E98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F215D6-754B-4123-AD9A-52BBE5159B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9FF215D6-754B-4123-AD9A-52BBE5159B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BDB931-439A-42E2-89B5-60B63E360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1ABDB931-439A-42E2-89B5-60B63E3604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Immagine in bianco e nero di stalloni">
            <a:extLst>
              <a:ext uri="{FF2B5EF4-FFF2-40B4-BE49-F238E27FC236}">
                <a16:creationId xmlns:a16="http://schemas.microsoft.com/office/drawing/2014/main" id="{8CC97082-6886-F02C-C538-86013C51D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id="{E014418F-10CE-4493-8436-D9FFEEDF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894861"/>
            <a:ext cx="10883900" cy="1671361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F8ADD7-2F4A-6EE5-B430-FBE0ECA9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66" y="4055729"/>
            <a:ext cx="990288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La </a:t>
            </a:r>
            <a:r>
              <a:rPr lang="en-US" sz="6000" err="1">
                <a:solidFill>
                  <a:srgbClr val="FFFFFF"/>
                </a:solidFill>
              </a:rPr>
              <a:t>migrazione</a:t>
            </a:r>
            <a:endParaRPr lang="en-US" sz="6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1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nvertebrato, terra, mollusco, chiocciola&#10;&#10;Descrizione generata automaticamente">
            <a:extLst>
              <a:ext uri="{FF2B5EF4-FFF2-40B4-BE49-F238E27FC236}">
                <a16:creationId xmlns:a16="http://schemas.microsoft.com/office/drawing/2014/main" id="{5C419C05-76DC-6079-345C-F91888C17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52" y="-762000"/>
            <a:ext cx="12844952" cy="762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7F8ADD7-2F4A-6EE5-B430-FBE0ECA9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17" y="91856"/>
            <a:ext cx="10515600" cy="1325563"/>
          </a:xfrm>
        </p:spPr>
        <p:txBody>
          <a:bodyPr/>
          <a:lstStyle/>
          <a:p>
            <a:r>
              <a:rPr lang="it-IT"/>
              <a:t>Il percorso (ad ostacoli)</a:t>
            </a:r>
          </a:p>
        </p:txBody>
      </p:sp>
      <p:graphicFrame>
        <p:nvGraphicFramePr>
          <p:cNvPr id="26" name="Segnaposto contenuto 2">
            <a:extLst>
              <a:ext uri="{FF2B5EF4-FFF2-40B4-BE49-F238E27FC236}">
                <a16:creationId xmlns:a16="http://schemas.microsoft.com/office/drawing/2014/main" id="{613DB26D-B0F4-8F95-AF16-C0C3193432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152356"/>
              </p:ext>
            </p:extLst>
          </p:nvPr>
        </p:nvGraphicFramePr>
        <p:xfrm>
          <a:off x="388883" y="91856"/>
          <a:ext cx="11414234" cy="76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046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DE0FFF-D627-5030-A850-6F727BE9F41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effectLst>
            <a:softEdge rad="101600"/>
          </a:effectLst>
        </p:spPr>
        <p:txBody>
          <a:bodyPr/>
          <a:lstStyle/>
          <a:p>
            <a:r>
              <a:rPr lang="it-IT"/>
              <a:t>I progetti (aree) assistenza DSI</a:t>
            </a:r>
          </a:p>
        </p:txBody>
      </p:sp>
      <p:graphicFrame>
        <p:nvGraphicFramePr>
          <p:cNvPr id="11" name="Segnaposto contenuto 2">
            <a:extLst>
              <a:ext uri="{FF2B5EF4-FFF2-40B4-BE49-F238E27FC236}">
                <a16:creationId xmlns:a16="http://schemas.microsoft.com/office/drawing/2014/main" id="{AC5980EC-06C8-7B06-D312-C621C70408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110795"/>
              </p:ext>
            </p:extLst>
          </p:nvPr>
        </p:nvGraphicFramePr>
        <p:xfrm>
          <a:off x="838200" y="1825623"/>
          <a:ext cx="10515600" cy="477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61925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4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4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4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42A8C4-D6AE-F775-7E59-94F6FD1B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Progetti che si splittano (1/2)</a:t>
            </a:r>
          </a:p>
        </p:txBody>
      </p:sp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C39148FE-99A7-74A2-EA29-91F943D65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423920"/>
              </p:ext>
            </p:extLst>
          </p:nvPr>
        </p:nvGraphicFramePr>
        <p:xfrm>
          <a:off x="644056" y="2174542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5181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4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4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4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42A8C4-D6AE-F775-7E59-94F6FD1B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Progetti che si splittano (2/2)</a:t>
            </a:r>
          </a:p>
        </p:txBody>
      </p:sp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C39148FE-99A7-74A2-EA29-91F943D65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294865"/>
              </p:ext>
            </p:extLst>
          </p:nvPr>
        </p:nvGraphicFramePr>
        <p:xfrm>
          <a:off x="644056" y="2273574"/>
          <a:ext cx="10927829" cy="4337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965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42A8C4-D6AE-F775-7E59-94F6FD1B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Uno a uno (con eventuali piccole modifiche)</a:t>
            </a:r>
          </a:p>
        </p:txBody>
      </p:sp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C39148FE-99A7-74A2-EA29-91F943D65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30020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120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180FCB56-15F5-533D-3864-F4EE3A79C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53" y="173528"/>
            <a:ext cx="8345347" cy="6738864"/>
          </a:xfrm>
          <a:prstGeom prst="rect">
            <a:avLst/>
          </a:pr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FB159D-15E7-355D-61C8-E6090E9A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Assistenza </a:t>
            </a:r>
            <a:r>
              <a:rPr lang="en-US" sz="5400"/>
              <a:t>a</a:t>
            </a: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ree DSI</a:t>
            </a:r>
          </a:p>
        </p:txBody>
      </p:sp>
    </p:spTree>
    <p:extLst>
      <p:ext uri="{BB962C8B-B14F-4D97-AF65-F5344CB8AC3E}">
        <p14:creationId xmlns:p14="http://schemas.microsoft.com/office/powerpoint/2010/main" val="1977705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42A8C4-D6AE-F775-7E59-94F6FD1B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Progetti che spariscono….</a:t>
            </a:r>
          </a:p>
        </p:txBody>
      </p:sp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C39148FE-99A7-74A2-EA29-91F943D65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09701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4267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AC6BFC-83BF-BD67-C9A4-E37FE29E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80" y="435567"/>
            <a:ext cx="3487746" cy="17926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it-IT"/>
              <a:t>8 progetti non-DSI</a:t>
            </a: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Segnaposto contenuto 3">
            <a:extLst>
              <a:ext uri="{FF2B5EF4-FFF2-40B4-BE49-F238E27FC236}">
                <a16:creationId xmlns:a16="http://schemas.microsoft.com/office/drawing/2014/main" id="{0477119B-B5F8-4CB6-9A06-E1A5D1250E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025656"/>
              </p:ext>
            </p:extLst>
          </p:nvPr>
        </p:nvGraphicFramePr>
        <p:xfrm>
          <a:off x="4985886" y="373247"/>
          <a:ext cx="6367913" cy="616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5AC9A4-D825-F446-4A52-27B1B0D02301}"/>
              </a:ext>
            </a:extLst>
          </p:cNvPr>
          <p:cNvSpPr txBox="1"/>
          <p:nvPr/>
        </p:nvSpPr>
        <p:spPr>
          <a:xfrm>
            <a:off x="126124" y="3765378"/>
            <a:ext cx="4021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Sganciare dalle nostre statistiche e dalla nostra area di influenza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/>
              <a:t>Formazione on the job nel 2023</a:t>
            </a:r>
          </a:p>
        </p:txBody>
      </p:sp>
    </p:spTree>
    <p:extLst>
      <p:ext uri="{BB962C8B-B14F-4D97-AF65-F5344CB8AC3E}">
        <p14:creationId xmlns:p14="http://schemas.microsoft.com/office/powerpoint/2010/main" val="427789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BE21E1-DC2B-EBB0-F79A-E507DA967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discussione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domande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suggerimenti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pic>
        <p:nvPicPr>
          <p:cNvPr id="5" name="Segnaposto contenuto 4" descr="Immagine che contiene testo, persona, parete&#10;&#10;Descrizione generata automaticamente">
            <a:extLst>
              <a:ext uri="{FF2B5EF4-FFF2-40B4-BE49-F238E27FC236}">
                <a16:creationId xmlns:a16="http://schemas.microsoft.com/office/drawing/2014/main" id="{4FD7B283-E37A-D5E2-91A2-6FC0D1E8B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1" r="1" b="1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9423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ersona che indica su una mappa">
            <a:extLst>
              <a:ext uri="{FF2B5EF4-FFF2-40B4-BE49-F238E27FC236}">
                <a16:creationId xmlns:a16="http://schemas.microsoft.com/office/drawing/2014/main" id="{D6D39CF9-94EC-68FA-1397-EBB98C54D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51F49E-73DC-BCC7-F7AF-F8DF23FA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...</a:t>
            </a:r>
            <a:r>
              <a:rPr lang="en-US" sz="4000" err="1"/>
              <a:t>l'assistenza</a:t>
            </a:r>
            <a:r>
              <a:rPr lang="en-US" sz="4000"/>
              <a:t> </a:t>
            </a:r>
            <a:r>
              <a:rPr lang="en-US" sz="4000" err="1"/>
              <a:t>allo</a:t>
            </a:r>
            <a:r>
              <a:rPr lang="en-US" sz="4000"/>
              <a:t> </a:t>
            </a:r>
            <a:r>
              <a:rPr lang="en-US" sz="4000" err="1"/>
              <a:t>sviluppo</a:t>
            </a:r>
            <a:r>
              <a:rPr lang="en-US" sz="4000"/>
              <a:t> </a:t>
            </a:r>
            <a:endParaRPr lang="en-US" sz="4000">
              <a:cs typeface="Calibri Ligh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862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AC6BFC-83BF-BD67-C9A4-E37FE29E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80" y="435567"/>
            <a:ext cx="3487746" cy="17926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it-IT"/>
              <a:t>Censimento e analisi requisiti</a:t>
            </a: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DEA28291-78DC-2348-E10A-14D3FFD995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718742"/>
              </p:ext>
            </p:extLst>
          </p:nvPr>
        </p:nvGraphicFramePr>
        <p:xfrm>
          <a:off x="4855779" y="181303"/>
          <a:ext cx="6926317" cy="6495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magine 8" descr="Immagine che contiene acqua, esterni, persona, nuotando&#10;&#10;Descrizione generata automaticamente">
            <a:extLst>
              <a:ext uri="{FF2B5EF4-FFF2-40B4-BE49-F238E27FC236}">
                <a16:creationId xmlns:a16="http://schemas.microsoft.com/office/drawing/2014/main" id="{D0492E44-1108-9934-780A-C043C43860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t="25766" r="8498"/>
          <a:stretch/>
        </p:blipFill>
        <p:spPr>
          <a:xfrm>
            <a:off x="2340375" y="4869408"/>
            <a:ext cx="898286" cy="9027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magine 10" descr="Immagine che contiene testo, persona, interni, sorridente">
            <a:extLst>
              <a:ext uri="{FF2B5EF4-FFF2-40B4-BE49-F238E27FC236}">
                <a16:creationId xmlns:a16="http://schemas.microsoft.com/office/drawing/2014/main" id="{BAC3E35C-3C80-AFDA-46DE-A9B09B9217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7" t="20070" r="30834" b="23486"/>
          <a:stretch/>
        </p:blipFill>
        <p:spPr>
          <a:xfrm>
            <a:off x="603086" y="4869408"/>
            <a:ext cx="890363" cy="9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1E58510-BE83-2AAE-0A24-1B948A8DAEE2}"/>
              </a:ext>
            </a:extLst>
          </p:cNvPr>
          <p:cNvSpPr txBox="1"/>
          <p:nvPr/>
        </p:nvSpPr>
        <p:spPr>
          <a:xfrm>
            <a:off x="440384" y="4229452"/>
            <a:ext cx="3033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Si aggiungeranno a noi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F7687D1-FB2C-5BF8-35D8-3DF5084ED9BE}"/>
              </a:ext>
            </a:extLst>
          </p:cNvPr>
          <p:cNvSpPr txBox="1"/>
          <p:nvPr/>
        </p:nvSpPr>
        <p:spPr>
          <a:xfrm>
            <a:off x="456518" y="5769408"/>
            <a:ext cx="1201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Marta Perucci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E042513-7D2C-B6B7-7FC4-3908A1D04822}"/>
              </a:ext>
            </a:extLst>
          </p:cNvPr>
          <p:cNvSpPr txBox="1"/>
          <p:nvPr/>
        </p:nvSpPr>
        <p:spPr>
          <a:xfrm>
            <a:off x="1989459" y="5769408"/>
            <a:ext cx="1600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Daniele Cappellano</a:t>
            </a:r>
          </a:p>
        </p:txBody>
      </p:sp>
    </p:spTree>
    <p:extLst>
      <p:ext uri="{BB962C8B-B14F-4D97-AF65-F5344CB8AC3E}">
        <p14:creationId xmlns:p14="http://schemas.microsoft.com/office/powerpoint/2010/main" val="11461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51F49E-73DC-BCC7-F7AF-F8DF23FA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16" y="499397"/>
            <a:ext cx="5929422" cy="1471898"/>
          </a:xfrm>
          <a:solidFill>
            <a:schemeClr val="bg1"/>
          </a:solidFill>
          <a:effectLst>
            <a:softEdge rad="101600"/>
          </a:effectLst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I </a:t>
            </a:r>
            <a:r>
              <a:rPr lang="en-US" kern="1200" err="1">
                <a:latin typeface="+mj-lt"/>
                <a:ea typeface="+mj-ea"/>
                <a:cs typeface="+mj-cs"/>
              </a:rPr>
              <a:t>progetti</a:t>
            </a:r>
            <a:r>
              <a:rPr lang="en-US" kern="1200">
                <a:latin typeface="+mj-lt"/>
                <a:ea typeface="+mj-ea"/>
                <a:cs typeface="+mj-cs"/>
              </a:rPr>
              <a:t> di </a:t>
            </a:r>
            <a:r>
              <a:rPr lang="en-US" kern="1200" err="1">
                <a:latin typeface="+mj-lt"/>
                <a:ea typeface="+mj-ea"/>
                <a:cs typeface="+mj-cs"/>
              </a:rPr>
              <a:t>sviluppo</a:t>
            </a:r>
            <a:r>
              <a:rPr lang="en-US" kern="1200">
                <a:latin typeface="+mj-lt"/>
                <a:ea typeface="+mj-ea"/>
                <a:cs typeface="+mj-cs"/>
              </a:rPr>
              <a:t> DSI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577261B2-5CFE-CC2F-600A-ACA8ACE22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6" y="1983809"/>
            <a:ext cx="5929422" cy="2574441"/>
          </a:xfrm>
          <a:solidFill>
            <a:schemeClr val="bg1"/>
          </a:solidFill>
          <a:effectLst>
            <a:softEdge rad="101600"/>
          </a:effectLst>
        </p:spPr>
        <p:txBody>
          <a:bodyPr anchor="ctr" anchorCtr="0">
            <a:normAutofit/>
          </a:bodyPr>
          <a:lstStyle/>
          <a:p>
            <a:r>
              <a:rPr lang="it-IT" sz="2000"/>
              <a:t>26 progetti in totale </a:t>
            </a:r>
          </a:p>
          <a:p>
            <a:r>
              <a:rPr lang="it-IT" sz="2000"/>
              <a:t>14 già esistenti su issues.infn.it</a:t>
            </a:r>
          </a:p>
          <a:p>
            <a:r>
              <a:rPr lang="it-IT" sz="2000"/>
              <a:t>12 creati ex novo</a:t>
            </a:r>
          </a:p>
          <a:p>
            <a:pPr lvl="1"/>
            <a:r>
              <a:rPr lang="it-IT" sz="1600"/>
              <a:t>2 da migrare da supporto.infn.it a issues.infn.it</a:t>
            </a:r>
          </a:p>
          <a:p>
            <a:endParaRPr lang="it-IT" sz="2000"/>
          </a:p>
          <a:p>
            <a:pPr marL="0" indent="0">
              <a:buNone/>
            </a:pPr>
            <a:endParaRPr lang="it-IT" sz="200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2DE66DB9-25DE-CBE6-B12F-73BD9AD3D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496817"/>
              </p:ext>
            </p:extLst>
          </p:nvPr>
        </p:nvGraphicFramePr>
        <p:xfrm>
          <a:off x="7745506" y="806824"/>
          <a:ext cx="3765176" cy="513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43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1136AA-A09B-640B-01E8-269A115A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Andamento delle </a:t>
            </a:r>
            <a:r>
              <a:rPr lang="it-IT" err="1"/>
              <a:t>issues</a:t>
            </a:r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9E19031-E64F-81C5-E1C6-02E7B5B8F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87" y="2169996"/>
            <a:ext cx="5654232" cy="3767577"/>
          </a:xfrm>
          <a:solidFill>
            <a:schemeClr val="bg1">
              <a:alpha val="46000"/>
            </a:schemeClr>
          </a:solidFill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00EB91-80E7-D7CB-D7D0-951A872D0572}"/>
              </a:ext>
            </a:extLst>
          </p:cNvPr>
          <p:cNvSpPr txBox="1"/>
          <p:nvPr/>
        </p:nvSpPr>
        <p:spPr>
          <a:xfrm>
            <a:off x="2534341" y="1786237"/>
            <a:ext cx="1359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Issues.infn.it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EFA3FE-F103-558D-E7FB-C087217109E9}"/>
              </a:ext>
            </a:extLst>
          </p:cNvPr>
          <p:cNvSpPr txBox="1"/>
          <p:nvPr/>
        </p:nvSpPr>
        <p:spPr>
          <a:xfrm>
            <a:off x="1197742" y="3781353"/>
            <a:ext cx="1292662" cy="1386349"/>
          </a:xfrm>
          <a:custGeom>
            <a:avLst/>
            <a:gdLst>
              <a:gd name="connsiteX0" fmla="*/ 0 w 1292662"/>
              <a:gd name="connsiteY0" fmla="*/ 0 h 1386349"/>
              <a:gd name="connsiteX1" fmla="*/ 417961 w 1292662"/>
              <a:gd name="connsiteY1" fmla="*/ 0 h 1386349"/>
              <a:gd name="connsiteX2" fmla="*/ 848848 w 1292662"/>
              <a:gd name="connsiteY2" fmla="*/ 0 h 1386349"/>
              <a:gd name="connsiteX3" fmla="*/ 1292662 w 1292662"/>
              <a:gd name="connsiteY3" fmla="*/ 0 h 1386349"/>
              <a:gd name="connsiteX4" fmla="*/ 1292662 w 1292662"/>
              <a:gd name="connsiteY4" fmla="*/ 475980 h 1386349"/>
              <a:gd name="connsiteX5" fmla="*/ 1292662 w 1292662"/>
              <a:gd name="connsiteY5" fmla="*/ 896506 h 1386349"/>
              <a:gd name="connsiteX6" fmla="*/ 1292662 w 1292662"/>
              <a:gd name="connsiteY6" fmla="*/ 1386349 h 1386349"/>
              <a:gd name="connsiteX7" fmla="*/ 835921 w 1292662"/>
              <a:gd name="connsiteY7" fmla="*/ 1386349 h 1386349"/>
              <a:gd name="connsiteX8" fmla="*/ 379181 w 1292662"/>
              <a:gd name="connsiteY8" fmla="*/ 1386349 h 1386349"/>
              <a:gd name="connsiteX9" fmla="*/ 0 w 1292662"/>
              <a:gd name="connsiteY9" fmla="*/ 1386349 h 1386349"/>
              <a:gd name="connsiteX10" fmla="*/ 0 w 1292662"/>
              <a:gd name="connsiteY10" fmla="*/ 938096 h 1386349"/>
              <a:gd name="connsiteX11" fmla="*/ 0 w 1292662"/>
              <a:gd name="connsiteY11" fmla="*/ 475980 h 1386349"/>
              <a:gd name="connsiteX12" fmla="*/ 0 w 1292662"/>
              <a:gd name="connsiteY12" fmla="*/ 0 h 138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92662" h="1386349" fill="none" extrusionOk="0">
                <a:moveTo>
                  <a:pt x="0" y="0"/>
                </a:moveTo>
                <a:cubicBezTo>
                  <a:pt x="161281" y="-13606"/>
                  <a:pt x="318368" y="31830"/>
                  <a:pt x="417961" y="0"/>
                </a:cubicBezTo>
                <a:cubicBezTo>
                  <a:pt x="517554" y="-31830"/>
                  <a:pt x="633835" y="7652"/>
                  <a:pt x="848848" y="0"/>
                </a:cubicBezTo>
                <a:cubicBezTo>
                  <a:pt x="1063861" y="-7652"/>
                  <a:pt x="1095877" y="5027"/>
                  <a:pt x="1292662" y="0"/>
                </a:cubicBezTo>
                <a:cubicBezTo>
                  <a:pt x="1338248" y="148071"/>
                  <a:pt x="1265781" y="247602"/>
                  <a:pt x="1292662" y="475980"/>
                </a:cubicBezTo>
                <a:cubicBezTo>
                  <a:pt x="1319543" y="704358"/>
                  <a:pt x="1278823" y="788330"/>
                  <a:pt x="1292662" y="896506"/>
                </a:cubicBezTo>
                <a:cubicBezTo>
                  <a:pt x="1306501" y="1004682"/>
                  <a:pt x="1244371" y="1222635"/>
                  <a:pt x="1292662" y="1386349"/>
                </a:cubicBezTo>
                <a:cubicBezTo>
                  <a:pt x="1198018" y="1418822"/>
                  <a:pt x="982844" y="1376215"/>
                  <a:pt x="835921" y="1386349"/>
                </a:cubicBezTo>
                <a:cubicBezTo>
                  <a:pt x="688998" y="1396483"/>
                  <a:pt x="585766" y="1341156"/>
                  <a:pt x="379181" y="1386349"/>
                </a:cubicBezTo>
                <a:cubicBezTo>
                  <a:pt x="172596" y="1431542"/>
                  <a:pt x="170603" y="1357035"/>
                  <a:pt x="0" y="1386349"/>
                </a:cubicBezTo>
                <a:cubicBezTo>
                  <a:pt x="-47154" y="1290298"/>
                  <a:pt x="42218" y="1041514"/>
                  <a:pt x="0" y="938096"/>
                </a:cubicBezTo>
                <a:cubicBezTo>
                  <a:pt x="-42218" y="834678"/>
                  <a:pt x="44759" y="697918"/>
                  <a:pt x="0" y="475980"/>
                </a:cubicBezTo>
                <a:cubicBezTo>
                  <a:pt x="-44759" y="254042"/>
                  <a:pt x="46907" y="147017"/>
                  <a:pt x="0" y="0"/>
                </a:cubicBezTo>
                <a:close/>
              </a:path>
              <a:path w="1292662" h="1386349" stroke="0" extrusionOk="0">
                <a:moveTo>
                  <a:pt x="0" y="0"/>
                </a:moveTo>
                <a:cubicBezTo>
                  <a:pt x="208702" y="-10579"/>
                  <a:pt x="280687" y="14832"/>
                  <a:pt x="417961" y="0"/>
                </a:cubicBezTo>
                <a:cubicBezTo>
                  <a:pt x="555235" y="-14832"/>
                  <a:pt x="680907" y="34598"/>
                  <a:pt x="810068" y="0"/>
                </a:cubicBezTo>
                <a:cubicBezTo>
                  <a:pt x="939229" y="-34598"/>
                  <a:pt x="1161063" y="27454"/>
                  <a:pt x="1292662" y="0"/>
                </a:cubicBezTo>
                <a:cubicBezTo>
                  <a:pt x="1307131" y="97267"/>
                  <a:pt x="1286498" y="357852"/>
                  <a:pt x="1292662" y="448253"/>
                </a:cubicBezTo>
                <a:cubicBezTo>
                  <a:pt x="1298826" y="538654"/>
                  <a:pt x="1278654" y="792787"/>
                  <a:pt x="1292662" y="882642"/>
                </a:cubicBezTo>
                <a:cubicBezTo>
                  <a:pt x="1306670" y="972497"/>
                  <a:pt x="1266034" y="1284724"/>
                  <a:pt x="1292662" y="1386349"/>
                </a:cubicBezTo>
                <a:cubicBezTo>
                  <a:pt x="1137041" y="1402701"/>
                  <a:pt x="1027912" y="1384527"/>
                  <a:pt x="861775" y="1386349"/>
                </a:cubicBezTo>
                <a:cubicBezTo>
                  <a:pt x="695638" y="1388171"/>
                  <a:pt x="551178" y="1360784"/>
                  <a:pt x="405034" y="1386349"/>
                </a:cubicBezTo>
                <a:cubicBezTo>
                  <a:pt x="258890" y="1411914"/>
                  <a:pt x="141171" y="1374454"/>
                  <a:pt x="0" y="1386349"/>
                </a:cubicBezTo>
                <a:cubicBezTo>
                  <a:pt x="-14241" y="1225212"/>
                  <a:pt x="47311" y="1084650"/>
                  <a:pt x="0" y="924233"/>
                </a:cubicBezTo>
                <a:cubicBezTo>
                  <a:pt x="-47311" y="763816"/>
                  <a:pt x="50489" y="662350"/>
                  <a:pt x="0" y="475980"/>
                </a:cubicBezTo>
                <a:cubicBezTo>
                  <a:pt x="-50489" y="289610"/>
                  <a:pt x="55221" y="114873"/>
                  <a:pt x="0" y="0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vert270" wrap="square" rtlCol="0">
            <a:spAutoFit/>
          </a:bodyPr>
          <a:lstStyle/>
          <a:p>
            <a:r>
              <a:rPr lang="it-IT"/>
              <a:t>Booking </a:t>
            </a:r>
          </a:p>
          <a:p>
            <a:endParaRPr lang="it-IT"/>
          </a:p>
          <a:p>
            <a:r>
              <a:rPr lang="it-IT"/>
              <a:t>Consuntivi</a:t>
            </a:r>
          </a:p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CA3B7C-E6D7-3FE2-AC36-1793F3341A17}"/>
              </a:ext>
            </a:extLst>
          </p:cNvPr>
          <p:cNvSpPr txBox="1"/>
          <p:nvPr/>
        </p:nvSpPr>
        <p:spPr>
          <a:xfrm>
            <a:off x="2567050" y="3713747"/>
            <a:ext cx="738664" cy="1386349"/>
          </a:xfrm>
          <a:custGeom>
            <a:avLst/>
            <a:gdLst>
              <a:gd name="connsiteX0" fmla="*/ 0 w 738664"/>
              <a:gd name="connsiteY0" fmla="*/ 0 h 1386349"/>
              <a:gd name="connsiteX1" fmla="*/ 361945 w 738664"/>
              <a:gd name="connsiteY1" fmla="*/ 0 h 1386349"/>
              <a:gd name="connsiteX2" fmla="*/ 738664 w 738664"/>
              <a:gd name="connsiteY2" fmla="*/ 0 h 1386349"/>
              <a:gd name="connsiteX3" fmla="*/ 738664 w 738664"/>
              <a:gd name="connsiteY3" fmla="*/ 462116 h 1386349"/>
              <a:gd name="connsiteX4" fmla="*/ 738664 w 738664"/>
              <a:gd name="connsiteY4" fmla="*/ 924233 h 1386349"/>
              <a:gd name="connsiteX5" fmla="*/ 738664 w 738664"/>
              <a:gd name="connsiteY5" fmla="*/ 1386349 h 1386349"/>
              <a:gd name="connsiteX6" fmla="*/ 369332 w 738664"/>
              <a:gd name="connsiteY6" fmla="*/ 1386349 h 1386349"/>
              <a:gd name="connsiteX7" fmla="*/ 0 w 738664"/>
              <a:gd name="connsiteY7" fmla="*/ 1386349 h 1386349"/>
              <a:gd name="connsiteX8" fmla="*/ 0 w 738664"/>
              <a:gd name="connsiteY8" fmla="*/ 951960 h 1386349"/>
              <a:gd name="connsiteX9" fmla="*/ 0 w 738664"/>
              <a:gd name="connsiteY9" fmla="*/ 503707 h 1386349"/>
              <a:gd name="connsiteX10" fmla="*/ 0 w 738664"/>
              <a:gd name="connsiteY10" fmla="*/ 0 h 138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8664" h="1386349" fill="none" extrusionOk="0">
                <a:moveTo>
                  <a:pt x="0" y="0"/>
                </a:moveTo>
                <a:cubicBezTo>
                  <a:pt x="110425" y="-2593"/>
                  <a:pt x="201689" y="10720"/>
                  <a:pt x="361945" y="0"/>
                </a:cubicBezTo>
                <a:cubicBezTo>
                  <a:pt x="522202" y="-10720"/>
                  <a:pt x="565026" y="21954"/>
                  <a:pt x="738664" y="0"/>
                </a:cubicBezTo>
                <a:cubicBezTo>
                  <a:pt x="769649" y="101629"/>
                  <a:pt x="737856" y="245278"/>
                  <a:pt x="738664" y="462116"/>
                </a:cubicBezTo>
                <a:cubicBezTo>
                  <a:pt x="739472" y="678954"/>
                  <a:pt x="720177" y="782198"/>
                  <a:pt x="738664" y="924233"/>
                </a:cubicBezTo>
                <a:cubicBezTo>
                  <a:pt x="757151" y="1066268"/>
                  <a:pt x="684452" y="1211150"/>
                  <a:pt x="738664" y="1386349"/>
                </a:cubicBezTo>
                <a:cubicBezTo>
                  <a:pt x="598021" y="1401398"/>
                  <a:pt x="538879" y="1376047"/>
                  <a:pt x="369332" y="1386349"/>
                </a:cubicBezTo>
                <a:cubicBezTo>
                  <a:pt x="199785" y="1396651"/>
                  <a:pt x="159412" y="1378341"/>
                  <a:pt x="0" y="1386349"/>
                </a:cubicBezTo>
                <a:cubicBezTo>
                  <a:pt x="-4710" y="1212072"/>
                  <a:pt x="10217" y="1092313"/>
                  <a:pt x="0" y="951960"/>
                </a:cubicBezTo>
                <a:cubicBezTo>
                  <a:pt x="-10217" y="811607"/>
                  <a:pt x="38876" y="607372"/>
                  <a:pt x="0" y="503707"/>
                </a:cubicBezTo>
                <a:cubicBezTo>
                  <a:pt x="-38876" y="400042"/>
                  <a:pt x="39435" y="223723"/>
                  <a:pt x="0" y="0"/>
                </a:cubicBezTo>
                <a:close/>
              </a:path>
              <a:path w="738664" h="1386349" stroke="0" extrusionOk="0">
                <a:moveTo>
                  <a:pt x="0" y="0"/>
                </a:moveTo>
                <a:cubicBezTo>
                  <a:pt x="76545" y="-38083"/>
                  <a:pt x="183597" y="19314"/>
                  <a:pt x="361945" y="0"/>
                </a:cubicBezTo>
                <a:cubicBezTo>
                  <a:pt x="540294" y="-19314"/>
                  <a:pt x="554870" y="24545"/>
                  <a:pt x="738664" y="0"/>
                </a:cubicBezTo>
                <a:cubicBezTo>
                  <a:pt x="742920" y="141546"/>
                  <a:pt x="726715" y="275016"/>
                  <a:pt x="738664" y="489843"/>
                </a:cubicBezTo>
                <a:cubicBezTo>
                  <a:pt x="750613" y="704670"/>
                  <a:pt x="713653" y="831994"/>
                  <a:pt x="738664" y="951960"/>
                </a:cubicBezTo>
                <a:cubicBezTo>
                  <a:pt x="763675" y="1071926"/>
                  <a:pt x="724656" y="1296494"/>
                  <a:pt x="738664" y="1386349"/>
                </a:cubicBezTo>
                <a:cubicBezTo>
                  <a:pt x="629905" y="1405067"/>
                  <a:pt x="559730" y="1352152"/>
                  <a:pt x="384105" y="1386349"/>
                </a:cubicBezTo>
                <a:cubicBezTo>
                  <a:pt x="208480" y="1420546"/>
                  <a:pt x="133919" y="1364776"/>
                  <a:pt x="0" y="1386349"/>
                </a:cubicBezTo>
                <a:cubicBezTo>
                  <a:pt x="-30121" y="1205915"/>
                  <a:pt x="25728" y="1065800"/>
                  <a:pt x="0" y="896506"/>
                </a:cubicBezTo>
                <a:cubicBezTo>
                  <a:pt x="-25728" y="727212"/>
                  <a:pt x="41014" y="602334"/>
                  <a:pt x="0" y="406662"/>
                </a:cubicBezTo>
                <a:cubicBezTo>
                  <a:pt x="-41014" y="210990"/>
                  <a:pt x="47422" y="111533"/>
                  <a:pt x="0" y="0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vert270" wrap="square" rtlCol="0">
            <a:spAutoFit/>
          </a:bodyPr>
          <a:lstStyle/>
          <a:p>
            <a:r>
              <a:rPr lang="it-IT"/>
              <a:t>Consuntivi</a:t>
            </a:r>
          </a:p>
          <a:p>
            <a:r>
              <a:rPr lang="it-IT"/>
              <a:t>Seminari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D8CDE5-8748-B1E9-6624-CF233FBEE6D3}"/>
              </a:ext>
            </a:extLst>
          </p:cNvPr>
          <p:cNvSpPr txBox="1"/>
          <p:nvPr/>
        </p:nvSpPr>
        <p:spPr>
          <a:xfrm>
            <a:off x="3305714" y="2211192"/>
            <a:ext cx="461665" cy="2676889"/>
          </a:xfrm>
          <a:custGeom>
            <a:avLst/>
            <a:gdLst>
              <a:gd name="connsiteX0" fmla="*/ 0 w 461665"/>
              <a:gd name="connsiteY0" fmla="*/ 0 h 2676889"/>
              <a:gd name="connsiteX1" fmla="*/ 461665 w 461665"/>
              <a:gd name="connsiteY1" fmla="*/ 0 h 2676889"/>
              <a:gd name="connsiteX2" fmla="*/ 461665 w 461665"/>
              <a:gd name="connsiteY2" fmla="*/ 535378 h 2676889"/>
              <a:gd name="connsiteX3" fmla="*/ 461665 w 461665"/>
              <a:gd name="connsiteY3" fmla="*/ 1124293 h 2676889"/>
              <a:gd name="connsiteX4" fmla="*/ 461665 w 461665"/>
              <a:gd name="connsiteY4" fmla="*/ 1659671 h 2676889"/>
              <a:gd name="connsiteX5" fmla="*/ 461665 w 461665"/>
              <a:gd name="connsiteY5" fmla="*/ 2114742 h 2676889"/>
              <a:gd name="connsiteX6" fmla="*/ 461665 w 461665"/>
              <a:gd name="connsiteY6" fmla="*/ 2676889 h 2676889"/>
              <a:gd name="connsiteX7" fmla="*/ 0 w 461665"/>
              <a:gd name="connsiteY7" fmla="*/ 2676889 h 2676889"/>
              <a:gd name="connsiteX8" fmla="*/ 0 w 461665"/>
              <a:gd name="connsiteY8" fmla="*/ 2087973 h 2676889"/>
              <a:gd name="connsiteX9" fmla="*/ 0 w 461665"/>
              <a:gd name="connsiteY9" fmla="*/ 1525827 h 2676889"/>
              <a:gd name="connsiteX10" fmla="*/ 0 w 461665"/>
              <a:gd name="connsiteY10" fmla="*/ 990449 h 2676889"/>
              <a:gd name="connsiteX11" fmla="*/ 0 w 461665"/>
              <a:gd name="connsiteY11" fmla="*/ 0 h 267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1665" h="2676889" fill="none" extrusionOk="0">
                <a:moveTo>
                  <a:pt x="0" y="0"/>
                </a:moveTo>
                <a:cubicBezTo>
                  <a:pt x="131310" y="-52989"/>
                  <a:pt x="251861" y="24780"/>
                  <a:pt x="461665" y="0"/>
                </a:cubicBezTo>
                <a:cubicBezTo>
                  <a:pt x="505215" y="161405"/>
                  <a:pt x="410303" y="375484"/>
                  <a:pt x="461665" y="535378"/>
                </a:cubicBezTo>
                <a:cubicBezTo>
                  <a:pt x="513027" y="695272"/>
                  <a:pt x="430215" y="877933"/>
                  <a:pt x="461665" y="1124293"/>
                </a:cubicBezTo>
                <a:cubicBezTo>
                  <a:pt x="493115" y="1370654"/>
                  <a:pt x="403252" y="1500198"/>
                  <a:pt x="461665" y="1659671"/>
                </a:cubicBezTo>
                <a:cubicBezTo>
                  <a:pt x="520078" y="1819144"/>
                  <a:pt x="441415" y="1897167"/>
                  <a:pt x="461665" y="2114742"/>
                </a:cubicBezTo>
                <a:cubicBezTo>
                  <a:pt x="481915" y="2332317"/>
                  <a:pt x="426933" y="2412234"/>
                  <a:pt x="461665" y="2676889"/>
                </a:cubicBezTo>
                <a:cubicBezTo>
                  <a:pt x="248920" y="2722266"/>
                  <a:pt x="218833" y="2657967"/>
                  <a:pt x="0" y="2676889"/>
                </a:cubicBezTo>
                <a:cubicBezTo>
                  <a:pt x="-66416" y="2513303"/>
                  <a:pt x="55667" y="2264253"/>
                  <a:pt x="0" y="2087973"/>
                </a:cubicBezTo>
                <a:cubicBezTo>
                  <a:pt x="-55667" y="1911693"/>
                  <a:pt x="56860" y="1651167"/>
                  <a:pt x="0" y="1525827"/>
                </a:cubicBezTo>
                <a:cubicBezTo>
                  <a:pt x="-56860" y="1400487"/>
                  <a:pt x="33318" y="1129778"/>
                  <a:pt x="0" y="990449"/>
                </a:cubicBezTo>
                <a:cubicBezTo>
                  <a:pt x="-33318" y="851120"/>
                  <a:pt x="116729" y="343447"/>
                  <a:pt x="0" y="0"/>
                </a:cubicBezTo>
                <a:close/>
              </a:path>
              <a:path w="461665" h="2676889" stroke="0" extrusionOk="0">
                <a:moveTo>
                  <a:pt x="0" y="0"/>
                </a:moveTo>
                <a:cubicBezTo>
                  <a:pt x="228474" y="-28474"/>
                  <a:pt x="337003" y="37935"/>
                  <a:pt x="461665" y="0"/>
                </a:cubicBezTo>
                <a:cubicBezTo>
                  <a:pt x="498225" y="189234"/>
                  <a:pt x="423081" y="355068"/>
                  <a:pt x="461665" y="455071"/>
                </a:cubicBezTo>
                <a:cubicBezTo>
                  <a:pt x="500249" y="555074"/>
                  <a:pt x="438089" y="862163"/>
                  <a:pt x="461665" y="1043987"/>
                </a:cubicBezTo>
                <a:cubicBezTo>
                  <a:pt x="485241" y="1225811"/>
                  <a:pt x="456878" y="1325756"/>
                  <a:pt x="461665" y="1579365"/>
                </a:cubicBezTo>
                <a:cubicBezTo>
                  <a:pt x="466452" y="1832974"/>
                  <a:pt x="440585" y="1861694"/>
                  <a:pt x="461665" y="2061205"/>
                </a:cubicBezTo>
                <a:cubicBezTo>
                  <a:pt x="482745" y="2260716"/>
                  <a:pt x="422845" y="2512877"/>
                  <a:pt x="461665" y="2676889"/>
                </a:cubicBezTo>
                <a:cubicBezTo>
                  <a:pt x="346817" y="2721287"/>
                  <a:pt x="209236" y="2624143"/>
                  <a:pt x="0" y="2676889"/>
                </a:cubicBezTo>
                <a:cubicBezTo>
                  <a:pt x="-58264" y="2550121"/>
                  <a:pt x="53015" y="2213706"/>
                  <a:pt x="0" y="2087973"/>
                </a:cubicBezTo>
                <a:cubicBezTo>
                  <a:pt x="-53015" y="1962240"/>
                  <a:pt x="69271" y="1757456"/>
                  <a:pt x="0" y="1499058"/>
                </a:cubicBezTo>
                <a:cubicBezTo>
                  <a:pt x="-69271" y="1240660"/>
                  <a:pt x="40460" y="1200184"/>
                  <a:pt x="0" y="990449"/>
                </a:cubicBezTo>
                <a:cubicBezTo>
                  <a:pt x="-40460" y="780714"/>
                  <a:pt x="49205" y="643378"/>
                  <a:pt x="0" y="481840"/>
                </a:cubicBezTo>
                <a:cubicBezTo>
                  <a:pt x="-49205" y="320302"/>
                  <a:pt x="6321" y="191918"/>
                  <a:pt x="0" y="0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vert270" wrap="square" rtlCol="0">
            <a:spAutoFit/>
          </a:bodyPr>
          <a:lstStyle/>
          <a:p>
            <a:r>
              <a:rPr lang="it-IT"/>
              <a:t>Seminari, Borse e assegni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C59D62C-3018-8ABB-0B66-CFDD59309D88}"/>
              </a:ext>
            </a:extLst>
          </p:cNvPr>
          <p:cNvSpPr txBox="1"/>
          <p:nvPr/>
        </p:nvSpPr>
        <p:spPr>
          <a:xfrm>
            <a:off x="3797627" y="3162585"/>
            <a:ext cx="615553" cy="1725495"/>
          </a:xfrm>
          <a:custGeom>
            <a:avLst/>
            <a:gdLst>
              <a:gd name="connsiteX0" fmla="*/ 0 w 615553"/>
              <a:gd name="connsiteY0" fmla="*/ 0 h 1725495"/>
              <a:gd name="connsiteX1" fmla="*/ 301621 w 615553"/>
              <a:gd name="connsiteY1" fmla="*/ 0 h 1725495"/>
              <a:gd name="connsiteX2" fmla="*/ 615553 w 615553"/>
              <a:gd name="connsiteY2" fmla="*/ 0 h 1725495"/>
              <a:gd name="connsiteX3" fmla="*/ 615553 w 615553"/>
              <a:gd name="connsiteY3" fmla="*/ 575165 h 1725495"/>
              <a:gd name="connsiteX4" fmla="*/ 615553 w 615553"/>
              <a:gd name="connsiteY4" fmla="*/ 1150330 h 1725495"/>
              <a:gd name="connsiteX5" fmla="*/ 615553 w 615553"/>
              <a:gd name="connsiteY5" fmla="*/ 1725495 h 1725495"/>
              <a:gd name="connsiteX6" fmla="*/ 307777 w 615553"/>
              <a:gd name="connsiteY6" fmla="*/ 1725495 h 1725495"/>
              <a:gd name="connsiteX7" fmla="*/ 0 w 615553"/>
              <a:gd name="connsiteY7" fmla="*/ 1725495 h 1725495"/>
              <a:gd name="connsiteX8" fmla="*/ 0 w 615553"/>
              <a:gd name="connsiteY8" fmla="*/ 1184840 h 1725495"/>
              <a:gd name="connsiteX9" fmla="*/ 0 w 615553"/>
              <a:gd name="connsiteY9" fmla="*/ 626930 h 1725495"/>
              <a:gd name="connsiteX10" fmla="*/ 0 w 615553"/>
              <a:gd name="connsiteY10" fmla="*/ 0 h 172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5553" h="1725495" fill="none" extrusionOk="0">
                <a:moveTo>
                  <a:pt x="0" y="0"/>
                </a:moveTo>
                <a:cubicBezTo>
                  <a:pt x="72566" y="-10755"/>
                  <a:pt x="183094" y="31518"/>
                  <a:pt x="301621" y="0"/>
                </a:cubicBezTo>
                <a:cubicBezTo>
                  <a:pt x="420148" y="-31518"/>
                  <a:pt x="491929" y="10839"/>
                  <a:pt x="615553" y="0"/>
                </a:cubicBezTo>
                <a:cubicBezTo>
                  <a:pt x="651170" y="129474"/>
                  <a:pt x="554664" y="408860"/>
                  <a:pt x="615553" y="575165"/>
                </a:cubicBezTo>
                <a:cubicBezTo>
                  <a:pt x="676442" y="741470"/>
                  <a:pt x="555123" y="1031122"/>
                  <a:pt x="615553" y="1150330"/>
                </a:cubicBezTo>
                <a:cubicBezTo>
                  <a:pt x="675983" y="1269538"/>
                  <a:pt x="558881" y="1547730"/>
                  <a:pt x="615553" y="1725495"/>
                </a:cubicBezTo>
                <a:cubicBezTo>
                  <a:pt x="504738" y="1752952"/>
                  <a:pt x="408591" y="1720104"/>
                  <a:pt x="307777" y="1725495"/>
                </a:cubicBezTo>
                <a:cubicBezTo>
                  <a:pt x="206963" y="1730886"/>
                  <a:pt x="92415" y="1696251"/>
                  <a:pt x="0" y="1725495"/>
                </a:cubicBezTo>
                <a:cubicBezTo>
                  <a:pt x="-13109" y="1503739"/>
                  <a:pt x="12385" y="1321520"/>
                  <a:pt x="0" y="1184840"/>
                </a:cubicBezTo>
                <a:cubicBezTo>
                  <a:pt x="-12385" y="1048161"/>
                  <a:pt x="25916" y="745642"/>
                  <a:pt x="0" y="626930"/>
                </a:cubicBezTo>
                <a:cubicBezTo>
                  <a:pt x="-25916" y="508218"/>
                  <a:pt x="38635" y="131232"/>
                  <a:pt x="0" y="0"/>
                </a:cubicBezTo>
                <a:close/>
              </a:path>
              <a:path w="615553" h="1725495" stroke="0" extrusionOk="0">
                <a:moveTo>
                  <a:pt x="0" y="0"/>
                </a:moveTo>
                <a:cubicBezTo>
                  <a:pt x="79590" y="-2706"/>
                  <a:pt x="221949" y="25079"/>
                  <a:pt x="301621" y="0"/>
                </a:cubicBezTo>
                <a:cubicBezTo>
                  <a:pt x="381293" y="-25079"/>
                  <a:pt x="500258" y="21640"/>
                  <a:pt x="615553" y="0"/>
                </a:cubicBezTo>
                <a:cubicBezTo>
                  <a:pt x="618176" y="300847"/>
                  <a:pt x="570855" y="420871"/>
                  <a:pt x="615553" y="609675"/>
                </a:cubicBezTo>
                <a:cubicBezTo>
                  <a:pt x="660251" y="798480"/>
                  <a:pt x="593033" y="972578"/>
                  <a:pt x="615553" y="1184840"/>
                </a:cubicBezTo>
                <a:cubicBezTo>
                  <a:pt x="638073" y="1397103"/>
                  <a:pt x="595302" y="1458337"/>
                  <a:pt x="615553" y="1725495"/>
                </a:cubicBezTo>
                <a:cubicBezTo>
                  <a:pt x="551630" y="1753913"/>
                  <a:pt x="411863" y="1690058"/>
                  <a:pt x="320088" y="1725495"/>
                </a:cubicBezTo>
                <a:cubicBezTo>
                  <a:pt x="228313" y="1760932"/>
                  <a:pt x="140444" y="1720866"/>
                  <a:pt x="0" y="1725495"/>
                </a:cubicBezTo>
                <a:cubicBezTo>
                  <a:pt x="-50004" y="1534001"/>
                  <a:pt x="45526" y="1261922"/>
                  <a:pt x="0" y="1115820"/>
                </a:cubicBezTo>
                <a:cubicBezTo>
                  <a:pt x="-45526" y="969719"/>
                  <a:pt x="32403" y="774127"/>
                  <a:pt x="0" y="506145"/>
                </a:cubicBezTo>
                <a:cubicBezTo>
                  <a:pt x="-32403" y="238164"/>
                  <a:pt x="37882" y="128751"/>
                  <a:pt x="0" y="0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vert270" wrap="square" rtlCol="0">
            <a:spAutoFit/>
          </a:bodyPr>
          <a:lstStyle/>
          <a:p>
            <a:r>
              <a:rPr lang="it-IT" sz="1400"/>
              <a:t>Seminari, Preventivi, Borse e assegni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273F5F7-0798-DB7D-A097-5C3E348E23A4}"/>
              </a:ext>
            </a:extLst>
          </p:cNvPr>
          <p:cNvSpPr txBox="1"/>
          <p:nvPr/>
        </p:nvSpPr>
        <p:spPr>
          <a:xfrm>
            <a:off x="4443428" y="2550695"/>
            <a:ext cx="461665" cy="1923832"/>
          </a:xfrm>
          <a:custGeom>
            <a:avLst/>
            <a:gdLst>
              <a:gd name="connsiteX0" fmla="*/ 0 w 461665"/>
              <a:gd name="connsiteY0" fmla="*/ 0 h 1923832"/>
              <a:gd name="connsiteX1" fmla="*/ 461665 w 461665"/>
              <a:gd name="connsiteY1" fmla="*/ 0 h 1923832"/>
              <a:gd name="connsiteX2" fmla="*/ 461665 w 461665"/>
              <a:gd name="connsiteY2" fmla="*/ 480958 h 1923832"/>
              <a:gd name="connsiteX3" fmla="*/ 461665 w 461665"/>
              <a:gd name="connsiteY3" fmla="*/ 923439 h 1923832"/>
              <a:gd name="connsiteX4" fmla="*/ 461665 w 461665"/>
              <a:gd name="connsiteY4" fmla="*/ 1404397 h 1923832"/>
              <a:gd name="connsiteX5" fmla="*/ 461665 w 461665"/>
              <a:gd name="connsiteY5" fmla="*/ 1923832 h 1923832"/>
              <a:gd name="connsiteX6" fmla="*/ 0 w 461665"/>
              <a:gd name="connsiteY6" fmla="*/ 1923832 h 1923832"/>
              <a:gd name="connsiteX7" fmla="*/ 0 w 461665"/>
              <a:gd name="connsiteY7" fmla="*/ 1481351 h 1923832"/>
              <a:gd name="connsiteX8" fmla="*/ 0 w 461665"/>
              <a:gd name="connsiteY8" fmla="*/ 981154 h 1923832"/>
              <a:gd name="connsiteX9" fmla="*/ 0 w 461665"/>
              <a:gd name="connsiteY9" fmla="*/ 519435 h 1923832"/>
              <a:gd name="connsiteX10" fmla="*/ 0 w 461665"/>
              <a:gd name="connsiteY10" fmla="*/ 0 h 192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1665" h="1923832" fill="none" extrusionOk="0">
                <a:moveTo>
                  <a:pt x="0" y="0"/>
                </a:moveTo>
                <a:cubicBezTo>
                  <a:pt x="207803" y="-12232"/>
                  <a:pt x="246505" y="24136"/>
                  <a:pt x="461665" y="0"/>
                </a:cubicBezTo>
                <a:cubicBezTo>
                  <a:pt x="467945" y="172706"/>
                  <a:pt x="424317" y="259497"/>
                  <a:pt x="461665" y="480958"/>
                </a:cubicBezTo>
                <a:cubicBezTo>
                  <a:pt x="499013" y="702419"/>
                  <a:pt x="410828" y="825545"/>
                  <a:pt x="461665" y="923439"/>
                </a:cubicBezTo>
                <a:cubicBezTo>
                  <a:pt x="512502" y="1021333"/>
                  <a:pt x="416368" y="1270831"/>
                  <a:pt x="461665" y="1404397"/>
                </a:cubicBezTo>
                <a:cubicBezTo>
                  <a:pt x="506962" y="1537963"/>
                  <a:pt x="402281" y="1812449"/>
                  <a:pt x="461665" y="1923832"/>
                </a:cubicBezTo>
                <a:cubicBezTo>
                  <a:pt x="270104" y="1972121"/>
                  <a:pt x="127505" y="1902450"/>
                  <a:pt x="0" y="1923832"/>
                </a:cubicBezTo>
                <a:cubicBezTo>
                  <a:pt x="-890" y="1807637"/>
                  <a:pt x="43052" y="1660058"/>
                  <a:pt x="0" y="1481351"/>
                </a:cubicBezTo>
                <a:cubicBezTo>
                  <a:pt x="-43052" y="1302644"/>
                  <a:pt x="27797" y="1132794"/>
                  <a:pt x="0" y="981154"/>
                </a:cubicBezTo>
                <a:cubicBezTo>
                  <a:pt x="-27797" y="829514"/>
                  <a:pt x="39560" y="613994"/>
                  <a:pt x="0" y="519435"/>
                </a:cubicBezTo>
                <a:cubicBezTo>
                  <a:pt x="-39560" y="424876"/>
                  <a:pt x="35824" y="229747"/>
                  <a:pt x="0" y="0"/>
                </a:cubicBezTo>
                <a:close/>
              </a:path>
              <a:path w="461665" h="1923832" stroke="0" extrusionOk="0">
                <a:moveTo>
                  <a:pt x="0" y="0"/>
                </a:moveTo>
                <a:cubicBezTo>
                  <a:pt x="228474" y="-28474"/>
                  <a:pt x="337003" y="37935"/>
                  <a:pt x="461665" y="0"/>
                </a:cubicBezTo>
                <a:cubicBezTo>
                  <a:pt x="501562" y="190120"/>
                  <a:pt x="429969" y="316431"/>
                  <a:pt x="461665" y="423243"/>
                </a:cubicBezTo>
                <a:cubicBezTo>
                  <a:pt x="493361" y="530055"/>
                  <a:pt x="413894" y="837648"/>
                  <a:pt x="461665" y="942678"/>
                </a:cubicBezTo>
                <a:cubicBezTo>
                  <a:pt x="509436" y="1047708"/>
                  <a:pt x="408077" y="1327286"/>
                  <a:pt x="461665" y="1423636"/>
                </a:cubicBezTo>
                <a:cubicBezTo>
                  <a:pt x="515253" y="1519986"/>
                  <a:pt x="458917" y="1807242"/>
                  <a:pt x="461665" y="1923832"/>
                </a:cubicBezTo>
                <a:cubicBezTo>
                  <a:pt x="325994" y="1935534"/>
                  <a:pt x="150300" y="1907689"/>
                  <a:pt x="0" y="1923832"/>
                </a:cubicBezTo>
                <a:cubicBezTo>
                  <a:pt x="-26973" y="1725789"/>
                  <a:pt x="38064" y="1662969"/>
                  <a:pt x="0" y="1481351"/>
                </a:cubicBezTo>
                <a:cubicBezTo>
                  <a:pt x="-38064" y="1299733"/>
                  <a:pt x="38239" y="1150657"/>
                  <a:pt x="0" y="1000393"/>
                </a:cubicBezTo>
                <a:cubicBezTo>
                  <a:pt x="-38239" y="850129"/>
                  <a:pt x="50759" y="631824"/>
                  <a:pt x="0" y="480958"/>
                </a:cubicBezTo>
                <a:cubicBezTo>
                  <a:pt x="-50759" y="330092"/>
                  <a:pt x="36655" y="138316"/>
                  <a:pt x="0" y="0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vert270" wrap="square" rtlCol="0">
            <a:spAutoFit/>
          </a:bodyPr>
          <a:lstStyle/>
          <a:p>
            <a:r>
              <a:rPr lang="it-IT"/>
              <a:t>Post-ordine, Alfred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3513FA0-32DF-75B7-5FCF-F45B53B9BBF6}"/>
              </a:ext>
            </a:extLst>
          </p:cNvPr>
          <p:cNvSpPr txBox="1"/>
          <p:nvPr/>
        </p:nvSpPr>
        <p:spPr>
          <a:xfrm>
            <a:off x="4935341" y="2622661"/>
            <a:ext cx="1015663" cy="2182171"/>
          </a:xfrm>
          <a:custGeom>
            <a:avLst/>
            <a:gdLst>
              <a:gd name="connsiteX0" fmla="*/ 0 w 1015663"/>
              <a:gd name="connsiteY0" fmla="*/ 0 h 2182171"/>
              <a:gd name="connsiteX1" fmla="*/ 497675 w 1015663"/>
              <a:gd name="connsiteY1" fmla="*/ 0 h 2182171"/>
              <a:gd name="connsiteX2" fmla="*/ 1015663 w 1015663"/>
              <a:gd name="connsiteY2" fmla="*/ 0 h 2182171"/>
              <a:gd name="connsiteX3" fmla="*/ 1015663 w 1015663"/>
              <a:gd name="connsiteY3" fmla="*/ 567364 h 2182171"/>
              <a:gd name="connsiteX4" fmla="*/ 1015663 w 1015663"/>
              <a:gd name="connsiteY4" fmla="*/ 1112907 h 2182171"/>
              <a:gd name="connsiteX5" fmla="*/ 1015663 w 1015663"/>
              <a:gd name="connsiteY5" fmla="*/ 1592985 h 2182171"/>
              <a:gd name="connsiteX6" fmla="*/ 1015663 w 1015663"/>
              <a:gd name="connsiteY6" fmla="*/ 2182171 h 2182171"/>
              <a:gd name="connsiteX7" fmla="*/ 487518 w 1015663"/>
              <a:gd name="connsiteY7" fmla="*/ 2182171 h 2182171"/>
              <a:gd name="connsiteX8" fmla="*/ 0 w 1015663"/>
              <a:gd name="connsiteY8" fmla="*/ 2182171 h 2182171"/>
              <a:gd name="connsiteX9" fmla="*/ 0 w 1015663"/>
              <a:gd name="connsiteY9" fmla="*/ 1636628 h 2182171"/>
              <a:gd name="connsiteX10" fmla="*/ 0 w 1015663"/>
              <a:gd name="connsiteY10" fmla="*/ 1091086 h 2182171"/>
              <a:gd name="connsiteX11" fmla="*/ 0 w 1015663"/>
              <a:gd name="connsiteY11" fmla="*/ 545543 h 2182171"/>
              <a:gd name="connsiteX12" fmla="*/ 0 w 1015663"/>
              <a:gd name="connsiteY12" fmla="*/ 0 h 21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5663" h="2182171" fill="none" extrusionOk="0">
                <a:moveTo>
                  <a:pt x="0" y="0"/>
                </a:moveTo>
                <a:cubicBezTo>
                  <a:pt x="141376" y="-25578"/>
                  <a:pt x="287468" y="32512"/>
                  <a:pt x="497675" y="0"/>
                </a:cubicBezTo>
                <a:cubicBezTo>
                  <a:pt x="707882" y="-32512"/>
                  <a:pt x="898127" y="36675"/>
                  <a:pt x="1015663" y="0"/>
                </a:cubicBezTo>
                <a:cubicBezTo>
                  <a:pt x="1030663" y="248269"/>
                  <a:pt x="980021" y="366288"/>
                  <a:pt x="1015663" y="567364"/>
                </a:cubicBezTo>
                <a:cubicBezTo>
                  <a:pt x="1051305" y="768440"/>
                  <a:pt x="997101" y="884536"/>
                  <a:pt x="1015663" y="1112907"/>
                </a:cubicBezTo>
                <a:cubicBezTo>
                  <a:pt x="1034225" y="1341278"/>
                  <a:pt x="959307" y="1493988"/>
                  <a:pt x="1015663" y="1592985"/>
                </a:cubicBezTo>
                <a:cubicBezTo>
                  <a:pt x="1072019" y="1691982"/>
                  <a:pt x="984678" y="1890707"/>
                  <a:pt x="1015663" y="2182171"/>
                </a:cubicBezTo>
                <a:cubicBezTo>
                  <a:pt x="813763" y="2244436"/>
                  <a:pt x="600380" y="2177095"/>
                  <a:pt x="487518" y="2182171"/>
                </a:cubicBezTo>
                <a:cubicBezTo>
                  <a:pt x="374656" y="2187247"/>
                  <a:pt x="136365" y="2161479"/>
                  <a:pt x="0" y="2182171"/>
                </a:cubicBezTo>
                <a:cubicBezTo>
                  <a:pt x="-13778" y="2055222"/>
                  <a:pt x="56804" y="1856530"/>
                  <a:pt x="0" y="1636628"/>
                </a:cubicBezTo>
                <a:cubicBezTo>
                  <a:pt x="-56804" y="1416726"/>
                  <a:pt x="56466" y="1203694"/>
                  <a:pt x="0" y="1091086"/>
                </a:cubicBezTo>
                <a:cubicBezTo>
                  <a:pt x="-56466" y="978478"/>
                  <a:pt x="31586" y="742141"/>
                  <a:pt x="0" y="545543"/>
                </a:cubicBezTo>
                <a:cubicBezTo>
                  <a:pt x="-31586" y="348945"/>
                  <a:pt x="38669" y="232861"/>
                  <a:pt x="0" y="0"/>
                </a:cubicBezTo>
                <a:close/>
              </a:path>
              <a:path w="1015663" h="2182171" stroke="0" extrusionOk="0">
                <a:moveTo>
                  <a:pt x="0" y="0"/>
                </a:moveTo>
                <a:cubicBezTo>
                  <a:pt x="118831" y="-1936"/>
                  <a:pt x="294213" y="32252"/>
                  <a:pt x="497675" y="0"/>
                </a:cubicBezTo>
                <a:cubicBezTo>
                  <a:pt x="701137" y="-32252"/>
                  <a:pt x="899964" y="28052"/>
                  <a:pt x="1015663" y="0"/>
                </a:cubicBezTo>
                <a:cubicBezTo>
                  <a:pt x="1039244" y="119349"/>
                  <a:pt x="1013972" y="306411"/>
                  <a:pt x="1015663" y="589186"/>
                </a:cubicBezTo>
                <a:cubicBezTo>
                  <a:pt x="1017354" y="871961"/>
                  <a:pt x="960104" y="872768"/>
                  <a:pt x="1015663" y="1134729"/>
                </a:cubicBezTo>
                <a:cubicBezTo>
                  <a:pt x="1071222" y="1396690"/>
                  <a:pt x="962366" y="1399737"/>
                  <a:pt x="1015663" y="1636628"/>
                </a:cubicBezTo>
                <a:cubicBezTo>
                  <a:pt x="1068960" y="1873519"/>
                  <a:pt x="1005526" y="1994288"/>
                  <a:pt x="1015663" y="2182171"/>
                </a:cubicBezTo>
                <a:cubicBezTo>
                  <a:pt x="859034" y="2234859"/>
                  <a:pt x="656990" y="2167209"/>
                  <a:pt x="507832" y="2182171"/>
                </a:cubicBezTo>
                <a:cubicBezTo>
                  <a:pt x="358674" y="2197133"/>
                  <a:pt x="238345" y="2167227"/>
                  <a:pt x="0" y="2182171"/>
                </a:cubicBezTo>
                <a:cubicBezTo>
                  <a:pt x="-13006" y="2080118"/>
                  <a:pt x="10471" y="1817430"/>
                  <a:pt x="0" y="1702093"/>
                </a:cubicBezTo>
                <a:cubicBezTo>
                  <a:pt x="-10471" y="1586756"/>
                  <a:pt x="10516" y="1416415"/>
                  <a:pt x="0" y="1178372"/>
                </a:cubicBezTo>
                <a:cubicBezTo>
                  <a:pt x="-10516" y="940329"/>
                  <a:pt x="4883" y="805778"/>
                  <a:pt x="0" y="654651"/>
                </a:cubicBezTo>
                <a:cubicBezTo>
                  <a:pt x="-4883" y="503524"/>
                  <a:pt x="67812" y="154286"/>
                  <a:pt x="0" y="0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vert270" wrap="square" rtlCol="0">
            <a:spAutoFit/>
          </a:bodyPr>
          <a:lstStyle/>
          <a:p>
            <a:r>
              <a:rPr lang="it-IT"/>
              <a:t>Post-ordine, Assegnazioni, Business intelligence</a:t>
            </a:r>
          </a:p>
        </p:txBody>
      </p:sp>
      <p:pic>
        <p:nvPicPr>
          <p:cNvPr id="1026" name="Picture 2" descr="Sviluppo">
            <a:extLst>
              <a:ext uri="{FF2B5EF4-FFF2-40B4-BE49-F238E27FC236}">
                <a16:creationId xmlns:a16="http://schemas.microsoft.com/office/drawing/2014/main" id="{4AD8EF51-0D24-31F7-02D9-3D58F8EC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20" y="2169997"/>
            <a:ext cx="5654232" cy="37675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E0479DB-0814-C025-F2CB-748BA241D2F3}"/>
              </a:ext>
            </a:extLst>
          </p:cNvPr>
          <p:cNvSpPr txBox="1"/>
          <p:nvPr/>
        </p:nvSpPr>
        <p:spPr>
          <a:xfrm>
            <a:off x="7464315" y="1786237"/>
            <a:ext cx="331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EBS (poco RDA) – supporto.infn.it</a:t>
            </a:r>
          </a:p>
        </p:txBody>
      </p:sp>
    </p:spTree>
    <p:extLst>
      <p:ext uri="{BB962C8B-B14F-4D97-AF65-F5344CB8AC3E}">
        <p14:creationId xmlns:p14="http://schemas.microsoft.com/office/powerpoint/2010/main" val="3911702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C02869-053E-826E-603D-46AAE809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L’interazione con gli esperti di dominio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9FA26A-DCC7-9360-B57A-C660C2208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328" y="1825625"/>
            <a:ext cx="6935344" cy="4351338"/>
          </a:xfr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9E415728-AB46-B908-A763-3213BB016053}"/>
              </a:ext>
            </a:extLst>
          </p:cNvPr>
          <p:cNvSpPr/>
          <p:nvPr/>
        </p:nvSpPr>
        <p:spPr>
          <a:xfrm>
            <a:off x="2935705" y="4719711"/>
            <a:ext cx="468677" cy="10902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17DAEC-6122-BA1C-FEF5-6C39F690C361}"/>
              </a:ext>
            </a:extLst>
          </p:cNvPr>
          <p:cNvSpPr txBox="1"/>
          <p:nvPr/>
        </p:nvSpPr>
        <p:spPr>
          <a:xfrm>
            <a:off x="2935705" y="6050166"/>
            <a:ext cx="1485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Assegnazioni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1E42290-BE3A-3B0E-1C27-43A5A5371289}"/>
              </a:ext>
            </a:extLst>
          </p:cNvPr>
          <p:cNvCxnSpPr/>
          <p:nvPr/>
        </p:nvCxnSpPr>
        <p:spPr>
          <a:xfrm flipV="1">
            <a:off x="3286340" y="5775158"/>
            <a:ext cx="0" cy="34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9DBA299-12D0-3BDA-2F54-817FED095D1C}"/>
              </a:ext>
            </a:extLst>
          </p:cNvPr>
          <p:cNvCxnSpPr>
            <a:cxnSpLocks/>
            <a:stCxn id="6" idx="5"/>
            <a:endCxn id="7" idx="0"/>
          </p:cNvCxnSpPr>
          <p:nvPr/>
        </p:nvCxnSpPr>
        <p:spPr>
          <a:xfrm>
            <a:off x="3335746" y="5650294"/>
            <a:ext cx="342480" cy="399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F5CFAC70-9487-B800-E652-D81C75D89D4C}"/>
              </a:ext>
            </a:extLst>
          </p:cNvPr>
          <p:cNvSpPr/>
          <p:nvPr/>
        </p:nvSpPr>
        <p:spPr>
          <a:xfrm>
            <a:off x="3053842" y="2475047"/>
            <a:ext cx="1937544" cy="3471195"/>
          </a:xfrm>
          <a:custGeom>
            <a:avLst/>
            <a:gdLst>
              <a:gd name="connsiteX0" fmla="*/ 19367 w 1937544"/>
              <a:gd name="connsiteY0" fmla="*/ 123774 h 3471195"/>
              <a:gd name="connsiteX1" fmla="*/ 19367 w 1937544"/>
              <a:gd name="connsiteY1" fmla="*/ 123774 h 3471195"/>
              <a:gd name="connsiteX2" fmla="*/ 39993 w 1937544"/>
              <a:gd name="connsiteY2" fmla="*/ 715040 h 3471195"/>
              <a:gd name="connsiteX3" fmla="*/ 53743 w 1937544"/>
              <a:gd name="connsiteY3" fmla="*/ 749416 h 3471195"/>
              <a:gd name="connsiteX4" fmla="*/ 81244 w 1937544"/>
              <a:gd name="connsiteY4" fmla="*/ 838794 h 3471195"/>
              <a:gd name="connsiteX5" fmla="*/ 108744 w 1937544"/>
              <a:gd name="connsiteY5" fmla="*/ 935046 h 3471195"/>
              <a:gd name="connsiteX6" fmla="*/ 129370 w 1937544"/>
              <a:gd name="connsiteY6" fmla="*/ 1003798 h 3471195"/>
              <a:gd name="connsiteX7" fmla="*/ 191247 w 1937544"/>
              <a:gd name="connsiteY7" fmla="*/ 1161927 h 3471195"/>
              <a:gd name="connsiteX8" fmla="*/ 253123 w 1937544"/>
              <a:gd name="connsiteY8" fmla="*/ 1443810 h 3471195"/>
              <a:gd name="connsiteX9" fmla="*/ 273749 w 1937544"/>
              <a:gd name="connsiteY9" fmla="*/ 1512562 h 3471195"/>
              <a:gd name="connsiteX10" fmla="*/ 294375 w 1937544"/>
              <a:gd name="connsiteY10" fmla="*/ 1670691 h 3471195"/>
              <a:gd name="connsiteX11" fmla="*/ 308125 w 1937544"/>
              <a:gd name="connsiteY11" fmla="*/ 1808195 h 3471195"/>
              <a:gd name="connsiteX12" fmla="*/ 335626 w 1937544"/>
              <a:gd name="connsiteY12" fmla="*/ 1931948 h 3471195"/>
              <a:gd name="connsiteX13" fmla="*/ 342501 w 1937544"/>
              <a:gd name="connsiteY13" fmla="*/ 1980075 h 3471195"/>
              <a:gd name="connsiteX14" fmla="*/ 356251 w 1937544"/>
              <a:gd name="connsiteY14" fmla="*/ 2096953 h 3471195"/>
              <a:gd name="connsiteX15" fmla="*/ 370002 w 1937544"/>
              <a:gd name="connsiteY15" fmla="*/ 2186330 h 3471195"/>
              <a:gd name="connsiteX16" fmla="*/ 376877 w 1937544"/>
              <a:gd name="connsiteY16" fmla="*/ 2268833 h 3471195"/>
              <a:gd name="connsiteX17" fmla="*/ 404378 w 1937544"/>
              <a:gd name="connsiteY17" fmla="*/ 2399461 h 3471195"/>
              <a:gd name="connsiteX18" fmla="*/ 418128 w 1937544"/>
              <a:gd name="connsiteY18" fmla="*/ 2495714 h 3471195"/>
              <a:gd name="connsiteX19" fmla="*/ 452504 w 1937544"/>
              <a:gd name="connsiteY19" fmla="*/ 2619467 h 3471195"/>
              <a:gd name="connsiteX20" fmla="*/ 486880 w 1937544"/>
              <a:gd name="connsiteY20" fmla="*/ 2866974 h 3471195"/>
              <a:gd name="connsiteX21" fmla="*/ 500630 w 1937544"/>
              <a:gd name="connsiteY21" fmla="*/ 2928851 h 3471195"/>
              <a:gd name="connsiteX22" fmla="*/ 507505 w 1937544"/>
              <a:gd name="connsiteY22" fmla="*/ 3031979 h 3471195"/>
              <a:gd name="connsiteX23" fmla="*/ 521256 w 1937544"/>
              <a:gd name="connsiteY23" fmla="*/ 3107606 h 3471195"/>
              <a:gd name="connsiteX24" fmla="*/ 528131 w 1937544"/>
              <a:gd name="connsiteY24" fmla="*/ 3196983 h 3471195"/>
              <a:gd name="connsiteX25" fmla="*/ 535006 w 1937544"/>
              <a:gd name="connsiteY25" fmla="*/ 3258860 h 3471195"/>
              <a:gd name="connsiteX26" fmla="*/ 548756 w 1937544"/>
              <a:gd name="connsiteY26" fmla="*/ 3300111 h 3471195"/>
              <a:gd name="connsiteX27" fmla="*/ 603758 w 1937544"/>
              <a:gd name="connsiteY27" fmla="*/ 3382613 h 3471195"/>
              <a:gd name="connsiteX28" fmla="*/ 624384 w 1937544"/>
              <a:gd name="connsiteY28" fmla="*/ 3396364 h 3471195"/>
              <a:gd name="connsiteX29" fmla="*/ 679385 w 1937544"/>
              <a:gd name="connsiteY29" fmla="*/ 3423864 h 3471195"/>
              <a:gd name="connsiteX30" fmla="*/ 734387 w 1937544"/>
              <a:gd name="connsiteY30" fmla="*/ 3430739 h 3471195"/>
              <a:gd name="connsiteX31" fmla="*/ 1222525 w 1937544"/>
              <a:gd name="connsiteY31" fmla="*/ 3444490 h 3471195"/>
              <a:gd name="connsiteX32" fmla="*/ 1628161 w 1937544"/>
              <a:gd name="connsiteY32" fmla="*/ 3444490 h 3471195"/>
              <a:gd name="connsiteX33" fmla="*/ 1717538 w 1937544"/>
              <a:gd name="connsiteY33" fmla="*/ 3368863 h 3471195"/>
              <a:gd name="connsiteX34" fmla="*/ 1834417 w 1937544"/>
              <a:gd name="connsiteY34" fmla="*/ 3176358 h 3471195"/>
              <a:gd name="connsiteX35" fmla="*/ 1861917 w 1937544"/>
              <a:gd name="connsiteY35" fmla="*/ 3093855 h 3471195"/>
              <a:gd name="connsiteX36" fmla="*/ 1861917 w 1937544"/>
              <a:gd name="connsiteY36" fmla="*/ 1746318 h 3471195"/>
              <a:gd name="connsiteX37" fmla="*/ 1916919 w 1937544"/>
              <a:gd name="connsiteY37" fmla="*/ 1361308 h 3471195"/>
              <a:gd name="connsiteX38" fmla="*/ 1937544 w 1937544"/>
              <a:gd name="connsiteY38" fmla="*/ 1189428 h 3471195"/>
              <a:gd name="connsiteX39" fmla="*/ 1930669 w 1937544"/>
              <a:gd name="connsiteY39" fmla="*/ 625663 h 3471195"/>
              <a:gd name="connsiteX40" fmla="*/ 1903169 w 1937544"/>
              <a:gd name="connsiteY40" fmla="*/ 453783 h 3471195"/>
              <a:gd name="connsiteX41" fmla="*/ 1882543 w 1937544"/>
              <a:gd name="connsiteY41" fmla="*/ 330030 h 3471195"/>
              <a:gd name="connsiteX42" fmla="*/ 1875668 w 1937544"/>
              <a:gd name="connsiteY42" fmla="*/ 268153 h 3471195"/>
              <a:gd name="connsiteX43" fmla="*/ 1848167 w 1937544"/>
              <a:gd name="connsiteY43" fmla="*/ 220027 h 3471195"/>
              <a:gd name="connsiteX44" fmla="*/ 1758790 w 1937544"/>
              <a:gd name="connsiteY44" fmla="*/ 123774 h 3471195"/>
              <a:gd name="connsiteX45" fmla="*/ 1738164 w 1937544"/>
              <a:gd name="connsiteY45" fmla="*/ 110024 h 3471195"/>
              <a:gd name="connsiteX46" fmla="*/ 1580035 w 1937544"/>
              <a:gd name="connsiteY46" fmla="*/ 75648 h 3471195"/>
              <a:gd name="connsiteX47" fmla="*/ 1394405 w 1937544"/>
              <a:gd name="connsiteY47" fmla="*/ 55022 h 3471195"/>
              <a:gd name="connsiteX48" fmla="*/ 1250026 w 1937544"/>
              <a:gd name="connsiteY48" fmla="*/ 34397 h 3471195"/>
              <a:gd name="connsiteX49" fmla="*/ 1153773 w 1937544"/>
              <a:gd name="connsiteY49" fmla="*/ 27521 h 3471195"/>
              <a:gd name="connsiteX50" fmla="*/ 1064396 w 1937544"/>
              <a:gd name="connsiteY50" fmla="*/ 6896 h 3471195"/>
              <a:gd name="connsiteX51" fmla="*/ 968143 w 1937544"/>
              <a:gd name="connsiteY51" fmla="*/ 21 h 3471195"/>
              <a:gd name="connsiteX52" fmla="*/ 280624 w 1937544"/>
              <a:gd name="connsiteY52" fmla="*/ 13771 h 3471195"/>
              <a:gd name="connsiteX53" fmla="*/ 184372 w 1937544"/>
              <a:gd name="connsiteY53" fmla="*/ 55022 h 3471195"/>
              <a:gd name="connsiteX54" fmla="*/ 136245 w 1937544"/>
              <a:gd name="connsiteY54" fmla="*/ 75648 h 3471195"/>
              <a:gd name="connsiteX55" fmla="*/ 67493 w 1937544"/>
              <a:gd name="connsiteY55" fmla="*/ 123774 h 3471195"/>
              <a:gd name="connsiteX56" fmla="*/ 19367 w 1937544"/>
              <a:gd name="connsiteY56" fmla="*/ 123774 h 347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937544" h="3471195">
                <a:moveTo>
                  <a:pt x="19367" y="123774"/>
                </a:moveTo>
                <a:lnTo>
                  <a:pt x="19367" y="123774"/>
                </a:lnTo>
                <a:cubicBezTo>
                  <a:pt x="3057" y="319504"/>
                  <a:pt x="-22762" y="526776"/>
                  <a:pt x="39993" y="715040"/>
                </a:cubicBezTo>
                <a:cubicBezTo>
                  <a:pt x="43896" y="726748"/>
                  <a:pt x="49160" y="737957"/>
                  <a:pt x="53743" y="749416"/>
                </a:cubicBezTo>
                <a:cubicBezTo>
                  <a:pt x="68123" y="835697"/>
                  <a:pt x="49323" y="743030"/>
                  <a:pt x="81244" y="838794"/>
                </a:cubicBezTo>
                <a:cubicBezTo>
                  <a:pt x="91796" y="870450"/>
                  <a:pt x="99401" y="903013"/>
                  <a:pt x="108744" y="935046"/>
                </a:cubicBezTo>
                <a:cubicBezTo>
                  <a:pt x="115443" y="958015"/>
                  <a:pt x="119344" y="982074"/>
                  <a:pt x="129370" y="1003798"/>
                </a:cubicBezTo>
                <a:cubicBezTo>
                  <a:pt x="180647" y="1114900"/>
                  <a:pt x="161192" y="1061747"/>
                  <a:pt x="191247" y="1161927"/>
                </a:cubicBezTo>
                <a:cubicBezTo>
                  <a:pt x="203612" y="1310316"/>
                  <a:pt x="191370" y="1224868"/>
                  <a:pt x="253123" y="1443810"/>
                </a:cubicBezTo>
                <a:cubicBezTo>
                  <a:pt x="259618" y="1466838"/>
                  <a:pt x="273749" y="1512562"/>
                  <a:pt x="273749" y="1512562"/>
                </a:cubicBezTo>
                <a:cubicBezTo>
                  <a:pt x="293813" y="1773405"/>
                  <a:pt x="265850" y="1456751"/>
                  <a:pt x="294375" y="1670691"/>
                </a:cubicBezTo>
                <a:cubicBezTo>
                  <a:pt x="300463" y="1716350"/>
                  <a:pt x="298132" y="1763229"/>
                  <a:pt x="308125" y="1808195"/>
                </a:cubicBezTo>
                <a:cubicBezTo>
                  <a:pt x="317292" y="1849446"/>
                  <a:pt x="329650" y="1890115"/>
                  <a:pt x="335626" y="1931948"/>
                </a:cubicBezTo>
                <a:cubicBezTo>
                  <a:pt x="337918" y="1947990"/>
                  <a:pt x="340491" y="1963995"/>
                  <a:pt x="342501" y="1980075"/>
                </a:cubicBezTo>
                <a:cubicBezTo>
                  <a:pt x="349714" y="2037784"/>
                  <a:pt x="348317" y="2041419"/>
                  <a:pt x="356251" y="2096953"/>
                </a:cubicBezTo>
                <a:cubicBezTo>
                  <a:pt x="360514" y="2126793"/>
                  <a:pt x="366411" y="2156402"/>
                  <a:pt x="370002" y="2186330"/>
                </a:cubicBezTo>
                <a:cubicBezTo>
                  <a:pt x="373290" y="2213730"/>
                  <a:pt x="372483" y="2241589"/>
                  <a:pt x="376877" y="2268833"/>
                </a:cubicBezTo>
                <a:cubicBezTo>
                  <a:pt x="383962" y="2312762"/>
                  <a:pt x="396418" y="2355682"/>
                  <a:pt x="404378" y="2399461"/>
                </a:cubicBezTo>
                <a:cubicBezTo>
                  <a:pt x="410176" y="2431348"/>
                  <a:pt x="411202" y="2464053"/>
                  <a:pt x="418128" y="2495714"/>
                </a:cubicBezTo>
                <a:cubicBezTo>
                  <a:pt x="427277" y="2537538"/>
                  <a:pt x="442698" y="2577792"/>
                  <a:pt x="452504" y="2619467"/>
                </a:cubicBezTo>
                <a:cubicBezTo>
                  <a:pt x="484066" y="2753608"/>
                  <a:pt x="466393" y="2718446"/>
                  <a:pt x="486880" y="2866974"/>
                </a:cubicBezTo>
                <a:cubicBezTo>
                  <a:pt x="489767" y="2887905"/>
                  <a:pt x="496047" y="2908225"/>
                  <a:pt x="500630" y="2928851"/>
                </a:cubicBezTo>
                <a:cubicBezTo>
                  <a:pt x="502922" y="2963227"/>
                  <a:pt x="504238" y="2997682"/>
                  <a:pt x="507505" y="3031979"/>
                </a:cubicBezTo>
                <a:cubicBezTo>
                  <a:pt x="509103" y="3048760"/>
                  <a:pt x="517682" y="3089735"/>
                  <a:pt x="521256" y="3107606"/>
                </a:cubicBezTo>
                <a:cubicBezTo>
                  <a:pt x="523548" y="3137398"/>
                  <a:pt x="525426" y="3167225"/>
                  <a:pt x="528131" y="3196983"/>
                </a:cubicBezTo>
                <a:cubicBezTo>
                  <a:pt x="530010" y="3217650"/>
                  <a:pt x="530936" y="3238510"/>
                  <a:pt x="535006" y="3258860"/>
                </a:cubicBezTo>
                <a:cubicBezTo>
                  <a:pt x="537848" y="3273073"/>
                  <a:pt x="542274" y="3287147"/>
                  <a:pt x="548756" y="3300111"/>
                </a:cubicBezTo>
                <a:cubicBezTo>
                  <a:pt x="573755" y="3350108"/>
                  <a:pt x="567012" y="3351116"/>
                  <a:pt x="603758" y="3382613"/>
                </a:cubicBezTo>
                <a:cubicBezTo>
                  <a:pt x="610032" y="3387991"/>
                  <a:pt x="617130" y="3392407"/>
                  <a:pt x="624384" y="3396364"/>
                </a:cubicBezTo>
                <a:cubicBezTo>
                  <a:pt x="642379" y="3406179"/>
                  <a:pt x="659046" y="3421322"/>
                  <a:pt x="679385" y="3423864"/>
                </a:cubicBezTo>
                <a:cubicBezTo>
                  <a:pt x="697719" y="3426156"/>
                  <a:pt x="715924" y="3430038"/>
                  <a:pt x="734387" y="3430739"/>
                </a:cubicBezTo>
                <a:lnTo>
                  <a:pt x="1222525" y="3444490"/>
                </a:lnTo>
                <a:cubicBezTo>
                  <a:pt x="1379903" y="3483834"/>
                  <a:pt x="1327342" y="3476155"/>
                  <a:pt x="1628161" y="3444490"/>
                </a:cubicBezTo>
                <a:cubicBezTo>
                  <a:pt x="1648857" y="3442311"/>
                  <a:pt x="1711858" y="3376636"/>
                  <a:pt x="1717538" y="3368863"/>
                </a:cubicBezTo>
                <a:cubicBezTo>
                  <a:pt x="1719808" y="3365757"/>
                  <a:pt x="1817561" y="3215690"/>
                  <a:pt x="1834417" y="3176358"/>
                </a:cubicBezTo>
                <a:cubicBezTo>
                  <a:pt x="1845836" y="3149713"/>
                  <a:pt x="1852750" y="3121356"/>
                  <a:pt x="1861917" y="3093855"/>
                </a:cubicBezTo>
                <a:cubicBezTo>
                  <a:pt x="1853312" y="2667916"/>
                  <a:pt x="1834048" y="2172719"/>
                  <a:pt x="1861917" y="1746318"/>
                </a:cubicBezTo>
                <a:cubicBezTo>
                  <a:pt x="1870372" y="1616954"/>
                  <a:pt x="1901473" y="1490024"/>
                  <a:pt x="1916919" y="1361308"/>
                </a:cubicBezTo>
                <a:lnTo>
                  <a:pt x="1937544" y="1189428"/>
                </a:lnTo>
                <a:cubicBezTo>
                  <a:pt x="1935252" y="1001506"/>
                  <a:pt x="1934625" y="813557"/>
                  <a:pt x="1930669" y="625663"/>
                </a:cubicBezTo>
                <a:cubicBezTo>
                  <a:pt x="1928274" y="511917"/>
                  <a:pt x="1924728" y="561578"/>
                  <a:pt x="1903169" y="453783"/>
                </a:cubicBezTo>
                <a:cubicBezTo>
                  <a:pt x="1894967" y="412775"/>
                  <a:pt x="1888672" y="371399"/>
                  <a:pt x="1882543" y="330030"/>
                </a:cubicBezTo>
                <a:cubicBezTo>
                  <a:pt x="1879502" y="309501"/>
                  <a:pt x="1881858" y="287961"/>
                  <a:pt x="1875668" y="268153"/>
                </a:cubicBezTo>
                <a:cubicBezTo>
                  <a:pt x="1870157" y="250518"/>
                  <a:pt x="1858158" y="235569"/>
                  <a:pt x="1848167" y="220027"/>
                </a:cubicBezTo>
                <a:cubicBezTo>
                  <a:pt x="1814225" y="167228"/>
                  <a:pt x="1810595" y="166159"/>
                  <a:pt x="1758790" y="123774"/>
                </a:cubicBezTo>
                <a:cubicBezTo>
                  <a:pt x="1752395" y="118542"/>
                  <a:pt x="1745791" y="113202"/>
                  <a:pt x="1738164" y="110024"/>
                </a:cubicBezTo>
                <a:cubicBezTo>
                  <a:pt x="1670332" y="81761"/>
                  <a:pt x="1660853" y="88579"/>
                  <a:pt x="1580035" y="75648"/>
                </a:cubicBezTo>
                <a:cubicBezTo>
                  <a:pt x="1422486" y="50440"/>
                  <a:pt x="1595617" y="70499"/>
                  <a:pt x="1394405" y="55022"/>
                </a:cubicBezTo>
                <a:cubicBezTo>
                  <a:pt x="1223881" y="41905"/>
                  <a:pt x="1433170" y="56375"/>
                  <a:pt x="1250026" y="34397"/>
                </a:cubicBezTo>
                <a:cubicBezTo>
                  <a:pt x="1218089" y="30564"/>
                  <a:pt x="1185857" y="29813"/>
                  <a:pt x="1153773" y="27521"/>
                </a:cubicBezTo>
                <a:cubicBezTo>
                  <a:pt x="1123981" y="20646"/>
                  <a:pt x="1094641" y="11377"/>
                  <a:pt x="1064396" y="6896"/>
                </a:cubicBezTo>
                <a:cubicBezTo>
                  <a:pt x="1032577" y="2182"/>
                  <a:pt x="1000308" y="-261"/>
                  <a:pt x="968143" y="21"/>
                </a:cubicBezTo>
                <a:cubicBezTo>
                  <a:pt x="738933" y="2032"/>
                  <a:pt x="509797" y="9188"/>
                  <a:pt x="280624" y="13771"/>
                </a:cubicBezTo>
                <a:cubicBezTo>
                  <a:pt x="195885" y="37982"/>
                  <a:pt x="267856" y="13280"/>
                  <a:pt x="184372" y="55022"/>
                </a:cubicBezTo>
                <a:cubicBezTo>
                  <a:pt x="142639" y="75889"/>
                  <a:pt x="186328" y="43452"/>
                  <a:pt x="136245" y="75648"/>
                </a:cubicBezTo>
                <a:cubicBezTo>
                  <a:pt x="112714" y="90775"/>
                  <a:pt x="90493" y="107851"/>
                  <a:pt x="67493" y="123774"/>
                </a:cubicBezTo>
                <a:cubicBezTo>
                  <a:pt x="45796" y="138795"/>
                  <a:pt x="27388" y="123774"/>
                  <a:pt x="19367" y="123774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C859F51-8BAA-AD99-FA9B-CCA9A72B471F}"/>
              </a:ext>
            </a:extLst>
          </p:cNvPr>
          <p:cNvSpPr txBox="1"/>
          <p:nvPr/>
        </p:nvSpPr>
        <p:spPr>
          <a:xfrm>
            <a:off x="5149516" y="371260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accent1"/>
                </a:solidFill>
              </a:rPr>
              <a:t>Seminari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A09D6DE-2611-B0AD-E10D-1F145950F7F0}"/>
              </a:ext>
            </a:extLst>
          </p:cNvPr>
          <p:cNvCxnSpPr>
            <a:stCxn id="22" idx="37"/>
            <a:endCxn id="23" idx="1"/>
          </p:cNvCxnSpPr>
          <p:nvPr/>
        </p:nvCxnSpPr>
        <p:spPr>
          <a:xfrm>
            <a:off x="4970761" y="3836355"/>
            <a:ext cx="178755" cy="60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272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1C469-4DF0-C0F2-CD62-434C4DC9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it-IT" sz="4100"/>
              <a:t>Spunti di riflessione</a:t>
            </a:r>
            <a:br>
              <a:rPr lang="it-IT" sz="4100"/>
            </a:br>
            <a:r>
              <a:rPr lang="it-IT" sz="3600" i="1"/>
              <a:t>(possibili resistenze?)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6218B4-4C57-19AA-1F0F-902E3F9B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16362" cy="3785419"/>
          </a:xfrm>
        </p:spPr>
        <p:txBody>
          <a:bodyPr>
            <a:normAutofit fontScale="92500"/>
          </a:bodyPr>
          <a:lstStyle/>
          <a:p>
            <a:r>
              <a:rPr lang="it-IT"/>
              <a:t>Policy </a:t>
            </a:r>
            <a:r>
              <a:rPr lang="it-IT">
                <a:sym typeface="Wingdings" panose="05000000000000000000" pitchFamily="2" charset="2"/>
              </a:rPr>
              <a:t> </a:t>
            </a:r>
            <a:r>
              <a:rPr lang="it-IT"/>
              <a:t>Work in progress </a:t>
            </a:r>
          </a:p>
          <a:p>
            <a:r>
              <a:rPr lang="it-IT"/>
              <a:t>Automazioni </a:t>
            </a:r>
            <a:r>
              <a:rPr lang="it-IT">
                <a:sym typeface="Wingdings" panose="05000000000000000000" pitchFamily="2" charset="2"/>
              </a:rPr>
              <a:t> work in progress </a:t>
            </a:r>
          </a:p>
          <a:p>
            <a:r>
              <a:rPr lang="it-IT">
                <a:sym typeface="Wingdings" panose="05000000000000000000" pitchFamily="2" charset="2"/>
              </a:rPr>
              <a:t>Cosa è e c</a:t>
            </a:r>
            <a:r>
              <a:rPr lang="it-IT"/>
              <a:t>ome si scrive una user story? </a:t>
            </a:r>
          </a:p>
          <a:p>
            <a:r>
              <a:rPr lang="it-IT"/>
              <a:t>La gestione degli esperti di dominio: il rapporto con l’utenza</a:t>
            </a:r>
          </a:p>
          <a:p>
            <a:r>
              <a:rPr lang="it-IT"/>
              <a:t>Dedicare tempo alla fase di test con gli esperti di dominio</a:t>
            </a:r>
          </a:p>
          <a:p>
            <a:r>
              <a:rPr lang="it-IT"/>
              <a:t>E’ utile un coordinatore (product </a:t>
            </a:r>
            <a:r>
              <a:rPr lang="it-IT" err="1"/>
              <a:t>owner</a:t>
            </a:r>
            <a:r>
              <a:rPr lang="it-IT"/>
              <a:t>/coach)?</a:t>
            </a:r>
          </a:p>
          <a:p>
            <a:endParaRPr lang="it-IT"/>
          </a:p>
          <a:p>
            <a:endParaRPr lang="it-IT"/>
          </a:p>
          <a:p>
            <a:endParaRPr lang="it-IT"/>
          </a:p>
        </p:txBody>
      </p:sp>
      <p:pic>
        <p:nvPicPr>
          <p:cNvPr id="5" name="Picture 4" descr="Puzzle bianco con un pezzo rosso">
            <a:extLst>
              <a:ext uri="{FF2B5EF4-FFF2-40B4-BE49-F238E27FC236}">
                <a16:creationId xmlns:a16="http://schemas.microsoft.com/office/drawing/2014/main" id="{F5D9852B-9334-34C2-3C82-FF142E4BB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1" r="3018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922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404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cielo, acqua, esterni, onda&#10;&#10;Descrizione generata automaticamente">
            <a:extLst>
              <a:ext uri="{FF2B5EF4-FFF2-40B4-BE49-F238E27FC236}">
                <a16:creationId xmlns:a16="http://schemas.microsoft.com/office/drawing/2014/main" id="{4A3DF991-56DC-099E-C35C-8898964A5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451FA89-DF2D-4B3B-FBD9-AA2B6257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discussione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domande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suggerimenti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07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AC6BFC-83BF-BD67-C9A4-E37FE29E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verso </a:t>
            </a:r>
            <a:r>
              <a:rPr lang="en-US" sz="54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gli</a:t>
            </a: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SLA </a:t>
            </a:r>
            <a:b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(aka «</a:t>
            </a:r>
            <a:r>
              <a:rPr lang="en-US" sz="40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alzando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l’asticella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» - 1)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CD799BC9-A5F4-CE47-C948-94481D900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874922"/>
              </p:ext>
            </p:extLst>
          </p:nvPr>
        </p:nvGraphicFramePr>
        <p:xfrm>
          <a:off x="4694542" y="254906"/>
          <a:ext cx="7128863" cy="634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Elemento grafico 5" descr="Badge Tick1 con riempimento a tinta unita">
            <a:extLst>
              <a:ext uri="{FF2B5EF4-FFF2-40B4-BE49-F238E27FC236}">
                <a16:creationId xmlns:a16="http://schemas.microsoft.com/office/drawing/2014/main" id="{1253F103-DF1B-E289-C0EB-E1B305BC92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9805" y="441643"/>
            <a:ext cx="563525" cy="563525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0582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A67C70-E34D-4681-9905-33C98B45E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10A67C70-E34D-4681-9905-33C98B45EB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7B62CA-264F-4F7C-86A2-A644744813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graphicEl>
                                              <a:dgm id="{E47B62CA-264F-4F7C-86A2-A644744813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481A8C-FBDD-46A7-9748-627060283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C2481A8C-FBDD-46A7-9748-6270602836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3BF81D-6C73-45C9-B6FB-91AA4BD379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graphicEl>
                                              <a:dgm id="{253BF81D-6C73-45C9-B6FB-91AA4BD379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FD910EF-5046-4FDB-A473-6DBE43E3C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EFD910EF-5046-4FDB-A473-6DBE43E3C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32A6D8-2F24-4208-91F1-4429215FB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1732A6D8-2F24-4208-91F1-4429215FB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506826-C236-45E3-B140-29DEA9BB36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A5506826-C236-45E3-B140-29DEA9BB36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58D868-EE5A-4A2F-A145-61F87D1715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graphicEl>
                                              <a:dgm id="{E658D868-EE5A-4A2F-A145-61F87D1715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330727-697D-484F-889D-7A7196595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AE330727-697D-484F-889D-7A7196595F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15FC44-791D-4105-9E9C-4E7A15703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CB15FC44-791D-4105-9E9C-4E7A15703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4C553C-F66B-4B01-983A-B05C7E23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964C553C-F66B-4B01-983A-B05C7E238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2C549D7-BC13-4E79-8A7A-CD6F7B029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72C549D7-BC13-4E79-8A7A-CD6F7B0298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1ECFB6-796A-4C6F-9641-FE98DC1362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graphicEl>
                                              <a:dgm id="{891ECFB6-796A-4C6F-9641-FE98DC1362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F956E6-3D39-4361-B7CA-D63A407A0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graphicEl>
                                              <a:dgm id="{3FF956E6-3D39-4361-B7CA-D63A407A0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7F9A1F-FDFC-44AE-93C9-774DDE11A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5C7F9A1F-FDFC-44AE-93C9-774DDE11A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BA1F89-592A-4FC0-8FA2-3DAA6E8C28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50BA1F89-592A-4FC0-8FA2-3DAA6E8C28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46BF1A-C126-4B9F-A3E0-34F7AFEDD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dgm id="{C046BF1A-C126-4B9F-A3E0-34F7AFEDDE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E426CBD-7CE8-4F4E-BD96-26B781977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graphicEl>
                                              <a:dgm id="{8E426CBD-7CE8-4F4E-BD96-26B7819777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BF6E41C-5428-439C-92DD-9AFC219F0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EBF6E41C-5428-439C-92DD-9AFC219F0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DC39CF-AF34-4712-9239-FB2F17ADC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94DC39CF-AF34-4712-9239-FB2F17ADCD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C1B69A3-82D1-4CAB-A34C-1B3E43FCE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graphicEl>
                                              <a:dgm id="{CC1B69A3-82D1-4CAB-A34C-1B3E43FCE7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7A45C-66E4-2356-19F0-C4B02661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verso 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gli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SLA (aka «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alzando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l’asticella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 - 2)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1535EE0-3D72-180C-12A8-F791F45EEFA8}"/>
              </a:ext>
            </a:extLst>
          </p:cNvPr>
          <p:cNvSpPr txBox="1">
            <a:spLocks/>
          </p:cNvSpPr>
          <p:nvPr/>
        </p:nvSpPr>
        <p:spPr>
          <a:xfrm>
            <a:off x="966951" y="3355130"/>
            <a:ext cx="3092981" cy="2967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  <a:ea typeface="+mn-ea"/>
                <a:cs typeface="+mn-cs"/>
              </a:rPr>
              <a:t>Stato quelli «in attesa di parere amministrativo» (in JSM sarà «in </a:t>
            </a:r>
            <a:r>
              <a:rPr lang="it-IT" sz="1800" err="1">
                <a:latin typeface="+mn-lt"/>
                <a:ea typeface="+mn-ea"/>
                <a:cs typeface="+mn-cs"/>
              </a:rPr>
              <a:t>development</a:t>
            </a:r>
            <a:r>
              <a:rPr lang="it-IT" sz="1800">
                <a:latin typeface="+mn-lt"/>
                <a:ea typeface="+mn-ea"/>
                <a:cs typeface="+mn-cs"/>
              </a:rPr>
              <a:t>»)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  <a:ea typeface="+mn-ea"/>
                <a:cs typeface="+mn-cs"/>
              </a:rPr>
              <a:t>Vanno controllati: (potrebbero essere già in </a:t>
            </a:r>
            <a:r>
              <a:rPr lang="it-IT" sz="1800" err="1">
                <a:latin typeface="+mn-lt"/>
                <a:ea typeface="+mn-ea"/>
                <a:cs typeface="+mn-cs"/>
              </a:rPr>
              <a:t>prod</a:t>
            </a:r>
            <a:r>
              <a:rPr lang="it-IT" sz="1800">
                <a:latin typeface="+mn-lt"/>
                <a:ea typeface="+mn-ea"/>
                <a:cs typeface="+mn-cs"/>
              </a:rPr>
              <a:t>)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>
                <a:latin typeface="+mn-lt"/>
                <a:ea typeface="+mn-ea"/>
                <a:cs typeface="+mn-cs"/>
              </a:rPr>
              <a:t>Attivare solleciti periodici mensili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800" b="1">
                <a:latin typeface="+mn-lt"/>
                <a:ea typeface="+mn-ea"/>
                <a:cs typeface="+mn-cs"/>
              </a:rPr>
              <a:t>Buona prassi</a:t>
            </a:r>
            <a:r>
              <a:rPr lang="it-IT" sz="1800">
                <a:latin typeface="+mn-lt"/>
                <a:ea typeface="+mn-ea"/>
                <a:cs typeface="+mn-cs"/>
              </a:rPr>
              <a:t>: censire sempre il ticket in area sviluppo linkato al ticket di assistenza (a breve gli automatismi)</a:t>
            </a:r>
          </a:p>
        </p:txBody>
      </p:sp>
      <p:pic>
        <p:nvPicPr>
          <p:cNvPr id="5" name="Segnaposto contenuto 7">
            <a:extLst>
              <a:ext uri="{FF2B5EF4-FFF2-40B4-BE49-F238E27FC236}">
                <a16:creationId xmlns:a16="http://schemas.microsoft.com/office/drawing/2014/main" id="{93D73357-5F36-C1B3-DA9C-99F552249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2"/>
          <a:stretch/>
        </p:blipFill>
        <p:spPr>
          <a:xfrm>
            <a:off x="4449451" y="2649649"/>
            <a:ext cx="7116608" cy="367318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581E6F1-C886-E357-213E-A3B04B2F00F2}"/>
              </a:ext>
            </a:extLst>
          </p:cNvPr>
          <p:cNvSpPr txBox="1">
            <a:spLocks/>
          </p:cNvSpPr>
          <p:nvPr/>
        </p:nvSpPr>
        <p:spPr>
          <a:xfrm>
            <a:off x="4059932" y="1792573"/>
            <a:ext cx="7890330" cy="78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it-IT" sz="2800" b="1">
                <a:latin typeface="+mn-lt"/>
                <a:ea typeface="+mn-ea"/>
                <a:cs typeface="+mn-cs"/>
              </a:rPr>
              <a:t>Analisi e approfondimento di un problema in 3 mesi </a:t>
            </a:r>
          </a:p>
        </p:txBody>
      </p:sp>
      <p:pic>
        <p:nvPicPr>
          <p:cNvPr id="21" name="Elemento grafico 20" descr="Lampadina e ingranaggio con riempimento a tinta unita">
            <a:extLst>
              <a:ext uri="{FF2B5EF4-FFF2-40B4-BE49-F238E27FC236}">
                <a16:creationId xmlns:a16="http://schemas.microsoft.com/office/drawing/2014/main" id="{64689ABA-5A69-C1A2-8D3E-07A1B9680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771" y="4991100"/>
            <a:ext cx="580360" cy="5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7A45C-66E4-2356-19F0-C4B02661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verso 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gli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SLA (aka «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alzando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l’asticella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 - 3)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1535EE0-3D72-180C-12A8-F791F45EEFA8}"/>
              </a:ext>
            </a:extLst>
          </p:cNvPr>
          <p:cNvSpPr txBox="1">
            <a:spLocks/>
          </p:cNvSpPr>
          <p:nvPr/>
        </p:nvSpPr>
        <p:spPr>
          <a:xfrm>
            <a:off x="966951" y="3355129"/>
            <a:ext cx="3092981" cy="2967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>
                <a:latin typeface="+mn-lt"/>
                <a:ea typeface="+mn-ea"/>
                <a:cs typeface="+mn-cs"/>
              </a:rPr>
              <a:t>E’ stata fatta ogni 4 mesi mediamente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>
                <a:latin typeface="+mn-lt"/>
                <a:ea typeface="+mn-ea"/>
                <a:cs typeface="+mn-cs"/>
              </a:rPr>
              <a:t>Tendenza in diminuzione (i </a:t>
            </a:r>
            <a:r>
              <a:rPr lang="it-IT" sz="1600" err="1">
                <a:latin typeface="+mn-lt"/>
                <a:ea typeface="+mn-ea"/>
                <a:cs typeface="+mn-cs"/>
              </a:rPr>
              <a:t>reminder</a:t>
            </a:r>
            <a:r>
              <a:rPr lang="it-IT" sz="1600">
                <a:latin typeface="+mn-lt"/>
                <a:ea typeface="+mn-ea"/>
                <a:cs typeface="+mn-cs"/>
              </a:rPr>
              <a:t> funzionano!)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>
                <a:latin typeface="+mn-lt"/>
                <a:ea typeface="+mn-ea"/>
                <a:cs typeface="+mn-cs"/>
              </a:rPr>
              <a:t>Stati: «richieste maggiori informazioni» e «risolto» </a:t>
            </a:r>
            <a:r>
              <a:rPr lang="it-IT" sz="160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ok: è l’utente che si dimentica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>
                <a:latin typeface="+mn-lt"/>
                <a:ea typeface="+mn-ea"/>
                <a:cs typeface="+mn-cs"/>
                <a:sym typeface="Wingdings" panose="05000000000000000000" pitchFamily="2" charset="2"/>
              </a:rPr>
              <a:t>Ma…</a:t>
            </a:r>
            <a:endParaRPr lang="it-IT" sz="160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>
              <a:latin typeface="+mn-lt"/>
              <a:ea typeface="+mn-ea"/>
              <a:cs typeface="+mn-cs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581E6F1-C886-E357-213E-A3B04B2F00F2}"/>
              </a:ext>
            </a:extLst>
          </p:cNvPr>
          <p:cNvSpPr txBox="1">
            <a:spLocks/>
          </p:cNvSpPr>
          <p:nvPr/>
        </p:nvSpPr>
        <p:spPr>
          <a:xfrm>
            <a:off x="4208383" y="1810842"/>
            <a:ext cx="7266194" cy="78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err="1">
                <a:latin typeface="+mn-lt"/>
                <a:ea typeface="+mn-ea"/>
                <a:cs typeface="+mn-cs"/>
              </a:rPr>
              <a:t>Chiusura</a:t>
            </a:r>
            <a:r>
              <a:rPr lang="en-US" sz="2800" b="1">
                <a:latin typeface="+mn-lt"/>
                <a:ea typeface="+mn-ea"/>
                <a:cs typeface="+mn-cs"/>
              </a:rPr>
              <a:t> ticket </a:t>
            </a:r>
            <a:r>
              <a:rPr lang="en-US" sz="2800" b="1" err="1">
                <a:latin typeface="+mn-lt"/>
                <a:ea typeface="+mn-ea"/>
                <a:cs typeface="+mn-cs"/>
              </a:rPr>
              <a:t>d’ufficio</a:t>
            </a:r>
            <a:r>
              <a:rPr lang="en-US" sz="2800" b="1">
                <a:latin typeface="+mn-lt"/>
                <a:ea typeface="+mn-ea"/>
                <a:cs typeface="+mn-cs"/>
              </a:rPr>
              <a:t> </a:t>
            </a:r>
            <a:r>
              <a:rPr lang="en-US" sz="2800" b="1" err="1">
                <a:latin typeface="+mn-lt"/>
                <a:ea typeface="+mn-ea"/>
                <a:cs typeface="+mn-cs"/>
              </a:rPr>
              <a:t>ogni</a:t>
            </a:r>
            <a:r>
              <a:rPr lang="en-US" sz="2800" b="1">
                <a:latin typeface="+mn-lt"/>
                <a:ea typeface="+mn-ea"/>
                <a:cs typeface="+mn-cs"/>
              </a:rPr>
              <a:t> 2 </a:t>
            </a:r>
            <a:r>
              <a:rPr lang="en-US" sz="2800" b="1" err="1">
                <a:latin typeface="+mn-lt"/>
                <a:ea typeface="+mn-ea"/>
                <a:cs typeface="+mn-cs"/>
              </a:rPr>
              <a:t>mesi</a:t>
            </a:r>
            <a:endParaRPr lang="en-US" sz="2800" b="1">
              <a:latin typeface="+mn-lt"/>
              <a:ea typeface="+mn-ea"/>
              <a:cs typeface="+mn-cs"/>
            </a:endParaRPr>
          </a:p>
        </p:txBody>
      </p:sp>
      <p:pic>
        <p:nvPicPr>
          <p:cNvPr id="13" name="Segnaposto contenuto 3">
            <a:extLst>
              <a:ext uri="{FF2B5EF4-FFF2-40B4-BE49-F238E27FC236}">
                <a16:creationId xmlns:a16="http://schemas.microsoft.com/office/drawing/2014/main" id="{1CAB5339-81EB-C1C1-3E7D-4B2A04A80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51" y="2594345"/>
            <a:ext cx="5892484" cy="39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48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7A45C-66E4-2356-19F0-C4B02661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verso 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gli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SLA (aka «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alzando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l’asticella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 - 4)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1535EE0-3D72-180C-12A8-F791F45EEFA8}"/>
              </a:ext>
            </a:extLst>
          </p:cNvPr>
          <p:cNvSpPr txBox="1">
            <a:spLocks/>
          </p:cNvSpPr>
          <p:nvPr/>
        </p:nvSpPr>
        <p:spPr>
          <a:xfrm>
            <a:off x="966951" y="3355129"/>
            <a:ext cx="3092981" cy="2967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>
                <a:latin typeface="+mn-lt"/>
                <a:ea typeface="+mn-ea"/>
                <a:cs typeface="+mn-cs"/>
              </a:rPr>
              <a:t>…per gli stati «open» e «in progress» significa </a:t>
            </a:r>
            <a:r>
              <a:rPr lang="it-IT" sz="1600" u="sng">
                <a:latin typeface="+mn-lt"/>
                <a:ea typeface="+mn-ea"/>
                <a:cs typeface="+mn-cs"/>
              </a:rPr>
              <a:t>assistenza non erogata 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>
                <a:latin typeface="+mn-lt"/>
                <a:ea typeface="+mn-ea"/>
                <a:cs typeface="+mn-cs"/>
              </a:rPr>
              <a:t>Incidenza 0,4% comunque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>
              <a:latin typeface="+mn-lt"/>
              <a:ea typeface="+mn-ea"/>
              <a:cs typeface="+mn-cs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581E6F1-C886-E357-213E-A3B04B2F00F2}"/>
              </a:ext>
            </a:extLst>
          </p:cNvPr>
          <p:cNvSpPr txBox="1">
            <a:spLocks/>
          </p:cNvSpPr>
          <p:nvPr/>
        </p:nvSpPr>
        <p:spPr>
          <a:xfrm>
            <a:off x="4208383" y="1792574"/>
            <a:ext cx="7266194" cy="78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err="1">
                <a:latin typeface="+mn-lt"/>
                <a:ea typeface="+mn-ea"/>
                <a:cs typeface="+mn-cs"/>
              </a:rPr>
              <a:t>Chiusi</a:t>
            </a:r>
            <a:r>
              <a:rPr lang="en-US" sz="2800" b="1">
                <a:latin typeface="+mn-lt"/>
                <a:ea typeface="+mn-ea"/>
                <a:cs typeface="+mn-cs"/>
              </a:rPr>
              <a:t> </a:t>
            </a:r>
            <a:r>
              <a:rPr lang="en-US" sz="2800" b="1" err="1">
                <a:latin typeface="+mn-lt"/>
                <a:ea typeface="+mn-ea"/>
                <a:cs typeface="+mn-cs"/>
              </a:rPr>
              <a:t>d’ufficio</a:t>
            </a:r>
            <a:r>
              <a:rPr lang="en-US" sz="2800" b="1">
                <a:latin typeface="+mn-lt"/>
                <a:ea typeface="+mn-ea"/>
                <a:cs typeface="+mn-cs"/>
              </a:rPr>
              <a:t> </a:t>
            </a:r>
            <a:r>
              <a:rPr lang="en-US" sz="2800" b="1" err="1">
                <a:latin typeface="+mn-lt"/>
                <a:ea typeface="+mn-ea"/>
                <a:cs typeface="+mn-cs"/>
              </a:rPr>
              <a:t>perché</a:t>
            </a:r>
            <a:r>
              <a:rPr lang="en-US" sz="2800" b="1">
                <a:latin typeface="+mn-lt"/>
                <a:ea typeface="+mn-ea"/>
                <a:cs typeface="+mn-cs"/>
              </a:rPr>
              <a:t> non </a:t>
            </a:r>
            <a:r>
              <a:rPr lang="en-US" sz="2800" b="1" err="1">
                <a:latin typeface="+mn-lt"/>
                <a:ea typeface="+mn-ea"/>
                <a:cs typeface="+mn-cs"/>
              </a:rPr>
              <a:t>risolti</a:t>
            </a:r>
            <a:endParaRPr lang="en-US" sz="2800" b="1">
              <a:latin typeface="+mn-lt"/>
              <a:ea typeface="+mn-ea"/>
              <a:cs typeface="+mn-cs"/>
            </a:endParaRPr>
          </a:p>
        </p:txBody>
      </p:sp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1B3E79BA-A95B-A2BA-2586-6D9624DB6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0" b="8964"/>
          <a:stretch/>
        </p:blipFill>
        <p:spPr>
          <a:xfrm>
            <a:off x="4240397" y="2454176"/>
            <a:ext cx="7475248" cy="3868652"/>
          </a:xfrm>
        </p:spPr>
      </p:pic>
      <p:pic>
        <p:nvPicPr>
          <p:cNvPr id="9" name="Elemento grafico 8" descr="Faccina piangente con riempimento a tinta unita">
            <a:extLst>
              <a:ext uri="{FF2B5EF4-FFF2-40B4-BE49-F238E27FC236}">
                <a16:creationId xmlns:a16="http://schemas.microsoft.com/office/drawing/2014/main" id="{6886EB94-1963-FCE7-8DDF-7031ABDE7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310" y="3274990"/>
            <a:ext cx="493994" cy="4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7A45C-66E4-2356-19F0-C4B02661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verso 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gli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SLA (aka «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alzando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l’asticella</a:t>
            </a: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 - 5)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2581E6F1-C886-E357-213E-A3B04B2F00F2}"/>
              </a:ext>
            </a:extLst>
          </p:cNvPr>
          <p:cNvSpPr txBox="1">
            <a:spLocks/>
          </p:cNvSpPr>
          <p:nvPr/>
        </p:nvSpPr>
        <p:spPr>
          <a:xfrm>
            <a:off x="4449451" y="1866146"/>
            <a:ext cx="7266194" cy="78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err="1">
                <a:latin typeface="+mn-lt"/>
                <a:ea typeface="+mn-ea"/>
                <a:cs typeface="+mn-cs"/>
              </a:rPr>
              <a:t>Chiusi</a:t>
            </a:r>
            <a:r>
              <a:rPr lang="en-US" sz="2400">
                <a:latin typeface="+mn-lt"/>
                <a:ea typeface="+mn-ea"/>
                <a:cs typeface="+mn-cs"/>
              </a:rPr>
              <a:t> </a:t>
            </a:r>
            <a:r>
              <a:rPr lang="en-US" sz="2400" err="1">
                <a:latin typeface="+mn-lt"/>
                <a:ea typeface="+mn-ea"/>
                <a:cs typeface="+mn-cs"/>
              </a:rPr>
              <a:t>d’ufficio</a:t>
            </a:r>
            <a:r>
              <a:rPr lang="en-US" sz="2400">
                <a:latin typeface="+mn-lt"/>
                <a:ea typeface="+mn-ea"/>
                <a:cs typeface="+mn-cs"/>
              </a:rPr>
              <a:t> </a:t>
            </a:r>
            <a:r>
              <a:rPr lang="en-US" sz="2400" err="1">
                <a:latin typeface="+mn-lt"/>
                <a:ea typeface="+mn-ea"/>
                <a:cs typeface="+mn-cs"/>
              </a:rPr>
              <a:t>perché</a:t>
            </a:r>
            <a:r>
              <a:rPr lang="en-US" sz="2400">
                <a:latin typeface="+mn-lt"/>
                <a:ea typeface="+mn-ea"/>
                <a:cs typeface="+mn-cs"/>
              </a:rPr>
              <a:t> non </a:t>
            </a:r>
            <a:r>
              <a:rPr lang="en-US" sz="2400" err="1">
                <a:latin typeface="+mn-lt"/>
                <a:ea typeface="+mn-ea"/>
                <a:cs typeface="+mn-cs"/>
              </a:rPr>
              <a:t>risolti</a:t>
            </a:r>
            <a:endParaRPr lang="en-US" sz="240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Segnaposto contenuto 11">
            <a:extLst>
              <a:ext uri="{FF2B5EF4-FFF2-40B4-BE49-F238E27FC236}">
                <a16:creationId xmlns:a16="http://schemas.microsoft.com/office/drawing/2014/main" id="{0CC1DE1E-F264-84C4-6853-B6801941B4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995700"/>
              </p:ext>
            </p:extLst>
          </p:nvPr>
        </p:nvGraphicFramePr>
        <p:xfrm>
          <a:off x="8791354" y="1032932"/>
          <a:ext cx="2795825" cy="3904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2027">
                  <a:extLst>
                    <a:ext uri="{9D8B030D-6E8A-4147-A177-3AD203B41FA5}">
                      <a16:colId xmlns:a16="http://schemas.microsoft.com/office/drawing/2014/main" val="3950205216"/>
                    </a:ext>
                  </a:extLst>
                </a:gridCol>
                <a:gridCol w="644428">
                  <a:extLst>
                    <a:ext uri="{9D8B030D-6E8A-4147-A177-3AD203B41FA5}">
                      <a16:colId xmlns:a16="http://schemas.microsoft.com/office/drawing/2014/main" val="154566819"/>
                    </a:ext>
                  </a:extLst>
                </a:gridCol>
                <a:gridCol w="753485">
                  <a:extLst>
                    <a:ext uri="{9D8B030D-6E8A-4147-A177-3AD203B41FA5}">
                      <a16:colId xmlns:a16="http://schemas.microsoft.com/office/drawing/2014/main" val="4181732336"/>
                    </a:ext>
                  </a:extLst>
                </a:gridCol>
                <a:gridCol w="475885">
                  <a:extLst>
                    <a:ext uri="{9D8B030D-6E8A-4147-A177-3AD203B41FA5}">
                      <a16:colId xmlns:a16="http://schemas.microsoft.com/office/drawing/2014/main" val="4241644575"/>
                    </a:ext>
                  </a:extLst>
                </a:gridCol>
              </a:tblGrid>
              <a:tr h="287602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err="1">
                          <a:effectLst/>
                        </a:rPr>
                        <a:t>Period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sng" strike="noStrike" err="1">
                          <a:effectLst/>
                        </a:rPr>
                        <a:t>Resolved</a:t>
                      </a:r>
                      <a:endParaRPr lang="it-IT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sng" strike="noStrike" err="1">
                          <a:solidFill>
                            <a:srgbClr val="FF0000"/>
                          </a:solidFill>
                          <a:effectLst/>
                        </a:rPr>
                        <a:t>Unresolved</a:t>
                      </a:r>
                      <a:endParaRPr lang="it-IT" sz="900" b="1" i="0" u="sng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Tot.</a:t>
                      </a:r>
                      <a:endParaRPr lang="it-IT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3349280162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November 2020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0" u="none" strike="noStrike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it-IT" sz="9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11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2494028646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December 2020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8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345549015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January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12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13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2406941471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February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9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16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886549727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March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19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20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3366169922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apr-21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9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12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725679590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May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9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14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3645669432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June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295888707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July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0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17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17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4079020431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August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3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599158807"/>
                  </a:ext>
                </a:extLst>
              </a:tr>
              <a:tr h="1658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September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13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16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918395664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October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7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492398240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November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882782561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December 2021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7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2026386057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January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3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2841857480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February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8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4166265663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March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7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972235746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apr-22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7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2620670082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May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3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3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8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4266340960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June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8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9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226198953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 err="1">
                          <a:effectLst/>
                        </a:rPr>
                        <a:t>July</a:t>
                      </a:r>
                      <a:r>
                        <a:rPr lang="it-IT" sz="900" u="none" strike="noStrike">
                          <a:effectLst/>
                        </a:rPr>
                        <a:t>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4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4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10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998046877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August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4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0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4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6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098819260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September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4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4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8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148761459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October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4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4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7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078674438"/>
                  </a:ext>
                </a:extLst>
              </a:tr>
              <a:tr h="1438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November 2022</a:t>
                      </a:r>
                      <a:endParaRPr lang="it-IT" sz="900" b="1" i="0" u="none" strike="noStrike">
                        <a:solidFill>
                          <a:srgbClr val="44444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solidFill>
                            <a:schemeClr val="tx1"/>
                          </a:solidFill>
                          <a:effectLst/>
                          <a:hlinkClick r:id="rId4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0</a:t>
                      </a:r>
                      <a:endParaRPr lang="it-I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b="1" u="none" strike="noStrike">
                          <a:solidFill>
                            <a:srgbClr val="FF0000"/>
                          </a:solidFill>
                          <a:effectLst/>
                          <a:hlinkClick r:id="rId4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it-IT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7" marR="4957" marT="495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3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57" marR="4957" marT="4957" marB="0" anchor="ctr"/>
                </a:tc>
                <a:extLst>
                  <a:ext uri="{0D108BD9-81ED-4DB2-BD59-A6C34878D82A}">
                    <a16:rowId xmlns:a16="http://schemas.microsoft.com/office/drawing/2014/main" val="1435621741"/>
                  </a:ext>
                </a:extLst>
              </a:tr>
            </a:tbl>
          </a:graphicData>
        </a:graphic>
      </p:graphicFrame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2BB25A35-67C6-B555-1A89-D6EA6D6701BA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17423" y="3404422"/>
            <a:ext cx="7852419" cy="2893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644AEC8E-2E79-6A54-3680-E9C8CF115BE9}"/>
              </a:ext>
            </a:extLst>
          </p:cNvPr>
          <p:cNvSpPr/>
          <p:nvPr/>
        </p:nvSpPr>
        <p:spPr>
          <a:xfrm>
            <a:off x="552892" y="5473108"/>
            <a:ext cx="6819014" cy="95604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6681FE8-9FA2-C33D-DA90-C1EFFA177DE3}"/>
              </a:ext>
            </a:extLst>
          </p:cNvPr>
          <p:cNvCxnSpPr>
            <a:cxnSpLocks/>
            <a:stCxn id="11" idx="7"/>
            <a:endCxn id="14" idx="2"/>
          </p:cNvCxnSpPr>
          <p:nvPr/>
        </p:nvCxnSpPr>
        <p:spPr>
          <a:xfrm flipH="1" flipV="1">
            <a:off x="6230884" y="3312297"/>
            <a:ext cx="142401" cy="23008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AC60390-6404-E572-F86B-EC730118F925}"/>
              </a:ext>
            </a:extLst>
          </p:cNvPr>
          <p:cNvSpPr txBox="1"/>
          <p:nvPr/>
        </p:nvSpPr>
        <p:spPr>
          <a:xfrm>
            <a:off x="4059932" y="2296634"/>
            <a:ext cx="4341903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/>
              <a:t>Buona prassi (ITIL)</a:t>
            </a:r>
          </a:p>
          <a:p>
            <a:pPr algn="ctr"/>
            <a:r>
              <a:rPr lang="it-IT" sz="2000" b="1" u="sng"/>
              <a:t>Per noi l’ultimo stato è il RISOLTO</a:t>
            </a:r>
            <a:r>
              <a:rPr lang="it-IT" sz="2000"/>
              <a:t>. </a:t>
            </a:r>
            <a:br>
              <a:rPr lang="it-IT" sz="2000"/>
            </a:br>
            <a:r>
              <a:rPr lang="it-IT" sz="2000"/>
              <a:t>Il CLOSE lo usa solo l’utente. </a:t>
            </a:r>
          </a:p>
        </p:txBody>
      </p:sp>
    </p:spTree>
    <p:extLst>
      <p:ext uri="{BB962C8B-B14F-4D97-AF65-F5344CB8AC3E}">
        <p14:creationId xmlns:p14="http://schemas.microsoft.com/office/powerpoint/2010/main" val="8456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7DFC4C-A6C0-EE6A-1049-DFC31F1D8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discussione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domande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suggerimenti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36C4DA-D607-F669-E263-1B431062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A0CC04F-A56F-2746-E643-39C57A04A4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5BE652-60A0-C3BE-57C2-EF26526E2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>
                <a:solidFill>
                  <a:srgbClr val="FFFFFF"/>
                </a:solidFill>
              </a:rPr>
              <a:t>L’assistenza Utenti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45CBC2C-B0BC-9F4A-661A-A54D2C9FB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  <a:latin typeface="+mj-lt"/>
              </a:rPr>
              <a:t>…</a:t>
            </a:r>
            <a:r>
              <a:rPr lang="it-IT" b="1" i="0">
                <a:solidFill>
                  <a:srgbClr val="FFFFFF"/>
                </a:solidFill>
                <a:effectLst/>
                <a:latin typeface="+mj-lt"/>
              </a:rPr>
              <a:t>il nuovo sistema di ticketing</a:t>
            </a:r>
            <a:endParaRPr lang="it-IT" b="1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633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4cb66a-0687-4087-b916-9fe4529546d7">
      <Terms xmlns="http://schemas.microsoft.com/office/infopath/2007/PartnerControls"/>
    </lcf76f155ced4ddcb4097134ff3c332f>
    <TaxCatchAll xmlns="262aeeb5-d0c0-46ee-853b-13f0c3f301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07409D6C37E8445800C5B72E88BF051" ma:contentTypeVersion="16" ma:contentTypeDescription="Creare un nuovo documento." ma:contentTypeScope="" ma:versionID="21b8a266de4ae8c92a61cdd7ab3420d6">
  <xsd:schema xmlns:xsd="http://www.w3.org/2001/XMLSchema" xmlns:xs="http://www.w3.org/2001/XMLSchema" xmlns:p="http://schemas.microsoft.com/office/2006/metadata/properties" xmlns:ns2="b54cb66a-0687-4087-b916-9fe4529546d7" xmlns:ns3="262aeeb5-d0c0-46ee-853b-13f0c3f3017e" targetNamespace="http://schemas.microsoft.com/office/2006/metadata/properties" ma:root="true" ma:fieldsID="0d3f75b97024b068df029b3a0a7e35cc" ns2:_="" ns3:_="">
    <xsd:import namespace="b54cb66a-0687-4087-b916-9fe4529546d7"/>
    <xsd:import namespace="262aeeb5-d0c0-46ee-853b-13f0c3f301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cb66a-0687-4087-b916-9fe452954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aeeb5-d0c0-46ee-853b-13f0c3f301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59257d4-f365-4105-a202-45b3c36adf17}" ma:internalName="TaxCatchAll" ma:showField="CatchAllData" ma:web="262aeeb5-d0c0-46ee-853b-13f0c3f301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CCC64C-F693-43BE-B301-11C9F3A05095}">
  <ds:schemaRefs>
    <ds:schemaRef ds:uri="262aeeb5-d0c0-46ee-853b-13f0c3f3017e"/>
    <ds:schemaRef ds:uri="b54cb66a-0687-4087-b916-9fe4529546d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E406C9-6450-43F0-A175-E74FCF2507AE}">
  <ds:schemaRefs>
    <ds:schemaRef ds:uri="262aeeb5-d0c0-46ee-853b-13f0c3f3017e"/>
    <ds:schemaRef ds:uri="b54cb66a-0687-4087-b916-9fe4529546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789BC50-8AFB-487D-85AC-BC686BAC1F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1427</Words>
  <Application>Microsoft Office PowerPoint</Application>
  <PresentationFormat>Widescreen</PresentationFormat>
  <Paragraphs>351</Paragraphs>
  <Slides>29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Tema di Office</vt:lpstr>
      <vt:lpstr>L’assistenza Utenti</vt:lpstr>
      <vt:lpstr>Assistenza aree DSI</vt:lpstr>
      <vt:lpstr>verso gli SLA  (aka «alzando l’asticella» - 1)</vt:lpstr>
      <vt:lpstr>verso gli SLA (aka «alzando l’asticella» - 2)</vt:lpstr>
      <vt:lpstr>verso gli SLA (aka «alzando l’asticella» - 3)</vt:lpstr>
      <vt:lpstr>verso gli SLA (aka «alzando l’asticella» - 4)</vt:lpstr>
      <vt:lpstr>verso gli SLA (aka «alzando l’asticella» - 5)</vt:lpstr>
      <vt:lpstr>discussione, domande, suggerimenti?</vt:lpstr>
      <vt:lpstr>L’assistenza Utenti</vt:lpstr>
      <vt:lpstr>servicedesk.infn.it: un portale unico per l’INFN</vt:lpstr>
      <vt:lpstr>LOGO DSI</vt:lpstr>
      <vt:lpstr>Novità: il motore di ricerca</vt:lpstr>
      <vt:lpstr>Le request type</vt:lpstr>
      <vt:lpstr>La migrazione</vt:lpstr>
      <vt:lpstr>Il percorso (ad ostacoli)</vt:lpstr>
      <vt:lpstr>I progetti (aree) assistenza DSI</vt:lpstr>
      <vt:lpstr>Progetti che si splittano (1/2)</vt:lpstr>
      <vt:lpstr>Progetti che si splittano (2/2)</vt:lpstr>
      <vt:lpstr>Uno a uno (con eventuali piccole modifiche)</vt:lpstr>
      <vt:lpstr>Progetti che spariscono….</vt:lpstr>
      <vt:lpstr>8 progetti non-DSI</vt:lpstr>
      <vt:lpstr>discussione, domande, suggerimenti?</vt:lpstr>
      <vt:lpstr>...l'assistenza allo sviluppo </vt:lpstr>
      <vt:lpstr>Censimento e analisi requisiti</vt:lpstr>
      <vt:lpstr>I progetti di sviluppo DSI</vt:lpstr>
      <vt:lpstr>Andamento delle issues</vt:lpstr>
      <vt:lpstr>L’interazione con gli esperti di dominio</vt:lpstr>
      <vt:lpstr>Spunti di riflessione (possibili resistenze?)</vt:lpstr>
      <vt:lpstr>discussione, domande, suggerimenti?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Alberto Moni</dc:creator>
  <cp:lastModifiedBy>Alberto Moni</cp:lastModifiedBy>
  <cp:revision>1</cp:revision>
  <dcterms:created xsi:type="dcterms:W3CDTF">2022-11-11T14:35:47Z</dcterms:created>
  <dcterms:modified xsi:type="dcterms:W3CDTF">2022-11-24T08:36:30Z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0x010100A07409D6C37E8445800C5B72E88BF051</vt:lpwstr>
  </property>
  <property fmtid="{D5CDD505-2E9C-101B-9397-08002B2CF9AE}" pid="3" name="MediaServiceImageTags">
    <vt:lpwstr/>
  </property>
</Properties>
</file>